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88" r:id="rId3"/>
    <p:sldId id="613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04" r:id="rId12"/>
    <p:sldId id="621" r:id="rId13"/>
    <p:sldId id="622" r:id="rId14"/>
    <p:sldId id="623" r:id="rId15"/>
    <p:sldId id="624" r:id="rId16"/>
    <p:sldId id="625" r:id="rId17"/>
    <p:sldId id="626" r:id="rId18"/>
    <p:sldId id="627" r:id="rId19"/>
    <p:sldId id="59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916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00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771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638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507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7768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717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2946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7544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8358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5056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6826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8023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7070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051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0771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5719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8D92B8D-E4AB-4742-9A73-BCDCE55CB8A4}" type="datetimeFigureOut">
              <a:rPr lang="es-AR" smtClean="0"/>
              <a:t>23/9/2024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31AEBCA4-8B5A-446E-AD28-C071907759B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664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ongodb.com/manual/installation" TargetMode="External"/><Relationship Id="rId2" Type="http://schemas.openxmlformats.org/officeDocument/2006/relationships/hyperlink" Target="https://www.mongodb.com/try/download/community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ongoosejs.com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56264-89FA-1E56-4166-7B8F38D19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6000" dirty="0"/>
              <a:t>Curso full </a:t>
            </a:r>
            <a:r>
              <a:rPr lang="es-AR" sz="6000" dirty="0" err="1"/>
              <a:t>stack</a:t>
            </a:r>
            <a:r>
              <a:rPr lang="es-AR" sz="6000" dirty="0"/>
              <a:t> </a:t>
            </a:r>
            <a:r>
              <a:rPr lang="es-AR" sz="6000" dirty="0" err="1"/>
              <a:t>developer</a:t>
            </a:r>
            <a:endParaRPr lang="es-AR" sz="6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D62EB4-8CA4-C7F8-A4A1-6EFB6D9ACA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Clase 16 – conectando las partes</a:t>
            </a:r>
          </a:p>
        </p:txBody>
      </p:sp>
    </p:spTree>
    <p:extLst>
      <p:ext uri="{BB962C8B-B14F-4D97-AF65-F5344CB8AC3E}">
        <p14:creationId xmlns:p14="http://schemas.microsoft.com/office/powerpoint/2010/main" val="379091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442452"/>
            <a:ext cx="10394707" cy="51029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Manejo de eventos de conexión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mongoose.connection.on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('connected', () =&gt; {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console.log('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Conectado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 MongoDB');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});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mongoose.connection.on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('error', (err) =&gt; {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('Error de conexión a MongoDB:', </a:t>
            </a:r>
            <a:r>
              <a:rPr lang="es-A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mongoose.connection.on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('disconnected', () =&gt; {</a:t>
            </a:r>
            <a:endParaRPr lang="es-AR" sz="14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console.log('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Desconectado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 MongoDB');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035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realizar operaciones CRUD, definiremos un modelo de datos utilizando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ejecutaremos diversas operaciones.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Definición de un modelo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Importar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require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403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Definir un esquema para el modelo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usuarioSchema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new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mongoose.Schema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String,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edad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Number,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email: String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084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Operaciones básicas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Crear el modelo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Usuario =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mongoose.model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('Usuario',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usuarioSchema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195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Crear / insertar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Crear un nuevo documento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nuevoUsuario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new Usuario({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nombre: 'Ana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GOmez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’,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edad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28,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email: 'ana.gomez@eJEMPLO.com’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9803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GUARDAR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Guardar el documento en la base de datos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nuevoUsuario.save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((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err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usuario) =&gt; 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(err) return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creado:', usuario);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650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LEER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Encontrar un usuario por su email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Usuario.findOne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email: 'ana.gomez@eJEMPLO.com' }, (err,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=&gt; 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(err) return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encontrado:', usuario);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6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ACTUALIZAR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Usuario.updateOne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 email: 'ana.gomez@example.com' },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 $set: {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edad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29 } }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(err, result) =&gt; {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if (err) return 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actualizado:', </a:t>
            </a:r>
            <a:r>
              <a:rPr lang="es-AR" sz="1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</a:t>
            </a: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}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804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ELIMINAR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Eliminar un usuario por su email</a:t>
            </a:r>
            <a:endParaRPr lang="es-AR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Usuario.deleteOne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({ email: 'ana.gomez@eJEMPLO.com' }, (err) =&gt; 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(err) return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console.error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(err);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console.log('Usuario eliminado');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  <a:endParaRPr lang="es-AR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29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satMod val="110000"/>
                <a:lumMod val="40000"/>
              </a:schemeClr>
              <a:schemeClr val="bg2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F770B4CD-535A-4FF2-B700-8C40F0031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42AB5EEF-5DB7-47EA-BB55-DC7DAC8A6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2D031218-C353-46BE-8BA0-03B929089E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63018239-79C0-4159-AE08-A6113D9AD9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/>
            <a:lstStyle/>
            <a:p>
              <a:endParaRPr lang="es-AR"/>
            </a:p>
          </p:txBody>
        </p:sp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A68094AE-62A3-4DD8-B617-758BE447B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AR"/>
            </a:p>
          </p:txBody>
        </p:sp>
      </p:grpSp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9AE0D413-3E66-4B0D-8FF6-E844E6B0E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B6833AB9-605B-4FCD-AEA3-0556375B6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815340" y="683404"/>
            <a:ext cx="10561320" cy="5404104"/>
          </a:xfrm>
          <a:prstGeom prst="rect">
            <a:avLst/>
          </a:prstGeom>
          <a:solidFill>
            <a:srgbClr val="FFFFFF"/>
          </a:solidFill>
          <a:ln w="57150" cmpd="thinThick">
            <a:noFill/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1026" name="Picture 2" descr="Qué es la gestión de proyectos?">
            <a:extLst>
              <a:ext uri="{FF2B5EF4-FFF2-40B4-BE49-F238E27FC236}">
                <a16:creationId xmlns:a16="http://schemas.microsoft.com/office/drawing/2014/main" id="{7F6EAA55-3A46-DC90-31F5-CE274D9D6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80000">
            <a:off x="1903890" y="1003258"/>
            <a:ext cx="8384220" cy="476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59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objetivos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Aprender a integrar Node.js/Express.js con bases de datos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Comprender los conceptos básicos de MongoDB y su conexión con Node.js.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Realizar operaciones básicas de CRUD (Crear, Leer, Actualizar, Eliminar) en una base de datos MongoDB desde una aplicación Node.js/Express.js.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398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disparadores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¿Qué diferencias clave existen entre una base de datos NoSQL como MongoDB y una base de datos relacional tradicional?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¿Cómo se realiza la conexión entre una aplicación Node.js/Express.js y una base de datos MongoDB?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¿Cuáles son los métodos básicos de CRUD y cómo se utilizan para realizar operaciones de Crear, Leer, Actualizar y Eliminar en MongoDB?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82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err="1"/>
              <a:t>mongodb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MongoDB es una base de datos NoSQL orientada a documentos que almacena datos en formato JSON-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like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lo que permite una estructura flexible y escalable. 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lugar de usar tablas y filas como en las bases de datos relacionales, MongoDB utiliza colecciones y documentos.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63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Instalación y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Instalación: 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podemos descargar MongoDB desde </a:t>
            </a:r>
            <a:r>
              <a:rPr lang="es-AR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https://www.mongodb.com/try/download/community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instalar MongoDB, debemos seguir el procedimiento según nuestro sistema operativo, les acercamos más información: </a:t>
            </a:r>
            <a:r>
              <a:rPr lang="es-AR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https://docs.mongodb.com/manual/installation</a:t>
            </a:r>
            <a:r>
              <a:rPr lang="es-AR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AR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738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Conceptos básicos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Colecciones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Conjunto de documentos en MongoDB, similar a las tablas en bases de datos relacionales.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Documentos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Unidades de datos en formato BSON (</a:t>
            </a:r>
            <a:r>
              <a:rPr lang="es-AR" sz="24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JSON). Cada documento puede tener una estructura diferente.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AR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Campos</a:t>
            </a:r>
            <a:r>
              <a:rPr lang="es-AR" sz="24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Atributos dentro de un documento, similares a las columnas en una tabla.</a:t>
            </a:r>
            <a:endParaRPr lang="es-AR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819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{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"_id": "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unique_document_id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"nombre": "Juan </a:t>
            </a:r>
            <a:r>
              <a:rPr lang="es-AR" sz="18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Perez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"edad": 30,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"email": "juan.perez@ejemplo.com"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851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1F560-A89B-1185-FF40-E7C91FD7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conexión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1837764"/>
            <a:ext cx="10394707" cy="370763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conectar MongoDB con una aplicación Node.js/Express.js, utilizaremos la biblioteca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mongodb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o, para una capa de abstracción más sencilla, </a:t>
            </a:r>
            <a:r>
              <a:rPr lang="es-AR" sz="1800" b="1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r>
              <a:rPr lang="es-AR" sz="18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s-AR" sz="18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https://mongoosejs.com/</a:t>
            </a:r>
            <a:r>
              <a:rPr lang="es-AR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spcAft>
                <a:spcPts val="800"/>
              </a:spcAft>
            </a:pPr>
            <a:endParaRPr lang="es-AR" sz="18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s-A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60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D14C08-384E-594C-049F-BDFA279AF1A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" y="442452"/>
            <a:ext cx="10394707" cy="5102942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// Importar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 mongoose = require('mongoose');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// URL de conexión a MongoDB (asegúrate de reemplazar los valores por los correctos)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'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mongodb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://localhost:27017/</a:t>
            </a: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mi_base_de_datos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';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// Configuración de la conexión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mongoose.connect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url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{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useNewUrlParser</a:t>
            </a:r>
            <a:r>
              <a:rPr lang="en-US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true,</a:t>
            </a: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useUnifiedTopology</a:t>
            </a: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true</a:t>
            </a:r>
            <a:endParaRPr lang="es-AR" sz="16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s-AR" sz="16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});</a:t>
            </a:r>
            <a:endParaRPr lang="es-AR" sz="1600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endParaRPr lang="es-A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3887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vento principal">
  <a:themeElements>
    <a:clrScheme name="Evento principal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Evento principal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vento principal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Evento principal</Template>
  <TotalTime>1648</TotalTime>
  <Words>849</Words>
  <Application>Microsoft Office PowerPoint</Application>
  <PresentationFormat>Panorámica</PresentationFormat>
  <Paragraphs>99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Impact</vt:lpstr>
      <vt:lpstr>Symbol</vt:lpstr>
      <vt:lpstr>Evento principal</vt:lpstr>
      <vt:lpstr>Curso full stack developer</vt:lpstr>
      <vt:lpstr>objetivos</vt:lpstr>
      <vt:lpstr>disparadores</vt:lpstr>
      <vt:lpstr>mongodb</vt:lpstr>
      <vt:lpstr>Instalación y configuración</vt:lpstr>
      <vt:lpstr>Conceptos básicos</vt:lpstr>
      <vt:lpstr>ejemplo</vt:lpstr>
      <vt:lpstr>conexión</vt:lpstr>
      <vt:lpstr>Presentación de PowerPoint</vt:lpstr>
      <vt:lpstr>Presentación de PowerPoint</vt:lpstr>
      <vt:lpstr>Operaciones básicas</vt:lpstr>
      <vt:lpstr>Operaciones básicas</vt:lpstr>
      <vt:lpstr>Operaciones básicas</vt:lpstr>
      <vt:lpstr>Crear / insertar</vt:lpstr>
      <vt:lpstr>GUARDAR</vt:lpstr>
      <vt:lpstr>LEER</vt:lpstr>
      <vt:lpstr>ACTUALIZAR</vt:lpstr>
      <vt:lpstr>ELIMINAR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 Gonzalez</dc:creator>
  <cp:lastModifiedBy>Nahuel Gonzalez</cp:lastModifiedBy>
  <cp:revision>150</cp:revision>
  <dcterms:created xsi:type="dcterms:W3CDTF">2024-06-07T21:52:55Z</dcterms:created>
  <dcterms:modified xsi:type="dcterms:W3CDTF">2024-09-23T17:15:34Z</dcterms:modified>
</cp:coreProperties>
</file>