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509" r:id="rId11"/>
    <p:sldId id="510" r:id="rId12"/>
    <p:sldId id="511" r:id="rId13"/>
    <p:sldId id="512" r:id="rId14"/>
    <p:sldId id="513" r:id="rId15"/>
    <p:sldId id="514" r:id="rId16"/>
    <p:sldId id="516" r:id="rId17"/>
    <p:sldId id="5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99F82D7-BF07-90F7-AFCB-999DB7FF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A7E6-60EE-4C47-9E9B-6EF240663D38}" type="datetimeFigureOut">
              <a:rPr lang="es-AR"/>
              <a:pPr>
                <a:defRPr/>
              </a:pPr>
              <a:t>19/6/2024</a:t>
            </a:fld>
            <a:endParaRPr lang="es-AR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55909EE-799F-4131-D7B6-0708C955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F4645A7B-BCD9-E23B-17A6-409F9BC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8354C-6EF8-4F04-8BED-5F99E96F24F1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4587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CILSA ONG por la inclusión – Clase 2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167EA0FB-0374-6604-2A8D-8D1247E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59" y="457201"/>
            <a:ext cx="7786687" cy="1143000"/>
          </a:xfrm>
        </p:spPr>
        <p:txBody>
          <a:bodyPr/>
          <a:lstStyle/>
          <a:p>
            <a:r>
              <a:rPr lang="es-AR" altLang="es-AR" dirty="0"/>
              <a:t>Tareas de un </a:t>
            </a:r>
            <a:r>
              <a:rPr lang="es-AR" altLang="es-AR" dirty="0" err="1"/>
              <a:t>tester</a:t>
            </a:r>
            <a:endParaRPr lang="es-AR" altLang="es-AR" dirty="0"/>
          </a:p>
        </p:txBody>
      </p:sp>
      <p:sp>
        <p:nvSpPr>
          <p:cNvPr id="30723" name="Marcador de contenido 2">
            <a:extLst>
              <a:ext uri="{FF2B5EF4-FFF2-40B4-BE49-F238E27FC236}">
                <a16:creationId xmlns:a16="http://schemas.microsoft.com/office/drawing/2014/main" id="{1D0C987B-079A-3FCB-57C0-C07B3C77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600201"/>
            <a:ext cx="10840063" cy="45259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Reunirse con usuarios del sistema para comprender el alcance de los proyectos.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Trabajar con desarrolladores de software y equipos de soporte.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Llevar a cabo pruebas de estrés, pruebas de rendimiento, pruebas funcionales y pruebas de escalabilidad.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Escribir y ejecutar scripts de prueba.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Realizar pruebas manuales y automatizadas.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Pruebas en diferentes entornos, incluyendo web y móvil.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alt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Escribir informes de fallos.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972FA104-1F8E-1558-9798-54102D8F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86687" cy="1143000"/>
          </a:xfrm>
        </p:spPr>
        <p:txBody>
          <a:bodyPr/>
          <a:lstStyle/>
          <a:p>
            <a:r>
              <a:rPr lang="es-AR" altLang="es-AR" dirty="0"/>
              <a:t>Tareas de un </a:t>
            </a:r>
            <a:r>
              <a:rPr lang="es-AR" altLang="es-AR" dirty="0" err="1"/>
              <a:t>tester</a:t>
            </a:r>
            <a:endParaRPr lang="es-AR" alt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69346-132F-100E-8FEE-B2E2C7C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10958052" cy="45259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Llevar a cabo la planificación de recursos.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Revisar la documentación.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Trabajar para cumplir los con plazos departamentales y de proyectos.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Proporcionar garantía de calidad.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Proporcionar información objetiva a los equipos de proyectos de desarrollo de software.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Detectar potenciales fallos.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Pruebas de diseño para mitigar el riesgo.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Presentar los resultados a los equipos de desarrollo de software y al cliente.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Análisis de documentación.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es-A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4BA85038-20B7-FE88-C375-52E77ED5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72" y="457201"/>
            <a:ext cx="9256609" cy="1143000"/>
          </a:xfrm>
        </p:spPr>
        <p:txBody>
          <a:bodyPr>
            <a:normAutofit/>
          </a:bodyPr>
          <a:lstStyle/>
          <a:p>
            <a:r>
              <a:rPr lang="es-AR" altLang="es-AR" dirty="0"/>
              <a:t>Características de un </a:t>
            </a:r>
            <a:r>
              <a:rPr lang="es-AR" altLang="es-AR" dirty="0" err="1"/>
              <a:t>tester</a:t>
            </a:r>
            <a:endParaRPr lang="es-AR" alt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0A312-5BD0-2893-4787-BA15BAE0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72" y="1622325"/>
            <a:ext cx="7786687" cy="4525963"/>
          </a:xfrm>
        </p:spPr>
        <p:txBody>
          <a:bodyPr/>
          <a:lstStyle/>
          <a:p>
            <a:pPr algn="just"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Ser curioso</a:t>
            </a:r>
          </a:p>
          <a:p>
            <a:pPr algn="just"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Ser minucioso en el detalle</a:t>
            </a:r>
          </a:p>
          <a:p>
            <a:pPr algn="just"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Ser creativo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s-AR" sz="1800" dirty="0">
                <a:ea typeface="Calibri" panose="020F0502020204030204" pitchFamily="34" charset="0"/>
                <a:cs typeface="Times New Roman" panose="02020603050405020304" pitchFamily="18" charset="0"/>
              </a:rPr>
              <a:t>Ser un buen comunicador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es-A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BC91553B-C65D-8631-EF8D-BFC1B2C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30" y="348380"/>
            <a:ext cx="10687202" cy="1143000"/>
          </a:xfrm>
        </p:spPr>
        <p:txBody>
          <a:bodyPr>
            <a:normAutofit/>
          </a:bodyPr>
          <a:lstStyle/>
          <a:p>
            <a:r>
              <a:rPr lang="es-AR" altLang="es-AR" dirty="0" err="1"/>
              <a:t>Testing</a:t>
            </a:r>
            <a:r>
              <a:rPr lang="es-AR" altLang="es-AR" dirty="0"/>
              <a:t>: de qué estamos hablando?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5DAFE-FFC0-7E59-16E4-4CA308B1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30" y="1718188"/>
            <a:ext cx="10687202" cy="452596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Metodología para encontrar defectos en el software.</a:t>
            </a:r>
          </a:p>
          <a:p>
            <a:pPr marL="114300" indent="0" algn="just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Proceso utilizado para medir la calidad de una aplicación.</a:t>
            </a:r>
          </a:p>
          <a:p>
            <a:pPr marL="114300" indent="0" algn="just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Proceso de verificación del correcto funcionamiento de un sistema.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9580AE75-9CE0-3E9A-113C-A71C141C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30" y="457201"/>
            <a:ext cx="10864182" cy="1143000"/>
          </a:xfrm>
        </p:spPr>
        <p:txBody>
          <a:bodyPr>
            <a:normAutofit/>
          </a:bodyPr>
          <a:lstStyle/>
          <a:p>
            <a:r>
              <a:rPr lang="es-AR" altLang="es-AR" dirty="0" err="1"/>
              <a:t>Testing</a:t>
            </a:r>
            <a:r>
              <a:rPr lang="es-AR" altLang="es-AR" dirty="0"/>
              <a:t>: de qué estamos hablando?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5A6F7-9BB4-2C48-9DC8-12D742D0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18" y="1874836"/>
            <a:ext cx="10864182" cy="452596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A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 es el proceso que permite verificar la calidad de un producto de software, permitiendo identificar posibles fallos en la implementación y la usabilidad de un sistema.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es-A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1EED7771-EEB1-B923-E5A6-4123697D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9" y="516395"/>
            <a:ext cx="10396882" cy="1151965"/>
          </a:xfrm>
        </p:spPr>
        <p:txBody>
          <a:bodyPr/>
          <a:lstStyle/>
          <a:p>
            <a:r>
              <a:rPr lang="es-AR" altLang="es-AR" dirty="0"/>
              <a:t>¿Por qué probamos?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FDF98-452D-D303-DFA3-F8275385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9" y="1814052"/>
            <a:ext cx="10950676" cy="361335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ES" dirty="0"/>
              <a:t>El software es probado por personas y las personas nos equivocamos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A medida que se incrementa la presión en las entregas, muchas veces, no alcanza el tiempo para verificar el funcionamiento.</a:t>
            </a:r>
          </a:p>
          <a:p>
            <a:endParaRPr lang="es-ES" altLang="es-AR" dirty="0"/>
          </a:p>
          <a:p>
            <a:r>
              <a:rPr lang="es-ES" altLang="es-AR" dirty="0"/>
              <a:t>Es una forma de demostrar que el software no tiene fallas y hace lo que tiene que hacer.</a:t>
            </a:r>
          </a:p>
          <a:p>
            <a:endParaRPr lang="es-ES" altLang="es-AR" dirty="0"/>
          </a:p>
          <a:p>
            <a:r>
              <a:rPr lang="es-ES" altLang="es-AR" dirty="0"/>
              <a:t>Por último, por una cuestión de costos, es más barato encontrar los fallos en el momento de desarrollo que cuando está funcionando en el cliente.</a:t>
            </a:r>
          </a:p>
          <a:p>
            <a:pPr marL="0" indent="0">
              <a:buNone/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A093FD60-BC6C-3A6F-6894-AE3CC2F2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20" y="457201"/>
            <a:ext cx="7786687" cy="1143000"/>
          </a:xfrm>
        </p:spPr>
        <p:txBody>
          <a:bodyPr/>
          <a:lstStyle/>
          <a:p>
            <a:r>
              <a:rPr lang="es-AR" altLang="es-AR" dirty="0"/>
              <a:t>Objetivos de las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3492B-72C9-140F-D6B7-D886ED16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20" y="1600201"/>
            <a:ext cx="1079044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Adquirir conocimiento sobre el funcionamiento del sistema</a:t>
            </a:r>
          </a:p>
          <a:p>
            <a:pPr marL="563880" indent="0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Confirmación de la funcionalidad</a:t>
            </a:r>
          </a:p>
          <a:p>
            <a:pPr marL="563880" indent="0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Generación de información sobre posibles riesgos antes de ser entrega al usuario</a:t>
            </a:r>
          </a:p>
          <a:p>
            <a:pPr marL="563880" indent="0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Generar confianza a partir de la validación del funcionamiento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s-AR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A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61F0C377-A50F-F61B-B55F-E41ACB17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3" y="457201"/>
            <a:ext cx="7786687" cy="1143000"/>
          </a:xfrm>
        </p:spPr>
        <p:txBody>
          <a:bodyPr/>
          <a:lstStyle/>
          <a:p>
            <a:r>
              <a:rPr lang="es-AR" altLang="es-AR"/>
              <a:t>El proceso del testing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53998-07CF-CAD4-9554-F9A9A96C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33" y="1874836"/>
            <a:ext cx="11026415" cy="4525963"/>
          </a:xfrm>
        </p:spPr>
        <p:txBody>
          <a:bodyPr/>
          <a:lstStyle/>
          <a:p>
            <a:pPr algn="just"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Actividades de planificación</a:t>
            </a: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 las pruebas, </a:t>
            </a:r>
          </a:p>
          <a:p>
            <a:pPr marL="114300" indent="0" algn="just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AR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preparación específica</a:t>
            </a: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 la prueba </a:t>
            </a:r>
          </a:p>
          <a:p>
            <a:pPr marL="114300" indent="0" algn="just">
              <a:lnSpc>
                <a:spcPct val="107000"/>
              </a:lnSpc>
              <a:buNone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AR" sz="2400" i="1" dirty="0">
                <a:ea typeface="Calibri" panose="020F0502020204030204" pitchFamily="34" charset="0"/>
                <a:cs typeface="Times New Roman" panose="02020603050405020304" pitchFamily="18" charset="0"/>
              </a:rPr>
              <a:t>evaluación</a:t>
            </a: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 los productos de software para determinar si cumple o no con los requerimientos.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es-A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altLang="es-AR" sz="2800" dirty="0"/>
              <a:t>Conozcan los fundamentos de </a:t>
            </a:r>
            <a:r>
              <a:rPr lang="es-ES" altLang="es-AR" sz="2800" dirty="0" err="1"/>
              <a:t>testing</a:t>
            </a:r>
            <a:endParaRPr lang="es-ES" altLang="es-AR" sz="2800" dirty="0"/>
          </a:p>
          <a:p>
            <a:pPr marL="0" indent="0" algn="just">
              <a:buNone/>
            </a:pPr>
            <a:endParaRPr lang="es-ES" altLang="es-AR" sz="2800" dirty="0"/>
          </a:p>
          <a:p>
            <a:pPr marL="0" indent="0" algn="just">
              <a:buNone/>
            </a:pPr>
            <a:r>
              <a:rPr lang="es-ES" altLang="es-AR" sz="2800" dirty="0"/>
              <a:t>Pensar en su función dentro del ciclo de vida de desarrollo de software. </a:t>
            </a:r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AR" sz="2800" dirty="0"/>
              <a:t>El contenido tiene como marco teórico el programa de estudios de nivel básico correspondiente a la organización ISTQB (International Software </a:t>
            </a:r>
            <a:r>
              <a:rPr lang="es-ES" altLang="es-AR" sz="2800" dirty="0" err="1"/>
              <a:t>Testing</a:t>
            </a:r>
            <a:r>
              <a:rPr lang="es-ES" altLang="es-AR" sz="2800" dirty="0"/>
              <a:t> </a:t>
            </a:r>
            <a:r>
              <a:rPr lang="es-ES" altLang="es-AR" sz="2800" dirty="0" err="1"/>
              <a:t>Qualifications</a:t>
            </a:r>
            <a:r>
              <a:rPr lang="es-ES" altLang="es-AR" sz="2800" dirty="0"/>
              <a:t> </a:t>
            </a:r>
            <a:r>
              <a:rPr lang="es-ES" altLang="es-AR" sz="2800" dirty="0" err="1"/>
              <a:t>Board</a:t>
            </a:r>
            <a:r>
              <a:rPr lang="es-ES" altLang="es-AR" sz="2800" dirty="0"/>
              <a:t>).</a:t>
            </a:r>
            <a:endParaRPr lang="es-AR" altLang="es-AR" sz="2800" dirty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63906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altLang="es-AR" sz="2800" dirty="0"/>
              <a:t>Aprendan sobre el manejo de errores como programadores. </a:t>
            </a:r>
          </a:p>
          <a:p>
            <a:pPr algn="just"/>
            <a:endParaRPr lang="es-ES" altLang="es-AR" sz="2800" dirty="0"/>
          </a:p>
          <a:p>
            <a:pPr algn="just"/>
            <a:r>
              <a:rPr lang="es-ES" altLang="es-AR" sz="2800" dirty="0"/>
              <a:t>Aprendan de los diferentes niveles de prueba y las actividades necesarias.</a:t>
            </a:r>
            <a:endParaRPr lang="es-AR" altLang="es-AR" sz="2800" dirty="0"/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9174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altLang="es-AR" sz="2800" dirty="0"/>
              <a:t>Fundamentos</a:t>
            </a:r>
          </a:p>
          <a:p>
            <a:pPr algn="just"/>
            <a:r>
              <a:rPr lang="es-ES" altLang="es-AR" sz="2800" dirty="0"/>
              <a:t>Técnicas de </a:t>
            </a:r>
            <a:r>
              <a:rPr lang="es-ES" altLang="es-AR" sz="2800" dirty="0" err="1"/>
              <a:t>testing</a:t>
            </a:r>
            <a:endParaRPr lang="es-ES" altLang="es-AR" sz="2800" dirty="0"/>
          </a:p>
          <a:p>
            <a:pPr algn="just"/>
            <a:r>
              <a:rPr lang="es-ES" altLang="es-AR" sz="2800" dirty="0"/>
              <a:t>Niveles de pruebas</a:t>
            </a:r>
          </a:p>
          <a:p>
            <a:pPr algn="just"/>
            <a:r>
              <a:rPr lang="es-ES" altLang="es-AR" sz="2800" dirty="0"/>
              <a:t>Tipos de pruebas</a:t>
            </a:r>
          </a:p>
          <a:p>
            <a:pPr algn="just"/>
            <a:r>
              <a:rPr lang="es-ES" altLang="es-AR" sz="2800" dirty="0"/>
              <a:t>Procesos de pruebas</a:t>
            </a:r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3025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Proceso de </a:t>
            </a:r>
            <a:r>
              <a:rPr lang="es-AR" dirty="0" err="1"/>
              <a:t>creacion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ES" altLang="es-AR" sz="2800" dirty="0"/>
              <a:t>Sistematizar</a:t>
            </a:r>
          </a:p>
          <a:p>
            <a:pPr algn="just"/>
            <a:r>
              <a:rPr lang="es-ES" sz="2800" dirty="0"/>
              <a:t>Fracaso de un proyecto</a:t>
            </a:r>
          </a:p>
          <a:p>
            <a:pPr algn="just"/>
            <a:r>
              <a:rPr lang="es-ES" sz="2800" dirty="0"/>
              <a:t>etapas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05748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En la ingeniería de software, un requerimiento es una necesidad documentada sobre: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 el contenido,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forma o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funcionalidad de un producto o servicio.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Establecen qué debe hacer el sistema, pero no cómo hacerlo.</a:t>
            </a:r>
          </a:p>
        </p:txBody>
      </p:sp>
    </p:spTree>
    <p:extLst>
      <p:ext uri="{BB962C8B-B14F-4D97-AF65-F5344CB8AC3E}">
        <p14:creationId xmlns:p14="http://schemas.microsoft.com/office/powerpoint/2010/main" val="133570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No ambiguo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Conciso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Consistente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Completo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Alcanzable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Verificable</a:t>
            </a:r>
            <a:endParaRPr lang="es-AR" altLang="es-A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9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Project manager / Líder de proyecto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Analista funcional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Diseñador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>
                <a:ea typeface="Calibri" panose="020F0502020204030204" pitchFamily="34" charset="0"/>
                <a:cs typeface="Times New Roman" panose="02020603050405020304" pitchFamily="18" charset="0"/>
              </a:rPr>
              <a:t>Desarrollador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altLang="es-AR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tester</a:t>
            </a:r>
            <a:endParaRPr lang="es-AR" altLang="es-A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85</TotalTime>
  <Words>564</Words>
  <Application>Microsoft Office PowerPoint</Application>
  <PresentationFormat>Panorámica</PresentationFormat>
  <Paragraphs>95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Symbol</vt:lpstr>
      <vt:lpstr>Evento principal</vt:lpstr>
      <vt:lpstr>Curso full stack developer</vt:lpstr>
      <vt:lpstr>Contexto</vt:lpstr>
      <vt:lpstr>referencias</vt:lpstr>
      <vt:lpstr>objetivos</vt:lpstr>
      <vt:lpstr>temas</vt:lpstr>
      <vt:lpstr>Proceso de creacion</vt:lpstr>
      <vt:lpstr>requerimientos</vt:lpstr>
      <vt:lpstr>características</vt:lpstr>
      <vt:lpstr>roles</vt:lpstr>
      <vt:lpstr>Tareas de un tester</vt:lpstr>
      <vt:lpstr>Tareas de un tester</vt:lpstr>
      <vt:lpstr>Características de un tester</vt:lpstr>
      <vt:lpstr>Testing: de qué estamos hablando?</vt:lpstr>
      <vt:lpstr>Testing: de qué estamos hablando?</vt:lpstr>
      <vt:lpstr>¿Por qué probamos?</vt:lpstr>
      <vt:lpstr>Objetivos de las pruebas</vt:lpstr>
      <vt:lpstr>El proceso del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22</cp:revision>
  <dcterms:created xsi:type="dcterms:W3CDTF">2024-06-07T21:52:55Z</dcterms:created>
  <dcterms:modified xsi:type="dcterms:W3CDTF">2024-06-19T16:25:18Z</dcterms:modified>
</cp:coreProperties>
</file>