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518" r:id="rId4"/>
    <p:sldId id="519" r:id="rId5"/>
    <p:sldId id="520" r:id="rId6"/>
    <p:sldId id="521" r:id="rId7"/>
    <p:sldId id="522" r:id="rId8"/>
    <p:sldId id="525" r:id="rId9"/>
    <p:sldId id="526" r:id="rId10"/>
    <p:sldId id="528" r:id="rId11"/>
    <p:sldId id="529" r:id="rId12"/>
    <p:sldId id="530" r:id="rId13"/>
    <p:sldId id="523" r:id="rId14"/>
    <p:sldId id="524" r:id="rId15"/>
    <p:sldId id="527" r:id="rId16"/>
    <p:sldId id="531" r:id="rId17"/>
    <p:sldId id="53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16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0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71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63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50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776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17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2946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54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5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05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26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802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70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5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07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71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20/6/2024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6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56264-89FA-1E56-4166-7B8F38D19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000" dirty="0"/>
              <a:t>Curso full </a:t>
            </a:r>
            <a:r>
              <a:rPr lang="es-AR" sz="6000" dirty="0" err="1"/>
              <a:t>stack</a:t>
            </a:r>
            <a:r>
              <a:rPr lang="es-AR" sz="6000" dirty="0"/>
              <a:t> </a:t>
            </a:r>
            <a:r>
              <a:rPr lang="es-AR" sz="6000" dirty="0" err="1"/>
              <a:t>developer</a:t>
            </a:r>
            <a:endParaRPr lang="es-A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D62EB4-8CA4-C7F8-A4A1-6EFB6D9AC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CILSA ONG por la inclusión – Clase 3</a:t>
            </a:r>
          </a:p>
        </p:txBody>
      </p:sp>
    </p:spTree>
    <p:extLst>
      <p:ext uri="{BB962C8B-B14F-4D97-AF65-F5344CB8AC3E}">
        <p14:creationId xmlns:p14="http://schemas.microsoft.com/office/powerpoint/2010/main" val="379091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964DC-6645-41A3-C148-36B032B8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Configuración de hosting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4DB0B9-3400-E587-C375-CE6B8A50D4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A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Creación de una cuenta en un servicio de hosting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A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Configuración del dominio y asignación de DNS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A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Acceso al panel de control del hosting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A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Subida de archivos y configuración de bases de datos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A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Consideraciones de seguridad y optimización durante la configuración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5101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407C1-FA2E-B149-CF32-D0B9DDC7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Retomando los 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B8790-4503-EDC6-A320-1525A741AD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Los servicios web son como bloques que podemos agregar a nuestro sitio web para hacerlo más funcional y con nuevas prestaciones. </a:t>
            </a:r>
          </a:p>
          <a:p>
            <a:pPr algn="just"/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Pueden proporcionar una amplia variedad de funcionalidades, desde la autenticación de usuarios hasta el almacenamiento de archivos y mucho más. </a:t>
            </a:r>
          </a:p>
          <a:p>
            <a:pPr algn="just"/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son herramientas que nos permiten hacer las cosas más sencillas sin tener que reinventar la rueda.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0334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9428A-299B-054E-D909-02D31ACC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561E2-3C7E-F76F-ABC2-A6CD215C67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Hay una gran variedad de servicios web disponibles, cada uno con sus propias características y funcionalidades.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 Lambda:</a:t>
            </a: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servicio descentralizado basado en la nube orientado a eventos.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Google Cloud </a:t>
            </a:r>
            <a:r>
              <a:rPr lang="es-A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Functions</a:t>
            </a:r>
            <a:r>
              <a:rPr lang="es-A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similar a AWS Lambda, pero parte de la plataforma de Google Cloud.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Firebase</a:t>
            </a:r>
            <a:r>
              <a:rPr lang="es-A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una plataforma integral de desarrollo de aplicaciones móviles y web que incluye una amplia gama de servicios, como almacenamiento en la nube, bases de datos en tiempo real, autenticación de usuarios y mucho más.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2196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21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EB9FA3F-CAB0-4533-9364-224CEC6F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9F1267-E6C1-34D7-DDD7-373C7C6B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4519749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Google clou0d functions</a:t>
            </a:r>
          </a:p>
        </p:txBody>
      </p:sp>
      <p:sp>
        <p:nvSpPr>
          <p:cNvPr id="25" name="5-Point Star 31">
            <a:extLst>
              <a:ext uri="{FF2B5EF4-FFF2-40B4-BE49-F238E27FC236}">
                <a16:creationId xmlns:a16="http://schemas.microsoft.com/office/drawing/2014/main" id="{42B0C1BF-5CB1-40DA-9A22-5452B5469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6" name="Imagen 5" descr="Interfaz de usuario gráfica, Diagrama, Aplicación&#10;&#10;Descripción generada automáticamente">
            <a:extLst>
              <a:ext uri="{FF2B5EF4-FFF2-40B4-BE49-F238E27FC236}">
                <a16:creationId xmlns:a16="http://schemas.microsoft.com/office/drawing/2014/main" id="{ABBA21EC-C63D-82E0-73E7-5CD6FCF72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409" y="691546"/>
            <a:ext cx="7854065" cy="35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7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20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EB9FA3F-CAB0-4533-9364-224CEC6F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67908C-B561-40AA-AB15-E4AAFC4D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4519749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/>
              <a:t>Aws services</a:t>
            </a:r>
          </a:p>
        </p:txBody>
      </p:sp>
      <p:sp>
        <p:nvSpPr>
          <p:cNvPr id="24" name="5-Point Star 31">
            <a:extLst>
              <a:ext uri="{FF2B5EF4-FFF2-40B4-BE49-F238E27FC236}">
                <a16:creationId xmlns:a16="http://schemas.microsoft.com/office/drawing/2014/main" id="{42B0C1BF-5CB1-40DA-9A22-5452B5469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5" name="Imagen 4" descr="Aplicación, Icono&#10;&#10;Descripción generada automáticamente">
            <a:extLst>
              <a:ext uri="{FF2B5EF4-FFF2-40B4-BE49-F238E27FC236}">
                <a16:creationId xmlns:a16="http://schemas.microsoft.com/office/drawing/2014/main" id="{7A4178A8-D3D5-C036-6DB9-E067EF301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188" y="691546"/>
            <a:ext cx="7438507" cy="35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9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6066A-BBB5-BF14-ABB5-01A4CDC4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Actividad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90083-0706-5FE4-EF68-288320197A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 proponemos elegir uno de los servicios web indicados previamente y realizar una exploración inicial para detectar: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Prestaciones ofrecidas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Costo de las prestaciones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Pensar a partir de las prestaciones cuales se podrían orientar a los proyectos que hayan realizado.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3973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6AE29-C418-68FA-AF23-E3CE1AA6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¿Que compartimos hoy?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D1DEA8-5D37-C823-686E-922CACB66E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importancia del hosting y los servicios web en el desarrollo de proyectos en la web.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Cómo seleccionar el mejor servicio de hosting para tus necesidades.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Los pasos para configurar tu hosting y desplegar tu proyecto.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Los diferentes tipos de servicios web disponibles y cómo implementarlos en tu proyecto.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57700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6E9AF-0DEE-3819-9E55-F733B236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36CE5-3D84-AD24-CC06-7ED1FC6DE4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Explorar a fondo los diferentes tipos de servicios de hosting y las opciones disponibles en el mercado.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Investigar y experimentar con diferentes servicios web para ver cómo pueden mejorar nuestro proyecto.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Aprender sobre temas relacionados, como seguridad web, optimización de rendimiento y desarrollo de aplicaciones móviles.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4155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Comprender el proceso de implementación de un proyecto web en un servicio de hosting.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Explorar los diferentes tipos de servicios web disponibles y sus usos.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Aprender a seleccionar un servicio de hosting adecuado para diferentes tipos de proyectos web.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Familiarizarse con la configuración básica de un servicio de hosting y los pasos para implementar un proyecto.</a:t>
            </a:r>
          </a:p>
          <a:p>
            <a:pPr lvl="1"/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3044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2C9DE-5F80-C2CF-AD00-6B075D88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Preguntas iniciales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1628E-5402-D0E3-0F93-D803FBF4D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A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¿Qué tipo de servicios de hosting existen? </a:t>
            </a:r>
          </a:p>
          <a:p>
            <a:r>
              <a:rPr lang="es-A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¿Qué información necesito para poder configurar mi sitio? </a:t>
            </a:r>
          </a:p>
          <a:p>
            <a:r>
              <a:rPr lang="es-A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¿Qué costos están involucrados? ¿Mensuales, anuales? </a:t>
            </a:r>
          </a:p>
          <a:p>
            <a:r>
              <a:rPr lang="es-A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¿Qué sucede con los certificados de seguridad? </a:t>
            </a:r>
          </a:p>
          <a:p>
            <a:r>
              <a:rPr lang="es-A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¿Qué otras prestaciones puedo ofrecer? </a:t>
            </a:r>
          </a:p>
          <a:p>
            <a:r>
              <a:rPr lang="es-A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¿Qué servicios puedo contratar para alivianar la carga de trabajo en mi servidor?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185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22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006663E-E7C6-4740-91EF-F49426E3E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E1EC02D-0083-41E1-BA4D-520B94079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5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32C9DE-5F80-C2CF-AD00-6B075D88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4716401"/>
            <a:ext cx="10805790" cy="1073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800" dirty="0"/>
              <a:t>¿Que es un hosting?</a:t>
            </a:r>
          </a:p>
        </p:txBody>
      </p:sp>
      <p:sp>
        <p:nvSpPr>
          <p:cNvPr id="28" name="5-Point Star 31">
            <a:extLst>
              <a:ext uri="{FF2B5EF4-FFF2-40B4-BE49-F238E27FC236}">
                <a16:creationId xmlns:a16="http://schemas.microsoft.com/office/drawing/2014/main" id="{05C80F73-7ED6-43AE-9852-0A1FA05F6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43EBFE-9D7B-4102-912D-F0BF7BE0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95155C0E-2F5E-0582-B928-9AD0D87A4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47" y="886133"/>
            <a:ext cx="10805789" cy="248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3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034">
            <a:extLst>
              <a:ext uri="{FF2B5EF4-FFF2-40B4-BE49-F238E27FC236}">
                <a16:creationId xmlns:a16="http://schemas.microsoft.com/office/drawing/2014/main" id="{E0CC70BA-3B27-4D37-9E55-9F566B3FB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37" name="Freeform 11">
            <a:extLst>
              <a:ext uri="{FF2B5EF4-FFF2-40B4-BE49-F238E27FC236}">
                <a16:creationId xmlns:a16="http://schemas.microsoft.com/office/drawing/2014/main" id="{8E54E5FE-6A50-43B2-979B-BE2474F4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039" name="Freeform 13">
            <a:extLst>
              <a:ext uri="{FF2B5EF4-FFF2-40B4-BE49-F238E27FC236}">
                <a16:creationId xmlns:a16="http://schemas.microsoft.com/office/drawing/2014/main" id="{1732545C-0790-47A1-B809-8A2531586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041" name="Freeform 25">
            <a:extLst>
              <a:ext uri="{FF2B5EF4-FFF2-40B4-BE49-F238E27FC236}">
                <a16:creationId xmlns:a16="http://schemas.microsoft.com/office/drawing/2014/main" id="{22C9706F-5320-4C8E-91AE-1A9025E9C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043" name="Freeform 14">
            <a:extLst>
              <a:ext uri="{FF2B5EF4-FFF2-40B4-BE49-F238E27FC236}">
                <a16:creationId xmlns:a16="http://schemas.microsoft.com/office/drawing/2014/main" id="{307E1BB0-6022-40FB-8C25-E20C51DC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1045" name="5-Point Star 24">
            <a:extLst>
              <a:ext uri="{FF2B5EF4-FFF2-40B4-BE49-F238E27FC236}">
                <a16:creationId xmlns:a16="http://schemas.microsoft.com/office/drawing/2014/main" id="{0FA51A0F-B103-49AB-BD7A-A4545B98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1047" name="Picture 1046">
            <a:extLst>
              <a:ext uri="{FF2B5EF4-FFF2-40B4-BE49-F238E27FC236}">
                <a16:creationId xmlns:a16="http://schemas.microsoft.com/office/drawing/2014/main" id="{30DA633B-92EB-4B60-9923-569561004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448A3C3-EB01-4B07-A230-2273FBEA5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093D7238-9B57-4D5E-B8A1-6E9AB7E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4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E626346F-26E6-4664-AE9F-F1C8E542C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134" y="4491323"/>
            <a:ext cx="12201086" cy="0"/>
          </a:xfrm>
          <a:prstGeom prst="line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9E38877-EED5-5273-A31D-8A448D14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12" y="4714814"/>
            <a:ext cx="10818199" cy="1075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800"/>
              <a:t>Servicios web</a:t>
            </a:r>
          </a:p>
        </p:txBody>
      </p:sp>
      <p:sp>
        <p:nvSpPr>
          <p:cNvPr id="1055" name="5-Point Star 8">
            <a:extLst>
              <a:ext uri="{FF2B5EF4-FFF2-40B4-BE49-F238E27FC236}">
                <a16:creationId xmlns:a16="http://schemas.microsoft.com/office/drawing/2014/main" id="{3A4C8985-32CF-4C63-AA39-3A8629E7E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1028" name="Picture 4" descr="Google Cloud Function- How To Create And Deploy First Cloud ...">
            <a:extLst>
              <a:ext uri="{FF2B5EF4-FFF2-40B4-BE49-F238E27FC236}">
                <a16:creationId xmlns:a16="http://schemas.microsoft.com/office/drawing/2014/main" id="{DDFEC24E-E88B-0159-30CB-E7B160A2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727" y="1202468"/>
            <a:ext cx="3528876" cy="185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base - Wikipedia, la enciclopedia libre">
            <a:extLst>
              <a:ext uri="{FF2B5EF4-FFF2-40B4-BE49-F238E27FC236}">
                <a16:creationId xmlns:a16="http://schemas.microsoft.com/office/drawing/2014/main" id="{681187FE-7AE8-9522-F315-1C37CF39E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2887" y="1524168"/>
            <a:ext cx="3528876" cy="120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B648AB4-AE58-E015-BEEE-4C809D055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4048" y="1617760"/>
            <a:ext cx="2155890" cy="129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15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2AE29-05F6-63B9-B9F6-4AB9BD2C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Selección de un hosting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FDBEB6-E179-66C0-A514-3BAB2AEBEC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Ahora que comprendemos la importancia del hosting y los servicios web, es hora de elegir el mejor servicio de hosting para nuestro proyecto. </a:t>
            </a:r>
          </a:p>
          <a:p>
            <a:endParaRPr lang="es-AR" sz="1800" i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A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¿qué factores debemos considerar al tomar esta decisión? 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8455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2AE29-05F6-63B9-B9F6-4AB9BD2C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4519749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/>
              <a:t>Tipos de hosting</a:t>
            </a:r>
          </a:p>
        </p:txBody>
      </p:sp>
      <p:pic>
        <p:nvPicPr>
          <p:cNvPr id="7" name="Imagen 6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8EEC6D93-BDE7-ECF1-483D-8E8CFC7BD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88" y="691546"/>
            <a:ext cx="10570507" cy="35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3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C6025-43D5-2E23-F533-DF1D56FD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criterios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A4BF8A-B9E8-5D24-67A3-D0300A18B7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Costo:</a:t>
            </a: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¿cuánta plata estamos dispuestos a invertir en nuestro hosting?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AR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Escalabilidad:</a:t>
            </a: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¿el hosting puede crecer junto con nuestro proyecto?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AR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Rendimiento:</a:t>
            </a: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¿qué tan rápido se carga nuestro sitio?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AR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Soporte:</a:t>
            </a: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¿qué tipo de asistencia técnica está disponible? ¿Horarios? ¿Tiempo de respuesta?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1794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6066A-BBB5-BF14-ABB5-01A4CDC4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Actividad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90083-0706-5FE4-EF68-288320197A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Los y las invitamos a realizar una primera actividad, para comenzar deben: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Buscar 2 servicios de hosting en internet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Identificar si es gratuito y en ese caso que limitaciones tiene o si ofrece un modelo de pago por servicios.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 no es gratuito o corresponde a una empresa, identificar si se trata de una empresa nacional o extranjera y en qué moneda se realizan los pagos.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Identificar los servicios ofrecidos por la empresa en función de los criterios mencionados tomando en cuenta si la contratación es mensual o anual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 último, realizar una comparación entre los dos servicios explorados.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67932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1059</TotalTime>
  <Words>706</Words>
  <Application>Microsoft Office PowerPoint</Application>
  <PresentationFormat>Panorámica</PresentationFormat>
  <Paragraphs>67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Aptos</vt:lpstr>
      <vt:lpstr>Arial</vt:lpstr>
      <vt:lpstr>Impact</vt:lpstr>
      <vt:lpstr>Symbol</vt:lpstr>
      <vt:lpstr>Evento principal</vt:lpstr>
      <vt:lpstr>Curso full stack developer</vt:lpstr>
      <vt:lpstr>objetivos</vt:lpstr>
      <vt:lpstr>Preguntas iniciales</vt:lpstr>
      <vt:lpstr>¿Que es un hosting?</vt:lpstr>
      <vt:lpstr>Servicios web</vt:lpstr>
      <vt:lpstr>Selección de un hosting</vt:lpstr>
      <vt:lpstr>Tipos de hosting</vt:lpstr>
      <vt:lpstr>criterios</vt:lpstr>
      <vt:lpstr>Actividad 1</vt:lpstr>
      <vt:lpstr>Configuración de hosting</vt:lpstr>
      <vt:lpstr>Retomando los servicios</vt:lpstr>
      <vt:lpstr>ejemplos</vt:lpstr>
      <vt:lpstr>Google clou0d functions</vt:lpstr>
      <vt:lpstr>Aws services</vt:lpstr>
      <vt:lpstr>Actividad 2</vt:lpstr>
      <vt:lpstr>¿Que compartimos hoy?</vt:lpstr>
      <vt:lpstr>recomendaciones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Nahuel Gonzalez</dc:creator>
  <cp:lastModifiedBy>Nahuel Gonzalez</cp:lastModifiedBy>
  <cp:revision>36</cp:revision>
  <dcterms:created xsi:type="dcterms:W3CDTF">2024-06-07T21:52:55Z</dcterms:created>
  <dcterms:modified xsi:type="dcterms:W3CDTF">2024-06-20T15:48:40Z</dcterms:modified>
</cp:coreProperties>
</file>