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533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2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16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7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3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0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7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17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94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4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5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2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0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0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7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8/7/2024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6264-89FA-1E56-4166-7B8F38D19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/>
              <a:t>Curso full </a:t>
            </a:r>
            <a:r>
              <a:rPr lang="es-AR" sz="6000" dirty="0" err="1"/>
              <a:t>stack</a:t>
            </a:r>
            <a:r>
              <a:rPr lang="es-AR" sz="6000" dirty="0"/>
              <a:t> </a:t>
            </a:r>
            <a:r>
              <a:rPr lang="es-AR" sz="6000" dirty="0" err="1"/>
              <a:t>developer</a:t>
            </a:r>
            <a:endParaRPr lang="es-A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62EB4-8CA4-C7F8-A4A1-6EFB6D9A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Clase 5 – Introducción a </a:t>
            </a:r>
            <a:r>
              <a:rPr lang="es-AR" dirty="0" err="1"/>
              <a:t>bootstrap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9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integración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&lt;!-- CSS de Bootstrap --&gt;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&lt;link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="stylesheet"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href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ruta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/a/bootstrap.min.css"&gt;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&lt;!-- JS de Bootstrap (opcional, para componentes que lo requieran) --&gt;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&lt;script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ruta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/a/bootstrap.bundle.min.js"&gt;&lt;/script&gt;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Componentes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Tipografía: estilos de texto, títulos, párrafos, etc.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proporciona estilos predefinidos para varios elementos de tipografía, como títulos, párrafos, enlaces y más. Estos estilos garantizan una apariencia coherente y atractiva en todo nuestro sitio web.</a:t>
            </a: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04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Componentes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Tipografía: estilos de texto, títulos, párrafos, etc.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AR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h1 a h6: Estilos para encabezados con diferentes tamaños.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lead: Añade un estilo especial para destacar un párrafo introductorio.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display-1 a display-4: Tamaños grandes de texto para títulos destacados.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text-muted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text-primary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text-secondary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etc.: Cambia el color del texto según la clase aplicada.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font-weight-bold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font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weight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-normal: Cambia el peso de la fuente (negrita o normal).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4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Componentes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Botones: estilos y tamaños predefinidos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botones son componentes fundamentales en cualquier sitio web o aplicación.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 ofrece una variedad de estilos y tamaños predefinidos para botones que podemos utilizar fácilmente en nuestro proyecto.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&lt;button type="button" class="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btn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btn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-primary"&gt;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Botón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primario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&lt;/button&gt;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82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Componentes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Formularios: campos de entrada, casillas de verificación, botones de envío, etc.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Los formularios son elementos esenciales para interactuar con los usuarios en un sitio web.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 proporciona estilos y componentes predefinidos para campos de entrada, casillas de verificación, botones de envío y más.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20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Vamos a recorrer 3 ejemplos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i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Luego compartiremos ejemplos mas complejos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s-AR" sz="1800" i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bordaran practica en la semana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6EA5558-6F13-4315-B59F-DAA05A6EB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4" name="Freeform 11">
            <a:extLst>
              <a:ext uri="{FF2B5EF4-FFF2-40B4-BE49-F238E27FC236}">
                <a16:creationId xmlns:a16="http://schemas.microsoft.com/office/drawing/2014/main" id="{F11EF67E-A76B-4908-8CBC-824BC0E8D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6" name="Freeform 13">
            <a:extLst>
              <a:ext uri="{FF2B5EF4-FFF2-40B4-BE49-F238E27FC236}">
                <a16:creationId xmlns:a16="http://schemas.microsoft.com/office/drawing/2014/main" id="{D14104DC-0846-4DC0-92E6-1EEBE1EE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8" name="Freeform 25">
            <a:extLst>
              <a:ext uri="{FF2B5EF4-FFF2-40B4-BE49-F238E27FC236}">
                <a16:creationId xmlns:a16="http://schemas.microsoft.com/office/drawing/2014/main" id="{C8E240AA-819B-40E3-92F6-95A21067E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ECAE88C9-DE01-4326-8D88-50215123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22" name="5-Point Star 24">
            <a:extLst>
              <a:ext uri="{FF2B5EF4-FFF2-40B4-BE49-F238E27FC236}">
                <a16:creationId xmlns:a16="http://schemas.microsoft.com/office/drawing/2014/main" id="{7E7FD8B2-7738-4D90-8464-08368230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CBFDAC0-DC5A-49DF-BEB9-A63879B92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B440A17-DE8D-487F-BDDE-BFA84792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4125D3-623C-4705-3B88-137F0A3C7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7748" y="691546"/>
            <a:ext cx="4405371" cy="2874505"/>
          </a:xfrm>
          <a:prstGeom prst="rect">
            <a:avLst/>
          </a:prstGeom>
          <a:noFill/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0A2EC62-2DF0-4D39-9DEB-7AB5F2525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7375FD-A630-4163-9530-0DC3DAD3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12" y="4714814"/>
            <a:ext cx="10818199" cy="1075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/>
              <a:t>ejemplos</a:t>
            </a:r>
          </a:p>
        </p:txBody>
      </p:sp>
      <p:sp>
        <p:nvSpPr>
          <p:cNvPr id="32" name="5-Point Star 8">
            <a:extLst>
              <a:ext uri="{FF2B5EF4-FFF2-40B4-BE49-F238E27FC236}">
                <a16:creationId xmlns:a16="http://schemas.microsoft.com/office/drawing/2014/main" id="{50307023-CCD1-446F-BD30-E4D8A0210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CB3D26-EAC4-9FD8-9800-016171CA7C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0429" y="691545"/>
            <a:ext cx="2125143" cy="2874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2171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E0CC70BA-3B27-4D37-9E55-9F566B3FB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9" name="Freeform 11">
            <a:extLst>
              <a:ext uri="{FF2B5EF4-FFF2-40B4-BE49-F238E27FC236}">
                <a16:creationId xmlns:a16="http://schemas.microsoft.com/office/drawing/2014/main" id="{8E54E5FE-6A50-43B2-979B-BE2474F45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1" name="Freeform 13">
            <a:extLst>
              <a:ext uri="{FF2B5EF4-FFF2-40B4-BE49-F238E27FC236}">
                <a16:creationId xmlns:a16="http://schemas.microsoft.com/office/drawing/2014/main" id="{1732545C-0790-47A1-B809-8A2531586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3" name="Freeform 25">
            <a:extLst>
              <a:ext uri="{FF2B5EF4-FFF2-40B4-BE49-F238E27FC236}">
                <a16:creationId xmlns:a16="http://schemas.microsoft.com/office/drawing/2014/main" id="{22C9706F-5320-4C8E-91AE-1A9025E9C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45" name="Freeform 14">
            <a:extLst>
              <a:ext uri="{FF2B5EF4-FFF2-40B4-BE49-F238E27FC236}">
                <a16:creationId xmlns:a16="http://schemas.microsoft.com/office/drawing/2014/main" id="{307E1BB0-6022-40FB-8C25-E20C51DC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s-AR"/>
          </a:p>
        </p:txBody>
      </p:sp>
      <p:sp>
        <p:nvSpPr>
          <p:cNvPr id="47" name="5-Point Star 24">
            <a:extLst>
              <a:ext uri="{FF2B5EF4-FFF2-40B4-BE49-F238E27FC236}">
                <a16:creationId xmlns:a16="http://schemas.microsoft.com/office/drawing/2014/main" id="{0FA51A0F-B103-49AB-BD7A-A4545B98A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0DA633B-92EB-4B60-9923-569561004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448A3C3-EB01-4B07-A230-2273FBEA5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954" y="457201"/>
            <a:ext cx="11261749" cy="3343894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93D7238-9B57-4D5E-B8A1-6E9AB7E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6974"/>
            <a:ext cx="12188952" cy="2601025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626346F-26E6-4664-AE9F-F1C8E542C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2134" y="4491323"/>
            <a:ext cx="12201086" cy="0"/>
          </a:xfrm>
          <a:prstGeom prst="line">
            <a:avLst/>
          </a:pr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912" y="4714814"/>
            <a:ext cx="10818199" cy="10752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800"/>
              <a:t>ejemplos</a:t>
            </a:r>
          </a:p>
        </p:txBody>
      </p:sp>
      <p:sp>
        <p:nvSpPr>
          <p:cNvPr id="57" name="5-Point Star 8">
            <a:extLst>
              <a:ext uri="{FF2B5EF4-FFF2-40B4-BE49-F238E27FC236}">
                <a16:creationId xmlns:a16="http://schemas.microsoft.com/office/drawing/2014/main" id="{3A4C8985-32CF-4C63-AA39-3A8629E7E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6F88CF-202A-B0E7-9032-371C287F90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4559" y="1001009"/>
            <a:ext cx="3023796" cy="2343646"/>
          </a:xfrm>
          <a:prstGeom prst="rect">
            <a:avLst/>
          </a:prstGeom>
          <a:noFill/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5016F2A-826E-F7E8-05A9-E200BE98F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666" y="1555617"/>
            <a:ext cx="3528876" cy="1138061"/>
          </a:xfrm>
          <a:prstGeom prst="rect">
            <a:avLst/>
          </a:prstGeom>
          <a:noFill/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68F7158-079F-CDE3-536B-23CDAAAD2C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08322" y="691546"/>
            <a:ext cx="1861241" cy="28745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084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6066A-BBB5-BF14-ABB5-01A4CDC4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90083-0706-5FE4-EF68-288320197A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227006"/>
            <a:ext cx="10394707" cy="326556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Retomar el ejercicio del formulario de registro de las primeras clases y adaptarlo utilizando Bootstrap.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Deberán realizar las validaciones correspondientes y asegurar los campos obligatorios.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Explorar la posibilidad de pensar en 3 resoluciones: notebook, Tablet y celular de 7”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73973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55019-5650-9EC9-F151-2DDE4AE3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4ED88-C5CF-5402-61A4-BDB87336A7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Comprender qué es Bootstrap y por qué es una herramienta importante en el desarrollo web. 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AR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Familiarizarse con los conceptos básicos de Bootstrap y su filosofía de diseño responsivo.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AR" sz="1800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Aprender a configurar y utilizar Bootstrap en un proyecto web.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3044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Que es </a:t>
            </a:r>
            <a:r>
              <a:rPr lang="es-AR" dirty="0" err="1"/>
              <a:t>bootstrap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s-AR" sz="3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 es un </a:t>
            </a:r>
            <a:r>
              <a:rPr lang="es-AR" sz="3200" i="1" kern="100" dirty="0" err="1">
                <a:solidFill>
                  <a:schemeClr val="accent1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es-AR" sz="3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s-AR" sz="32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front-end</a:t>
            </a:r>
            <a:r>
              <a:rPr lang="es-AR" sz="32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que proporciona un conjunto de herramientas y estilos predefinidos para ayudar en el desarrollo de aplicaciones web. 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7691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Que es un </a:t>
            </a:r>
            <a:r>
              <a:rPr lang="es-AR" dirty="0" err="1"/>
              <a:t>framework</a:t>
            </a:r>
            <a:r>
              <a:rPr lang="es-AR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 un conjunto de herramientas predefinidas que los desarrolladores, las cuales se pueden utilizar para construir software de manera más eficiente. 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Podemos pensarlo como un conjunto de bloques de construcción que nos ayudan a crear aplicaciones sin tener que empezar desde cero cada vez. 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su vez, nos ayuda a organizar y estandarizar el proceso de desarrollo, haciendo que sea más fácil y rápido crear programas complejos y funcionales.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8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Un poco de 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Bootstrap es un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desarrollo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front-end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creado por Mark Otto y Jacob Thornton en Twitter.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 historia comienza en 2010 cuando los dos trabajaban en Twitter y necesitaban una forma consistente y eficiente de desarrollar interfaces de usuario para la plataforma.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Inicialmente, el proyecto se llamó "Twitter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Blueprint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", pero luego fue renombrado como Bootstrap y lanzado como un proyecto de código abierto en agosto de 2011 en GitHub.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versión inicial, Bootstrap 2, fue un éxito instantáneo debido a su enfoque en la simplicidad y la consistencia en el diseño web responsivo.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09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Una de las principales ventajas de Bootstrap es que permite desarrollar sitios web de forma más rápida y sencilla.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 proporcionar estilos y componentes predefinidos, Bootstrap elimina la necesidad de escribir código CSS y JavaScript desde cero, lo que ahorra tiempo y esfuerzo.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197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Conceptos </a:t>
            </a:r>
            <a:r>
              <a:rPr lang="es-AR" dirty="0" err="1"/>
              <a:t>basicos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i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Grid</a:t>
            </a: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i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endParaRPr lang="es-AR" sz="1800" i="1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sistema de rejilla/cuadricula (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grid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de Bootstrap es una de las características más importantes del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Permite dividir la página en filas y columnas, lo que facilita la creación de diseños adaptables que se ajustan automáticamente al tamaño de la pantalla del dispositivo.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AR" sz="1800" i="1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Uso de clases predefinidas para crear diseños responsivos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s-AR" sz="16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proporciona una serie de clases predefinidas que podemos utilizar para crear diseños responsivos de manera sencilla.</a:t>
            </a:r>
            <a:endParaRPr lang="es-AR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5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Instalación y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Existen dos formas principales de utilizar Bootstrap en nuestro proyecto: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través de un CDN (Content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Delivery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Network)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 opción CDN es más rápida y fácil de implementar, mientras que la descarga local nos brinda más control sobre la versión y los archivos que utilizas.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forma alternativa, podemos acceder al sitio web oficial de Bootstrap en getbootstrap.com y descargar la versión más reciente de Bootstrap.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63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integración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Una vez que hayamos decidido cómo queremos utilizar Bootstrap, debemos integrarlo en nuestro proyecto.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 estamos utilizando un CDN, simplemente agregamos el enlace al archivo CSS de Bootstrap en la sección </a:t>
            </a: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&lt;head&gt;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del código HTML.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 estamos descargando los archivos localmente, copiamos los archivos CSS y JavaScript de Bootstrap en nuestro proyecto y los vinculamos desde HTML.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775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1139</TotalTime>
  <Words>894</Words>
  <Application>Microsoft Office PowerPoint</Application>
  <PresentationFormat>Panorámica</PresentationFormat>
  <Paragraphs>74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Impact</vt:lpstr>
      <vt:lpstr>Symbol</vt:lpstr>
      <vt:lpstr>Evento principal</vt:lpstr>
      <vt:lpstr>Curso full stack developer</vt:lpstr>
      <vt:lpstr>objetivos</vt:lpstr>
      <vt:lpstr>Que es bootstrap</vt:lpstr>
      <vt:lpstr>Que es un framework?</vt:lpstr>
      <vt:lpstr>Un poco de historia</vt:lpstr>
      <vt:lpstr>ventajas</vt:lpstr>
      <vt:lpstr>Conceptos basicos</vt:lpstr>
      <vt:lpstr>Instalación y configuración</vt:lpstr>
      <vt:lpstr>integración</vt:lpstr>
      <vt:lpstr>integración</vt:lpstr>
      <vt:lpstr>Componentes básicos</vt:lpstr>
      <vt:lpstr>Componentes básicos</vt:lpstr>
      <vt:lpstr>Componentes básicos</vt:lpstr>
      <vt:lpstr>Componentes básicos</vt:lpstr>
      <vt:lpstr>ejemplos</vt:lpstr>
      <vt:lpstr>ejemplos</vt:lpstr>
      <vt:lpstr>ejemplos</vt:lpstr>
      <vt:lpstr>Actividad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 Gonzalez</dc:creator>
  <cp:lastModifiedBy>Nahuel Gonzalez</cp:lastModifiedBy>
  <cp:revision>65</cp:revision>
  <dcterms:created xsi:type="dcterms:W3CDTF">2024-06-07T21:52:55Z</dcterms:created>
  <dcterms:modified xsi:type="dcterms:W3CDTF">2024-07-08T13:58:12Z</dcterms:modified>
</cp:coreProperties>
</file>