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FDC9C-1EE8-4EBE-A480-C2AC5AC3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C406EE-09E2-4FF2-A6C3-10F089DA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FEC1C-6081-4F57-82BB-29FA48D7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7EFB3-6542-4509-9660-BB5F53E9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E14FF-8738-4249-B24E-5CF1EC6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1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B9174-ACF0-401B-B77F-0FAEE28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101A6-9469-4354-8975-9AEC8F596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DE017-44DC-4A9B-A816-CFA3D18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935C6-C87C-48F7-BDEF-E0E257E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E2DB7-9FB0-4AFB-844D-8A31359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8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B1522-01CA-4C07-992B-E0783C766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F5F2B9-F3B1-486E-83B8-766DE687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9EB8B-65C6-4293-AD85-EAE5CEAE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F61E1-581A-46D0-BF89-68EA44C1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2AEF1-2A1A-4FFC-BCC2-BAD4F323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642FD-7C73-48D6-BFC5-E02F4805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1F14-8D82-443C-A5C2-13ED62CF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A353D-9DE6-4B9B-B217-A3BBF6E4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B46D4-17F8-40E2-B670-97FCE460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B1D68-1E5F-499C-A496-82DF938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08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FCAD5-3F37-4C41-8ECA-39AB3968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7BBB9-2EED-4095-A8B5-99E00D8B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5FA89-52FE-4F8D-822C-A253A12A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9D0E7-3BB9-4543-8454-BBEF70D7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9ADDF-E769-4CA9-BC62-2296DED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1FCFC-CF2A-453C-B412-0A5F8351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2DE42-CAA4-4525-B49F-8E6CCA6C8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B37DD1-A7ED-4B1E-A4EB-DB08C288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5DEFE-58A5-4266-B750-14E6416C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F9771-DCE1-4B5A-BCAC-C7C9C6E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40FB2-D201-4769-906F-A117D4EF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B66A6-4199-4D29-8151-2B0135C8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C0C23-19EE-4ADE-B3B4-45920ED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7392EC-E485-4FFB-B44C-D7D36AD9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7829E7-D7A2-40E9-A281-406F37521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ED5AE4-0064-4A41-97B2-71025233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45DF0B-7F19-478F-865F-9095B24A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8DF6A7-9FB1-4DA5-98BB-C00BA044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EC6C30-B814-45DB-9B66-E718DC8F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B495-D63C-4AA2-B8AA-6616F0A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CDBCC-5DA2-4B1B-B8EA-081AA91A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37B00-B248-4414-829C-75D48B35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1C3E90-4A00-4255-A3CA-C50D9CE2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6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53565D-29D6-4485-8E08-86A4D0BC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D2B025-5823-47E7-8658-41C3E987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62E88E-6FC1-4BF5-BABD-05E3A44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6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89B64-59C6-4637-84A5-D18D932A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9A681-EE84-4D50-BBE4-71B100FF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EC0784-73EF-40B0-8216-F172BAA6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F5ADA9-70A3-4887-B96B-D42C4473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65F440-95DB-4DCC-9D9F-483D312D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48D613-0FD8-4537-BF62-E3FD3543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0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BED16-3002-4FF4-9E79-4DB05079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E0A6C7-E447-4255-B5C9-8235C6F0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64E1F3-8517-4345-A34B-120C567B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65B30-42DC-436C-AA74-17EE2429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9825B-E90A-4CDC-B2A5-E81C5FC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A1625-2C46-404C-B9A8-E36869E1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6822FF-263F-4D21-B59E-49ACA9C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E13F-AAFB-4571-A350-78D23062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3146E-BEEA-4B87-B077-396E235A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A628-8B26-47DE-BBE5-998067E503B7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CDE72A-59DB-46A1-8033-2118C29E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40169-C8EC-48A9-9C13-4064EE21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62AB-B844-422F-A76E-379FCBF60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80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odage\2\Anglai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3C0369-14B7-47D2-9108-534AB42791E5}"/>
              </a:ext>
            </a:extLst>
          </p:cNvPr>
          <p:cNvSpPr/>
          <p:nvPr/>
        </p:nvSpPr>
        <p:spPr>
          <a:xfrm>
            <a:off x="530087" y="437320"/>
            <a:ext cx="10919791" cy="60032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8783943A-2C73-48E2-82CF-5663D356844B}"/>
              </a:ext>
            </a:extLst>
          </p:cNvPr>
          <p:cNvSpPr/>
          <p:nvPr/>
        </p:nvSpPr>
        <p:spPr>
          <a:xfrm>
            <a:off x="901148" y="795130"/>
            <a:ext cx="1802295" cy="51683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Bahnschrift SemiLight" panose="020B0502040204020203" pitchFamily="34" charset="0"/>
              </a:rPr>
              <a:t>WebSite</a:t>
            </a:r>
            <a:endParaRPr lang="fr-FR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26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Mariealiceborumwa GOTIN</dc:creator>
  <cp:lastModifiedBy>Mariealiceborumwa GOTIN</cp:lastModifiedBy>
  <cp:revision>2</cp:revision>
  <dcterms:created xsi:type="dcterms:W3CDTF">2022-07-12T00:12:36Z</dcterms:created>
  <dcterms:modified xsi:type="dcterms:W3CDTF">2022-07-12T00:27:01Z</dcterms:modified>
</cp:coreProperties>
</file>