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5854700" cy="3289300"/>
  <p:notesSz cx="5854700" cy="3289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54700" cy="3280410"/>
          </a:xfrm>
          <a:custGeom>
            <a:avLst/>
            <a:gdLst/>
            <a:ahLst/>
            <a:cxnLst/>
            <a:rect l="l" t="t" r="r" b="b"/>
            <a:pathLst>
              <a:path w="5854700" h="3280410">
                <a:moveTo>
                  <a:pt x="0" y="0"/>
                </a:moveTo>
                <a:lnTo>
                  <a:pt x="5854699" y="0"/>
                </a:lnTo>
                <a:lnTo>
                  <a:pt x="5854699" y="3280156"/>
                </a:lnTo>
                <a:lnTo>
                  <a:pt x="0" y="3280156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29335" cy="850900"/>
          </a:xfrm>
          <a:custGeom>
            <a:avLst/>
            <a:gdLst/>
            <a:ahLst/>
            <a:cxnLst/>
            <a:rect l="l" t="t" r="r" b="b"/>
            <a:pathLst>
              <a:path w="1029335" h="850900">
                <a:moveTo>
                  <a:pt x="705926" y="709223"/>
                </a:moveTo>
                <a:lnTo>
                  <a:pt x="243817" y="709223"/>
                </a:lnTo>
                <a:lnTo>
                  <a:pt x="289092" y="709036"/>
                </a:lnTo>
                <a:lnTo>
                  <a:pt x="334350" y="705562"/>
                </a:lnTo>
                <a:lnTo>
                  <a:pt x="379403" y="698774"/>
                </a:lnTo>
                <a:lnTo>
                  <a:pt x="424062" y="688646"/>
                </a:lnTo>
                <a:lnTo>
                  <a:pt x="468139" y="675151"/>
                </a:lnTo>
                <a:lnTo>
                  <a:pt x="511447" y="658262"/>
                </a:lnTo>
                <a:lnTo>
                  <a:pt x="553796" y="637954"/>
                </a:lnTo>
                <a:lnTo>
                  <a:pt x="594999" y="614198"/>
                </a:lnTo>
                <a:lnTo>
                  <a:pt x="634867" y="586970"/>
                </a:lnTo>
                <a:lnTo>
                  <a:pt x="672549" y="556787"/>
                </a:lnTo>
                <a:lnTo>
                  <a:pt x="707302" y="524312"/>
                </a:lnTo>
                <a:lnTo>
                  <a:pt x="739096" y="489732"/>
                </a:lnTo>
                <a:lnTo>
                  <a:pt x="767901" y="453235"/>
                </a:lnTo>
                <a:lnTo>
                  <a:pt x="793687" y="415010"/>
                </a:lnTo>
                <a:lnTo>
                  <a:pt x="816425" y="375243"/>
                </a:lnTo>
                <a:lnTo>
                  <a:pt x="836085" y="334124"/>
                </a:lnTo>
                <a:lnTo>
                  <a:pt x="852671" y="291730"/>
                </a:lnTo>
                <a:lnTo>
                  <a:pt x="866052" y="248578"/>
                </a:lnTo>
                <a:lnTo>
                  <a:pt x="876299" y="204526"/>
                </a:lnTo>
                <a:lnTo>
                  <a:pt x="883350" y="159873"/>
                </a:lnTo>
                <a:lnTo>
                  <a:pt x="887175" y="114807"/>
                </a:lnTo>
                <a:lnTo>
                  <a:pt x="887744" y="69515"/>
                </a:lnTo>
                <a:lnTo>
                  <a:pt x="885027" y="24185"/>
                </a:lnTo>
                <a:lnTo>
                  <a:pt x="881798" y="0"/>
                </a:lnTo>
                <a:lnTo>
                  <a:pt x="1023946" y="0"/>
                </a:lnTo>
                <a:lnTo>
                  <a:pt x="1026655" y="25456"/>
                </a:lnTo>
                <a:lnTo>
                  <a:pt x="1028780" y="70344"/>
                </a:lnTo>
                <a:lnTo>
                  <a:pt x="1028278" y="115191"/>
                </a:lnTo>
                <a:lnTo>
                  <a:pt x="1025171" y="159874"/>
                </a:lnTo>
                <a:lnTo>
                  <a:pt x="1019476" y="204272"/>
                </a:lnTo>
                <a:lnTo>
                  <a:pt x="1011213" y="248265"/>
                </a:lnTo>
                <a:lnTo>
                  <a:pt x="1000367" y="291839"/>
                </a:lnTo>
                <a:lnTo>
                  <a:pt x="987059" y="334547"/>
                </a:lnTo>
                <a:lnTo>
                  <a:pt x="971207" y="376593"/>
                </a:lnTo>
                <a:lnTo>
                  <a:pt x="952864" y="417749"/>
                </a:lnTo>
                <a:lnTo>
                  <a:pt x="932048" y="457892"/>
                </a:lnTo>
                <a:lnTo>
                  <a:pt x="908779" y="496901"/>
                </a:lnTo>
                <a:lnTo>
                  <a:pt x="883076" y="534654"/>
                </a:lnTo>
                <a:lnTo>
                  <a:pt x="854958" y="571031"/>
                </a:lnTo>
                <a:lnTo>
                  <a:pt x="824445" y="605910"/>
                </a:lnTo>
                <a:lnTo>
                  <a:pt x="791556" y="639170"/>
                </a:lnTo>
                <a:lnTo>
                  <a:pt x="756309" y="670688"/>
                </a:lnTo>
                <a:lnTo>
                  <a:pt x="718723" y="700345"/>
                </a:lnTo>
                <a:lnTo>
                  <a:pt x="705926" y="709223"/>
                </a:lnTo>
                <a:close/>
              </a:path>
              <a:path w="1029335" h="850900">
                <a:moveTo>
                  <a:pt x="245787" y="850376"/>
                </a:moveTo>
                <a:lnTo>
                  <a:pt x="201079" y="848013"/>
                </a:lnTo>
                <a:lnTo>
                  <a:pt x="156612" y="843057"/>
                </a:lnTo>
                <a:lnTo>
                  <a:pt x="112507" y="835526"/>
                </a:lnTo>
                <a:lnTo>
                  <a:pt x="68887" y="825435"/>
                </a:lnTo>
                <a:lnTo>
                  <a:pt x="25873" y="812804"/>
                </a:lnTo>
                <a:lnTo>
                  <a:pt x="0" y="803530"/>
                </a:lnTo>
                <a:lnTo>
                  <a:pt x="0" y="650880"/>
                </a:lnTo>
                <a:lnTo>
                  <a:pt x="23777" y="661775"/>
                </a:lnTo>
                <a:lnTo>
                  <a:pt x="66313" y="677627"/>
                </a:lnTo>
                <a:lnTo>
                  <a:pt x="109773" y="690324"/>
                </a:lnTo>
                <a:lnTo>
                  <a:pt x="153969" y="699840"/>
                </a:lnTo>
                <a:lnTo>
                  <a:pt x="198713" y="706149"/>
                </a:lnTo>
                <a:lnTo>
                  <a:pt x="243817" y="709223"/>
                </a:lnTo>
                <a:lnTo>
                  <a:pt x="705926" y="709223"/>
                </a:lnTo>
                <a:lnTo>
                  <a:pt x="679387" y="727634"/>
                </a:lnTo>
                <a:lnTo>
                  <a:pt x="638954" y="752142"/>
                </a:lnTo>
                <a:lnTo>
                  <a:pt x="597547" y="773885"/>
                </a:lnTo>
                <a:lnTo>
                  <a:pt x="555286" y="792881"/>
                </a:lnTo>
                <a:lnTo>
                  <a:pt x="512294" y="809147"/>
                </a:lnTo>
                <a:lnTo>
                  <a:pt x="468692" y="822701"/>
                </a:lnTo>
                <a:lnTo>
                  <a:pt x="424601" y="833559"/>
                </a:lnTo>
                <a:lnTo>
                  <a:pt x="380144" y="841738"/>
                </a:lnTo>
                <a:lnTo>
                  <a:pt x="335441" y="847256"/>
                </a:lnTo>
                <a:lnTo>
                  <a:pt x="290615" y="850130"/>
                </a:lnTo>
                <a:lnTo>
                  <a:pt x="245787" y="850376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820873" y="2369662"/>
            <a:ext cx="1034415" cy="910590"/>
          </a:xfrm>
          <a:custGeom>
            <a:avLst/>
            <a:gdLst/>
            <a:ahLst/>
            <a:cxnLst/>
            <a:rect l="l" t="t" r="r" b="b"/>
            <a:pathLst>
              <a:path w="1034414" h="910589">
                <a:moveTo>
                  <a:pt x="176406" y="910494"/>
                </a:moveTo>
                <a:lnTo>
                  <a:pt x="0" y="910494"/>
                </a:lnTo>
                <a:lnTo>
                  <a:pt x="100" y="909095"/>
                </a:lnTo>
                <a:lnTo>
                  <a:pt x="5777" y="861605"/>
                </a:lnTo>
                <a:lnTo>
                  <a:pt x="13634" y="814818"/>
                </a:lnTo>
                <a:lnTo>
                  <a:pt x="23618" y="768789"/>
                </a:lnTo>
                <a:lnTo>
                  <a:pt x="35676" y="723569"/>
                </a:lnTo>
                <a:lnTo>
                  <a:pt x="49755" y="679211"/>
                </a:lnTo>
                <a:lnTo>
                  <a:pt x="65803" y="635768"/>
                </a:lnTo>
                <a:lnTo>
                  <a:pt x="83768" y="593292"/>
                </a:lnTo>
                <a:lnTo>
                  <a:pt x="103595" y="551837"/>
                </a:lnTo>
                <a:lnTo>
                  <a:pt x="125234" y="511454"/>
                </a:lnTo>
                <a:lnTo>
                  <a:pt x="148630" y="472198"/>
                </a:lnTo>
                <a:lnTo>
                  <a:pt x="173732" y="434119"/>
                </a:lnTo>
                <a:lnTo>
                  <a:pt x="200487" y="397272"/>
                </a:lnTo>
                <a:lnTo>
                  <a:pt x="228841" y="361709"/>
                </a:lnTo>
                <a:lnTo>
                  <a:pt x="258743" y="327482"/>
                </a:lnTo>
                <a:lnTo>
                  <a:pt x="290139" y="294644"/>
                </a:lnTo>
                <a:lnTo>
                  <a:pt x="322977" y="263247"/>
                </a:lnTo>
                <a:lnTo>
                  <a:pt x="357204" y="233346"/>
                </a:lnTo>
                <a:lnTo>
                  <a:pt x="392767" y="204991"/>
                </a:lnTo>
                <a:lnTo>
                  <a:pt x="429615" y="178237"/>
                </a:lnTo>
                <a:lnTo>
                  <a:pt x="467693" y="153135"/>
                </a:lnTo>
                <a:lnTo>
                  <a:pt x="506950" y="129739"/>
                </a:lnTo>
                <a:lnTo>
                  <a:pt x="547332" y="108100"/>
                </a:lnTo>
                <a:lnTo>
                  <a:pt x="588787" y="88272"/>
                </a:lnTo>
                <a:lnTo>
                  <a:pt x="631263" y="70308"/>
                </a:lnTo>
                <a:lnTo>
                  <a:pt x="674706" y="54260"/>
                </a:lnTo>
                <a:lnTo>
                  <a:pt x="719064" y="40180"/>
                </a:lnTo>
                <a:lnTo>
                  <a:pt x="764284" y="28122"/>
                </a:lnTo>
                <a:lnTo>
                  <a:pt x="810314" y="18139"/>
                </a:lnTo>
                <a:lnTo>
                  <a:pt x="857100" y="10282"/>
                </a:lnTo>
                <a:lnTo>
                  <a:pt x="904591" y="4604"/>
                </a:lnTo>
                <a:lnTo>
                  <a:pt x="952732" y="1159"/>
                </a:lnTo>
                <a:lnTo>
                  <a:pt x="1001461" y="0"/>
                </a:lnTo>
                <a:lnTo>
                  <a:pt x="1033825" y="801"/>
                </a:lnTo>
                <a:lnTo>
                  <a:pt x="1033825" y="175442"/>
                </a:lnTo>
                <a:lnTo>
                  <a:pt x="1001473" y="175442"/>
                </a:lnTo>
                <a:lnTo>
                  <a:pt x="952673" y="176852"/>
                </a:lnTo>
                <a:lnTo>
                  <a:pt x="904615" y="181030"/>
                </a:lnTo>
                <a:lnTo>
                  <a:pt x="857378" y="187897"/>
                </a:lnTo>
                <a:lnTo>
                  <a:pt x="811039" y="197377"/>
                </a:lnTo>
                <a:lnTo>
                  <a:pt x="765676" y="209391"/>
                </a:lnTo>
                <a:lnTo>
                  <a:pt x="721368" y="223861"/>
                </a:lnTo>
                <a:lnTo>
                  <a:pt x="678191" y="240710"/>
                </a:lnTo>
                <a:lnTo>
                  <a:pt x="636225" y="259859"/>
                </a:lnTo>
                <a:lnTo>
                  <a:pt x="595546" y="281230"/>
                </a:lnTo>
                <a:lnTo>
                  <a:pt x="556233" y="304746"/>
                </a:lnTo>
                <a:lnTo>
                  <a:pt x="518363" y="330329"/>
                </a:lnTo>
                <a:lnTo>
                  <a:pt x="482015" y="357901"/>
                </a:lnTo>
                <a:lnTo>
                  <a:pt x="447267" y="387384"/>
                </a:lnTo>
                <a:lnTo>
                  <a:pt x="414196" y="418700"/>
                </a:lnTo>
                <a:lnTo>
                  <a:pt x="382880" y="451771"/>
                </a:lnTo>
                <a:lnTo>
                  <a:pt x="353397" y="486520"/>
                </a:lnTo>
                <a:lnTo>
                  <a:pt x="325825" y="522868"/>
                </a:lnTo>
                <a:lnTo>
                  <a:pt x="300242" y="560737"/>
                </a:lnTo>
                <a:lnTo>
                  <a:pt x="276726" y="600050"/>
                </a:lnTo>
                <a:lnTo>
                  <a:pt x="255354" y="640729"/>
                </a:lnTo>
                <a:lnTo>
                  <a:pt x="236205" y="682696"/>
                </a:lnTo>
                <a:lnTo>
                  <a:pt x="219357" y="725872"/>
                </a:lnTo>
                <a:lnTo>
                  <a:pt x="204886" y="770181"/>
                </a:lnTo>
                <a:lnTo>
                  <a:pt x="192872" y="815543"/>
                </a:lnTo>
                <a:lnTo>
                  <a:pt x="183393" y="861882"/>
                </a:lnTo>
                <a:lnTo>
                  <a:pt x="176529" y="909095"/>
                </a:lnTo>
                <a:lnTo>
                  <a:pt x="176406" y="910494"/>
                </a:lnTo>
                <a:close/>
              </a:path>
              <a:path w="1034414" h="910589">
                <a:moveTo>
                  <a:pt x="1033825" y="176377"/>
                </a:moveTo>
                <a:lnTo>
                  <a:pt x="1001473" y="175442"/>
                </a:lnTo>
                <a:lnTo>
                  <a:pt x="1033825" y="175442"/>
                </a:lnTo>
                <a:lnTo>
                  <a:pt x="1033825" y="176377"/>
                </a:lnTo>
                <a:close/>
              </a:path>
              <a:path w="1034414" h="910589">
                <a:moveTo>
                  <a:pt x="1033825" y="910494"/>
                </a:moveTo>
                <a:lnTo>
                  <a:pt x="176406" y="910494"/>
                </a:lnTo>
                <a:lnTo>
                  <a:pt x="1033825" y="176377"/>
                </a:lnTo>
                <a:lnTo>
                  <a:pt x="1033825" y="9104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53603" y="244423"/>
            <a:ext cx="4949190" cy="2784475"/>
          </a:xfrm>
          <a:custGeom>
            <a:avLst/>
            <a:gdLst/>
            <a:ahLst/>
            <a:cxnLst/>
            <a:rect l="l" t="t" r="r" b="b"/>
            <a:pathLst>
              <a:path w="4949190" h="2784475">
                <a:moveTo>
                  <a:pt x="4948841" y="2784319"/>
                </a:moveTo>
                <a:lnTo>
                  <a:pt x="463642" y="2784319"/>
                </a:lnTo>
                <a:lnTo>
                  <a:pt x="411327" y="2781357"/>
                </a:lnTo>
                <a:lnTo>
                  <a:pt x="360082" y="2772597"/>
                </a:lnTo>
                <a:lnTo>
                  <a:pt x="310361" y="2758225"/>
                </a:lnTo>
                <a:lnTo>
                  <a:pt x="262618" y="2738432"/>
                </a:lnTo>
                <a:lnTo>
                  <a:pt x="217308" y="2713404"/>
                </a:lnTo>
                <a:lnTo>
                  <a:pt x="174883" y="2683330"/>
                </a:lnTo>
                <a:lnTo>
                  <a:pt x="135797" y="2648399"/>
                </a:lnTo>
                <a:lnTo>
                  <a:pt x="100897" y="2609278"/>
                </a:lnTo>
                <a:lnTo>
                  <a:pt x="70851" y="2566815"/>
                </a:lnTo>
                <a:lnTo>
                  <a:pt x="45845" y="2521463"/>
                </a:lnTo>
                <a:lnTo>
                  <a:pt x="26070" y="2473677"/>
                </a:lnTo>
                <a:lnTo>
                  <a:pt x="11712" y="2423911"/>
                </a:lnTo>
                <a:lnTo>
                  <a:pt x="2959" y="2372620"/>
                </a:lnTo>
                <a:lnTo>
                  <a:pt x="0" y="2320257"/>
                </a:lnTo>
                <a:lnTo>
                  <a:pt x="0" y="0"/>
                </a:lnTo>
                <a:lnTo>
                  <a:pt x="4948841" y="0"/>
                </a:lnTo>
                <a:lnTo>
                  <a:pt x="4948841" y="278431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863261" y="489517"/>
            <a:ext cx="543560" cy="1096645"/>
          </a:xfrm>
          <a:custGeom>
            <a:avLst/>
            <a:gdLst/>
            <a:ahLst/>
            <a:cxnLst/>
            <a:rect l="l" t="t" r="r" b="b"/>
            <a:pathLst>
              <a:path w="543560" h="1096645">
                <a:moveTo>
                  <a:pt x="537087" y="1096564"/>
                </a:moveTo>
                <a:lnTo>
                  <a:pt x="490426" y="1093845"/>
                </a:lnTo>
                <a:lnTo>
                  <a:pt x="444910" y="1087289"/>
                </a:lnTo>
                <a:lnTo>
                  <a:pt x="400698" y="1077059"/>
                </a:lnTo>
                <a:lnTo>
                  <a:pt x="357948" y="1063316"/>
                </a:lnTo>
                <a:lnTo>
                  <a:pt x="316820" y="1046223"/>
                </a:lnTo>
                <a:lnTo>
                  <a:pt x="277471" y="1025942"/>
                </a:lnTo>
                <a:lnTo>
                  <a:pt x="240060" y="1002637"/>
                </a:lnTo>
                <a:lnTo>
                  <a:pt x="204745" y="976470"/>
                </a:lnTo>
                <a:lnTo>
                  <a:pt x="171686" y="947602"/>
                </a:lnTo>
                <a:lnTo>
                  <a:pt x="141040" y="916197"/>
                </a:lnTo>
                <a:lnTo>
                  <a:pt x="112966" y="882417"/>
                </a:lnTo>
                <a:lnTo>
                  <a:pt x="87623" y="846424"/>
                </a:lnTo>
                <a:lnTo>
                  <a:pt x="65170" y="808381"/>
                </a:lnTo>
                <a:lnTo>
                  <a:pt x="45764" y="768450"/>
                </a:lnTo>
                <a:lnTo>
                  <a:pt x="29564" y="726795"/>
                </a:lnTo>
                <a:lnTo>
                  <a:pt x="16729" y="683576"/>
                </a:lnTo>
                <a:lnTo>
                  <a:pt x="7418" y="638957"/>
                </a:lnTo>
                <a:lnTo>
                  <a:pt x="1789" y="593100"/>
                </a:lnTo>
                <a:lnTo>
                  <a:pt x="0" y="546168"/>
                </a:lnTo>
                <a:lnTo>
                  <a:pt x="2153" y="499252"/>
                </a:lnTo>
                <a:lnTo>
                  <a:pt x="8138" y="453441"/>
                </a:lnTo>
                <a:lnTo>
                  <a:pt x="17795" y="408896"/>
                </a:lnTo>
                <a:lnTo>
                  <a:pt x="30965" y="365779"/>
                </a:lnTo>
                <a:lnTo>
                  <a:pt x="47488" y="324252"/>
                </a:lnTo>
                <a:lnTo>
                  <a:pt x="67203" y="284474"/>
                </a:lnTo>
                <a:lnTo>
                  <a:pt x="89951" y="246609"/>
                </a:lnTo>
                <a:lnTo>
                  <a:pt x="115573" y="210816"/>
                </a:lnTo>
                <a:lnTo>
                  <a:pt x="143908" y="177256"/>
                </a:lnTo>
                <a:lnTo>
                  <a:pt x="174797" y="146093"/>
                </a:lnTo>
                <a:lnTo>
                  <a:pt x="208079" y="117485"/>
                </a:lnTo>
                <a:lnTo>
                  <a:pt x="243596" y="91595"/>
                </a:lnTo>
                <a:lnTo>
                  <a:pt x="281187" y="68584"/>
                </a:lnTo>
                <a:lnTo>
                  <a:pt x="320692" y="48613"/>
                </a:lnTo>
                <a:lnTo>
                  <a:pt x="361952" y="31843"/>
                </a:lnTo>
                <a:lnTo>
                  <a:pt x="404807" y="18435"/>
                </a:lnTo>
                <a:lnTo>
                  <a:pt x="449097" y="8551"/>
                </a:lnTo>
                <a:lnTo>
                  <a:pt x="494663" y="2352"/>
                </a:lnTo>
                <a:lnTo>
                  <a:pt x="541343" y="0"/>
                </a:lnTo>
                <a:lnTo>
                  <a:pt x="543510" y="274460"/>
                </a:lnTo>
                <a:lnTo>
                  <a:pt x="494947" y="279190"/>
                </a:lnTo>
                <a:lnTo>
                  <a:pt x="449263" y="292083"/>
                </a:lnTo>
                <a:lnTo>
                  <a:pt x="407209" y="312380"/>
                </a:lnTo>
                <a:lnTo>
                  <a:pt x="369534" y="339325"/>
                </a:lnTo>
                <a:lnTo>
                  <a:pt x="336990" y="372159"/>
                </a:lnTo>
                <a:lnTo>
                  <a:pt x="310328" y="410125"/>
                </a:lnTo>
                <a:lnTo>
                  <a:pt x="290298" y="452465"/>
                </a:lnTo>
                <a:lnTo>
                  <a:pt x="277652" y="498422"/>
                </a:lnTo>
                <a:lnTo>
                  <a:pt x="273141" y="547239"/>
                </a:lnTo>
                <a:lnTo>
                  <a:pt x="277273" y="596089"/>
                </a:lnTo>
                <a:lnTo>
                  <a:pt x="289562" y="642144"/>
                </a:lnTo>
                <a:lnTo>
                  <a:pt x="309262" y="684641"/>
                </a:lnTo>
                <a:lnTo>
                  <a:pt x="335629" y="722814"/>
                </a:lnTo>
                <a:lnTo>
                  <a:pt x="367917" y="755902"/>
                </a:lnTo>
                <a:lnTo>
                  <a:pt x="405382" y="783141"/>
                </a:lnTo>
                <a:lnTo>
                  <a:pt x="447278" y="803768"/>
                </a:lnTo>
                <a:lnTo>
                  <a:pt x="492860" y="817018"/>
                </a:lnTo>
                <a:lnTo>
                  <a:pt x="541384" y="822128"/>
                </a:lnTo>
                <a:lnTo>
                  <a:pt x="537087" y="1096564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6056" y="653028"/>
            <a:ext cx="4408936" cy="60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9157" y="1842008"/>
            <a:ext cx="4102735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3052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8440" y="756539"/>
            <a:ext cx="2549556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54700" cy="3280410"/>
          </a:xfrm>
          <a:custGeom>
            <a:avLst/>
            <a:gdLst/>
            <a:ahLst/>
            <a:cxnLst/>
            <a:rect l="l" t="t" r="r" b="b"/>
            <a:pathLst>
              <a:path w="5854700" h="3280410">
                <a:moveTo>
                  <a:pt x="0" y="0"/>
                </a:moveTo>
                <a:lnTo>
                  <a:pt x="5854699" y="0"/>
                </a:lnTo>
                <a:lnTo>
                  <a:pt x="5854699" y="3280157"/>
                </a:lnTo>
                <a:lnTo>
                  <a:pt x="0" y="3280157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484" y="681174"/>
            <a:ext cx="4612080" cy="1398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631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052" y="756539"/>
            <a:ext cx="5274945" cy="2170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2757" y="3059049"/>
            <a:ext cx="1875536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3052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9956" y="3059049"/>
            <a:ext cx="1348041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uremail@freepik.com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402580" cy="3046730"/>
            <a:chOff x="0" y="0"/>
            <a:chExt cx="5402580" cy="30467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45235" cy="1194435"/>
            </a:xfrm>
            <a:custGeom>
              <a:avLst/>
              <a:gdLst/>
              <a:ahLst/>
              <a:cxnLst/>
              <a:rect l="l" t="t" r="r" b="b"/>
              <a:pathLst>
                <a:path w="1245235" h="1194435">
                  <a:moveTo>
                    <a:pt x="680074" y="1022609"/>
                  </a:moveTo>
                  <a:lnTo>
                    <a:pt x="57350" y="1022609"/>
                  </a:lnTo>
                  <a:lnTo>
                    <a:pt x="106606" y="1021992"/>
                  </a:lnTo>
                  <a:lnTo>
                    <a:pt x="155647" y="1018969"/>
                  </a:lnTo>
                  <a:lnTo>
                    <a:pt x="204386" y="1013561"/>
                  </a:lnTo>
                  <a:lnTo>
                    <a:pt x="252737" y="1005791"/>
                  </a:lnTo>
                  <a:lnTo>
                    <a:pt x="300614" y="995682"/>
                  </a:lnTo>
                  <a:lnTo>
                    <a:pt x="347929" y="983257"/>
                  </a:lnTo>
                  <a:lnTo>
                    <a:pt x="394597" y="968537"/>
                  </a:lnTo>
                  <a:lnTo>
                    <a:pt x="440531" y="951547"/>
                  </a:lnTo>
                  <a:lnTo>
                    <a:pt x="485645" y="932309"/>
                  </a:lnTo>
                  <a:lnTo>
                    <a:pt x="529852" y="910844"/>
                  </a:lnTo>
                  <a:lnTo>
                    <a:pt x="573066" y="887177"/>
                  </a:lnTo>
                  <a:lnTo>
                    <a:pt x="615200" y="861330"/>
                  </a:lnTo>
                  <a:lnTo>
                    <a:pt x="656168" y="833325"/>
                  </a:lnTo>
                  <a:lnTo>
                    <a:pt x="695884" y="803185"/>
                  </a:lnTo>
                  <a:lnTo>
                    <a:pt x="734261" y="770933"/>
                  </a:lnTo>
                  <a:lnTo>
                    <a:pt x="770986" y="736810"/>
                  </a:lnTo>
                  <a:lnTo>
                    <a:pt x="805783" y="701095"/>
                  </a:lnTo>
                  <a:lnTo>
                    <a:pt x="838619" y="663871"/>
                  </a:lnTo>
                  <a:lnTo>
                    <a:pt x="869459" y="625223"/>
                  </a:lnTo>
                  <a:lnTo>
                    <a:pt x="898273" y="585232"/>
                  </a:lnTo>
                  <a:lnTo>
                    <a:pt x="925025" y="543982"/>
                  </a:lnTo>
                  <a:lnTo>
                    <a:pt x="949682" y="501556"/>
                  </a:lnTo>
                  <a:lnTo>
                    <a:pt x="972213" y="458037"/>
                  </a:lnTo>
                  <a:lnTo>
                    <a:pt x="992582" y="413508"/>
                  </a:lnTo>
                  <a:lnTo>
                    <a:pt x="1010758" y="368051"/>
                  </a:lnTo>
                  <a:lnTo>
                    <a:pt x="1026707" y="321751"/>
                  </a:lnTo>
                  <a:lnTo>
                    <a:pt x="1040395" y="274690"/>
                  </a:lnTo>
                  <a:lnTo>
                    <a:pt x="1051790" y="226951"/>
                  </a:lnTo>
                  <a:lnTo>
                    <a:pt x="1060858" y="178618"/>
                  </a:lnTo>
                  <a:lnTo>
                    <a:pt x="1067566" y="129772"/>
                  </a:lnTo>
                  <a:lnTo>
                    <a:pt x="1071881" y="80498"/>
                  </a:lnTo>
                  <a:lnTo>
                    <a:pt x="1073770" y="30878"/>
                  </a:lnTo>
                  <a:lnTo>
                    <a:pt x="1073417" y="0"/>
                  </a:lnTo>
                  <a:lnTo>
                    <a:pt x="1244596" y="0"/>
                  </a:lnTo>
                  <a:lnTo>
                    <a:pt x="1243903" y="67542"/>
                  </a:lnTo>
                  <a:lnTo>
                    <a:pt x="1240707" y="117524"/>
                  </a:lnTo>
                  <a:lnTo>
                    <a:pt x="1235407" y="167172"/>
                  </a:lnTo>
                  <a:lnTo>
                    <a:pt x="1228026" y="216423"/>
                  </a:lnTo>
                  <a:lnTo>
                    <a:pt x="1218591" y="265214"/>
                  </a:lnTo>
                  <a:lnTo>
                    <a:pt x="1207127" y="313482"/>
                  </a:lnTo>
                  <a:lnTo>
                    <a:pt x="1193657" y="361165"/>
                  </a:lnTo>
                  <a:lnTo>
                    <a:pt x="1178208" y="408200"/>
                  </a:lnTo>
                  <a:lnTo>
                    <a:pt x="1160804" y="454525"/>
                  </a:lnTo>
                  <a:lnTo>
                    <a:pt x="1141471" y="500077"/>
                  </a:lnTo>
                  <a:lnTo>
                    <a:pt x="1120233" y="544794"/>
                  </a:lnTo>
                  <a:lnTo>
                    <a:pt x="1097115" y="588612"/>
                  </a:lnTo>
                  <a:lnTo>
                    <a:pt x="1072143" y="631470"/>
                  </a:lnTo>
                  <a:lnTo>
                    <a:pt x="1045342" y="673304"/>
                  </a:lnTo>
                  <a:lnTo>
                    <a:pt x="1016736" y="714052"/>
                  </a:lnTo>
                  <a:lnTo>
                    <a:pt x="986351" y="753651"/>
                  </a:lnTo>
                  <a:lnTo>
                    <a:pt x="954211" y="792040"/>
                  </a:lnTo>
                  <a:lnTo>
                    <a:pt x="920342" y="829154"/>
                  </a:lnTo>
                  <a:lnTo>
                    <a:pt x="884769" y="864932"/>
                  </a:lnTo>
                  <a:lnTo>
                    <a:pt x="847516" y="899312"/>
                  </a:lnTo>
                  <a:lnTo>
                    <a:pt x="808821" y="932056"/>
                  </a:lnTo>
                  <a:lnTo>
                    <a:pt x="768947" y="962959"/>
                  </a:lnTo>
                  <a:lnTo>
                    <a:pt x="727959" y="992003"/>
                  </a:lnTo>
                  <a:lnTo>
                    <a:pt x="685922" y="1019173"/>
                  </a:lnTo>
                  <a:lnTo>
                    <a:pt x="680074" y="1022609"/>
                  </a:lnTo>
                  <a:close/>
                </a:path>
                <a:path w="1245235" h="1194435">
                  <a:moveTo>
                    <a:pt x="73652" y="1193939"/>
                  </a:moveTo>
                  <a:lnTo>
                    <a:pt x="23774" y="1193058"/>
                  </a:lnTo>
                  <a:lnTo>
                    <a:pt x="0" y="1191624"/>
                  </a:lnTo>
                  <a:lnTo>
                    <a:pt x="0" y="1020108"/>
                  </a:lnTo>
                  <a:lnTo>
                    <a:pt x="7965" y="1020795"/>
                  </a:lnTo>
                  <a:lnTo>
                    <a:pt x="57350" y="1022609"/>
                  </a:lnTo>
                  <a:lnTo>
                    <a:pt x="680074" y="1022609"/>
                  </a:lnTo>
                  <a:lnTo>
                    <a:pt x="642901" y="1044450"/>
                  </a:lnTo>
                  <a:lnTo>
                    <a:pt x="598962" y="1067817"/>
                  </a:lnTo>
                  <a:lnTo>
                    <a:pt x="554170" y="1089258"/>
                  </a:lnTo>
                  <a:lnTo>
                    <a:pt x="508589" y="1108756"/>
                  </a:lnTo>
                  <a:lnTo>
                    <a:pt x="462286" y="1126292"/>
                  </a:lnTo>
                  <a:lnTo>
                    <a:pt x="415325" y="1141851"/>
                  </a:lnTo>
                  <a:lnTo>
                    <a:pt x="367771" y="1155414"/>
                  </a:lnTo>
                  <a:lnTo>
                    <a:pt x="319689" y="1166965"/>
                  </a:lnTo>
                  <a:lnTo>
                    <a:pt x="271146" y="1176487"/>
                  </a:lnTo>
                  <a:lnTo>
                    <a:pt x="222205" y="1183962"/>
                  </a:lnTo>
                  <a:lnTo>
                    <a:pt x="172933" y="1189374"/>
                  </a:lnTo>
                  <a:lnTo>
                    <a:pt x="123393" y="1192706"/>
                  </a:lnTo>
                  <a:lnTo>
                    <a:pt x="73652" y="1193939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3595" y="256113"/>
              <a:ext cx="4949190" cy="2784475"/>
            </a:xfrm>
            <a:custGeom>
              <a:avLst/>
              <a:gdLst/>
              <a:ahLst/>
              <a:cxnLst/>
              <a:rect l="l" t="t" r="r" b="b"/>
              <a:pathLst>
                <a:path w="4949190" h="2784475">
                  <a:moveTo>
                    <a:pt x="4948841" y="2784319"/>
                  </a:moveTo>
                  <a:lnTo>
                    <a:pt x="463642" y="2784319"/>
                  </a:lnTo>
                  <a:lnTo>
                    <a:pt x="411327" y="2781357"/>
                  </a:lnTo>
                  <a:lnTo>
                    <a:pt x="360082" y="2772597"/>
                  </a:lnTo>
                  <a:lnTo>
                    <a:pt x="310361" y="2758225"/>
                  </a:lnTo>
                  <a:lnTo>
                    <a:pt x="262618" y="2738432"/>
                  </a:lnTo>
                  <a:lnTo>
                    <a:pt x="217308" y="2713404"/>
                  </a:lnTo>
                  <a:lnTo>
                    <a:pt x="174883" y="2683330"/>
                  </a:lnTo>
                  <a:lnTo>
                    <a:pt x="135797" y="2648399"/>
                  </a:lnTo>
                  <a:lnTo>
                    <a:pt x="100897" y="2609278"/>
                  </a:lnTo>
                  <a:lnTo>
                    <a:pt x="70851" y="2566815"/>
                  </a:lnTo>
                  <a:lnTo>
                    <a:pt x="45845" y="2521463"/>
                  </a:lnTo>
                  <a:lnTo>
                    <a:pt x="26070" y="2473677"/>
                  </a:lnTo>
                  <a:lnTo>
                    <a:pt x="11712" y="2423911"/>
                  </a:lnTo>
                  <a:lnTo>
                    <a:pt x="2959" y="2372620"/>
                  </a:lnTo>
                  <a:lnTo>
                    <a:pt x="0" y="2320257"/>
                  </a:lnTo>
                  <a:lnTo>
                    <a:pt x="0" y="0"/>
                  </a:lnTo>
                  <a:lnTo>
                    <a:pt x="4948841" y="0"/>
                  </a:lnTo>
                  <a:lnTo>
                    <a:pt x="4948841" y="278431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65235" y="2503046"/>
              <a:ext cx="1096645" cy="543560"/>
            </a:xfrm>
            <a:custGeom>
              <a:avLst/>
              <a:gdLst/>
              <a:ahLst/>
              <a:cxnLst/>
              <a:rect l="l" t="t" r="r" b="b"/>
              <a:pathLst>
                <a:path w="1096645" h="543560">
                  <a:moveTo>
                    <a:pt x="274460" y="543510"/>
                  </a:moveTo>
                  <a:lnTo>
                    <a:pt x="0" y="541344"/>
                  </a:lnTo>
                  <a:lnTo>
                    <a:pt x="2352" y="494663"/>
                  </a:lnTo>
                  <a:lnTo>
                    <a:pt x="8551" y="449097"/>
                  </a:lnTo>
                  <a:lnTo>
                    <a:pt x="18435" y="404807"/>
                  </a:lnTo>
                  <a:lnTo>
                    <a:pt x="31843" y="361952"/>
                  </a:lnTo>
                  <a:lnTo>
                    <a:pt x="48613" y="320692"/>
                  </a:lnTo>
                  <a:lnTo>
                    <a:pt x="68584" y="281187"/>
                  </a:lnTo>
                  <a:lnTo>
                    <a:pt x="91595" y="243596"/>
                  </a:lnTo>
                  <a:lnTo>
                    <a:pt x="117485" y="208079"/>
                  </a:lnTo>
                  <a:lnTo>
                    <a:pt x="146093" y="174797"/>
                  </a:lnTo>
                  <a:lnTo>
                    <a:pt x="177257" y="143908"/>
                  </a:lnTo>
                  <a:lnTo>
                    <a:pt x="210816" y="115573"/>
                  </a:lnTo>
                  <a:lnTo>
                    <a:pt x="246609" y="89952"/>
                  </a:lnTo>
                  <a:lnTo>
                    <a:pt x="284475" y="67203"/>
                  </a:lnTo>
                  <a:lnTo>
                    <a:pt x="324252" y="47488"/>
                  </a:lnTo>
                  <a:lnTo>
                    <a:pt x="365779" y="30965"/>
                  </a:lnTo>
                  <a:lnTo>
                    <a:pt x="408896" y="17796"/>
                  </a:lnTo>
                  <a:lnTo>
                    <a:pt x="453441" y="8138"/>
                  </a:lnTo>
                  <a:lnTo>
                    <a:pt x="499252" y="2153"/>
                  </a:lnTo>
                  <a:lnTo>
                    <a:pt x="546168" y="0"/>
                  </a:lnTo>
                  <a:lnTo>
                    <a:pt x="593100" y="1789"/>
                  </a:lnTo>
                  <a:lnTo>
                    <a:pt x="638957" y="7418"/>
                  </a:lnTo>
                  <a:lnTo>
                    <a:pt x="683576" y="16729"/>
                  </a:lnTo>
                  <a:lnTo>
                    <a:pt x="726795" y="29564"/>
                  </a:lnTo>
                  <a:lnTo>
                    <a:pt x="768450" y="45764"/>
                  </a:lnTo>
                  <a:lnTo>
                    <a:pt x="808381" y="65170"/>
                  </a:lnTo>
                  <a:lnTo>
                    <a:pt x="846424" y="87623"/>
                  </a:lnTo>
                  <a:lnTo>
                    <a:pt x="882417" y="112966"/>
                  </a:lnTo>
                  <a:lnTo>
                    <a:pt x="916197" y="141040"/>
                  </a:lnTo>
                  <a:lnTo>
                    <a:pt x="947602" y="171686"/>
                  </a:lnTo>
                  <a:lnTo>
                    <a:pt x="976470" y="204745"/>
                  </a:lnTo>
                  <a:lnTo>
                    <a:pt x="1002637" y="240060"/>
                  </a:lnTo>
                  <a:lnTo>
                    <a:pt x="1025943" y="277471"/>
                  </a:lnTo>
                  <a:lnTo>
                    <a:pt x="1046223" y="316820"/>
                  </a:lnTo>
                  <a:lnTo>
                    <a:pt x="1063316" y="357949"/>
                  </a:lnTo>
                  <a:lnTo>
                    <a:pt x="1077059" y="400698"/>
                  </a:lnTo>
                  <a:lnTo>
                    <a:pt x="1087289" y="444910"/>
                  </a:lnTo>
                  <a:lnTo>
                    <a:pt x="1093845" y="490426"/>
                  </a:lnTo>
                  <a:lnTo>
                    <a:pt x="1096564" y="537087"/>
                  </a:lnTo>
                  <a:lnTo>
                    <a:pt x="822128" y="541384"/>
                  </a:lnTo>
                  <a:lnTo>
                    <a:pt x="817018" y="492860"/>
                  </a:lnTo>
                  <a:lnTo>
                    <a:pt x="803768" y="447278"/>
                  </a:lnTo>
                  <a:lnTo>
                    <a:pt x="783141" y="405382"/>
                  </a:lnTo>
                  <a:lnTo>
                    <a:pt x="755902" y="367917"/>
                  </a:lnTo>
                  <a:lnTo>
                    <a:pt x="722814" y="335629"/>
                  </a:lnTo>
                  <a:lnTo>
                    <a:pt x="684640" y="309263"/>
                  </a:lnTo>
                  <a:lnTo>
                    <a:pt x="642144" y="289562"/>
                  </a:lnTo>
                  <a:lnTo>
                    <a:pt x="596089" y="277274"/>
                  </a:lnTo>
                  <a:lnTo>
                    <a:pt x="547239" y="273141"/>
                  </a:lnTo>
                  <a:lnTo>
                    <a:pt x="498422" y="277653"/>
                  </a:lnTo>
                  <a:lnTo>
                    <a:pt x="452465" y="290299"/>
                  </a:lnTo>
                  <a:lnTo>
                    <a:pt x="410124" y="310328"/>
                  </a:lnTo>
                  <a:lnTo>
                    <a:pt x="372158" y="336990"/>
                  </a:lnTo>
                  <a:lnTo>
                    <a:pt x="339324" y="369534"/>
                  </a:lnTo>
                  <a:lnTo>
                    <a:pt x="312380" y="407209"/>
                  </a:lnTo>
                  <a:lnTo>
                    <a:pt x="292083" y="449264"/>
                  </a:lnTo>
                  <a:lnTo>
                    <a:pt x="279190" y="494948"/>
                  </a:lnTo>
                  <a:lnTo>
                    <a:pt x="274460" y="54351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34290" marR="508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COLOR</a:t>
            </a:r>
            <a:r>
              <a:rPr dirty="0" spc="-65"/>
              <a:t> </a:t>
            </a:r>
            <a:r>
              <a:rPr dirty="0" spc="114"/>
              <a:t>BLOCK,</a:t>
            </a:r>
            <a:r>
              <a:rPr dirty="0" spc="-65"/>
              <a:t> </a:t>
            </a:r>
            <a:r>
              <a:rPr dirty="0" spc="135"/>
              <a:t>COLOR </a:t>
            </a:r>
            <a:r>
              <a:rPr dirty="0" spc="-865"/>
              <a:t> </a:t>
            </a:r>
            <a:r>
              <a:rPr dirty="0" spc="45"/>
              <a:t>MATCHING </a:t>
            </a:r>
            <a:r>
              <a:rPr dirty="0" spc="220"/>
              <a:t>APP </a:t>
            </a:r>
            <a:r>
              <a:rPr dirty="0" spc="130"/>
              <a:t>FOR </a:t>
            </a:r>
            <a:r>
              <a:rPr dirty="0" spc="135"/>
              <a:t> </a:t>
            </a:r>
            <a:r>
              <a:rPr dirty="0" spc="105"/>
              <a:t>THE</a:t>
            </a:r>
            <a:r>
              <a:rPr dirty="0" spc="-40"/>
              <a:t> </a:t>
            </a:r>
            <a:r>
              <a:rPr dirty="0" spc="135"/>
              <a:t>COLOR</a:t>
            </a:r>
            <a:r>
              <a:rPr dirty="0" spc="-35"/>
              <a:t> </a:t>
            </a:r>
            <a:r>
              <a:rPr dirty="0" spc="35"/>
              <a:t>BLIND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545715" cy="2922270"/>
            <a:chOff x="0" y="0"/>
            <a:chExt cx="2545715" cy="2922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68985" cy="760730"/>
            </a:xfrm>
            <a:custGeom>
              <a:avLst/>
              <a:gdLst/>
              <a:ahLst/>
              <a:cxnLst/>
              <a:rect l="l" t="t" r="r" b="b"/>
              <a:pathLst>
                <a:path w="768985" h="760730">
                  <a:moveTo>
                    <a:pt x="0" y="760213"/>
                  </a:moveTo>
                  <a:lnTo>
                    <a:pt x="0" y="623537"/>
                  </a:lnTo>
                  <a:lnTo>
                    <a:pt x="49148" y="622321"/>
                  </a:lnTo>
                  <a:lnTo>
                    <a:pt x="98780" y="617060"/>
                  </a:lnTo>
                  <a:lnTo>
                    <a:pt x="147611" y="607869"/>
                  </a:lnTo>
                  <a:lnTo>
                    <a:pt x="195421" y="594836"/>
                  </a:lnTo>
                  <a:lnTo>
                    <a:pt x="241992" y="578051"/>
                  </a:lnTo>
                  <a:lnTo>
                    <a:pt x="287103" y="557603"/>
                  </a:lnTo>
                  <a:lnTo>
                    <a:pt x="330534" y="533582"/>
                  </a:lnTo>
                  <a:lnTo>
                    <a:pt x="372067" y="506076"/>
                  </a:lnTo>
                  <a:lnTo>
                    <a:pt x="411481" y="475175"/>
                  </a:lnTo>
                  <a:lnTo>
                    <a:pt x="448558" y="440968"/>
                  </a:lnTo>
                  <a:lnTo>
                    <a:pt x="482796" y="403868"/>
                  </a:lnTo>
                  <a:lnTo>
                    <a:pt x="513782" y="364376"/>
                  </a:lnTo>
                  <a:lnTo>
                    <a:pt x="541425" y="322713"/>
                  </a:lnTo>
                  <a:lnTo>
                    <a:pt x="565635" y="279100"/>
                  </a:lnTo>
                  <a:lnTo>
                    <a:pt x="586321" y="233758"/>
                  </a:lnTo>
                  <a:lnTo>
                    <a:pt x="603392" y="186907"/>
                  </a:lnTo>
                  <a:lnTo>
                    <a:pt x="616759" y="138769"/>
                  </a:lnTo>
                  <a:lnTo>
                    <a:pt x="626332" y="89563"/>
                  </a:lnTo>
                  <a:lnTo>
                    <a:pt x="632021" y="39429"/>
                  </a:lnTo>
                  <a:lnTo>
                    <a:pt x="633352" y="0"/>
                  </a:lnTo>
                  <a:lnTo>
                    <a:pt x="768836" y="0"/>
                  </a:lnTo>
                  <a:lnTo>
                    <a:pt x="767758" y="39512"/>
                  </a:lnTo>
                  <a:lnTo>
                    <a:pt x="762998" y="90359"/>
                  </a:lnTo>
                  <a:lnTo>
                    <a:pt x="754922" y="140636"/>
                  </a:lnTo>
                  <a:lnTo>
                    <a:pt x="743601" y="190106"/>
                  </a:lnTo>
                  <a:lnTo>
                    <a:pt x="729100" y="238611"/>
                  </a:lnTo>
                  <a:lnTo>
                    <a:pt x="711480" y="285998"/>
                  </a:lnTo>
                  <a:lnTo>
                    <a:pt x="690807" y="332110"/>
                  </a:lnTo>
                  <a:lnTo>
                    <a:pt x="667144" y="376791"/>
                  </a:lnTo>
                  <a:lnTo>
                    <a:pt x="640555" y="419888"/>
                  </a:lnTo>
                  <a:lnTo>
                    <a:pt x="611103" y="461243"/>
                  </a:lnTo>
                  <a:lnTo>
                    <a:pt x="578852" y="500702"/>
                  </a:lnTo>
                  <a:lnTo>
                    <a:pt x="543866" y="538109"/>
                  </a:lnTo>
                  <a:lnTo>
                    <a:pt x="506478" y="573068"/>
                  </a:lnTo>
                  <a:lnTo>
                    <a:pt x="467084" y="605247"/>
                  </a:lnTo>
                  <a:lnTo>
                    <a:pt x="425839" y="634582"/>
                  </a:lnTo>
                  <a:lnTo>
                    <a:pt x="382896" y="661010"/>
                  </a:lnTo>
                  <a:lnTo>
                    <a:pt x="338411" y="684469"/>
                  </a:lnTo>
                  <a:lnTo>
                    <a:pt x="292538" y="704897"/>
                  </a:lnTo>
                  <a:lnTo>
                    <a:pt x="245432" y="722229"/>
                  </a:lnTo>
                  <a:lnTo>
                    <a:pt x="197247" y="736404"/>
                  </a:lnTo>
                  <a:lnTo>
                    <a:pt x="148138" y="747358"/>
                  </a:lnTo>
                  <a:lnTo>
                    <a:pt x="98259" y="755029"/>
                  </a:lnTo>
                  <a:lnTo>
                    <a:pt x="47766" y="759354"/>
                  </a:lnTo>
                  <a:lnTo>
                    <a:pt x="0" y="760213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6743" y="473320"/>
              <a:ext cx="1878964" cy="2448560"/>
            </a:xfrm>
            <a:custGeom>
              <a:avLst/>
              <a:gdLst/>
              <a:ahLst/>
              <a:cxnLst/>
              <a:rect l="l" t="t" r="r" b="b"/>
              <a:pathLst>
                <a:path w="1878964" h="2448560">
                  <a:moveTo>
                    <a:pt x="1878447" y="2448496"/>
                  </a:moveTo>
                  <a:lnTo>
                    <a:pt x="0" y="2448496"/>
                  </a:lnTo>
                  <a:lnTo>
                    <a:pt x="0" y="0"/>
                  </a:lnTo>
                  <a:lnTo>
                    <a:pt x="1878447" y="0"/>
                  </a:lnTo>
                  <a:lnTo>
                    <a:pt x="1878447" y="2448496"/>
                  </a:lnTo>
                  <a:close/>
                </a:path>
              </a:pathLst>
            </a:custGeom>
            <a:solidFill>
              <a:srgbClr val="CFD9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533" y="2115786"/>
              <a:ext cx="254034" cy="899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5661" y="2115786"/>
              <a:ext cx="442784" cy="899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47429" y="1254436"/>
              <a:ext cx="543560" cy="648335"/>
            </a:xfrm>
            <a:custGeom>
              <a:avLst/>
              <a:gdLst/>
              <a:ahLst/>
              <a:cxnLst/>
              <a:rect l="l" t="t" r="r" b="b"/>
              <a:pathLst>
                <a:path w="543560" h="648335">
                  <a:moveTo>
                    <a:pt x="457360" y="648183"/>
                  </a:moveTo>
                  <a:lnTo>
                    <a:pt x="85669" y="648183"/>
                  </a:lnTo>
                  <a:lnTo>
                    <a:pt x="52378" y="641435"/>
                  </a:lnTo>
                  <a:lnTo>
                    <a:pt x="25140" y="623053"/>
                  </a:lnTo>
                  <a:lnTo>
                    <a:pt x="6750" y="595827"/>
                  </a:lnTo>
                  <a:lnTo>
                    <a:pt x="26" y="562677"/>
                  </a:lnTo>
                  <a:lnTo>
                    <a:pt x="0" y="85635"/>
                  </a:lnTo>
                  <a:lnTo>
                    <a:pt x="6750" y="52356"/>
                  </a:lnTo>
                  <a:lnTo>
                    <a:pt x="25140" y="25129"/>
                  </a:lnTo>
                  <a:lnTo>
                    <a:pt x="52378" y="6747"/>
                  </a:lnTo>
                  <a:lnTo>
                    <a:pt x="85669" y="0"/>
                  </a:lnTo>
                  <a:lnTo>
                    <a:pt x="381573" y="0"/>
                  </a:lnTo>
                  <a:lnTo>
                    <a:pt x="382228" y="134"/>
                  </a:lnTo>
                  <a:lnTo>
                    <a:pt x="382363" y="264"/>
                  </a:lnTo>
                  <a:lnTo>
                    <a:pt x="383418" y="264"/>
                  </a:lnTo>
                  <a:lnTo>
                    <a:pt x="384732" y="529"/>
                  </a:lnTo>
                  <a:lnTo>
                    <a:pt x="384867" y="529"/>
                  </a:lnTo>
                  <a:lnTo>
                    <a:pt x="385657" y="659"/>
                  </a:lnTo>
                  <a:lnTo>
                    <a:pt x="386317" y="924"/>
                  </a:lnTo>
                  <a:lnTo>
                    <a:pt x="386977" y="1054"/>
                  </a:lnTo>
                  <a:lnTo>
                    <a:pt x="387107" y="1054"/>
                  </a:lnTo>
                  <a:lnTo>
                    <a:pt x="387372" y="1189"/>
                  </a:lnTo>
                  <a:lnTo>
                    <a:pt x="387502" y="1189"/>
                  </a:lnTo>
                  <a:lnTo>
                    <a:pt x="388162" y="1319"/>
                  </a:lnTo>
                  <a:lnTo>
                    <a:pt x="388687" y="1448"/>
                  </a:lnTo>
                  <a:lnTo>
                    <a:pt x="389346" y="1713"/>
                  </a:lnTo>
                  <a:lnTo>
                    <a:pt x="389481" y="1843"/>
                  </a:lnTo>
                  <a:lnTo>
                    <a:pt x="389611" y="1843"/>
                  </a:lnTo>
                  <a:lnTo>
                    <a:pt x="390136" y="2108"/>
                  </a:lnTo>
                  <a:lnTo>
                    <a:pt x="391456" y="2638"/>
                  </a:lnTo>
                  <a:lnTo>
                    <a:pt x="391591" y="2768"/>
                  </a:lnTo>
                  <a:lnTo>
                    <a:pt x="391851" y="2768"/>
                  </a:lnTo>
                  <a:lnTo>
                    <a:pt x="391986" y="2897"/>
                  </a:lnTo>
                  <a:lnTo>
                    <a:pt x="393565" y="3692"/>
                  </a:lnTo>
                  <a:lnTo>
                    <a:pt x="393695" y="3822"/>
                  </a:lnTo>
                  <a:lnTo>
                    <a:pt x="393830" y="3822"/>
                  </a:lnTo>
                  <a:lnTo>
                    <a:pt x="394355" y="4217"/>
                  </a:lnTo>
                  <a:lnTo>
                    <a:pt x="395015" y="4481"/>
                  </a:lnTo>
                  <a:lnTo>
                    <a:pt x="395545" y="4876"/>
                  </a:lnTo>
                  <a:lnTo>
                    <a:pt x="395675" y="5006"/>
                  </a:lnTo>
                  <a:lnTo>
                    <a:pt x="395940" y="5141"/>
                  </a:lnTo>
                  <a:lnTo>
                    <a:pt x="396070" y="5271"/>
                  </a:lnTo>
                  <a:lnTo>
                    <a:pt x="396595" y="5666"/>
                  </a:lnTo>
                  <a:lnTo>
                    <a:pt x="397124" y="5930"/>
                  </a:lnTo>
                  <a:lnTo>
                    <a:pt x="397649" y="6325"/>
                  </a:lnTo>
                  <a:lnTo>
                    <a:pt x="397784" y="6325"/>
                  </a:lnTo>
                  <a:lnTo>
                    <a:pt x="397784" y="6455"/>
                  </a:lnTo>
                  <a:lnTo>
                    <a:pt x="397914" y="6455"/>
                  </a:lnTo>
                  <a:lnTo>
                    <a:pt x="398574" y="6850"/>
                  </a:lnTo>
                  <a:lnTo>
                    <a:pt x="399099" y="7379"/>
                  </a:lnTo>
                  <a:lnTo>
                    <a:pt x="399629" y="7774"/>
                  </a:lnTo>
                  <a:lnTo>
                    <a:pt x="400024" y="8169"/>
                  </a:lnTo>
                  <a:lnTo>
                    <a:pt x="400549" y="8564"/>
                  </a:lnTo>
                  <a:lnTo>
                    <a:pt x="458015" y="66004"/>
                  </a:lnTo>
                  <a:lnTo>
                    <a:pt x="85669" y="66004"/>
                  </a:lnTo>
                  <a:lnTo>
                    <a:pt x="77966" y="67554"/>
                  </a:lnTo>
                  <a:lnTo>
                    <a:pt x="71682" y="71785"/>
                  </a:lnTo>
                  <a:lnTo>
                    <a:pt x="67450" y="78065"/>
                  </a:lnTo>
                  <a:lnTo>
                    <a:pt x="65925" y="85635"/>
                  </a:lnTo>
                  <a:lnTo>
                    <a:pt x="65899" y="285096"/>
                  </a:lnTo>
                  <a:lnTo>
                    <a:pt x="150488" y="285096"/>
                  </a:lnTo>
                  <a:lnTo>
                    <a:pt x="193231" y="337659"/>
                  </a:lnTo>
                  <a:lnTo>
                    <a:pt x="108079" y="337659"/>
                  </a:lnTo>
                  <a:lnTo>
                    <a:pt x="65899" y="389438"/>
                  </a:lnTo>
                  <a:lnTo>
                    <a:pt x="65899" y="562677"/>
                  </a:lnTo>
                  <a:lnTo>
                    <a:pt x="67450" y="570380"/>
                  </a:lnTo>
                  <a:lnTo>
                    <a:pt x="71682" y="576662"/>
                  </a:lnTo>
                  <a:lnTo>
                    <a:pt x="77966" y="580893"/>
                  </a:lnTo>
                  <a:lnTo>
                    <a:pt x="85669" y="582444"/>
                  </a:lnTo>
                  <a:lnTo>
                    <a:pt x="538994" y="582444"/>
                  </a:lnTo>
                  <a:lnTo>
                    <a:pt x="536279" y="595827"/>
                  </a:lnTo>
                  <a:lnTo>
                    <a:pt x="517889" y="623053"/>
                  </a:lnTo>
                  <a:lnTo>
                    <a:pt x="490652" y="641435"/>
                  </a:lnTo>
                  <a:lnTo>
                    <a:pt x="457360" y="648183"/>
                  </a:lnTo>
                  <a:close/>
                </a:path>
                <a:path w="543560" h="648335">
                  <a:moveTo>
                    <a:pt x="543030" y="367963"/>
                  </a:moveTo>
                  <a:lnTo>
                    <a:pt x="437195" y="367963"/>
                  </a:lnTo>
                  <a:lnTo>
                    <a:pt x="477130" y="318822"/>
                  </a:lnTo>
                  <a:lnTo>
                    <a:pt x="477130" y="197747"/>
                  </a:lnTo>
                  <a:lnTo>
                    <a:pt x="378274" y="197747"/>
                  </a:lnTo>
                  <a:lnTo>
                    <a:pt x="365454" y="195157"/>
                  </a:lnTo>
                  <a:lnTo>
                    <a:pt x="354981" y="188097"/>
                  </a:lnTo>
                  <a:lnTo>
                    <a:pt x="347917" y="177629"/>
                  </a:lnTo>
                  <a:lnTo>
                    <a:pt x="345327" y="164815"/>
                  </a:lnTo>
                  <a:lnTo>
                    <a:pt x="345327" y="66004"/>
                  </a:lnTo>
                  <a:lnTo>
                    <a:pt x="458015" y="66004"/>
                  </a:lnTo>
                  <a:lnTo>
                    <a:pt x="533937" y="141891"/>
                  </a:lnTo>
                  <a:lnTo>
                    <a:pt x="534332" y="142415"/>
                  </a:lnTo>
                  <a:lnTo>
                    <a:pt x="535256" y="143340"/>
                  </a:lnTo>
                  <a:lnTo>
                    <a:pt x="535651" y="143999"/>
                  </a:lnTo>
                  <a:lnTo>
                    <a:pt x="536176" y="144524"/>
                  </a:lnTo>
                  <a:lnTo>
                    <a:pt x="536571" y="145053"/>
                  </a:lnTo>
                  <a:lnTo>
                    <a:pt x="536571" y="145183"/>
                  </a:lnTo>
                  <a:lnTo>
                    <a:pt x="536706" y="145183"/>
                  </a:lnTo>
                  <a:lnTo>
                    <a:pt x="536706" y="145313"/>
                  </a:lnTo>
                  <a:lnTo>
                    <a:pt x="537101" y="145843"/>
                  </a:lnTo>
                  <a:lnTo>
                    <a:pt x="537366" y="146368"/>
                  </a:lnTo>
                  <a:lnTo>
                    <a:pt x="537761" y="146897"/>
                  </a:lnTo>
                  <a:lnTo>
                    <a:pt x="537891" y="147027"/>
                  </a:lnTo>
                  <a:lnTo>
                    <a:pt x="538021" y="147292"/>
                  </a:lnTo>
                  <a:lnTo>
                    <a:pt x="538156" y="147422"/>
                  </a:lnTo>
                  <a:lnTo>
                    <a:pt x="538551" y="148081"/>
                  </a:lnTo>
                  <a:lnTo>
                    <a:pt x="538946" y="148606"/>
                  </a:lnTo>
                  <a:lnTo>
                    <a:pt x="539211" y="149265"/>
                  </a:lnTo>
                  <a:lnTo>
                    <a:pt x="539211" y="149400"/>
                  </a:lnTo>
                  <a:lnTo>
                    <a:pt x="539340" y="149400"/>
                  </a:lnTo>
                  <a:lnTo>
                    <a:pt x="539340" y="149530"/>
                  </a:lnTo>
                  <a:lnTo>
                    <a:pt x="539605" y="150190"/>
                  </a:lnTo>
                  <a:lnTo>
                    <a:pt x="540130" y="151244"/>
                  </a:lnTo>
                  <a:lnTo>
                    <a:pt x="540265" y="151374"/>
                  </a:lnTo>
                  <a:lnTo>
                    <a:pt x="540265" y="151639"/>
                  </a:lnTo>
                  <a:lnTo>
                    <a:pt x="540395" y="151769"/>
                  </a:lnTo>
                  <a:lnTo>
                    <a:pt x="541185" y="153747"/>
                  </a:lnTo>
                  <a:lnTo>
                    <a:pt x="541185" y="153877"/>
                  </a:lnTo>
                  <a:lnTo>
                    <a:pt x="541320" y="154537"/>
                  </a:lnTo>
                  <a:lnTo>
                    <a:pt x="541580" y="155061"/>
                  </a:lnTo>
                  <a:lnTo>
                    <a:pt x="541715" y="155721"/>
                  </a:lnTo>
                  <a:lnTo>
                    <a:pt x="541715" y="155856"/>
                  </a:lnTo>
                  <a:lnTo>
                    <a:pt x="541845" y="156116"/>
                  </a:lnTo>
                  <a:lnTo>
                    <a:pt x="541845" y="156251"/>
                  </a:lnTo>
                  <a:lnTo>
                    <a:pt x="542110" y="157040"/>
                  </a:lnTo>
                  <a:lnTo>
                    <a:pt x="542375" y="158359"/>
                  </a:lnTo>
                  <a:lnTo>
                    <a:pt x="542635" y="159149"/>
                  </a:lnTo>
                  <a:lnTo>
                    <a:pt x="542635" y="159808"/>
                  </a:lnTo>
                  <a:lnTo>
                    <a:pt x="542770" y="160463"/>
                  </a:lnTo>
                  <a:lnTo>
                    <a:pt x="542900" y="160598"/>
                  </a:lnTo>
                  <a:lnTo>
                    <a:pt x="542900" y="161652"/>
                  </a:lnTo>
                  <a:lnTo>
                    <a:pt x="543030" y="162311"/>
                  </a:lnTo>
                  <a:lnTo>
                    <a:pt x="543030" y="367963"/>
                  </a:lnTo>
                  <a:close/>
                </a:path>
                <a:path w="543560" h="648335">
                  <a:moveTo>
                    <a:pt x="150488" y="285096"/>
                  </a:moveTo>
                  <a:lnTo>
                    <a:pt x="65899" y="285096"/>
                  </a:lnTo>
                  <a:lnTo>
                    <a:pt x="82640" y="264545"/>
                  </a:lnTo>
                  <a:lnTo>
                    <a:pt x="87913" y="259426"/>
                  </a:lnTo>
                  <a:lnTo>
                    <a:pt x="94089" y="255618"/>
                  </a:lnTo>
                  <a:lnTo>
                    <a:pt x="100933" y="253243"/>
                  </a:lnTo>
                  <a:lnTo>
                    <a:pt x="108209" y="252424"/>
                  </a:lnTo>
                  <a:lnTo>
                    <a:pt x="115504" y="253243"/>
                  </a:lnTo>
                  <a:lnTo>
                    <a:pt x="122378" y="255618"/>
                  </a:lnTo>
                  <a:lnTo>
                    <a:pt x="128560" y="259426"/>
                  </a:lnTo>
                  <a:lnTo>
                    <a:pt x="133777" y="264545"/>
                  </a:lnTo>
                  <a:lnTo>
                    <a:pt x="150488" y="285096"/>
                  </a:lnTo>
                  <a:close/>
                </a:path>
                <a:path w="543560" h="648335">
                  <a:moveTo>
                    <a:pt x="302761" y="367963"/>
                  </a:moveTo>
                  <a:lnTo>
                    <a:pt x="217872" y="367963"/>
                  </a:lnTo>
                  <a:lnTo>
                    <a:pt x="301962" y="264545"/>
                  </a:lnTo>
                  <a:lnTo>
                    <a:pt x="307235" y="259426"/>
                  </a:lnTo>
                  <a:lnTo>
                    <a:pt x="313412" y="255618"/>
                  </a:lnTo>
                  <a:lnTo>
                    <a:pt x="320256" y="253243"/>
                  </a:lnTo>
                  <a:lnTo>
                    <a:pt x="327531" y="252424"/>
                  </a:lnTo>
                  <a:lnTo>
                    <a:pt x="334827" y="253243"/>
                  </a:lnTo>
                  <a:lnTo>
                    <a:pt x="341701" y="255618"/>
                  </a:lnTo>
                  <a:lnTo>
                    <a:pt x="347882" y="259426"/>
                  </a:lnTo>
                  <a:lnTo>
                    <a:pt x="353100" y="264545"/>
                  </a:lnTo>
                  <a:lnTo>
                    <a:pt x="412553" y="337659"/>
                  </a:lnTo>
                  <a:lnTo>
                    <a:pt x="327401" y="337659"/>
                  </a:lnTo>
                  <a:lnTo>
                    <a:pt x="302761" y="367963"/>
                  </a:lnTo>
                  <a:close/>
                </a:path>
                <a:path w="543560" h="648335">
                  <a:moveTo>
                    <a:pt x="217737" y="453199"/>
                  </a:moveTo>
                  <a:lnTo>
                    <a:pt x="108079" y="337659"/>
                  </a:lnTo>
                  <a:lnTo>
                    <a:pt x="193231" y="337659"/>
                  </a:lnTo>
                  <a:lnTo>
                    <a:pt x="217872" y="367963"/>
                  </a:lnTo>
                  <a:lnTo>
                    <a:pt x="302761" y="367963"/>
                  </a:lnTo>
                  <a:lnTo>
                    <a:pt x="243306" y="441082"/>
                  </a:lnTo>
                  <a:lnTo>
                    <a:pt x="238034" y="446198"/>
                  </a:lnTo>
                  <a:lnTo>
                    <a:pt x="231858" y="450005"/>
                  </a:lnTo>
                  <a:lnTo>
                    <a:pt x="225015" y="452380"/>
                  </a:lnTo>
                  <a:lnTo>
                    <a:pt x="217737" y="453199"/>
                  </a:lnTo>
                  <a:close/>
                </a:path>
                <a:path w="543560" h="648335">
                  <a:moveTo>
                    <a:pt x="437060" y="453199"/>
                  </a:moveTo>
                  <a:lnTo>
                    <a:pt x="327401" y="337659"/>
                  </a:lnTo>
                  <a:lnTo>
                    <a:pt x="412553" y="337659"/>
                  </a:lnTo>
                  <a:lnTo>
                    <a:pt x="437195" y="367963"/>
                  </a:lnTo>
                  <a:lnTo>
                    <a:pt x="543030" y="367963"/>
                  </a:lnTo>
                  <a:lnTo>
                    <a:pt x="543030" y="423295"/>
                  </a:lnTo>
                  <a:lnTo>
                    <a:pt x="477130" y="423295"/>
                  </a:lnTo>
                  <a:lnTo>
                    <a:pt x="462629" y="441082"/>
                  </a:lnTo>
                  <a:lnTo>
                    <a:pt x="457356" y="446198"/>
                  </a:lnTo>
                  <a:lnTo>
                    <a:pt x="451181" y="450005"/>
                  </a:lnTo>
                  <a:lnTo>
                    <a:pt x="444337" y="452380"/>
                  </a:lnTo>
                  <a:lnTo>
                    <a:pt x="437060" y="453199"/>
                  </a:lnTo>
                  <a:close/>
                </a:path>
                <a:path w="543560" h="648335">
                  <a:moveTo>
                    <a:pt x="538994" y="582444"/>
                  </a:moveTo>
                  <a:lnTo>
                    <a:pt x="457360" y="582444"/>
                  </a:lnTo>
                  <a:lnTo>
                    <a:pt x="465063" y="580893"/>
                  </a:lnTo>
                  <a:lnTo>
                    <a:pt x="471347" y="576662"/>
                  </a:lnTo>
                  <a:lnTo>
                    <a:pt x="475579" y="570380"/>
                  </a:lnTo>
                  <a:lnTo>
                    <a:pt x="477130" y="562677"/>
                  </a:lnTo>
                  <a:lnTo>
                    <a:pt x="477130" y="423295"/>
                  </a:lnTo>
                  <a:lnTo>
                    <a:pt x="543030" y="423295"/>
                  </a:lnTo>
                  <a:lnTo>
                    <a:pt x="543003" y="562677"/>
                  </a:lnTo>
                  <a:lnTo>
                    <a:pt x="538994" y="582444"/>
                  </a:lnTo>
                  <a:close/>
                </a:path>
              </a:pathLst>
            </a:custGeom>
            <a:solidFill>
              <a:srgbClr val="5E7D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277220" y="1005709"/>
            <a:ext cx="1960245" cy="134175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65"/>
              </a:spcBef>
            </a:pP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ut 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30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0 </a:t>
            </a:r>
            <a:r>
              <a:rPr dirty="0" sz="800" spc="2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illion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pe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ple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are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color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7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12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800" spc="4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800" spc="5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800" spc="4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800" spc="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800" spc="-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00" spc="80" b="1">
                <a:solidFill>
                  <a:srgbClr val="26316F"/>
                </a:solidFill>
                <a:latin typeface="Tahoma"/>
                <a:cs typeface="Tahoma"/>
              </a:rPr>
              <a:t>B</a:t>
            </a:r>
            <a:r>
              <a:rPr dirty="0" sz="800" spc="5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800" spc="4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800" spc="6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800" spc="60" b="1">
                <a:solidFill>
                  <a:srgbClr val="26316F"/>
                </a:solidFill>
                <a:latin typeface="Tahoma"/>
                <a:cs typeface="Tahoma"/>
              </a:rPr>
              <a:t>k</a:t>
            </a:r>
            <a:r>
              <a:rPr dirty="0" sz="80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app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de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igned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for 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eop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le 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h 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olor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isi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on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de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ci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en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to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help </a:t>
            </a:r>
            <a:r>
              <a:rPr dirty="0" sz="800" spc="45">
                <a:solidFill>
                  <a:srgbClr val="29357A"/>
                </a:solidFill>
                <a:latin typeface="Verdana"/>
                <a:cs typeface="Verdana"/>
              </a:rPr>
              <a:t>them 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match 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ol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rs 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d 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bett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r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12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11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 spc="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800" spc="-12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4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4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9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an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d 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cr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eate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co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or 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alet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tes 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that 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rk </a:t>
            </a:r>
            <a:r>
              <a:rPr dirty="0" sz="800" spc="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gether.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74413" y="600990"/>
            <a:ext cx="1951989" cy="254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5"/>
              <a:t>COLOR</a:t>
            </a:r>
            <a:r>
              <a:rPr dirty="0" sz="1500" spc="-60"/>
              <a:t> </a:t>
            </a:r>
            <a:r>
              <a:rPr dirty="0" sz="1500" spc="25"/>
              <a:t>BLINDNESS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545715" cy="2922270"/>
            <a:chOff x="0" y="0"/>
            <a:chExt cx="2545715" cy="29222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68985" cy="760730"/>
            </a:xfrm>
            <a:custGeom>
              <a:avLst/>
              <a:gdLst/>
              <a:ahLst/>
              <a:cxnLst/>
              <a:rect l="l" t="t" r="r" b="b"/>
              <a:pathLst>
                <a:path w="768985" h="760730">
                  <a:moveTo>
                    <a:pt x="0" y="760213"/>
                  </a:moveTo>
                  <a:lnTo>
                    <a:pt x="0" y="623536"/>
                  </a:lnTo>
                  <a:lnTo>
                    <a:pt x="49148" y="622321"/>
                  </a:lnTo>
                  <a:lnTo>
                    <a:pt x="98780" y="617060"/>
                  </a:lnTo>
                  <a:lnTo>
                    <a:pt x="147611" y="607868"/>
                  </a:lnTo>
                  <a:lnTo>
                    <a:pt x="195421" y="594835"/>
                  </a:lnTo>
                  <a:lnTo>
                    <a:pt x="241992" y="578050"/>
                  </a:lnTo>
                  <a:lnTo>
                    <a:pt x="287103" y="557603"/>
                  </a:lnTo>
                  <a:lnTo>
                    <a:pt x="330534" y="533582"/>
                  </a:lnTo>
                  <a:lnTo>
                    <a:pt x="372067" y="506076"/>
                  </a:lnTo>
                  <a:lnTo>
                    <a:pt x="411481" y="475175"/>
                  </a:lnTo>
                  <a:lnTo>
                    <a:pt x="448558" y="440967"/>
                  </a:lnTo>
                  <a:lnTo>
                    <a:pt x="482796" y="403867"/>
                  </a:lnTo>
                  <a:lnTo>
                    <a:pt x="513782" y="364375"/>
                  </a:lnTo>
                  <a:lnTo>
                    <a:pt x="541425" y="322713"/>
                  </a:lnTo>
                  <a:lnTo>
                    <a:pt x="565635" y="279100"/>
                  </a:lnTo>
                  <a:lnTo>
                    <a:pt x="586321" y="233757"/>
                  </a:lnTo>
                  <a:lnTo>
                    <a:pt x="603392" y="186907"/>
                  </a:lnTo>
                  <a:lnTo>
                    <a:pt x="616759" y="138768"/>
                  </a:lnTo>
                  <a:lnTo>
                    <a:pt x="626332" y="89563"/>
                  </a:lnTo>
                  <a:lnTo>
                    <a:pt x="632021" y="39429"/>
                  </a:lnTo>
                  <a:lnTo>
                    <a:pt x="633352" y="0"/>
                  </a:lnTo>
                  <a:lnTo>
                    <a:pt x="768836" y="0"/>
                  </a:lnTo>
                  <a:lnTo>
                    <a:pt x="767758" y="39511"/>
                  </a:lnTo>
                  <a:lnTo>
                    <a:pt x="762998" y="90359"/>
                  </a:lnTo>
                  <a:lnTo>
                    <a:pt x="754922" y="140636"/>
                  </a:lnTo>
                  <a:lnTo>
                    <a:pt x="743601" y="190105"/>
                  </a:lnTo>
                  <a:lnTo>
                    <a:pt x="729100" y="238611"/>
                  </a:lnTo>
                  <a:lnTo>
                    <a:pt x="711480" y="285997"/>
                  </a:lnTo>
                  <a:lnTo>
                    <a:pt x="690807" y="332109"/>
                  </a:lnTo>
                  <a:lnTo>
                    <a:pt x="667144" y="376791"/>
                  </a:lnTo>
                  <a:lnTo>
                    <a:pt x="640555" y="419887"/>
                  </a:lnTo>
                  <a:lnTo>
                    <a:pt x="611103" y="461242"/>
                  </a:lnTo>
                  <a:lnTo>
                    <a:pt x="578852" y="500701"/>
                  </a:lnTo>
                  <a:lnTo>
                    <a:pt x="543866" y="538108"/>
                  </a:lnTo>
                  <a:lnTo>
                    <a:pt x="506478" y="573067"/>
                  </a:lnTo>
                  <a:lnTo>
                    <a:pt x="467084" y="605246"/>
                  </a:lnTo>
                  <a:lnTo>
                    <a:pt x="425839" y="634581"/>
                  </a:lnTo>
                  <a:lnTo>
                    <a:pt x="382896" y="661010"/>
                  </a:lnTo>
                  <a:lnTo>
                    <a:pt x="338411" y="684469"/>
                  </a:lnTo>
                  <a:lnTo>
                    <a:pt x="292538" y="704896"/>
                  </a:lnTo>
                  <a:lnTo>
                    <a:pt x="245432" y="722228"/>
                  </a:lnTo>
                  <a:lnTo>
                    <a:pt x="197247" y="736403"/>
                  </a:lnTo>
                  <a:lnTo>
                    <a:pt x="148138" y="747357"/>
                  </a:lnTo>
                  <a:lnTo>
                    <a:pt x="98259" y="755029"/>
                  </a:lnTo>
                  <a:lnTo>
                    <a:pt x="47766" y="759354"/>
                  </a:lnTo>
                  <a:lnTo>
                    <a:pt x="0" y="760213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6743" y="473320"/>
              <a:ext cx="1878964" cy="2448560"/>
            </a:xfrm>
            <a:custGeom>
              <a:avLst/>
              <a:gdLst/>
              <a:ahLst/>
              <a:cxnLst/>
              <a:rect l="l" t="t" r="r" b="b"/>
              <a:pathLst>
                <a:path w="1878964" h="2448560">
                  <a:moveTo>
                    <a:pt x="1878447" y="2448496"/>
                  </a:moveTo>
                  <a:lnTo>
                    <a:pt x="0" y="2448496"/>
                  </a:lnTo>
                  <a:lnTo>
                    <a:pt x="0" y="0"/>
                  </a:lnTo>
                  <a:lnTo>
                    <a:pt x="1878447" y="0"/>
                  </a:lnTo>
                  <a:lnTo>
                    <a:pt x="1878447" y="2448496"/>
                  </a:lnTo>
                  <a:close/>
                </a:path>
              </a:pathLst>
            </a:custGeom>
            <a:solidFill>
              <a:srgbClr val="CFD9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533" y="2115786"/>
              <a:ext cx="254034" cy="899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5661" y="2115786"/>
              <a:ext cx="442784" cy="899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47429" y="1254436"/>
              <a:ext cx="543560" cy="648335"/>
            </a:xfrm>
            <a:custGeom>
              <a:avLst/>
              <a:gdLst/>
              <a:ahLst/>
              <a:cxnLst/>
              <a:rect l="l" t="t" r="r" b="b"/>
              <a:pathLst>
                <a:path w="543560" h="648335">
                  <a:moveTo>
                    <a:pt x="457360" y="648183"/>
                  </a:moveTo>
                  <a:lnTo>
                    <a:pt x="85669" y="648183"/>
                  </a:lnTo>
                  <a:lnTo>
                    <a:pt x="52378" y="641435"/>
                  </a:lnTo>
                  <a:lnTo>
                    <a:pt x="25140" y="623053"/>
                  </a:lnTo>
                  <a:lnTo>
                    <a:pt x="6750" y="595827"/>
                  </a:lnTo>
                  <a:lnTo>
                    <a:pt x="26" y="562677"/>
                  </a:lnTo>
                  <a:lnTo>
                    <a:pt x="0" y="85635"/>
                  </a:lnTo>
                  <a:lnTo>
                    <a:pt x="6750" y="52356"/>
                  </a:lnTo>
                  <a:lnTo>
                    <a:pt x="25140" y="25129"/>
                  </a:lnTo>
                  <a:lnTo>
                    <a:pt x="52378" y="6747"/>
                  </a:lnTo>
                  <a:lnTo>
                    <a:pt x="85669" y="0"/>
                  </a:lnTo>
                  <a:lnTo>
                    <a:pt x="381573" y="0"/>
                  </a:lnTo>
                  <a:lnTo>
                    <a:pt x="382228" y="134"/>
                  </a:lnTo>
                  <a:lnTo>
                    <a:pt x="382363" y="264"/>
                  </a:lnTo>
                  <a:lnTo>
                    <a:pt x="383418" y="264"/>
                  </a:lnTo>
                  <a:lnTo>
                    <a:pt x="384732" y="529"/>
                  </a:lnTo>
                  <a:lnTo>
                    <a:pt x="384867" y="529"/>
                  </a:lnTo>
                  <a:lnTo>
                    <a:pt x="385657" y="659"/>
                  </a:lnTo>
                  <a:lnTo>
                    <a:pt x="386317" y="924"/>
                  </a:lnTo>
                  <a:lnTo>
                    <a:pt x="386977" y="1054"/>
                  </a:lnTo>
                  <a:lnTo>
                    <a:pt x="387107" y="1054"/>
                  </a:lnTo>
                  <a:lnTo>
                    <a:pt x="387372" y="1189"/>
                  </a:lnTo>
                  <a:lnTo>
                    <a:pt x="387502" y="1189"/>
                  </a:lnTo>
                  <a:lnTo>
                    <a:pt x="388162" y="1319"/>
                  </a:lnTo>
                  <a:lnTo>
                    <a:pt x="388687" y="1448"/>
                  </a:lnTo>
                  <a:lnTo>
                    <a:pt x="389346" y="1713"/>
                  </a:lnTo>
                  <a:lnTo>
                    <a:pt x="389481" y="1843"/>
                  </a:lnTo>
                  <a:lnTo>
                    <a:pt x="389611" y="1843"/>
                  </a:lnTo>
                  <a:lnTo>
                    <a:pt x="390136" y="2108"/>
                  </a:lnTo>
                  <a:lnTo>
                    <a:pt x="391456" y="2638"/>
                  </a:lnTo>
                  <a:lnTo>
                    <a:pt x="391591" y="2768"/>
                  </a:lnTo>
                  <a:lnTo>
                    <a:pt x="391851" y="2768"/>
                  </a:lnTo>
                  <a:lnTo>
                    <a:pt x="391986" y="2897"/>
                  </a:lnTo>
                  <a:lnTo>
                    <a:pt x="393565" y="3692"/>
                  </a:lnTo>
                  <a:lnTo>
                    <a:pt x="393695" y="3822"/>
                  </a:lnTo>
                  <a:lnTo>
                    <a:pt x="393830" y="3822"/>
                  </a:lnTo>
                  <a:lnTo>
                    <a:pt x="394355" y="4217"/>
                  </a:lnTo>
                  <a:lnTo>
                    <a:pt x="395015" y="4481"/>
                  </a:lnTo>
                  <a:lnTo>
                    <a:pt x="395545" y="4876"/>
                  </a:lnTo>
                  <a:lnTo>
                    <a:pt x="395675" y="5006"/>
                  </a:lnTo>
                  <a:lnTo>
                    <a:pt x="395940" y="5141"/>
                  </a:lnTo>
                  <a:lnTo>
                    <a:pt x="396070" y="5271"/>
                  </a:lnTo>
                  <a:lnTo>
                    <a:pt x="396595" y="5666"/>
                  </a:lnTo>
                  <a:lnTo>
                    <a:pt x="397124" y="5930"/>
                  </a:lnTo>
                  <a:lnTo>
                    <a:pt x="397649" y="6325"/>
                  </a:lnTo>
                  <a:lnTo>
                    <a:pt x="397784" y="6325"/>
                  </a:lnTo>
                  <a:lnTo>
                    <a:pt x="397784" y="6455"/>
                  </a:lnTo>
                  <a:lnTo>
                    <a:pt x="397914" y="6455"/>
                  </a:lnTo>
                  <a:lnTo>
                    <a:pt x="398574" y="6850"/>
                  </a:lnTo>
                  <a:lnTo>
                    <a:pt x="399099" y="7379"/>
                  </a:lnTo>
                  <a:lnTo>
                    <a:pt x="399629" y="7774"/>
                  </a:lnTo>
                  <a:lnTo>
                    <a:pt x="400024" y="8169"/>
                  </a:lnTo>
                  <a:lnTo>
                    <a:pt x="400549" y="8564"/>
                  </a:lnTo>
                  <a:lnTo>
                    <a:pt x="458015" y="66004"/>
                  </a:lnTo>
                  <a:lnTo>
                    <a:pt x="85669" y="66004"/>
                  </a:lnTo>
                  <a:lnTo>
                    <a:pt x="77966" y="67554"/>
                  </a:lnTo>
                  <a:lnTo>
                    <a:pt x="71682" y="71785"/>
                  </a:lnTo>
                  <a:lnTo>
                    <a:pt x="67450" y="78065"/>
                  </a:lnTo>
                  <a:lnTo>
                    <a:pt x="65925" y="85635"/>
                  </a:lnTo>
                  <a:lnTo>
                    <a:pt x="65899" y="285096"/>
                  </a:lnTo>
                  <a:lnTo>
                    <a:pt x="150488" y="285096"/>
                  </a:lnTo>
                  <a:lnTo>
                    <a:pt x="193231" y="337659"/>
                  </a:lnTo>
                  <a:lnTo>
                    <a:pt x="108079" y="337659"/>
                  </a:lnTo>
                  <a:lnTo>
                    <a:pt x="65899" y="389438"/>
                  </a:lnTo>
                  <a:lnTo>
                    <a:pt x="65899" y="562677"/>
                  </a:lnTo>
                  <a:lnTo>
                    <a:pt x="67450" y="570380"/>
                  </a:lnTo>
                  <a:lnTo>
                    <a:pt x="71682" y="576662"/>
                  </a:lnTo>
                  <a:lnTo>
                    <a:pt x="77966" y="580893"/>
                  </a:lnTo>
                  <a:lnTo>
                    <a:pt x="85669" y="582444"/>
                  </a:lnTo>
                  <a:lnTo>
                    <a:pt x="538994" y="582444"/>
                  </a:lnTo>
                  <a:lnTo>
                    <a:pt x="536279" y="595827"/>
                  </a:lnTo>
                  <a:lnTo>
                    <a:pt x="517889" y="623053"/>
                  </a:lnTo>
                  <a:lnTo>
                    <a:pt x="490652" y="641435"/>
                  </a:lnTo>
                  <a:lnTo>
                    <a:pt x="457360" y="648183"/>
                  </a:lnTo>
                  <a:close/>
                </a:path>
                <a:path w="543560" h="648335">
                  <a:moveTo>
                    <a:pt x="543030" y="367963"/>
                  </a:moveTo>
                  <a:lnTo>
                    <a:pt x="437195" y="367963"/>
                  </a:lnTo>
                  <a:lnTo>
                    <a:pt x="477130" y="318822"/>
                  </a:lnTo>
                  <a:lnTo>
                    <a:pt x="477130" y="197747"/>
                  </a:lnTo>
                  <a:lnTo>
                    <a:pt x="378274" y="197747"/>
                  </a:lnTo>
                  <a:lnTo>
                    <a:pt x="365454" y="195157"/>
                  </a:lnTo>
                  <a:lnTo>
                    <a:pt x="354981" y="188097"/>
                  </a:lnTo>
                  <a:lnTo>
                    <a:pt x="347917" y="177629"/>
                  </a:lnTo>
                  <a:lnTo>
                    <a:pt x="345327" y="164815"/>
                  </a:lnTo>
                  <a:lnTo>
                    <a:pt x="345327" y="66004"/>
                  </a:lnTo>
                  <a:lnTo>
                    <a:pt x="458015" y="66004"/>
                  </a:lnTo>
                  <a:lnTo>
                    <a:pt x="533937" y="141891"/>
                  </a:lnTo>
                  <a:lnTo>
                    <a:pt x="534332" y="142415"/>
                  </a:lnTo>
                  <a:lnTo>
                    <a:pt x="535256" y="143340"/>
                  </a:lnTo>
                  <a:lnTo>
                    <a:pt x="535651" y="143999"/>
                  </a:lnTo>
                  <a:lnTo>
                    <a:pt x="536176" y="144524"/>
                  </a:lnTo>
                  <a:lnTo>
                    <a:pt x="536571" y="145053"/>
                  </a:lnTo>
                  <a:lnTo>
                    <a:pt x="536571" y="145183"/>
                  </a:lnTo>
                  <a:lnTo>
                    <a:pt x="536706" y="145183"/>
                  </a:lnTo>
                  <a:lnTo>
                    <a:pt x="536706" y="145313"/>
                  </a:lnTo>
                  <a:lnTo>
                    <a:pt x="537101" y="145843"/>
                  </a:lnTo>
                  <a:lnTo>
                    <a:pt x="537366" y="146368"/>
                  </a:lnTo>
                  <a:lnTo>
                    <a:pt x="537761" y="146897"/>
                  </a:lnTo>
                  <a:lnTo>
                    <a:pt x="537891" y="147027"/>
                  </a:lnTo>
                  <a:lnTo>
                    <a:pt x="538021" y="147292"/>
                  </a:lnTo>
                  <a:lnTo>
                    <a:pt x="538156" y="147422"/>
                  </a:lnTo>
                  <a:lnTo>
                    <a:pt x="538551" y="148081"/>
                  </a:lnTo>
                  <a:lnTo>
                    <a:pt x="538946" y="148606"/>
                  </a:lnTo>
                  <a:lnTo>
                    <a:pt x="539211" y="149265"/>
                  </a:lnTo>
                  <a:lnTo>
                    <a:pt x="539211" y="149400"/>
                  </a:lnTo>
                  <a:lnTo>
                    <a:pt x="539340" y="149400"/>
                  </a:lnTo>
                  <a:lnTo>
                    <a:pt x="539340" y="149530"/>
                  </a:lnTo>
                  <a:lnTo>
                    <a:pt x="539605" y="150190"/>
                  </a:lnTo>
                  <a:lnTo>
                    <a:pt x="540130" y="151244"/>
                  </a:lnTo>
                  <a:lnTo>
                    <a:pt x="540265" y="151374"/>
                  </a:lnTo>
                  <a:lnTo>
                    <a:pt x="540265" y="151639"/>
                  </a:lnTo>
                  <a:lnTo>
                    <a:pt x="540395" y="151769"/>
                  </a:lnTo>
                  <a:lnTo>
                    <a:pt x="541185" y="153747"/>
                  </a:lnTo>
                  <a:lnTo>
                    <a:pt x="541185" y="153877"/>
                  </a:lnTo>
                  <a:lnTo>
                    <a:pt x="541320" y="154537"/>
                  </a:lnTo>
                  <a:lnTo>
                    <a:pt x="541580" y="155061"/>
                  </a:lnTo>
                  <a:lnTo>
                    <a:pt x="541715" y="155721"/>
                  </a:lnTo>
                  <a:lnTo>
                    <a:pt x="541715" y="155856"/>
                  </a:lnTo>
                  <a:lnTo>
                    <a:pt x="541845" y="156116"/>
                  </a:lnTo>
                  <a:lnTo>
                    <a:pt x="541845" y="156251"/>
                  </a:lnTo>
                  <a:lnTo>
                    <a:pt x="542110" y="157040"/>
                  </a:lnTo>
                  <a:lnTo>
                    <a:pt x="542375" y="158359"/>
                  </a:lnTo>
                  <a:lnTo>
                    <a:pt x="542635" y="159149"/>
                  </a:lnTo>
                  <a:lnTo>
                    <a:pt x="542635" y="159808"/>
                  </a:lnTo>
                  <a:lnTo>
                    <a:pt x="542770" y="160463"/>
                  </a:lnTo>
                  <a:lnTo>
                    <a:pt x="542900" y="160598"/>
                  </a:lnTo>
                  <a:lnTo>
                    <a:pt x="542900" y="161652"/>
                  </a:lnTo>
                  <a:lnTo>
                    <a:pt x="543030" y="162311"/>
                  </a:lnTo>
                  <a:lnTo>
                    <a:pt x="543030" y="367963"/>
                  </a:lnTo>
                  <a:close/>
                </a:path>
                <a:path w="543560" h="648335">
                  <a:moveTo>
                    <a:pt x="150488" y="285096"/>
                  </a:moveTo>
                  <a:lnTo>
                    <a:pt x="65899" y="285096"/>
                  </a:lnTo>
                  <a:lnTo>
                    <a:pt x="82640" y="264545"/>
                  </a:lnTo>
                  <a:lnTo>
                    <a:pt x="87913" y="259426"/>
                  </a:lnTo>
                  <a:lnTo>
                    <a:pt x="94089" y="255618"/>
                  </a:lnTo>
                  <a:lnTo>
                    <a:pt x="100933" y="253243"/>
                  </a:lnTo>
                  <a:lnTo>
                    <a:pt x="108209" y="252424"/>
                  </a:lnTo>
                  <a:lnTo>
                    <a:pt x="115504" y="253243"/>
                  </a:lnTo>
                  <a:lnTo>
                    <a:pt x="122378" y="255618"/>
                  </a:lnTo>
                  <a:lnTo>
                    <a:pt x="128560" y="259426"/>
                  </a:lnTo>
                  <a:lnTo>
                    <a:pt x="133777" y="264545"/>
                  </a:lnTo>
                  <a:lnTo>
                    <a:pt x="150488" y="285096"/>
                  </a:lnTo>
                  <a:close/>
                </a:path>
                <a:path w="543560" h="648335">
                  <a:moveTo>
                    <a:pt x="302761" y="367963"/>
                  </a:moveTo>
                  <a:lnTo>
                    <a:pt x="217872" y="367963"/>
                  </a:lnTo>
                  <a:lnTo>
                    <a:pt x="301962" y="264545"/>
                  </a:lnTo>
                  <a:lnTo>
                    <a:pt x="307235" y="259426"/>
                  </a:lnTo>
                  <a:lnTo>
                    <a:pt x="313412" y="255618"/>
                  </a:lnTo>
                  <a:lnTo>
                    <a:pt x="320256" y="253243"/>
                  </a:lnTo>
                  <a:lnTo>
                    <a:pt x="327531" y="252424"/>
                  </a:lnTo>
                  <a:lnTo>
                    <a:pt x="334827" y="253243"/>
                  </a:lnTo>
                  <a:lnTo>
                    <a:pt x="341701" y="255618"/>
                  </a:lnTo>
                  <a:lnTo>
                    <a:pt x="347882" y="259426"/>
                  </a:lnTo>
                  <a:lnTo>
                    <a:pt x="353100" y="264545"/>
                  </a:lnTo>
                  <a:lnTo>
                    <a:pt x="412553" y="337659"/>
                  </a:lnTo>
                  <a:lnTo>
                    <a:pt x="327401" y="337659"/>
                  </a:lnTo>
                  <a:lnTo>
                    <a:pt x="302761" y="367963"/>
                  </a:lnTo>
                  <a:close/>
                </a:path>
                <a:path w="543560" h="648335">
                  <a:moveTo>
                    <a:pt x="217737" y="453199"/>
                  </a:moveTo>
                  <a:lnTo>
                    <a:pt x="108079" y="337659"/>
                  </a:lnTo>
                  <a:lnTo>
                    <a:pt x="193231" y="337659"/>
                  </a:lnTo>
                  <a:lnTo>
                    <a:pt x="217872" y="367963"/>
                  </a:lnTo>
                  <a:lnTo>
                    <a:pt x="302761" y="367963"/>
                  </a:lnTo>
                  <a:lnTo>
                    <a:pt x="243306" y="441082"/>
                  </a:lnTo>
                  <a:lnTo>
                    <a:pt x="238034" y="446198"/>
                  </a:lnTo>
                  <a:lnTo>
                    <a:pt x="231858" y="450005"/>
                  </a:lnTo>
                  <a:lnTo>
                    <a:pt x="225015" y="452380"/>
                  </a:lnTo>
                  <a:lnTo>
                    <a:pt x="217737" y="453199"/>
                  </a:lnTo>
                  <a:close/>
                </a:path>
                <a:path w="543560" h="648335">
                  <a:moveTo>
                    <a:pt x="437060" y="453199"/>
                  </a:moveTo>
                  <a:lnTo>
                    <a:pt x="327401" y="337659"/>
                  </a:lnTo>
                  <a:lnTo>
                    <a:pt x="412553" y="337659"/>
                  </a:lnTo>
                  <a:lnTo>
                    <a:pt x="437195" y="367963"/>
                  </a:lnTo>
                  <a:lnTo>
                    <a:pt x="543030" y="367963"/>
                  </a:lnTo>
                  <a:lnTo>
                    <a:pt x="543030" y="423295"/>
                  </a:lnTo>
                  <a:lnTo>
                    <a:pt x="477130" y="423295"/>
                  </a:lnTo>
                  <a:lnTo>
                    <a:pt x="462629" y="441082"/>
                  </a:lnTo>
                  <a:lnTo>
                    <a:pt x="457356" y="446198"/>
                  </a:lnTo>
                  <a:lnTo>
                    <a:pt x="451181" y="450005"/>
                  </a:lnTo>
                  <a:lnTo>
                    <a:pt x="444337" y="452380"/>
                  </a:lnTo>
                  <a:lnTo>
                    <a:pt x="437060" y="453199"/>
                  </a:lnTo>
                  <a:close/>
                </a:path>
                <a:path w="543560" h="648335">
                  <a:moveTo>
                    <a:pt x="538994" y="582444"/>
                  </a:moveTo>
                  <a:lnTo>
                    <a:pt x="457360" y="582444"/>
                  </a:lnTo>
                  <a:lnTo>
                    <a:pt x="465063" y="580893"/>
                  </a:lnTo>
                  <a:lnTo>
                    <a:pt x="471347" y="576662"/>
                  </a:lnTo>
                  <a:lnTo>
                    <a:pt x="475579" y="570380"/>
                  </a:lnTo>
                  <a:lnTo>
                    <a:pt x="477130" y="562677"/>
                  </a:lnTo>
                  <a:lnTo>
                    <a:pt x="477130" y="423295"/>
                  </a:lnTo>
                  <a:lnTo>
                    <a:pt x="543030" y="423295"/>
                  </a:lnTo>
                  <a:lnTo>
                    <a:pt x="543003" y="562677"/>
                  </a:lnTo>
                  <a:lnTo>
                    <a:pt x="538994" y="582444"/>
                  </a:lnTo>
                  <a:close/>
                </a:path>
              </a:pathLst>
            </a:custGeom>
            <a:solidFill>
              <a:srgbClr val="5E7D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277220" y="998081"/>
            <a:ext cx="1904364" cy="1465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5"/>
              </a:spcBef>
            </a:pPr>
            <a:r>
              <a:rPr dirty="0" sz="900" spc="-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pp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7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hn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5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900" spc="-4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900" spc="-4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3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900" spc="-4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2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75">
                <a:solidFill>
                  <a:srgbClr val="26316F"/>
                </a:solidFill>
                <a:latin typeface="Verdana"/>
                <a:cs typeface="Verdana"/>
              </a:rPr>
              <a:t>mm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7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5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135">
                <a:solidFill>
                  <a:srgbClr val="29357A"/>
                </a:solidFill>
                <a:latin typeface="Verdana"/>
                <a:cs typeface="Verdana"/>
              </a:rPr>
              <a:t>.  </a:t>
            </a:r>
            <a:r>
              <a:rPr dirty="0" sz="900" spc="5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1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1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-35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900" spc="-65">
                <a:solidFill>
                  <a:srgbClr val="29357A"/>
                </a:solidFill>
                <a:latin typeface="Verdana"/>
                <a:cs typeface="Verdana"/>
              </a:rPr>
              <a:t>j</a:t>
            </a:r>
            <a:r>
              <a:rPr dirty="0" sz="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4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4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5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900" spc="-4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7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a  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5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900" spc="-4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14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algn="just" marL="12700" marR="116839">
              <a:lnSpc>
                <a:spcPct val="114700"/>
              </a:lnSpc>
              <a:spcBef>
                <a:spcPts val="35"/>
              </a:spcBef>
            </a:pPr>
            <a:r>
              <a:rPr dirty="0" sz="900" spc="-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pp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00" spc="-4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4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9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900" spc="-2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3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7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9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0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9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1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35">
                <a:solidFill>
                  <a:srgbClr val="29357A"/>
                </a:solidFill>
                <a:latin typeface="Verdana"/>
                <a:cs typeface="Verdana"/>
              </a:rPr>
              <a:t>y 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900" spc="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90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5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7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0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00" spc="-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00" spc="-3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00" spc="-14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74413" y="600990"/>
            <a:ext cx="1624965" cy="254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5"/>
              <a:t>H</a:t>
            </a:r>
            <a:r>
              <a:rPr dirty="0" sz="1500" spc="75"/>
              <a:t>O</a:t>
            </a:r>
            <a:r>
              <a:rPr dirty="0" sz="1500" spc="200"/>
              <a:t>W</a:t>
            </a:r>
            <a:r>
              <a:rPr dirty="0" sz="1500" spc="-15"/>
              <a:t> </a:t>
            </a:r>
            <a:r>
              <a:rPr dirty="0" sz="1500" spc="-235"/>
              <a:t>I</a:t>
            </a:r>
            <a:r>
              <a:rPr dirty="0" sz="1500" spc="5"/>
              <a:t>T</a:t>
            </a:r>
            <a:r>
              <a:rPr dirty="0" sz="1500" spc="-15"/>
              <a:t> </a:t>
            </a:r>
            <a:r>
              <a:rPr dirty="0" sz="1500" spc="165"/>
              <a:t>W</a:t>
            </a:r>
            <a:r>
              <a:rPr dirty="0" sz="1500" spc="110"/>
              <a:t>O</a:t>
            </a:r>
            <a:r>
              <a:rPr dirty="0" sz="1500" spc="10"/>
              <a:t>R</a:t>
            </a:r>
            <a:r>
              <a:rPr dirty="0" sz="1500" spc="40"/>
              <a:t>K</a:t>
            </a:r>
            <a:r>
              <a:rPr dirty="0" sz="1500" spc="5"/>
              <a:t>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6430" y="0"/>
            <a:ext cx="2928620" cy="3280410"/>
            <a:chOff x="2926430" y="0"/>
            <a:chExt cx="2928620" cy="3280410"/>
          </a:xfrm>
        </p:grpSpPr>
        <p:sp>
          <p:nvSpPr>
            <p:cNvPr id="3" name="object 3"/>
            <p:cNvSpPr/>
            <p:nvPr/>
          </p:nvSpPr>
          <p:spPr>
            <a:xfrm>
              <a:off x="2926430" y="0"/>
              <a:ext cx="2928620" cy="3280410"/>
            </a:xfrm>
            <a:custGeom>
              <a:avLst/>
              <a:gdLst/>
              <a:ahLst/>
              <a:cxnLst/>
              <a:rect l="l" t="t" r="r" b="b"/>
              <a:pathLst>
                <a:path w="2928620" h="3280410">
                  <a:moveTo>
                    <a:pt x="2928269" y="3280156"/>
                  </a:moveTo>
                  <a:lnTo>
                    <a:pt x="0" y="3280156"/>
                  </a:lnTo>
                  <a:lnTo>
                    <a:pt x="0" y="0"/>
                  </a:lnTo>
                  <a:lnTo>
                    <a:pt x="2928269" y="0"/>
                  </a:lnTo>
                  <a:lnTo>
                    <a:pt x="2928269" y="3280156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7599" y="423440"/>
              <a:ext cx="2088239" cy="24484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543" y="584980"/>
            <a:ext cx="1070610" cy="254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85">
                <a:solidFill>
                  <a:srgbClr val="FABC00"/>
                </a:solidFill>
              </a:rPr>
              <a:t>F</a:t>
            </a:r>
            <a:r>
              <a:rPr dirty="0" sz="1500" spc="80">
                <a:solidFill>
                  <a:srgbClr val="FABC00"/>
                </a:solidFill>
              </a:rPr>
              <a:t>E</a:t>
            </a:r>
            <a:r>
              <a:rPr dirty="0" sz="1500" spc="65">
                <a:solidFill>
                  <a:srgbClr val="FABC00"/>
                </a:solidFill>
              </a:rPr>
              <a:t>A</a:t>
            </a:r>
            <a:r>
              <a:rPr dirty="0" sz="1500" spc="-15">
                <a:solidFill>
                  <a:srgbClr val="FABC00"/>
                </a:solidFill>
              </a:rPr>
              <a:t>T</a:t>
            </a:r>
            <a:r>
              <a:rPr dirty="0" sz="1500" spc="75">
                <a:solidFill>
                  <a:srgbClr val="FABC00"/>
                </a:solidFill>
              </a:rPr>
              <a:t>U</a:t>
            </a:r>
            <a:r>
              <a:rPr dirty="0" sz="1500" spc="10">
                <a:solidFill>
                  <a:srgbClr val="FABC00"/>
                </a:solidFill>
              </a:rPr>
              <a:t>R</a:t>
            </a:r>
            <a:r>
              <a:rPr dirty="0" sz="1500" spc="80">
                <a:solidFill>
                  <a:srgbClr val="FABC00"/>
                </a:solidFill>
              </a:rPr>
              <a:t>E</a:t>
            </a:r>
            <a:r>
              <a:rPr dirty="0" sz="1500" spc="5">
                <a:solidFill>
                  <a:srgbClr val="FABC00"/>
                </a:solidFill>
              </a:rPr>
              <a:t>S</a:t>
            </a:r>
            <a:endParaRPr sz="1500"/>
          </a:p>
        </p:txBody>
      </p:sp>
      <p:sp>
        <p:nvSpPr>
          <p:cNvPr id="6" name="object 6"/>
          <p:cNvSpPr txBox="1"/>
          <p:nvPr/>
        </p:nvSpPr>
        <p:spPr>
          <a:xfrm>
            <a:off x="571475" y="1025429"/>
            <a:ext cx="1963420" cy="13417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55"/>
              </a:spcBef>
            </a:pPr>
            <a:r>
              <a:rPr dirty="0" sz="800" spc="5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800" spc="4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800" spc="5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800" spc="4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800" spc="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800" spc="-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00" spc="80" b="1">
                <a:solidFill>
                  <a:srgbClr val="26316F"/>
                </a:solidFill>
                <a:latin typeface="Tahoma"/>
                <a:cs typeface="Tahoma"/>
              </a:rPr>
              <a:t>B</a:t>
            </a:r>
            <a:r>
              <a:rPr dirty="0" sz="800" spc="5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800" spc="4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800" spc="6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800" spc="60" b="1">
                <a:solidFill>
                  <a:srgbClr val="26316F"/>
                </a:solidFill>
                <a:latin typeface="Tahoma"/>
                <a:cs typeface="Tahoma"/>
              </a:rPr>
              <a:t>k</a:t>
            </a:r>
            <a:r>
              <a:rPr dirty="0" sz="80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45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 spc="4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114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4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9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00" spc="4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1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that 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allow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s 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to 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hat 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hei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r 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des</a:t>
            </a:r>
            <a:r>
              <a:rPr dirty="0" sz="800" spc="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gns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k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e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to 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pe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ople 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wi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h 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di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fere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col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or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visi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deﬁc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ie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s.</a:t>
            </a:r>
            <a:endParaRPr sz="800">
              <a:latin typeface="Verdana"/>
              <a:cs typeface="Verdana"/>
            </a:endParaRPr>
          </a:p>
          <a:p>
            <a:pPr marL="12700" marR="249554">
              <a:lnSpc>
                <a:spcPct val="117300"/>
              </a:lnSpc>
            </a:pP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he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ap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al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has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ibr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ry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of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re- </a:t>
            </a:r>
            <a:r>
              <a:rPr dirty="0" sz="800" spc="-2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4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800" spc="4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45">
                <a:solidFill>
                  <a:srgbClr val="29357A"/>
                </a:solidFill>
                <a:latin typeface="Verdana"/>
                <a:cs typeface="Verdana"/>
              </a:rPr>
              <a:t>de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alet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es</a:t>
            </a:r>
            <a:r>
              <a:rPr dirty="0" sz="80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-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se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rs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endParaRPr sz="800">
              <a:latin typeface="Verdana"/>
              <a:cs typeface="Verdana"/>
            </a:endParaRPr>
          </a:p>
          <a:p>
            <a:pPr marL="12700" marR="53975">
              <a:lnSpc>
                <a:spcPct val="117300"/>
              </a:lnSpc>
              <a:spcBef>
                <a:spcPts val="75"/>
              </a:spcBef>
            </a:pP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9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00" spc="-12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ll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create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usto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-5">
                <a:solidFill>
                  <a:srgbClr val="26316F"/>
                </a:solidFill>
                <a:latin typeface="Verdana"/>
                <a:cs typeface="Verdana"/>
              </a:rPr>
              <a:t>pal</a:t>
            </a:r>
            <a:r>
              <a:rPr dirty="0" sz="800" spc="-5">
                <a:solidFill>
                  <a:srgbClr val="29357A"/>
                </a:solidFill>
                <a:latin typeface="Verdana"/>
                <a:cs typeface="Verdana"/>
              </a:rPr>
              <a:t>ettes.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0000" y="0"/>
            <a:ext cx="605155" cy="506730"/>
          </a:xfrm>
          <a:custGeom>
            <a:avLst/>
            <a:gdLst/>
            <a:ahLst/>
            <a:cxnLst/>
            <a:rect l="l" t="t" r="r" b="b"/>
            <a:pathLst>
              <a:path w="605154" h="506730">
                <a:moveTo>
                  <a:pt x="604699" y="506735"/>
                </a:moveTo>
                <a:lnTo>
                  <a:pt x="563923" y="505229"/>
                </a:lnTo>
                <a:lnTo>
                  <a:pt x="517060" y="499925"/>
                </a:lnTo>
                <a:lnTo>
                  <a:pt x="471266" y="491207"/>
                </a:lnTo>
                <a:lnTo>
                  <a:pt x="426683" y="479203"/>
                </a:lnTo>
                <a:lnTo>
                  <a:pt x="383449" y="464040"/>
                </a:lnTo>
                <a:lnTo>
                  <a:pt x="341705" y="445845"/>
                </a:lnTo>
                <a:lnTo>
                  <a:pt x="301590" y="424745"/>
                </a:lnTo>
                <a:lnTo>
                  <a:pt x="263244" y="400866"/>
                </a:lnTo>
                <a:lnTo>
                  <a:pt x="226806" y="374337"/>
                </a:lnTo>
                <a:lnTo>
                  <a:pt x="192417" y="345283"/>
                </a:lnTo>
                <a:lnTo>
                  <a:pt x="160216" y="313831"/>
                </a:lnTo>
                <a:lnTo>
                  <a:pt x="130343" y="280110"/>
                </a:lnTo>
                <a:lnTo>
                  <a:pt x="102937" y="244244"/>
                </a:lnTo>
                <a:lnTo>
                  <a:pt x="78138" y="206363"/>
                </a:lnTo>
                <a:lnTo>
                  <a:pt x="56086" y="166591"/>
                </a:lnTo>
                <a:lnTo>
                  <a:pt x="36921" y="125057"/>
                </a:lnTo>
                <a:lnTo>
                  <a:pt x="20782" y="81888"/>
                </a:lnTo>
                <a:lnTo>
                  <a:pt x="7809" y="37209"/>
                </a:lnTo>
                <a:lnTo>
                  <a:pt x="0" y="0"/>
                </a:lnTo>
                <a:lnTo>
                  <a:pt x="99448" y="0"/>
                </a:lnTo>
                <a:lnTo>
                  <a:pt x="105703" y="27089"/>
                </a:lnTo>
                <a:lnTo>
                  <a:pt x="119980" y="70785"/>
                </a:lnTo>
                <a:lnTo>
                  <a:pt x="137867" y="112640"/>
                </a:lnTo>
                <a:lnTo>
                  <a:pt x="159172" y="152482"/>
                </a:lnTo>
                <a:lnTo>
                  <a:pt x="183705" y="190134"/>
                </a:lnTo>
                <a:lnTo>
                  <a:pt x="211271" y="225423"/>
                </a:lnTo>
                <a:lnTo>
                  <a:pt x="241681" y="258175"/>
                </a:lnTo>
                <a:lnTo>
                  <a:pt x="274741" y="288214"/>
                </a:lnTo>
                <a:lnTo>
                  <a:pt x="310261" y="315367"/>
                </a:lnTo>
                <a:lnTo>
                  <a:pt x="348047" y="339459"/>
                </a:lnTo>
                <a:lnTo>
                  <a:pt x="387908" y="360316"/>
                </a:lnTo>
                <a:lnTo>
                  <a:pt x="429653" y="377763"/>
                </a:lnTo>
                <a:lnTo>
                  <a:pt x="473088" y="391626"/>
                </a:lnTo>
                <a:lnTo>
                  <a:pt x="518023" y="401731"/>
                </a:lnTo>
                <a:lnTo>
                  <a:pt x="564265" y="407903"/>
                </a:lnTo>
                <a:lnTo>
                  <a:pt x="604699" y="409665"/>
                </a:lnTo>
                <a:lnTo>
                  <a:pt x="604699" y="50673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575024"/>
            <a:ext cx="612775" cy="705485"/>
          </a:xfrm>
          <a:custGeom>
            <a:avLst/>
            <a:gdLst/>
            <a:ahLst/>
            <a:cxnLst/>
            <a:rect l="l" t="t" r="r" b="b"/>
            <a:pathLst>
              <a:path w="612775" h="705485">
                <a:moveTo>
                  <a:pt x="612147" y="705133"/>
                </a:moveTo>
                <a:lnTo>
                  <a:pt x="471192" y="705133"/>
                </a:lnTo>
                <a:lnTo>
                  <a:pt x="470322" y="690006"/>
                </a:lnTo>
                <a:lnTo>
                  <a:pt x="463688" y="641457"/>
                </a:lnTo>
                <a:lnTo>
                  <a:pt x="453410" y="594087"/>
                </a:lnTo>
                <a:lnTo>
                  <a:pt x="439625" y="548060"/>
                </a:lnTo>
                <a:lnTo>
                  <a:pt x="422471" y="503535"/>
                </a:lnTo>
                <a:lnTo>
                  <a:pt x="402087" y="460674"/>
                </a:lnTo>
                <a:lnTo>
                  <a:pt x="378610" y="419639"/>
                </a:lnTo>
                <a:lnTo>
                  <a:pt x="352179" y="380591"/>
                </a:lnTo>
                <a:lnTo>
                  <a:pt x="322932" y="343692"/>
                </a:lnTo>
                <a:lnTo>
                  <a:pt x="291007" y="309103"/>
                </a:lnTo>
                <a:lnTo>
                  <a:pt x="256542" y="276984"/>
                </a:lnTo>
                <a:lnTo>
                  <a:pt x="219675" y="247499"/>
                </a:lnTo>
                <a:lnTo>
                  <a:pt x="180544" y="220808"/>
                </a:lnTo>
                <a:lnTo>
                  <a:pt x="139288" y="197072"/>
                </a:lnTo>
                <a:lnTo>
                  <a:pt x="96044" y="176453"/>
                </a:lnTo>
                <a:lnTo>
                  <a:pt x="50951" y="159112"/>
                </a:lnTo>
                <a:lnTo>
                  <a:pt x="4147" y="145211"/>
                </a:lnTo>
                <a:lnTo>
                  <a:pt x="0" y="144328"/>
                </a:lnTo>
                <a:lnTo>
                  <a:pt x="0" y="0"/>
                </a:lnTo>
                <a:lnTo>
                  <a:pt x="71470" y="17543"/>
                </a:lnTo>
                <a:lnTo>
                  <a:pt x="115638" y="32407"/>
                </a:lnTo>
                <a:lnTo>
                  <a:pt x="158485" y="49810"/>
                </a:lnTo>
                <a:lnTo>
                  <a:pt x="199931" y="69659"/>
                </a:lnTo>
                <a:lnTo>
                  <a:pt x="239893" y="91858"/>
                </a:lnTo>
                <a:lnTo>
                  <a:pt x="278291" y="116313"/>
                </a:lnTo>
                <a:lnTo>
                  <a:pt x="315044" y="142929"/>
                </a:lnTo>
                <a:lnTo>
                  <a:pt x="350070" y="171611"/>
                </a:lnTo>
                <a:lnTo>
                  <a:pt x="383289" y="202264"/>
                </a:lnTo>
                <a:lnTo>
                  <a:pt x="414618" y="234793"/>
                </a:lnTo>
                <a:lnTo>
                  <a:pt x="443978" y="269105"/>
                </a:lnTo>
                <a:lnTo>
                  <a:pt x="471287" y="305102"/>
                </a:lnTo>
                <a:lnTo>
                  <a:pt x="496463" y="342692"/>
                </a:lnTo>
                <a:lnTo>
                  <a:pt x="519426" y="381779"/>
                </a:lnTo>
                <a:lnTo>
                  <a:pt x="540094" y="422268"/>
                </a:lnTo>
                <a:lnTo>
                  <a:pt x="558387" y="464065"/>
                </a:lnTo>
                <a:lnTo>
                  <a:pt x="574222" y="507074"/>
                </a:lnTo>
                <a:lnTo>
                  <a:pt x="587520" y="551200"/>
                </a:lnTo>
                <a:lnTo>
                  <a:pt x="598199" y="596350"/>
                </a:lnTo>
                <a:lnTo>
                  <a:pt x="606177" y="642428"/>
                </a:lnTo>
                <a:lnTo>
                  <a:pt x="611374" y="689339"/>
                </a:lnTo>
                <a:lnTo>
                  <a:pt x="612147" y="705133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1064" y="464943"/>
            <a:ext cx="1992737" cy="23333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052" y="635730"/>
            <a:ext cx="1510665" cy="254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0">
                <a:latin typeface="Verdana"/>
                <a:cs typeface="Verdana"/>
              </a:rPr>
              <a:t>A</a:t>
            </a:r>
            <a:r>
              <a:rPr dirty="0" sz="1500" spc="-10">
                <a:latin typeface="Verdana"/>
                <a:cs typeface="Verdana"/>
              </a:rPr>
              <a:t>C</a:t>
            </a:r>
            <a:r>
              <a:rPr dirty="0" sz="1500" spc="15">
                <a:latin typeface="Verdana"/>
                <a:cs typeface="Verdana"/>
              </a:rPr>
              <a:t>C</a:t>
            </a:r>
            <a:r>
              <a:rPr dirty="0" sz="1500" spc="-20">
                <a:latin typeface="Verdana"/>
                <a:cs typeface="Verdana"/>
              </a:rPr>
              <a:t>E</a:t>
            </a:r>
            <a:r>
              <a:rPr dirty="0" sz="1500" spc="-110">
                <a:latin typeface="Verdana"/>
                <a:cs typeface="Verdana"/>
              </a:rPr>
              <a:t>SS</a:t>
            </a:r>
            <a:r>
              <a:rPr dirty="0" sz="1500" spc="-330">
                <a:latin typeface="Verdana"/>
                <a:cs typeface="Verdana"/>
              </a:rPr>
              <a:t>I</a:t>
            </a:r>
            <a:r>
              <a:rPr dirty="0" sz="1500" spc="5">
                <a:latin typeface="Verdana"/>
                <a:cs typeface="Verdana"/>
              </a:rPr>
              <a:t>B</a:t>
            </a:r>
            <a:r>
              <a:rPr dirty="0" sz="1500" spc="-330">
                <a:latin typeface="Verdana"/>
                <a:cs typeface="Verdana"/>
              </a:rPr>
              <a:t>I</a:t>
            </a:r>
            <a:r>
              <a:rPr dirty="0" sz="1500" spc="-50">
                <a:latin typeface="Verdana"/>
                <a:cs typeface="Verdana"/>
              </a:rPr>
              <a:t>L</a:t>
            </a:r>
            <a:r>
              <a:rPr dirty="0" sz="1500" spc="-330">
                <a:latin typeface="Verdana"/>
                <a:cs typeface="Verdana"/>
              </a:rPr>
              <a:t>I</a:t>
            </a:r>
            <a:r>
              <a:rPr dirty="0" sz="1500" spc="-114">
                <a:latin typeface="Verdana"/>
                <a:cs typeface="Verdana"/>
              </a:rPr>
              <a:t>T</a:t>
            </a:r>
            <a:r>
              <a:rPr dirty="0" sz="1500" spc="-95">
                <a:latin typeface="Verdana"/>
                <a:cs typeface="Verdana"/>
              </a:rPr>
              <a:t>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114" y="1033812"/>
            <a:ext cx="2126615" cy="1522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25"/>
              </a:spcBef>
            </a:pPr>
            <a:r>
              <a:rPr dirty="0" sz="950" spc="-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50" spc="5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50" spc="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950" spc="6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5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6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5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50" spc="7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950" spc="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50" spc="6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50" spc="3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50" spc="-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50" spc="6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95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50" spc="4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950" spc="4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50" spc="-2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95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5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50" spc="6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-1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950" spc="3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50" spc="-1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ll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5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95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5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95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50" spc="-14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50" spc="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50" spc="4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95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50" spc="5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950" spc="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50" spc="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50" spc="55">
                <a:solidFill>
                  <a:srgbClr val="26316F"/>
                </a:solidFill>
                <a:latin typeface="Verdana"/>
                <a:cs typeface="Verdana"/>
              </a:rPr>
              <a:t>g  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tho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e </a:t>
            </a:r>
            <a:r>
              <a:rPr dirty="0" sz="950" spc="40">
                <a:solidFill>
                  <a:srgbClr val="29357A"/>
                </a:solidFill>
                <a:latin typeface="Verdana"/>
                <a:cs typeface="Verdana"/>
              </a:rPr>
              <a:t>wi</a:t>
            </a:r>
            <a:r>
              <a:rPr dirty="0" sz="950" spc="40">
                <a:solidFill>
                  <a:srgbClr val="26316F"/>
                </a:solidFill>
                <a:latin typeface="Verdana"/>
                <a:cs typeface="Verdana"/>
              </a:rPr>
              <a:t>th </a:t>
            </a:r>
            <a:r>
              <a:rPr dirty="0" sz="9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is</a:t>
            </a:r>
            <a:r>
              <a:rPr dirty="0" sz="950">
                <a:solidFill>
                  <a:srgbClr val="26316F"/>
                </a:solidFill>
                <a:latin typeface="Verdana"/>
                <a:cs typeface="Verdana"/>
              </a:rPr>
              <a:t>ua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l </a:t>
            </a:r>
            <a:r>
              <a:rPr dirty="0" sz="950" spc="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950" spc="15">
                <a:solidFill>
                  <a:srgbClr val="29357A"/>
                </a:solidFill>
                <a:latin typeface="Verdana"/>
                <a:cs typeface="Verdana"/>
              </a:rPr>
              <a:t>pa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50" spc="15">
                <a:solidFill>
                  <a:srgbClr val="29357A"/>
                </a:solidFill>
                <a:latin typeface="Verdana"/>
                <a:cs typeface="Verdana"/>
              </a:rPr>
              <a:t>rments. </a:t>
            </a:r>
            <a:r>
              <a:rPr dirty="0" sz="950" spc="-45">
                <a:solidFill>
                  <a:srgbClr val="29357A"/>
                </a:solidFill>
                <a:latin typeface="Verdana"/>
                <a:cs typeface="Verdana"/>
              </a:rPr>
              <a:t>It </a:t>
            </a:r>
            <a:r>
              <a:rPr dirty="0" sz="950" spc="-3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9357A"/>
                </a:solidFill>
                <a:latin typeface="Verdana"/>
                <a:cs typeface="Verdana"/>
              </a:rPr>
              <a:t>has </a:t>
            </a:r>
            <a:r>
              <a:rPr dirty="0" sz="950" spc="5">
                <a:solidFill>
                  <a:srgbClr val="29357A"/>
                </a:solidFill>
                <a:latin typeface="Verdana"/>
                <a:cs typeface="Verdana"/>
              </a:rPr>
              <a:t>a </a:t>
            </a:r>
            <a:r>
              <a:rPr dirty="0" sz="950" spc="45">
                <a:solidFill>
                  <a:srgbClr val="29357A"/>
                </a:solidFill>
                <a:latin typeface="Verdana"/>
                <a:cs typeface="Verdana"/>
              </a:rPr>
              <a:t>hi</a:t>
            </a:r>
            <a:r>
              <a:rPr dirty="0" sz="950" spc="4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950" spc="45">
                <a:solidFill>
                  <a:srgbClr val="29357A"/>
                </a:solidFill>
                <a:latin typeface="Verdana"/>
                <a:cs typeface="Verdana"/>
              </a:rPr>
              <a:t>h 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con</a:t>
            </a:r>
            <a:r>
              <a:rPr dirty="0" sz="950" spc="15">
                <a:solidFill>
                  <a:srgbClr val="29357A"/>
                </a:solidFill>
                <a:latin typeface="Verdana"/>
                <a:cs typeface="Verdana"/>
              </a:rPr>
              <a:t>tra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st </a:t>
            </a:r>
            <a:r>
              <a:rPr dirty="0" sz="950" spc="60">
                <a:solidFill>
                  <a:srgbClr val="29357A"/>
                </a:solidFill>
                <a:latin typeface="Verdana"/>
                <a:cs typeface="Verdana"/>
              </a:rPr>
              <a:t>mode </a:t>
            </a:r>
            <a:r>
              <a:rPr dirty="0" sz="950" spc="40">
                <a:solidFill>
                  <a:srgbClr val="29357A"/>
                </a:solidFill>
                <a:latin typeface="Verdana"/>
                <a:cs typeface="Verdana"/>
              </a:rPr>
              <a:t>an</a:t>
            </a:r>
            <a:r>
              <a:rPr dirty="0" sz="950" spc="40">
                <a:solidFill>
                  <a:srgbClr val="26316F"/>
                </a:solidFill>
                <a:latin typeface="Verdana"/>
                <a:cs typeface="Verdana"/>
              </a:rPr>
              <a:t>d </a:t>
            </a:r>
            <a:r>
              <a:rPr dirty="0" sz="950" spc="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50" spc="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950" spc="-60">
                <a:solidFill>
                  <a:srgbClr val="29357A"/>
                </a:solidFill>
                <a:latin typeface="Verdana"/>
                <a:cs typeface="Verdana"/>
              </a:rPr>
              <a:t>j</a:t>
            </a:r>
            <a:r>
              <a:rPr dirty="0" sz="950" spc="5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950" spc="-2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950" spc="10">
                <a:solidFill>
                  <a:srgbClr val="26316F"/>
                </a:solidFill>
                <a:latin typeface="Verdana"/>
                <a:cs typeface="Verdana"/>
              </a:rPr>
              <a:t>ta</a:t>
            </a:r>
            <a:r>
              <a:rPr dirty="0" sz="950" spc="6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-15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950" spc="3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950" spc="5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-2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950" spc="-15">
                <a:solidFill>
                  <a:srgbClr val="29357A"/>
                </a:solidFill>
                <a:latin typeface="Verdana"/>
                <a:cs typeface="Verdana"/>
              </a:rPr>
              <a:t>z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50" spc="-2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950" spc="-14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-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950" spc="5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50" spc="6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50" spc="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950" spc="-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95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5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50" spc="25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dirty="0" sz="950" spc="-2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950" spc="5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950" spc="6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50" spc="6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950" spc="3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950" spc="-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950">
                <a:solidFill>
                  <a:srgbClr val="26316F"/>
                </a:solidFill>
                <a:latin typeface="Verdana"/>
                <a:cs typeface="Verdana"/>
              </a:rPr>
              <a:t>ts</a:t>
            </a:r>
            <a:r>
              <a:rPr dirty="0" sz="950" spc="-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50" spc="11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950" spc="5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95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50" spc="10">
                <a:solidFill>
                  <a:srgbClr val="29357A"/>
                </a:solidFill>
                <a:latin typeface="Verdana"/>
                <a:cs typeface="Verdana"/>
              </a:rPr>
              <a:t>ti</a:t>
            </a:r>
            <a:r>
              <a:rPr dirty="0" sz="950" spc="6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950" spc="-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5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95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50" spc="5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950" spc="7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950" spc="5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95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950" spc="7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950" spc="-2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950" spc="-140">
                <a:solidFill>
                  <a:srgbClr val="26316F"/>
                </a:solidFill>
                <a:latin typeface="Verdana"/>
                <a:cs typeface="Verdana"/>
              </a:rPr>
              <a:t>,  </a:t>
            </a:r>
            <a:r>
              <a:rPr dirty="0" sz="950" spc="4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50" spc="40">
                <a:solidFill>
                  <a:srgbClr val="29357A"/>
                </a:solidFill>
                <a:latin typeface="Verdana"/>
                <a:cs typeface="Verdana"/>
              </a:rPr>
              <a:t>nclud</a:t>
            </a:r>
            <a:r>
              <a:rPr dirty="0" sz="950" spc="4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950" spc="40">
                <a:solidFill>
                  <a:srgbClr val="29357A"/>
                </a:solidFill>
                <a:latin typeface="Verdana"/>
                <a:cs typeface="Verdana"/>
              </a:rPr>
              <a:t>ng </a:t>
            </a:r>
            <a:r>
              <a:rPr dirty="0" sz="950" spc="10">
                <a:solidFill>
                  <a:srgbClr val="26316F"/>
                </a:solidFill>
                <a:latin typeface="Verdana"/>
                <a:cs typeface="Verdana"/>
              </a:rPr>
              <a:t>En</a:t>
            </a:r>
            <a:r>
              <a:rPr dirty="0" sz="950" spc="10">
                <a:solidFill>
                  <a:srgbClr val="29357A"/>
                </a:solidFill>
                <a:latin typeface="Verdana"/>
                <a:cs typeface="Verdana"/>
              </a:rPr>
              <a:t>gli</a:t>
            </a:r>
            <a:r>
              <a:rPr dirty="0" sz="950" spc="10">
                <a:solidFill>
                  <a:srgbClr val="26316F"/>
                </a:solidFill>
                <a:latin typeface="Verdana"/>
                <a:cs typeface="Verdana"/>
              </a:rPr>
              <a:t>sh</a:t>
            </a:r>
            <a:r>
              <a:rPr dirty="0" sz="950" spc="10">
                <a:solidFill>
                  <a:srgbClr val="29357A"/>
                </a:solidFill>
                <a:latin typeface="Verdana"/>
                <a:cs typeface="Verdana"/>
              </a:rPr>
              <a:t>, </a:t>
            </a:r>
            <a:r>
              <a:rPr dirty="0" sz="950" spc="-5">
                <a:solidFill>
                  <a:srgbClr val="29357A"/>
                </a:solidFill>
                <a:latin typeface="Verdana"/>
                <a:cs typeface="Verdana"/>
              </a:rPr>
              <a:t>Spani</a:t>
            </a:r>
            <a:r>
              <a:rPr dirty="0" sz="950" spc="-5">
                <a:solidFill>
                  <a:srgbClr val="26316F"/>
                </a:solidFill>
                <a:latin typeface="Verdana"/>
                <a:cs typeface="Verdana"/>
              </a:rPr>
              <a:t>sh</a:t>
            </a:r>
            <a:r>
              <a:rPr dirty="0" sz="950" spc="-5">
                <a:solidFill>
                  <a:srgbClr val="29357A"/>
                </a:solidFill>
                <a:latin typeface="Verdana"/>
                <a:cs typeface="Verdana"/>
              </a:rPr>
              <a:t>, </a:t>
            </a:r>
            <a:r>
              <a:rPr dirty="0" sz="95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29357A"/>
                </a:solidFill>
                <a:latin typeface="Verdana"/>
                <a:cs typeface="Verdana"/>
              </a:rPr>
              <a:t>Frenc</a:t>
            </a:r>
            <a:r>
              <a:rPr dirty="0" sz="950" spc="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950" spc="1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950" spc="-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40">
                <a:solidFill>
                  <a:srgbClr val="29357A"/>
                </a:solidFill>
                <a:latin typeface="Verdana"/>
                <a:cs typeface="Verdana"/>
              </a:rPr>
              <a:t>an</a:t>
            </a:r>
            <a:r>
              <a:rPr dirty="0" sz="950" spc="4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950" spc="-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26316F"/>
                </a:solidFill>
                <a:latin typeface="Verdana"/>
                <a:cs typeface="Verdana"/>
              </a:rPr>
              <a:t>Ge</a:t>
            </a:r>
            <a:r>
              <a:rPr dirty="0" sz="950" spc="5">
                <a:solidFill>
                  <a:srgbClr val="29357A"/>
                </a:solidFill>
                <a:latin typeface="Verdana"/>
                <a:cs typeface="Verdana"/>
              </a:rPr>
              <a:t>rman.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926080" cy="3280410"/>
            <a:chOff x="0" y="0"/>
            <a:chExt cx="2926080" cy="328041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926080" cy="3280410"/>
            </a:xfrm>
            <a:custGeom>
              <a:avLst/>
              <a:gdLst/>
              <a:ahLst/>
              <a:cxnLst/>
              <a:rect l="l" t="t" r="r" b="b"/>
              <a:pathLst>
                <a:path w="2926080" h="3280410">
                  <a:moveTo>
                    <a:pt x="0" y="0"/>
                  </a:moveTo>
                  <a:lnTo>
                    <a:pt x="2925821" y="0"/>
                  </a:lnTo>
                  <a:lnTo>
                    <a:pt x="2925821" y="3280157"/>
                  </a:lnTo>
                  <a:lnTo>
                    <a:pt x="0" y="3280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094" y="424827"/>
              <a:ext cx="2088239" cy="24484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5589" y="549984"/>
            <a:ext cx="662305" cy="1746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solidFill>
                  <a:srgbClr val="FABC00"/>
                </a:solidFill>
                <a:latin typeface="Verdana"/>
                <a:cs typeface="Verdana"/>
              </a:rPr>
              <a:t>B</a:t>
            </a:r>
            <a:r>
              <a:rPr dirty="0" sz="950" spc="5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950" spc="-2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950" spc="5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950" spc="5">
                <a:solidFill>
                  <a:srgbClr val="FABC00"/>
                </a:solidFill>
                <a:latin typeface="Verdana"/>
                <a:cs typeface="Verdana"/>
              </a:rPr>
              <a:t>F</a:t>
            </a:r>
            <a:r>
              <a:rPr dirty="0" sz="950" spc="-200">
                <a:solidFill>
                  <a:srgbClr val="FABC00"/>
                </a:solidFill>
                <a:latin typeface="Verdana"/>
                <a:cs typeface="Verdana"/>
              </a:rPr>
              <a:t>I</a:t>
            </a:r>
            <a:r>
              <a:rPr dirty="0" sz="950" spc="-50">
                <a:solidFill>
                  <a:srgbClr val="FABC00"/>
                </a:solidFill>
                <a:latin typeface="Verdana"/>
                <a:cs typeface="Verdana"/>
              </a:rPr>
              <a:t>T</a:t>
            </a:r>
            <a:r>
              <a:rPr dirty="0" sz="950" spc="-55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4666" y="948105"/>
            <a:ext cx="1965325" cy="14465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130"/>
              </a:spcBef>
            </a:pP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800" spc="-20" b="1">
                <a:solidFill>
                  <a:srgbClr val="26316F"/>
                </a:solidFill>
                <a:latin typeface="Verdana"/>
                <a:cs typeface="Verdana"/>
              </a:rPr>
              <a:t>Color </a:t>
            </a:r>
            <a:r>
              <a:rPr dirty="0" sz="800" b="1">
                <a:solidFill>
                  <a:srgbClr val="26316F"/>
                </a:solidFill>
                <a:latin typeface="Verdana"/>
                <a:cs typeface="Verdana"/>
              </a:rPr>
              <a:t>Block 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p 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25">
                <a:solidFill>
                  <a:srgbClr val="26316F"/>
                </a:solidFill>
                <a:latin typeface="Verdana"/>
                <a:cs typeface="Verdana"/>
              </a:rPr>
              <a:t>ps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lor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blind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individuals 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ercome </a:t>
            </a:r>
            <a:r>
              <a:rPr dirty="0" sz="800" spc="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ll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6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-3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800" spc="-4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-12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 spc="4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800" spc="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cho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sing 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th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ng </a:t>
            </a:r>
            <a:r>
              <a:rPr dirty="0" sz="800" spc="25">
                <a:solidFill>
                  <a:srgbClr val="26316F"/>
                </a:solidFill>
                <a:latin typeface="Verdana"/>
                <a:cs typeface="Verdana"/>
              </a:rPr>
              <a:t>tha</a:t>
            </a:r>
            <a:r>
              <a:rPr dirty="0" sz="800" spc="25">
                <a:solidFill>
                  <a:srgbClr val="29357A"/>
                </a:solidFill>
                <a:latin typeface="Verdana"/>
                <a:cs typeface="Verdana"/>
              </a:rPr>
              <a:t>t 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mat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ch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s, 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eati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ng 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th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eti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ll</a:t>
            </a:r>
            <a:r>
              <a:rPr dirty="0" sz="800" spc="10">
                <a:solidFill>
                  <a:srgbClr val="26316F"/>
                </a:solidFill>
                <a:latin typeface="Verdana"/>
                <a:cs typeface="Verdana"/>
              </a:rPr>
              <a:t>y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ple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sin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g </a:t>
            </a:r>
            <a:r>
              <a:rPr dirty="0" sz="800" spc="2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de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ig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s, 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nd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und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ta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ding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800" spc="15">
                <a:solidFill>
                  <a:srgbClr val="26316F"/>
                </a:solidFill>
                <a:latin typeface="Verdana"/>
                <a:cs typeface="Verdana"/>
              </a:rPr>
              <a:t>olor 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-6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800" spc="-12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800" spc="5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60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800" spc="-1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800" spc="-1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8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1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800" spc="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800" spc="5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8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800" spc="-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800" spc="-15">
                <a:solidFill>
                  <a:srgbClr val="26316F"/>
                </a:solidFill>
                <a:latin typeface="Verdana"/>
                <a:cs typeface="Verdana"/>
              </a:rPr>
              <a:t>s  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nd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art</a:t>
            </a:r>
            <a:r>
              <a:rPr dirty="0" sz="80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800">
                <a:solidFill>
                  <a:srgbClr val="29357A"/>
                </a:solidFill>
                <a:latin typeface="Verdana"/>
                <a:cs typeface="Verdana"/>
              </a:rPr>
              <a:t>sts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create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30">
                <a:solidFill>
                  <a:srgbClr val="29357A"/>
                </a:solidFill>
                <a:latin typeface="Verdana"/>
                <a:cs typeface="Verdana"/>
              </a:rPr>
              <a:t>mor</a:t>
            </a:r>
            <a:r>
              <a:rPr dirty="0" sz="8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800" spc="-6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800" spc="10">
                <a:solidFill>
                  <a:srgbClr val="29357A"/>
                </a:solidFill>
                <a:latin typeface="Verdana"/>
                <a:cs typeface="Verdana"/>
              </a:rPr>
              <a:t>inclusive</a:t>
            </a:r>
            <a:r>
              <a:rPr dirty="0" sz="800" spc="-6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40">
                <a:solidFill>
                  <a:srgbClr val="26316F"/>
                </a:solidFill>
                <a:latin typeface="Verdana"/>
                <a:cs typeface="Verdana"/>
              </a:rPr>
              <a:t>an</a:t>
            </a:r>
            <a:r>
              <a:rPr dirty="0" sz="800" spc="40">
                <a:solidFill>
                  <a:srgbClr val="29357A"/>
                </a:solidFill>
                <a:latin typeface="Verdana"/>
                <a:cs typeface="Verdana"/>
              </a:rPr>
              <a:t>d </a:t>
            </a:r>
            <a:r>
              <a:rPr dirty="0" sz="8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15">
                <a:solidFill>
                  <a:srgbClr val="29357A"/>
                </a:solidFill>
                <a:latin typeface="Verdana"/>
                <a:cs typeface="Verdana"/>
              </a:rPr>
              <a:t>accessible</a:t>
            </a:r>
            <a:r>
              <a:rPr dirty="0" sz="800" spc="-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800" spc="5">
                <a:solidFill>
                  <a:srgbClr val="26316F"/>
                </a:solidFill>
                <a:latin typeface="Verdana"/>
                <a:cs typeface="Verdana"/>
              </a:rPr>
              <a:t>des</a:t>
            </a:r>
            <a:r>
              <a:rPr dirty="0" sz="800" spc="5">
                <a:solidFill>
                  <a:srgbClr val="29357A"/>
                </a:solidFill>
                <a:latin typeface="Verdana"/>
                <a:cs typeface="Verdana"/>
              </a:rPr>
              <a:t>igns.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7585" y="2071899"/>
            <a:ext cx="1047115" cy="1208405"/>
          </a:xfrm>
          <a:custGeom>
            <a:avLst/>
            <a:gdLst/>
            <a:ahLst/>
            <a:cxnLst/>
            <a:rect l="l" t="t" r="r" b="b"/>
            <a:pathLst>
              <a:path w="1047114" h="1208404">
                <a:moveTo>
                  <a:pt x="182521" y="1208257"/>
                </a:moveTo>
                <a:lnTo>
                  <a:pt x="4248" y="1208257"/>
                </a:lnTo>
                <a:lnTo>
                  <a:pt x="3923" y="1205430"/>
                </a:lnTo>
                <a:lnTo>
                  <a:pt x="757" y="1156742"/>
                </a:lnTo>
                <a:lnTo>
                  <a:pt x="0" y="1108045"/>
                </a:lnTo>
                <a:lnTo>
                  <a:pt x="1629" y="1059410"/>
                </a:lnTo>
                <a:lnTo>
                  <a:pt x="5623" y="1010910"/>
                </a:lnTo>
                <a:lnTo>
                  <a:pt x="11959" y="962616"/>
                </a:lnTo>
                <a:lnTo>
                  <a:pt x="20616" y="914601"/>
                </a:lnTo>
                <a:lnTo>
                  <a:pt x="31572" y="866936"/>
                </a:lnTo>
                <a:lnTo>
                  <a:pt x="44805" y="819694"/>
                </a:lnTo>
                <a:lnTo>
                  <a:pt x="60293" y="772945"/>
                </a:lnTo>
                <a:lnTo>
                  <a:pt x="78013" y="726763"/>
                </a:lnTo>
                <a:lnTo>
                  <a:pt x="97944" y="681219"/>
                </a:lnTo>
                <a:lnTo>
                  <a:pt x="120064" y="636385"/>
                </a:lnTo>
                <a:lnTo>
                  <a:pt x="144350" y="592332"/>
                </a:lnTo>
                <a:lnTo>
                  <a:pt x="170782" y="549134"/>
                </a:lnTo>
                <a:lnTo>
                  <a:pt x="199336" y="506861"/>
                </a:lnTo>
                <a:lnTo>
                  <a:pt x="229992" y="465586"/>
                </a:lnTo>
                <a:lnTo>
                  <a:pt x="262726" y="425380"/>
                </a:lnTo>
                <a:lnTo>
                  <a:pt x="295481" y="388510"/>
                </a:lnTo>
                <a:lnTo>
                  <a:pt x="329727" y="353043"/>
                </a:lnTo>
                <a:lnTo>
                  <a:pt x="365404" y="319009"/>
                </a:lnTo>
                <a:lnTo>
                  <a:pt x="402451" y="286441"/>
                </a:lnTo>
                <a:lnTo>
                  <a:pt x="440808" y="255370"/>
                </a:lnTo>
                <a:lnTo>
                  <a:pt x="480414" y="225828"/>
                </a:lnTo>
                <a:lnTo>
                  <a:pt x="521209" y="197848"/>
                </a:lnTo>
                <a:lnTo>
                  <a:pt x="563133" y="171459"/>
                </a:lnTo>
                <a:lnTo>
                  <a:pt x="606124" y="146695"/>
                </a:lnTo>
                <a:lnTo>
                  <a:pt x="650124" y="123587"/>
                </a:lnTo>
                <a:lnTo>
                  <a:pt x="695071" y="102167"/>
                </a:lnTo>
                <a:lnTo>
                  <a:pt x="740905" y="82466"/>
                </a:lnTo>
                <a:lnTo>
                  <a:pt x="787565" y="64517"/>
                </a:lnTo>
                <a:lnTo>
                  <a:pt x="834991" y="48350"/>
                </a:lnTo>
                <a:lnTo>
                  <a:pt x="883123" y="33998"/>
                </a:lnTo>
                <a:lnTo>
                  <a:pt x="931900" y="21493"/>
                </a:lnTo>
                <a:lnTo>
                  <a:pt x="981262" y="10866"/>
                </a:lnTo>
                <a:lnTo>
                  <a:pt x="1031148" y="2148"/>
                </a:lnTo>
                <a:lnTo>
                  <a:pt x="1047113" y="0"/>
                </a:lnTo>
                <a:lnTo>
                  <a:pt x="1047113" y="178528"/>
                </a:lnTo>
                <a:lnTo>
                  <a:pt x="1045941" y="178696"/>
                </a:lnTo>
                <a:lnTo>
                  <a:pt x="995921" y="188189"/>
                </a:lnTo>
                <a:lnTo>
                  <a:pt x="946547" y="199903"/>
                </a:lnTo>
                <a:lnTo>
                  <a:pt x="897906" y="213793"/>
                </a:lnTo>
                <a:lnTo>
                  <a:pt x="850081" y="229815"/>
                </a:lnTo>
                <a:lnTo>
                  <a:pt x="803160" y="247924"/>
                </a:lnTo>
                <a:lnTo>
                  <a:pt x="757226" y="268076"/>
                </a:lnTo>
                <a:lnTo>
                  <a:pt x="712365" y="290227"/>
                </a:lnTo>
                <a:lnTo>
                  <a:pt x="668663" y="314330"/>
                </a:lnTo>
                <a:lnTo>
                  <a:pt x="626204" y="340344"/>
                </a:lnTo>
                <a:lnTo>
                  <a:pt x="585075" y="368221"/>
                </a:lnTo>
                <a:lnTo>
                  <a:pt x="545360" y="397919"/>
                </a:lnTo>
                <a:lnTo>
                  <a:pt x="507144" y="429392"/>
                </a:lnTo>
                <a:lnTo>
                  <a:pt x="470513" y="462596"/>
                </a:lnTo>
                <a:lnTo>
                  <a:pt x="435552" y="497487"/>
                </a:lnTo>
                <a:lnTo>
                  <a:pt x="402347" y="534019"/>
                </a:lnTo>
                <a:lnTo>
                  <a:pt x="369147" y="574507"/>
                </a:lnTo>
                <a:lnTo>
                  <a:pt x="338472" y="616248"/>
                </a:lnTo>
                <a:lnTo>
                  <a:pt x="310357" y="659139"/>
                </a:lnTo>
                <a:lnTo>
                  <a:pt x="284833" y="703075"/>
                </a:lnTo>
                <a:lnTo>
                  <a:pt x="261932" y="747954"/>
                </a:lnTo>
                <a:lnTo>
                  <a:pt x="241688" y="793673"/>
                </a:lnTo>
                <a:lnTo>
                  <a:pt x="224133" y="840129"/>
                </a:lnTo>
                <a:lnTo>
                  <a:pt x="209299" y="887219"/>
                </a:lnTo>
                <a:lnTo>
                  <a:pt x="197218" y="934839"/>
                </a:lnTo>
                <a:lnTo>
                  <a:pt x="187924" y="982886"/>
                </a:lnTo>
                <a:lnTo>
                  <a:pt x="181448" y="1031257"/>
                </a:lnTo>
                <a:lnTo>
                  <a:pt x="177823" y="1079849"/>
                </a:lnTo>
                <a:lnTo>
                  <a:pt x="177083" y="1128558"/>
                </a:lnTo>
                <a:lnTo>
                  <a:pt x="179258" y="1177283"/>
                </a:lnTo>
                <a:lnTo>
                  <a:pt x="182521" y="12082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526405" cy="3041015"/>
            <a:chOff x="0" y="0"/>
            <a:chExt cx="5526405" cy="304101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05155" cy="516890"/>
            </a:xfrm>
            <a:custGeom>
              <a:avLst/>
              <a:gdLst/>
              <a:ahLst/>
              <a:cxnLst/>
              <a:rect l="l" t="t" r="r" b="b"/>
              <a:pathLst>
                <a:path w="605155" h="516890">
                  <a:moveTo>
                    <a:pt x="508106" y="280934"/>
                  </a:moveTo>
                  <a:lnTo>
                    <a:pt x="49753" y="280934"/>
                  </a:lnTo>
                  <a:lnTo>
                    <a:pt x="103373" y="278023"/>
                  </a:lnTo>
                  <a:lnTo>
                    <a:pt x="155520" y="265976"/>
                  </a:lnTo>
                  <a:lnTo>
                    <a:pt x="205010" y="245069"/>
                  </a:lnTo>
                  <a:lnTo>
                    <a:pt x="250659" y="215573"/>
                  </a:lnTo>
                  <a:lnTo>
                    <a:pt x="290514" y="178578"/>
                  </a:lnTo>
                  <a:lnTo>
                    <a:pt x="323037" y="135710"/>
                  </a:lnTo>
                  <a:lnTo>
                    <a:pt x="347672" y="88043"/>
                  </a:lnTo>
                  <a:lnTo>
                    <a:pt x="363853" y="36681"/>
                  </a:lnTo>
                  <a:lnTo>
                    <a:pt x="368726" y="0"/>
                  </a:lnTo>
                  <a:lnTo>
                    <a:pt x="604992" y="0"/>
                  </a:lnTo>
                  <a:lnTo>
                    <a:pt x="601329" y="41155"/>
                  </a:lnTo>
                  <a:lnTo>
                    <a:pt x="593001" y="88050"/>
                  </a:lnTo>
                  <a:lnTo>
                    <a:pt x="580727" y="133780"/>
                  </a:lnTo>
                  <a:lnTo>
                    <a:pt x="564624" y="178127"/>
                  </a:lnTo>
                  <a:lnTo>
                    <a:pt x="544816" y="220848"/>
                  </a:lnTo>
                  <a:lnTo>
                    <a:pt x="521427" y="261705"/>
                  </a:lnTo>
                  <a:lnTo>
                    <a:pt x="508106" y="280934"/>
                  </a:lnTo>
                  <a:close/>
                </a:path>
                <a:path w="605155" h="516890">
                  <a:moveTo>
                    <a:pt x="42183" y="516378"/>
                  </a:moveTo>
                  <a:lnTo>
                    <a:pt x="0" y="513166"/>
                  </a:lnTo>
                  <a:lnTo>
                    <a:pt x="0" y="274939"/>
                  </a:lnTo>
                  <a:lnTo>
                    <a:pt x="49753" y="280934"/>
                  </a:lnTo>
                  <a:lnTo>
                    <a:pt x="508106" y="280934"/>
                  </a:lnTo>
                  <a:lnTo>
                    <a:pt x="464392" y="336881"/>
                  </a:lnTo>
                  <a:lnTo>
                    <a:pt x="430992" y="370726"/>
                  </a:lnTo>
                  <a:lnTo>
                    <a:pt x="394501" y="401758"/>
                  </a:lnTo>
                  <a:lnTo>
                    <a:pt x="355446" y="429473"/>
                  </a:lnTo>
                  <a:lnTo>
                    <a:pt x="314448" y="453483"/>
                  </a:lnTo>
                  <a:lnTo>
                    <a:pt x="271767" y="473727"/>
                  </a:lnTo>
                  <a:lnTo>
                    <a:pt x="227661" y="490147"/>
                  </a:lnTo>
                  <a:lnTo>
                    <a:pt x="182390" y="502682"/>
                  </a:lnTo>
                  <a:lnTo>
                    <a:pt x="136214" y="511272"/>
                  </a:lnTo>
                  <a:lnTo>
                    <a:pt x="89391" y="515857"/>
                  </a:lnTo>
                  <a:lnTo>
                    <a:pt x="42183" y="516378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9064" y="256113"/>
              <a:ext cx="5196840" cy="2784475"/>
            </a:xfrm>
            <a:custGeom>
              <a:avLst/>
              <a:gdLst/>
              <a:ahLst/>
              <a:cxnLst/>
              <a:rect l="l" t="t" r="r" b="b"/>
              <a:pathLst>
                <a:path w="5196840" h="2784475">
                  <a:moveTo>
                    <a:pt x="5196761" y="2784319"/>
                  </a:moveTo>
                  <a:lnTo>
                    <a:pt x="463822" y="2784319"/>
                  </a:lnTo>
                  <a:lnTo>
                    <a:pt x="411486" y="2781357"/>
                  </a:lnTo>
                  <a:lnTo>
                    <a:pt x="360221" y="2772597"/>
                  </a:lnTo>
                  <a:lnTo>
                    <a:pt x="310481" y="2758225"/>
                  </a:lnTo>
                  <a:lnTo>
                    <a:pt x="262720" y="2738432"/>
                  </a:lnTo>
                  <a:lnTo>
                    <a:pt x="217392" y="2713404"/>
                  </a:lnTo>
                  <a:lnTo>
                    <a:pt x="174951" y="2683330"/>
                  </a:lnTo>
                  <a:lnTo>
                    <a:pt x="135850" y="2648399"/>
                  </a:lnTo>
                  <a:lnTo>
                    <a:pt x="100936" y="2609278"/>
                  </a:lnTo>
                  <a:lnTo>
                    <a:pt x="70878" y="2566815"/>
                  </a:lnTo>
                  <a:lnTo>
                    <a:pt x="45863" y="2521463"/>
                  </a:lnTo>
                  <a:lnTo>
                    <a:pt x="26080" y="2473677"/>
                  </a:lnTo>
                  <a:lnTo>
                    <a:pt x="11716" y="2423911"/>
                  </a:lnTo>
                  <a:lnTo>
                    <a:pt x="2960" y="2372620"/>
                  </a:lnTo>
                  <a:lnTo>
                    <a:pt x="0" y="2320257"/>
                  </a:lnTo>
                  <a:lnTo>
                    <a:pt x="0" y="0"/>
                  </a:lnTo>
                  <a:lnTo>
                    <a:pt x="5196761" y="0"/>
                  </a:lnTo>
                  <a:lnTo>
                    <a:pt x="5196761" y="278431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21247" y="915380"/>
            <a:ext cx="3811904" cy="779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>
              <a:lnSpc>
                <a:spcPct val="117200"/>
              </a:lnSpc>
              <a:spcBef>
                <a:spcPts val="125"/>
              </a:spcBef>
            </a:pPr>
            <a:r>
              <a:rPr dirty="0" sz="1050" spc="-5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10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2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1050" spc="45" b="1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7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105" b="1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illi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people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who</a:t>
            </a:r>
            <a:r>
              <a:rPr dirty="0" sz="1050" spc="-60" b="1">
                <a:solidFill>
                  <a:srgbClr val="26316F"/>
                </a:solidFill>
                <a:latin typeface="Verdana"/>
                <a:cs typeface="Verdana"/>
              </a:rPr>
              <a:t> are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already</a:t>
            </a:r>
            <a:r>
              <a:rPr dirty="0" sz="10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using</a:t>
            </a:r>
            <a:r>
              <a:rPr dirty="0" sz="10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it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to</a:t>
            </a:r>
            <a:r>
              <a:rPr dirty="0" sz="10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enhance</a:t>
            </a:r>
            <a:r>
              <a:rPr dirty="0" sz="1050" spc="-6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their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color </a:t>
            </a:r>
            <a:r>
              <a:rPr dirty="0" sz="1050" spc="-3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vision. </a:t>
            </a:r>
            <a:r>
              <a:rPr dirty="0" sz="1050" spc="-40" b="1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app 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available for </a:t>
            </a:r>
            <a:r>
              <a:rPr dirty="0" sz="1050" spc="-30" b="1">
                <a:solidFill>
                  <a:srgbClr val="26316F"/>
                </a:solidFill>
                <a:latin typeface="Verdana"/>
                <a:cs typeface="Verdana"/>
              </a:rPr>
              <a:t>free on </a:t>
            </a:r>
            <a:r>
              <a:rPr dirty="0" sz="1050" spc="-25" b="1">
                <a:solidFill>
                  <a:srgbClr val="26316F"/>
                </a:solidFill>
                <a:latin typeface="Verdana"/>
                <a:cs typeface="Verdana"/>
              </a:rPr>
              <a:t>the 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App 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Store </a:t>
            </a:r>
            <a:r>
              <a:rPr dirty="0" sz="1050" spc="-5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spc="-2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10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10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1050" spc="-3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1050" spc="-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1050" spc="-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1050" spc="-4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1050" spc="-7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1050" spc="-90" b="1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1050" spc="-105" b="1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99851" y="539590"/>
            <a:ext cx="1254760" cy="231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5">
                <a:solidFill>
                  <a:srgbClr val="FABC00"/>
                </a:solidFill>
                <a:latin typeface="Verdana"/>
                <a:cs typeface="Verdana"/>
              </a:rPr>
              <a:t>G</a:t>
            </a:r>
            <a:r>
              <a:rPr dirty="0" sz="1350" spc="-20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1350" spc="-85">
                <a:solidFill>
                  <a:srgbClr val="FABC00"/>
                </a:solidFill>
                <a:latin typeface="Verdana"/>
                <a:cs typeface="Verdana"/>
              </a:rPr>
              <a:t>T</a:t>
            </a:r>
            <a:r>
              <a:rPr dirty="0" sz="1350" spc="-8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1350" spc="-114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dirty="0" sz="1350" spc="-135">
                <a:solidFill>
                  <a:srgbClr val="FABC00"/>
                </a:solidFill>
                <a:latin typeface="Verdana"/>
                <a:cs typeface="Verdana"/>
              </a:rPr>
              <a:t>T</a:t>
            </a:r>
            <a:r>
              <a:rPr dirty="0" sz="1350" spc="-15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1350" spc="-80">
                <a:solidFill>
                  <a:srgbClr val="FABC00"/>
                </a:solidFill>
                <a:latin typeface="Verdana"/>
                <a:cs typeface="Verdana"/>
              </a:rPr>
              <a:t>R</a:t>
            </a:r>
            <a:r>
              <a:rPr dirty="0" sz="1350" spc="-85">
                <a:solidFill>
                  <a:srgbClr val="FABC00"/>
                </a:solidFill>
                <a:latin typeface="Verdana"/>
                <a:cs typeface="Verdana"/>
              </a:rPr>
              <a:t>T</a:t>
            </a:r>
            <a:r>
              <a:rPr dirty="0" sz="1350" spc="-20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1350" spc="-5">
                <a:solidFill>
                  <a:srgbClr val="FABC00"/>
                </a:solidFill>
                <a:latin typeface="Verdana"/>
                <a:cs typeface="Verdana"/>
              </a:rPr>
              <a:t>D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056" y="653028"/>
            <a:ext cx="2147570" cy="6089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00" spc="-22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800" spc="-90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800" spc="-2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800" spc="-12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800" spc="-160" b="1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800" spc="-26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555" y="1325276"/>
            <a:ext cx="1758314" cy="741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dirty="0" sz="950" spc="50">
                <a:solidFill>
                  <a:srgbClr val="FFCE00"/>
                </a:solidFill>
                <a:latin typeface="Verdana"/>
                <a:cs typeface="Verdana"/>
              </a:rPr>
              <a:t>Do</a:t>
            </a:r>
            <a:r>
              <a:rPr dirty="0" sz="950" spc="-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950" spc="10">
                <a:solidFill>
                  <a:srgbClr val="FFCE00"/>
                </a:solidFill>
                <a:latin typeface="Verdana"/>
                <a:cs typeface="Verdana"/>
              </a:rPr>
              <a:t>you</a:t>
            </a:r>
            <a:r>
              <a:rPr dirty="0" sz="950" spc="-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CE00"/>
                </a:solidFill>
                <a:latin typeface="Verdana"/>
                <a:cs typeface="Verdana"/>
              </a:rPr>
              <a:t>h</a:t>
            </a:r>
            <a:r>
              <a:rPr dirty="0" sz="950" spc="5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950" spc="5">
                <a:solidFill>
                  <a:srgbClr val="FFCE00"/>
                </a:solidFill>
                <a:latin typeface="Verdana"/>
                <a:cs typeface="Verdana"/>
              </a:rPr>
              <a:t>v</a:t>
            </a:r>
            <a:r>
              <a:rPr dirty="0" sz="950" spc="5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950" spc="-80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950" spc="5">
                <a:solidFill>
                  <a:srgbClr val="FFCE00"/>
                </a:solidFill>
                <a:latin typeface="Verdana"/>
                <a:cs typeface="Verdana"/>
              </a:rPr>
              <a:t>an</a:t>
            </a:r>
            <a:r>
              <a:rPr dirty="0" sz="950" spc="5">
                <a:solidFill>
                  <a:srgbClr val="FABC00"/>
                </a:solidFill>
                <a:latin typeface="Verdana"/>
                <a:cs typeface="Verdana"/>
              </a:rPr>
              <a:t>y</a:t>
            </a:r>
            <a:r>
              <a:rPr dirty="0" sz="950" spc="-8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FFCE00"/>
                </a:solidFill>
                <a:latin typeface="Verdana"/>
                <a:cs typeface="Verdana"/>
              </a:rPr>
              <a:t>questi</a:t>
            </a:r>
            <a:r>
              <a:rPr dirty="0" sz="950" spc="20">
                <a:solidFill>
                  <a:srgbClr val="FABC00"/>
                </a:solidFill>
                <a:latin typeface="Verdana"/>
                <a:cs typeface="Verdana"/>
              </a:rPr>
              <a:t>o</a:t>
            </a:r>
            <a:r>
              <a:rPr dirty="0" sz="950" spc="20">
                <a:solidFill>
                  <a:srgbClr val="FFCE00"/>
                </a:solidFill>
                <a:latin typeface="Verdana"/>
                <a:cs typeface="Verdana"/>
              </a:rPr>
              <a:t>ns? </a:t>
            </a:r>
            <a:r>
              <a:rPr dirty="0" sz="950" spc="-320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yo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u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re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m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il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@fr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eep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i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k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.</a:t>
            </a:r>
            <a:r>
              <a:rPr dirty="0" sz="950" spc="20">
                <a:solidFill>
                  <a:srgbClr val="26316F"/>
                </a:solidFill>
                <a:latin typeface="Verdana"/>
                <a:cs typeface="Verdana"/>
                <a:hlinkClick r:id="rId2"/>
              </a:rPr>
              <a:t>c</a:t>
            </a:r>
            <a:r>
              <a:rPr dirty="0" sz="950" spc="20">
                <a:solidFill>
                  <a:srgbClr val="29357A"/>
                </a:solidFill>
                <a:latin typeface="Verdana"/>
                <a:cs typeface="Verdana"/>
                <a:hlinkClick r:id="rId2"/>
              </a:rPr>
              <a:t>om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50" spc="-220">
                <a:solidFill>
                  <a:srgbClr val="29357A"/>
                </a:solidFill>
                <a:latin typeface="Verdana"/>
                <a:cs typeface="Verdana"/>
              </a:rPr>
              <a:t>+</a:t>
            </a:r>
            <a:r>
              <a:rPr dirty="0" sz="950" spc="-15">
                <a:solidFill>
                  <a:srgbClr val="26316F"/>
                </a:solidFill>
                <a:latin typeface="Verdana"/>
                <a:cs typeface="Verdana"/>
              </a:rPr>
              <a:t>9</a:t>
            </a:r>
            <a:r>
              <a:rPr dirty="0" sz="950" spc="-254">
                <a:solidFill>
                  <a:srgbClr val="26316F"/>
                </a:solidFill>
                <a:latin typeface="Verdana"/>
                <a:cs typeface="Verdana"/>
              </a:rPr>
              <a:t>1</a:t>
            </a:r>
            <a:r>
              <a:rPr dirty="0" sz="950" spc="-8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950" spc="-10">
                <a:solidFill>
                  <a:srgbClr val="26316F"/>
                </a:solidFill>
                <a:latin typeface="Verdana"/>
                <a:cs typeface="Verdana"/>
              </a:rPr>
              <a:t>6</a:t>
            </a:r>
            <a:r>
              <a:rPr dirty="0" sz="950" spc="-55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dirty="0" sz="950" spc="40">
                <a:solidFill>
                  <a:srgbClr val="29357A"/>
                </a:solidFill>
                <a:latin typeface="Verdana"/>
                <a:cs typeface="Verdana"/>
              </a:rPr>
              <a:t>0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35">
                <a:solidFill>
                  <a:srgbClr val="26316F"/>
                </a:solidFill>
                <a:latin typeface="Verdana"/>
                <a:cs typeface="Verdana"/>
              </a:rPr>
              <a:t>4</a:t>
            </a:r>
            <a:r>
              <a:rPr dirty="0" sz="950" spc="-50">
                <a:solidFill>
                  <a:srgbClr val="29357A"/>
                </a:solidFill>
                <a:latin typeface="Verdana"/>
                <a:cs typeface="Verdana"/>
              </a:rPr>
              <a:t>2</a:t>
            </a:r>
            <a:r>
              <a:rPr dirty="0" sz="950" spc="-254">
                <a:solidFill>
                  <a:srgbClr val="29357A"/>
                </a:solidFill>
                <a:latin typeface="Verdana"/>
                <a:cs typeface="Verdana"/>
              </a:rPr>
              <a:t>1</a:t>
            </a:r>
            <a:r>
              <a:rPr dirty="0" sz="950" spc="-8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8</a:t>
            </a:r>
            <a:r>
              <a:rPr dirty="0" sz="950" spc="-55">
                <a:solidFill>
                  <a:srgbClr val="26316F"/>
                </a:solidFill>
                <a:latin typeface="Verdana"/>
                <a:cs typeface="Verdana"/>
              </a:rPr>
              <a:t>3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8</a:t>
            </a: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950" spc="15">
                <a:solidFill>
                  <a:srgbClr val="29357A"/>
                </a:solidFill>
                <a:latin typeface="Verdana"/>
                <a:cs typeface="Verdana"/>
              </a:rPr>
              <a:t>ourcomp</a:t>
            </a:r>
            <a:r>
              <a:rPr dirty="0" sz="950" spc="15">
                <a:solidFill>
                  <a:srgbClr val="26316F"/>
                </a:solidFill>
                <a:latin typeface="Verdana"/>
                <a:cs typeface="Verdana"/>
              </a:rPr>
              <a:t>any</a:t>
            </a:r>
            <a:r>
              <a:rPr dirty="0" sz="950" spc="15">
                <a:solidFill>
                  <a:srgbClr val="29357A"/>
                </a:solidFill>
                <a:latin typeface="Verdana"/>
                <a:cs typeface="Verdana"/>
              </a:rPr>
              <a:t>.com</a:t>
            </a:r>
            <a:endParaRPr sz="9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2527" y="2278635"/>
            <a:ext cx="885825" cy="200660"/>
            <a:chOff x="742527" y="2278635"/>
            <a:chExt cx="885825" cy="2006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076" y="2278635"/>
              <a:ext cx="190706" cy="1907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472" y="2278831"/>
              <a:ext cx="200242" cy="2002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527" y="2281021"/>
              <a:ext cx="190793" cy="1907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2023-05-01T05:34:20Z</dcterms:created>
  <dcterms:modified xsi:type="dcterms:W3CDTF">2023-05-01T05:34:20Z</dcterms:modified>
</cp:coreProperties>
</file>