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5854700" cy="3289300"/>
  <p:notesSz cx="5854700" cy="32893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854700" cy="3280410"/>
          </a:xfrm>
          <a:custGeom>
            <a:avLst/>
            <a:gdLst/>
            <a:ahLst/>
            <a:cxnLst/>
            <a:rect l="l" t="t" r="r" b="b"/>
            <a:pathLst>
              <a:path w="5854700" h="3280410">
                <a:moveTo>
                  <a:pt x="0" y="0"/>
                </a:moveTo>
                <a:lnTo>
                  <a:pt x="5854699" y="0"/>
                </a:lnTo>
                <a:lnTo>
                  <a:pt x="5854699" y="3280156"/>
                </a:lnTo>
                <a:lnTo>
                  <a:pt x="0" y="3280156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29335" cy="850900"/>
          </a:xfrm>
          <a:custGeom>
            <a:avLst/>
            <a:gdLst/>
            <a:ahLst/>
            <a:cxnLst/>
            <a:rect l="l" t="t" r="r" b="b"/>
            <a:pathLst>
              <a:path w="1029335" h="850900">
                <a:moveTo>
                  <a:pt x="705926" y="709223"/>
                </a:moveTo>
                <a:lnTo>
                  <a:pt x="243817" y="709223"/>
                </a:lnTo>
                <a:lnTo>
                  <a:pt x="289092" y="709036"/>
                </a:lnTo>
                <a:lnTo>
                  <a:pt x="334350" y="705562"/>
                </a:lnTo>
                <a:lnTo>
                  <a:pt x="379403" y="698774"/>
                </a:lnTo>
                <a:lnTo>
                  <a:pt x="424062" y="688646"/>
                </a:lnTo>
                <a:lnTo>
                  <a:pt x="468139" y="675151"/>
                </a:lnTo>
                <a:lnTo>
                  <a:pt x="511447" y="658262"/>
                </a:lnTo>
                <a:lnTo>
                  <a:pt x="553796" y="637954"/>
                </a:lnTo>
                <a:lnTo>
                  <a:pt x="594999" y="614198"/>
                </a:lnTo>
                <a:lnTo>
                  <a:pt x="634867" y="586970"/>
                </a:lnTo>
                <a:lnTo>
                  <a:pt x="672549" y="556787"/>
                </a:lnTo>
                <a:lnTo>
                  <a:pt x="707302" y="524312"/>
                </a:lnTo>
                <a:lnTo>
                  <a:pt x="739096" y="489732"/>
                </a:lnTo>
                <a:lnTo>
                  <a:pt x="767901" y="453235"/>
                </a:lnTo>
                <a:lnTo>
                  <a:pt x="793687" y="415010"/>
                </a:lnTo>
                <a:lnTo>
                  <a:pt x="816425" y="375243"/>
                </a:lnTo>
                <a:lnTo>
                  <a:pt x="836085" y="334124"/>
                </a:lnTo>
                <a:lnTo>
                  <a:pt x="852671" y="291730"/>
                </a:lnTo>
                <a:lnTo>
                  <a:pt x="866052" y="248578"/>
                </a:lnTo>
                <a:lnTo>
                  <a:pt x="876299" y="204526"/>
                </a:lnTo>
                <a:lnTo>
                  <a:pt x="883350" y="159873"/>
                </a:lnTo>
                <a:lnTo>
                  <a:pt x="887175" y="114807"/>
                </a:lnTo>
                <a:lnTo>
                  <a:pt x="887744" y="69515"/>
                </a:lnTo>
                <a:lnTo>
                  <a:pt x="885027" y="24185"/>
                </a:lnTo>
                <a:lnTo>
                  <a:pt x="881798" y="0"/>
                </a:lnTo>
                <a:lnTo>
                  <a:pt x="1023946" y="0"/>
                </a:lnTo>
                <a:lnTo>
                  <a:pt x="1026655" y="25456"/>
                </a:lnTo>
                <a:lnTo>
                  <a:pt x="1028780" y="70344"/>
                </a:lnTo>
                <a:lnTo>
                  <a:pt x="1028278" y="115191"/>
                </a:lnTo>
                <a:lnTo>
                  <a:pt x="1025171" y="159874"/>
                </a:lnTo>
                <a:lnTo>
                  <a:pt x="1019476" y="204272"/>
                </a:lnTo>
                <a:lnTo>
                  <a:pt x="1011213" y="248265"/>
                </a:lnTo>
                <a:lnTo>
                  <a:pt x="1000367" y="291839"/>
                </a:lnTo>
                <a:lnTo>
                  <a:pt x="987059" y="334547"/>
                </a:lnTo>
                <a:lnTo>
                  <a:pt x="971207" y="376593"/>
                </a:lnTo>
                <a:lnTo>
                  <a:pt x="952864" y="417749"/>
                </a:lnTo>
                <a:lnTo>
                  <a:pt x="932048" y="457892"/>
                </a:lnTo>
                <a:lnTo>
                  <a:pt x="908779" y="496901"/>
                </a:lnTo>
                <a:lnTo>
                  <a:pt x="883076" y="534654"/>
                </a:lnTo>
                <a:lnTo>
                  <a:pt x="854958" y="571031"/>
                </a:lnTo>
                <a:lnTo>
                  <a:pt x="824445" y="605910"/>
                </a:lnTo>
                <a:lnTo>
                  <a:pt x="791556" y="639170"/>
                </a:lnTo>
                <a:lnTo>
                  <a:pt x="756309" y="670688"/>
                </a:lnTo>
                <a:lnTo>
                  <a:pt x="718723" y="700345"/>
                </a:lnTo>
                <a:lnTo>
                  <a:pt x="705926" y="709223"/>
                </a:lnTo>
                <a:close/>
              </a:path>
              <a:path w="1029335" h="850900">
                <a:moveTo>
                  <a:pt x="245787" y="850376"/>
                </a:moveTo>
                <a:lnTo>
                  <a:pt x="201079" y="848013"/>
                </a:lnTo>
                <a:lnTo>
                  <a:pt x="156612" y="843057"/>
                </a:lnTo>
                <a:lnTo>
                  <a:pt x="112507" y="835526"/>
                </a:lnTo>
                <a:lnTo>
                  <a:pt x="68887" y="825435"/>
                </a:lnTo>
                <a:lnTo>
                  <a:pt x="25873" y="812804"/>
                </a:lnTo>
                <a:lnTo>
                  <a:pt x="0" y="803530"/>
                </a:lnTo>
                <a:lnTo>
                  <a:pt x="0" y="650880"/>
                </a:lnTo>
                <a:lnTo>
                  <a:pt x="23777" y="661775"/>
                </a:lnTo>
                <a:lnTo>
                  <a:pt x="66313" y="677627"/>
                </a:lnTo>
                <a:lnTo>
                  <a:pt x="109773" y="690324"/>
                </a:lnTo>
                <a:lnTo>
                  <a:pt x="153969" y="699840"/>
                </a:lnTo>
                <a:lnTo>
                  <a:pt x="198713" y="706149"/>
                </a:lnTo>
                <a:lnTo>
                  <a:pt x="243817" y="709223"/>
                </a:lnTo>
                <a:lnTo>
                  <a:pt x="705926" y="709223"/>
                </a:lnTo>
                <a:lnTo>
                  <a:pt x="679387" y="727634"/>
                </a:lnTo>
                <a:lnTo>
                  <a:pt x="638954" y="752142"/>
                </a:lnTo>
                <a:lnTo>
                  <a:pt x="597547" y="773885"/>
                </a:lnTo>
                <a:lnTo>
                  <a:pt x="555286" y="792881"/>
                </a:lnTo>
                <a:lnTo>
                  <a:pt x="512294" y="809147"/>
                </a:lnTo>
                <a:lnTo>
                  <a:pt x="468692" y="822701"/>
                </a:lnTo>
                <a:lnTo>
                  <a:pt x="424601" y="833559"/>
                </a:lnTo>
                <a:lnTo>
                  <a:pt x="380144" y="841738"/>
                </a:lnTo>
                <a:lnTo>
                  <a:pt x="335441" y="847256"/>
                </a:lnTo>
                <a:lnTo>
                  <a:pt x="290615" y="850130"/>
                </a:lnTo>
                <a:lnTo>
                  <a:pt x="245787" y="850376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0873" y="2369662"/>
            <a:ext cx="1033825" cy="91049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53603" y="244423"/>
            <a:ext cx="4949190" cy="2784475"/>
          </a:xfrm>
          <a:custGeom>
            <a:avLst/>
            <a:gdLst/>
            <a:ahLst/>
            <a:cxnLst/>
            <a:rect l="l" t="t" r="r" b="b"/>
            <a:pathLst>
              <a:path w="4949190" h="2784475">
                <a:moveTo>
                  <a:pt x="4948841" y="2784319"/>
                </a:moveTo>
                <a:lnTo>
                  <a:pt x="463642" y="2784319"/>
                </a:lnTo>
                <a:lnTo>
                  <a:pt x="411327" y="2781357"/>
                </a:lnTo>
                <a:lnTo>
                  <a:pt x="360082" y="2772597"/>
                </a:lnTo>
                <a:lnTo>
                  <a:pt x="310361" y="2758225"/>
                </a:lnTo>
                <a:lnTo>
                  <a:pt x="262618" y="2738432"/>
                </a:lnTo>
                <a:lnTo>
                  <a:pt x="217308" y="2713404"/>
                </a:lnTo>
                <a:lnTo>
                  <a:pt x="174883" y="2683330"/>
                </a:lnTo>
                <a:lnTo>
                  <a:pt x="135797" y="2648399"/>
                </a:lnTo>
                <a:lnTo>
                  <a:pt x="100897" y="2609278"/>
                </a:lnTo>
                <a:lnTo>
                  <a:pt x="70851" y="2566815"/>
                </a:lnTo>
                <a:lnTo>
                  <a:pt x="45845" y="2521463"/>
                </a:lnTo>
                <a:lnTo>
                  <a:pt x="26070" y="2473677"/>
                </a:lnTo>
                <a:lnTo>
                  <a:pt x="11712" y="2423911"/>
                </a:lnTo>
                <a:lnTo>
                  <a:pt x="2959" y="2372620"/>
                </a:lnTo>
                <a:lnTo>
                  <a:pt x="0" y="2320257"/>
                </a:lnTo>
                <a:lnTo>
                  <a:pt x="0" y="0"/>
                </a:lnTo>
                <a:lnTo>
                  <a:pt x="4948841" y="0"/>
                </a:lnTo>
                <a:lnTo>
                  <a:pt x="4948841" y="27843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863261" y="489517"/>
            <a:ext cx="543560" cy="1096645"/>
          </a:xfrm>
          <a:custGeom>
            <a:avLst/>
            <a:gdLst/>
            <a:ahLst/>
            <a:cxnLst/>
            <a:rect l="l" t="t" r="r" b="b"/>
            <a:pathLst>
              <a:path w="543560" h="1096645">
                <a:moveTo>
                  <a:pt x="537087" y="1096564"/>
                </a:moveTo>
                <a:lnTo>
                  <a:pt x="490426" y="1093845"/>
                </a:lnTo>
                <a:lnTo>
                  <a:pt x="444910" y="1087289"/>
                </a:lnTo>
                <a:lnTo>
                  <a:pt x="400698" y="1077059"/>
                </a:lnTo>
                <a:lnTo>
                  <a:pt x="357948" y="1063316"/>
                </a:lnTo>
                <a:lnTo>
                  <a:pt x="316820" y="1046223"/>
                </a:lnTo>
                <a:lnTo>
                  <a:pt x="277471" y="1025942"/>
                </a:lnTo>
                <a:lnTo>
                  <a:pt x="240060" y="1002637"/>
                </a:lnTo>
                <a:lnTo>
                  <a:pt x="204745" y="976470"/>
                </a:lnTo>
                <a:lnTo>
                  <a:pt x="171686" y="947602"/>
                </a:lnTo>
                <a:lnTo>
                  <a:pt x="141040" y="916197"/>
                </a:lnTo>
                <a:lnTo>
                  <a:pt x="112966" y="882417"/>
                </a:lnTo>
                <a:lnTo>
                  <a:pt x="87623" y="846424"/>
                </a:lnTo>
                <a:lnTo>
                  <a:pt x="65170" y="808381"/>
                </a:lnTo>
                <a:lnTo>
                  <a:pt x="45764" y="768450"/>
                </a:lnTo>
                <a:lnTo>
                  <a:pt x="29564" y="726795"/>
                </a:lnTo>
                <a:lnTo>
                  <a:pt x="16729" y="683576"/>
                </a:lnTo>
                <a:lnTo>
                  <a:pt x="7418" y="638957"/>
                </a:lnTo>
                <a:lnTo>
                  <a:pt x="1789" y="593100"/>
                </a:lnTo>
                <a:lnTo>
                  <a:pt x="0" y="546168"/>
                </a:lnTo>
                <a:lnTo>
                  <a:pt x="2153" y="499252"/>
                </a:lnTo>
                <a:lnTo>
                  <a:pt x="8138" y="453441"/>
                </a:lnTo>
                <a:lnTo>
                  <a:pt x="17795" y="408896"/>
                </a:lnTo>
                <a:lnTo>
                  <a:pt x="30965" y="365779"/>
                </a:lnTo>
                <a:lnTo>
                  <a:pt x="47488" y="324252"/>
                </a:lnTo>
                <a:lnTo>
                  <a:pt x="67203" y="284474"/>
                </a:lnTo>
                <a:lnTo>
                  <a:pt x="89951" y="246609"/>
                </a:lnTo>
                <a:lnTo>
                  <a:pt x="115573" y="210816"/>
                </a:lnTo>
                <a:lnTo>
                  <a:pt x="143908" y="177256"/>
                </a:lnTo>
                <a:lnTo>
                  <a:pt x="174797" y="146093"/>
                </a:lnTo>
                <a:lnTo>
                  <a:pt x="208079" y="117485"/>
                </a:lnTo>
                <a:lnTo>
                  <a:pt x="243596" y="91595"/>
                </a:lnTo>
                <a:lnTo>
                  <a:pt x="281187" y="68584"/>
                </a:lnTo>
                <a:lnTo>
                  <a:pt x="320692" y="48613"/>
                </a:lnTo>
                <a:lnTo>
                  <a:pt x="361952" y="31843"/>
                </a:lnTo>
                <a:lnTo>
                  <a:pt x="404807" y="18435"/>
                </a:lnTo>
                <a:lnTo>
                  <a:pt x="449097" y="8551"/>
                </a:lnTo>
                <a:lnTo>
                  <a:pt x="494663" y="2352"/>
                </a:lnTo>
                <a:lnTo>
                  <a:pt x="541343" y="0"/>
                </a:lnTo>
                <a:lnTo>
                  <a:pt x="543510" y="274460"/>
                </a:lnTo>
                <a:lnTo>
                  <a:pt x="494947" y="279190"/>
                </a:lnTo>
                <a:lnTo>
                  <a:pt x="449263" y="292083"/>
                </a:lnTo>
                <a:lnTo>
                  <a:pt x="407209" y="312380"/>
                </a:lnTo>
                <a:lnTo>
                  <a:pt x="369534" y="339325"/>
                </a:lnTo>
                <a:lnTo>
                  <a:pt x="336990" y="372159"/>
                </a:lnTo>
                <a:lnTo>
                  <a:pt x="310328" y="410125"/>
                </a:lnTo>
                <a:lnTo>
                  <a:pt x="290298" y="452465"/>
                </a:lnTo>
                <a:lnTo>
                  <a:pt x="277652" y="498422"/>
                </a:lnTo>
                <a:lnTo>
                  <a:pt x="273141" y="547239"/>
                </a:lnTo>
                <a:lnTo>
                  <a:pt x="277273" y="596089"/>
                </a:lnTo>
                <a:lnTo>
                  <a:pt x="289562" y="642144"/>
                </a:lnTo>
                <a:lnTo>
                  <a:pt x="309262" y="684641"/>
                </a:lnTo>
                <a:lnTo>
                  <a:pt x="335629" y="722814"/>
                </a:lnTo>
                <a:lnTo>
                  <a:pt x="367917" y="755902"/>
                </a:lnTo>
                <a:lnTo>
                  <a:pt x="405382" y="783141"/>
                </a:lnTo>
                <a:lnTo>
                  <a:pt x="447278" y="803768"/>
                </a:lnTo>
                <a:lnTo>
                  <a:pt x="492860" y="817018"/>
                </a:lnTo>
                <a:lnTo>
                  <a:pt x="541384" y="822128"/>
                </a:lnTo>
                <a:lnTo>
                  <a:pt x="537087" y="1096564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6056" y="653028"/>
            <a:ext cx="4408936" cy="608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9157" y="1842008"/>
            <a:ext cx="4102735" cy="82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FF5B5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FF5B5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3052" y="756539"/>
            <a:ext cx="2549556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8440" y="756539"/>
            <a:ext cx="2549556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FF5B5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1515" y="512453"/>
            <a:ext cx="2958019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rgbClr val="FF5B5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052" y="756539"/>
            <a:ext cx="5274945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2757" y="3059049"/>
            <a:ext cx="1875536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3052" y="3059049"/>
            <a:ext cx="1348041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9956" y="3059049"/>
            <a:ext cx="1348041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ouremail@freepik.com" TargetMode="Externa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4700" cy="3280410"/>
          </a:xfrm>
          <a:custGeom>
            <a:avLst/>
            <a:gdLst/>
            <a:ahLst/>
            <a:cxnLst/>
            <a:rect l="l" t="t" r="r" b="b"/>
            <a:pathLst>
              <a:path w="5854700" h="3280410">
                <a:moveTo>
                  <a:pt x="0" y="0"/>
                </a:moveTo>
                <a:lnTo>
                  <a:pt x="5854699" y="0"/>
                </a:lnTo>
                <a:lnTo>
                  <a:pt x="5854699" y="3280157"/>
                </a:lnTo>
                <a:lnTo>
                  <a:pt x="0" y="3280157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402580" cy="3046730"/>
            <a:chOff x="0" y="0"/>
            <a:chExt cx="5402580" cy="304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44969" cy="11939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3595" y="256113"/>
              <a:ext cx="4949190" cy="2784475"/>
            </a:xfrm>
            <a:custGeom>
              <a:avLst/>
              <a:gdLst/>
              <a:ahLst/>
              <a:cxnLst/>
              <a:rect l="l" t="t" r="r" b="b"/>
              <a:pathLst>
                <a:path w="4949190" h="2784475">
                  <a:moveTo>
                    <a:pt x="4948841" y="2784319"/>
                  </a:moveTo>
                  <a:lnTo>
                    <a:pt x="463642" y="2784319"/>
                  </a:lnTo>
                  <a:lnTo>
                    <a:pt x="411327" y="2781357"/>
                  </a:lnTo>
                  <a:lnTo>
                    <a:pt x="360082" y="2772597"/>
                  </a:lnTo>
                  <a:lnTo>
                    <a:pt x="310361" y="2758225"/>
                  </a:lnTo>
                  <a:lnTo>
                    <a:pt x="262618" y="2738432"/>
                  </a:lnTo>
                  <a:lnTo>
                    <a:pt x="217308" y="2713404"/>
                  </a:lnTo>
                  <a:lnTo>
                    <a:pt x="174883" y="2683330"/>
                  </a:lnTo>
                  <a:lnTo>
                    <a:pt x="135797" y="2648399"/>
                  </a:lnTo>
                  <a:lnTo>
                    <a:pt x="100897" y="2609278"/>
                  </a:lnTo>
                  <a:lnTo>
                    <a:pt x="70851" y="2566815"/>
                  </a:lnTo>
                  <a:lnTo>
                    <a:pt x="45845" y="2521463"/>
                  </a:lnTo>
                  <a:lnTo>
                    <a:pt x="26070" y="2473677"/>
                  </a:lnTo>
                  <a:lnTo>
                    <a:pt x="11712" y="2423911"/>
                  </a:lnTo>
                  <a:lnTo>
                    <a:pt x="2959" y="2372620"/>
                  </a:lnTo>
                  <a:lnTo>
                    <a:pt x="0" y="2320257"/>
                  </a:lnTo>
                  <a:lnTo>
                    <a:pt x="0" y="0"/>
                  </a:lnTo>
                  <a:lnTo>
                    <a:pt x="4948841" y="0"/>
                  </a:lnTo>
                  <a:lnTo>
                    <a:pt x="4948841" y="278431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65235" y="2503046"/>
              <a:ext cx="1096645" cy="543560"/>
            </a:xfrm>
            <a:custGeom>
              <a:avLst/>
              <a:gdLst/>
              <a:ahLst/>
              <a:cxnLst/>
              <a:rect l="l" t="t" r="r" b="b"/>
              <a:pathLst>
                <a:path w="1096645" h="543560">
                  <a:moveTo>
                    <a:pt x="274460" y="543510"/>
                  </a:moveTo>
                  <a:lnTo>
                    <a:pt x="0" y="541344"/>
                  </a:lnTo>
                  <a:lnTo>
                    <a:pt x="2352" y="494663"/>
                  </a:lnTo>
                  <a:lnTo>
                    <a:pt x="8551" y="449097"/>
                  </a:lnTo>
                  <a:lnTo>
                    <a:pt x="18435" y="404807"/>
                  </a:lnTo>
                  <a:lnTo>
                    <a:pt x="31843" y="361952"/>
                  </a:lnTo>
                  <a:lnTo>
                    <a:pt x="48613" y="320692"/>
                  </a:lnTo>
                  <a:lnTo>
                    <a:pt x="68584" y="281187"/>
                  </a:lnTo>
                  <a:lnTo>
                    <a:pt x="91595" y="243596"/>
                  </a:lnTo>
                  <a:lnTo>
                    <a:pt x="117485" y="208079"/>
                  </a:lnTo>
                  <a:lnTo>
                    <a:pt x="146093" y="174797"/>
                  </a:lnTo>
                  <a:lnTo>
                    <a:pt x="177257" y="143908"/>
                  </a:lnTo>
                  <a:lnTo>
                    <a:pt x="210816" y="115573"/>
                  </a:lnTo>
                  <a:lnTo>
                    <a:pt x="246609" y="89952"/>
                  </a:lnTo>
                  <a:lnTo>
                    <a:pt x="284475" y="67203"/>
                  </a:lnTo>
                  <a:lnTo>
                    <a:pt x="324252" y="47488"/>
                  </a:lnTo>
                  <a:lnTo>
                    <a:pt x="365779" y="30965"/>
                  </a:lnTo>
                  <a:lnTo>
                    <a:pt x="408896" y="17796"/>
                  </a:lnTo>
                  <a:lnTo>
                    <a:pt x="453441" y="8138"/>
                  </a:lnTo>
                  <a:lnTo>
                    <a:pt x="499252" y="2153"/>
                  </a:lnTo>
                  <a:lnTo>
                    <a:pt x="546168" y="0"/>
                  </a:lnTo>
                  <a:lnTo>
                    <a:pt x="593100" y="1789"/>
                  </a:lnTo>
                  <a:lnTo>
                    <a:pt x="638957" y="7418"/>
                  </a:lnTo>
                  <a:lnTo>
                    <a:pt x="683576" y="16729"/>
                  </a:lnTo>
                  <a:lnTo>
                    <a:pt x="726795" y="29564"/>
                  </a:lnTo>
                  <a:lnTo>
                    <a:pt x="768450" y="45764"/>
                  </a:lnTo>
                  <a:lnTo>
                    <a:pt x="808381" y="65170"/>
                  </a:lnTo>
                  <a:lnTo>
                    <a:pt x="846424" y="87623"/>
                  </a:lnTo>
                  <a:lnTo>
                    <a:pt x="882417" y="112966"/>
                  </a:lnTo>
                  <a:lnTo>
                    <a:pt x="916197" y="141040"/>
                  </a:lnTo>
                  <a:lnTo>
                    <a:pt x="947602" y="171686"/>
                  </a:lnTo>
                  <a:lnTo>
                    <a:pt x="976470" y="204745"/>
                  </a:lnTo>
                  <a:lnTo>
                    <a:pt x="1002637" y="240060"/>
                  </a:lnTo>
                  <a:lnTo>
                    <a:pt x="1025943" y="277471"/>
                  </a:lnTo>
                  <a:lnTo>
                    <a:pt x="1046223" y="316820"/>
                  </a:lnTo>
                  <a:lnTo>
                    <a:pt x="1063316" y="357949"/>
                  </a:lnTo>
                  <a:lnTo>
                    <a:pt x="1077059" y="400698"/>
                  </a:lnTo>
                  <a:lnTo>
                    <a:pt x="1087289" y="444910"/>
                  </a:lnTo>
                  <a:lnTo>
                    <a:pt x="1093845" y="490426"/>
                  </a:lnTo>
                  <a:lnTo>
                    <a:pt x="1096564" y="537087"/>
                  </a:lnTo>
                  <a:lnTo>
                    <a:pt x="822128" y="541384"/>
                  </a:lnTo>
                  <a:lnTo>
                    <a:pt x="817018" y="492860"/>
                  </a:lnTo>
                  <a:lnTo>
                    <a:pt x="803768" y="447278"/>
                  </a:lnTo>
                  <a:lnTo>
                    <a:pt x="783141" y="405382"/>
                  </a:lnTo>
                  <a:lnTo>
                    <a:pt x="755902" y="367917"/>
                  </a:lnTo>
                  <a:lnTo>
                    <a:pt x="722814" y="335629"/>
                  </a:lnTo>
                  <a:lnTo>
                    <a:pt x="684640" y="309263"/>
                  </a:lnTo>
                  <a:lnTo>
                    <a:pt x="642144" y="289562"/>
                  </a:lnTo>
                  <a:lnTo>
                    <a:pt x="596089" y="277274"/>
                  </a:lnTo>
                  <a:lnTo>
                    <a:pt x="547239" y="273141"/>
                  </a:lnTo>
                  <a:lnTo>
                    <a:pt x="498422" y="277653"/>
                  </a:lnTo>
                  <a:lnTo>
                    <a:pt x="452465" y="290299"/>
                  </a:lnTo>
                  <a:lnTo>
                    <a:pt x="410124" y="310328"/>
                  </a:lnTo>
                  <a:lnTo>
                    <a:pt x="372158" y="336990"/>
                  </a:lnTo>
                  <a:lnTo>
                    <a:pt x="339324" y="369534"/>
                  </a:lnTo>
                  <a:lnTo>
                    <a:pt x="312380" y="407209"/>
                  </a:lnTo>
                  <a:lnTo>
                    <a:pt x="292083" y="449264"/>
                  </a:lnTo>
                  <a:lnTo>
                    <a:pt x="279190" y="494948"/>
                  </a:lnTo>
                  <a:lnTo>
                    <a:pt x="274460" y="543510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7566" y="681174"/>
            <a:ext cx="4168140" cy="94106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40105" marR="5080" indent="-828040">
              <a:lnSpc>
                <a:spcPct val="100000"/>
              </a:lnSpc>
              <a:spcBef>
                <a:spcPts val="100"/>
              </a:spcBef>
            </a:pPr>
            <a:r>
              <a:rPr dirty="0" sz="3000" spc="-20">
                <a:solidFill>
                  <a:srgbClr val="29357A"/>
                </a:solidFill>
              </a:rPr>
              <a:t>C</a:t>
            </a:r>
            <a:r>
              <a:rPr dirty="0" sz="3000" spc="-20">
                <a:solidFill>
                  <a:srgbClr val="29357A"/>
                </a:solidFill>
              </a:rPr>
              <a:t>O</a:t>
            </a:r>
            <a:r>
              <a:rPr dirty="0" sz="3000" spc="-140">
                <a:solidFill>
                  <a:srgbClr val="29357A"/>
                </a:solidFill>
              </a:rPr>
              <a:t>L</a:t>
            </a:r>
            <a:r>
              <a:rPr dirty="0" sz="3000" spc="-20">
                <a:solidFill>
                  <a:srgbClr val="29357A"/>
                </a:solidFill>
              </a:rPr>
              <a:t>O</a:t>
            </a:r>
            <a:r>
              <a:rPr dirty="0" sz="3000" spc="-140">
                <a:solidFill>
                  <a:srgbClr val="26316F"/>
                </a:solidFill>
              </a:rPr>
              <a:t>R</a:t>
            </a:r>
            <a:r>
              <a:rPr dirty="0" sz="3000" spc="-180">
                <a:solidFill>
                  <a:srgbClr val="26316F"/>
                </a:solidFill>
              </a:rPr>
              <a:t> </a:t>
            </a:r>
            <a:r>
              <a:rPr dirty="0" sz="3000" spc="-190">
                <a:solidFill>
                  <a:srgbClr val="29357A"/>
                </a:solidFill>
              </a:rPr>
              <a:t>T</a:t>
            </a:r>
            <a:r>
              <a:rPr dirty="0" sz="3000" spc="-90">
                <a:solidFill>
                  <a:srgbClr val="26316F"/>
                </a:solidFill>
              </a:rPr>
              <a:t>H</a:t>
            </a:r>
            <a:r>
              <a:rPr dirty="0" sz="3000" spc="-45">
                <a:solidFill>
                  <a:srgbClr val="29357A"/>
                </a:solidFill>
              </a:rPr>
              <a:t>E</a:t>
            </a:r>
            <a:r>
              <a:rPr dirty="0" sz="3000" spc="-20">
                <a:solidFill>
                  <a:srgbClr val="26316F"/>
                </a:solidFill>
              </a:rPr>
              <a:t>O</a:t>
            </a:r>
            <a:r>
              <a:rPr dirty="0" sz="3000" spc="-170">
                <a:solidFill>
                  <a:srgbClr val="26316F"/>
                </a:solidFill>
              </a:rPr>
              <a:t>R</a:t>
            </a:r>
            <a:r>
              <a:rPr dirty="0" sz="3000" spc="-300">
                <a:solidFill>
                  <a:srgbClr val="29357A"/>
                </a:solidFill>
              </a:rPr>
              <a:t>Y</a:t>
            </a:r>
            <a:r>
              <a:rPr dirty="0" sz="3000" spc="-300">
                <a:solidFill>
                  <a:srgbClr val="29357A"/>
                </a:solidFill>
              </a:rPr>
              <a:t>,</a:t>
            </a:r>
            <a:r>
              <a:rPr dirty="0" sz="3000" spc="-180">
                <a:solidFill>
                  <a:srgbClr val="29357A"/>
                </a:solidFill>
              </a:rPr>
              <a:t> </a:t>
            </a:r>
            <a:r>
              <a:rPr dirty="0" sz="3000" spc="20">
                <a:solidFill>
                  <a:srgbClr val="29357A"/>
                </a:solidFill>
              </a:rPr>
              <a:t>M</a:t>
            </a:r>
            <a:r>
              <a:rPr dirty="0" sz="3000" spc="-655">
                <a:solidFill>
                  <a:srgbClr val="29357A"/>
                </a:solidFill>
              </a:rPr>
              <a:t>I</a:t>
            </a:r>
            <a:r>
              <a:rPr dirty="0" sz="3000" spc="-95">
                <a:solidFill>
                  <a:srgbClr val="29357A"/>
                </a:solidFill>
              </a:rPr>
              <a:t>X  </a:t>
            </a:r>
            <a:r>
              <a:rPr dirty="0" sz="3000" spc="-55">
                <a:solidFill>
                  <a:srgbClr val="29357A"/>
                </a:solidFill>
              </a:rPr>
              <a:t>A</a:t>
            </a:r>
            <a:r>
              <a:rPr dirty="0" sz="3000" spc="-55">
                <a:solidFill>
                  <a:srgbClr val="26316F"/>
                </a:solidFill>
              </a:rPr>
              <a:t>ND</a:t>
            </a:r>
            <a:r>
              <a:rPr dirty="0" sz="3000" spc="-190">
                <a:solidFill>
                  <a:srgbClr val="26316F"/>
                </a:solidFill>
              </a:rPr>
              <a:t> </a:t>
            </a:r>
            <a:r>
              <a:rPr dirty="0" sz="3000" spc="-80">
                <a:solidFill>
                  <a:srgbClr val="29357A"/>
                </a:solidFill>
              </a:rPr>
              <a:t>M</a:t>
            </a:r>
            <a:r>
              <a:rPr dirty="0" sz="3000" spc="-80">
                <a:solidFill>
                  <a:srgbClr val="26316F"/>
                </a:solidFill>
              </a:rPr>
              <a:t>A</a:t>
            </a:r>
            <a:r>
              <a:rPr dirty="0" sz="3000" spc="-80">
                <a:solidFill>
                  <a:srgbClr val="29357A"/>
                </a:solidFill>
              </a:rPr>
              <a:t>TCH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0000" y="0"/>
            <a:ext cx="605155" cy="506730"/>
          </a:xfrm>
          <a:custGeom>
            <a:avLst/>
            <a:gdLst/>
            <a:ahLst/>
            <a:cxnLst/>
            <a:rect l="l" t="t" r="r" b="b"/>
            <a:pathLst>
              <a:path w="605154" h="506730">
                <a:moveTo>
                  <a:pt x="604699" y="506735"/>
                </a:moveTo>
                <a:lnTo>
                  <a:pt x="563923" y="505229"/>
                </a:lnTo>
                <a:lnTo>
                  <a:pt x="517060" y="499925"/>
                </a:lnTo>
                <a:lnTo>
                  <a:pt x="471266" y="491207"/>
                </a:lnTo>
                <a:lnTo>
                  <a:pt x="426683" y="479203"/>
                </a:lnTo>
                <a:lnTo>
                  <a:pt x="383449" y="464040"/>
                </a:lnTo>
                <a:lnTo>
                  <a:pt x="341705" y="445845"/>
                </a:lnTo>
                <a:lnTo>
                  <a:pt x="301590" y="424745"/>
                </a:lnTo>
                <a:lnTo>
                  <a:pt x="263244" y="400866"/>
                </a:lnTo>
                <a:lnTo>
                  <a:pt x="226806" y="374337"/>
                </a:lnTo>
                <a:lnTo>
                  <a:pt x="192417" y="345283"/>
                </a:lnTo>
                <a:lnTo>
                  <a:pt x="160216" y="313831"/>
                </a:lnTo>
                <a:lnTo>
                  <a:pt x="130343" y="280110"/>
                </a:lnTo>
                <a:lnTo>
                  <a:pt x="102937" y="244244"/>
                </a:lnTo>
                <a:lnTo>
                  <a:pt x="78138" y="206363"/>
                </a:lnTo>
                <a:lnTo>
                  <a:pt x="56086" y="166591"/>
                </a:lnTo>
                <a:lnTo>
                  <a:pt x="36921" y="125057"/>
                </a:lnTo>
                <a:lnTo>
                  <a:pt x="20782" y="81888"/>
                </a:lnTo>
                <a:lnTo>
                  <a:pt x="7809" y="37209"/>
                </a:lnTo>
                <a:lnTo>
                  <a:pt x="0" y="0"/>
                </a:lnTo>
                <a:lnTo>
                  <a:pt x="99448" y="0"/>
                </a:lnTo>
                <a:lnTo>
                  <a:pt x="105703" y="27089"/>
                </a:lnTo>
                <a:lnTo>
                  <a:pt x="119980" y="70785"/>
                </a:lnTo>
                <a:lnTo>
                  <a:pt x="137867" y="112640"/>
                </a:lnTo>
                <a:lnTo>
                  <a:pt x="159172" y="152482"/>
                </a:lnTo>
                <a:lnTo>
                  <a:pt x="183705" y="190134"/>
                </a:lnTo>
                <a:lnTo>
                  <a:pt x="211271" y="225423"/>
                </a:lnTo>
                <a:lnTo>
                  <a:pt x="241681" y="258175"/>
                </a:lnTo>
                <a:lnTo>
                  <a:pt x="274741" y="288214"/>
                </a:lnTo>
                <a:lnTo>
                  <a:pt x="310261" y="315367"/>
                </a:lnTo>
                <a:lnTo>
                  <a:pt x="348047" y="339459"/>
                </a:lnTo>
                <a:lnTo>
                  <a:pt x="387908" y="360316"/>
                </a:lnTo>
                <a:lnTo>
                  <a:pt x="429653" y="377763"/>
                </a:lnTo>
                <a:lnTo>
                  <a:pt x="473088" y="391626"/>
                </a:lnTo>
                <a:lnTo>
                  <a:pt x="518023" y="401731"/>
                </a:lnTo>
                <a:lnTo>
                  <a:pt x="564265" y="407903"/>
                </a:lnTo>
                <a:lnTo>
                  <a:pt x="604699" y="409665"/>
                </a:lnTo>
                <a:lnTo>
                  <a:pt x="604699" y="506735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5023"/>
            <a:ext cx="612147" cy="7051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1064" y="464943"/>
            <a:ext cx="1992737" cy="23333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052" y="635730"/>
            <a:ext cx="1602740" cy="254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30">
                <a:solidFill>
                  <a:srgbClr val="29357A"/>
                </a:solidFill>
              </a:rPr>
              <a:t>I</a:t>
            </a:r>
            <a:r>
              <a:rPr dirty="0" sz="1500" spc="-60">
                <a:solidFill>
                  <a:srgbClr val="26316F"/>
                </a:solidFill>
              </a:rPr>
              <a:t>N</a:t>
            </a:r>
            <a:r>
              <a:rPr dirty="0" sz="1500" spc="-95">
                <a:solidFill>
                  <a:srgbClr val="29357A"/>
                </a:solidFill>
              </a:rPr>
              <a:t>T</a:t>
            </a:r>
            <a:r>
              <a:rPr dirty="0" sz="1500" spc="-70">
                <a:solidFill>
                  <a:srgbClr val="29357A"/>
                </a:solidFill>
              </a:rPr>
              <a:t>R</a:t>
            </a:r>
            <a:r>
              <a:rPr dirty="0" sz="1500" spc="-10">
                <a:solidFill>
                  <a:srgbClr val="29357A"/>
                </a:solidFill>
              </a:rPr>
              <a:t>O</a:t>
            </a:r>
            <a:r>
              <a:rPr dirty="0" sz="1500" spc="-5">
                <a:solidFill>
                  <a:srgbClr val="26316F"/>
                </a:solidFill>
              </a:rPr>
              <a:t>D</a:t>
            </a:r>
            <a:r>
              <a:rPr dirty="0" sz="1500" spc="-35">
                <a:solidFill>
                  <a:srgbClr val="29357A"/>
                </a:solidFill>
              </a:rPr>
              <a:t>U</a:t>
            </a:r>
            <a:r>
              <a:rPr dirty="0" sz="1500">
                <a:solidFill>
                  <a:srgbClr val="26316F"/>
                </a:solidFill>
              </a:rPr>
              <a:t>C</a:t>
            </a:r>
            <a:r>
              <a:rPr dirty="0" sz="1500" spc="-95">
                <a:solidFill>
                  <a:srgbClr val="29357A"/>
                </a:solidFill>
              </a:rPr>
              <a:t>T</a:t>
            </a:r>
            <a:r>
              <a:rPr dirty="0" sz="1500" spc="-330">
                <a:solidFill>
                  <a:srgbClr val="29357A"/>
                </a:solidFill>
              </a:rPr>
              <a:t>I</a:t>
            </a:r>
            <a:r>
              <a:rPr dirty="0" sz="1500" spc="-10">
                <a:solidFill>
                  <a:srgbClr val="29357A"/>
                </a:solidFill>
              </a:rPr>
              <a:t>O</a:t>
            </a:r>
            <a:r>
              <a:rPr dirty="0" sz="1500" spc="-60">
                <a:solidFill>
                  <a:srgbClr val="29357A"/>
                </a:solidFill>
              </a:rPr>
              <a:t>N</a:t>
            </a:r>
            <a:endParaRPr sz="1500"/>
          </a:p>
        </p:txBody>
      </p:sp>
      <p:sp>
        <p:nvSpPr>
          <p:cNvPr id="6" name="object 6"/>
          <p:cNvSpPr txBox="1"/>
          <p:nvPr/>
        </p:nvSpPr>
        <p:spPr>
          <a:xfrm>
            <a:off x="576114" y="1041440"/>
            <a:ext cx="2139315" cy="1398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100"/>
              </a:spcBef>
            </a:pPr>
            <a:r>
              <a:rPr dirty="0" sz="900" spc="-15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-3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40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900" spc="-3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6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900" spc="-5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-20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-1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900" spc="-3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900" spc="-3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5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-50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900" spc="-7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900" spc="-3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900" spc="-4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1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90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30">
                <a:solidFill>
                  <a:srgbClr val="29357A"/>
                </a:solidFill>
                <a:latin typeface="Verdana"/>
                <a:cs typeface="Verdana"/>
              </a:rPr>
              <a:t>w  </a:t>
            </a:r>
            <a:r>
              <a:rPr dirty="0" sz="900" spc="-10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-3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4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900" spc="-3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00" spc="-65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-6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-75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00" spc="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3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4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900" spc="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5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90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9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900" spc="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9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900" spc="-3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900" spc="-14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11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-60">
                <a:solidFill>
                  <a:srgbClr val="29357A"/>
                </a:solidFill>
                <a:latin typeface="Verdana"/>
                <a:cs typeface="Verdana"/>
              </a:rPr>
              <a:t>'</a:t>
            </a:r>
            <a:r>
              <a:rPr dirty="0" sz="900" spc="-2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00" spc="7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9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00" spc="-1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9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900" spc="-3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9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9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4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-2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1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9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00" spc="-2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1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-4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-4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20" b="1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900" spc="-5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900" spc="-65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-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900" spc="-3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2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900" spc="-40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900" spc="-3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25" b="1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900" spc="-45" b="1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90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900" spc="-3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6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-40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90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900" spc="-20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900" spc="-6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-14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11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900" spc="-4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900" spc="-3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9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9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900" spc="-14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900" spc="-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60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ll  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55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4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90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5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10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900" spc="-40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900" spc="-70" b="1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dirty="0" sz="900" spc="-55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50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-1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90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900" spc="-5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-10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900" spc="-5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900" spc="-4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900" spc="-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900" spc="-15" b="1">
                <a:solidFill>
                  <a:srgbClr val="26316F"/>
                </a:solidFill>
                <a:latin typeface="Verdana"/>
                <a:cs typeface="Verdana"/>
              </a:rPr>
              <a:t>h  </a:t>
            </a:r>
            <a:r>
              <a:rPr dirty="0" sz="900" spc="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-4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90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900" spc="-4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900" spc="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-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900" spc="40">
                <a:solidFill>
                  <a:srgbClr val="29357A"/>
                </a:solidFill>
                <a:latin typeface="Verdana"/>
                <a:cs typeface="Verdana"/>
              </a:rPr>
              <a:t>g  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present</a:t>
            </a:r>
            <a:r>
              <a:rPr dirty="0" sz="900" spc="-5">
                <a:solidFill>
                  <a:srgbClr val="26316F"/>
                </a:solidFill>
                <a:latin typeface="Verdana"/>
                <a:cs typeface="Verdana"/>
              </a:rPr>
              <a:t>ati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ons.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926080" cy="3280410"/>
            <a:chOff x="0" y="0"/>
            <a:chExt cx="2926080" cy="328041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26080" cy="3280410"/>
            </a:xfrm>
            <a:custGeom>
              <a:avLst/>
              <a:gdLst/>
              <a:ahLst/>
              <a:cxnLst/>
              <a:rect l="l" t="t" r="r" b="b"/>
              <a:pathLst>
                <a:path w="2926080" h="3280410">
                  <a:moveTo>
                    <a:pt x="0" y="0"/>
                  </a:moveTo>
                  <a:lnTo>
                    <a:pt x="2925821" y="0"/>
                  </a:lnTo>
                  <a:lnTo>
                    <a:pt x="2925821" y="3280157"/>
                  </a:lnTo>
                  <a:lnTo>
                    <a:pt x="0" y="3280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094" y="424827"/>
              <a:ext cx="2088239" cy="24484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25589" y="474922"/>
            <a:ext cx="1302385" cy="1746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45"/>
              <a:t>T</a:t>
            </a:r>
            <a:r>
              <a:rPr dirty="0" spc="-10"/>
              <a:t>H</a:t>
            </a:r>
            <a:r>
              <a:rPr dirty="0" spc="5">
                <a:solidFill>
                  <a:srgbClr val="FF6458"/>
                </a:solidFill>
              </a:rPr>
              <a:t>E</a:t>
            </a:r>
            <a:r>
              <a:rPr dirty="0" spc="-50">
                <a:solidFill>
                  <a:srgbClr val="FF6458"/>
                </a:solidFill>
              </a:rPr>
              <a:t> </a:t>
            </a:r>
            <a:r>
              <a:rPr dirty="0" spc="10">
                <a:solidFill>
                  <a:srgbClr val="FF6458"/>
                </a:solidFill>
              </a:rPr>
              <a:t>C</a:t>
            </a:r>
            <a:r>
              <a:rPr dirty="0" spc="15">
                <a:solidFill>
                  <a:srgbClr val="FF6458"/>
                </a:solidFill>
              </a:rPr>
              <a:t>O</a:t>
            </a:r>
            <a:r>
              <a:rPr dirty="0" spc="-35">
                <a:solidFill>
                  <a:srgbClr val="FF6458"/>
                </a:solidFill>
              </a:rPr>
              <a:t>L</a:t>
            </a:r>
            <a:r>
              <a:rPr dirty="0" spc="15">
                <a:solidFill>
                  <a:srgbClr val="FF6458"/>
                </a:solidFill>
              </a:rPr>
              <a:t>O</a:t>
            </a:r>
            <a:r>
              <a:rPr dirty="0" spc="-30"/>
              <a:t>R</a:t>
            </a:r>
            <a:r>
              <a:rPr dirty="0" spc="-50"/>
              <a:t> </a:t>
            </a:r>
            <a:r>
              <a:rPr dirty="0" spc="45"/>
              <a:t>W</a:t>
            </a:r>
            <a:r>
              <a:rPr dirty="0" spc="-10">
                <a:solidFill>
                  <a:srgbClr val="FF6458"/>
                </a:solidFill>
              </a:rPr>
              <a:t>H</a:t>
            </a:r>
            <a:r>
              <a:rPr dirty="0" spc="5"/>
              <a:t>EE</a:t>
            </a:r>
            <a:r>
              <a:rPr dirty="0" spc="-20">
                <a:solidFill>
                  <a:srgbClr val="FF6458"/>
                </a:solidFill>
              </a:rPr>
              <a:t>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14666" y="948105"/>
            <a:ext cx="1962150" cy="14465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130"/>
              </a:spcBef>
            </a:pPr>
            <a:r>
              <a:rPr dirty="0" sz="800" spc="-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-1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-2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00" spc="-1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-45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-4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-10" b="1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800" spc="5" b="1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00" spc="-1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-15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2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00" spc="-6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800" spc="-1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us </a:t>
            </a:r>
            <a:r>
              <a:rPr dirty="0" sz="800" spc="2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800" spc="25">
                <a:solidFill>
                  <a:srgbClr val="26316F"/>
                </a:solidFill>
                <a:latin typeface="Verdana"/>
                <a:cs typeface="Verdana"/>
              </a:rPr>
              <a:t>nde</a:t>
            </a:r>
            <a:r>
              <a:rPr dirty="0" sz="800" spc="25">
                <a:solidFill>
                  <a:srgbClr val="29357A"/>
                </a:solidFill>
                <a:latin typeface="Verdana"/>
                <a:cs typeface="Verdana"/>
              </a:rPr>
              <a:t>rs</a:t>
            </a:r>
            <a:r>
              <a:rPr dirty="0" sz="8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800" spc="25">
                <a:solidFill>
                  <a:srgbClr val="29357A"/>
                </a:solidFill>
                <a:latin typeface="Verdana"/>
                <a:cs typeface="Verdana"/>
              </a:rPr>
              <a:t>and </a:t>
            </a:r>
            <a:r>
              <a:rPr dirty="0" sz="800" spc="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800" spc="45">
                <a:solidFill>
                  <a:srgbClr val="29357A"/>
                </a:solidFill>
                <a:latin typeface="Verdana"/>
                <a:cs typeface="Verdana"/>
              </a:rPr>
              <a:t>ow 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lor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re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o 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5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5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-12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-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10" b="1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800" spc="-5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-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 spc="1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800" spc="-2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 spc="-35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-30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800" spc="-4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5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-1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-25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 spc="-1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-5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-4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-6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80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800" spc="-12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-4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4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800" spc="-12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 spc="4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-12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-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-4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-1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800" spc="-1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00" spc="10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800" spc="-25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-35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-20" b="1">
                <a:solidFill>
                  <a:srgbClr val="29357A"/>
                </a:solidFill>
                <a:latin typeface="Verdana"/>
                <a:cs typeface="Verdana"/>
              </a:rPr>
              <a:t>y  </a:t>
            </a:r>
            <a:r>
              <a:rPr dirty="0" sz="800" spc="5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-1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-25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 spc="-1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-5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800" spc="-4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800" spc="-6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800" spc="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-12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80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ee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00" spc="-12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800" spc="4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80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114">
                <a:solidFill>
                  <a:srgbClr val="29357A"/>
                </a:solidFill>
                <a:latin typeface="Verdana"/>
                <a:cs typeface="Verdana"/>
              </a:rPr>
              <a:t>.  </a:t>
            </a:r>
            <a:r>
              <a:rPr dirty="0" sz="80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800" spc="5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-2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-1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-35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-10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-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 spc="-2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 spc="-35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-30" b="1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800" spc="-4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-1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-25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 spc="-1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-5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-4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800" spc="-6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9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800" spc="-35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-5">
                <a:solidFill>
                  <a:srgbClr val="29357A"/>
                </a:solidFill>
                <a:latin typeface="Verdana"/>
                <a:cs typeface="Verdana"/>
              </a:rPr>
              <a:t>f  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80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 spc="9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-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-3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-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-3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-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-12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6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800" spc="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800" spc="45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th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col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or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ee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800" spc="-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3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can</a:t>
            </a:r>
            <a:r>
              <a:rPr dirty="0" sz="800" spc="-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create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-2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800" spc="-2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-2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00" spc="-20" b="1">
                <a:solidFill>
                  <a:srgbClr val="29357A"/>
                </a:solidFill>
                <a:latin typeface="Verdana"/>
                <a:cs typeface="Verdana"/>
              </a:rPr>
              <a:t>or </a:t>
            </a:r>
            <a:r>
              <a:rPr dirty="0" sz="800" spc="-15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-4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1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800" spc="5" b="1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00" spc="-1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1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800" spc="-15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4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-6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-3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4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00" spc="-3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00" spc="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800" spc="-12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6430" y="0"/>
            <a:ext cx="2928620" cy="3280410"/>
            <a:chOff x="2926430" y="0"/>
            <a:chExt cx="2928620" cy="3280410"/>
          </a:xfrm>
        </p:grpSpPr>
        <p:sp>
          <p:nvSpPr>
            <p:cNvPr id="3" name="object 3"/>
            <p:cNvSpPr/>
            <p:nvPr/>
          </p:nvSpPr>
          <p:spPr>
            <a:xfrm>
              <a:off x="2926430" y="0"/>
              <a:ext cx="2928620" cy="3280410"/>
            </a:xfrm>
            <a:custGeom>
              <a:avLst/>
              <a:gdLst/>
              <a:ahLst/>
              <a:cxnLst/>
              <a:rect l="l" t="t" r="r" b="b"/>
              <a:pathLst>
                <a:path w="2928620" h="3280410">
                  <a:moveTo>
                    <a:pt x="2928269" y="3280156"/>
                  </a:moveTo>
                  <a:lnTo>
                    <a:pt x="0" y="3280156"/>
                  </a:lnTo>
                  <a:lnTo>
                    <a:pt x="0" y="0"/>
                  </a:lnTo>
                  <a:lnTo>
                    <a:pt x="2928269" y="0"/>
                  </a:lnTo>
                  <a:lnTo>
                    <a:pt x="2928269" y="3280156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7599" y="423440"/>
              <a:ext cx="2088239" cy="24484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8543" y="467812"/>
            <a:ext cx="1766570" cy="254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FF6458"/>
                </a:solidFill>
              </a:rPr>
              <a:t>C</a:t>
            </a:r>
            <a:r>
              <a:rPr dirty="0" sz="1500" spc="-10"/>
              <a:t>O</a:t>
            </a:r>
            <a:r>
              <a:rPr dirty="0" sz="1500" spc="-70">
                <a:solidFill>
                  <a:srgbClr val="FF6458"/>
                </a:solidFill>
              </a:rPr>
              <a:t>L</a:t>
            </a:r>
            <a:r>
              <a:rPr dirty="0" sz="1500" spc="-10"/>
              <a:t>O</a:t>
            </a:r>
            <a:r>
              <a:rPr dirty="0" sz="1500" spc="-70">
                <a:solidFill>
                  <a:srgbClr val="FF6458"/>
                </a:solidFill>
              </a:rPr>
              <a:t>R</a:t>
            </a:r>
            <a:r>
              <a:rPr dirty="0" sz="1500" spc="-90">
                <a:solidFill>
                  <a:srgbClr val="FF6458"/>
                </a:solidFill>
              </a:rPr>
              <a:t> </a:t>
            </a:r>
            <a:r>
              <a:rPr dirty="0" sz="1500" spc="-110">
                <a:solidFill>
                  <a:srgbClr val="FF6458"/>
                </a:solidFill>
              </a:rPr>
              <a:t>S</a:t>
            </a:r>
            <a:r>
              <a:rPr dirty="0" sz="1500" spc="15">
                <a:solidFill>
                  <a:srgbClr val="FF6458"/>
                </a:solidFill>
              </a:rPr>
              <a:t>C</a:t>
            </a:r>
            <a:r>
              <a:rPr dirty="0" sz="1500" spc="-45">
                <a:solidFill>
                  <a:srgbClr val="FF6458"/>
                </a:solidFill>
              </a:rPr>
              <a:t>H</a:t>
            </a:r>
            <a:r>
              <a:rPr dirty="0" sz="1500" spc="-20">
                <a:solidFill>
                  <a:srgbClr val="FF6458"/>
                </a:solidFill>
              </a:rPr>
              <a:t>E</a:t>
            </a:r>
            <a:r>
              <a:rPr dirty="0" sz="1500" spc="10">
                <a:solidFill>
                  <a:srgbClr val="FF6458"/>
                </a:solidFill>
              </a:rPr>
              <a:t>M</a:t>
            </a:r>
            <a:r>
              <a:rPr dirty="0" sz="1500" spc="-20">
                <a:solidFill>
                  <a:srgbClr val="FF6458"/>
                </a:solidFill>
              </a:rPr>
              <a:t>E</a:t>
            </a:r>
            <a:r>
              <a:rPr dirty="0" sz="1500" spc="-110"/>
              <a:t>S</a:t>
            </a:r>
            <a:endParaRPr sz="1500"/>
          </a:p>
        </p:txBody>
      </p:sp>
      <p:sp>
        <p:nvSpPr>
          <p:cNvPr id="6" name="object 6"/>
          <p:cNvSpPr txBox="1"/>
          <p:nvPr/>
        </p:nvSpPr>
        <p:spPr>
          <a:xfrm>
            <a:off x="571475" y="1029243"/>
            <a:ext cx="1924050" cy="11982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85"/>
              </a:spcBef>
            </a:pPr>
            <a:r>
              <a:rPr dirty="0" sz="600" spc="20">
                <a:solidFill>
                  <a:srgbClr val="29357A"/>
                </a:solidFill>
                <a:latin typeface="Verdana"/>
                <a:cs typeface="Verdana"/>
              </a:rPr>
              <a:t>A </a:t>
            </a:r>
            <a:r>
              <a:rPr dirty="0" sz="600" spc="-2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600" spc="-25" b="1">
                <a:solidFill>
                  <a:srgbClr val="29357A"/>
                </a:solidFill>
                <a:latin typeface="Verdana"/>
                <a:cs typeface="Verdana"/>
              </a:rPr>
              <a:t>olor </a:t>
            </a:r>
            <a:r>
              <a:rPr dirty="0" sz="600" spc="-2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600" spc="-20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600" spc="-2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600" spc="-20" b="1">
                <a:solidFill>
                  <a:srgbClr val="29357A"/>
                </a:solidFill>
                <a:latin typeface="Verdana"/>
                <a:cs typeface="Verdana"/>
              </a:rPr>
              <a:t>em</a:t>
            </a:r>
            <a:r>
              <a:rPr dirty="0" sz="600" spc="-20" b="1">
                <a:solidFill>
                  <a:srgbClr val="26316F"/>
                </a:solidFill>
                <a:latin typeface="Verdana"/>
                <a:cs typeface="Verdana"/>
              </a:rPr>
              <a:t>e </a:t>
            </a:r>
            <a:r>
              <a:rPr dirty="0" sz="600" spc="-15">
                <a:solidFill>
                  <a:srgbClr val="26316F"/>
                </a:solidFill>
                <a:latin typeface="Verdana"/>
                <a:cs typeface="Verdana"/>
              </a:rPr>
              <a:t>is </a:t>
            </a:r>
            <a:r>
              <a:rPr dirty="0" sz="600" spc="-10">
                <a:solidFill>
                  <a:srgbClr val="29357A"/>
                </a:solidFill>
                <a:latin typeface="Verdana"/>
                <a:cs typeface="Verdana"/>
              </a:rPr>
              <a:t>a 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60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t </a:t>
            </a:r>
            <a:r>
              <a:rPr dirty="0" sz="600">
                <a:solidFill>
                  <a:srgbClr val="29357A"/>
                </a:solidFill>
                <a:latin typeface="Verdana"/>
                <a:cs typeface="Verdana"/>
              </a:rPr>
              <a:t>of 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colo</a:t>
            </a:r>
            <a:r>
              <a:rPr dirty="0" sz="600" spc="-5">
                <a:solidFill>
                  <a:srgbClr val="26316F"/>
                </a:solidFill>
                <a:latin typeface="Verdana"/>
                <a:cs typeface="Verdana"/>
              </a:rPr>
              <a:t>rs 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that work </a:t>
            </a:r>
            <a:r>
              <a:rPr dirty="0" sz="600" spc="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60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600" spc="3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6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600" spc="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6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00" spc="-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600" spc="-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600" spc="1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60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60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600" spc="-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-20" b="1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600" spc="-1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600" spc="-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600" spc="20" b="1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dirty="0" sz="600" spc="-2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-5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600" spc="-4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-5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600" spc="-2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-4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600" spc="-2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600" b="1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600" spc="-1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600" spc="-9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600" spc="-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600" spc="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6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00" spc="-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60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60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600" spc="-2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60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00" spc="-4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6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60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600" spc="-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600" spc="-3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600" spc="3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-2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600" spc="-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600" spc="-1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600" spc="-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1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600" spc="1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60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60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600" spc="-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600" spc="-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600" spc="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600" spc="2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5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-2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600" spc="-150">
                <a:solidFill>
                  <a:srgbClr val="29357A"/>
                </a:solidFill>
                <a:latin typeface="Verdana"/>
                <a:cs typeface="Verdana"/>
              </a:rPr>
              <a:t>: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-10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600" spc="-2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600" spc="-1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600" spc="-2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600" spc="-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600" spc="-15" b="1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600" spc="-5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600" spc="-2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600" spc="-10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600" spc="-3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600" spc="-1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600" spc="-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600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600" spc="-90">
                <a:solidFill>
                  <a:srgbClr val="29357A"/>
                </a:solidFill>
                <a:latin typeface="Verdana"/>
                <a:cs typeface="Verdana"/>
              </a:rPr>
              <a:t>,  </a:t>
            </a:r>
            <a:r>
              <a:rPr dirty="0" sz="600" spc="-35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600" spc="-1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600" spc="-35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600" spc="-25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600" spc="-2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60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600" spc="-2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600" spc="-20" b="1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600" spc="-4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600" spc="-95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-5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600" spc="-2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600" spc="-10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600" spc="-10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600" spc="-25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600" spc="-2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-10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600" spc="-2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-1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600" spc="-1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600" spc="-35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600" spc="-3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600" spc="-35" b="1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600" spc="-9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600" spc="-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600" spc="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600" spc="3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-1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600" spc="-4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600" spc="-2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600" spc="-3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600" spc="-5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600" spc="-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600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600" spc="-95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10">
                <a:solidFill>
                  <a:srgbClr val="29357A"/>
                </a:solidFill>
                <a:latin typeface="Verdana"/>
                <a:cs typeface="Verdana"/>
              </a:rPr>
              <a:t>A  </a:t>
            </a:r>
            <a:r>
              <a:rPr dirty="0" sz="600" spc="5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600" spc="1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600" spc="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600" spc="1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600" spc="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600" spc="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60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600" spc="1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600" spc="5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6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60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600" spc="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1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600" spc="1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600" spc="1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600" spc="-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600" spc="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600" spc="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5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6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00" spc="-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2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600" spc="-2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-2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3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60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600" spc="-1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600" spc="-2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2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sz="6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60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600">
                <a:solidFill>
                  <a:srgbClr val="29357A"/>
                </a:solidFill>
                <a:latin typeface="Verdana"/>
                <a:cs typeface="Verdana"/>
              </a:rPr>
              <a:t>ad</a:t>
            </a:r>
            <a:r>
              <a:rPr dirty="0" sz="600">
                <a:solidFill>
                  <a:srgbClr val="26316F"/>
                </a:solidFill>
                <a:latin typeface="Verdana"/>
                <a:cs typeface="Verdana"/>
              </a:rPr>
              <a:t>es </a:t>
            </a:r>
            <a:r>
              <a:rPr dirty="0" sz="600">
                <a:solidFill>
                  <a:srgbClr val="29357A"/>
                </a:solidFill>
                <a:latin typeface="Verdana"/>
                <a:cs typeface="Verdana"/>
              </a:rPr>
              <a:t>of </a:t>
            </a:r>
            <a:r>
              <a:rPr dirty="0" sz="6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600" spc="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600" spc="10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dirty="0" sz="600" spc="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ame </a:t>
            </a:r>
            <a:r>
              <a:rPr dirty="0" sz="600" spc="-15">
                <a:solidFill>
                  <a:srgbClr val="29357A"/>
                </a:solidFill>
                <a:latin typeface="Verdana"/>
                <a:cs typeface="Verdana"/>
              </a:rPr>
              <a:t>co</a:t>
            </a:r>
            <a:r>
              <a:rPr dirty="0" sz="6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600" spc="-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600" spc="-1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600" spc="-15">
                <a:solidFill>
                  <a:srgbClr val="29357A"/>
                </a:solidFill>
                <a:latin typeface="Verdana"/>
                <a:cs typeface="Verdana"/>
              </a:rPr>
              <a:t>. </a:t>
            </a:r>
            <a:r>
              <a:rPr dirty="0" sz="600" spc="20">
                <a:solidFill>
                  <a:srgbClr val="29357A"/>
                </a:solidFill>
                <a:latin typeface="Verdana"/>
                <a:cs typeface="Verdana"/>
              </a:rPr>
              <a:t>An 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600" spc="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alogous </a:t>
            </a:r>
            <a:r>
              <a:rPr dirty="0" sz="60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60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600">
                <a:solidFill>
                  <a:srgbClr val="29357A"/>
                </a:solidFill>
                <a:latin typeface="Verdana"/>
                <a:cs typeface="Verdana"/>
              </a:rPr>
              <a:t>lor 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600" spc="1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600" spc="1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6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00" spc="1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6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00" spc="-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uses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ol</a:t>
            </a:r>
            <a:r>
              <a:rPr dirty="0" sz="600" spc="-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rs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that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600" spc="-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6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00" spc="-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ne</a:t>
            </a:r>
            <a:r>
              <a:rPr dirty="0" sz="600" spc="-5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60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600" spc="-5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5">
                <a:solidFill>
                  <a:srgbClr val="26316F"/>
                </a:solidFill>
                <a:latin typeface="Verdana"/>
                <a:cs typeface="Verdana"/>
              </a:rPr>
              <a:t>ac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othe</a:t>
            </a:r>
            <a:r>
              <a:rPr dirty="0" sz="600" spc="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600" spc="-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15">
                <a:solidFill>
                  <a:srgbClr val="26316F"/>
                </a:solidFill>
                <a:latin typeface="Verdana"/>
                <a:cs typeface="Verdana"/>
              </a:rPr>
              <a:t>on </a:t>
            </a:r>
            <a:r>
              <a:rPr dirty="0" sz="600" spc="-19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600" spc="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1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600" spc="1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60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600" spc="1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600" spc="-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3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600" spc="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ee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600" spc="-95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1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60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600" spc="5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600" spc="3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60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5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600" spc="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60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600" spc="-1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600" spc="-3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600" spc="-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1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600" spc="1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600" spc="1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600" spc="-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600" spc="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600" spc="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5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60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600" spc="-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es col</a:t>
            </a:r>
            <a:r>
              <a:rPr dirty="0" sz="600" spc="-5">
                <a:solidFill>
                  <a:srgbClr val="26316F"/>
                </a:solidFill>
                <a:latin typeface="Verdana"/>
                <a:cs typeface="Verdana"/>
              </a:rPr>
              <a:t>or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dirty="0" sz="600" spc="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hat </a:t>
            </a:r>
            <a:r>
              <a:rPr dirty="0" sz="600" spc="-10">
                <a:solidFill>
                  <a:srgbClr val="29357A"/>
                </a:solidFill>
                <a:latin typeface="Verdana"/>
                <a:cs typeface="Verdana"/>
              </a:rPr>
              <a:t>are </a:t>
            </a:r>
            <a:r>
              <a:rPr dirty="0" sz="600" spc="5">
                <a:solidFill>
                  <a:srgbClr val="26316F"/>
                </a:solidFill>
                <a:latin typeface="Verdana"/>
                <a:cs typeface="Verdana"/>
              </a:rPr>
              <a:t>op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pos</a:t>
            </a:r>
            <a:r>
              <a:rPr dirty="0" sz="600" spc="5">
                <a:solidFill>
                  <a:srgbClr val="26316F"/>
                </a:solidFill>
                <a:latin typeface="Verdana"/>
                <a:cs typeface="Verdana"/>
              </a:rPr>
              <a:t>it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e ea</a:t>
            </a:r>
            <a:r>
              <a:rPr dirty="0" sz="600" spc="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h other </a:t>
            </a:r>
            <a:r>
              <a:rPr dirty="0" sz="6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600" spc="15">
                <a:solidFill>
                  <a:srgbClr val="29357A"/>
                </a:solidFill>
                <a:latin typeface="Verdana"/>
                <a:cs typeface="Verdana"/>
              </a:rPr>
              <a:t>n </a:t>
            </a:r>
            <a:r>
              <a:rPr dirty="0" sz="6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600" spc="10">
                <a:solidFill>
                  <a:srgbClr val="26316F"/>
                </a:solidFill>
                <a:latin typeface="Verdana"/>
                <a:cs typeface="Verdana"/>
              </a:rPr>
              <a:t>he </a:t>
            </a:r>
            <a:r>
              <a:rPr dirty="0" sz="600" spc="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29357A"/>
                </a:solidFill>
                <a:latin typeface="Verdana"/>
                <a:cs typeface="Verdana"/>
              </a:rPr>
              <a:t>color 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wheel. </a:t>
            </a:r>
            <a:r>
              <a:rPr dirty="0" sz="600" spc="20">
                <a:solidFill>
                  <a:srgbClr val="26316F"/>
                </a:solidFill>
                <a:latin typeface="Verdana"/>
                <a:cs typeface="Verdana"/>
              </a:rPr>
              <a:t>A </a:t>
            </a:r>
            <a:r>
              <a:rPr dirty="0" sz="600">
                <a:solidFill>
                  <a:srgbClr val="29357A"/>
                </a:solidFill>
                <a:latin typeface="Verdana"/>
                <a:cs typeface="Verdana"/>
              </a:rPr>
              <a:t>tr</a:t>
            </a:r>
            <a:r>
              <a:rPr dirty="0" sz="60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60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600">
                <a:solidFill>
                  <a:srgbClr val="26316F"/>
                </a:solidFill>
                <a:latin typeface="Verdana"/>
                <a:cs typeface="Verdana"/>
              </a:rPr>
              <a:t>di</a:t>
            </a:r>
            <a:r>
              <a:rPr dirty="0" sz="600">
                <a:solidFill>
                  <a:srgbClr val="29357A"/>
                </a:solidFill>
                <a:latin typeface="Verdana"/>
                <a:cs typeface="Verdana"/>
              </a:rPr>
              <a:t>c c</a:t>
            </a:r>
            <a:r>
              <a:rPr dirty="0" sz="60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600">
                <a:solidFill>
                  <a:srgbClr val="29357A"/>
                </a:solidFill>
                <a:latin typeface="Verdana"/>
                <a:cs typeface="Verdana"/>
              </a:rPr>
              <a:t>lor </a:t>
            </a:r>
            <a:r>
              <a:rPr dirty="0" sz="600" spc="15">
                <a:solidFill>
                  <a:srgbClr val="29357A"/>
                </a:solidFill>
                <a:latin typeface="Verdana"/>
                <a:cs typeface="Verdana"/>
              </a:rPr>
              <a:t>scheme 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600" spc="-5">
                <a:solidFill>
                  <a:srgbClr val="26316F"/>
                </a:solidFill>
                <a:latin typeface="Verdana"/>
                <a:cs typeface="Verdana"/>
              </a:rPr>
              <a:t>ses </a:t>
            </a:r>
            <a:r>
              <a:rPr dirty="0" sz="60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60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6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60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>
                <a:solidFill>
                  <a:srgbClr val="26316F"/>
                </a:solidFill>
                <a:latin typeface="Verdana"/>
                <a:cs typeface="Verdana"/>
              </a:rPr>
              <a:t>e </a:t>
            </a:r>
            <a:r>
              <a:rPr dirty="0" sz="600" spc="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colo</a:t>
            </a:r>
            <a:r>
              <a:rPr dirty="0" sz="600" spc="-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that</a:t>
            </a:r>
            <a:r>
              <a:rPr dirty="0" sz="600" spc="-5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600" spc="-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6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00" spc="-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26316F"/>
                </a:solidFill>
                <a:latin typeface="Verdana"/>
                <a:cs typeface="Verdana"/>
              </a:rPr>
              <a:t>ev</a:t>
            </a:r>
            <a:r>
              <a:rPr dirty="0" sz="600" spc="-10">
                <a:solidFill>
                  <a:srgbClr val="29357A"/>
                </a:solidFill>
                <a:latin typeface="Verdana"/>
                <a:cs typeface="Verdana"/>
              </a:rPr>
              <a:t>enly</a:t>
            </a:r>
            <a:r>
              <a:rPr dirty="0" sz="600" spc="-5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600" spc="5">
                <a:solidFill>
                  <a:srgbClr val="29357A"/>
                </a:solidFill>
                <a:latin typeface="Verdana"/>
                <a:cs typeface="Verdana"/>
              </a:rPr>
              <a:t>pace</a:t>
            </a:r>
            <a:r>
              <a:rPr dirty="0" sz="600" spc="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600" spc="-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00" spc="15">
                <a:solidFill>
                  <a:srgbClr val="29357A"/>
                </a:solidFill>
                <a:latin typeface="Verdana"/>
                <a:cs typeface="Verdana"/>
              </a:rPr>
              <a:t>on</a:t>
            </a:r>
            <a:r>
              <a:rPr dirty="0" sz="600" spc="-5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10">
                <a:solidFill>
                  <a:srgbClr val="26316F"/>
                </a:solidFill>
                <a:latin typeface="Verdana"/>
                <a:cs typeface="Verdana"/>
              </a:rPr>
              <a:t>th</a:t>
            </a:r>
            <a:r>
              <a:rPr dirty="0" sz="60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600" spc="-5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29357A"/>
                </a:solidFill>
                <a:latin typeface="Verdana"/>
                <a:cs typeface="Verdana"/>
              </a:rPr>
              <a:t>color</a:t>
            </a:r>
            <a:r>
              <a:rPr dirty="0" sz="600" spc="-5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26316F"/>
                </a:solidFill>
                <a:latin typeface="Verdana"/>
                <a:cs typeface="Verdana"/>
              </a:rPr>
              <a:t>wh</a:t>
            </a:r>
            <a:r>
              <a:rPr dirty="0" sz="600" spc="-5">
                <a:solidFill>
                  <a:srgbClr val="29357A"/>
                </a:solidFill>
                <a:latin typeface="Verdana"/>
                <a:cs typeface="Verdana"/>
              </a:rPr>
              <a:t>eel.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0000" y="0"/>
            <a:ext cx="605155" cy="506730"/>
          </a:xfrm>
          <a:custGeom>
            <a:avLst/>
            <a:gdLst/>
            <a:ahLst/>
            <a:cxnLst/>
            <a:rect l="l" t="t" r="r" b="b"/>
            <a:pathLst>
              <a:path w="605154" h="506730">
                <a:moveTo>
                  <a:pt x="604699" y="506735"/>
                </a:moveTo>
                <a:lnTo>
                  <a:pt x="563923" y="505229"/>
                </a:lnTo>
                <a:lnTo>
                  <a:pt x="517060" y="499925"/>
                </a:lnTo>
                <a:lnTo>
                  <a:pt x="471266" y="491207"/>
                </a:lnTo>
                <a:lnTo>
                  <a:pt x="426683" y="479203"/>
                </a:lnTo>
                <a:lnTo>
                  <a:pt x="383449" y="464040"/>
                </a:lnTo>
                <a:lnTo>
                  <a:pt x="341705" y="445845"/>
                </a:lnTo>
                <a:lnTo>
                  <a:pt x="301590" y="424745"/>
                </a:lnTo>
                <a:lnTo>
                  <a:pt x="263244" y="400866"/>
                </a:lnTo>
                <a:lnTo>
                  <a:pt x="226806" y="374337"/>
                </a:lnTo>
                <a:lnTo>
                  <a:pt x="192417" y="345283"/>
                </a:lnTo>
                <a:lnTo>
                  <a:pt x="160216" y="313831"/>
                </a:lnTo>
                <a:lnTo>
                  <a:pt x="130343" y="280110"/>
                </a:lnTo>
                <a:lnTo>
                  <a:pt x="102937" y="244244"/>
                </a:lnTo>
                <a:lnTo>
                  <a:pt x="78138" y="206363"/>
                </a:lnTo>
                <a:lnTo>
                  <a:pt x="56086" y="166591"/>
                </a:lnTo>
                <a:lnTo>
                  <a:pt x="36921" y="125057"/>
                </a:lnTo>
                <a:lnTo>
                  <a:pt x="20782" y="81888"/>
                </a:lnTo>
                <a:lnTo>
                  <a:pt x="7809" y="37209"/>
                </a:lnTo>
                <a:lnTo>
                  <a:pt x="0" y="0"/>
                </a:lnTo>
                <a:lnTo>
                  <a:pt x="99448" y="0"/>
                </a:lnTo>
                <a:lnTo>
                  <a:pt x="105703" y="27089"/>
                </a:lnTo>
                <a:lnTo>
                  <a:pt x="119980" y="70785"/>
                </a:lnTo>
                <a:lnTo>
                  <a:pt x="137867" y="112640"/>
                </a:lnTo>
                <a:lnTo>
                  <a:pt x="159172" y="152482"/>
                </a:lnTo>
                <a:lnTo>
                  <a:pt x="183705" y="190134"/>
                </a:lnTo>
                <a:lnTo>
                  <a:pt x="211271" y="225423"/>
                </a:lnTo>
                <a:lnTo>
                  <a:pt x="241681" y="258175"/>
                </a:lnTo>
                <a:lnTo>
                  <a:pt x="274741" y="288214"/>
                </a:lnTo>
                <a:lnTo>
                  <a:pt x="310261" y="315367"/>
                </a:lnTo>
                <a:lnTo>
                  <a:pt x="348047" y="339459"/>
                </a:lnTo>
                <a:lnTo>
                  <a:pt x="387908" y="360316"/>
                </a:lnTo>
                <a:lnTo>
                  <a:pt x="429653" y="377763"/>
                </a:lnTo>
                <a:lnTo>
                  <a:pt x="473088" y="391626"/>
                </a:lnTo>
                <a:lnTo>
                  <a:pt x="518023" y="401731"/>
                </a:lnTo>
                <a:lnTo>
                  <a:pt x="564265" y="407903"/>
                </a:lnTo>
                <a:lnTo>
                  <a:pt x="604699" y="409665"/>
                </a:lnTo>
                <a:lnTo>
                  <a:pt x="604699" y="506735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5024"/>
            <a:ext cx="612147" cy="7051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1064" y="464943"/>
            <a:ext cx="1992737" cy="23333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052" y="635730"/>
            <a:ext cx="2070100" cy="24320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solidFill>
                  <a:srgbClr val="26316F"/>
                </a:solidFill>
              </a:rPr>
              <a:t>C</a:t>
            </a:r>
            <a:r>
              <a:rPr dirty="0" sz="1400" spc="10">
                <a:solidFill>
                  <a:srgbClr val="26316F"/>
                </a:solidFill>
              </a:rPr>
              <a:t>O</a:t>
            </a:r>
            <a:r>
              <a:rPr dirty="0" sz="1400" spc="-55">
                <a:solidFill>
                  <a:srgbClr val="26316F"/>
                </a:solidFill>
              </a:rPr>
              <a:t>L</a:t>
            </a:r>
            <a:r>
              <a:rPr dirty="0" sz="1400" spc="10">
                <a:solidFill>
                  <a:srgbClr val="26316F"/>
                </a:solidFill>
              </a:rPr>
              <a:t>O</a:t>
            </a:r>
            <a:r>
              <a:rPr dirty="0" sz="1400" spc="-50">
                <a:solidFill>
                  <a:srgbClr val="26316F"/>
                </a:solidFill>
              </a:rPr>
              <a:t>R</a:t>
            </a:r>
            <a:r>
              <a:rPr dirty="0" sz="1400" spc="-75">
                <a:solidFill>
                  <a:srgbClr val="26316F"/>
                </a:solidFill>
              </a:rPr>
              <a:t> </a:t>
            </a:r>
            <a:r>
              <a:rPr dirty="0" sz="1400" spc="15">
                <a:solidFill>
                  <a:srgbClr val="26316F"/>
                </a:solidFill>
              </a:rPr>
              <a:t>P</a:t>
            </a:r>
            <a:r>
              <a:rPr dirty="0" sz="1400" spc="-110">
                <a:solidFill>
                  <a:srgbClr val="26316F"/>
                </a:solidFill>
              </a:rPr>
              <a:t>S</a:t>
            </a:r>
            <a:r>
              <a:rPr dirty="0" sz="1400" spc="-114">
                <a:solidFill>
                  <a:srgbClr val="26316F"/>
                </a:solidFill>
              </a:rPr>
              <a:t>Y</a:t>
            </a:r>
            <a:r>
              <a:rPr dirty="0" sz="1400" spc="30">
                <a:solidFill>
                  <a:srgbClr val="26316F"/>
                </a:solidFill>
              </a:rPr>
              <a:t>C</a:t>
            </a:r>
            <a:r>
              <a:rPr dirty="0" sz="1400" spc="-20">
                <a:solidFill>
                  <a:srgbClr val="26316F"/>
                </a:solidFill>
              </a:rPr>
              <a:t>H</a:t>
            </a:r>
            <a:r>
              <a:rPr dirty="0" sz="1400" spc="10">
                <a:solidFill>
                  <a:srgbClr val="26316F"/>
                </a:solidFill>
              </a:rPr>
              <a:t>O</a:t>
            </a:r>
            <a:r>
              <a:rPr dirty="0" sz="1400" spc="-55">
                <a:solidFill>
                  <a:srgbClr val="26316F"/>
                </a:solidFill>
              </a:rPr>
              <a:t>L</a:t>
            </a:r>
            <a:r>
              <a:rPr dirty="0" sz="1400" spc="10">
                <a:solidFill>
                  <a:srgbClr val="26316F"/>
                </a:solidFill>
              </a:rPr>
              <a:t>O</a:t>
            </a:r>
            <a:r>
              <a:rPr dirty="0" sz="1400" spc="-40">
                <a:solidFill>
                  <a:srgbClr val="26316F"/>
                </a:solidFill>
              </a:rPr>
              <a:t>G</a:t>
            </a:r>
            <a:r>
              <a:rPr dirty="0" sz="1400" spc="-70">
                <a:solidFill>
                  <a:srgbClr val="26316F"/>
                </a:solidFill>
              </a:rPr>
              <a:t>Y</a:t>
            </a:r>
            <a:endParaRPr sz="1400"/>
          </a:p>
        </p:txBody>
      </p:sp>
      <p:sp>
        <p:nvSpPr>
          <p:cNvPr id="6" name="object 6"/>
          <p:cNvSpPr txBox="1"/>
          <p:nvPr/>
        </p:nvSpPr>
        <p:spPr>
          <a:xfrm>
            <a:off x="576114" y="1047161"/>
            <a:ext cx="2130425" cy="1313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100"/>
              </a:spcBef>
            </a:pP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75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50" spc="-2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0" spc="-5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75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50" spc="-15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750" spc="-2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50" spc="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6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50" spc="25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750" spc="-2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ee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-114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2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55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6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750" spc="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7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0" spc="-114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6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750" spc="-2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750" spc="-6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50" spc="-2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4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20">
                <a:solidFill>
                  <a:srgbClr val="29357A"/>
                </a:solidFill>
                <a:latin typeface="Verdana"/>
                <a:cs typeface="Verdana"/>
              </a:rPr>
              <a:t>h  </a:t>
            </a:r>
            <a:r>
              <a:rPr dirty="0" sz="750" spc="3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ss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50" spc="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750" spc="4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750" spc="-114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4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750" spc="-3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750" spc="-20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750" spc="-2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0" spc="-6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-2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ss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25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750" spc="4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750" spc="6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0" spc="-25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50" spc="-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-114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3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750" spc="-6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750" spc="-25" b="1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sz="750" spc="-2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50" spc="-6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-2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-2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4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75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4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75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5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750" spc="-114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4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dirty="0" sz="75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750" spc="-55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750" spc="-2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0" spc="-35" b="1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dirty="0" sz="750" spc="-4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50" spc="-35" b="1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750" spc="-6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50" spc="-25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4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40">
                <a:solidFill>
                  <a:srgbClr val="26316F"/>
                </a:solidFill>
                <a:latin typeface="Verdana"/>
                <a:cs typeface="Verdana"/>
              </a:rPr>
              <a:t>pp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ss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50" spc="25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750" spc="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6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750" spc="-114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4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50" spc="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750" spc="-3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-5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750" spc="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4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750" spc="-4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f  </a:t>
            </a:r>
            <a:r>
              <a:rPr dirty="0" sz="750" spc="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-2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750" spc="-2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4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sz="750" spc="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6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750" spc="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0" spc="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ss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4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114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endParaRPr sz="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926080" cy="3280410"/>
            <a:chOff x="0" y="0"/>
            <a:chExt cx="2926080" cy="328041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26080" cy="3280410"/>
            </a:xfrm>
            <a:custGeom>
              <a:avLst/>
              <a:gdLst/>
              <a:ahLst/>
              <a:cxnLst/>
              <a:rect l="l" t="t" r="r" b="b"/>
              <a:pathLst>
                <a:path w="2926080" h="3280410">
                  <a:moveTo>
                    <a:pt x="0" y="0"/>
                  </a:moveTo>
                  <a:lnTo>
                    <a:pt x="2925821" y="0"/>
                  </a:lnTo>
                  <a:lnTo>
                    <a:pt x="2925821" y="3280157"/>
                  </a:lnTo>
                  <a:lnTo>
                    <a:pt x="0" y="3280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094" y="424827"/>
              <a:ext cx="2088239" cy="24484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886585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M</a:t>
            </a:r>
            <a:r>
              <a:rPr dirty="0" spc="-200"/>
              <a:t>I</a:t>
            </a:r>
            <a:r>
              <a:rPr dirty="0" spc="-55"/>
              <a:t>X</a:t>
            </a:r>
            <a:r>
              <a:rPr dirty="0" spc="-200"/>
              <a:t>I</a:t>
            </a:r>
            <a:r>
              <a:rPr dirty="0" spc="-20"/>
              <a:t>N</a:t>
            </a:r>
            <a:r>
              <a:rPr dirty="0" spc="-20"/>
              <a:t>G</a:t>
            </a:r>
            <a:r>
              <a:rPr dirty="0" spc="-50"/>
              <a:t> </a:t>
            </a:r>
            <a:r>
              <a:rPr dirty="0" spc="10"/>
              <a:t>C</a:t>
            </a:r>
            <a:r>
              <a:rPr dirty="0" spc="15"/>
              <a:t>O</a:t>
            </a:r>
            <a:r>
              <a:rPr dirty="0" spc="-35"/>
              <a:t>L</a:t>
            </a:r>
            <a:r>
              <a:rPr dirty="0" spc="15"/>
              <a:t>O</a:t>
            </a:r>
            <a:r>
              <a:rPr dirty="0" spc="-30"/>
              <a:t>R</a:t>
            </a:r>
            <a:r>
              <a:rPr dirty="0" spc="-55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14666" y="955733"/>
            <a:ext cx="1967864" cy="145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100"/>
              </a:spcBef>
            </a:pPr>
            <a:r>
              <a:rPr dirty="0" sz="750" spc="8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-45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4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-2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4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75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-4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5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q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7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2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-114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6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50" spc="-3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0" spc="-2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50" spc="-2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50" spc="-3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0" spc="-2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750" spc="-6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75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2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4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-114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4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0" spc="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20">
                <a:solidFill>
                  <a:srgbClr val="29357A"/>
                </a:solidFill>
                <a:latin typeface="Verdana"/>
                <a:cs typeface="Verdana"/>
              </a:rPr>
              <a:t>h  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dirty="0" sz="750" spc="4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114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55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750" spc="-2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750" spc="-4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750" spc="-3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0" spc="-2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750" spc="-6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75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50" spc="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2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5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-114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4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20">
                <a:solidFill>
                  <a:srgbClr val="29357A"/>
                </a:solidFill>
                <a:latin typeface="Verdana"/>
                <a:cs typeface="Verdana"/>
              </a:rPr>
              <a:t>h  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-15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2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114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9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50" spc="-2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50" spc="-2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50" spc="-3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0" spc="-2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750" spc="-6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0" spc="-2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75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75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ss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dd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4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4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75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50" spc="-4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-114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4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20">
                <a:solidFill>
                  <a:srgbClr val="29357A"/>
                </a:solidFill>
                <a:latin typeface="Verdana"/>
                <a:cs typeface="Verdana"/>
              </a:rPr>
              <a:t>h  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re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es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 </a:t>
            </a:r>
            <a:r>
              <a:rPr dirty="0" sz="750" spc="25">
                <a:solidFill>
                  <a:srgbClr val="29357A"/>
                </a:solidFill>
                <a:latin typeface="Verdana"/>
                <a:cs typeface="Verdana"/>
              </a:rPr>
              <a:t>mu</a:t>
            </a:r>
            <a:r>
              <a:rPr dirty="0" sz="7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50" spc="25">
                <a:solidFill>
                  <a:srgbClr val="29357A"/>
                </a:solidFill>
                <a:latin typeface="Verdana"/>
                <a:cs typeface="Verdana"/>
              </a:rPr>
              <a:t>ed </a:t>
            </a:r>
            <a:r>
              <a:rPr dirty="0" sz="750" spc="-15">
                <a:solidFill>
                  <a:srgbClr val="29357A"/>
                </a:solidFill>
                <a:latin typeface="Verdana"/>
                <a:cs typeface="Verdana"/>
              </a:rPr>
              <a:t>shade. </a:t>
            </a:r>
            <a:r>
              <a:rPr dirty="0" sz="75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10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750" spc="10">
                <a:solidFill>
                  <a:srgbClr val="29357A"/>
                </a:solidFill>
                <a:latin typeface="Verdana"/>
                <a:cs typeface="Verdana"/>
              </a:rPr>
              <a:t>pe</a:t>
            </a:r>
            <a:r>
              <a:rPr dirty="0" sz="750" spc="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750" spc="10">
                <a:solidFill>
                  <a:srgbClr val="29357A"/>
                </a:solidFill>
                <a:latin typeface="Verdana"/>
                <a:cs typeface="Verdana"/>
              </a:rPr>
              <a:t>ime</a:t>
            </a:r>
            <a:r>
              <a:rPr dirty="0" sz="750" spc="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50" spc="10">
                <a:solidFill>
                  <a:srgbClr val="29357A"/>
                </a:solidFill>
                <a:latin typeface="Verdana"/>
                <a:cs typeface="Verdana"/>
              </a:rPr>
              <a:t>ting 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4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7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0" spc="-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6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0" spc="-45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5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10">
                <a:solidFill>
                  <a:srgbClr val="29357A"/>
                </a:solidFill>
                <a:latin typeface="Verdana"/>
                <a:cs typeface="Verdana"/>
              </a:rPr>
              <a:t>o  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0" spc="-45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7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4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75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750" spc="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5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0" spc="-1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750" spc="3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75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75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750" spc="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750" spc="-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750" spc="-105">
                <a:solidFill>
                  <a:srgbClr val="29357A"/>
                </a:solidFill>
                <a:latin typeface="Verdana"/>
                <a:cs typeface="Verdana"/>
              </a:rPr>
              <a:t>!</a:t>
            </a:r>
            <a:endParaRPr sz="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4700" cy="3280410"/>
          </a:xfrm>
          <a:custGeom>
            <a:avLst/>
            <a:gdLst/>
            <a:ahLst/>
            <a:cxnLst/>
            <a:rect l="l" t="t" r="r" b="b"/>
            <a:pathLst>
              <a:path w="5854700" h="3280410">
                <a:moveTo>
                  <a:pt x="0" y="0"/>
                </a:moveTo>
                <a:lnTo>
                  <a:pt x="5854699" y="0"/>
                </a:lnTo>
                <a:lnTo>
                  <a:pt x="5854699" y="3280157"/>
                </a:lnTo>
                <a:lnTo>
                  <a:pt x="0" y="3280157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585" y="2071899"/>
            <a:ext cx="1047113" cy="120825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5526405" cy="3041015"/>
            <a:chOff x="0" y="0"/>
            <a:chExt cx="5526405" cy="304101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605155" cy="516890"/>
            </a:xfrm>
            <a:custGeom>
              <a:avLst/>
              <a:gdLst/>
              <a:ahLst/>
              <a:cxnLst/>
              <a:rect l="l" t="t" r="r" b="b"/>
              <a:pathLst>
                <a:path w="605155" h="516890">
                  <a:moveTo>
                    <a:pt x="508106" y="280934"/>
                  </a:moveTo>
                  <a:lnTo>
                    <a:pt x="49753" y="280934"/>
                  </a:lnTo>
                  <a:lnTo>
                    <a:pt x="103373" y="278023"/>
                  </a:lnTo>
                  <a:lnTo>
                    <a:pt x="155520" y="265976"/>
                  </a:lnTo>
                  <a:lnTo>
                    <a:pt x="205010" y="245069"/>
                  </a:lnTo>
                  <a:lnTo>
                    <a:pt x="250659" y="215573"/>
                  </a:lnTo>
                  <a:lnTo>
                    <a:pt x="290514" y="178578"/>
                  </a:lnTo>
                  <a:lnTo>
                    <a:pt x="323037" y="135710"/>
                  </a:lnTo>
                  <a:lnTo>
                    <a:pt x="347672" y="88043"/>
                  </a:lnTo>
                  <a:lnTo>
                    <a:pt x="363853" y="36681"/>
                  </a:lnTo>
                  <a:lnTo>
                    <a:pt x="368726" y="0"/>
                  </a:lnTo>
                  <a:lnTo>
                    <a:pt x="604992" y="0"/>
                  </a:lnTo>
                  <a:lnTo>
                    <a:pt x="601329" y="41155"/>
                  </a:lnTo>
                  <a:lnTo>
                    <a:pt x="593001" y="88050"/>
                  </a:lnTo>
                  <a:lnTo>
                    <a:pt x="580727" y="133780"/>
                  </a:lnTo>
                  <a:lnTo>
                    <a:pt x="564624" y="178127"/>
                  </a:lnTo>
                  <a:lnTo>
                    <a:pt x="544816" y="220848"/>
                  </a:lnTo>
                  <a:lnTo>
                    <a:pt x="521427" y="261705"/>
                  </a:lnTo>
                  <a:lnTo>
                    <a:pt x="508106" y="280934"/>
                  </a:lnTo>
                  <a:close/>
                </a:path>
                <a:path w="605155" h="516890">
                  <a:moveTo>
                    <a:pt x="42183" y="516378"/>
                  </a:moveTo>
                  <a:lnTo>
                    <a:pt x="0" y="513166"/>
                  </a:lnTo>
                  <a:lnTo>
                    <a:pt x="0" y="274939"/>
                  </a:lnTo>
                  <a:lnTo>
                    <a:pt x="49753" y="280934"/>
                  </a:lnTo>
                  <a:lnTo>
                    <a:pt x="508106" y="280934"/>
                  </a:lnTo>
                  <a:lnTo>
                    <a:pt x="464392" y="336881"/>
                  </a:lnTo>
                  <a:lnTo>
                    <a:pt x="430992" y="370726"/>
                  </a:lnTo>
                  <a:lnTo>
                    <a:pt x="394501" y="401758"/>
                  </a:lnTo>
                  <a:lnTo>
                    <a:pt x="355446" y="429473"/>
                  </a:lnTo>
                  <a:lnTo>
                    <a:pt x="314448" y="453483"/>
                  </a:lnTo>
                  <a:lnTo>
                    <a:pt x="271767" y="473727"/>
                  </a:lnTo>
                  <a:lnTo>
                    <a:pt x="227661" y="490147"/>
                  </a:lnTo>
                  <a:lnTo>
                    <a:pt x="182390" y="502682"/>
                  </a:lnTo>
                  <a:lnTo>
                    <a:pt x="136214" y="511272"/>
                  </a:lnTo>
                  <a:lnTo>
                    <a:pt x="89391" y="515857"/>
                  </a:lnTo>
                  <a:lnTo>
                    <a:pt x="42183" y="516378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9064" y="256113"/>
              <a:ext cx="5196840" cy="2784475"/>
            </a:xfrm>
            <a:custGeom>
              <a:avLst/>
              <a:gdLst/>
              <a:ahLst/>
              <a:cxnLst/>
              <a:rect l="l" t="t" r="r" b="b"/>
              <a:pathLst>
                <a:path w="5196840" h="2784475">
                  <a:moveTo>
                    <a:pt x="5196761" y="2784319"/>
                  </a:moveTo>
                  <a:lnTo>
                    <a:pt x="463822" y="2784319"/>
                  </a:lnTo>
                  <a:lnTo>
                    <a:pt x="411486" y="2781357"/>
                  </a:lnTo>
                  <a:lnTo>
                    <a:pt x="360221" y="2772597"/>
                  </a:lnTo>
                  <a:lnTo>
                    <a:pt x="310481" y="2758225"/>
                  </a:lnTo>
                  <a:lnTo>
                    <a:pt x="262720" y="2738432"/>
                  </a:lnTo>
                  <a:lnTo>
                    <a:pt x="217392" y="2713404"/>
                  </a:lnTo>
                  <a:lnTo>
                    <a:pt x="174951" y="2683330"/>
                  </a:lnTo>
                  <a:lnTo>
                    <a:pt x="135850" y="2648399"/>
                  </a:lnTo>
                  <a:lnTo>
                    <a:pt x="100936" y="2609278"/>
                  </a:lnTo>
                  <a:lnTo>
                    <a:pt x="70878" y="2566815"/>
                  </a:lnTo>
                  <a:lnTo>
                    <a:pt x="45863" y="2521463"/>
                  </a:lnTo>
                  <a:lnTo>
                    <a:pt x="26080" y="2473677"/>
                  </a:lnTo>
                  <a:lnTo>
                    <a:pt x="11716" y="2423911"/>
                  </a:lnTo>
                  <a:lnTo>
                    <a:pt x="2960" y="2372620"/>
                  </a:lnTo>
                  <a:lnTo>
                    <a:pt x="0" y="2320257"/>
                  </a:lnTo>
                  <a:lnTo>
                    <a:pt x="0" y="0"/>
                  </a:lnTo>
                  <a:lnTo>
                    <a:pt x="5196761" y="0"/>
                  </a:lnTo>
                  <a:lnTo>
                    <a:pt x="5196761" y="278431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74017" y="915380"/>
            <a:ext cx="3906520" cy="13417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0" marR="5080" indent="-635">
              <a:lnSpc>
                <a:spcPct val="117200"/>
              </a:lnSpc>
              <a:spcBef>
                <a:spcPts val="125"/>
              </a:spcBef>
            </a:pPr>
            <a:r>
              <a:rPr dirty="0" sz="1050" spc="-40" b="1">
                <a:solidFill>
                  <a:srgbClr val="26316F"/>
                </a:solidFill>
                <a:latin typeface="Verdana"/>
                <a:cs typeface="Verdana"/>
              </a:rPr>
              <a:t>Color theory </a:t>
            </a:r>
            <a:r>
              <a:rPr dirty="0" sz="1050" spc="-55" b="1">
                <a:solidFill>
                  <a:srgbClr val="26316F"/>
                </a:solidFill>
                <a:latin typeface="Verdana"/>
                <a:cs typeface="Verdana"/>
              </a:rPr>
              <a:t>is a 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powerful </a:t>
            </a:r>
            <a:r>
              <a:rPr dirty="0" sz="1050" spc="-40" b="1">
                <a:solidFill>
                  <a:srgbClr val="26316F"/>
                </a:solidFill>
                <a:latin typeface="Verdana"/>
                <a:cs typeface="Verdana"/>
              </a:rPr>
              <a:t>tool </a:t>
            </a:r>
            <a:r>
              <a:rPr dirty="0" sz="1050" spc="-30" b="1">
                <a:solidFill>
                  <a:srgbClr val="26316F"/>
                </a:solidFill>
                <a:latin typeface="Verdana"/>
                <a:cs typeface="Verdana"/>
              </a:rPr>
              <a:t>that 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can </a:t>
            </a:r>
            <a:r>
              <a:rPr dirty="0" sz="1050" spc="-30" b="1">
                <a:solidFill>
                  <a:srgbClr val="26316F"/>
                </a:solidFill>
                <a:latin typeface="Verdana"/>
                <a:cs typeface="Verdana"/>
              </a:rPr>
              <a:t>help </a:t>
            </a:r>
            <a:r>
              <a:rPr dirty="0" sz="1050" spc="-50" b="1">
                <a:solidFill>
                  <a:srgbClr val="26316F"/>
                </a:solidFill>
                <a:latin typeface="Verdana"/>
                <a:cs typeface="Verdana"/>
              </a:rPr>
              <a:t>us 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create </a:t>
            </a:r>
            <a:r>
              <a:rPr dirty="0" sz="1050" spc="-4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1050" spc="-5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5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050" spc="-30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050" spc="-40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1050" spc="-30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5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050" spc="-2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40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1050" spc="-50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050" spc="-75" b="1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0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050" spc="-105" b="1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1050" spc="-55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30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1050" spc="-2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7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050" spc="-5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050" spc="-2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050" spc="-2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0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2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1050" spc="-5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w  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colors </a:t>
            </a:r>
            <a:r>
              <a:rPr dirty="0" sz="1050" spc="-50" b="1">
                <a:solidFill>
                  <a:srgbClr val="26316F"/>
                </a:solidFill>
                <a:latin typeface="Verdana"/>
                <a:cs typeface="Verdana"/>
              </a:rPr>
              <a:t>work 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together, </a:t>
            </a:r>
            <a:r>
              <a:rPr dirty="0" sz="1050" spc="-50" b="1">
                <a:solidFill>
                  <a:srgbClr val="26316F"/>
                </a:solidFill>
                <a:latin typeface="Verdana"/>
                <a:cs typeface="Verdana"/>
              </a:rPr>
              <a:t>we 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can 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create 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designs </a:t>
            </a:r>
            <a:r>
              <a:rPr dirty="0" sz="1050" spc="-30" b="1">
                <a:solidFill>
                  <a:srgbClr val="26316F"/>
                </a:solidFill>
                <a:latin typeface="Verdana"/>
                <a:cs typeface="Verdana"/>
              </a:rPr>
              <a:t>that 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mm</a:t>
            </a:r>
            <a:r>
              <a:rPr dirty="0" sz="1050" spc="-30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05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1050" spc="-5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050" spc="-2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7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0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1050" spc="-5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0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5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050" spc="-2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5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75" b="1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050" spc="-40" b="1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050" spc="-2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050" spc="-8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5" b="1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050" spc="-105" b="1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5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7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5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80" b="1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7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050" spc="-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050" spc="-40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1050" spc="-50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8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050" spc="-20" b="1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1050" spc="-40" b="1">
                <a:solidFill>
                  <a:srgbClr val="26316F"/>
                </a:solidFill>
                <a:latin typeface="Verdana"/>
                <a:cs typeface="Verdana"/>
              </a:rPr>
              <a:t>color 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schemes </a:t>
            </a:r>
            <a:r>
              <a:rPr dirty="0" sz="1050" spc="-30" b="1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mixing </a:t>
            </a:r>
            <a:r>
              <a:rPr dirty="0" sz="1050" spc="-30" b="1">
                <a:solidFill>
                  <a:srgbClr val="26316F"/>
                </a:solidFill>
                <a:latin typeface="Verdana"/>
                <a:cs typeface="Verdana"/>
              </a:rPr>
              <a:t>techniques </a:t>
            </a:r>
            <a:r>
              <a:rPr dirty="0" sz="1050" spc="-40" b="1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create truly </a:t>
            </a:r>
            <a:r>
              <a:rPr dirty="0" sz="1050" spc="-4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30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dirty="0" sz="1050" spc="-30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0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050" spc="-120" b="1">
                <a:solidFill>
                  <a:srgbClr val="26316F"/>
                </a:solidFill>
                <a:latin typeface="Verdana"/>
                <a:cs typeface="Verdana"/>
              </a:rPr>
              <a:t>!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04619" y="502461"/>
            <a:ext cx="1245235" cy="2317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/>
              <a:t>C</a:t>
            </a:r>
            <a:r>
              <a:rPr dirty="0" sz="1350" spc="-10"/>
              <a:t>O</a:t>
            </a:r>
            <a:r>
              <a:rPr dirty="0" sz="1350" spc="-55"/>
              <a:t>N</a:t>
            </a:r>
            <a:r>
              <a:rPr dirty="0" sz="1350" spc="10"/>
              <a:t>C</a:t>
            </a:r>
            <a:r>
              <a:rPr dirty="0" sz="1350" spc="-60"/>
              <a:t>L</a:t>
            </a:r>
            <a:r>
              <a:rPr dirty="0" sz="1350" spc="-35"/>
              <a:t>U</a:t>
            </a:r>
            <a:r>
              <a:rPr dirty="0" sz="1350" spc="-100"/>
              <a:t>S</a:t>
            </a:r>
            <a:r>
              <a:rPr dirty="0" sz="1350" spc="-295"/>
              <a:t>I</a:t>
            </a:r>
            <a:r>
              <a:rPr dirty="0" sz="1350" spc="-10"/>
              <a:t>O</a:t>
            </a:r>
            <a:r>
              <a:rPr dirty="0" sz="1350" spc="-55"/>
              <a:t>N</a:t>
            </a:r>
            <a:endParaRPr sz="13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056" y="653028"/>
            <a:ext cx="2147570" cy="6089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800" spc="-22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800" spc="-9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800" spc="-2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800" spc="-12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800" spc="-160" b="1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3800" spc="-2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8555" y="1321309"/>
            <a:ext cx="1758314" cy="741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</a:pPr>
            <a:r>
              <a:rPr dirty="0" sz="950" spc="50">
                <a:solidFill>
                  <a:srgbClr val="FF6458"/>
                </a:solidFill>
                <a:latin typeface="Verdana"/>
                <a:cs typeface="Verdana"/>
              </a:rPr>
              <a:t>Do</a:t>
            </a:r>
            <a:r>
              <a:rPr dirty="0" sz="950" spc="-85">
                <a:solidFill>
                  <a:srgbClr val="FF6458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FF6458"/>
                </a:solidFill>
                <a:latin typeface="Verdana"/>
                <a:cs typeface="Verdana"/>
              </a:rPr>
              <a:t>you</a:t>
            </a:r>
            <a:r>
              <a:rPr dirty="0" sz="950" spc="-85">
                <a:solidFill>
                  <a:srgbClr val="FF6458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FF6458"/>
                </a:solidFill>
                <a:latin typeface="Verdana"/>
                <a:cs typeface="Verdana"/>
              </a:rPr>
              <a:t>h</a:t>
            </a:r>
            <a:r>
              <a:rPr dirty="0" sz="950" spc="5">
                <a:solidFill>
                  <a:srgbClr val="FF5B50"/>
                </a:solidFill>
                <a:latin typeface="Verdana"/>
                <a:cs typeface="Verdana"/>
              </a:rPr>
              <a:t>a</a:t>
            </a:r>
            <a:r>
              <a:rPr dirty="0" sz="950" spc="5">
                <a:solidFill>
                  <a:srgbClr val="FF6458"/>
                </a:solidFill>
                <a:latin typeface="Verdana"/>
                <a:cs typeface="Verdana"/>
              </a:rPr>
              <a:t>v</a:t>
            </a:r>
            <a:r>
              <a:rPr dirty="0" sz="950" spc="5">
                <a:solidFill>
                  <a:srgbClr val="FF5B50"/>
                </a:solidFill>
                <a:latin typeface="Verdana"/>
                <a:cs typeface="Verdana"/>
              </a:rPr>
              <a:t>e</a:t>
            </a:r>
            <a:r>
              <a:rPr dirty="0" sz="950" spc="-80">
                <a:solidFill>
                  <a:srgbClr val="FF5B50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FF6458"/>
                </a:solidFill>
                <a:latin typeface="Verdana"/>
                <a:cs typeface="Verdana"/>
              </a:rPr>
              <a:t>an</a:t>
            </a:r>
            <a:r>
              <a:rPr dirty="0" sz="950" spc="5">
                <a:solidFill>
                  <a:srgbClr val="FF5B50"/>
                </a:solidFill>
                <a:latin typeface="Verdana"/>
                <a:cs typeface="Verdana"/>
              </a:rPr>
              <a:t>y</a:t>
            </a:r>
            <a:r>
              <a:rPr dirty="0" sz="950" spc="-85">
                <a:solidFill>
                  <a:srgbClr val="FF5B50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FF6458"/>
                </a:solidFill>
                <a:latin typeface="Verdana"/>
                <a:cs typeface="Verdana"/>
              </a:rPr>
              <a:t>questi</a:t>
            </a:r>
            <a:r>
              <a:rPr dirty="0" sz="950" spc="20">
                <a:solidFill>
                  <a:srgbClr val="FF5B50"/>
                </a:solidFill>
                <a:latin typeface="Verdana"/>
                <a:cs typeface="Verdana"/>
              </a:rPr>
              <a:t>o</a:t>
            </a:r>
            <a:r>
              <a:rPr dirty="0" sz="950" spc="20">
                <a:solidFill>
                  <a:srgbClr val="FF6458"/>
                </a:solidFill>
                <a:latin typeface="Verdana"/>
                <a:cs typeface="Verdana"/>
              </a:rPr>
              <a:t>ns? </a:t>
            </a:r>
            <a:r>
              <a:rPr dirty="0" sz="950" spc="-320">
                <a:solidFill>
                  <a:srgbClr val="FF6458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  <a:hlinkClick r:id="rId2"/>
              </a:rPr>
              <a:t>yo</a:t>
            </a:r>
            <a:r>
              <a:rPr dirty="0" sz="950" spc="20">
                <a:solidFill>
                  <a:srgbClr val="26316F"/>
                </a:solidFill>
                <a:latin typeface="Verdana"/>
                <a:cs typeface="Verdana"/>
                <a:hlinkClick r:id="rId2"/>
              </a:rPr>
              <a:t>u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  <a:hlinkClick r:id="rId2"/>
              </a:rPr>
              <a:t>re</a:t>
            </a:r>
            <a:r>
              <a:rPr dirty="0" sz="950" spc="20">
                <a:solidFill>
                  <a:srgbClr val="26316F"/>
                </a:solidFill>
                <a:latin typeface="Verdana"/>
                <a:cs typeface="Verdana"/>
                <a:hlinkClick r:id="rId2"/>
              </a:rPr>
              <a:t>m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  <a:hlinkClick r:id="rId2"/>
              </a:rPr>
              <a:t>a</a:t>
            </a:r>
            <a:r>
              <a:rPr dirty="0" sz="950" spc="20">
                <a:solidFill>
                  <a:srgbClr val="26316F"/>
                </a:solidFill>
                <a:latin typeface="Verdana"/>
                <a:cs typeface="Verdana"/>
                <a:hlinkClick r:id="rId2"/>
              </a:rPr>
              <a:t>il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  <a:hlinkClick r:id="rId2"/>
              </a:rPr>
              <a:t>@fr</a:t>
            </a:r>
            <a:r>
              <a:rPr dirty="0" sz="950" spc="20">
                <a:solidFill>
                  <a:srgbClr val="26316F"/>
                </a:solidFill>
                <a:latin typeface="Verdana"/>
                <a:cs typeface="Verdana"/>
                <a:hlinkClick r:id="rId2"/>
              </a:rPr>
              <a:t>eep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  <a:hlinkClick r:id="rId2"/>
              </a:rPr>
              <a:t>i</a:t>
            </a:r>
            <a:r>
              <a:rPr dirty="0" sz="950" spc="20">
                <a:solidFill>
                  <a:srgbClr val="26316F"/>
                </a:solidFill>
                <a:latin typeface="Verdana"/>
                <a:cs typeface="Verdana"/>
                <a:hlinkClick r:id="rId2"/>
              </a:rPr>
              <a:t>k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  <a:hlinkClick r:id="rId2"/>
              </a:rPr>
              <a:t>.</a:t>
            </a:r>
            <a:r>
              <a:rPr dirty="0" sz="950" spc="20">
                <a:solidFill>
                  <a:srgbClr val="26316F"/>
                </a:solidFill>
                <a:latin typeface="Verdana"/>
                <a:cs typeface="Verdana"/>
                <a:hlinkClick r:id="rId2"/>
              </a:rPr>
              <a:t>c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  <a:hlinkClick r:id="rId2"/>
              </a:rPr>
              <a:t>om</a:t>
            </a: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50" spc="-220">
                <a:solidFill>
                  <a:srgbClr val="29357A"/>
                </a:solidFill>
                <a:latin typeface="Verdana"/>
                <a:cs typeface="Verdana"/>
              </a:rPr>
              <a:t>+</a:t>
            </a:r>
            <a:r>
              <a:rPr dirty="0" sz="950" spc="-15">
                <a:solidFill>
                  <a:srgbClr val="26316F"/>
                </a:solidFill>
                <a:latin typeface="Verdana"/>
                <a:cs typeface="Verdana"/>
              </a:rPr>
              <a:t>9</a:t>
            </a:r>
            <a:r>
              <a:rPr dirty="0" sz="950" spc="-254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dirty="0" sz="950" spc="-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26316F"/>
                </a:solidFill>
                <a:latin typeface="Verdana"/>
                <a:cs typeface="Verdana"/>
              </a:rPr>
              <a:t>6</a:t>
            </a:r>
            <a:r>
              <a:rPr dirty="0" sz="950" spc="-55">
                <a:solidFill>
                  <a:srgbClr val="26316F"/>
                </a:solidFill>
                <a:latin typeface="Verdana"/>
                <a:cs typeface="Verdana"/>
              </a:rPr>
              <a:t>2</a:t>
            </a:r>
            <a:r>
              <a:rPr dirty="0" sz="950" spc="40">
                <a:solidFill>
                  <a:srgbClr val="29357A"/>
                </a:solidFill>
                <a:latin typeface="Verdana"/>
                <a:cs typeface="Verdana"/>
              </a:rPr>
              <a:t>0</a:t>
            </a:r>
            <a:r>
              <a:rPr dirty="0" sz="95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 spc="35">
                <a:solidFill>
                  <a:srgbClr val="26316F"/>
                </a:solidFill>
                <a:latin typeface="Verdana"/>
                <a:cs typeface="Verdana"/>
              </a:rPr>
              <a:t>4</a:t>
            </a:r>
            <a:r>
              <a:rPr dirty="0" sz="950" spc="-50">
                <a:solidFill>
                  <a:srgbClr val="29357A"/>
                </a:solidFill>
                <a:latin typeface="Verdana"/>
                <a:cs typeface="Verdana"/>
              </a:rPr>
              <a:t>2</a:t>
            </a:r>
            <a:r>
              <a:rPr dirty="0" sz="950" spc="-254">
                <a:solidFill>
                  <a:srgbClr val="29357A"/>
                </a:solidFill>
                <a:latin typeface="Verdana"/>
                <a:cs typeface="Verdana"/>
              </a:rPr>
              <a:t>1</a:t>
            </a:r>
            <a:r>
              <a:rPr dirty="0" sz="95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 spc="15">
                <a:solidFill>
                  <a:srgbClr val="26316F"/>
                </a:solidFill>
                <a:latin typeface="Verdana"/>
                <a:cs typeface="Verdana"/>
              </a:rPr>
              <a:t>8</a:t>
            </a:r>
            <a:r>
              <a:rPr dirty="0" sz="950" spc="-55">
                <a:solidFill>
                  <a:srgbClr val="26316F"/>
                </a:solidFill>
                <a:latin typeface="Verdana"/>
                <a:cs typeface="Verdana"/>
              </a:rPr>
              <a:t>3</a:t>
            </a:r>
            <a:r>
              <a:rPr dirty="0" sz="950" spc="15">
                <a:solidFill>
                  <a:srgbClr val="26316F"/>
                </a:solidFill>
                <a:latin typeface="Verdana"/>
                <a:cs typeface="Verdana"/>
              </a:rPr>
              <a:t>8</a:t>
            </a: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950" spc="1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950" spc="15">
                <a:solidFill>
                  <a:srgbClr val="29357A"/>
                </a:solidFill>
                <a:latin typeface="Verdana"/>
                <a:cs typeface="Verdana"/>
              </a:rPr>
              <a:t>ourcomp</a:t>
            </a:r>
            <a:r>
              <a:rPr dirty="0" sz="950" spc="15">
                <a:solidFill>
                  <a:srgbClr val="26316F"/>
                </a:solidFill>
                <a:latin typeface="Verdana"/>
                <a:cs typeface="Verdana"/>
              </a:rPr>
              <a:t>any</a:t>
            </a:r>
            <a:r>
              <a:rPr dirty="0" sz="950" spc="15">
                <a:solidFill>
                  <a:srgbClr val="29357A"/>
                </a:solidFill>
                <a:latin typeface="Verdana"/>
                <a:cs typeface="Verdana"/>
              </a:rPr>
              <a:t>.com</a:t>
            </a:r>
            <a:endParaRPr sz="9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2527" y="2278635"/>
            <a:ext cx="885825" cy="200660"/>
            <a:chOff x="742527" y="2278635"/>
            <a:chExt cx="885825" cy="2006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076" y="2278635"/>
              <a:ext cx="190706" cy="1907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472" y="2278831"/>
              <a:ext cx="200242" cy="2002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527" y="2281021"/>
              <a:ext cx="190793" cy="1907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2023-05-01T05:34:00Z</dcterms:created>
  <dcterms:modified xsi:type="dcterms:W3CDTF">2023-05-01T05:34:00Z</dcterms:modified>
</cp:coreProperties>
</file>