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1" r:id="rId4"/>
    <p:sldId id="264" r:id="rId5"/>
    <p:sldId id="263" r:id="rId6"/>
    <p:sldId id="260" r:id="rId7"/>
    <p:sldId id="262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4008E-7628-4517-BBFA-777F25DC731B}" v="676" dt="2023-04-19T16:35:34.728"/>
    <p1510:client id="{52F6D378-2C6D-4A6C-A423-62A6F41FEFE0}" v="4" dt="2023-04-20T07:37:41.409"/>
    <p1510:client id="{FA4EEA23-A6DD-4CE8-9F16-2F723B327790}" v="305" dt="2023-04-19T09:45:05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FEABED-E699-4CEF-955C-A9BCA0B8F84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EA4DED6-916B-4D49-A8A5-A7AE83C8A82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Medium Cond"/>
            </a:rPr>
            <a:t>Read image then convert to HSV</a:t>
          </a:r>
          <a:endParaRPr lang="en-US" dirty="0"/>
        </a:p>
      </dgm:t>
    </dgm:pt>
    <dgm:pt modelId="{E0C7C7BB-D4CB-472B-A4EF-D60C342F9395}" type="parTrans" cxnId="{CE7B18FF-F602-4316-98A9-C625CF9CF970}">
      <dgm:prSet/>
      <dgm:spPr/>
      <dgm:t>
        <a:bodyPr/>
        <a:lstStyle/>
        <a:p>
          <a:endParaRPr lang="en-US"/>
        </a:p>
      </dgm:t>
    </dgm:pt>
    <dgm:pt modelId="{E82AD9B8-66BA-4995-B8A9-E16240A8D7E7}" type="sibTrans" cxnId="{CE7B18FF-F602-4316-98A9-C625CF9CF970}">
      <dgm:prSet/>
      <dgm:spPr/>
      <dgm:t>
        <a:bodyPr/>
        <a:lstStyle/>
        <a:p>
          <a:endParaRPr lang="en-US"/>
        </a:p>
      </dgm:t>
    </dgm:pt>
    <dgm:pt modelId="{27754555-68CB-4B8B-A9C8-F162524F4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Medium Cond"/>
            </a:rPr>
            <a:t>Color detection for object / clothing item</a:t>
          </a:r>
        </a:p>
      </dgm:t>
    </dgm:pt>
    <dgm:pt modelId="{79A95181-A930-4ABF-AFA7-05FB86BBFB56}" type="parTrans" cxnId="{B05B2770-83FD-406C-892D-C70D67AF3824}">
      <dgm:prSet/>
      <dgm:spPr/>
      <dgm:t>
        <a:bodyPr/>
        <a:lstStyle/>
        <a:p>
          <a:endParaRPr lang="en-US"/>
        </a:p>
      </dgm:t>
    </dgm:pt>
    <dgm:pt modelId="{8130841C-66D1-455E-BA34-6CAFE39C45C1}" type="sibTrans" cxnId="{B05B2770-83FD-406C-892D-C70D67AF3824}">
      <dgm:prSet/>
      <dgm:spPr/>
      <dgm:t>
        <a:bodyPr/>
        <a:lstStyle/>
        <a:p>
          <a:endParaRPr lang="en-US"/>
        </a:p>
      </dgm:t>
    </dgm:pt>
    <dgm:pt modelId="{1B04175E-AEFA-445A-97FC-8CB63C22B3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Medium Cond"/>
            </a:rPr>
            <a:t>4</a:t>
          </a:r>
        </a:p>
      </dgm:t>
    </dgm:pt>
    <dgm:pt modelId="{7A4FEF54-239F-40D5-86C2-015F7941B5D9}" type="parTrans" cxnId="{82C74347-F154-444C-A8AF-52B406CBCAA7}">
      <dgm:prSet/>
      <dgm:spPr/>
      <dgm:t>
        <a:bodyPr/>
        <a:lstStyle/>
        <a:p>
          <a:endParaRPr lang="en-US"/>
        </a:p>
      </dgm:t>
    </dgm:pt>
    <dgm:pt modelId="{E10059B4-B109-4A1A-8F6B-CBB88A12D92D}" type="sibTrans" cxnId="{82C74347-F154-444C-A8AF-52B406CBCAA7}">
      <dgm:prSet/>
      <dgm:spPr/>
      <dgm:t>
        <a:bodyPr/>
        <a:lstStyle/>
        <a:p>
          <a:endParaRPr lang="en-US"/>
        </a:p>
      </dgm:t>
    </dgm:pt>
    <dgm:pt modelId="{EC392E13-F72A-4D8D-A580-8DB7DAE994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Medium Cond"/>
            </a:rPr>
            <a:t>Color-matching based on HUE angles and color theory</a:t>
          </a:r>
        </a:p>
      </dgm:t>
    </dgm:pt>
    <dgm:pt modelId="{F8861EDA-61A1-41A1-8E55-AF4D31900913}" type="parTrans" cxnId="{78764863-52FF-4C37-BA4C-C2BF50E011BC}">
      <dgm:prSet/>
      <dgm:spPr/>
      <dgm:t>
        <a:bodyPr/>
        <a:lstStyle/>
        <a:p>
          <a:endParaRPr lang="en-US"/>
        </a:p>
      </dgm:t>
    </dgm:pt>
    <dgm:pt modelId="{1880A09D-C996-4D42-97DE-67F0313FBC20}" type="sibTrans" cxnId="{78764863-52FF-4C37-BA4C-C2BF50E011BC}">
      <dgm:prSet/>
      <dgm:spPr/>
      <dgm:t>
        <a:bodyPr/>
        <a:lstStyle/>
        <a:p>
          <a:endParaRPr lang="en-US"/>
        </a:p>
      </dgm:t>
    </dgm:pt>
    <dgm:pt modelId="{7A4C41D1-E477-4045-A0D9-58312C6836CA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Medium Cond"/>
            </a:rPr>
            <a:t>2</a:t>
          </a:r>
        </a:p>
      </dgm:t>
    </dgm:pt>
    <dgm:pt modelId="{F50B3897-F311-4AB5-AF33-33717BB53C60}" type="parTrans" cxnId="{AEC46A20-B8E9-465B-9328-CE7F8ED55D57}">
      <dgm:prSet/>
      <dgm:spPr/>
    </dgm:pt>
    <dgm:pt modelId="{DDAD099E-3725-49D7-AD50-7CD8E54E6522}" type="sibTrans" cxnId="{AEC46A20-B8E9-465B-9328-CE7F8ED55D57}">
      <dgm:prSet/>
      <dgm:spPr/>
      <dgm:t>
        <a:bodyPr/>
        <a:lstStyle/>
        <a:p>
          <a:endParaRPr lang="en-US"/>
        </a:p>
      </dgm:t>
    </dgm:pt>
    <dgm:pt modelId="{F866B094-C74E-4061-808B-FA33F70EA3A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Medium Cond"/>
            </a:rPr>
            <a:t>Object detection for clothing item</a:t>
          </a:r>
        </a:p>
      </dgm:t>
    </dgm:pt>
    <dgm:pt modelId="{AF2F262E-0AF6-46EA-8DBD-063A945BE80B}" type="parTrans" cxnId="{D95BAAA5-4667-4BCA-84F8-6DEDB73402D9}">
      <dgm:prSet/>
      <dgm:spPr/>
    </dgm:pt>
    <dgm:pt modelId="{308AE4D2-ABF5-4EBE-82CA-C00A9DB41273}" type="sibTrans" cxnId="{D95BAAA5-4667-4BCA-84F8-6DEDB73402D9}">
      <dgm:prSet/>
      <dgm:spPr/>
      <dgm:t>
        <a:bodyPr/>
        <a:lstStyle/>
        <a:p>
          <a:endParaRPr lang="en-US"/>
        </a:p>
      </dgm:t>
    </dgm:pt>
    <dgm:pt modelId="{4A7F4198-436E-4268-9B4C-1546833ABBC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Medium Cond"/>
            </a:rPr>
            <a:t>3</a:t>
          </a:r>
        </a:p>
      </dgm:t>
    </dgm:pt>
    <dgm:pt modelId="{2914F823-6C5C-4BD7-9C49-846401974587}" type="parTrans" cxnId="{0FF01781-952E-45DC-A0E0-CEEF5B7500A8}">
      <dgm:prSet/>
      <dgm:spPr/>
    </dgm:pt>
    <dgm:pt modelId="{9B8A5308-2A65-4044-B488-95E129BD6C9D}" type="sibTrans" cxnId="{0FF01781-952E-45DC-A0E0-CEEF5B7500A8}">
      <dgm:prSet/>
      <dgm:spPr/>
      <dgm:t>
        <a:bodyPr/>
        <a:lstStyle/>
        <a:p>
          <a:endParaRPr lang="en-US"/>
        </a:p>
      </dgm:t>
    </dgm:pt>
    <dgm:pt modelId="{F880E99D-EA14-4030-85C7-E07C9398AF1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Franklin Gothic Medium Cond"/>
            </a:rPr>
            <a:t>1</a:t>
          </a:r>
        </a:p>
      </dgm:t>
    </dgm:pt>
    <dgm:pt modelId="{258551CC-46A8-4B7F-8629-4934FDD33572}" type="parTrans" cxnId="{FF9753CA-4F1F-42B9-B031-30DD6C22102F}">
      <dgm:prSet/>
      <dgm:spPr/>
    </dgm:pt>
    <dgm:pt modelId="{A78457A0-6BF9-4F88-8EC1-5CC89A0F8455}" type="sibTrans" cxnId="{FF9753CA-4F1F-42B9-B031-30DD6C22102F}">
      <dgm:prSet/>
      <dgm:spPr/>
      <dgm:t>
        <a:bodyPr/>
        <a:lstStyle/>
        <a:p>
          <a:endParaRPr lang="en-US"/>
        </a:p>
      </dgm:t>
    </dgm:pt>
    <dgm:pt modelId="{575EEE18-5926-4E3F-80AE-FBFA1860CEBE}" type="pres">
      <dgm:prSet presAssocID="{AFFEABED-E699-4CEF-955C-A9BCA0B8F84A}" presName="vert0" presStyleCnt="0">
        <dgm:presLayoutVars>
          <dgm:dir/>
          <dgm:animOne val="branch"/>
          <dgm:animLvl val="lvl"/>
        </dgm:presLayoutVars>
      </dgm:prSet>
      <dgm:spPr/>
    </dgm:pt>
    <dgm:pt modelId="{C4162534-E5A1-427C-8573-E3EE5503EAF6}" type="pres">
      <dgm:prSet presAssocID="{F880E99D-EA14-4030-85C7-E07C9398AF15}" presName="thickLine" presStyleLbl="alignNode1" presStyleIdx="0" presStyleCnt="4"/>
      <dgm:spPr/>
    </dgm:pt>
    <dgm:pt modelId="{684DF87B-AA9B-49BC-8FCC-7CD0A2B91918}" type="pres">
      <dgm:prSet presAssocID="{F880E99D-EA14-4030-85C7-E07C9398AF15}" presName="horz1" presStyleCnt="0"/>
      <dgm:spPr/>
    </dgm:pt>
    <dgm:pt modelId="{61AAEF51-A052-4AA1-9AF7-A0A7F5985156}" type="pres">
      <dgm:prSet presAssocID="{F880E99D-EA14-4030-85C7-E07C9398AF15}" presName="tx1" presStyleLbl="revTx" presStyleIdx="0" presStyleCnt="8"/>
      <dgm:spPr/>
    </dgm:pt>
    <dgm:pt modelId="{6C145D19-D54C-4A09-AA71-6A6A48B77CFE}" type="pres">
      <dgm:prSet presAssocID="{F880E99D-EA14-4030-85C7-E07C9398AF15}" presName="vert1" presStyleCnt="0"/>
      <dgm:spPr/>
    </dgm:pt>
    <dgm:pt modelId="{E1D68909-60E7-4B63-8FA3-2DEC1994B7A5}" type="pres">
      <dgm:prSet presAssocID="{4EA4DED6-916B-4D49-A8A5-A7AE83C8A829}" presName="vertSpace2a" presStyleCnt="0"/>
      <dgm:spPr/>
    </dgm:pt>
    <dgm:pt modelId="{3AD39851-AFBF-42B3-B223-95F591CCA6D2}" type="pres">
      <dgm:prSet presAssocID="{4EA4DED6-916B-4D49-A8A5-A7AE83C8A829}" presName="horz2" presStyleCnt="0"/>
      <dgm:spPr/>
    </dgm:pt>
    <dgm:pt modelId="{4011848D-18A4-4BD2-9560-AB1567AD6892}" type="pres">
      <dgm:prSet presAssocID="{4EA4DED6-916B-4D49-A8A5-A7AE83C8A829}" presName="horzSpace2" presStyleCnt="0"/>
      <dgm:spPr/>
    </dgm:pt>
    <dgm:pt modelId="{4E1864C6-4F59-4FEE-82CC-E8B9BB7F4DF3}" type="pres">
      <dgm:prSet presAssocID="{4EA4DED6-916B-4D49-A8A5-A7AE83C8A829}" presName="tx2" presStyleLbl="revTx" presStyleIdx="1" presStyleCnt="8"/>
      <dgm:spPr/>
    </dgm:pt>
    <dgm:pt modelId="{5FA5CC81-A782-41E9-9088-972ECD3E49D1}" type="pres">
      <dgm:prSet presAssocID="{4EA4DED6-916B-4D49-A8A5-A7AE83C8A829}" presName="vert2" presStyleCnt="0"/>
      <dgm:spPr/>
    </dgm:pt>
    <dgm:pt modelId="{A18D7071-BB05-4AD6-93A6-39AE8EC1006E}" type="pres">
      <dgm:prSet presAssocID="{4EA4DED6-916B-4D49-A8A5-A7AE83C8A829}" presName="thinLine2b" presStyleLbl="callout" presStyleIdx="0" presStyleCnt="4"/>
      <dgm:spPr/>
    </dgm:pt>
    <dgm:pt modelId="{9F394EB7-EF4B-4EA4-A0A4-0ADB36414A64}" type="pres">
      <dgm:prSet presAssocID="{4EA4DED6-916B-4D49-A8A5-A7AE83C8A829}" presName="vertSpace2b" presStyleCnt="0"/>
      <dgm:spPr/>
    </dgm:pt>
    <dgm:pt modelId="{78673EF2-644E-4817-B052-0EAAD25999EC}" type="pres">
      <dgm:prSet presAssocID="{7A4C41D1-E477-4045-A0D9-58312C6836CA}" presName="thickLine" presStyleLbl="alignNode1" presStyleIdx="1" presStyleCnt="4"/>
      <dgm:spPr/>
    </dgm:pt>
    <dgm:pt modelId="{EEC261A9-C015-4BBE-9181-C73B42030F57}" type="pres">
      <dgm:prSet presAssocID="{7A4C41D1-E477-4045-A0D9-58312C6836CA}" presName="horz1" presStyleCnt="0"/>
      <dgm:spPr/>
    </dgm:pt>
    <dgm:pt modelId="{3DEBF892-781F-45AA-B39E-94F3629AE2DE}" type="pres">
      <dgm:prSet presAssocID="{7A4C41D1-E477-4045-A0D9-58312C6836CA}" presName="tx1" presStyleLbl="revTx" presStyleIdx="2" presStyleCnt="8"/>
      <dgm:spPr/>
    </dgm:pt>
    <dgm:pt modelId="{D52ABB04-02B1-4D2A-A33E-EBA9737DD398}" type="pres">
      <dgm:prSet presAssocID="{7A4C41D1-E477-4045-A0D9-58312C6836CA}" presName="vert1" presStyleCnt="0"/>
      <dgm:spPr/>
    </dgm:pt>
    <dgm:pt modelId="{BB874861-9537-4ECA-B63A-6A5E4D15857B}" type="pres">
      <dgm:prSet presAssocID="{F866B094-C74E-4061-808B-FA33F70EA3A9}" presName="vertSpace2a" presStyleCnt="0"/>
      <dgm:spPr/>
    </dgm:pt>
    <dgm:pt modelId="{148AC5FC-5DB3-4B30-BAB1-8814A8D9CC07}" type="pres">
      <dgm:prSet presAssocID="{F866B094-C74E-4061-808B-FA33F70EA3A9}" presName="horz2" presStyleCnt="0"/>
      <dgm:spPr/>
    </dgm:pt>
    <dgm:pt modelId="{32D033A5-C388-4CE5-A30C-5E2788C6312E}" type="pres">
      <dgm:prSet presAssocID="{F866B094-C74E-4061-808B-FA33F70EA3A9}" presName="horzSpace2" presStyleCnt="0"/>
      <dgm:spPr/>
    </dgm:pt>
    <dgm:pt modelId="{A0D49030-B1F3-4FFA-8679-75497BC9D5A5}" type="pres">
      <dgm:prSet presAssocID="{F866B094-C74E-4061-808B-FA33F70EA3A9}" presName="tx2" presStyleLbl="revTx" presStyleIdx="3" presStyleCnt="8"/>
      <dgm:spPr/>
    </dgm:pt>
    <dgm:pt modelId="{E4EC3FDF-02C3-4213-B16B-1171F9228249}" type="pres">
      <dgm:prSet presAssocID="{F866B094-C74E-4061-808B-FA33F70EA3A9}" presName="vert2" presStyleCnt="0"/>
      <dgm:spPr/>
    </dgm:pt>
    <dgm:pt modelId="{8E8530F5-D876-4905-9CE1-86E0E1224D0E}" type="pres">
      <dgm:prSet presAssocID="{F866B094-C74E-4061-808B-FA33F70EA3A9}" presName="thinLine2b" presStyleLbl="callout" presStyleIdx="1" presStyleCnt="4"/>
      <dgm:spPr/>
    </dgm:pt>
    <dgm:pt modelId="{D33B722A-C855-43D3-995D-89331F0F3683}" type="pres">
      <dgm:prSet presAssocID="{F866B094-C74E-4061-808B-FA33F70EA3A9}" presName="vertSpace2b" presStyleCnt="0"/>
      <dgm:spPr/>
    </dgm:pt>
    <dgm:pt modelId="{A014B92F-239B-45BD-A4EE-809D896CD48A}" type="pres">
      <dgm:prSet presAssocID="{4A7F4198-436E-4268-9B4C-1546833ABBCE}" presName="thickLine" presStyleLbl="alignNode1" presStyleIdx="2" presStyleCnt="4"/>
      <dgm:spPr/>
    </dgm:pt>
    <dgm:pt modelId="{C39054B1-358E-4895-8810-804BB57B702B}" type="pres">
      <dgm:prSet presAssocID="{4A7F4198-436E-4268-9B4C-1546833ABBCE}" presName="horz1" presStyleCnt="0"/>
      <dgm:spPr/>
    </dgm:pt>
    <dgm:pt modelId="{A876EF4E-A6E5-4D9D-A040-9E42173293E7}" type="pres">
      <dgm:prSet presAssocID="{4A7F4198-436E-4268-9B4C-1546833ABBCE}" presName="tx1" presStyleLbl="revTx" presStyleIdx="4" presStyleCnt="8"/>
      <dgm:spPr/>
    </dgm:pt>
    <dgm:pt modelId="{F5D08559-DB10-4FC0-A763-58E2A2164F05}" type="pres">
      <dgm:prSet presAssocID="{4A7F4198-436E-4268-9B4C-1546833ABBCE}" presName="vert1" presStyleCnt="0"/>
      <dgm:spPr/>
    </dgm:pt>
    <dgm:pt modelId="{7E4F37B8-784A-49BB-9659-2976325FDFFF}" type="pres">
      <dgm:prSet presAssocID="{27754555-68CB-4B8B-A9C8-F162524F49A6}" presName="vertSpace2a" presStyleCnt="0"/>
      <dgm:spPr/>
    </dgm:pt>
    <dgm:pt modelId="{0CDB3207-F98D-49F3-8315-B2C614D4A68D}" type="pres">
      <dgm:prSet presAssocID="{27754555-68CB-4B8B-A9C8-F162524F49A6}" presName="horz2" presStyleCnt="0"/>
      <dgm:spPr/>
    </dgm:pt>
    <dgm:pt modelId="{AE0944A0-48A2-4F79-AD77-1704D7A5F0B6}" type="pres">
      <dgm:prSet presAssocID="{27754555-68CB-4B8B-A9C8-F162524F49A6}" presName="horzSpace2" presStyleCnt="0"/>
      <dgm:spPr/>
    </dgm:pt>
    <dgm:pt modelId="{ABE090B4-B818-4175-9ABD-A31996F20C5E}" type="pres">
      <dgm:prSet presAssocID="{27754555-68CB-4B8B-A9C8-F162524F49A6}" presName="tx2" presStyleLbl="revTx" presStyleIdx="5" presStyleCnt="8"/>
      <dgm:spPr/>
    </dgm:pt>
    <dgm:pt modelId="{D458CBCA-02C4-48FC-9D4F-1A078E3D04F0}" type="pres">
      <dgm:prSet presAssocID="{27754555-68CB-4B8B-A9C8-F162524F49A6}" presName="vert2" presStyleCnt="0"/>
      <dgm:spPr/>
    </dgm:pt>
    <dgm:pt modelId="{11F82A50-5439-4B00-8098-06243D9819EF}" type="pres">
      <dgm:prSet presAssocID="{27754555-68CB-4B8B-A9C8-F162524F49A6}" presName="thinLine2b" presStyleLbl="callout" presStyleIdx="2" presStyleCnt="4"/>
      <dgm:spPr/>
    </dgm:pt>
    <dgm:pt modelId="{B9052D1F-D86D-4A5F-8C82-EDDBBFD5E3D9}" type="pres">
      <dgm:prSet presAssocID="{27754555-68CB-4B8B-A9C8-F162524F49A6}" presName="vertSpace2b" presStyleCnt="0"/>
      <dgm:spPr/>
    </dgm:pt>
    <dgm:pt modelId="{966E3983-7994-4EF1-B9A7-B6C8B4C965CF}" type="pres">
      <dgm:prSet presAssocID="{1B04175E-AEFA-445A-97FC-8CB63C22B3EC}" presName="thickLine" presStyleLbl="alignNode1" presStyleIdx="3" presStyleCnt="4"/>
      <dgm:spPr/>
    </dgm:pt>
    <dgm:pt modelId="{BFEA33FA-0851-4C8B-8831-947660ABCF87}" type="pres">
      <dgm:prSet presAssocID="{1B04175E-AEFA-445A-97FC-8CB63C22B3EC}" presName="horz1" presStyleCnt="0"/>
      <dgm:spPr/>
    </dgm:pt>
    <dgm:pt modelId="{26910C2E-16A3-4C06-AAB0-4F7451BABC80}" type="pres">
      <dgm:prSet presAssocID="{1B04175E-AEFA-445A-97FC-8CB63C22B3EC}" presName="tx1" presStyleLbl="revTx" presStyleIdx="6" presStyleCnt="8"/>
      <dgm:spPr/>
    </dgm:pt>
    <dgm:pt modelId="{87B24017-874A-46A9-837A-EF45EB510708}" type="pres">
      <dgm:prSet presAssocID="{1B04175E-AEFA-445A-97FC-8CB63C22B3EC}" presName="vert1" presStyleCnt="0"/>
      <dgm:spPr/>
    </dgm:pt>
    <dgm:pt modelId="{78BD0FA7-6373-4651-B4F0-96E2C107ACEE}" type="pres">
      <dgm:prSet presAssocID="{EC392E13-F72A-4D8D-A580-8DB7DAE99466}" presName="vertSpace2a" presStyleCnt="0"/>
      <dgm:spPr/>
    </dgm:pt>
    <dgm:pt modelId="{DF52AE8B-6F8F-4605-95B9-3B8C4E8A4C5F}" type="pres">
      <dgm:prSet presAssocID="{EC392E13-F72A-4D8D-A580-8DB7DAE99466}" presName="horz2" presStyleCnt="0"/>
      <dgm:spPr/>
    </dgm:pt>
    <dgm:pt modelId="{29379E65-1D96-4098-88BF-4958095A898A}" type="pres">
      <dgm:prSet presAssocID="{EC392E13-F72A-4D8D-A580-8DB7DAE99466}" presName="horzSpace2" presStyleCnt="0"/>
      <dgm:spPr/>
    </dgm:pt>
    <dgm:pt modelId="{7C5311C3-00DA-4EBA-929F-8B434EAD4A38}" type="pres">
      <dgm:prSet presAssocID="{EC392E13-F72A-4D8D-A580-8DB7DAE99466}" presName="tx2" presStyleLbl="revTx" presStyleIdx="7" presStyleCnt="8"/>
      <dgm:spPr/>
    </dgm:pt>
    <dgm:pt modelId="{56A12B14-25D3-4223-ABC5-A9BBDA92033D}" type="pres">
      <dgm:prSet presAssocID="{EC392E13-F72A-4D8D-A580-8DB7DAE99466}" presName="vert2" presStyleCnt="0"/>
      <dgm:spPr/>
    </dgm:pt>
    <dgm:pt modelId="{497DCD47-11FE-43B7-BCAB-28AF852AF51A}" type="pres">
      <dgm:prSet presAssocID="{EC392E13-F72A-4D8D-A580-8DB7DAE99466}" presName="thinLine2b" presStyleLbl="callout" presStyleIdx="3" presStyleCnt="4"/>
      <dgm:spPr/>
    </dgm:pt>
    <dgm:pt modelId="{6566FF77-8821-4D74-B8EE-FCFBC06AA9A1}" type="pres">
      <dgm:prSet presAssocID="{EC392E13-F72A-4D8D-A580-8DB7DAE99466}" presName="vertSpace2b" presStyleCnt="0"/>
      <dgm:spPr/>
    </dgm:pt>
  </dgm:ptLst>
  <dgm:cxnLst>
    <dgm:cxn modelId="{9CD64417-107E-4674-9782-7999FCE103B9}" type="presOf" srcId="{1B04175E-AEFA-445A-97FC-8CB63C22B3EC}" destId="{26910C2E-16A3-4C06-AAB0-4F7451BABC80}" srcOrd="0" destOrd="0" presId="urn:microsoft.com/office/officeart/2008/layout/LinedList"/>
    <dgm:cxn modelId="{AEC46A20-B8E9-465B-9328-CE7F8ED55D57}" srcId="{AFFEABED-E699-4CEF-955C-A9BCA0B8F84A}" destId="{7A4C41D1-E477-4045-A0D9-58312C6836CA}" srcOrd="1" destOrd="0" parTransId="{F50B3897-F311-4AB5-AF33-33717BB53C60}" sibTransId="{DDAD099E-3725-49D7-AD50-7CD8E54E6522}"/>
    <dgm:cxn modelId="{6C086224-9906-404B-B7A7-743648800B8C}" type="presOf" srcId="{27754555-68CB-4B8B-A9C8-F162524F49A6}" destId="{ABE090B4-B818-4175-9ABD-A31996F20C5E}" srcOrd="0" destOrd="0" presId="urn:microsoft.com/office/officeart/2008/layout/LinedList"/>
    <dgm:cxn modelId="{817F0832-6BA2-4F64-9FF0-F08DAAA6FC3E}" type="presOf" srcId="{F880E99D-EA14-4030-85C7-E07C9398AF15}" destId="{61AAEF51-A052-4AA1-9AF7-A0A7F5985156}" srcOrd="0" destOrd="0" presId="urn:microsoft.com/office/officeart/2008/layout/LinedList"/>
    <dgm:cxn modelId="{D51B9634-C288-4BC1-B7A4-EEDA942C3FB9}" type="presOf" srcId="{4A7F4198-436E-4268-9B4C-1546833ABBCE}" destId="{A876EF4E-A6E5-4D9D-A040-9E42173293E7}" srcOrd="0" destOrd="0" presId="urn:microsoft.com/office/officeart/2008/layout/LinedList"/>
    <dgm:cxn modelId="{A768BD60-5796-4A2D-9C07-6DC898BF8DF8}" type="presOf" srcId="{7A4C41D1-E477-4045-A0D9-58312C6836CA}" destId="{3DEBF892-781F-45AA-B39E-94F3629AE2DE}" srcOrd="0" destOrd="0" presId="urn:microsoft.com/office/officeart/2008/layout/LinedList"/>
    <dgm:cxn modelId="{EACD7342-9702-4F22-8E21-F91A29D904DF}" type="presOf" srcId="{AFFEABED-E699-4CEF-955C-A9BCA0B8F84A}" destId="{575EEE18-5926-4E3F-80AE-FBFA1860CEBE}" srcOrd="0" destOrd="0" presId="urn:microsoft.com/office/officeart/2008/layout/LinedList"/>
    <dgm:cxn modelId="{78764863-52FF-4C37-BA4C-C2BF50E011BC}" srcId="{1B04175E-AEFA-445A-97FC-8CB63C22B3EC}" destId="{EC392E13-F72A-4D8D-A580-8DB7DAE99466}" srcOrd="0" destOrd="0" parTransId="{F8861EDA-61A1-41A1-8E55-AF4D31900913}" sibTransId="{1880A09D-C996-4D42-97DE-67F0313FBC20}"/>
    <dgm:cxn modelId="{82C74347-F154-444C-A8AF-52B406CBCAA7}" srcId="{AFFEABED-E699-4CEF-955C-A9BCA0B8F84A}" destId="{1B04175E-AEFA-445A-97FC-8CB63C22B3EC}" srcOrd="3" destOrd="0" parTransId="{7A4FEF54-239F-40D5-86C2-015F7941B5D9}" sibTransId="{E10059B4-B109-4A1A-8F6B-CBB88A12D92D}"/>
    <dgm:cxn modelId="{B05B2770-83FD-406C-892D-C70D67AF3824}" srcId="{4A7F4198-436E-4268-9B4C-1546833ABBCE}" destId="{27754555-68CB-4B8B-A9C8-F162524F49A6}" srcOrd="0" destOrd="0" parTransId="{79A95181-A930-4ABF-AFA7-05FB86BBFB56}" sibTransId="{8130841C-66D1-455E-BA34-6CAFE39C45C1}"/>
    <dgm:cxn modelId="{0FF01781-952E-45DC-A0E0-CEEF5B7500A8}" srcId="{AFFEABED-E699-4CEF-955C-A9BCA0B8F84A}" destId="{4A7F4198-436E-4268-9B4C-1546833ABBCE}" srcOrd="2" destOrd="0" parTransId="{2914F823-6C5C-4BD7-9C49-846401974587}" sibTransId="{9B8A5308-2A65-4044-B488-95E129BD6C9D}"/>
    <dgm:cxn modelId="{81832195-464A-4805-8F23-DE40295DC67E}" type="presOf" srcId="{EC392E13-F72A-4D8D-A580-8DB7DAE99466}" destId="{7C5311C3-00DA-4EBA-929F-8B434EAD4A38}" srcOrd="0" destOrd="0" presId="urn:microsoft.com/office/officeart/2008/layout/LinedList"/>
    <dgm:cxn modelId="{E4A9949D-5500-4779-876B-D318D98145A8}" type="presOf" srcId="{F866B094-C74E-4061-808B-FA33F70EA3A9}" destId="{A0D49030-B1F3-4FFA-8679-75497BC9D5A5}" srcOrd="0" destOrd="0" presId="urn:microsoft.com/office/officeart/2008/layout/LinedList"/>
    <dgm:cxn modelId="{D95BAAA5-4667-4BCA-84F8-6DEDB73402D9}" srcId="{7A4C41D1-E477-4045-A0D9-58312C6836CA}" destId="{F866B094-C74E-4061-808B-FA33F70EA3A9}" srcOrd="0" destOrd="0" parTransId="{AF2F262E-0AF6-46EA-8DBD-063A945BE80B}" sibTransId="{308AE4D2-ABF5-4EBE-82CA-C00A9DB41273}"/>
    <dgm:cxn modelId="{4F73DDB6-7A14-4BB7-8D59-4A00DC495B68}" type="presOf" srcId="{4EA4DED6-916B-4D49-A8A5-A7AE83C8A829}" destId="{4E1864C6-4F59-4FEE-82CC-E8B9BB7F4DF3}" srcOrd="0" destOrd="0" presId="urn:microsoft.com/office/officeart/2008/layout/LinedList"/>
    <dgm:cxn modelId="{FF9753CA-4F1F-42B9-B031-30DD6C22102F}" srcId="{AFFEABED-E699-4CEF-955C-A9BCA0B8F84A}" destId="{F880E99D-EA14-4030-85C7-E07C9398AF15}" srcOrd="0" destOrd="0" parTransId="{258551CC-46A8-4B7F-8629-4934FDD33572}" sibTransId="{A78457A0-6BF9-4F88-8EC1-5CC89A0F8455}"/>
    <dgm:cxn modelId="{CE7B18FF-F602-4316-98A9-C625CF9CF970}" srcId="{F880E99D-EA14-4030-85C7-E07C9398AF15}" destId="{4EA4DED6-916B-4D49-A8A5-A7AE83C8A829}" srcOrd="0" destOrd="0" parTransId="{E0C7C7BB-D4CB-472B-A4EF-D60C342F9395}" sibTransId="{E82AD9B8-66BA-4995-B8A9-E16240A8D7E7}"/>
    <dgm:cxn modelId="{B85D0976-DABB-49F0-8C8B-0B6626016A6B}" type="presParOf" srcId="{575EEE18-5926-4E3F-80AE-FBFA1860CEBE}" destId="{C4162534-E5A1-427C-8573-E3EE5503EAF6}" srcOrd="0" destOrd="0" presId="urn:microsoft.com/office/officeart/2008/layout/LinedList"/>
    <dgm:cxn modelId="{F0732351-C3F3-4071-A17F-87EFBA9C2AEE}" type="presParOf" srcId="{575EEE18-5926-4E3F-80AE-FBFA1860CEBE}" destId="{684DF87B-AA9B-49BC-8FCC-7CD0A2B91918}" srcOrd="1" destOrd="0" presId="urn:microsoft.com/office/officeart/2008/layout/LinedList"/>
    <dgm:cxn modelId="{60CC2240-A814-424B-8298-8E001077737A}" type="presParOf" srcId="{684DF87B-AA9B-49BC-8FCC-7CD0A2B91918}" destId="{61AAEF51-A052-4AA1-9AF7-A0A7F5985156}" srcOrd="0" destOrd="0" presId="urn:microsoft.com/office/officeart/2008/layout/LinedList"/>
    <dgm:cxn modelId="{25703FD6-FC2E-4816-9BDF-C45F4F941969}" type="presParOf" srcId="{684DF87B-AA9B-49BC-8FCC-7CD0A2B91918}" destId="{6C145D19-D54C-4A09-AA71-6A6A48B77CFE}" srcOrd="1" destOrd="0" presId="urn:microsoft.com/office/officeart/2008/layout/LinedList"/>
    <dgm:cxn modelId="{4FCEE1E6-B879-4A61-A7BD-DEBED3E92232}" type="presParOf" srcId="{6C145D19-D54C-4A09-AA71-6A6A48B77CFE}" destId="{E1D68909-60E7-4B63-8FA3-2DEC1994B7A5}" srcOrd="0" destOrd="0" presId="urn:microsoft.com/office/officeart/2008/layout/LinedList"/>
    <dgm:cxn modelId="{603984DA-2B8C-4CD3-9348-5D67F7F00D76}" type="presParOf" srcId="{6C145D19-D54C-4A09-AA71-6A6A48B77CFE}" destId="{3AD39851-AFBF-42B3-B223-95F591CCA6D2}" srcOrd="1" destOrd="0" presId="urn:microsoft.com/office/officeart/2008/layout/LinedList"/>
    <dgm:cxn modelId="{362937ED-B61F-4318-B9B5-BAFFD55F413A}" type="presParOf" srcId="{3AD39851-AFBF-42B3-B223-95F591CCA6D2}" destId="{4011848D-18A4-4BD2-9560-AB1567AD6892}" srcOrd="0" destOrd="0" presId="urn:microsoft.com/office/officeart/2008/layout/LinedList"/>
    <dgm:cxn modelId="{B9B32F6F-1059-45A2-AB86-1AB7459B6BB7}" type="presParOf" srcId="{3AD39851-AFBF-42B3-B223-95F591CCA6D2}" destId="{4E1864C6-4F59-4FEE-82CC-E8B9BB7F4DF3}" srcOrd="1" destOrd="0" presId="urn:microsoft.com/office/officeart/2008/layout/LinedList"/>
    <dgm:cxn modelId="{1DE6C9A8-9C14-4B20-B085-D2C665A96A68}" type="presParOf" srcId="{3AD39851-AFBF-42B3-B223-95F591CCA6D2}" destId="{5FA5CC81-A782-41E9-9088-972ECD3E49D1}" srcOrd="2" destOrd="0" presId="urn:microsoft.com/office/officeart/2008/layout/LinedList"/>
    <dgm:cxn modelId="{77C98834-C8C9-4222-B5C5-72259FF2CA71}" type="presParOf" srcId="{6C145D19-D54C-4A09-AA71-6A6A48B77CFE}" destId="{A18D7071-BB05-4AD6-93A6-39AE8EC1006E}" srcOrd="2" destOrd="0" presId="urn:microsoft.com/office/officeart/2008/layout/LinedList"/>
    <dgm:cxn modelId="{CAF1AA68-031B-408F-A089-4D856A5E8FFD}" type="presParOf" srcId="{6C145D19-D54C-4A09-AA71-6A6A48B77CFE}" destId="{9F394EB7-EF4B-4EA4-A0A4-0ADB36414A64}" srcOrd="3" destOrd="0" presId="urn:microsoft.com/office/officeart/2008/layout/LinedList"/>
    <dgm:cxn modelId="{872C7A9C-1D10-4404-8E2E-E6EBE0CAFBFD}" type="presParOf" srcId="{575EEE18-5926-4E3F-80AE-FBFA1860CEBE}" destId="{78673EF2-644E-4817-B052-0EAAD25999EC}" srcOrd="2" destOrd="0" presId="urn:microsoft.com/office/officeart/2008/layout/LinedList"/>
    <dgm:cxn modelId="{86062C3A-7F8D-4289-835D-E0B353558138}" type="presParOf" srcId="{575EEE18-5926-4E3F-80AE-FBFA1860CEBE}" destId="{EEC261A9-C015-4BBE-9181-C73B42030F57}" srcOrd="3" destOrd="0" presId="urn:microsoft.com/office/officeart/2008/layout/LinedList"/>
    <dgm:cxn modelId="{57435C30-BD54-4950-818E-95E9C20C09B6}" type="presParOf" srcId="{EEC261A9-C015-4BBE-9181-C73B42030F57}" destId="{3DEBF892-781F-45AA-B39E-94F3629AE2DE}" srcOrd="0" destOrd="0" presId="urn:microsoft.com/office/officeart/2008/layout/LinedList"/>
    <dgm:cxn modelId="{E2FCD014-3A40-4B37-9597-EE596A62A4B1}" type="presParOf" srcId="{EEC261A9-C015-4BBE-9181-C73B42030F57}" destId="{D52ABB04-02B1-4D2A-A33E-EBA9737DD398}" srcOrd="1" destOrd="0" presId="urn:microsoft.com/office/officeart/2008/layout/LinedList"/>
    <dgm:cxn modelId="{FE673680-4CED-47D5-B75E-08CDB48AE8C6}" type="presParOf" srcId="{D52ABB04-02B1-4D2A-A33E-EBA9737DD398}" destId="{BB874861-9537-4ECA-B63A-6A5E4D15857B}" srcOrd="0" destOrd="0" presId="urn:microsoft.com/office/officeart/2008/layout/LinedList"/>
    <dgm:cxn modelId="{AE08299A-4E4D-4F14-B23E-D6B4516BC6CD}" type="presParOf" srcId="{D52ABB04-02B1-4D2A-A33E-EBA9737DD398}" destId="{148AC5FC-5DB3-4B30-BAB1-8814A8D9CC07}" srcOrd="1" destOrd="0" presId="urn:microsoft.com/office/officeart/2008/layout/LinedList"/>
    <dgm:cxn modelId="{E787DF7A-5C37-4988-B471-14252C1E417A}" type="presParOf" srcId="{148AC5FC-5DB3-4B30-BAB1-8814A8D9CC07}" destId="{32D033A5-C388-4CE5-A30C-5E2788C6312E}" srcOrd="0" destOrd="0" presId="urn:microsoft.com/office/officeart/2008/layout/LinedList"/>
    <dgm:cxn modelId="{0743AD5B-2761-4D09-9E57-97F20BB05A15}" type="presParOf" srcId="{148AC5FC-5DB3-4B30-BAB1-8814A8D9CC07}" destId="{A0D49030-B1F3-4FFA-8679-75497BC9D5A5}" srcOrd="1" destOrd="0" presId="urn:microsoft.com/office/officeart/2008/layout/LinedList"/>
    <dgm:cxn modelId="{4A8FA244-BC7E-446C-94B9-121FDD0A031B}" type="presParOf" srcId="{148AC5FC-5DB3-4B30-BAB1-8814A8D9CC07}" destId="{E4EC3FDF-02C3-4213-B16B-1171F9228249}" srcOrd="2" destOrd="0" presId="urn:microsoft.com/office/officeart/2008/layout/LinedList"/>
    <dgm:cxn modelId="{3F6E8829-95FA-4154-96ED-C6F1924A52CA}" type="presParOf" srcId="{D52ABB04-02B1-4D2A-A33E-EBA9737DD398}" destId="{8E8530F5-D876-4905-9CE1-86E0E1224D0E}" srcOrd="2" destOrd="0" presId="urn:microsoft.com/office/officeart/2008/layout/LinedList"/>
    <dgm:cxn modelId="{FC9A6989-FFCA-4594-85BF-25F0387C1E0C}" type="presParOf" srcId="{D52ABB04-02B1-4D2A-A33E-EBA9737DD398}" destId="{D33B722A-C855-43D3-995D-89331F0F3683}" srcOrd="3" destOrd="0" presId="urn:microsoft.com/office/officeart/2008/layout/LinedList"/>
    <dgm:cxn modelId="{0E00334F-7421-4097-B713-BCA2E4D9FA2D}" type="presParOf" srcId="{575EEE18-5926-4E3F-80AE-FBFA1860CEBE}" destId="{A014B92F-239B-45BD-A4EE-809D896CD48A}" srcOrd="4" destOrd="0" presId="urn:microsoft.com/office/officeart/2008/layout/LinedList"/>
    <dgm:cxn modelId="{331C6275-FADC-498F-8619-A51F7D2AAA12}" type="presParOf" srcId="{575EEE18-5926-4E3F-80AE-FBFA1860CEBE}" destId="{C39054B1-358E-4895-8810-804BB57B702B}" srcOrd="5" destOrd="0" presId="urn:microsoft.com/office/officeart/2008/layout/LinedList"/>
    <dgm:cxn modelId="{0B411486-619E-416B-BC90-B98D76983CB8}" type="presParOf" srcId="{C39054B1-358E-4895-8810-804BB57B702B}" destId="{A876EF4E-A6E5-4D9D-A040-9E42173293E7}" srcOrd="0" destOrd="0" presId="urn:microsoft.com/office/officeart/2008/layout/LinedList"/>
    <dgm:cxn modelId="{CC96B4B4-1F58-4F1C-AEBC-8B0A99D6AA5C}" type="presParOf" srcId="{C39054B1-358E-4895-8810-804BB57B702B}" destId="{F5D08559-DB10-4FC0-A763-58E2A2164F05}" srcOrd="1" destOrd="0" presId="urn:microsoft.com/office/officeart/2008/layout/LinedList"/>
    <dgm:cxn modelId="{DB834CC8-0E78-4A7B-80AB-D83B2D4710DE}" type="presParOf" srcId="{F5D08559-DB10-4FC0-A763-58E2A2164F05}" destId="{7E4F37B8-784A-49BB-9659-2976325FDFFF}" srcOrd="0" destOrd="0" presId="urn:microsoft.com/office/officeart/2008/layout/LinedList"/>
    <dgm:cxn modelId="{6A950BB9-1DF0-4B29-8586-8C1779CC9E32}" type="presParOf" srcId="{F5D08559-DB10-4FC0-A763-58E2A2164F05}" destId="{0CDB3207-F98D-49F3-8315-B2C614D4A68D}" srcOrd="1" destOrd="0" presId="urn:microsoft.com/office/officeart/2008/layout/LinedList"/>
    <dgm:cxn modelId="{3C50522C-516D-4B30-9EA6-4D491D48A1CE}" type="presParOf" srcId="{0CDB3207-F98D-49F3-8315-B2C614D4A68D}" destId="{AE0944A0-48A2-4F79-AD77-1704D7A5F0B6}" srcOrd="0" destOrd="0" presId="urn:microsoft.com/office/officeart/2008/layout/LinedList"/>
    <dgm:cxn modelId="{2E1529AC-964B-4E13-93C5-CD41D244DF64}" type="presParOf" srcId="{0CDB3207-F98D-49F3-8315-B2C614D4A68D}" destId="{ABE090B4-B818-4175-9ABD-A31996F20C5E}" srcOrd="1" destOrd="0" presId="urn:microsoft.com/office/officeart/2008/layout/LinedList"/>
    <dgm:cxn modelId="{734EC8B7-4041-4C86-9FDF-EF59F6DC1A83}" type="presParOf" srcId="{0CDB3207-F98D-49F3-8315-B2C614D4A68D}" destId="{D458CBCA-02C4-48FC-9D4F-1A078E3D04F0}" srcOrd="2" destOrd="0" presId="urn:microsoft.com/office/officeart/2008/layout/LinedList"/>
    <dgm:cxn modelId="{FF5440CE-1B13-4C39-96A8-71DFD42D9A1E}" type="presParOf" srcId="{F5D08559-DB10-4FC0-A763-58E2A2164F05}" destId="{11F82A50-5439-4B00-8098-06243D9819EF}" srcOrd="2" destOrd="0" presId="urn:microsoft.com/office/officeart/2008/layout/LinedList"/>
    <dgm:cxn modelId="{33657216-301E-4EFD-A26B-4650F3F94F13}" type="presParOf" srcId="{F5D08559-DB10-4FC0-A763-58E2A2164F05}" destId="{B9052D1F-D86D-4A5F-8C82-EDDBBFD5E3D9}" srcOrd="3" destOrd="0" presId="urn:microsoft.com/office/officeart/2008/layout/LinedList"/>
    <dgm:cxn modelId="{5DBEE866-2D71-43AE-8A00-1048CD9615A5}" type="presParOf" srcId="{575EEE18-5926-4E3F-80AE-FBFA1860CEBE}" destId="{966E3983-7994-4EF1-B9A7-B6C8B4C965CF}" srcOrd="6" destOrd="0" presId="urn:microsoft.com/office/officeart/2008/layout/LinedList"/>
    <dgm:cxn modelId="{CA53C50F-E1BB-4615-9289-4F6F025359F1}" type="presParOf" srcId="{575EEE18-5926-4E3F-80AE-FBFA1860CEBE}" destId="{BFEA33FA-0851-4C8B-8831-947660ABCF87}" srcOrd="7" destOrd="0" presId="urn:microsoft.com/office/officeart/2008/layout/LinedList"/>
    <dgm:cxn modelId="{73A62E1C-6ECC-4A44-A1F0-49DFEB11C1AD}" type="presParOf" srcId="{BFEA33FA-0851-4C8B-8831-947660ABCF87}" destId="{26910C2E-16A3-4C06-AAB0-4F7451BABC80}" srcOrd="0" destOrd="0" presId="urn:microsoft.com/office/officeart/2008/layout/LinedList"/>
    <dgm:cxn modelId="{0004B75D-AC0B-44E4-B7A3-DD89405F71FD}" type="presParOf" srcId="{BFEA33FA-0851-4C8B-8831-947660ABCF87}" destId="{87B24017-874A-46A9-837A-EF45EB510708}" srcOrd="1" destOrd="0" presId="urn:microsoft.com/office/officeart/2008/layout/LinedList"/>
    <dgm:cxn modelId="{6EED7B75-4ACC-4707-BE5A-4B79D2537FF7}" type="presParOf" srcId="{87B24017-874A-46A9-837A-EF45EB510708}" destId="{78BD0FA7-6373-4651-B4F0-96E2C107ACEE}" srcOrd="0" destOrd="0" presId="urn:microsoft.com/office/officeart/2008/layout/LinedList"/>
    <dgm:cxn modelId="{35A60162-C8E1-48AF-8CE2-0DA4A08CD8FA}" type="presParOf" srcId="{87B24017-874A-46A9-837A-EF45EB510708}" destId="{DF52AE8B-6F8F-4605-95B9-3B8C4E8A4C5F}" srcOrd="1" destOrd="0" presId="urn:microsoft.com/office/officeart/2008/layout/LinedList"/>
    <dgm:cxn modelId="{1F33AEE2-0DAA-441D-95F5-A7C1F9733F07}" type="presParOf" srcId="{DF52AE8B-6F8F-4605-95B9-3B8C4E8A4C5F}" destId="{29379E65-1D96-4098-88BF-4958095A898A}" srcOrd="0" destOrd="0" presId="urn:microsoft.com/office/officeart/2008/layout/LinedList"/>
    <dgm:cxn modelId="{E1018BBB-5BEB-4725-8585-D2B00AAAA0D9}" type="presParOf" srcId="{DF52AE8B-6F8F-4605-95B9-3B8C4E8A4C5F}" destId="{7C5311C3-00DA-4EBA-929F-8B434EAD4A38}" srcOrd="1" destOrd="0" presId="urn:microsoft.com/office/officeart/2008/layout/LinedList"/>
    <dgm:cxn modelId="{C9352E71-1478-44E8-AFB0-697100821F75}" type="presParOf" srcId="{DF52AE8B-6F8F-4605-95B9-3B8C4E8A4C5F}" destId="{56A12B14-25D3-4223-ABC5-A9BBDA92033D}" srcOrd="2" destOrd="0" presId="urn:microsoft.com/office/officeart/2008/layout/LinedList"/>
    <dgm:cxn modelId="{7121BF58-28BA-4C91-BDBC-27F131F49ACB}" type="presParOf" srcId="{87B24017-874A-46A9-837A-EF45EB510708}" destId="{497DCD47-11FE-43B7-BCAB-28AF852AF51A}" srcOrd="2" destOrd="0" presId="urn:microsoft.com/office/officeart/2008/layout/LinedList"/>
    <dgm:cxn modelId="{DE6DC415-8A04-4712-85BE-A4A04C53E79F}" type="presParOf" srcId="{87B24017-874A-46A9-837A-EF45EB510708}" destId="{6566FF77-8821-4D74-B8EE-FCFBC06AA9A1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53D067-C072-42E5-9473-6D325FBA2D40}" type="doc">
      <dgm:prSet loTypeId="urn:microsoft.com/office/officeart/2017/3/layout/DropPinTimeline" loCatId="timelin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FB4D01A-0B08-428F-991B-931F5FDD7836}">
      <dgm:prSet/>
      <dgm:spPr/>
      <dgm:t>
        <a:bodyPr/>
        <a:lstStyle/>
        <a:p>
          <a:pPr>
            <a:defRPr b="1"/>
          </a:pPr>
          <a:r>
            <a:rPr lang="en-US" dirty="0">
              <a:latin typeface="Century Gothic"/>
            </a:rPr>
            <a:t>Youssef Ahmed Shawki</a:t>
          </a:r>
        </a:p>
      </dgm:t>
    </dgm:pt>
    <dgm:pt modelId="{44E70062-3F59-4CFA-A612-1C383D778162}" type="parTrans" cxnId="{3761F9AA-5FD8-4DDC-99D9-DB2C4B7422DC}">
      <dgm:prSet/>
      <dgm:spPr/>
      <dgm:t>
        <a:bodyPr/>
        <a:lstStyle/>
        <a:p>
          <a:endParaRPr lang="en-US"/>
        </a:p>
      </dgm:t>
    </dgm:pt>
    <dgm:pt modelId="{9BF907B7-18E5-4E4F-B360-50D9A5EAAE5F}" type="sibTrans" cxnId="{3761F9AA-5FD8-4DDC-99D9-DB2C4B7422DC}">
      <dgm:prSet/>
      <dgm:spPr/>
      <dgm:t>
        <a:bodyPr/>
        <a:lstStyle/>
        <a:p>
          <a:endParaRPr lang="en-US"/>
        </a:p>
      </dgm:t>
    </dgm:pt>
    <dgm:pt modelId="{A9311258-444C-4804-85CD-54C4BFB2999F}">
      <dgm:prSet/>
      <dgm:spPr/>
      <dgm:t>
        <a:bodyPr/>
        <a:lstStyle/>
        <a:p>
          <a:pPr>
            <a:defRPr b="1"/>
          </a:pPr>
          <a:r>
            <a:rPr lang="en-US" dirty="0">
              <a:latin typeface="Century Gothic"/>
            </a:rPr>
            <a:t>Ahmed Hesham </a:t>
          </a:r>
          <a:r>
            <a:rPr lang="en-US" dirty="0" err="1">
              <a:latin typeface="Century Gothic"/>
            </a:rPr>
            <a:t>Aboualy</a:t>
          </a:r>
          <a:endParaRPr lang="en-US" dirty="0">
            <a:latin typeface="Century Gothic"/>
          </a:endParaRPr>
        </a:p>
      </dgm:t>
    </dgm:pt>
    <dgm:pt modelId="{8201E12F-3FD4-45EA-8150-CAAD22A3B367}" type="parTrans" cxnId="{86FBDDBA-7D27-4FBD-AC86-452FF568B38F}">
      <dgm:prSet/>
      <dgm:spPr/>
      <dgm:t>
        <a:bodyPr/>
        <a:lstStyle/>
        <a:p>
          <a:endParaRPr lang="en-US"/>
        </a:p>
      </dgm:t>
    </dgm:pt>
    <dgm:pt modelId="{8FC5B099-3218-40AA-84B9-FFCEEF75DBF2}" type="sibTrans" cxnId="{86FBDDBA-7D27-4FBD-AC86-452FF568B38F}">
      <dgm:prSet/>
      <dgm:spPr/>
      <dgm:t>
        <a:bodyPr/>
        <a:lstStyle/>
        <a:p>
          <a:endParaRPr lang="en-US"/>
        </a:p>
      </dgm:t>
    </dgm:pt>
    <dgm:pt modelId="{86892812-9B34-49E8-BF4D-F8DBD7D11F69}">
      <dgm:prSet/>
      <dgm:spPr/>
      <dgm:t>
        <a:bodyPr/>
        <a:lstStyle/>
        <a:p>
          <a:pPr>
            <a:defRPr b="1"/>
          </a:pPr>
          <a:r>
            <a:rPr lang="en-US" dirty="0">
              <a:latin typeface="Century Gothic"/>
            </a:rPr>
            <a:t>Hussin Mohamed Elrashidy</a:t>
          </a:r>
        </a:p>
      </dgm:t>
    </dgm:pt>
    <dgm:pt modelId="{C82B9DAA-2F87-4A6E-ACAD-8A3B0BFC1916}" type="parTrans" cxnId="{28B261D9-D35F-4111-8B40-77E75D5A0AA7}">
      <dgm:prSet/>
      <dgm:spPr/>
      <dgm:t>
        <a:bodyPr/>
        <a:lstStyle/>
        <a:p>
          <a:endParaRPr lang="en-US"/>
        </a:p>
      </dgm:t>
    </dgm:pt>
    <dgm:pt modelId="{BFCC1919-52BF-41DF-9F20-571408F43D31}" type="sibTrans" cxnId="{28B261D9-D35F-4111-8B40-77E75D5A0AA7}">
      <dgm:prSet/>
      <dgm:spPr/>
      <dgm:t>
        <a:bodyPr/>
        <a:lstStyle/>
        <a:p>
          <a:endParaRPr lang="en-US"/>
        </a:p>
      </dgm:t>
    </dgm:pt>
    <dgm:pt modelId="{D65348FC-A7E3-4B05-84DE-6ED59458638F}">
      <dgm:prSet/>
      <dgm:spPr/>
      <dgm:t>
        <a:bodyPr/>
        <a:lstStyle/>
        <a:p>
          <a:pPr>
            <a:defRPr b="1"/>
          </a:pPr>
          <a:r>
            <a:rPr lang="en-US" dirty="0">
              <a:latin typeface="Century Gothic"/>
            </a:rPr>
            <a:t>Abdelrahman Muhsen </a:t>
          </a:r>
          <a:r>
            <a:rPr lang="en-US" dirty="0" err="1">
              <a:latin typeface="Century Gothic"/>
            </a:rPr>
            <a:t>Abdelghany</a:t>
          </a:r>
          <a:endParaRPr lang="en-US" dirty="0">
            <a:latin typeface="Century Gothic"/>
          </a:endParaRPr>
        </a:p>
      </dgm:t>
    </dgm:pt>
    <dgm:pt modelId="{942B4D10-3CDA-40B7-9B8E-E258D93E63EB}" type="parTrans" cxnId="{F591C936-1555-4E3B-9E01-58BAE49F969E}">
      <dgm:prSet/>
      <dgm:spPr/>
      <dgm:t>
        <a:bodyPr/>
        <a:lstStyle/>
        <a:p>
          <a:endParaRPr lang="en-US"/>
        </a:p>
      </dgm:t>
    </dgm:pt>
    <dgm:pt modelId="{17ECD39B-48D9-434A-92D9-40CC6C4C8AC1}" type="sibTrans" cxnId="{F591C936-1555-4E3B-9E01-58BAE49F969E}">
      <dgm:prSet/>
      <dgm:spPr/>
      <dgm:t>
        <a:bodyPr/>
        <a:lstStyle/>
        <a:p>
          <a:endParaRPr lang="en-US"/>
        </a:p>
      </dgm:t>
    </dgm:pt>
    <dgm:pt modelId="{A6314CAE-2562-47F5-92A9-8A75D7465B27}">
      <dgm:prSet/>
      <dgm:spPr/>
      <dgm:t>
        <a:bodyPr/>
        <a:lstStyle/>
        <a:p>
          <a:pPr>
            <a:defRPr b="1"/>
          </a:pPr>
          <a:r>
            <a:rPr lang="en-US" dirty="0">
              <a:latin typeface="Century Gothic"/>
            </a:rPr>
            <a:t>Mariam Magued Bebawy</a:t>
          </a:r>
        </a:p>
      </dgm:t>
    </dgm:pt>
    <dgm:pt modelId="{9AD6E8C3-935F-4838-BB3B-EE5364A1BD35}" type="parTrans" cxnId="{EA355DA1-AAA2-4CC6-B29E-0057CAA24ADD}">
      <dgm:prSet/>
      <dgm:spPr/>
      <dgm:t>
        <a:bodyPr/>
        <a:lstStyle/>
        <a:p>
          <a:endParaRPr lang="en-US"/>
        </a:p>
      </dgm:t>
    </dgm:pt>
    <dgm:pt modelId="{9514D5C9-611A-4E18-9072-346EB1A748EF}" type="sibTrans" cxnId="{EA355DA1-AAA2-4CC6-B29E-0057CAA24ADD}">
      <dgm:prSet/>
      <dgm:spPr/>
      <dgm:t>
        <a:bodyPr/>
        <a:lstStyle/>
        <a:p>
          <a:endParaRPr lang="en-US"/>
        </a:p>
      </dgm:t>
    </dgm:pt>
    <dgm:pt modelId="{38718F83-5888-41E8-BF0F-E6C8DEF0767F}" type="pres">
      <dgm:prSet presAssocID="{6653D067-C072-42E5-9473-6D325FBA2D40}" presName="root" presStyleCnt="0">
        <dgm:presLayoutVars>
          <dgm:chMax/>
          <dgm:chPref/>
          <dgm:animLvl val="lvl"/>
        </dgm:presLayoutVars>
      </dgm:prSet>
      <dgm:spPr/>
    </dgm:pt>
    <dgm:pt modelId="{E401A08B-BB0A-4453-8462-EA022AF88BA7}" type="pres">
      <dgm:prSet presAssocID="{6653D067-C072-42E5-9473-6D325FBA2D40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A77A14C3-4583-4823-BDED-CEB920E28B59}" type="pres">
      <dgm:prSet presAssocID="{6653D067-C072-42E5-9473-6D325FBA2D40}" presName="nodes" presStyleCnt="0">
        <dgm:presLayoutVars>
          <dgm:chMax/>
          <dgm:chPref/>
          <dgm:animLvl val="lvl"/>
        </dgm:presLayoutVars>
      </dgm:prSet>
      <dgm:spPr/>
    </dgm:pt>
    <dgm:pt modelId="{3C7BED95-45D3-456A-86DB-4A44BF56ACD3}" type="pres">
      <dgm:prSet presAssocID="{A9311258-444C-4804-85CD-54C4BFB2999F}" presName="composite" presStyleCnt="0"/>
      <dgm:spPr/>
    </dgm:pt>
    <dgm:pt modelId="{ACE0E209-AA72-4EB1-86A2-208F14714230}" type="pres">
      <dgm:prSet presAssocID="{A9311258-444C-4804-85CD-54C4BFB2999F}" presName="ConnectorPoint" presStyleLbl="lnNode1" presStyleIdx="0" presStyleCnt="5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0EB1B75-CFFE-47AD-8168-E4F78A1C9C93}" type="pres">
      <dgm:prSet presAssocID="{A9311258-444C-4804-85CD-54C4BFB2999F}" presName="DropPinPlaceHolder" presStyleCnt="0"/>
      <dgm:spPr/>
    </dgm:pt>
    <dgm:pt modelId="{65128ED2-BCFA-4A37-85E4-6E81A47E3CE5}" type="pres">
      <dgm:prSet presAssocID="{A9311258-444C-4804-85CD-54C4BFB2999F}" presName="DropPin" presStyleLbl="alignNode1" presStyleIdx="0" presStyleCnt="5"/>
      <dgm:spPr/>
    </dgm:pt>
    <dgm:pt modelId="{E0B6A8A6-6D57-4A23-A7FA-69986A052667}" type="pres">
      <dgm:prSet presAssocID="{A9311258-444C-4804-85CD-54C4BFB2999F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0A415228-D8BC-414D-9372-685C76B548E7}" type="pres">
      <dgm:prSet presAssocID="{A9311258-444C-4804-85CD-54C4BFB2999F}" presName="L2TextContainer" presStyleLbl="revTx" presStyleIdx="0" presStyleCnt="10">
        <dgm:presLayoutVars>
          <dgm:bulletEnabled val="1"/>
        </dgm:presLayoutVars>
      </dgm:prSet>
      <dgm:spPr/>
    </dgm:pt>
    <dgm:pt modelId="{41754436-DBA8-43AA-91C9-5DE2D22A06DE}" type="pres">
      <dgm:prSet presAssocID="{A9311258-444C-4804-85CD-54C4BFB2999F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</dgm:pt>
    <dgm:pt modelId="{F244BFF5-4737-4754-9C58-2132DA529765}" type="pres">
      <dgm:prSet presAssocID="{A9311258-444C-4804-85CD-54C4BFB2999F}" presName="ConnectLine" presStyleLbl="sibTrans1D1" presStyleIdx="0" presStyleCnt="5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54490BC-600C-4CF1-8691-BA92E45763EE}" type="pres">
      <dgm:prSet presAssocID="{A9311258-444C-4804-85CD-54C4BFB2999F}" presName="EmptyPlaceHolder" presStyleCnt="0"/>
      <dgm:spPr/>
    </dgm:pt>
    <dgm:pt modelId="{8F36A657-0B7C-4F65-99BE-285FCF91CD26}" type="pres">
      <dgm:prSet presAssocID="{8FC5B099-3218-40AA-84B9-FFCEEF75DBF2}" presName="spaceBetweenRectangles" presStyleCnt="0"/>
      <dgm:spPr/>
    </dgm:pt>
    <dgm:pt modelId="{2E086C3B-BD3D-41EE-980E-C47D386D76D4}" type="pres">
      <dgm:prSet presAssocID="{86892812-9B34-49E8-BF4D-F8DBD7D11F69}" presName="composite" presStyleCnt="0"/>
      <dgm:spPr/>
    </dgm:pt>
    <dgm:pt modelId="{F41090C9-6E5A-4956-A1D8-6CB24E44EFBE}" type="pres">
      <dgm:prSet presAssocID="{86892812-9B34-49E8-BF4D-F8DBD7D11F69}" presName="ConnectorPoint" presStyleLbl="lnNode1" presStyleIdx="1" presStyleCnt="5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2A40600B-66EE-4401-A84F-EBE9BBE3BF9D}" type="pres">
      <dgm:prSet presAssocID="{86892812-9B34-49E8-BF4D-F8DBD7D11F69}" presName="DropPinPlaceHolder" presStyleCnt="0"/>
      <dgm:spPr/>
    </dgm:pt>
    <dgm:pt modelId="{05A72E01-85AE-41DB-AEB3-A96BDB0F133F}" type="pres">
      <dgm:prSet presAssocID="{86892812-9B34-49E8-BF4D-F8DBD7D11F69}" presName="DropPin" presStyleLbl="alignNode1" presStyleIdx="1" presStyleCnt="5"/>
      <dgm:spPr/>
    </dgm:pt>
    <dgm:pt modelId="{DAA1C88F-067A-48B0-92FF-069AEC404858}" type="pres">
      <dgm:prSet presAssocID="{86892812-9B34-49E8-BF4D-F8DBD7D11F69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87704F07-3250-4DBE-9E1A-5BBF52067F78}" type="pres">
      <dgm:prSet presAssocID="{86892812-9B34-49E8-BF4D-F8DBD7D11F69}" presName="L2TextContainer" presStyleLbl="revTx" presStyleIdx="2" presStyleCnt="10">
        <dgm:presLayoutVars>
          <dgm:bulletEnabled val="1"/>
        </dgm:presLayoutVars>
      </dgm:prSet>
      <dgm:spPr/>
    </dgm:pt>
    <dgm:pt modelId="{777964E7-20D5-437D-B99B-EC1116CBB257}" type="pres">
      <dgm:prSet presAssocID="{86892812-9B34-49E8-BF4D-F8DBD7D11F69}" presName="L1TextContainer" presStyleLbl="revTx" presStyleIdx="3" presStyleCnt="10">
        <dgm:presLayoutVars>
          <dgm:chMax val="1"/>
          <dgm:chPref val="1"/>
          <dgm:bulletEnabled val="1"/>
        </dgm:presLayoutVars>
      </dgm:prSet>
      <dgm:spPr/>
    </dgm:pt>
    <dgm:pt modelId="{B133AE24-3D44-40A4-8125-DC569AFCEA85}" type="pres">
      <dgm:prSet presAssocID="{86892812-9B34-49E8-BF4D-F8DBD7D11F69}" presName="ConnectLine" presStyleLbl="sibTrans1D1" presStyleIdx="1" presStyleCnt="5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BA5B7896-B0D6-4E10-B872-18C60B61775A}" type="pres">
      <dgm:prSet presAssocID="{86892812-9B34-49E8-BF4D-F8DBD7D11F69}" presName="EmptyPlaceHolder" presStyleCnt="0"/>
      <dgm:spPr/>
    </dgm:pt>
    <dgm:pt modelId="{A1B12D04-2579-44E7-B155-E5E00C2F254F}" type="pres">
      <dgm:prSet presAssocID="{BFCC1919-52BF-41DF-9F20-571408F43D31}" presName="spaceBetweenRectangles" presStyleCnt="0"/>
      <dgm:spPr/>
    </dgm:pt>
    <dgm:pt modelId="{636996DD-3F93-41DA-BD98-AAEF753E11D0}" type="pres">
      <dgm:prSet presAssocID="{D65348FC-A7E3-4B05-84DE-6ED59458638F}" presName="composite" presStyleCnt="0"/>
      <dgm:spPr/>
    </dgm:pt>
    <dgm:pt modelId="{8199109F-E448-4819-ACDB-AA7E11E90C85}" type="pres">
      <dgm:prSet presAssocID="{D65348FC-A7E3-4B05-84DE-6ED59458638F}" presName="ConnectorPoint" presStyleLbl="lnNode1" presStyleIdx="2" presStyleCnt="5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C6D07BFD-2CF4-4EA5-BAFF-F45FBC5C3658}" type="pres">
      <dgm:prSet presAssocID="{D65348FC-A7E3-4B05-84DE-6ED59458638F}" presName="DropPinPlaceHolder" presStyleCnt="0"/>
      <dgm:spPr/>
    </dgm:pt>
    <dgm:pt modelId="{C9827452-7B3C-48FA-B70A-49C24DB385BB}" type="pres">
      <dgm:prSet presAssocID="{D65348FC-A7E3-4B05-84DE-6ED59458638F}" presName="DropPin" presStyleLbl="alignNode1" presStyleIdx="2" presStyleCnt="5"/>
      <dgm:spPr/>
    </dgm:pt>
    <dgm:pt modelId="{EC8CBFB5-F625-4AE3-991E-F9D8CEFA115E}" type="pres">
      <dgm:prSet presAssocID="{D65348FC-A7E3-4B05-84DE-6ED59458638F}" presName="Ellipse" presStyleLbl="fgAcc1" presStyleIdx="3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76304641-2016-4294-B404-F725755962FE}" type="pres">
      <dgm:prSet presAssocID="{D65348FC-A7E3-4B05-84DE-6ED59458638F}" presName="L2TextContainer" presStyleLbl="revTx" presStyleIdx="4" presStyleCnt="10">
        <dgm:presLayoutVars>
          <dgm:bulletEnabled val="1"/>
        </dgm:presLayoutVars>
      </dgm:prSet>
      <dgm:spPr/>
    </dgm:pt>
    <dgm:pt modelId="{3E55799C-0A1F-4ECE-BC08-EDAF15342657}" type="pres">
      <dgm:prSet presAssocID="{D65348FC-A7E3-4B05-84DE-6ED59458638F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</dgm:pt>
    <dgm:pt modelId="{2162AA82-9622-4F1F-823D-57CDF77893B2}" type="pres">
      <dgm:prSet presAssocID="{D65348FC-A7E3-4B05-84DE-6ED59458638F}" presName="ConnectLine" presStyleLbl="sibTrans1D1" presStyleIdx="2" presStyleCnt="5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04C4605-EF9E-4B5D-8D2A-B2F6FC7682A5}" type="pres">
      <dgm:prSet presAssocID="{D65348FC-A7E3-4B05-84DE-6ED59458638F}" presName="EmptyPlaceHolder" presStyleCnt="0"/>
      <dgm:spPr/>
    </dgm:pt>
    <dgm:pt modelId="{4BDEA9B2-D87A-4111-BE85-BE6EA3C9BD17}" type="pres">
      <dgm:prSet presAssocID="{17ECD39B-48D9-434A-92D9-40CC6C4C8AC1}" presName="spaceBetweenRectangles" presStyleCnt="0"/>
      <dgm:spPr/>
    </dgm:pt>
    <dgm:pt modelId="{61FC5E7E-9D6A-47CC-8BFE-5A7023857971}" type="pres">
      <dgm:prSet presAssocID="{A6314CAE-2562-47F5-92A9-8A75D7465B27}" presName="composite" presStyleCnt="0"/>
      <dgm:spPr/>
    </dgm:pt>
    <dgm:pt modelId="{807C9F71-97C3-4088-BCBE-AB7D3ABC7FF3}" type="pres">
      <dgm:prSet presAssocID="{A6314CAE-2562-47F5-92A9-8A75D7465B27}" presName="ConnectorPoint" presStyleLbl="lnNode1" presStyleIdx="3" presStyleCnt="5"/>
      <dgm:spPr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468B67B-9C1A-4F87-AC71-761B7D06BCA4}" type="pres">
      <dgm:prSet presAssocID="{A6314CAE-2562-47F5-92A9-8A75D7465B27}" presName="DropPinPlaceHolder" presStyleCnt="0"/>
      <dgm:spPr/>
    </dgm:pt>
    <dgm:pt modelId="{44CB9907-4132-4C33-8F8D-95710CDAAD09}" type="pres">
      <dgm:prSet presAssocID="{A6314CAE-2562-47F5-92A9-8A75D7465B27}" presName="DropPin" presStyleLbl="alignNode1" presStyleIdx="3" presStyleCnt="5"/>
      <dgm:spPr/>
    </dgm:pt>
    <dgm:pt modelId="{B23B7C0E-1B4C-4591-B4EC-2482D53C9E91}" type="pres">
      <dgm:prSet presAssocID="{A6314CAE-2562-47F5-92A9-8A75D7465B27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56280BB-360A-44B0-99F8-31E14CC9501A}" type="pres">
      <dgm:prSet presAssocID="{A6314CAE-2562-47F5-92A9-8A75D7465B27}" presName="L2TextContainer" presStyleLbl="revTx" presStyleIdx="6" presStyleCnt="10">
        <dgm:presLayoutVars>
          <dgm:bulletEnabled val="1"/>
        </dgm:presLayoutVars>
      </dgm:prSet>
      <dgm:spPr/>
    </dgm:pt>
    <dgm:pt modelId="{4AB909B5-6DE2-4E30-9200-10DE4702EB2D}" type="pres">
      <dgm:prSet presAssocID="{A6314CAE-2562-47F5-92A9-8A75D7465B27}" presName="L1TextContainer" presStyleLbl="revTx" presStyleIdx="7" presStyleCnt="10">
        <dgm:presLayoutVars>
          <dgm:chMax val="1"/>
          <dgm:chPref val="1"/>
          <dgm:bulletEnabled val="1"/>
        </dgm:presLayoutVars>
      </dgm:prSet>
      <dgm:spPr/>
    </dgm:pt>
    <dgm:pt modelId="{A4097FE8-95FE-4403-96AE-17160943CCB5}" type="pres">
      <dgm:prSet presAssocID="{A6314CAE-2562-47F5-92A9-8A75D7465B27}" presName="ConnectLine" presStyleLbl="sibTrans1D1" presStyleIdx="3" presStyleCnt="5"/>
      <dgm:spPr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78103AB-31A8-4FC2-B9CB-0BB1DEFCA95E}" type="pres">
      <dgm:prSet presAssocID="{A6314CAE-2562-47F5-92A9-8A75D7465B27}" presName="EmptyPlaceHolder" presStyleCnt="0"/>
      <dgm:spPr/>
    </dgm:pt>
    <dgm:pt modelId="{25857FE6-95A5-4972-A3AD-280DA72D6A31}" type="pres">
      <dgm:prSet presAssocID="{9514D5C9-611A-4E18-9072-346EB1A748EF}" presName="spaceBetweenRectangles" presStyleCnt="0"/>
      <dgm:spPr/>
    </dgm:pt>
    <dgm:pt modelId="{B3FF47FF-784B-4A73-A835-716AAAA4EDBF}" type="pres">
      <dgm:prSet presAssocID="{8FB4D01A-0B08-428F-991B-931F5FDD7836}" presName="composite" presStyleCnt="0"/>
      <dgm:spPr/>
    </dgm:pt>
    <dgm:pt modelId="{3AB152BB-4C85-4C58-B46D-27B0B6BE1E0F}" type="pres">
      <dgm:prSet presAssocID="{8FB4D01A-0B08-428F-991B-931F5FDD7836}" presName="ConnectorPoint" presStyleLbl="lnNode1" presStyleIdx="4" presStyleCnt="5"/>
      <dgm:spPr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AD84E75-D572-486A-ADC2-59AF3FC43627}" type="pres">
      <dgm:prSet presAssocID="{8FB4D01A-0B08-428F-991B-931F5FDD7836}" presName="DropPinPlaceHolder" presStyleCnt="0"/>
      <dgm:spPr/>
    </dgm:pt>
    <dgm:pt modelId="{CD2D6A5B-60FE-455B-8E5B-CE920525B3FE}" type="pres">
      <dgm:prSet presAssocID="{8FB4D01A-0B08-428F-991B-931F5FDD7836}" presName="DropPin" presStyleLbl="alignNode1" presStyleIdx="4" presStyleCnt="5"/>
      <dgm:spPr/>
    </dgm:pt>
    <dgm:pt modelId="{7E254F8C-CDDF-4D87-8509-B02669BBCD5D}" type="pres">
      <dgm:prSet presAssocID="{8FB4D01A-0B08-428F-991B-931F5FDD7836}" presName="Ellipse" presStyleLbl="fgAcc1" presStyleIdx="5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D07DB52B-EC35-463E-BD10-346FFF0505A5}" type="pres">
      <dgm:prSet presAssocID="{8FB4D01A-0B08-428F-991B-931F5FDD7836}" presName="L2TextContainer" presStyleLbl="revTx" presStyleIdx="8" presStyleCnt="10">
        <dgm:presLayoutVars>
          <dgm:bulletEnabled val="1"/>
        </dgm:presLayoutVars>
      </dgm:prSet>
      <dgm:spPr/>
    </dgm:pt>
    <dgm:pt modelId="{8C1C41A0-C4DD-48F3-819A-A02D1B1AF671}" type="pres">
      <dgm:prSet presAssocID="{8FB4D01A-0B08-428F-991B-931F5FDD7836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</dgm:pt>
    <dgm:pt modelId="{E6517813-51EF-4FCC-A59E-1089D36F4A5E}" type="pres">
      <dgm:prSet presAssocID="{8FB4D01A-0B08-428F-991B-931F5FDD7836}" presName="ConnectLine" presStyleLbl="sibTrans1D1" presStyleIdx="4" presStyleCnt="5"/>
      <dgm:spPr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D8AB5FE3-A7AF-4EA1-909F-D891A0A1AB37}" type="pres">
      <dgm:prSet presAssocID="{8FB4D01A-0B08-428F-991B-931F5FDD7836}" presName="EmptyPlaceHolder" presStyleCnt="0"/>
      <dgm:spPr/>
    </dgm:pt>
  </dgm:ptLst>
  <dgm:cxnLst>
    <dgm:cxn modelId="{BCCBF81A-07EB-48A9-92CF-D6D58FC1EC0F}" type="presOf" srcId="{86892812-9B34-49E8-BF4D-F8DBD7D11F69}" destId="{777964E7-20D5-437D-B99B-EC1116CBB257}" srcOrd="0" destOrd="0" presId="urn:microsoft.com/office/officeart/2017/3/layout/DropPinTimeline"/>
    <dgm:cxn modelId="{F591C936-1555-4E3B-9E01-58BAE49F969E}" srcId="{6653D067-C072-42E5-9473-6D325FBA2D40}" destId="{D65348FC-A7E3-4B05-84DE-6ED59458638F}" srcOrd="2" destOrd="0" parTransId="{942B4D10-3CDA-40B7-9B8E-E258D93E63EB}" sibTransId="{17ECD39B-48D9-434A-92D9-40CC6C4C8AC1}"/>
    <dgm:cxn modelId="{6BA5BB51-9EB0-4F02-839E-CDFC2B5AC565}" type="presOf" srcId="{8FB4D01A-0B08-428F-991B-931F5FDD7836}" destId="{8C1C41A0-C4DD-48F3-819A-A02D1B1AF671}" srcOrd="0" destOrd="0" presId="urn:microsoft.com/office/officeart/2017/3/layout/DropPinTimeline"/>
    <dgm:cxn modelId="{8CF78674-8A1F-48CF-81F7-6732D8ACF38A}" type="presOf" srcId="{A9311258-444C-4804-85CD-54C4BFB2999F}" destId="{41754436-DBA8-43AA-91C9-5DE2D22A06DE}" srcOrd="0" destOrd="0" presId="urn:microsoft.com/office/officeart/2017/3/layout/DropPinTimeline"/>
    <dgm:cxn modelId="{A66A727E-7CBC-47D8-AA5C-321F534EDA95}" type="presOf" srcId="{6653D067-C072-42E5-9473-6D325FBA2D40}" destId="{38718F83-5888-41E8-BF0F-E6C8DEF0767F}" srcOrd="0" destOrd="0" presId="urn:microsoft.com/office/officeart/2017/3/layout/DropPinTimeline"/>
    <dgm:cxn modelId="{D01A4AA0-5498-4B50-A3E0-1ABD2E86D5C1}" type="presOf" srcId="{D65348FC-A7E3-4B05-84DE-6ED59458638F}" destId="{3E55799C-0A1F-4ECE-BC08-EDAF15342657}" srcOrd="0" destOrd="0" presId="urn:microsoft.com/office/officeart/2017/3/layout/DropPinTimeline"/>
    <dgm:cxn modelId="{EA355DA1-AAA2-4CC6-B29E-0057CAA24ADD}" srcId="{6653D067-C072-42E5-9473-6D325FBA2D40}" destId="{A6314CAE-2562-47F5-92A9-8A75D7465B27}" srcOrd="3" destOrd="0" parTransId="{9AD6E8C3-935F-4838-BB3B-EE5364A1BD35}" sibTransId="{9514D5C9-611A-4E18-9072-346EB1A748EF}"/>
    <dgm:cxn modelId="{3761F9AA-5FD8-4DDC-99D9-DB2C4B7422DC}" srcId="{6653D067-C072-42E5-9473-6D325FBA2D40}" destId="{8FB4D01A-0B08-428F-991B-931F5FDD7836}" srcOrd="4" destOrd="0" parTransId="{44E70062-3F59-4CFA-A612-1C383D778162}" sibTransId="{9BF907B7-18E5-4E4F-B360-50D9A5EAAE5F}"/>
    <dgm:cxn modelId="{86FBDDBA-7D27-4FBD-AC86-452FF568B38F}" srcId="{6653D067-C072-42E5-9473-6D325FBA2D40}" destId="{A9311258-444C-4804-85CD-54C4BFB2999F}" srcOrd="0" destOrd="0" parTransId="{8201E12F-3FD4-45EA-8150-CAAD22A3B367}" sibTransId="{8FC5B099-3218-40AA-84B9-FFCEEF75DBF2}"/>
    <dgm:cxn modelId="{28B261D9-D35F-4111-8B40-77E75D5A0AA7}" srcId="{6653D067-C072-42E5-9473-6D325FBA2D40}" destId="{86892812-9B34-49E8-BF4D-F8DBD7D11F69}" srcOrd="1" destOrd="0" parTransId="{C82B9DAA-2F87-4A6E-ACAD-8A3B0BFC1916}" sibTransId="{BFCC1919-52BF-41DF-9F20-571408F43D31}"/>
    <dgm:cxn modelId="{DFBA9AE7-E2F9-4466-8A37-377E357CD1D6}" type="presOf" srcId="{A6314CAE-2562-47F5-92A9-8A75D7465B27}" destId="{4AB909B5-6DE2-4E30-9200-10DE4702EB2D}" srcOrd="0" destOrd="0" presId="urn:microsoft.com/office/officeart/2017/3/layout/DropPinTimeline"/>
    <dgm:cxn modelId="{8F216BFC-D42D-49BC-8A27-F4B605092F25}" type="presParOf" srcId="{38718F83-5888-41E8-BF0F-E6C8DEF0767F}" destId="{E401A08B-BB0A-4453-8462-EA022AF88BA7}" srcOrd="0" destOrd="0" presId="urn:microsoft.com/office/officeart/2017/3/layout/DropPinTimeline"/>
    <dgm:cxn modelId="{3242AC7D-3245-4A8C-BAC7-25AA35D7F8EE}" type="presParOf" srcId="{38718F83-5888-41E8-BF0F-E6C8DEF0767F}" destId="{A77A14C3-4583-4823-BDED-CEB920E28B59}" srcOrd="1" destOrd="0" presId="urn:microsoft.com/office/officeart/2017/3/layout/DropPinTimeline"/>
    <dgm:cxn modelId="{A5540461-FB2A-4BC9-B70C-52573F568D6F}" type="presParOf" srcId="{A77A14C3-4583-4823-BDED-CEB920E28B59}" destId="{3C7BED95-45D3-456A-86DB-4A44BF56ACD3}" srcOrd="0" destOrd="0" presId="urn:microsoft.com/office/officeart/2017/3/layout/DropPinTimeline"/>
    <dgm:cxn modelId="{3AB6658A-418E-4131-8EF6-2631AB57B0FC}" type="presParOf" srcId="{3C7BED95-45D3-456A-86DB-4A44BF56ACD3}" destId="{ACE0E209-AA72-4EB1-86A2-208F14714230}" srcOrd="0" destOrd="0" presId="urn:microsoft.com/office/officeart/2017/3/layout/DropPinTimeline"/>
    <dgm:cxn modelId="{8E4A12ED-3524-4EF5-A8B4-DF324119150D}" type="presParOf" srcId="{3C7BED95-45D3-456A-86DB-4A44BF56ACD3}" destId="{30EB1B75-CFFE-47AD-8168-E4F78A1C9C93}" srcOrd="1" destOrd="0" presId="urn:microsoft.com/office/officeart/2017/3/layout/DropPinTimeline"/>
    <dgm:cxn modelId="{6B21F31E-5884-4DFC-8475-53280FEE368E}" type="presParOf" srcId="{30EB1B75-CFFE-47AD-8168-E4F78A1C9C93}" destId="{65128ED2-BCFA-4A37-85E4-6E81A47E3CE5}" srcOrd="0" destOrd="0" presId="urn:microsoft.com/office/officeart/2017/3/layout/DropPinTimeline"/>
    <dgm:cxn modelId="{3B24AB34-C681-44D6-B867-325B491BC768}" type="presParOf" srcId="{30EB1B75-CFFE-47AD-8168-E4F78A1C9C93}" destId="{E0B6A8A6-6D57-4A23-A7FA-69986A052667}" srcOrd="1" destOrd="0" presId="urn:microsoft.com/office/officeart/2017/3/layout/DropPinTimeline"/>
    <dgm:cxn modelId="{152FDCFF-2678-4D61-B258-807FEEE19D9F}" type="presParOf" srcId="{3C7BED95-45D3-456A-86DB-4A44BF56ACD3}" destId="{0A415228-D8BC-414D-9372-685C76B548E7}" srcOrd="2" destOrd="0" presId="urn:microsoft.com/office/officeart/2017/3/layout/DropPinTimeline"/>
    <dgm:cxn modelId="{ACAB3751-94AD-437C-BC33-FF918B17C0B3}" type="presParOf" srcId="{3C7BED95-45D3-456A-86DB-4A44BF56ACD3}" destId="{41754436-DBA8-43AA-91C9-5DE2D22A06DE}" srcOrd="3" destOrd="0" presId="urn:microsoft.com/office/officeart/2017/3/layout/DropPinTimeline"/>
    <dgm:cxn modelId="{C9349A84-74D7-4779-AF71-51637B84231E}" type="presParOf" srcId="{3C7BED95-45D3-456A-86DB-4A44BF56ACD3}" destId="{F244BFF5-4737-4754-9C58-2132DA529765}" srcOrd="4" destOrd="0" presId="urn:microsoft.com/office/officeart/2017/3/layout/DropPinTimeline"/>
    <dgm:cxn modelId="{41D0D2A3-8C39-4804-A63A-1E064CE5803C}" type="presParOf" srcId="{3C7BED95-45D3-456A-86DB-4A44BF56ACD3}" destId="{054490BC-600C-4CF1-8691-BA92E45763EE}" srcOrd="5" destOrd="0" presId="urn:microsoft.com/office/officeart/2017/3/layout/DropPinTimeline"/>
    <dgm:cxn modelId="{7C0E698A-3503-4090-A4B6-31190F8115A0}" type="presParOf" srcId="{A77A14C3-4583-4823-BDED-CEB920E28B59}" destId="{8F36A657-0B7C-4F65-99BE-285FCF91CD26}" srcOrd="1" destOrd="0" presId="urn:microsoft.com/office/officeart/2017/3/layout/DropPinTimeline"/>
    <dgm:cxn modelId="{6167B70A-CA01-4973-BC92-82C9053C7416}" type="presParOf" srcId="{A77A14C3-4583-4823-BDED-CEB920E28B59}" destId="{2E086C3B-BD3D-41EE-980E-C47D386D76D4}" srcOrd="2" destOrd="0" presId="urn:microsoft.com/office/officeart/2017/3/layout/DropPinTimeline"/>
    <dgm:cxn modelId="{65EEA6B9-0176-419E-9E47-516E868801F1}" type="presParOf" srcId="{2E086C3B-BD3D-41EE-980E-C47D386D76D4}" destId="{F41090C9-6E5A-4956-A1D8-6CB24E44EFBE}" srcOrd="0" destOrd="0" presId="urn:microsoft.com/office/officeart/2017/3/layout/DropPinTimeline"/>
    <dgm:cxn modelId="{5C170C28-3BFE-4550-AA3C-E40C01F1D844}" type="presParOf" srcId="{2E086C3B-BD3D-41EE-980E-C47D386D76D4}" destId="{2A40600B-66EE-4401-A84F-EBE9BBE3BF9D}" srcOrd="1" destOrd="0" presId="urn:microsoft.com/office/officeart/2017/3/layout/DropPinTimeline"/>
    <dgm:cxn modelId="{12169B5D-973F-40E6-BE63-66CA5735AD20}" type="presParOf" srcId="{2A40600B-66EE-4401-A84F-EBE9BBE3BF9D}" destId="{05A72E01-85AE-41DB-AEB3-A96BDB0F133F}" srcOrd="0" destOrd="0" presId="urn:microsoft.com/office/officeart/2017/3/layout/DropPinTimeline"/>
    <dgm:cxn modelId="{03663FC1-7AAB-4DF7-8AB0-97F38ED9577E}" type="presParOf" srcId="{2A40600B-66EE-4401-A84F-EBE9BBE3BF9D}" destId="{DAA1C88F-067A-48B0-92FF-069AEC404858}" srcOrd="1" destOrd="0" presId="urn:microsoft.com/office/officeart/2017/3/layout/DropPinTimeline"/>
    <dgm:cxn modelId="{461A95CC-4CE1-4B11-ADA6-EEBE655C740E}" type="presParOf" srcId="{2E086C3B-BD3D-41EE-980E-C47D386D76D4}" destId="{87704F07-3250-4DBE-9E1A-5BBF52067F78}" srcOrd="2" destOrd="0" presId="urn:microsoft.com/office/officeart/2017/3/layout/DropPinTimeline"/>
    <dgm:cxn modelId="{DD42F900-813F-4664-8160-4868D515FD04}" type="presParOf" srcId="{2E086C3B-BD3D-41EE-980E-C47D386D76D4}" destId="{777964E7-20D5-437D-B99B-EC1116CBB257}" srcOrd="3" destOrd="0" presId="urn:microsoft.com/office/officeart/2017/3/layout/DropPinTimeline"/>
    <dgm:cxn modelId="{431298AD-D65B-45A1-B07F-60D6928AA444}" type="presParOf" srcId="{2E086C3B-BD3D-41EE-980E-C47D386D76D4}" destId="{B133AE24-3D44-40A4-8125-DC569AFCEA85}" srcOrd="4" destOrd="0" presId="urn:microsoft.com/office/officeart/2017/3/layout/DropPinTimeline"/>
    <dgm:cxn modelId="{F0F57438-01F8-4A52-9E39-BC7F147ED178}" type="presParOf" srcId="{2E086C3B-BD3D-41EE-980E-C47D386D76D4}" destId="{BA5B7896-B0D6-4E10-B872-18C60B61775A}" srcOrd="5" destOrd="0" presId="urn:microsoft.com/office/officeart/2017/3/layout/DropPinTimeline"/>
    <dgm:cxn modelId="{04808C8D-C268-40A6-9D57-CEFE0388032E}" type="presParOf" srcId="{A77A14C3-4583-4823-BDED-CEB920E28B59}" destId="{A1B12D04-2579-44E7-B155-E5E00C2F254F}" srcOrd="3" destOrd="0" presId="urn:microsoft.com/office/officeart/2017/3/layout/DropPinTimeline"/>
    <dgm:cxn modelId="{DDA0CFF4-7134-4A69-810A-D54AC946ED3D}" type="presParOf" srcId="{A77A14C3-4583-4823-BDED-CEB920E28B59}" destId="{636996DD-3F93-41DA-BD98-AAEF753E11D0}" srcOrd="4" destOrd="0" presId="urn:microsoft.com/office/officeart/2017/3/layout/DropPinTimeline"/>
    <dgm:cxn modelId="{49B1409B-7AE1-407C-9B15-1D273B997B57}" type="presParOf" srcId="{636996DD-3F93-41DA-BD98-AAEF753E11D0}" destId="{8199109F-E448-4819-ACDB-AA7E11E90C85}" srcOrd="0" destOrd="0" presId="urn:microsoft.com/office/officeart/2017/3/layout/DropPinTimeline"/>
    <dgm:cxn modelId="{3373C623-9D67-42C3-8FE5-26FD836A0406}" type="presParOf" srcId="{636996DD-3F93-41DA-BD98-AAEF753E11D0}" destId="{C6D07BFD-2CF4-4EA5-BAFF-F45FBC5C3658}" srcOrd="1" destOrd="0" presId="urn:microsoft.com/office/officeart/2017/3/layout/DropPinTimeline"/>
    <dgm:cxn modelId="{238A2E73-B15A-43B8-96A5-94F7D4DDD4C4}" type="presParOf" srcId="{C6D07BFD-2CF4-4EA5-BAFF-F45FBC5C3658}" destId="{C9827452-7B3C-48FA-B70A-49C24DB385BB}" srcOrd="0" destOrd="0" presId="urn:microsoft.com/office/officeart/2017/3/layout/DropPinTimeline"/>
    <dgm:cxn modelId="{FB3A9299-7086-4D43-91CE-2648C40C0117}" type="presParOf" srcId="{C6D07BFD-2CF4-4EA5-BAFF-F45FBC5C3658}" destId="{EC8CBFB5-F625-4AE3-991E-F9D8CEFA115E}" srcOrd="1" destOrd="0" presId="urn:microsoft.com/office/officeart/2017/3/layout/DropPinTimeline"/>
    <dgm:cxn modelId="{A1EB3A38-4E3E-45C3-90C4-38BC3EEB04B6}" type="presParOf" srcId="{636996DD-3F93-41DA-BD98-AAEF753E11D0}" destId="{76304641-2016-4294-B404-F725755962FE}" srcOrd="2" destOrd="0" presId="urn:microsoft.com/office/officeart/2017/3/layout/DropPinTimeline"/>
    <dgm:cxn modelId="{611CFB20-57EE-4111-B106-E4289836FB42}" type="presParOf" srcId="{636996DD-3F93-41DA-BD98-AAEF753E11D0}" destId="{3E55799C-0A1F-4ECE-BC08-EDAF15342657}" srcOrd="3" destOrd="0" presId="urn:microsoft.com/office/officeart/2017/3/layout/DropPinTimeline"/>
    <dgm:cxn modelId="{FCC27DC9-79C8-4AC0-AAD1-F5AA1F728B92}" type="presParOf" srcId="{636996DD-3F93-41DA-BD98-AAEF753E11D0}" destId="{2162AA82-9622-4F1F-823D-57CDF77893B2}" srcOrd="4" destOrd="0" presId="urn:microsoft.com/office/officeart/2017/3/layout/DropPinTimeline"/>
    <dgm:cxn modelId="{DEB03717-6AFA-4CB1-8564-BEA2E1FECE7D}" type="presParOf" srcId="{636996DD-3F93-41DA-BD98-AAEF753E11D0}" destId="{004C4605-EF9E-4B5D-8D2A-B2F6FC7682A5}" srcOrd="5" destOrd="0" presId="urn:microsoft.com/office/officeart/2017/3/layout/DropPinTimeline"/>
    <dgm:cxn modelId="{7058D102-AE40-453C-B849-39C5C588D453}" type="presParOf" srcId="{A77A14C3-4583-4823-BDED-CEB920E28B59}" destId="{4BDEA9B2-D87A-4111-BE85-BE6EA3C9BD17}" srcOrd="5" destOrd="0" presId="urn:microsoft.com/office/officeart/2017/3/layout/DropPinTimeline"/>
    <dgm:cxn modelId="{5A50B886-04F3-4AD2-B6AC-9CCCFB4B4300}" type="presParOf" srcId="{A77A14C3-4583-4823-BDED-CEB920E28B59}" destId="{61FC5E7E-9D6A-47CC-8BFE-5A7023857971}" srcOrd="6" destOrd="0" presId="urn:microsoft.com/office/officeart/2017/3/layout/DropPinTimeline"/>
    <dgm:cxn modelId="{EB94FDB2-AB8C-4F88-BB66-907A7696734C}" type="presParOf" srcId="{61FC5E7E-9D6A-47CC-8BFE-5A7023857971}" destId="{807C9F71-97C3-4088-BCBE-AB7D3ABC7FF3}" srcOrd="0" destOrd="0" presId="urn:microsoft.com/office/officeart/2017/3/layout/DropPinTimeline"/>
    <dgm:cxn modelId="{6799A427-DBBC-4C51-9D83-438A9AC191D8}" type="presParOf" srcId="{61FC5E7E-9D6A-47CC-8BFE-5A7023857971}" destId="{0468B67B-9C1A-4F87-AC71-761B7D06BCA4}" srcOrd="1" destOrd="0" presId="urn:microsoft.com/office/officeart/2017/3/layout/DropPinTimeline"/>
    <dgm:cxn modelId="{E6088EDF-F7CD-4E2D-97E2-64A579490BD7}" type="presParOf" srcId="{0468B67B-9C1A-4F87-AC71-761B7D06BCA4}" destId="{44CB9907-4132-4C33-8F8D-95710CDAAD09}" srcOrd="0" destOrd="0" presId="urn:microsoft.com/office/officeart/2017/3/layout/DropPinTimeline"/>
    <dgm:cxn modelId="{BA26F684-4037-4D68-9E44-BCF29571C5C3}" type="presParOf" srcId="{0468B67B-9C1A-4F87-AC71-761B7D06BCA4}" destId="{B23B7C0E-1B4C-4591-B4EC-2482D53C9E91}" srcOrd="1" destOrd="0" presId="urn:microsoft.com/office/officeart/2017/3/layout/DropPinTimeline"/>
    <dgm:cxn modelId="{E959AC9C-D507-4D70-B9B7-5BDE69F202F5}" type="presParOf" srcId="{61FC5E7E-9D6A-47CC-8BFE-5A7023857971}" destId="{D56280BB-360A-44B0-99F8-31E14CC9501A}" srcOrd="2" destOrd="0" presId="urn:microsoft.com/office/officeart/2017/3/layout/DropPinTimeline"/>
    <dgm:cxn modelId="{62C53972-3675-4FD5-8A55-ADF59813B1F8}" type="presParOf" srcId="{61FC5E7E-9D6A-47CC-8BFE-5A7023857971}" destId="{4AB909B5-6DE2-4E30-9200-10DE4702EB2D}" srcOrd="3" destOrd="0" presId="urn:microsoft.com/office/officeart/2017/3/layout/DropPinTimeline"/>
    <dgm:cxn modelId="{9AF90644-07E0-4DA3-B99A-86E99A7C47EB}" type="presParOf" srcId="{61FC5E7E-9D6A-47CC-8BFE-5A7023857971}" destId="{A4097FE8-95FE-4403-96AE-17160943CCB5}" srcOrd="4" destOrd="0" presId="urn:microsoft.com/office/officeart/2017/3/layout/DropPinTimeline"/>
    <dgm:cxn modelId="{8593D906-C055-4342-AC8A-DE15930907A3}" type="presParOf" srcId="{61FC5E7E-9D6A-47CC-8BFE-5A7023857971}" destId="{A78103AB-31A8-4FC2-B9CB-0BB1DEFCA95E}" srcOrd="5" destOrd="0" presId="urn:microsoft.com/office/officeart/2017/3/layout/DropPinTimeline"/>
    <dgm:cxn modelId="{3866469B-5462-40D5-B5B0-871B9ECB8955}" type="presParOf" srcId="{A77A14C3-4583-4823-BDED-CEB920E28B59}" destId="{25857FE6-95A5-4972-A3AD-280DA72D6A31}" srcOrd="7" destOrd="0" presId="urn:microsoft.com/office/officeart/2017/3/layout/DropPinTimeline"/>
    <dgm:cxn modelId="{DCB2F4D0-3C86-4247-BE7C-D522D4FA4B12}" type="presParOf" srcId="{A77A14C3-4583-4823-BDED-CEB920E28B59}" destId="{B3FF47FF-784B-4A73-A835-716AAAA4EDBF}" srcOrd="8" destOrd="0" presId="urn:microsoft.com/office/officeart/2017/3/layout/DropPinTimeline"/>
    <dgm:cxn modelId="{D741D1A1-F235-4DFC-A533-D678296658F1}" type="presParOf" srcId="{B3FF47FF-784B-4A73-A835-716AAAA4EDBF}" destId="{3AB152BB-4C85-4C58-B46D-27B0B6BE1E0F}" srcOrd="0" destOrd="0" presId="urn:microsoft.com/office/officeart/2017/3/layout/DropPinTimeline"/>
    <dgm:cxn modelId="{1D440568-C914-4CAC-AD84-FC974E3E271A}" type="presParOf" srcId="{B3FF47FF-784B-4A73-A835-716AAAA4EDBF}" destId="{4AD84E75-D572-486A-ADC2-59AF3FC43627}" srcOrd="1" destOrd="0" presId="urn:microsoft.com/office/officeart/2017/3/layout/DropPinTimeline"/>
    <dgm:cxn modelId="{CEEAA79A-FD82-49C7-8ECD-C237AF2D999C}" type="presParOf" srcId="{4AD84E75-D572-486A-ADC2-59AF3FC43627}" destId="{CD2D6A5B-60FE-455B-8E5B-CE920525B3FE}" srcOrd="0" destOrd="0" presId="urn:microsoft.com/office/officeart/2017/3/layout/DropPinTimeline"/>
    <dgm:cxn modelId="{1A3E1CA2-EDDD-470E-B443-0780DF46309C}" type="presParOf" srcId="{4AD84E75-D572-486A-ADC2-59AF3FC43627}" destId="{7E254F8C-CDDF-4D87-8509-B02669BBCD5D}" srcOrd="1" destOrd="0" presId="urn:microsoft.com/office/officeart/2017/3/layout/DropPinTimeline"/>
    <dgm:cxn modelId="{E04C6F39-BEA1-4FB6-B507-C5DD650AED77}" type="presParOf" srcId="{B3FF47FF-784B-4A73-A835-716AAAA4EDBF}" destId="{D07DB52B-EC35-463E-BD10-346FFF0505A5}" srcOrd="2" destOrd="0" presId="urn:microsoft.com/office/officeart/2017/3/layout/DropPinTimeline"/>
    <dgm:cxn modelId="{4D1891A8-1F06-46C1-99FF-88211DDB3B0B}" type="presParOf" srcId="{B3FF47FF-784B-4A73-A835-716AAAA4EDBF}" destId="{8C1C41A0-C4DD-48F3-819A-A02D1B1AF671}" srcOrd="3" destOrd="0" presId="urn:microsoft.com/office/officeart/2017/3/layout/DropPinTimeline"/>
    <dgm:cxn modelId="{31BAD1CC-7523-47D5-ADBF-6517E05FD46F}" type="presParOf" srcId="{B3FF47FF-784B-4A73-A835-716AAAA4EDBF}" destId="{E6517813-51EF-4FCC-A59E-1089D36F4A5E}" srcOrd="4" destOrd="0" presId="urn:microsoft.com/office/officeart/2017/3/layout/DropPinTimeline"/>
    <dgm:cxn modelId="{D5E69D3A-64C3-4A18-84B7-39BE4C95ECD1}" type="presParOf" srcId="{B3FF47FF-784B-4A73-A835-716AAAA4EDBF}" destId="{D8AB5FE3-A7AF-4EA1-909F-D891A0A1AB37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62534-E5A1-427C-8573-E3EE5503EAF6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AEF51-A052-4AA1-9AF7-A0A7F5985156}">
      <dsp:nvSpPr>
        <dsp:cNvPr id="0" name=""/>
        <dsp:cNvSpPr/>
      </dsp:nvSpPr>
      <dsp:spPr>
        <a:xfrm>
          <a:off x="0" y="0"/>
          <a:ext cx="2103120" cy="106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Franklin Gothic Medium Cond"/>
            </a:rPr>
            <a:t>1</a:t>
          </a:r>
        </a:p>
      </dsp:txBody>
      <dsp:txXfrm>
        <a:off x="0" y="0"/>
        <a:ext cx="2103120" cy="1063228"/>
      </dsp:txXfrm>
    </dsp:sp>
    <dsp:sp modelId="{4E1864C6-4F59-4FEE-82CC-E8B9BB7F4DF3}">
      <dsp:nvSpPr>
        <dsp:cNvPr id="0" name=""/>
        <dsp:cNvSpPr/>
      </dsp:nvSpPr>
      <dsp:spPr>
        <a:xfrm>
          <a:off x="2260854" y="48281"/>
          <a:ext cx="8254746" cy="96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Franklin Gothic Medium Cond"/>
            </a:rPr>
            <a:t>Read image then convert to HSV</a:t>
          </a:r>
          <a:endParaRPr lang="en-US" sz="3200" kern="1200" dirty="0"/>
        </a:p>
      </dsp:txBody>
      <dsp:txXfrm>
        <a:off x="2260854" y="48281"/>
        <a:ext cx="8254746" cy="965626"/>
      </dsp:txXfrm>
    </dsp:sp>
    <dsp:sp modelId="{A18D7071-BB05-4AD6-93A6-39AE8EC1006E}">
      <dsp:nvSpPr>
        <dsp:cNvPr id="0" name=""/>
        <dsp:cNvSpPr/>
      </dsp:nvSpPr>
      <dsp:spPr>
        <a:xfrm>
          <a:off x="2103120" y="1013908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73EF2-644E-4817-B052-0EAAD25999EC}">
      <dsp:nvSpPr>
        <dsp:cNvPr id="0" name=""/>
        <dsp:cNvSpPr/>
      </dsp:nvSpPr>
      <dsp:spPr>
        <a:xfrm>
          <a:off x="0" y="1063228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BF892-781F-45AA-B39E-94F3629AE2DE}">
      <dsp:nvSpPr>
        <dsp:cNvPr id="0" name=""/>
        <dsp:cNvSpPr/>
      </dsp:nvSpPr>
      <dsp:spPr>
        <a:xfrm>
          <a:off x="0" y="1063228"/>
          <a:ext cx="2103120" cy="106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Franklin Gothic Medium Cond"/>
            </a:rPr>
            <a:t>2</a:t>
          </a:r>
        </a:p>
      </dsp:txBody>
      <dsp:txXfrm>
        <a:off x="0" y="1063228"/>
        <a:ext cx="2103120" cy="1063228"/>
      </dsp:txXfrm>
    </dsp:sp>
    <dsp:sp modelId="{A0D49030-B1F3-4FFA-8679-75497BC9D5A5}">
      <dsp:nvSpPr>
        <dsp:cNvPr id="0" name=""/>
        <dsp:cNvSpPr/>
      </dsp:nvSpPr>
      <dsp:spPr>
        <a:xfrm>
          <a:off x="2260854" y="1111509"/>
          <a:ext cx="8254746" cy="96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Franklin Gothic Medium Cond"/>
            </a:rPr>
            <a:t>Object detection for clothing item</a:t>
          </a:r>
        </a:p>
      </dsp:txBody>
      <dsp:txXfrm>
        <a:off x="2260854" y="1111509"/>
        <a:ext cx="8254746" cy="965626"/>
      </dsp:txXfrm>
    </dsp:sp>
    <dsp:sp modelId="{8E8530F5-D876-4905-9CE1-86E0E1224D0E}">
      <dsp:nvSpPr>
        <dsp:cNvPr id="0" name=""/>
        <dsp:cNvSpPr/>
      </dsp:nvSpPr>
      <dsp:spPr>
        <a:xfrm>
          <a:off x="2103120" y="2077136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4B92F-239B-45BD-A4EE-809D896CD48A}">
      <dsp:nvSpPr>
        <dsp:cNvPr id="0" name=""/>
        <dsp:cNvSpPr/>
      </dsp:nvSpPr>
      <dsp:spPr>
        <a:xfrm>
          <a:off x="0" y="2126456"/>
          <a:ext cx="105156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76EF4E-A6E5-4D9D-A040-9E42173293E7}">
      <dsp:nvSpPr>
        <dsp:cNvPr id="0" name=""/>
        <dsp:cNvSpPr/>
      </dsp:nvSpPr>
      <dsp:spPr>
        <a:xfrm>
          <a:off x="0" y="2126456"/>
          <a:ext cx="2103120" cy="106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Franklin Gothic Medium Cond"/>
            </a:rPr>
            <a:t>3</a:t>
          </a:r>
        </a:p>
      </dsp:txBody>
      <dsp:txXfrm>
        <a:off x="0" y="2126456"/>
        <a:ext cx="2103120" cy="1063228"/>
      </dsp:txXfrm>
    </dsp:sp>
    <dsp:sp modelId="{ABE090B4-B818-4175-9ABD-A31996F20C5E}">
      <dsp:nvSpPr>
        <dsp:cNvPr id="0" name=""/>
        <dsp:cNvSpPr/>
      </dsp:nvSpPr>
      <dsp:spPr>
        <a:xfrm>
          <a:off x="2260854" y="2174737"/>
          <a:ext cx="8254746" cy="96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Franklin Gothic Medium Cond"/>
            </a:rPr>
            <a:t>Color detection for object / clothing item</a:t>
          </a:r>
        </a:p>
      </dsp:txBody>
      <dsp:txXfrm>
        <a:off x="2260854" y="2174737"/>
        <a:ext cx="8254746" cy="965626"/>
      </dsp:txXfrm>
    </dsp:sp>
    <dsp:sp modelId="{11F82A50-5439-4B00-8098-06243D9819EF}">
      <dsp:nvSpPr>
        <dsp:cNvPr id="0" name=""/>
        <dsp:cNvSpPr/>
      </dsp:nvSpPr>
      <dsp:spPr>
        <a:xfrm>
          <a:off x="2103120" y="3140364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E3983-7994-4EF1-B9A7-B6C8B4C965CF}">
      <dsp:nvSpPr>
        <dsp:cNvPr id="0" name=""/>
        <dsp:cNvSpPr/>
      </dsp:nvSpPr>
      <dsp:spPr>
        <a:xfrm>
          <a:off x="0" y="3189683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0C2E-16A3-4C06-AAB0-4F7451BABC80}">
      <dsp:nvSpPr>
        <dsp:cNvPr id="0" name=""/>
        <dsp:cNvSpPr/>
      </dsp:nvSpPr>
      <dsp:spPr>
        <a:xfrm>
          <a:off x="0" y="3189683"/>
          <a:ext cx="2103120" cy="1063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Franklin Gothic Medium Cond"/>
            </a:rPr>
            <a:t>4</a:t>
          </a:r>
        </a:p>
      </dsp:txBody>
      <dsp:txXfrm>
        <a:off x="0" y="3189683"/>
        <a:ext cx="2103120" cy="1063228"/>
      </dsp:txXfrm>
    </dsp:sp>
    <dsp:sp modelId="{7C5311C3-00DA-4EBA-929F-8B434EAD4A38}">
      <dsp:nvSpPr>
        <dsp:cNvPr id="0" name=""/>
        <dsp:cNvSpPr/>
      </dsp:nvSpPr>
      <dsp:spPr>
        <a:xfrm>
          <a:off x="2260854" y="3237965"/>
          <a:ext cx="8254746" cy="965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Franklin Gothic Medium Cond"/>
            </a:rPr>
            <a:t>Color-matching based on HUE angles and color theory</a:t>
          </a:r>
        </a:p>
      </dsp:txBody>
      <dsp:txXfrm>
        <a:off x="2260854" y="3237965"/>
        <a:ext cx="8254746" cy="965626"/>
      </dsp:txXfrm>
    </dsp:sp>
    <dsp:sp modelId="{497DCD47-11FE-43B7-BCAB-28AF852AF51A}">
      <dsp:nvSpPr>
        <dsp:cNvPr id="0" name=""/>
        <dsp:cNvSpPr/>
      </dsp:nvSpPr>
      <dsp:spPr>
        <a:xfrm>
          <a:off x="2103120" y="4203592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01A08B-BB0A-4453-8462-EA022AF88BA7}">
      <dsp:nvSpPr>
        <dsp:cNvPr id="0" name=""/>
        <dsp:cNvSpPr/>
      </dsp:nvSpPr>
      <dsp:spPr>
        <a:xfrm>
          <a:off x="0" y="1739470"/>
          <a:ext cx="1091586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28ED2-BCFA-4A37-85E4-6E81A47E3CE5}">
      <dsp:nvSpPr>
        <dsp:cNvPr id="0" name=""/>
        <dsp:cNvSpPr/>
      </dsp:nvSpPr>
      <dsp:spPr>
        <a:xfrm rot="8100000">
          <a:off x="53522" y="400879"/>
          <a:ext cx="255838" cy="255838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6A8A6-6D57-4A23-A7FA-69986A052667}">
      <dsp:nvSpPr>
        <dsp:cNvPr id="0" name=""/>
        <dsp:cNvSpPr/>
      </dsp:nvSpPr>
      <dsp:spPr>
        <a:xfrm>
          <a:off x="81944" y="429301"/>
          <a:ext cx="198995" cy="1989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15228-D8BC-414D-9372-685C76B548E7}">
      <dsp:nvSpPr>
        <dsp:cNvPr id="0" name=""/>
        <dsp:cNvSpPr/>
      </dsp:nvSpPr>
      <dsp:spPr>
        <a:xfrm>
          <a:off x="362346" y="709703"/>
          <a:ext cx="3025777" cy="102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4436-DBA8-43AA-91C9-5DE2D22A06DE}">
      <dsp:nvSpPr>
        <dsp:cNvPr id="0" name=""/>
        <dsp:cNvSpPr/>
      </dsp:nvSpPr>
      <dsp:spPr>
        <a:xfrm>
          <a:off x="362346" y="347893"/>
          <a:ext cx="3025777" cy="36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>
              <a:latin typeface="Century Gothic"/>
            </a:rPr>
            <a:t>Ahmed Hesham </a:t>
          </a:r>
          <a:r>
            <a:rPr lang="en-US" sz="1300" kern="1200" dirty="0" err="1">
              <a:latin typeface="Century Gothic"/>
            </a:rPr>
            <a:t>Aboualy</a:t>
          </a:r>
          <a:endParaRPr lang="en-US" sz="1300" kern="1200" dirty="0">
            <a:latin typeface="Century Gothic"/>
          </a:endParaRPr>
        </a:p>
      </dsp:txBody>
      <dsp:txXfrm>
        <a:off x="362346" y="347893"/>
        <a:ext cx="3025777" cy="361809"/>
      </dsp:txXfrm>
    </dsp:sp>
    <dsp:sp modelId="{F244BFF5-4737-4754-9C58-2132DA529765}">
      <dsp:nvSpPr>
        <dsp:cNvPr id="0" name=""/>
        <dsp:cNvSpPr/>
      </dsp:nvSpPr>
      <dsp:spPr>
        <a:xfrm>
          <a:off x="181441" y="709703"/>
          <a:ext cx="0" cy="102976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E0E209-AA72-4EB1-86A2-208F14714230}">
      <dsp:nvSpPr>
        <dsp:cNvPr id="0" name=""/>
        <dsp:cNvSpPr/>
      </dsp:nvSpPr>
      <dsp:spPr>
        <a:xfrm>
          <a:off x="148879" y="1706907"/>
          <a:ext cx="65125" cy="65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72E01-85AE-41DB-AEB3-A96BDB0F133F}">
      <dsp:nvSpPr>
        <dsp:cNvPr id="0" name=""/>
        <dsp:cNvSpPr/>
      </dsp:nvSpPr>
      <dsp:spPr>
        <a:xfrm rot="18900000">
          <a:off x="1870842" y="2822222"/>
          <a:ext cx="255838" cy="255838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1C88F-067A-48B0-92FF-069AEC404858}">
      <dsp:nvSpPr>
        <dsp:cNvPr id="0" name=""/>
        <dsp:cNvSpPr/>
      </dsp:nvSpPr>
      <dsp:spPr>
        <a:xfrm>
          <a:off x="1899264" y="2850643"/>
          <a:ext cx="198995" cy="1989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04F07-3250-4DBE-9E1A-5BBF52067F78}">
      <dsp:nvSpPr>
        <dsp:cNvPr id="0" name=""/>
        <dsp:cNvSpPr/>
      </dsp:nvSpPr>
      <dsp:spPr>
        <a:xfrm>
          <a:off x="2179666" y="1739470"/>
          <a:ext cx="3025777" cy="102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7964E7-20D5-437D-B99B-EC1116CBB257}">
      <dsp:nvSpPr>
        <dsp:cNvPr id="0" name=""/>
        <dsp:cNvSpPr/>
      </dsp:nvSpPr>
      <dsp:spPr>
        <a:xfrm>
          <a:off x="2179666" y="2769236"/>
          <a:ext cx="3025777" cy="36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>
              <a:latin typeface="Century Gothic"/>
            </a:rPr>
            <a:t>Hussin Mohamed Elrashidy</a:t>
          </a:r>
        </a:p>
      </dsp:txBody>
      <dsp:txXfrm>
        <a:off x="2179666" y="2769236"/>
        <a:ext cx="3025777" cy="361809"/>
      </dsp:txXfrm>
    </dsp:sp>
    <dsp:sp modelId="{B133AE24-3D44-40A4-8125-DC569AFCEA85}">
      <dsp:nvSpPr>
        <dsp:cNvPr id="0" name=""/>
        <dsp:cNvSpPr/>
      </dsp:nvSpPr>
      <dsp:spPr>
        <a:xfrm>
          <a:off x="1998761" y="1739470"/>
          <a:ext cx="0" cy="1029766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090C9-6E5A-4956-A1D8-6CB24E44EFBE}">
      <dsp:nvSpPr>
        <dsp:cNvPr id="0" name=""/>
        <dsp:cNvSpPr/>
      </dsp:nvSpPr>
      <dsp:spPr>
        <a:xfrm>
          <a:off x="1966199" y="1706907"/>
          <a:ext cx="65125" cy="65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27452-7B3C-48FA-B70A-49C24DB385BB}">
      <dsp:nvSpPr>
        <dsp:cNvPr id="0" name=""/>
        <dsp:cNvSpPr/>
      </dsp:nvSpPr>
      <dsp:spPr>
        <a:xfrm rot="8100000">
          <a:off x="3688162" y="400879"/>
          <a:ext cx="255838" cy="255838"/>
        </a:xfrm>
        <a:prstGeom prst="teardrop">
          <a:avLst>
            <a:gd name="adj" fmla="val 11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CBFB5-F625-4AE3-991E-F9D8CEFA115E}">
      <dsp:nvSpPr>
        <dsp:cNvPr id="0" name=""/>
        <dsp:cNvSpPr/>
      </dsp:nvSpPr>
      <dsp:spPr>
        <a:xfrm>
          <a:off x="3716584" y="429301"/>
          <a:ext cx="198995" cy="1989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04641-2016-4294-B404-F725755962FE}">
      <dsp:nvSpPr>
        <dsp:cNvPr id="0" name=""/>
        <dsp:cNvSpPr/>
      </dsp:nvSpPr>
      <dsp:spPr>
        <a:xfrm>
          <a:off x="3996986" y="709703"/>
          <a:ext cx="3025777" cy="102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55799C-0A1F-4ECE-BC08-EDAF15342657}">
      <dsp:nvSpPr>
        <dsp:cNvPr id="0" name=""/>
        <dsp:cNvSpPr/>
      </dsp:nvSpPr>
      <dsp:spPr>
        <a:xfrm>
          <a:off x="3996986" y="347893"/>
          <a:ext cx="3025777" cy="36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>
              <a:latin typeface="Century Gothic"/>
            </a:rPr>
            <a:t>Abdelrahman Muhsen </a:t>
          </a:r>
          <a:r>
            <a:rPr lang="en-US" sz="1300" kern="1200" dirty="0" err="1">
              <a:latin typeface="Century Gothic"/>
            </a:rPr>
            <a:t>Abdelghany</a:t>
          </a:r>
          <a:endParaRPr lang="en-US" sz="1300" kern="1200" dirty="0">
            <a:latin typeface="Century Gothic"/>
          </a:endParaRPr>
        </a:p>
      </dsp:txBody>
      <dsp:txXfrm>
        <a:off x="3996986" y="347893"/>
        <a:ext cx="3025777" cy="361809"/>
      </dsp:txXfrm>
    </dsp:sp>
    <dsp:sp modelId="{2162AA82-9622-4F1F-823D-57CDF77893B2}">
      <dsp:nvSpPr>
        <dsp:cNvPr id="0" name=""/>
        <dsp:cNvSpPr/>
      </dsp:nvSpPr>
      <dsp:spPr>
        <a:xfrm>
          <a:off x="3816081" y="709703"/>
          <a:ext cx="0" cy="1029766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9109F-E448-4819-ACDB-AA7E11E90C85}">
      <dsp:nvSpPr>
        <dsp:cNvPr id="0" name=""/>
        <dsp:cNvSpPr/>
      </dsp:nvSpPr>
      <dsp:spPr>
        <a:xfrm>
          <a:off x="3782981" y="1706907"/>
          <a:ext cx="65125" cy="65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B9907-4132-4C33-8F8D-95710CDAAD09}">
      <dsp:nvSpPr>
        <dsp:cNvPr id="0" name=""/>
        <dsp:cNvSpPr/>
      </dsp:nvSpPr>
      <dsp:spPr>
        <a:xfrm rot="18900000">
          <a:off x="5505482" y="2822222"/>
          <a:ext cx="255838" cy="255838"/>
        </a:xfrm>
        <a:prstGeom prst="teardrop">
          <a:avLst>
            <a:gd name="adj" fmla="val 115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B7C0E-1B4C-4591-B4EC-2482D53C9E91}">
      <dsp:nvSpPr>
        <dsp:cNvPr id="0" name=""/>
        <dsp:cNvSpPr/>
      </dsp:nvSpPr>
      <dsp:spPr>
        <a:xfrm>
          <a:off x="5533904" y="2850643"/>
          <a:ext cx="198995" cy="1989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6280BB-360A-44B0-99F8-31E14CC9501A}">
      <dsp:nvSpPr>
        <dsp:cNvPr id="0" name=""/>
        <dsp:cNvSpPr/>
      </dsp:nvSpPr>
      <dsp:spPr>
        <a:xfrm>
          <a:off x="5814306" y="1739470"/>
          <a:ext cx="3025777" cy="102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B909B5-6DE2-4E30-9200-10DE4702EB2D}">
      <dsp:nvSpPr>
        <dsp:cNvPr id="0" name=""/>
        <dsp:cNvSpPr/>
      </dsp:nvSpPr>
      <dsp:spPr>
        <a:xfrm>
          <a:off x="5814306" y="2769236"/>
          <a:ext cx="3025777" cy="36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>
              <a:latin typeface="Century Gothic"/>
            </a:rPr>
            <a:t>Mariam Magued Bebawy</a:t>
          </a:r>
        </a:p>
      </dsp:txBody>
      <dsp:txXfrm>
        <a:off x="5814306" y="2769236"/>
        <a:ext cx="3025777" cy="361809"/>
      </dsp:txXfrm>
    </dsp:sp>
    <dsp:sp modelId="{A4097FE8-95FE-4403-96AE-17160943CCB5}">
      <dsp:nvSpPr>
        <dsp:cNvPr id="0" name=""/>
        <dsp:cNvSpPr/>
      </dsp:nvSpPr>
      <dsp:spPr>
        <a:xfrm>
          <a:off x="5633401" y="1739470"/>
          <a:ext cx="0" cy="1029766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C9F71-97C3-4088-BCBE-AB7D3ABC7FF3}">
      <dsp:nvSpPr>
        <dsp:cNvPr id="0" name=""/>
        <dsp:cNvSpPr/>
      </dsp:nvSpPr>
      <dsp:spPr>
        <a:xfrm>
          <a:off x="5600301" y="1706907"/>
          <a:ext cx="65125" cy="651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D6A5B-60FE-455B-8E5B-CE920525B3FE}">
      <dsp:nvSpPr>
        <dsp:cNvPr id="0" name=""/>
        <dsp:cNvSpPr/>
      </dsp:nvSpPr>
      <dsp:spPr>
        <a:xfrm rot="8100000">
          <a:off x="7322802" y="400879"/>
          <a:ext cx="255838" cy="255838"/>
        </a:xfrm>
        <a:prstGeom prst="teardrop">
          <a:avLst>
            <a:gd name="adj" fmla="val 11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54F8C-CDDF-4D87-8509-B02669BBCD5D}">
      <dsp:nvSpPr>
        <dsp:cNvPr id="0" name=""/>
        <dsp:cNvSpPr/>
      </dsp:nvSpPr>
      <dsp:spPr>
        <a:xfrm>
          <a:off x="7351224" y="429301"/>
          <a:ext cx="198995" cy="19899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DB52B-EC35-463E-BD10-346FFF0505A5}">
      <dsp:nvSpPr>
        <dsp:cNvPr id="0" name=""/>
        <dsp:cNvSpPr/>
      </dsp:nvSpPr>
      <dsp:spPr>
        <a:xfrm>
          <a:off x="7631626" y="709703"/>
          <a:ext cx="3025777" cy="102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1C41A0-C4DD-48F3-819A-A02D1B1AF671}">
      <dsp:nvSpPr>
        <dsp:cNvPr id="0" name=""/>
        <dsp:cNvSpPr/>
      </dsp:nvSpPr>
      <dsp:spPr>
        <a:xfrm>
          <a:off x="7631626" y="347893"/>
          <a:ext cx="3025777" cy="361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>
              <a:latin typeface="Century Gothic"/>
            </a:rPr>
            <a:t>Youssef Ahmed Shawki</a:t>
          </a:r>
        </a:p>
      </dsp:txBody>
      <dsp:txXfrm>
        <a:off x="7631626" y="347893"/>
        <a:ext cx="3025777" cy="361809"/>
      </dsp:txXfrm>
    </dsp:sp>
    <dsp:sp modelId="{E6517813-51EF-4FCC-A59E-1089D36F4A5E}">
      <dsp:nvSpPr>
        <dsp:cNvPr id="0" name=""/>
        <dsp:cNvSpPr/>
      </dsp:nvSpPr>
      <dsp:spPr>
        <a:xfrm>
          <a:off x="7450721" y="709703"/>
          <a:ext cx="0" cy="1029766"/>
        </a:xfrm>
        <a:prstGeom prst="line">
          <a:avLst/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B152BB-4C85-4C58-B46D-27B0B6BE1E0F}">
      <dsp:nvSpPr>
        <dsp:cNvPr id="0" name=""/>
        <dsp:cNvSpPr/>
      </dsp:nvSpPr>
      <dsp:spPr>
        <a:xfrm>
          <a:off x="7417621" y="1706907"/>
          <a:ext cx="65125" cy="6512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80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6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632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5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30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54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1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0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0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3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urblindawareness.org/colour-blindness/living-with-colour-vision-deficiency/clothes-and-make-up/" TargetMode="External"/><Relationship Id="rId7" Type="http://schemas.openxmlformats.org/officeDocument/2006/relationships/hyperlink" Target="https://www.colorblindguide.com/post/choosing-clothes-for-colorblind" TargetMode="External"/><Relationship Id="rId2" Type="http://schemas.openxmlformats.org/officeDocument/2006/relationships/hyperlink" Target="https://www.nei.nih.gov/learn-about-eye-health/eye-conditions-and-diseases/color-blindne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almenrealstyle.com/dressing-colorblind-man/" TargetMode="External"/><Relationship Id="rId5" Type="http://schemas.openxmlformats.org/officeDocument/2006/relationships/hyperlink" Target="https://www.quora.com/Im-color-blind-with-a-real-bad-taste-for-fashion-How-can-I-properly-dress-myself-what-colors-would-match-with-each-others" TargetMode="External"/><Relationship Id="rId4" Type="http://schemas.openxmlformats.org/officeDocument/2006/relationships/hyperlink" Target="https://www.colorblindguide.com/post/15-difficulties-every-colorblind-person-face-wit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8B5F5E5-0B19-6AA5-F18A-12C7B54912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725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latin typeface="Century Gothic"/>
              </a:rPr>
              <a:t>COLOR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b="1" i="1" dirty="0"/>
              <a:t>mobile app</a:t>
            </a:r>
            <a:endParaRPr lang="en-US" sz="3200" b="1" dirty="0"/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B3937-37F1-4901-0EB0-162F76FB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7200" b="1" i="1" dirty="0">
                <a:latin typeface="Century Gothic"/>
              </a:rPr>
              <a:t>LEGALLY BLIND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0"/>
          </a:solidFill>
          <a:ln w="38100" cap="rnd">
            <a:solidFill>
              <a:srgbClr val="21B7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D6E6-54C7-10B3-4690-57B606D56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708307"/>
            <a:ext cx="7003433" cy="34852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 Cond"/>
              </a:rPr>
              <a:t>Color blindness affects 8 ~ 10 % of the population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 Cond"/>
              </a:rPr>
              <a:t>Multiple types exist, most are mild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 Cond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Franklin Gothic Medium Cond"/>
              </a:rPr>
              <a:t> you've never seen color, how can you tell you have a problem with colors?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>
                <a:latin typeface="Franklin Gothic Medium Cond"/>
              </a:rPr>
              <a:t>Insecurities</a:t>
            </a:r>
            <a:endParaRPr lang="en-US" sz="2400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20137944-39B4-F20D-4FEE-241B783592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8388" r="28388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6414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5DEEED-BE3A-4307-800A-45F555B5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C73706-35AD-4797-B796-D806B8FE5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5006297" cy="6858000"/>
          </a:xfrm>
          <a:custGeom>
            <a:avLst/>
            <a:gdLst>
              <a:gd name="connsiteX0" fmla="*/ 5006297 w 5006297"/>
              <a:gd name="connsiteY0" fmla="*/ 0 h 6858000"/>
              <a:gd name="connsiteX1" fmla="*/ 1229608 w 5006297"/>
              <a:gd name="connsiteY1" fmla="*/ 0 h 6858000"/>
              <a:gd name="connsiteX2" fmla="*/ 1128285 w 5006297"/>
              <a:gd name="connsiteY2" fmla="*/ 156518 h 6858000"/>
              <a:gd name="connsiteX3" fmla="*/ 768782 w 5006297"/>
              <a:gd name="connsiteY3" fmla="*/ 825746 h 6858000"/>
              <a:gd name="connsiteX4" fmla="*/ 743290 w 5006297"/>
              <a:gd name="connsiteY4" fmla="*/ 860183 h 6858000"/>
              <a:gd name="connsiteX5" fmla="*/ 787138 w 5006297"/>
              <a:gd name="connsiteY5" fmla="*/ 756243 h 6858000"/>
              <a:gd name="connsiteX6" fmla="*/ 980544 w 5006297"/>
              <a:gd name="connsiteY6" fmla="*/ 339016 h 6858000"/>
              <a:gd name="connsiteX7" fmla="*/ 1161966 w 5006297"/>
              <a:gd name="connsiteY7" fmla="*/ 0 h 6858000"/>
              <a:gd name="connsiteX8" fmla="*/ 1104491 w 5006297"/>
              <a:gd name="connsiteY8" fmla="*/ 0 h 6858000"/>
              <a:gd name="connsiteX9" fmla="*/ 993044 w 5006297"/>
              <a:gd name="connsiteY9" fmla="*/ 204247 h 6858000"/>
              <a:gd name="connsiteX10" fmla="*/ 494731 w 5006297"/>
              <a:gd name="connsiteY10" fmla="*/ 1375322 h 6858000"/>
              <a:gd name="connsiteX11" fmla="*/ 46559 w 5006297"/>
              <a:gd name="connsiteY11" fmla="*/ 3329787 h 6858000"/>
              <a:gd name="connsiteX12" fmla="*/ 12272 w 5006297"/>
              <a:gd name="connsiteY12" fmla="*/ 4352595 h 6858000"/>
              <a:gd name="connsiteX13" fmla="*/ 171094 w 5006297"/>
              <a:gd name="connsiteY13" fmla="*/ 5544543 h 6858000"/>
              <a:gd name="connsiteX14" fmla="*/ 538125 w 5006297"/>
              <a:gd name="connsiteY14" fmla="*/ 6816123 h 6858000"/>
              <a:gd name="connsiteX15" fmla="*/ 555724 w 5006297"/>
              <a:gd name="connsiteY15" fmla="*/ 6858000 h 6858000"/>
              <a:gd name="connsiteX16" fmla="*/ 608303 w 5006297"/>
              <a:gd name="connsiteY16" fmla="*/ 6858000 h 6858000"/>
              <a:gd name="connsiteX17" fmla="*/ 596366 w 5006297"/>
              <a:gd name="connsiteY17" fmla="*/ 6829337 h 6858000"/>
              <a:gd name="connsiteX18" fmla="*/ 364843 w 5006297"/>
              <a:gd name="connsiteY18" fmla="*/ 6132604 h 6858000"/>
              <a:gd name="connsiteX19" fmla="*/ 213412 w 5006297"/>
              <a:gd name="connsiteY19" fmla="*/ 5505676 h 6858000"/>
              <a:gd name="connsiteX20" fmla="*/ 211628 w 5006297"/>
              <a:gd name="connsiteY20" fmla="*/ 5472254 h 6858000"/>
              <a:gd name="connsiteX21" fmla="*/ 311945 w 5006297"/>
              <a:gd name="connsiteY21" fmla="*/ 5821167 h 6858000"/>
              <a:gd name="connsiteX22" fmla="*/ 623960 w 5006297"/>
              <a:gd name="connsiteY22" fmla="*/ 6658826 h 6858000"/>
              <a:gd name="connsiteX23" fmla="*/ 717350 w 5006297"/>
              <a:gd name="connsiteY23" fmla="*/ 6858000 h 6858000"/>
              <a:gd name="connsiteX24" fmla="*/ 5006297 w 5006297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06297" h="6858000">
                <a:moveTo>
                  <a:pt x="5006297" y="0"/>
                </a:moveTo>
                <a:lnTo>
                  <a:pt x="1229608" y="0"/>
                </a:lnTo>
                <a:lnTo>
                  <a:pt x="1128285" y="156518"/>
                </a:lnTo>
                <a:cubicBezTo>
                  <a:pt x="996915" y="372642"/>
                  <a:pt x="877575" y="596029"/>
                  <a:pt x="768782" y="825746"/>
                </a:cubicBezTo>
                <a:cubicBezTo>
                  <a:pt x="763429" y="839224"/>
                  <a:pt x="754646" y="851089"/>
                  <a:pt x="743290" y="860183"/>
                </a:cubicBezTo>
                <a:cubicBezTo>
                  <a:pt x="757948" y="825621"/>
                  <a:pt x="772224" y="790805"/>
                  <a:pt x="787138" y="756243"/>
                </a:cubicBezTo>
                <a:cubicBezTo>
                  <a:pt x="848067" y="615114"/>
                  <a:pt x="912406" y="475964"/>
                  <a:pt x="980544" y="339016"/>
                </a:cubicBezTo>
                <a:lnTo>
                  <a:pt x="1161966" y="0"/>
                </a:lnTo>
                <a:lnTo>
                  <a:pt x="1104491" y="0"/>
                </a:lnTo>
                <a:lnTo>
                  <a:pt x="993044" y="204247"/>
                </a:lnTo>
                <a:cubicBezTo>
                  <a:pt x="798291" y="579761"/>
                  <a:pt x="634561" y="971401"/>
                  <a:pt x="494731" y="1375322"/>
                </a:cubicBezTo>
                <a:cubicBezTo>
                  <a:pt x="277072" y="2009491"/>
                  <a:pt x="126862" y="2664550"/>
                  <a:pt x="46559" y="3329787"/>
                </a:cubicBezTo>
                <a:cubicBezTo>
                  <a:pt x="4496" y="3670216"/>
                  <a:pt x="-14242" y="4010141"/>
                  <a:pt x="12272" y="4352595"/>
                </a:cubicBezTo>
                <a:cubicBezTo>
                  <a:pt x="43627" y="4752907"/>
                  <a:pt x="90918" y="5150814"/>
                  <a:pt x="171094" y="5544543"/>
                </a:cubicBezTo>
                <a:cubicBezTo>
                  <a:pt x="259524" y="5979227"/>
                  <a:pt x="379573" y="6403657"/>
                  <a:pt x="538125" y="6816123"/>
                </a:cubicBezTo>
                <a:lnTo>
                  <a:pt x="555724" y="6858000"/>
                </a:lnTo>
                <a:lnTo>
                  <a:pt x="608303" y="6858000"/>
                </a:lnTo>
                <a:lnTo>
                  <a:pt x="596366" y="6829337"/>
                </a:lnTo>
                <a:cubicBezTo>
                  <a:pt x="508696" y="6602484"/>
                  <a:pt x="431985" y="6369981"/>
                  <a:pt x="364843" y="6132604"/>
                </a:cubicBezTo>
                <a:cubicBezTo>
                  <a:pt x="306463" y="5925865"/>
                  <a:pt x="263378" y="5714822"/>
                  <a:pt x="213412" y="5505676"/>
                </a:cubicBezTo>
                <a:cubicBezTo>
                  <a:pt x="212231" y="5494574"/>
                  <a:pt x="211637" y="5483421"/>
                  <a:pt x="211628" y="5472254"/>
                </a:cubicBezTo>
                <a:cubicBezTo>
                  <a:pt x="248210" y="5599108"/>
                  <a:pt x="277401" y="5710897"/>
                  <a:pt x="311945" y="5821167"/>
                </a:cubicBezTo>
                <a:cubicBezTo>
                  <a:pt x="401999" y="6108329"/>
                  <a:pt x="505868" y="6387643"/>
                  <a:pt x="623960" y="6658826"/>
                </a:cubicBezTo>
                <a:lnTo>
                  <a:pt x="717350" y="6858000"/>
                </a:lnTo>
                <a:lnTo>
                  <a:pt x="5006297" y="6858000"/>
                </a:lnTo>
                <a:close/>
              </a:path>
            </a:pathLst>
          </a:custGeom>
          <a:solidFill>
            <a:srgbClr val="21B780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FB3937-37F1-4901-0EB0-162F76FBD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44652"/>
            <a:ext cx="3182112" cy="55686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600" b="1" i="1">
                <a:solidFill>
                  <a:srgbClr val="FFFFFF"/>
                </a:solidFill>
                <a:latin typeface="Century Gothic"/>
              </a:rPr>
              <a:t>FORGET COLORS</a:t>
            </a:r>
            <a:endParaRPr lang="en-US" sz="560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950D8096-487F-8147-35D8-AF3852FB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350" y="644652"/>
            <a:ext cx="5856401" cy="5568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latin typeface="Franklin Gothic Medium Cond"/>
                <a:cs typeface="Arial"/>
              </a:rPr>
              <a:t>Subject to ridicule</a:t>
            </a:r>
          </a:p>
          <a:p>
            <a:r>
              <a:rPr lang="en-US">
                <a:latin typeface="Franklin Gothic Medium Cond"/>
                <a:cs typeface="Arial"/>
              </a:rPr>
              <a:t>Reading maps and graphs</a:t>
            </a:r>
          </a:p>
          <a:p>
            <a:r>
              <a:rPr lang="en-US">
                <a:latin typeface="Franklin Gothic Medium Cond"/>
                <a:cs typeface="Arial"/>
              </a:rPr>
              <a:t>Identifying traffic lights and signs</a:t>
            </a:r>
          </a:p>
          <a:p>
            <a:r>
              <a:rPr lang="en-US">
                <a:latin typeface="Franklin Gothic Medium Cond"/>
                <a:cs typeface="Arial"/>
              </a:rPr>
              <a:t>Judging food</a:t>
            </a:r>
          </a:p>
          <a:p>
            <a:r>
              <a:rPr lang="en-US">
                <a:latin typeface="Franklin Gothic Medium Cond"/>
                <a:cs typeface="Arial"/>
              </a:rPr>
              <a:t>Can't dress or wear makeup properly !</a:t>
            </a:r>
          </a:p>
        </p:txBody>
      </p:sp>
    </p:spTree>
    <p:extLst>
      <p:ext uri="{BB962C8B-B14F-4D97-AF65-F5344CB8AC3E}">
        <p14:creationId xmlns:p14="http://schemas.microsoft.com/office/powerpoint/2010/main" val="327087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585A7-58B4-FE99-DB34-1A697CCF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444632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b="1" i="1" dirty="0">
                <a:latin typeface="Century Gothic"/>
              </a:rPr>
              <a:t>SIRI, HELP !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0"/>
          </a:solidFill>
          <a:ln w="38100" cap="rnd">
            <a:solidFill>
              <a:srgbClr val="21B7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E9BF-24EC-FCFA-4D73-319A4D57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latin typeface="Franklin Gothic Medium Cond"/>
              </a:rPr>
              <a:t>Mobile APP</a:t>
            </a:r>
          </a:p>
          <a:p>
            <a:r>
              <a:rPr lang="en-US" dirty="0">
                <a:latin typeface="Franklin Gothic Medium Cond"/>
              </a:rPr>
              <a:t>Allows for color matching of clothes</a:t>
            </a:r>
          </a:p>
          <a:p>
            <a:r>
              <a:rPr lang="en-US" dirty="0">
                <a:latin typeface="Franklin Gothic Medium Cond"/>
              </a:rPr>
              <a:t>Science based !</a:t>
            </a:r>
          </a:p>
          <a:p>
            <a:r>
              <a:rPr lang="en-US" dirty="0">
                <a:latin typeface="Franklin Gothic Medium Cond"/>
              </a:rPr>
              <a:t>Dependent on </a:t>
            </a:r>
            <a:r>
              <a:rPr lang="en-US" i="1" dirty="0">
                <a:latin typeface="Franklin Gothic Medium Cond"/>
              </a:rPr>
              <a:t>Color theory</a:t>
            </a:r>
            <a:endParaRPr lang="en-US" dirty="0">
              <a:latin typeface="Franklin Gothic Medium Cond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A14516-8A2B-43AA-6D09-AE55FFF5BA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60" r="3570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96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DD1931-9E86-4402-9A68-33A2D9EF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1709928"/>
            <a:ext cx="10515600" cy="27432"/>
          </a:xfrm>
          <a:custGeom>
            <a:avLst/>
            <a:gdLst/>
            <a:ahLst/>
            <a:cxnLst/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9D2268A-D939-4E78-91B6-6C7E46406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1D7A4AD-7695-CBCF-C715-80C5446C22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alphaModFix amt="40000"/>
          </a:blip>
          <a:srcRect/>
          <a:stretch/>
        </p:blipFill>
        <p:spPr>
          <a:xfrm flipH="1">
            <a:off x="20" y="10"/>
            <a:ext cx="12191979" cy="6860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D933D6-1F61-B04E-E98B-E1D245F2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853673"/>
            <a:ext cx="402336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 b="1" i="1" dirty="0">
                <a:latin typeface="Century Gothic"/>
              </a:rPr>
              <a:t>HOW TO USE 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F0395-7794-E6EF-4171-BC472E808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99083" y="853673"/>
            <a:ext cx="5715000" cy="5004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 Cond"/>
              </a:rPr>
              <a:t>Specify the no. of clothing items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>
              <a:latin typeface="Franklin Gothic Medium Cond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 Cond"/>
              </a:rPr>
              <a:t>Upload the images of clothing items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800" dirty="0">
              <a:latin typeface="Franklin Gothic Medium Cond"/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800" dirty="0">
                <a:latin typeface="Franklin Gothic Medium Cond"/>
              </a:rPr>
              <a:t>The app determines if the colors are a good match</a:t>
            </a:r>
          </a:p>
        </p:txBody>
      </p:sp>
      <p:sp>
        <p:nvSpPr>
          <p:cNvPr id="15" name="sketchy content container">
            <a:extLst>
              <a:ext uri="{FF2B5EF4-FFF2-40B4-BE49-F238E27FC236}">
                <a16:creationId xmlns:a16="http://schemas.microsoft.com/office/drawing/2014/main" id="{E0C43A58-225D-452D-8185-0D89D1EED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921" y="493776"/>
            <a:ext cx="6229604" cy="5722227"/>
          </a:xfrm>
          <a:custGeom>
            <a:avLst/>
            <a:gdLst>
              <a:gd name="connsiteX0" fmla="*/ 0 w 6229604"/>
              <a:gd name="connsiteY0" fmla="*/ 0 h 5722227"/>
              <a:gd name="connsiteX1" fmla="*/ 629882 w 6229604"/>
              <a:gd name="connsiteY1" fmla="*/ 0 h 5722227"/>
              <a:gd name="connsiteX2" fmla="*/ 1135172 w 6229604"/>
              <a:gd name="connsiteY2" fmla="*/ 0 h 5722227"/>
              <a:gd name="connsiteX3" fmla="*/ 1951943 w 6229604"/>
              <a:gd name="connsiteY3" fmla="*/ 0 h 5722227"/>
              <a:gd name="connsiteX4" fmla="*/ 2581825 w 6229604"/>
              <a:gd name="connsiteY4" fmla="*/ 0 h 5722227"/>
              <a:gd name="connsiteX5" fmla="*/ 3211707 w 6229604"/>
              <a:gd name="connsiteY5" fmla="*/ 0 h 5722227"/>
              <a:gd name="connsiteX6" fmla="*/ 4028477 w 6229604"/>
              <a:gd name="connsiteY6" fmla="*/ 0 h 5722227"/>
              <a:gd name="connsiteX7" fmla="*/ 4596063 w 6229604"/>
              <a:gd name="connsiteY7" fmla="*/ 0 h 5722227"/>
              <a:gd name="connsiteX8" fmla="*/ 5412834 w 6229604"/>
              <a:gd name="connsiteY8" fmla="*/ 0 h 5722227"/>
              <a:gd name="connsiteX9" fmla="*/ 6229604 w 6229604"/>
              <a:gd name="connsiteY9" fmla="*/ 0 h 5722227"/>
              <a:gd name="connsiteX10" fmla="*/ 6229604 w 6229604"/>
              <a:gd name="connsiteY10" fmla="*/ 635803 h 5722227"/>
              <a:gd name="connsiteX11" fmla="*/ 6229604 w 6229604"/>
              <a:gd name="connsiteY11" fmla="*/ 1271606 h 5722227"/>
              <a:gd name="connsiteX12" fmla="*/ 6229604 w 6229604"/>
              <a:gd name="connsiteY12" fmla="*/ 1964631 h 5722227"/>
              <a:gd name="connsiteX13" fmla="*/ 6229604 w 6229604"/>
              <a:gd name="connsiteY13" fmla="*/ 2428767 h 5722227"/>
              <a:gd name="connsiteX14" fmla="*/ 6229604 w 6229604"/>
              <a:gd name="connsiteY14" fmla="*/ 3064570 h 5722227"/>
              <a:gd name="connsiteX15" fmla="*/ 6229604 w 6229604"/>
              <a:gd name="connsiteY15" fmla="*/ 3700373 h 5722227"/>
              <a:gd name="connsiteX16" fmla="*/ 6229604 w 6229604"/>
              <a:gd name="connsiteY16" fmla="*/ 4336176 h 5722227"/>
              <a:gd name="connsiteX17" fmla="*/ 6229604 w 6229604"/>
              <a:gd name="connsiteY17" fmla="*/ 5029202 h 5722227"/>
              <a:gd name="connsiteX18" fmla="*/ 6229604 w 6229604"/>
              <a:gd name="connsiteY18" fmla="*/ 5722227 h 5722227"/>
              <a:gd name="connsiteX19" fmla="*/ 5475130 w 6229604"/>
              <a:gd name="connsiteY19" fmla="*/ 5722227 h 5722227"/>
              <a:gd name="connsiteX20" fmla="*/ 4907544 w 6229604"/>
              <a:gd name="connsiteY20" fmla="*/ 5722227 h 5722227"/>
              <a:gd name="connsiteX21" fmla="*/ 4090773 w 6229604"/>
              <a:gd name="connsiteY21" fmla="*/ 5722227 h 5722227"/>
              <a:gd name="connsiteX22" fmla="*/ 3398595 w 6229604"/>
              <a:gd name="connsiteY22" fmla="*/ 5722227 h 5722227"/>
              <a:gd name="connsiteX23" fmla="*/ 2831009 w 6229604"/>
              <a:gd name="connsiteY23" fmla="*/ 5722227 h 5722227"/>
              <a:gd name="connsiteX24" fmla="*/ 2138831 w 6229604"/>
              <a:gd name="connsiteY24" fmla="*/ 5722227 h 5722227"/>
              <a:gd name="connsiteX25" fmla="*/ 1633541 w 6229604"/>
              <a:gd name="connsiteY25" fmla="*/ 5722227 h 5722227"/>
              <a:gd name="connsiteX26" fmla="*/ 1128251 w 6229604"/>
              <a:gd name="connsiteY26" fmla="*/ 5722227 h 5722227"/>
              <a:gd name="connsiteX27" fmla="*/ 0 w 6229604"/>
              <a:gd name="connsiteY27" fmla="*/ 5722227 h 5722227"/>
              <a:gd name="connsiteX28" fmla="*/ 0 w 6229604"/>
              <a:gd name="connsiteY28" fmla="*/ 5200869 h 5722227"/>
              <a:gd name="connsiteX29" fmla="*/ 0 w 6229604"/>
              <a:gd name="connsiteY29" fmla="*/ 4450621 h 5722227"/>
              <a:gd name="connsiteX30" fmla="*/ 0 w 6229604"/>
              <a:gd name="connsiteY30" fmla="*/ 3872040 h 5722227"/>
              <a:gd name="connsiteX31" fmla="*/ 0 w 6229604"/>
              <a:gd name="connsiteY31" fmla="*/ 3407904 h 5722227"/>
              <a:gd name="connsiteX32" fmla="*/ 0 w 6229604"/>
              <a:gd name="connsiteY32" fmla="*/ 2714879 h 5722227"/>
              <a:gd name="connsiteX33" fmla="*/ 0 w 6229604"/>
              <a:gd name="connsiteY33" fmla="*/ 2193520 h 5722227"/>
              <a:gd name="connsiteX34" fmla="*/ 0 w 6229604"/>
              <a:gd name="connsiteY34" fmla="*/ 1500495 h 5722227"/>
              <a:gd name="connsiteX35" fmla="*/ 0 w 6229604"/>
              <a:gd name="connsiteY35" fmla="*/ 750248 h 5722227"/>
              <a:gd name="connsiteX36" fmla="*/ 0 w 622960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229604" h="5722227" extrusionOk="0">
                <a:moveTo>
                  <a:pt x="0" y="0"/>
                </a:moveTo>
                <a:cubicBezTo>
                  <a:pt x="134765" y="733"/>
                  <a:pt x="359555" y="-15387"/>
                  <a:pt x="629882" y="0"/>
                </a:cubicBezTo>
                <a:cubicBezTo>
                  <a:pt x="900209" y="15387"/>
                  <a:pt x="965450" y="15937"/>
                  <a:pt x="1135172" y="0"/>
                </a:cubicBezTo>
                <a:cubicBezTo>
                  <a:pt x="1304894" y="-15937"/>
                  <a:pt x="1787212" y="10921"/>
                  <a:pt x="1951943" y="0"/>
                </a:cubicBezTo>
                <a:cubicBezTo>
                  <a:pt x="2116674" y="-10921"/>
                  <a:pt x="2378222" y="13313"/>
                  <a:pt x="2581825" y="0"/>
                </a:cubicBezTo>
                <a:cubicBezTo>
                  <a:pt x="2785428" y="-13313"/>
                  <a:pt x="2915218" y="19972"/>
                  <a:pt x="3211707" y="0"/>
                </a:cubicBezTo>
                <a:cubicBezTo>
                  <a:pt x="3508196" y="-19972"/>
                  <a:pt x="3832828" y="-34359"/>
                  <a:pt x="4028477" y="0"/>
                </a:cubicBezTo>
                <a:cubicBezTo>
                  <a:pt x="4224126" y="34359"/>
                  <a:pt x="4361257" y="4467"/>
                  <a:pt x="4596063" y="0"/>
                </a:cubicBezTo>
                <a:cubicBezTo>
                  <a:pt x="4830869" y="-4467"/>
                  <a:pt x="5091403" y="-7365"/>
                  <a:pt x="5412834" y="0"/>
                </a:cubicBezTo>
                <a:cubicBezTo>
                  <a:pt x="5734265" y="7365"/>
                  <a:pt x="6034988" y="-26786"/>
                  <a:pt x="6229604" y="0"/>
                </a:cubicBezTo>
                <a:cubicBezTo>
                  <a:pt x="6208296" y="256153"/>
                  <a:pt x="6219810" y="335049"/>
                  <a:pt x="6229604" y="635803"/>
                </a:cubicBezTo>
                <a:cubicBezTo>
                  <a:pt x="6239398" y="936557"/>
                  <a:pt x="6230184" y="1092448"/>
                  <a:pt x="6229604" y="1271606"/>
                </a:cubicBezTo>
                <a:cubicBezTo>
                  <a:pt x="6229024" y="1450764"/>
                  <a:pt x="6217841" y="1797531"/>
                  <a:pt x="6229604" y="1964631"/>
                </a:cubicBezTo>
                <a:cubicBezTo>
                  <a:pt x="6241367" y="2131731"/>
                  <a:pt x="6220367" y="2235822"/>
                  <a:pt x="6229604" y="2428767"/>
                </a:cubicBezTo>
                <a:cubicBezTo>
                  <a:pt x="6238841" y="2621712"/>
                  <a:pt x="6220929" y="2925917"/>
                  <a:pt x="6229604" y="3064570"/>
                </a:cubicBezTo>
                <a:cubicBezTo>
                  <a:pt x="6238279" y="3203223"/>
                  <a:pt x="6256755" y="3501958"/>
                  <a:pt x="6229604" y="3700373"/>
                </a:cubicBezTo>
                <a:cubicBezTo>
                  <a:pt x="6202453" y="3898788"/>
                  <a:pt x="6201714" y="4046823"/>
                  <a:pt x="6229604" y="4336176"/>
                </a:cubicBezTo>
                <a:cubicBezTo>
                  <a:pt x="6257494" y="4625529"/>
                  <a:pt x="6258821" y="4774033"/>
                  <a:pt x="6229604" y="5029202"/>
                </a:cubicBezTo>
                <a:cubicBezTo>
                  <a:pt x="6200387" y="5284371"/>
                  <a:pt x="6233334" y="5383875"/>
                  <a:pt x="6229604" y="5722227"/>
                </a:cubicBezTo>
                <a:cubicBezTo>
                  <a:pt x="6016393" y="5707881"/>
                  <a:pt x="5684528" y="5751176"/>
                  <a:pt x="5475130" y="5722227"/>
                </a:cubicBezTo>
                <a:cubicBezTo>
                  <a:pt x="5265732" y="5693278"/>
                  <a:pt x="5082862" y="5732690"/>
                  <a:pt x="4907544" y="5722227"/>
                </a:cubicBezTo>
                <a:cubicBezTo>
                  <a:pt x="4732226" y="5711764"/>
                  <a:pt x="4474837" y="5716289"/>
                  <a:pt x="4090773" y="5722227"/>
                </a:cubicBezTo>
                <a:cubicBezTo>
                  <a:pt x="3706709" y="5728165"/>
                  <a:pt x="3645902" y="5723973"/>
                  <a:pt x="3398595" y="5722227"/>
                </a:cubicBezTo>
                <a:cubicBezTo>
                  <a:pt x="3151288" y="5720481"/>
                  <a:pt x="3001606" y="5732695"/>
                  <a:pt x="2831009" y="5722227"/>
                </a:cubicBezTo>
                <a:cubicBezTo>
                  <a:pt x="2660412" y="5711759"/>
                  <a:pt x="2424161" y="5689878"/>
                  <a:pt x="2138831" y="5722227"/>
                </a:cubicBezTo>
                <a:cubicBezTo>
                  <a:pt x="1853501" y="5754576"/>
                  <a:pt x="1788223" y="5720540"/>
                  <a:pt x="1633541" y="5722227"/>
                </a:cubicBezTo>
                <a:cubicBezTo>
                  <a:pt x="1478859" y="5723915"/>
                  <a:pt x="1324151" y="5739059"/>
                  <a:pt x="1128251" y="5722227"/>
                </a:cubicBezTo>
                <a:cubicBezTo>
                  <a:pt x="932351" y="5705396"/>
                  <a:pt x="522340" y="5691488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84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4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933D6-1F61-B04E-E98B-E1D245F2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7400" b="1" i="1">
                <a:solidFill>
                  <a:srgbClr val="21B780"/>
                </a:solidFill>
                <a:latin typeface="Century Gothic"/>
                <a:ea typeface="+mj-lt"/>
                <a:cs typeface="+mj-lt"/>
              </a:rPr>
              <a:t>HOW TO IMPLEMENT ?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1CA8BDA-2B77-9428-3971-0986E8DBF0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707277"/>
              </p:ext>
            </p:extLst>
          </p:nvPr>
        </p:nvGraphicFramePr>
        <p:xfrm>
          <a:off x="838200" y="1928813"/>
          <a:ext cx="10515600" cy="425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316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rgbClr val="21B780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58692-FE67-0E4D-BBB5-BC873313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6800" b="1" i="1" dirty="0">
                <a:solidFill>
                  <a:schemeClr val="bg1"/>
                </a:solidFill>
                <a:latin typeface="Century Gothic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53D0-E7DA-E98F-77C1-3EFE9CBE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Franklin Gothic Medium Cond"/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 Blindness | National Eye Institute (nih.gov)</a:t>
            </a:r>
            <a:endParaRPr lang="en-US" sz="2000">
              <a:latin typeface="Franklin Gothic Medium Cond"/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2000" dirty="0">
                <a:latin typeface="Franklin Gothic Medium Cond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Clothes and make-up - Colour Blind Awareness</a:t>
            </a:r>
            <a:endParaRPr lang="en-US" sz="2000">
              <a:latin typeface="Franklin Gothic Medium Cond"/>
              <a:ea typeface="+mn-lt"/>
              <a:cs typeface="+mn-lt"/>
            </a:endParaRPr>
          </a:p>
          <a:p>
            <a:r>
              <a:rPr lang="en-US" sz="2000" dirty="0">
                <a:latin typeface="Franklin Gothic Medium Cond"/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 Difficulties Every Colorblind Person Face With (colorblindguide.com)</a:t>
            </a:r>
            <a:endParaRPr lang="en-US" sz="2000">
              <a:latin typeface="Franklin Gothic Medium Cond"/>
              <a:ea typeface="+mn-lt"/>
              <a:cs typeface="+mn-lt"/>
            </a:endParaRPr>
          </a:p>
          <a:p>
            <a:r>
              <a:rPr lang="en-US" sz="2000" dirty="0">
                <a:latin typeface="Franklin Gothic Medium Cond"/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I'm color blind, with a real bad taste for fashion. How can I properly dress myself, what colors would match with each others? - Quora</a:t>
            </a:r>
            <a:endParaRPr lang="en-US" sz="2000">
              <a:latin typeface="Franklin Gothic Medium Cond"/>
              <a:ea typeface="+mn-lt"/>
              <a:cs typeface="+mn-lt"/>
            </a:endParaRPr>
          </a:p>
          <a:p>
            <a:r>
              <a:rPr lang="en-US" sz="2000" dirty="0">
                <a:latin typeface="Franklin Gothic Medium Cond"/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Colorblind Men and Clothing | How To Build A Wardrobe When You Can't Distinguish Color (realmenrealstyle.com)</a:t>
            </a:r>
            <a:endParaRPr lang="en-US" sz="2000">
              <a:latin typeface="Franklin Gothic Medium Cond"/>
              <a:ea typeface="+mn-lt"/>
              <a:cs typeface="+mn-lt"/>
            </a:endParaRPr>
          </a:p>
          <a:p>
            <a:r>
              <a:rPr lang="en-US" sz="2000" dirty="0">
                <a:latin typeface="Franklin Gothic Medium Cond"/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Choosing Clothes For Colorblind People (colorblindguide.com)</a:t>
            </a:r>
            <a:endParaRPr lang="en-US" sz="2000">
              <a:latin typeface="Franklin Gothic Medium Cond"/>
            </a:endParaRPr>
          </a:p>
        </p:txBody>
      </p:sp>
    </p:spTree>
    <p:extLst>
      <p:ext uri="{BB962C8B-B14F-4D97-AF65-F5344CB8AC3E}">
        <p14:creationId xmlns:p14="http://schemas.microsoft.com/office/powerpoint/2010/main" val="214438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7D144-61D0-8147-9AF2-EDCB04E4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Autofit/>
          </a:bodyPr>
          <a:lstStyle/>
          <a:p>
            <a:pPr algn="ctr"/>
            <a:r>
              <a:rPr lang="en-US" sz="9600" b="1" i="1" dirty="0">
                <a:solidFill>
                  <a:schemeClr val="accent1"/>
                </a:solidFill>
                <a:latin typeface="Century Gothic"/>
              </a:rPr>
              <a:t>THANK YOU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1B780"/>
          </a:solidFill>
          <a:ln w="34925">
            <a:solidFill>
              <a:srgbClr val="21B78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5FD5BEF-ECDF-6683-0902-26F3D530E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940639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517918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0"/>
      </a:accent1>
      <a:accent2>
        <a:srgbClr val="14B2BA"/>
      </a:accent2>
      <a:accent3>
        <a:srgbClr val="298EE7"/>
      </a:accent3>
      <a:accent4>
        <a:srgbClr val="2C40D9"/>
      </a:accent4>
      <a:accent5>
        <a:srgbClr val="6229E7"/>
      </a:accent5>
      <a:accent6>
        <a:srgbClr val="A017D5"/>
      </a:accent6>
      <a:hlink>
        <a:srgbClr val="BF3F6E"/>
      </a:hlink>
      <a:folHlink>
        <a:srgbClr val="7F7F7F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SketchyVTI</vt:lpstr>
      <vt:lpstr>COLOR BLOCK</vt:lpstr>
      <vt:lpstr>LEGALLY BLIND</vt:lpstr>
      <vt:lpstr>FORGET COLORS</vt:lpstr>
      <vt:lpstr>SIRI, HELP !</vt:lpstr>
      <vt:lpstr>HOW TO USE ?</vt:lpstr>
      <vt:lpstr>HOW TO IMPLEMENT ?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351</cp:revision>
  <dcterms:created xsi:type="dcterms:W3CDTF">2023-04-19T09:35:16Z</dcterms:created>
  <dcterms:modified xsi:type="dcterms:W3CDTF">2023-04-21T05:59:03Z</dcterms:modified>
</cp:coreProperties>
</file>