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A31CD-B8C2-4EF3-B26C-FE6617FA60EF}" v="8" dt="2021-05-04T14:40:42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Rogachevsky" userId="S::sergey.rogachevsky001@stud.fh-dortmund.de::569ab105-9d4b-4ceb-a15e-926479e80f3e" providerId="AD" clId="Web-{796A31CD-B8C2-4EF3-B26C-FE6617FA60EF}"/>
    <pc:docChg chg="addSld modSld">
      <pc:chgData name="Sergey Rogachevsky" userId="S::sergey.rogachevsky001@stud.fh-dortmund.de::569ab105-9d4b-4ceb-a15e-926479e80f3e" providerId="AD" clId="Web-{796A31CD-B8C2-4EF3-B26C-FE6617FA60EF}" dt="2021-05-04T14:40:42.211" v="10"/>
      <pc:docMkLst>
        <pc:docMk/>
      </pc:docMkLst>
      <pc:sldChg chg="addSp delSp modSp mod setBg setClrOvrMap">
        <pc:chgData name="Sergey Rogachevsky" userId="S::sergey.rogachevsky001@stud.fh-dortmund.de::569ab105-9d4b-4ceb-a15e-926479e80f3e" providerId="AD" clId="Web-{796A31CD-B8C2-4EF3-B26C-FE6617FA60EF}" dt="2021-05-04T14:40:33.617" v="9"/>
        <pc:sldMkLst>
          <pc:docMk/>
          <pc:sldMk cId="109857222" sldId="256"/>
        </pc:sldMkLst>
        <pc:spChg chg="mod">
          <ac:chgData name="Sergey Rogachevsky" userId="S::sergey.rogachevsky001@stud.fh-dortmund.de::569ab105-9d4b-4ceb-a15e-926479e80f3e" providerId="AD" clId="Web-{796A31CD-B8C2-4EF3-B26C-FE6617FA60EF}" dt="2021-05-04T14:40:33.617" v="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ergey Rogachevsky" userId="S::sergey.rogachevsky001@stud.fh-dortmund.de::569ab105-9d4b-4ceb-a15e-926479e80f3e" providerId="AD" clId="Web-{796A31CD-B8C2-4EF3-B26C-FE6617FA60EF}" dt="2021-05-04T14:40:33.617" v="9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ergey Rogachevsky" userId="S::sergey.rogachevsky001@stud.fh-dortmund.de::569ab105-9d4b-4ceb-a15e-926479e80f3e" providerId="AD" clId="Web-{796A31CD-B8C2-4EF3-B26C-FE6617FA60EF}" dt="2021-05-04T14:40:33.617" v="9"/>
          <ac:spMkLst>
            <pc:docMk/>
            <pc:sldMk cId="109857222" sldId="256"/>
            <ac:spMk id="6" creationId="{C1DD1A8A-57D5-4A81-AD04-532B043C5611}"/>
          </ac:spMkLst>
        </pc:spChg>
        <pc:spChg chg="add del">
          <ac:chgData name="Sergey Rogachevsky" userId="S::sergey.rogachevsky001@stud.fh-dortmund.de::569ab105-9d4b-4ceb-a15e-926479e80f3e" providerId="AD" clId="Web-{796A31CD-B8C2-4EF3-B26C-FE6617FA60EF}" dt="2021-05-04T14:40:33.617" v="8"/>
          <ac:spMkLst>
            <pc:docMk/>
            <pc:sldMk cId="109857222" sldId="256"/>
            <ac:spMk id="9" creationId="{71B2258F-86CA-4D4D-8270-BC05FCDEBFB3}"/>
          </ac:spMkLst>
        </pc:spChg>
        <pc:spChg chg="add">
          <ac:chgData name="Sergey Rogachevsky" userId="S::sergey.rogachevsky001@stud.fh-dortmund.de::569ab105-9d4b-4ceb-a15e-926479e80f3e" providerId="AD" clId="Web-{796A31CD-B8C2-4EF3-B26C-FE6617FA60EF}" dt="2021-05-04T14:40:33.617" v="9"/>
          <ac:spMkLst>
            <pc:docMk/>
            <pc:sldMk cId="109857222" sldId="256"/>
            <ac:spMk id="11" creationId="{007891EC-4501-44ED-A8C8-B11B6DB767AB}"/>
          </ac:spMkLst>
        </pc:spChg>
        <pc:picChg chg="add mod ord">
          <ac:chgData name="Sergey Rogachevsky" userId="S::sergey.rogachevsky001@stud.fh-dortmund.de::569ab105-9d4b-4ceb-a15e-926479e80f3e" providerId="AD" clId="Web-{796A31CD-B8C2-4EF3-B26C-FE6617FA60EF}" dt="2021-05-04T14:40:33.617" v="9"/>
          <ac:picMkLst>
            <pc:docMk/>
            <pc:sldMk cId="109857222" sldId="256"/>
            <ac:picMk id="4" creationId="{0CD2CA6D-2D94-4591-B8D7-1B0EF32D7603}"/>
          </ac:picMkLst>
        </pc:picChg>
      </pc:sldChg>
      <pc:sldChg chg="new">
        <pc:chgData name="Sergey Rogachevsky" userId="S::sergey.rogachevsky001@stud.fh-dortmund.de::569ab105-9d4b-4ceb-a15e-926479e80f3e" providerId="AD" clId="Web-{796A31CD-B8C2-4EF3-B26C-FE6617FA60EF}" dt="2021-05-04T14:40:42.211" v="10"/>
        <pc:sldMkLst>
          <pc:docMk/>
          <pc:sldMk cId="232964472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D2CA6D-2D94-4591-B8D7-1B0EF32D7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82" b="994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61E-5AA9-48E3-AEBB-9ADAA1FAD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45F04-E8F8-48DF-AECE-E6796BE30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ABDC9907A30F49BFB8AE12990F8D65" ma:contentTypeVersion="0" ma:contentTypeDescription="Create a new document." ma:contentTypeScope="" ma:versionID="dd2a95bb1806c74d648421183558109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8F6A7-1F95-4A20-88F9-F41BDAAA9F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D81790-2A57-4A3A-A5A6-CAAAA8A2567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E723C9-E228-4675-A9D0-2EC46BFE06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</cp:revision>
  <dcterms:created xsi:type="dcterms:W3CDTF">2021-05-04T14:39:44Z</dcterms:created>
  <dcterms:modified xsi:type="dcterms:W3CDTF">2021-05-04T14:40:47Z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0x01010069ABDC9907A30F49BFB8AE12990F8D65</vt:lpwstr>
  </property>
</Properties>
</file>