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7" y="4243845"/>
            <a:ext cx="3077107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200" cy="1660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111716" y="2590078"/>
            <a:ext cx="3077100" cy="16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0322" y="4394041"/>
            <a:ext cx="81441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255347" y="2750337"/>
            <a:ext cx="11718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1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0585828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3" y="4711618"/>
            <a:ext cx="9613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idx="2" type="pic"/>
          </p:nvPr>
        </p:nvSpPr>
        <p:spPr>
          <a:xfrm>
            <a:off x="680323" y="609599"/>
            <a:ext cx="9613800" cy="35895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80319" y="5169585"/>
            <a:ext cx="9613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2" type="sldNum"/>
          </p:nvPr>
        </p:nvSpPr>
        <p:spPr>
          <a:xfrm>
            <a:off x="10729457" y="4711311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1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10585828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1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0323" y="4711617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0729457" y="471161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1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0585828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600"/>
            <a:ext cx="87189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402289" y="3653379"/>
            <a:ext cx="81567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idx="2" type="body"/>
          </p:nvPr>
        </p:nvSpPr>
        <p:spPr>
          <a:xfrm>
            <a:off x="680323" y="4711617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0729457" y="47099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IN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IN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1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0585828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7"/>
            <a:ext cx="96138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680321" y="5300151"/>
            <a:ext cx="9613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0729457" y="47099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3" y="753228"/>
            <a:ext cx="96249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60945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680322" y="3022675"/>
            <a:ext cx="30498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idx="3" type="body"/>
          </p:nvPr>
        </p:nvSpPr>
        <p:spPr>
          <a:xfrm>
            <a:off x="3956025" y="233687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5"/>
          <p:cNvSpPr txBox="1"/>
          <p:nvPr>
            <p:ph idx="4" type="body"/>
          </p:nvPr>
        </p:nvSpPr>
        <p:spPr>
          <a:xfrm>
            <a:off x="3945471" y="3022675"/>
            <a:ext cx="30633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idx="5" type="body"/>
          </p:nvPr>
        </p:nvSpPr>
        <p:spPr>
          <a:xfrm>
            <a:off x="7224157" y="2336873"/>
            <a:ext cx="3069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6" type="body"/>
          </p:nvPr>
        </p:nvSpPr>
        <p:spPr>
          <a:xfrm>
            <a:off x="7224157" y="3022675"/>
            <a:ext cx="3069900" cy="29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3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680320" y="4297503"/>
            <a:ext cx="3049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6"/>
          <p:cNvSpPr/>
          <p:nvPr>
            <p:ph idx="2" type="pic"/>
          </p:nvPr>
        </p:nvSpPr>
        <p:spPr>
          <a:xfrm>
            <a:off x="680320" y="2336873"/>
            <a:ext cx="304980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3" type="body"/>
          </p:nvPr>
        </p:nvSpPr>
        <p:spPr>
          <a:xfrm>
            <a:off x="680320" y="4873765"/>
            <a:ext cx="30498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idx="4" type="body"/>
          </p:nvPr>
        </p:nvSpPr>
        <p:spPr>
          <a:xfrm>
            <a:off x="3945471" y="4297503"/>
            <a:ext cx="3063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6"/>
          <p:cNvSpPr/>
          <p:nvPr>
            <p:ph idx="5" type="pic"/>
          </p:nvPr>
        </p:nvSpPr>
        <p:spPr>
          <a:xfrm>
            <a:off x="3945471" y="2336873"/>
            <a:ext cx="306330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body"/>
          </p:nvPr>
        </p:nvSpPr>
        <p:spPr>
          <a:xfrm>
            <a:off x="3944118" y="4873764"/>
            <a:ext cx="30672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idx="7" type="body"/>
          </p:nvPr>
        </p:nvSpPr>
        <p:spPr>
          <a:xfrm>
            <a:off x="7230680" y="4297503"/>
            <a:ext cx="3063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6"/>
          <p:cNvSpPr/>
          <p:nvPr>
            <p:ph idx="8" type="pic"/>
          </p:nvPr>
        </p:nvSpPr>
        <p:spPr>
          <a:xfrm>
            <a:off x="7230678" y="2336873"/>
            <a:ext cx="306360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idx="9" type="body"/>
          </p:nvPr>
        </p:nvSpPr>
        <p:spPr>
          <a:xfrm>
            <a:off x="7230553" y="4873762"/>
            <a:ext cx="3067500" cy="10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 rot="5400000">
            <a:off x="3687582" y="-670326"/>
            <a:ext cx="3599400" cy="9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1" y="1869302"/>
            <a:ext cx="5106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1" y="5372305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35" y="2249697"/>
            <a:ext cx="43539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 rot="5400000">
            <a:off x="2452026" y="-1162200"/>
            <a:ext cx="5326500" cy="8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0" type="dt"/>
          </p:nvPr>
        </p:nvSpPr>
        <p:spPr>
          <a:xfrm>
            <a:off x="6807125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680322" y="5936190"/>
            <a:ext cx="612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10097551" y="539863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0322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0585826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80323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80323" y="4232173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729457" y="286989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80321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0" name="Google Shape;6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1" name="Google Shape;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680321" y="753231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906351" y="2336875"/>
            <a:ext cx="4472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680323" y="3030010"/>
            <a:ext cx="46983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5820155" y="2336873"/>
            <a:ext cx="44739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5594124" y="3030010"/>
            <a:ext cx="47001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685847" y="2336875"/>
            <a:ext cx="5608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680322" y="2336874"/>
            <a:ext cx="3790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7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1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0585828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5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4868334" y="2336874"/>
            <a:ext cx="5425800" cy="35994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680323" y="2336875"/>
            <a:ext cx="3876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1986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80322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550981" y="59361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1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680322" y="5936190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1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729457" y="753229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1687176" y="2816016"/>
            <a:ext cx="56982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IN" sz="7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Bumble</a:t>
            </a:r>
            <a:r>
              <a:rPr b="1" i="0" lang="en-IN" sz="7200" u="none" cap="none" strike="noStrike">
                <a:solidFill>
                  <a:srgbClr val="E6E1C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IN" sz="7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Bee</a:t>
            </a:r>
            <a:endParaRPr b="1" i="0" sz="7200" u="none" cap="none" strike="noStrike">
              <a:solidFill>
                <a:srgbClr val="E6E1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775854" y="1288473"/>
            <a:ext cx="8783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IN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Embedded Systems Lab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8118764" y="4918364"/>
            <a:ext cx="3355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Mariam Jamal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Seenu Manamkeril Mohiyadeen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Soumya Gulapannavar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Violanta Fernandes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IN"/>
              <a:t>Weekly Goals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680322" y="2406146"/>
            <a:ext cx="10652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/>
              <a:t>Week 1 : Get sensors working and drawing calibration charts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/>
              <a:t>Week 2 : Construction of robot using Legos and get the motors working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/>
              <a:t>Week 3 : Avoiding obstacles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/>
              <a:t>Week 4 : Detection of target and Construction of robot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/>
              <a:t>Week 5 : Optimizing code and preparing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680322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IN"/>
              <a:t>Sensor Calibration</a:t>
            </a:r>
            <a:endParaRPr/>
          </a:p>
        </p:txBody>
      </p:sp>
      <p:pic>
        <p:nvPicPr>
          <p:cNvPr id="216" name="Google Shape;21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068" y="2336801"/>
            <a:ext cx="6366600" cy="40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IN"/>
              <a:t>Block Diagram</a:t>
            </a:r>
            <a:endParaRPr/>
          </a:p>
        </p:txBody>
      </p:sp>
      <p:pic>
        <p:nvPicPr>
          <p:cNvPr descr="A screenshot of a cell phone&#10;&#10;Description automatically generated"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063" y="2493819"/>
            <a:ext cx="7441873" cy="390698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-461376" y="0"/>
            <a:ext cx="12192000" cy="6858000"/>
            <a:chOff x="-3176" y="0"/>
            <a:chExt cx="12192000" cy="6858000"/>
          </a:xfrm>
        </p:grpSpPr>
        <p:sp>
          <p:nvSpPr>
            <p:cNvPr id="228" name="Google Shape;228;p23"/>
            <p:cNvSpPr/>
            <p:nvPr/>
          </p:nvSpPr>
          <p:spPr>
            <a:xfrm>
              <a:off x="0" y="0"/>
              <a:ext cx="121887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29" name="Google Shape;229;p23"/>
            <p:cNvPicPr preferRelativeResize="0"/>
            <p:nvPr/>
          </p:nvPicPr>
          <p:blipFill rotWithShape="1">
            <a:blip r:embed="rId3">
              <a:alphaModFix amt="10000"/>
            </a:blip>
            <a:srcRect b="0" l="0" r="0" t="0"/>
            <a:stretch/>
          </p:blipFill>
          <p:spPr>
            <a:xfrm>
              <a:off x="-3176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 close up of a map&#10;&#10;Description automatically generated" id="230" name="Google Shape;230;p23"/>
          <p:cNvPicPr preferRelativeResize="0"/>
          <p:nvPr/>
        </p:nvPicPr>
        <p:blipFill rotWithShape="1">
          <a:blip r:embed="rId4">
            <a:alphaModFix/>
          </a:blip>
          <a:srcRect b="17729" l="0" r="0" t="0"/>
          <a:stretch/>
        </p:blipFill>
        <p:spPr>
          <a:xfrm>
            <a:off x="3428950" y="599825"/>
            <a:ext cx="7506001" cy="60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/>
          <p:nvPr/>
        </p:nvSpPr>
        <p:spPr>
          <a:xfrm>
            <a:off x="-1315424" y="526425"/>
            <a:ext cx="4049700" cy="1534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-195665" y="753228"/>
            <a:ext cx="36789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IN" sz="3200"/>
              <a:t>  Activity Diagram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" y="1970240"/>
            <a:ext cx="5029199" cy="20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IN"/>
              <a:t>Circuit Diagram</a:t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b="5517" l="6469" r="3432" t="0"/>
          <a:stretch/>
        </p:blipFill>
        <p:spPr>
          <a:xfrm>
            <a:off x="869249" y="1655376"/>
            <a:ext cx="10623075" cy="51262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6224378"/>
            <a:ext cx="1602998" cy="14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834" y="-1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1534776" y="1189074"/>
            <a:ext cx="56982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IN" sz="7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</a:t>
            </a:r>
            <a:r>
              <a:rPr b="1" i="0" lang="en-IN" sz="7200" u="none" cap="none" strike="noStrike">
                <a:solidFill>
                  <a:srgbClr val="E6E1C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IN" sz="72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b="1" i="0" sz="7200" u="none" cap="none" strike="noStrike">
              <a:solidFill>
                <a:srgbClr val="E6E1C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