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8VTSKhESF9WfZGYcoxFfkEzUA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966754" y="115366"/>
            <a:ext cx="15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LEFT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7114726" y="115366"/>
            <a:ext cx="17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RIGHT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75" y="484675"/>
            <a:ext cx="11186950" cy="58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9612226" y="2139066"/>
            <a:ext cx="17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7784776" y="2139066"/>
            <a:ext cx="17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LEFT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0514125" y="3669200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RIGHT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523875" y="3669200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LEFT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8390325" y="3669200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8471975" y="4359675"/>
            <a:ext cx="1221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CENTER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8390325" y="4972450"/>
            <a:ext cx="1221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RIGHT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 rot="5400000">
            <a:off x="3581975" y="2029620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0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 rot="5400000">
            <a:off x="3212675" y="2037070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1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 rot="5400000">
            <a:off x="4169675" y="5681950"/>
            <a:ext cx="5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PD14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 rot="5400000">
            <a:off x="4807375" y="2118925"/>
            <a:ext cx="7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PB11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 rot="5400000">
            <a:off x="5181025" y="2187700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PB3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 rot="5400000">
            <a:off x="4517700" y="5681950"/>
            <a:ext cx="5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PC9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6851175" y="3669200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MOTOR2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6851175" y="4522250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MOTOR1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6851175" y="4827050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2019-11-26T21:26:49Z</dcterms:created>
  <dc:creator>mariamjamal</dc:creator>
</cp:coreProperties>
</file>