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65FA-F7C0-4205-BD64-166B91E7B0C2}" type="datetimeFigureOut">
              <a:rPr lang="ar-SA" smtClean="0"/>
              <a:t>26/10/40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FEAB-7AF1-419F-98D0-173D98E065D1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OSHIBA\Videos\Captures\ubuntu18.04%20%5bRunning%5d%20-%20Oracle%20VM%20VirtualBox%2025_10_40%2010_25_35%20&#1605;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TOSHIBA\Videos\Captures\ubuntu18.04%20%5bRunning%5d%20-%20Oracle%20VM%20VirtualBox%2025_10_40%2001_28_32%20&#1589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OSHIBA\Videos\Captures\ubuntu18.04%20%5bRunning%5d%20-%20Oracle%20VM%20VirtualBox%2025_10_40%2001_31_01%20&#1589;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OSHIBA\Videos\Captures\ubuntu18.04%20%5bRunning%5d%20-%20Oracle%20VM%20VirtualBox%2025_10_40%2005_09_40%20&#1605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OSHIBA\Videos\Captures\ubuntu18.04%20%5bRunning%5d%20-%20Oracle%20VM%20VirtualBox%2025_10_40%2005_13_12%20&#1605;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][][_burn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714620"/>
            <a:ext cx="2520000" cy="1496842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214546" y="4357694"/>
            <a:ext cx="995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  A  Y  S</a:t>
            </a:r>
            <a:endParaRPr lang="ar-S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5857884" y="500042"/>
            <a:ext cx="3286116" cy="500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Install a chat application on a virtual machine, and then install a client in another virtual machine and try to communicate between them :</a:t>
            </a: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000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endParaRPr lang="ar-SA" sz="1600" dirty="0"/>
          </a:p>
        </p:txBody>
      </p:sp>
      <p:pic>
        <p:nvPicPr>
          <p:cNvPr id="4" name="ubuntu18.04 [Running] - Oracle VM VirtualBox 25_10_40 10_25_35 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000109"/>
            <a:ext cx="9144000" cy="6254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9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214282" y="320456"/>
            <a:ext cx="85725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 rtl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Find out your IP Address by using CLI :</a:t>
            </a:r>
            <a:endParaRPr lang="en-US" sz="28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ar-SA" dirty="0" smtClean="0"/>
              <a:t>يتم إيجاد </a:t>
            </a:r>
            <a:r>
              <a:rPr lang="en-US" dirty="0" smtClean="0"/>
              <a:t>IP Address </a:t>
            </a:r>
            <a:r>
              <a:rPr lang="ar-SA" dirty="0" smtClean="0"/>
              <a:t>من خلال الأمر :                  </a:t>
            </a:r>
            <a:endParaRPr lang="ar-SA" b="0" dirty="0" smtClean="0"/>
          </a:p>
          <a:p>
            <a:pPr algn="l" rtl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addr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show</a:t>
            </a:r>
          </a:p>
          <a:p>
            <a:pPr algn="l" rtl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</a:t>
            </a:r>
          </a:p>
          <a:p>
            <a:pPr algn="l" rtl="0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Change your VM host name :</a:t>
            </a:r>
          </a:p>
          <a:p>
            <a:pPr rtl="0">
              <a:buNone/>
            </a:pPr>
            <a:endParaRPr lang="en-US" sz="24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 smtClean="0"/>
              <a:t>لتغيير </a:t>
            </a:r>
            <a:r>
              <a:rPr lang="ar-SA" dirty="0" err="1" smtClean="0"/>
              <a:t>الهوست</a:t>
            </a:r>
            <a:r>
              <a:rPr lang="ar-SA" dirty="0" smtClean="0"/>
              <a:t> نيم لابد أن أكون </a:t>
            </a:r>
            <a:r>
              <a:rPr lang="en-US" dirty="0" smtClean="0"/>
              <a:t>super user .</a:t>
            </a:r>
            <a:endParaRPr lang="en-US" sz="2000" b="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be super user ?</a:t>
            </a:r>
            <a:endParaRPr lang="en-US" sz="2000" b="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ar-SA" dirty="0" smtClean="0"/>
              <a:t>من خلال </a:t>
            </a:r>
            <a:r>
              <a:rPr lang="en-US" dirty="0" smtClean="0"/>
              <a:t>CLI  </a:t>
            </a:r>
            <a:r>
              <a:rPr lang="ar-SA" dirty="0" smtClean="0"/>
              <a:t>ادخل الأمر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 smtClean="0"/>
              <a:t>ثم </a:t>
            </a:r>
            <a:r>
              <a:rPr lang="ar-SA" dirty="0" err="1" smtClean="0"/>
              <a:t>الباسوورد</a:t>
            </a:r>
            <a:r>
              <a:rPr lang="ar-SA" dirty="0" smtClean="0"/>
              <a:t> التي يتطلب دخولي للنظام الافتراضي </a:t>
            </a:r>
            <a:r>
              <a:rPr lang="ar-SA" dirty="0" err="1" smtClean="0"/>
              <a:t>بها</a:t>
            </a:r>
            <a:r>
              <a:rPr lang="ar-SA" dirty="0" smtClean="0"/>
              <a:t> ثم </a:t>
            </a:r>
            <a:r>
              <a:rPr lang="en-US" dirty="0" smtClean="0"/>
              <a:t>enter .</a:t>
            </a:r>
            <a:endParaRPr lang="en-US" b="0" dirty="0" smtClean="0"/>
          </a:p>
          <a:p>
            <a:pPr rtl="0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hostname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ctl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set-hostname [new name] </a:t>
            </a:r>
            <a:r>
              <a:rPr lang="ar-SA" dirty="0" smtClean="0"/>
              <a:t>أمر تغيير اسم </a:t>
            </a:r>
            <a:r>
              <a:rPr lang="ar-SA" dirty="0" err="1" smtClean="0"/>
              <a:t>الهوست</a:t>
            </a:r>
            <a:endParaRPr lang="ar-SA" b="0" dirty="0" smtClean="0"/>
          </a:p>
          <a:p>
            <a:pPr rtl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hostname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ctl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ar-SA" dirty="0" smtClean="0"/>
              <a:t>طباعة اسم </a:t>
            </a:r>
            <a:r>
              <a:rPr lang="ar-SA" dirty="0" err="1" smtClean="0"/>
              <a:t>الهوست</a:t>
            </a:r>
            <a:endParaRPr lang="ar-SA" b="0" dirty="0" smtClean="0"/>
          </a:p>
          <a:p>
            <a:pPr algn="l">
              <a:buNone/>
            </a:pPr>
            <a:r>
              <a:rPr lang="ar-SA" b="0" dirty="0" smtClean="0"/>
              <a:t/>
            </a:r>
            <a:br>
              <a:rPr lang="ar-SA" b="0" dirty="0" smtClean="0"/>
            </a:b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buntu18.04 [Running] - Oracle VM VirtualBox 25_10_40 01_28_32 ص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38100"/>
            <a:ext cx="9144000" cy="678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1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Ping to google.com for 5 times (use only one command) :</a:t>
            </a:r>
            <a:r>
              <a:rPr lang="en-US" sz="24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4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ping -c [Number] [website] .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ar-SA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ubuntu18.04 [Running] - Oracle VM VirtualBox 25_10_40 01_31_01 ص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357297"/>
            <a:ext cx="9144000" cy="5897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>
            <a:noAutofit/>
          </a:bodyPr>
          <a:lstStyle/>
          <a:p>
            <a:pPr rtl="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Every time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user wants to visit www.google.com ,send them to fortydays.sa :</a:t>
            </a:r>
            <a:r>
              <a:rPr lang="en-US" sz="2400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/>
              <a:t> 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does not work with me &gt;&lt;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ar-SA" sz="1600" dirty="0"/>
          </a:p>
        </p:txBody>
      </p:sp>
      <p:pic>
        <p:nvPicPr>
          <p:cNvPr id="4" name="ubuntu18.04 [Running] - Oracle VM VirtualBox 25_10_40 05_09_40 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571612"/>
            <a:ext cx="9144000" cy="5683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8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buntu18.04 [Running] - Oracle VM VirtualBox 25_10_40 05_13_12 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720" y="76200"/>
            <a:ext cx="8643998" cy="678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SSH to one of the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linux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VM’s that you installed from your host computer and opposite :  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من خلال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terminal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نستخرج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IP Address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ثم ننتقل لبرنامج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putty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دخلت رقم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وبقية الخيارات تركتها افتراضية .</a:t>
            </a:r>
            <a:endParaRPr lang="ar-SA" sz="1800" b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r>
              <a:rPr lang="ar-S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ar-S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عملت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ping </a:t>
            </a:r>
            <a:r>
              <a:rPr lang="ar-SA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للـ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</a:t>
            </a:r>
            <a:r>
              <a:rPr lang="ar-SA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لليوبينتو</a:t>
            </a:r>
            <a:r>
              <a:rPr lang="ar-S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من خلال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وأيضا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ping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لرقم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SA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الي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استخرجته من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S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تبع ويندوز من خلال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ar-SA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صورة 8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182"/>
            <a:ext cx="9144000" cy="42148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290"/>
            <a:ext cx="6220694" cy="3071833"/>
          </a:xfrm>
        </p:spPr>
      </p:pic>
      <p:pic>
        <p:nvPicPr>
          <p:cNvPr id="5" name="صورة 4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94" y="3500438"/>
            <a:ext cx="6215106" cy="3134163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7429520" y="1285860"/>
            <a:ext cx="79496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Putty </a:t>
            </a:r>
            <a:endParaRPr lang="ar-SA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058711" y="5072074"/>
            <a:ext cx="69762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CMD</a:t>
            </a:r>
            <a:endParaRPr lang="ar-SA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رابط كسهم مستقيم 8"/>
          <p:cNvCxnSpPr/>
          <p:nvPr/>
        </p:nvCxnSpPr>
        <p:spPr>
          <a:xfrm rot="10800000">
            <a:off x="6572264" y="2000240"/>
            <a:ext cx="85725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rot="10800000">
            <a:off x="6724664" y="21526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/>
          <p:cNvCxnSpPr/>
          <p:nvPr/>
        </p:nvCxnSpPr>
        <p:spPr>
          <a:xfrm>
            <a:off x="1714480" y="5572140"/>
            <a:ext cx="85725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عنصر نائب للمحتوى 6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571480"/>
            <a:ext cx="8229600" cy="901448"/>
          </a:xfrm>
        </p:spPr>
      </p:pic>
      <p:pic>
        <p:nvPicPr>
          <p:cNvPr id="8" name="صورة 7" descr="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926"/>
            <a:ext cx="9144000" cy="5072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عرض على الشاشة (3:4)‏</PresentationFormat>
  <Paragraphs>23</Paragraphs>
  <Slides>10</Slides>
  <Notes>0</Notes>
  <HiddenSlides>0</HiddenSlides>
  <MMClips>5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سمة Office</vt:lpstr>
      <vt:lpstr>الشريحة 1</vt:lpstr>
      <vt:lpstr>الشريحة 2</vt:lpstr>
      <vt:lpstr>الشريحة 3</vt:lpstr>
      <vt:lpstr>Ping to google.com for 5 times (use only one command) :   ping -c [Number] [website] . </vt:lpstr>
      <vt:lpstr>Every time the user wants to visit www.google.com ,send them to fortydays.sa :   It does not work with me &gt;&lt;  </vt:lpstr>
      <vt:lpstr>الشريحة 6</vt:lpstr>
      <vt:lpstr>الشريحة 7</vt:lpstr>
      <vt:lpstr>الشريحة 8</vt:lpstr>
      <vt:lpstr>الشريحة 9</vt:lpstr>
      <vt:lpstr>Install a chat application on a virtual machine, and then install a client in another virtual machine and try to communicate between them : 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TOSHIBA</dc:creator>
  <cp:lastModifiedBy>TOSHIBA</cp:lastModifiedBy>
  <cp:revision>1</cp:revision>
  <dcterms:created xsi:type="dcterms:W3CDTF">2019-06-28T22:20:01Z</dcterms:created>
  <dcterms:modified xsi:type="dcterms:W3CDTF">2019-06-28T23:01:56Z</dcterms:modified>
</cp:coreProperties>
</file>