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sldIdLst>
    <p:sldId id="256" r:id="rId5"/>
    <p:sldId id="262" r:id="rId6"/>
    <p:sldId id="258" r:id="rId7"/>
    <p:sldId id="259" r:id="rId8"/>
    <p:sldId id="265" r:id="rId9"/>
    <p:sldId id="267" r:id="rId10"/>
    <p:sldId id="266" r:id="rId11"/>
    <p:sldId id="261"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D9FF7D-830B-445C-AFDD-16F9CA9BC733}" v="3" dt="2025-10-20T07:13:48.5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400" d="100"/>
          <a:sy n="400" d="100"/>
        </p:scale>
        <p:origin x="-12787" y="-138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am ali" userId="f8502ea0bfd5eec8" providerId="LiveId" clId="{F471A4B5-0662-44DA-A6CD-FED4BB5BBF05}"/>
    <pc:docChg chg="undo custSel addSld delSld modSld sldOrd">
      <pc:chgData name="maryam ali" userId="f8502ea0bfd5eec8" providerId="LiveId" clId="{F471A4B5-0662-44DA-A6CD-FED4BB5BBF05}" dt="2025-10-20T07:13:48.525" v="1395" actId="20577"/>
      <pc:docMkLst>
        <pc:docMk/>
      </pc:docMkLst>
      <pc:sldChg chg="addSp delSp modSp mod">
        <pc:chgData name="maryam ali" userId="f8502ea0bfd5eec8" providerId="LiveId" clId="{F471A4B5-0662-44DA-A6CD-FED4BB5BBF05}" dt="2025-09-28T09:16:00.347" v="976" actId="26606"/>
        <pc:sldMkLst>
          <pc:docMk/>
          <pc:sldMk cId="3491157338" sldId="256"/>
        </pc:sldMkLst>
        <pc:spChg chg="mod">
          <ac:chgData name="maryam ali" userId="f8502ea0bfd5eec8" providerId="LiveId" clId="{F471A4B5-0662-44DA-A6CD-FED4BB5BBF05}" dt="2025-09-28T09:16:00.347" v="976" actId="26606"/>
          <ac:spMkLst>
            <pc:docMk/>
            <pc:sldMk cId="3491157338" sldId="256"/>
            <ac:spMk id="2" creationId="{3D89FA2B-D0BA-381E-1DE7-C2FBBC4B3FFC}"/>
          </ac:spMkLst>
        </pc:spChg>
        <pc:spChg chg="mod">
          <ac:chgData name="maryam ali" userId="f8502ea0bfd5eec8" providerId="LiveId" clId="{F471A4B5-0662-44DA-A6CD-FED4BB5BBF05}" dt="2025-09-28T09:16:00.347" v="976" actId="26606"/>
          <ac:spMkLst>
            <pc:docMk/>
            <pc:sldMk cId="3491157338" sldId="256"/>
            <ac:spMk id="3" creationId="{6287F89F-0FB7-748C-AC80-534F306D81CB}"/>
          </ac:spMkLst>
        </pc:spChg>
        <pc:spChg chg="add">
          <ac:chgData name="maryam ali" userId="f8502ea0bfd5eec8" providerId="LiveId" clId="{F471A4B5-0662-44DA-A6CD-FED4BB5BBF05}" dt="2025-09-28T09:16:00.347" v="976" actId="26606"/>
          <ac:spMkLst>
            <pc:docMk/>
            <pc:sldMk cId="3491157338" sldId="256"/>
            <ac:spMk id="45" creationId="{39B130F1-CBA7-4431-B821-F88949C0E4DF}"/>
          </ac:spMkLst>
        </pc:spChg>
        <pc:spChg chg="add">
          <ac:chgData name="maryam ali" userId="f8502ea0bfd5eec8" providerId="LiveId" clId="{F471A4B5-0662-44DA-A6CD-FED4BB5BBF05}" dt="2025-09-28T09:16:00.347" v="976" actId="26606"/>
          <ac:spMkLst>
            <pc:docMk/>
            <pc:sldMk cId="3491157338" sldId="256"/>
            <ac:spMk id="46" creationId="{218801D6-A286-4666-A61D-F7177BB5975C}"/>
          </ac:spMkLst>
        </pc:spChg>
        <pc:spChg chg="add">
          <ac:chgData name="maryam ali" userId="f8502ea0bfd5eec8" providerId="LiveId" clId="{F471A4B5-0662-44DA-A6CD-FED4BB5BBF05}" dt="2025-09-28T09:16:00.347" v="976" actId="26606"/>
          <ac:spMkLst>
            <pc:docMk/>
            <pc:sldMk cId="3491157338" sldId="256"/>
            <ac:spMk id="48" creationId="{08519B2C-6AAA-4729-A64B-8A55A068286E}"/>
          </ac:spMkLst>
        </pc:spChg>
        <pc:spChg chg="add">
          <ac:chgData name="maryam ali" userId="f8502ea0bfd5eec8" providerId="LiveId" clId="{F471A4B5-0662-44DA-A6CD-FED4BB5BBF05}" dt="2025-09-28T09:16:00.347" v="976" actId="26606"/>
          <ac:spMkLst>
            <pc:docMk/>
            <pc:sldMk cId="3491157338" sldId="256"/>
            <ac:spMk id="50" creationId="{5FE92761-D4A8-4823-A18B-685088E1049A}"/>
          </ac:spMkLst>
        </pc:spChg>
        <pc:spChg chg="add">
          <ac:chgData name="maryam ali" userId="f8502ea0bfd5eec8" providerId="LiveId" clId="{F471A4B5-0662-44DA-A6CD-FED4BB5BBF05}" dt="2025-09-28T09:16:00.347" v="976" actId="26606"/>
          <ac:spMkLst>
            <pc:docMk/>
            <pc:sldMk cId="3491157338" sldId="256"/>
            <ac:spMk id="52" creationId="{0666ED1E-25EB-48D9-8568-7F19B6BECECE}"/>
          </ac:spMkLst>
        </pc:spChg>
        <pc:spChg chg="add">
          <ac:chgData name="maryam ali" userId="f8502ea0bfd5eec8" providerId="LiveId" clId="{F471A4B5-0662-44DA-A6CD-FED4BB5BBF05}" dt="2025-09-28T09:16:00.347" v="976" actId="26606"/>
          <ac:spMkLst>
            <pc:docMk/>
            <pc:sldMk cId="3491157338" sldId="256"/>
            <ac:spMk id="58" creationId="{F4E864A8-F363-45E0-856E-D368F894426C}"/>
          </ac:spMkLst>
        </pc:spChg>
        <pc:picChg chg="add mod">
          <ac:chgData name="maryam ali" userId="f8502ea0bfd5eec8" providerId="LiveId" clId="{F471A4B5-0662-44DA-A6CD-FED4BB5BBF05}" dt="2025-09-28T07:56:58.806" v="932" actId="1076"/>
          <ac:picMkLst>
            <pc:docMk/>
            <pc:sldMk cId="3491157338" sldId="256"/>
            <ac:picMk id="5" creationId="{98BF1F45-C404-E448-258E-0C624CE1116C}"/>
          </ac:picMkLst>
        </pc:picChg>
        <pc:picChg chg="add mod">
          <ac:chgData name="maryam ali" userId="f8502ea0bfd5eec8" providerId="LiveId" clId="{F471A4B5-0662-44DA-A6CD-FED4BB5BBF05}" dt="2025-09-28T07:56:57.039" v="931" actId="1076"/>
          <ac:picMkLst>
            <pc:docMk/>
            <pc:sldMk cId="3491157338" sldId="256"/>
            <ac:picMk id="7" creationId="{C95F0114-8DC3-8C66-73A7-1E50FC5B0D8A}"/>
          </ac:picMkLst>
        </pc:picChg>
        <pc:picChg chg="add mod">
          <ac:chgData name="maryam ali" userId="f8502ea0bfd5eec8" providerId="LiveId" clId="{F471A4B5-0662-44DA-A6CD-FED4BB5BBF05}" dt="2025-09-28T07:56:52.986" v="930" actId="1076"/>
          <ac:picMkLst>
            <pc:docMk/>
            <pc:sldMk cId="3491157338" sldId="256"/>
            <ac:picMk id="9" creationId="{32796C59-72FD-CB77-9A8B-2B24AE38E3CE}"/>
          </ac:picMkLst>
        </pc:picChg>
        <pc:picChg chg="add mod">
          <ac:chgData name="maryam ali" userId="f8502ea0bfd5eec8" providerId="LiveId" clId="{F471A4B5-0662-44DA-A6CD-FED4BB5BBF05}" dt="2025-09-28T07:56:51.655" v="929" actId="1076"/>
          <ac:picMkLst>
            <pc:docMk/>
            <pc:sldMk cId="3491157338" sldId="256"/>
            <ac:picMk id="11" creationId="{0396D17C-2F07-E812-93DC-AD9E0401A676}"/>
          </ac:picMkLst>
        </pc:picChg>
      </pc:sldChg>
      <pc:sldChg chg="addSp delSp modSp del mod modNotesTx">
        <pc:chgData name="maryam ali" userId="f8502ea0bfd5eec8" providerId="LiveId" clId="{F471A4B5-0662-44DA-A6CD-FED4BB5BBF05}" dt="2025-09-28T07:19:22.597" v="499" actId="2696"/>
        <pc:sldMkLst>
          <pc:docMk/>
          <pc:sldMk cId="676049702" sldId="257"/>
        </pc:sldMkLst>
      </pc:sldChg>
      <pc:sldChg chg="addSp delSp modSp mod ord setBg">
        <pc:chgData name="maryam ali" userId="f8502ea0bfd5eec8" providerId="LiveId" clId="{F471A4B5-0662-44DA-A6CD-FED4BB5BBF05}" dt="2025-09-28T09:18:48.051" v="979" actId="26606"/>
        <pc:sldMkLst>
          <pc:docMk/>
          <pc:sldMk cId="1100322018" sldId="258"/>
        </pc:sldMkLst>
        <pc:spChg chg="mod">
          <ac:chgData name="maryam ali" userId="f8502ea0bfd5eec8" providerId="LiveId" clId="{F471A4B5-0662-44DA-A6CD-FED4BB5BBF05}" dt="2025-09-28T09:18:48.051" v="979" actId="26606"/>
          <ac:spMkLst>
            <pc:docMk/>
            <pc:sldMk cId="1100322018" sldId="258"/>
            <ac:spMk id="2" creationId="{4BF96207-F800-DF51-FFEC-57B8F63B1499}"/>
          </ac:spMkLst>
        </pc:spChg>
        <pc:spChg chg="add del">
          <ac:chgData name="maryam ali" userId="f8502ea0bfd5eec8" providerId="LiveId" clId="{F471A4B5-0662-44DA-A6CD-FED4BB5BBF05}" dt="2025-09-28T09:18:48.051" v="979" actId="26606"/>
          <ac:spMkLst>
            <pc:docMk/>
            <pc:sldMk cId="1100322018" sldId="258"/>
            <ac:spMk id="38" creationId="{345A976A-8DE3-4B67-B94B-2044FDD12899}"/>
          </ac:spMkLst>
        </pc:spChg>
        <pc:spChg chg="add del">
          <ac:chgData name="maryam ali" userId="f8502ea0bfd5eec8" providerId="LiveId" clId="{F471A4B5-0662-44DA-A6CD-FED4BB5BBF05}" dt="2025-09-28T09:18:48.051" v="979" actId="26606"/>
          <ac:spMkLst>
            <pc:docMk/>
            <pc:sldMk cId="1100322018" sldId="258"/>
            <ac:spMk id="44" creationId="{6EAAA1B9-2DDB-49C9-A037-A523D2F13C15}"/>
          </ac:spMkLst>
        </pc:spChg>
        <pc:grpChg chg="add del">
          <ac:chgData name="maryam ali" userId="f8502ea0bfd5eec8" providerId="LiveId" clId="{F471A4B5-0662-44DA-A6CD-FED4BB5BBF05}" dt="2025-09-28T09:18:48.051" v="979" actId="26606"/>
          <ac:grpSpMkLst>
            <pc:docMk/>
            <pc:sldMk cId="1100322018" sldId="258"/>
            <ac:grpSpMk id="39" creationId="{08701F99-7E4C-4B92-A4B5-307CDFB7A4DE}"/>
          </ac:grpSpMkLst>
        </pc:grpChg>
        <pc:grpChg chg="add del">
          <ac:chgData name="maryam ali" userId="f8502ea0bfd5eec8" providerId="LiveId" clId="{F471A4B5-0662-44DA-A6CD-FED4BB5BBF05}" dt="2025-09-28T09:18:48.051" v="979" actId="26606"/>
          <ac:grpSpMkLst>
            <pc:docMk/>
            <pc:sldMk cId="1100322018" sldId="258"/>
            <ac:grpSpMk id="45" creationId="{B441F8D5-EBCE-4FB9-91A9-3425971C1F99}"/>
          </ac:grpSpMkLst>
        </pc:grpChg>
        <pc:graphicFrameChg chg="add mod">
          <ac:chgData name="maryam ali" userId="f8502ea0bfd5eec8" providerId="LiveId" clId="{F471A4B5-0662-44DA-A6CD-FED4BB5BBF05}" dt="2025-09-28T09:18:48.051" v="979" actId="26606"/>
          <ac:graphicFrameMkLst>
            <pc:docMk/>
            <pc:sldMk cId="1100322018" sldId="258"/>
            <ac:graphicFrameMk id="3" creationId="{1EC7933D-69B2-08D1-6924-4B146C339FA0}"/>
          </ac:graphicFrameMkLst>
        </pc:graphicFrameChg>
      </pc:sldChg>
      <pc:sldChg chg="delSp modSp mod">
        <pc:chgData name="maryam ali" userId="f8502ea0bfd5eec8" providerId="LiveId" clId="{F471A4B5-0662-44DA-A6CD-FED4BB5BBF05}" dt="2025-09-28T09:26:41.942" v="990" actId="404"/>
        <pc:sldMkLst>
          <pc:docMk/>
          <pc:sldMk cId="2973954779" sldId="259"/>
        </pc:sldMkLst>
        <pc:spChg chg="mod">
          <ac:chgData name="maryam ali" userId="f8502ea0bfd5eec8" providerId="LiveId" clId="{F471A4B5-0662-44DA-A6CD-FED4BB5BBF05}" dt="2025-09-28T07:22:21.068" v="506" actId="207"/>
          <ac:spMkLst>
            <pc:docMk/>
            <pc:sldMk cId="2973954779" sldId="259"/>
            <ac:spMk id="2" creationId="{2F14E1DF-FBA0-DEA5-3158-438D9F4F01B8}"/>
          </ac:spMkLst>
        </pc:spChg>
        <pc:graphicFrameChg chg="mod">
          <ac:chgData name="maryam ali" userId="f8502ea0bfd5eec8" providerId="LiveId" clId="{F471A4B5-0662-44DA-A6CD-FED4BB5BBF05}" dt="2025-09-28T09:26:41.942" v="990" actId="404"/>
          <ac:graphicFrameMkLst>
            <pc:docMk/>
            <pc:sldMk cId="2973954779" sldId="259"/>
            <ac:graphicFrameMk id="6" creationId="{8259EABF-5A21-4806-9FD5-9045B59539B3}"/>
          </ac:graphicFrameMkLst>
        </pc:graphicFrameChg>
      </pc:sldChg>
      <pc:sldChg chg="modSp mod">
        <pc:chgData name="maryam ali" userId="f8502ea0bfd5eec8" providerId="LiveId" clId="{F471A4B5-0662-44DA-A6CD-FED4BB5BBF05}" dt="2025-09-28T11:19:59.897" v="1338" actId="313"/>
        <pc:sldMkLst>
          <pc:docMk/>
          <pc:sldMk cId="4095599785" sldId="261"/>
        </pc:sldMkLst>
        <pc:graphicFrameChg chg="mod modGraphic">
          <ac:chgData name="maryam ali" userId="f8502ea0bfd5eec8" providerId="LiveId" clId="{F471A4B5-0662-44DA-A6CD-FED4BB5BBF05}" dt="2025-09-28T11:19:59.897" v="1338" actId="313"/>
          <ac:graphicFrameMkLst>
            <pc:docMk/>
            <pc:sldMk cId="4095599785" sldId="261"/>
            <ac:graphicFrameMk id="30" creationId="{52C0873A-1611-C343-D62C-E4E764D7EF25}"/>
          </ac:graphicFrameMkLst>
        </pc:graphicFrameChg>
      </pc:sldChg>
      <pc:sldChg chg="addSp delSp add del mod setBg delDesignElem">
        <pc:chgData name="maryam ali" userId="f8502ea0bfd5eec8" providerId="LiveId" clId="{F471A4B5-0662-44DA-A6CD-FED4BB5BBF05}" dt="2025-09-28T07:18:21.232" v="485"/>
        <pc:sldMkLst>
          <pc:docMk/>
          <pc:sldMk cId="1101401293" sldId="262"/>
        </pc:sldMkLst>
      </pc:sldChg>
      <pc:sldChg chg="delSp add del setBg delDesignElem">
        <pc:chgData name="maryam ali" userId="f8502ea0bfd5eec8" providerId="LiveId" clId="{F471A4B5-0662-44DA-A6CD-FED4BB5BBF05}" dt="2025-09-28T07:18:40.253" v="490" actId="47"/>
        <pc:sldMkLst>
          <pc:docMk/>
          <pc:sldMk cId="2281771980" sldId="262"/>
        </pc:sldMkLst>
      </pc:sldChg>
      <pc:sldChg chg="addSp delSp modSp add mod">
        <pc:chgData name="maryam ali" userId="f8502ea0bfd5eec8" providerId="LiveId" clId="{F471A4B5-0662-44DA-A6CD-FED4BB5BBF05}" dt="2025-09-28T11:03:28.907" v="1302" actId="20577"/>
        <pc:sldMkLst>
          <pc:docMk/>
          <pc:sldMk cId="2563391135" sldId="262"/>
        </pc:sldMkLst>
        <pc:spChg chg="add mod">
          <ac:chgData name="maryam ali" userId="f8502ea0bfd5eec8" providerId="LiveId" clId="{F471A4B5-0662-44DA-A6CD-FED4BB5BBF05}" dt="2025-09-28T07:21:57.264" v="502" actId="207"/>
          <ac:spMkLst>
            <pc:docMk/>
            <pc:sldMk cId="2563391135" sldId="262"/>
            <ac:spMk id="6" creationId="{404CA7CE-05ED-E647-C29B-00B359D9CDA6}"/>
          </ac:spMkLst>
        </pc:spChg>
        <pc:spChg chg="add mod">
          <ac:chgData name="maryam ali" userId="f8502ea0bfd5eec8" providerId="LiveId" clId="{F471A4B5-0662-44DA-A6CD-FED4BB5BBF05}" dt="2025-09-28T10:33:44.189" v="1266" actId="113"/>
          <ac:spMkLst>
            <pc:docMk/>
            <pc:sldMk cId="2563391135" sldId="262"/>
            <ac:spMk id="7" creationId="{B4407333-EA24-588C-BC47-AF45B7B2CDBB}"/>
          </ac:spMkLst>
        </pc:spChg>
        <pc:spChg chg="add mod">
          <ac:chgData name="maryam ali" userId="f8502ea0bfd5eec8" providerId="LiveId" clId="{F471A4B5-0662-44DA-A6CD-FED4BB5BBF05}" dt="2025-09-28T11:03:28.907" v="1302" actId="20577"/>
          <ac:spMkLst>
            <pc:docMk/>
            <pc:sldMk cId="2563391135" sldId="262"/>
            <ac:spMk id="8" creationId="{5A359063-24E6-4E79-3AA3-2C1F71DF2C40}"/>
          </ac:spMkLst>
        </pc:spChg>
      </pc:sldChg>
      <pc:sldChg chg="delSp modSp add mod ord">
        <pc:chgData name="maryam ali" userId="f8502ea0bfd5eec8" providerId="LiveId" clId="{F471A4B5-0662-44DA-A6CD-FED4BB5BBF05}" dt="2025-09-28T07:55:21.620" v="925" actId="403"/>
        <pc:sldMkLst>
          <pc:docMk/>
          <pc:sldMk cId="1760256683" sldId="263"/>
        </pc:sldMkLst>
        <pc:spChg chg="mod">
          <ac:chgData name="maryam ali" userId="f8502ea0bfd5eec8" providerId="LiveId" clId="{F471A4B5-0662-44DA-A6CD-FED4BB5BBF05}" dt="2025-09-28T07:55:21.620" v="925" actId="403"/>
          <ac:spMkLst>
            <pc:docMk/>
            <pc:sldMk cId="1760256683" sldId="263"/>
            <ac:spMk id="7" creationId="{0413DB37-616A-BE59-9168-3383645F28A6}"/>
          </ac:spMkLst>
        </pc:spChg>
      </pc:sldChg>
      <pc:sldChg chg="new del">
        <pc:chgData name="maryam ali" userId="f8502ea0bfd5eec8" providerId="LiveId" clId="{F471A4B5-0662-44DA-A6CD-FED4BB5BBF05}" dt="2025-09-28T07:53:31.093" v="623" actId="47"/>
        <pc:sldMkLst>
          <pc:docMk/>
          <pc:sldMk cId="3134580569" sldId="263"/>
        </pc:sldMkLst>
      </pc:sldChg>
      <pc:sldChg chg="addSp delSp modSp new del mod">
        <pc:chgData name="maryam ali" userId="f8502ea0bfd5eec8" providerId="LiveId" clId="{F471A4B5-0662-44DA-A6CD-FED4BB5BBF05}" dt="2025-10-20T07:09:56.661" v="1339" actId="47"/>
        <pc:sldMkLst>
          <pc:docMk/>
          <pc:sldMk cId="405809026" sldId="264"/>
        </pc:sldMkLst>
      </pc:sldChg>
      <pc:sldChg chg="delSp add del setBg delDesignElem">
        <pc:chgData name="maryam ali" userId="f8502ea0bfd5eec8" providerId="LiveId" clId="{F471A4B5-0662-44DA-A6CD-FED4BB5BBF05}" dt="2025-09-28T07:53:31.988" v="624" actId="47"/>
        <pc:sldMkLst>
          <pc:docMk/>
          <pc:sldMk cId="422711149" sldId="264"/>
        </pc:sldMkLst>
      </pc:sldChg>
      <pc:sldChg chg="delSp modSp add mod modNotesTx">
        <pc:chgData name="maryam ali" userId="f8502ea0bfd5eec8" providerId="LiveId" clId="{F471A4B5-0662-44DA-A6CD-FED4BB5BBF05}" dt="2025-10-20T07:13:08.784" v="1392" actId="20577"/>
        <pc:sldMkLst>
          <pc:docMk/>
          <pc:sldMk cId="1863797176" sldId="265"/>
        </pc:sldMkLst>
        <pc:spChg chg="mod">
          <ac:chgData name="maryam ali" userId="f8502ea0bfd5eec8" providerId="LiveId" clId="{F471A4B5-0662-44DA-A6CD-FED4BB5BBF05}" dt="2025-09-28T09:33:03.818" v="1016" actId="1076"/>
          <ac:spMkLst>
            <pc:docMk/>
            <pc:sldMk cId="1863797176" sldId="265"/>
            <ac:spMk id="2" creationId="{A9B56D01-FC58-D1C1-967A-1F0A467574A8}"/>
          </ac:spMkLst>
        </pc:spChg>
        <pc:graphicFrameChg chg="mod">
          <ac:chgData name="maryam ali" userId="f8502ea0bfd5eec8" providerId="LiveId" clId="{F471A4B5-0662-44DA-A6CD-FED4BB5BBF05}" dt="2025-09-28T10:04:30.264" v="1260"/>
          <ac:graphicFrameMkLst>
            <pc:docMk/>
            <pc:sldMk cId="1863797176" sldId="265"/>
            <ac:graphicFrameMk id="7" creationId="{8232E4C5-8698-CE36-57C9-0D8C97ABAA5A}"/>
          </ac:graphicFrameMkLst>
        </pc:graphicFrameChg>
      </pc:sldChg>
      <pc:sldChg chg="add">
        <pc:chgData name="maryam ali" userId="f8502ea0bfd5eec8" providerId="LiveId" clId="{F471A4B5-0662-44DA-A6CD-FED4BB5BBF05}" dt="2025-09-28T09:30:46.367" v="991" actId="2890"/>
        <pc:sldMkLst>
          <pc:docMk/>
          <pc:sldMk cId="2428341350" sldId="266"/>
        </pc:sldMkLst>
      </pc:sldChg>
      <pc:sldChg chg="modSp add">
        <pc:chgData name="maryam ali" userId="f8502ea0bfd5eec8" providerId="LiveId" clId="{F471A4B5-0662-44DA-A6CD-FED4BB5BBF05}" dt="2025-10-20T07:13:48.525" v="1395" actId="20577"/>
        <pc:sldMkLst>
          <pc:docMk/>
          <pc:sldMk cId="2605208601" sldId="267"/>
        </pc:sldMkLst>
        <pc:graphicFrameChg chg="mod">
          <ac:chgData name="maryam ali" userId="f8502ea0bfd5eec8" providerId="LiveId" clId="{F471A4B5-0662-44DA-A6CD-FED4BB5BBF05}" dt="2025-10-20T07:13:48.525" v="1395" actId="20577"/>
          <ac:graphicFrameMkLst>
            <pc:docMk/>
            <pc:sldMk cId="2605208601" sldId="267"/>
            <ac:graphicFrameMk id="7" creationId="{17792FE9-CB37-17B5-049E-434D5EDFA166}"/>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f8502ea0bfd5eec8/Documents/maryaamyusuf_Citi311_SQ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F8502EA0BFD5EEC8/Documents/Project%20Workbook%20Templat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F8502EA0BFD5EEC8/Documents/Project%20Workbook%20Templat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F8502EA0BFD5EEC8/Documents/Project%20Workbook%20Templat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F8502EA0BFD5EEC8/Documents/Project%20Workbook%20Templat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F8502EA0BFD5EEC8/Documents/Project%20Workbook%20Template.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[maryaamyusuf_Citi311_SQL.xlsx]Sheet1!PivotTable1</c:name>
    <c:fmtId val="9"/>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dLbl>
          <c:idx val="0"/>
          <c:layout>
            <c:manualLayout>
              <c:x val="-4.781721843387791E-17"/>
              <c:y val="-6.121391076115494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dLbl>
          <c:idx val="0"/>
          <c:layout>
            <c:manualLayout>
              <c:x val="1.985308715505243E-3"/>
              <c:y val="-0.2802060456728623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dLbl>
          <c:idx val="0"/>
          <c:layout>
            <c:manualLayout>
              <c:x val="0"/>
              <c:y val="-0.1534513542949988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dLbl>
          <c:idx val="0"/>
          <c:layout>
            <c:manualLayout>
              <c:x val="0"/>
              <c:y val="-5.168015456401282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dLbl>
          <c:idx val="0"/>
          <c:layout>
            <c:manualLayout>
              <c:x val="0"/>
              <c:y val="-4.433690580344123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dLbl>
          <c:idx val="0"/>
          <c:layout>
            <c:manualLayout>
              <c:x val="2.6082420448616675E-3"/>
              <c:y val="-4.870078740157488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dLbl>
          <c:idx val="0"/>
          <c:layout>
            <c:manualLayout>
              <c:x val="0"/>
              <c:y val="-4.31940799066784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dLbl>
          <c:idx val="0"/>
          <c:layout>
            <c:manualLayout>
              <c:x val="1.985308715505243E-3"/>
              <c:y val="-0.2802060456728623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dLbl>
          <c:idx val="0"/>
          <c:layout>
            <c:manualLayout>
              <c:x val="0"/>
              <c:y val="-0.1534513542949988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dLbl>
          <c:idx val="0"/>
          <c:layout>
            <c:manualLayout>
              <c:x val="-4.781721843387791E-17"/>
              <c:y val="-6.121391076115494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dLbl>
          <c:idx val="0"/>
          <c:layout>
            <c:manualLayout>
              <c:x val="0"/>
              <c:y val="-5.168015456401282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dLbl>
          <c:idx val="0"/>
          <c:layout>
            <c:manualLayout>
              <c:x val="0"/>
              <c:y val="-4.433690580344123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dLbl>
          <c:idx val="0"/>
          <c:layout>
            <c:manualLayout>
              <c:x val="2.6082420448616675E-3"/>
              <c:y val="-4.870078740157488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dLbl>
          <c:idx val="0"/>
          <c:layout>
            <c:manualLayout>
              <c:x val="0"/>
              <c:y val="-4.31940799066784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dLbl>
          <c:idx val="0"/>
          <c:layout>
            <c:manualLayout>
              <c:x val="1.985308715505243E-3"/>
              <c:y val="-0.2802060456728623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dLbl>
          <c:idx val="0"/>
          <c:layout>
            <c:manualLayout>
              <c:x val="0"/>
              <c:y val="-0.15345135429499884"/>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dLbl>
          <c:idx val="0"/>
          <c:layout>
            <c:manualLayout>
              <c:x val="-4.781721843387791E-17"/>
              <c:y val="-6.1213910761154941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dLbl>
          <c:idx val="0"/>
          <c:layout>
            <c:manualLayout>
              <c:x val="0"/>
              <c:y val="-5.168015456401282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dLbl>
          <c:idx val="0"/>
          <c:layout>
            <c:manualLayout>
              <c:x val="0"/>
              <c:y val="-4.4336905803441233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dLbl>
          <c:idx val="0"/>
          <c:layout>
            <c:manualLayout>
              <c:x val="2.6082420448616675E-3"/>
              <c:y val="-4.8700787401574887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dLbl>
          <c:idx val="0"/>
          <c:layout>
            <c:manualLayout>
              <c:x val="0"/>
              <c:y val="-4.319407990667841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Sheet1!$B$3</c:f>
              <c:strCache>
                <c:ptCount val="1"/>
                <c:pt idx="0">
                  <c:v>Total</c:v>
                </c:pt>
              </c:strCache>
            </c:strRef>
          </c:tx>
          <c:spPr>
            <a:solidFill>
              <a:schemeClr val="accent1"/>
            </a:solidFill>
            <a:ln>
              <a:noFill/>
            </a:ln>
            <a:effectLst/>
          </c:spPr>
          <c:invertIfNegative val="0"/>
          <c:dPt>
            <c:idx val="0"/>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0-908F-40EB-92B8-5177291F2723}"/>
              </c:ext>
            </c:extLst>
          </c:dPt>
          <c:dPt>
            <c:idx val="1"/>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1-908F-40EB-92B8-5177291F2723}"/>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2-908F-40EB-92B8-5177291F2723}"/>
              </c:ext>
            </c:extLst>
          </c:dPt>
          <c:dPt>
            <c:idx val="3"/>
            <c:invertIfNegative val="0"/>
            <c:bubble3D val="0"/>
            <c:spPr>
              <a:solidFill>
                <a:schemeClr val="accent1">
                  <a:lumMod val="40000"/>
                  <a:lumOff val="60000"/>
                </a:schemeClr>
              </a:solidFill>
              <a:ln>
                <a:noFill/>
              </a:ln>
              <a:effectLst/>
            </c:spPr>
            <c:extLst>
              <c:ext xmlns:c16="http://schemas.microsoft.com/office/drawing/2014/chart" uri="{C3380CC4-5D6E-409C-BE32-E72D297353CC}">
                <c16:uniqueId val="{00000003-908F-40EB-92B8-5177291F2723}"/>
              </c:ext>
            </c:extLst>
          </c:dPt>
          <c:dLbls>
            <c:dLbl>
              <c:idx val="0"/>
              <c:layout>
                <c:manualLayout>
                  <c:x val="1.9853591119282652E-3"/>
                  <c:y val="-0.3758545765386143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08F-40EB-92B8-5177291F2723}"/>
                </c:ext>
              </c:extLst>
            </c:dLbl>
            <c:dLbl>
              <c:idx val="1"/>
              <c:layout>
                <c:manualLayout>
                  <c:x val="0"/>
                  <c:y val="-0.20127572202420968"/>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08F-40EB-92B8-5177291F2723}"/>
                </c:ext>
              </c:extLst>
            </c:dLbl>
            <c:dLbl>
              <c:idx val="2"/>
              <c:layout>
                <c:manualLayout>
                  <c:x val="-4.781721843387791E-17"/>
                  <c:y val="-6.1213910761154941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08F-40EB-92B8-5177291F2723}"/>
                </c:ext>
              </c:extLst>
            </c:dLbl>
            <c:dLbl>
              <c:idx val="3"/>
              <c:layout>
                <c:manualLayout>
                  <c:x val="0"/>
                  <c:y val="-5.168015456401282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08F-40EB-92B8-5177291F2723}"/>
                </c:ext>
              </c:extLst>
            </c:dLbl>
            <c:dLbl>
              <c:idx val="4"/>
              <c:layout>
                <c:manualLayout>
                  <c:x val="0"/>
                  <c:y val="-4.4336905803441233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08F-40EB-92B8-5177291F2723}"/>
                </c:ext>
              </c:extLst>
            </c:dLbl>
            <c:dLbl>
              <c:idx val="5"/>
              <c:layout>
                <c:manualLayout>
                  <c:x val="2.6082420448616675E-3"/>
                  <c:y val="-4.870078740157488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908F-40EB-92B8-5177291F2723}"/>
                </c:ext>
              </c:extLst>
            </c:dLbl>
            <c:dLbl>
              <c:idx val="6"/>
              <c:layout>
                <c:manualLayout>
                  <c:x val="0"/>
                  <c:y val="-4.319407990667841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08F-40EB-92B8-5177291F2723}"/>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Sheet1!$A$4:$A$11</c:f>
              <c:strCache>
                <c:ptCount val="7"/>
                <c:pt idx="0">
                  <c:v>Public Works &amp; Environment</c:v>
                </c:pt>
                <c:pt idx="1">
                  <c:v>Transportation &amp; Parking</c:v>
                </c:pt>
                <c:pt idx="2">
                  <c:v>Unspecified</c:v>
                </c:pt>
                <c:pt idx="3">
                  <c:v>Health &amp; Human Services</c:v>
                </c:pt>
                <c:pt idx="4">
                  <c:v>Regulatory &amp; Legal</c:v>
                </c:pt>
                <c:pt idx="5">
                  <c:v>Emergency &amp; Fire Services</c:v>
                </c:pt>
                <c:pt idx="6">
                  <c:v>Other</c:v>
                </c:pt>
              </c:strCache>
            </c:strRef>
          </c:cat>
          <c:val>
            <c:numRef>
              <c:f>Sheet1!$B$4:$B$11</c:f>
              <c:numCache>
                <c:formatCode>0.00%</c:formatCode>
                <c:ptCount val="7"/>
                <c:pt idx="0">
                  <c:v>0.62845300278059302</c:v>
                </c:pt>
                <c:pt idx="1">
                  <c:v>0.3262425323897219</c:v>
                </c:pt>
                <c:pt idx="2">
                  <c:v>1.8647009057861166E-2</c:v>
                </c:pt>
                <c:pt idx="3">
                  <c:v>1.7410468080928828E-2</c:v>
                </c:pt>
                <c:pt idx="4">
                  <c:v>5.1959264167886609E-3</c:v>
                </c:pt>
                <c:pt idx="5">
                  <c:v>3.9998094297618737E-3</c:v>
                </c:pt>
                <c:pt idx="6">
                  <c:v>5.1251844344539443E-5</c:v>
                </c:pt>
              </c:numCache>
            </c:numRef>
          </c:val>
          <c:extLst>
            <c:ext xmlns:c16="http://schemas.microsoft.com/office/drawing/2014/chart" uri="{C3380CC4-5D6E-409C-BE32-E72D297353CC}">
              <c16:uniqueId val="{00000007-908F-40EB-92B8-5177291F2723}"/>
            </c:ext>
          </c:extLst>
        </c:ser>
        <c:dLbls>
          <c:showLegendKey val="0"/>
          <c:showVal val="0"/>
          <c:showCatName val="0"/>
          <c:showSerName val="0"/>
          <c:showPercent val="0"/>
          <c:showBubbleSize val="0"/>
        </c:dLbls>
        <c:gapWidth val="150"/>
        <c:overlap val="100"/>
        <c:axId val="1576333551"/>
        <c:axId val="1576328751"/>
      </c:barChart>
      <c:catAx>
        <c:axId val="1576333551"/>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Departments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76328751"/>
        <c:crosses val="autoZero"/>
        <c:auto val="1"/>
        <c:lblAlgn val="ctr"/>
        <c:lblOffset val="100"/>
        <c:noMultiLvlLbl val="0"/>
      </c:catAx>
      <c:valAx>
        <c:axId val="1576328751"/>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a:t>percentage of calls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576333551"/>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[newm.xlsx]Sheet10!PivotTable39</c:name>
    <c:fmtId val="12"/>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Sheet10!$B$3:$B$4</c:f>
              <c:strCache>
                <c:ptCount val="1"/>
                <c:pt idx="0">
                  <c:v>Health &amp; Human Services</c:v>
                </c:pt>
              </c:strCache>
            </c:strRef>
          </c:tx>
          <c:spPr>
            <a:ln w="28575" cap="rnd">
              <a:solidFill>
                <a:schemeClr val="accent1"/>
              </a:solidFill>
              <a:round/>
            </a:ln>
            <a:effectLst/>
          </c:spPr>
          <c:marker>
            <c:symbol val="none"/>
          </c:marker>
          <c:cat>
            <c:multiLvlStrRef>
              <c:f>Sheet10!$A$5:$A$62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Sheet10!$B$5:$B$62</c:f>
              <c:numCache>
                <c:formatCode>General</c:formatCode>
                <c:ptCount val="52"/>
                <c:pt idx="0">
                  <c:v>114</c:v>
                </c:pt>
                <c:pt idx="1">
                  <c:v>120</c:v>
                </c:pt>
                <c:pt idx="2">
                  <c:v>235</c:v>
                </c:pt>
                <c:pt idx="3">
                  <c:v>276</c:v>
                </c:pt>
                <c:pt idx="4">
                  <c:v>386</c:v>
                </c:pt>
                <c:pt idx="5">
                  <c:v>399</c:v>
                </c:pt>
                <c:pt idx="6">
                  <c:v>322</c:v>
                </c:pt>
                <c:pt idx="7">
                  <c:v>434</c:v>
                </c:pt>
                <c:pt idx="8">
                  <c:v>415</c:v>
                </c:pt>
                <c:pt idx="9">
                  <c:v>469</c:v>
                </c:pt>
                <c:pt idx="10">
                  <c:v>323</c:v>
                </c:pt>
                <c:pt idx="11">
                  <c:v>237</c:v>
                </c:pt>
                <c:pt idx="12">
                  <c:v>246</c:v>
                </c:pt>
                <c:pt idx="13">
                  <c:v>270</c:v>
                </c:pt>
                <c:pt idx="14">
                  <c:v>310</c:v>
                </c:pt>
                <c:pt idx="15">
                  <c:v>407</c:v>
                </c:pt>
                <c:pt idx="16">
                  <c:v>488</c:v>
                </c:pt>
                <c:pt idx="17">
                  <c:v>620</c:v>
                </c:pt>
                <c:pt idx="18">
                  <c:v>563</c:v>
                </c:pt>
                <c:pt idx="19">
                  <c:v>632</c:v>
                </c:pt>
                <c:pt idx="20">
                  <c:v>708</c:v>
                </c:pt>
                <c:pt idx="21">
                  <c:v>521</c:v>
                </c:pt>
                <c:pt idx="22">
                  <c:v>488</c:v>
                </c:pt>
                <c:pt idx="23">
                  <c:v>323</c:v>
                </c:pt>
                <c:pt idx="24">
                  <c:v>343</c:v>
                </c:pt>
                <c:pt idx="25">
                  <c:v>297</c:v>
                </c:pt>
                <c:pt idx="26">
                  <c:v>302</c:v>
                </c:pt>
                <c:pt idx="27">
                  <c:v>449</c:v>
                </c:pt>
                <c:pt idx="28">
                  <c:v>629</c:v>
                </c:pt>
                <c:pt idx="29">
                  <c:v>614</c:v>
                </c:pt>
                <c:pt idx="30">
                  <c:v>642</c:v>
                </c:pt>
                <c:pt idx="31">
                  <c:v>806</c:v>
                </c:pt>
                <c:pt idx="32">
                  <c:v>649</c:v>
                </c:pt>
                <c:pt idx="33">
                  <c:v>599</c:v>
                </c:pt>
                <c:pt idx="34">
                  <c:v>335</c:v>
                </c:pt>
                <c:pt idx="35">
                  <c:v>319</c:v>
                </c:pt>
                <c:pt idx="36">
                  <c:v>320</c:v>
                </c:pt>
                <c:pt idx="37">
                  <c:v>279</c:v>
                </c:pt>
                <c:pt idx="38">
                  <c:v>355</c:v>
                </c:pt>
                <c:pt idx="39">
                  <c:v>541</c:v>
                </c:pt>
                <c:pt idx="40">
                  <c:v>700</c:v>
                </c:pt>
                <c:pt idx="41">
                  <c:v>763</c:v>
                </c:pt>
                <c:pt idx="42">
                  <c:v>878</c:v>
                </c:pt>
                <c:pt idx="43">
                  <c:v>892</c:v>
                </c:pt>
                <c:pt idx="44">
                  <c:v>763</c:v>
                </c:pt>
                <c:pt idx="45">
                  <c:v>658</c:v>
                </c:pt>
                <c:pt idx="46">
                  <c:v>416</c:v>
                </c:pt>
                <c:pt idx="47">
                  <c:v>412</c:v>
                </c:pt>
                <c:pt idx="48">
                  <c:v>520</c:v>
                </c:pt>
                <c:pt idx="49">
                  <c:v>516</c:v>
                </c:pt>
                <c:pt idx="50">
                  <c:v>477</c:v>
                </c:pt>
                <c:pt idx="51">
                  <c:v>339</c:v>
                </c:pt>
              </c:numCache>
            </c:numRef>
          </c:val>
          <c:smooth val="0"/>
          <c:extLst>
            <c:ext xmlns:c16="http://schemas.microsoft.com/office/drawing/2014/chart" uri="{C3380CC4-5D6E-409C-BE32-E72D297353CC}">
              <c16:uniqueId val="{00000000-16FC-4734-A113-B2A5045BE1C0}"/>
            </c:ext>
          </c:extLst>
        </c:ser>
        <c:ser>
          <c:idx val="1"/>
          <c:order val="1"/>
          <c:tx>
            <c:strRef>
              <c:f>Sheet10!$C$3:$C$4</c:f>
              <c:strCache>
                <c:ptCount val="1"/>
                <c:pt idx="0">
                  <c:v>Public Works &amp; Environment</c:v>
                </c:pt>
              </c:strCache>
            </c:strRef>
          </c:tx>
          <c:spPr>
            <a:ln w="28575" cap="rnd">
              <a:solidFill>
                <a:schemeClr val="accent2"/>
              </a:solidFill>
              <a:round/>
            </a:ln>
            <a:effectLst/>
          </c:spPr>
          <c:marker>
            <c:symbol val="none"/>
          </c:marker>
          <c:cat>
            <c:multiLvlStrRef>
              <c:f>Sheet10!$A$5:$A$62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Sheet10!$C$5:$C$62</c:f>
              <c:numCache>
                <c:formatCode>General</c:formatCode>
                <c:ptCount val="52"/>
                <c:pt idx="0">
                  <c:v>22284</c:v>
                </c:pt>
                <c:pt idx="1">
                  <c:v>11041</c:v>
                </c:pt>
                <c:pt idx="2">
                  <c:v>13222</c:v>
                </c:pt>
                <c:pt idx="3">
                  <c:v>12242</c:v>
                </c:pt>
                <c:pt idx="4">
                  <c:v>13171</c:v>
                </c:pt>
                <c:pt idx="5">
                  <c:v>14746</c:v>
                </c:pt>
                <c:pt idx="6">
                  <c:v>14560</c:v>
                </c:pt>
                <c:pt idx="7">
                  <c:v>17780</c:v>
                </c:pt>
                <c:pt idx="8">
                  <c:v>16875</c:v>
                </c:pt>
                <c:pt idx="9">
                  <c:v>14668</c:v>
                </c:pt>
                <c:pt idx="10">
                  <c:v>13122</c:v>
                </c:pt>
                <c:pt idx="11">
                  <c:v>13161</c:v>
                </c:pt>
                <c:pt idx="12">
                  <c:v>14766</c:v>
                </c:pt>
                <c:pt idx="13">
                  <c:v>12448</c:v>
                </c:pt>
                <c:pt idx="14">
                  <c:v>14708</c:v>
                </c:pt>
                <c:pt idx="15">
                  <c:v>14928</c:v>
                </c:pt>
                <c:pt idx="16">
                  <c:v>16720</c:v>
                </c:pt>
                <c:pt idx="17">
                  <c:v>18038</c:v>
                </c:pt>
                <c:pt idx="18">
                  <c:v>17949</c:v>
                </c:pt>
                <c:pt idx="19">
                  <c:v>19172</c:v>
                </c:pt>
                <c:pt idx="20">
                  <c:v>16900</c:v>
                </c:pt>
                <c:pt idx="21">
                  <c:v>16688</c:v>
                </c:pt>
                <c:pt idx="22">
                  <c:v>14248</c:v>
                </c:pt>
                <c:pt idx="23">
                  <c:v>14080</c:v>
                </c:pt>
                <c:pt idx="24">
                  <c:v>16010</c:v>
                </c:pt>
                <c:pt idx="25">
                  <c:v>12630</c:v>
                </c:pt>
                <c:pt idx="26">
                  <c:v>16776</c:v>
                </c:pt>
                <c:pt idx="27">
                  <c:v>16899</c:v>
                </c:pt>
                <c:pt idx="28">
                  <c:v>19422</c:v>
                </c:pt>
                <c:pt idx="29">
                  <c:v>20440</c:v>
                </c:pt>
                <c:pt idx="30">
                  <c:v>20070</c:v>
                </c:pt>
                <c:pt idx="31">
                  <c:v>21112</c:v>
                </c:pt>
                <c:pt idx="32">
                  <c:v>17840</c:v>
                </c:pt>
                <c:pt idx="33">
                  <c:v>18927</c:v>
                </c:pt>
                <c:pt idx="34">
                  <c:v>14527</c:v>
                </c:pt>
                <c:pt idx="35">
                  <c:v>14267</c:v>
                </c:pt>
                <c:pt idx="36">
                  <c:v>18518</c:v>
                </c:pt>
                <c:pt idx="37">
                  <c:v>14482</c:v>
                </c:pt>
                <c:pt idx="38">
                  <c:v>17624</c:v>
                </c:pt>
                <c:pt idx="39">
                  <c:v>19966</c:v>
                </c:pt>
                <c:pt idx="40">
                  <c:v>22460</c:v>
                </c:pt>
                <c:pt idx="41">
                  <c:v>21548</c:v>
                </c:pt>
                <c:pt idx="42">
                  <c:v>22629</c:v>
                </c:pt>
                <c:pt idx="43">
                  <c:v>21995</c:v>
                </c:pt>
                <c:pt idx="44">
                  <c:v>19452</c:v>
                </c:pt>
                <c:pt idx="45">
                  <c:v>19102</c:v>
                </c:pt>
                <c:pt idx="46">
                  <c:v>15172</c:v>
                </c:pt>
                <c:pt idx="47">
                  <c:v>17648</c:v>
                </c:pt>
                <c:pt idx="48">
                  <c:v>24342</c:v>
                </c:pt>
                <c:pt idx="49">
                  <c:v>15780</c:v>
                </c:pt>
                <c:pt idx="50">
                  <c:v>15721</c:v>
                </c:pt>
                <c:pt idx="51">
                  <c:v>7730</c:v>
                </c:pt>
              </c:numCache>
            </c:numRef>
          </c:val>
          <c:smooth val="0"/>
          <c:extLst>
            <c:ext xmlns:c16="http://schemas.microsoft.com/office/drawing/2014/chart" uri="{C3380CC4-5D6E-409C-BE32-E72D297353CC}">
              <c16:uniqueId val="{00000001-16FC-4734-A113-B2A5045BE1C0}"/>
            </c:ext>
          </c:extLst>
        </c:ser>
        <c:ser>
          <c:idx val="2"/>
          <c:order val="2"/>
          <c:tx>
            <c:strRef>
              <c:f>Sheet10!$D$3:$D$4</c:f>
              <c:strCache>
                <c:ptCount val="1"/>
                <c:pt idx="0">
                  <c:v>Transportation &amp; Parking</c:v>
                </c:pt>
              </c:strCache>
            </c:strRef>
          </c:tx>
          <c:spPr>
            <a:ln w="28575" cap="rnd">
              <a:solidFill>
                <a:schemeClr val="accent3"/>
              </a:solidFill>
              <a:round/>
            </a:ln>
            <a:effectLst/>
          </c:spPr>
          <c:marker>
            <c:symbol val="none"/>
          </c:marker>
          <c:cat>
            <c:multiLvlStrRef>
              <c:f>Sheet10!$A$5:$A$62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Sheet10!$D$5:$D$62</c:f>
              <c:numCache>
                <c:formatCode>General</c:formatCode>
                <c:ptCount val="52"/>
                <c:pt idx="0">
                  <c:v>5372</c:v>
                </c:pt>
                <c:pt idx="1">
                  <c:v>9360</c:v>
                </c:pt>
                <c:pt idx="2">
                  <c:v>9726</c:v>
                </c:pt>
                <c:pt idx="3">
                  <c:v>10564</c:v>
                </c:pt>
                <c:pt idx="4">
                  <c:v>9953</c:v>
                </c:pt>
                <c:pt idx="5">
                  <c:v>10250</c:v>
                </c:pt>
                <c:pt idx="6">
                  <c:v>9711</c:v>
                </c:pt>
                <c:pt idx="7">
                  <c:v>10005</c:v>
                </c:pt>
                <c:pt idx="8">
                  <c:v>8462</c:v>
                </c:pt>
                <c:pt idx="9">
                  <c:v>7956</c:v>
                </c:pt>
                <c:pt idx="10">
                  <c:v>6823</c:v>
                </c:pt>
                <c:pt idx="11">
                  <c:v>6746</c:v>
                </c:pt>
                <c:pt idx="12">
                  <c:v>7035</c:v>
                </c:pt>
                <c:pt idx="13">
                  <c:v>7472</c:v>
                </c:pt>
                <c:pt idx="14">
                  <c:v>8522</c:v>
                </c:pt>
                <c:pt idx="15">
                  <c:v>8746</c:v>
                </c:pt>
                <c:pt idx="16">
                  <c:v>8964</c:v>
                </c:pt>
                <c:pt idx="17">
                  <c:v>9322</c:v>
                </c:pt>
                <c:pt idx="18">
                  <c:v>9971</c:v>
                </c:pt>
                <c:pt idx="19">
                  <c:v>10050</c:v>
                </c:pt>
                <c:pt idx="20">
                  <c:v>9381</c:v>
                </c:pt>
                <c:pt idx="21">
                  <c:v>8939</c:v>
                </c:pt>
                <c:pt idx="22">
                  <c:v>7983</c:v>
                </c:pt>
                <c:pt idx="23">
                  <c:v>8169</c:v>
                </c:pt>
                <c:pt idx="24">
                  <c:v>7668</c:v>
                </c:pt>
                <c:pt idx="25">
                  <c:v>9720</c:v>
                </c:pt>
                <c:pt idx="26">
                  <c:v>10499</c:v>
                </c:pt>
                <c:pt idx="27">
                  <c:v>8692</c:v>
                </c:pt>
                <c:pt idx="28">
                  <c:v>9897</c:v>
                </c:pt>
                <c:pt idx="29">
                  <c:v>9718</c:v>
                </c:pt>
                <c:pt idx="30">
                  <c:v>9273</c:v>
                </c:pt>
                <c:pt idx="31">
                  <c:v>9726</c:v>
                </c:pt>
                <c:pt idx="32">
                  <c:v>8887</c:v>
                </c:pt>
                <c:pt idx="33">
                  <c:v>9850</c:v>
                </c:pt>
                <c:pt idx="34">
                  <c:v>7818</c:v>
                </c:pt>
                <c:pt idx="35">
                  <c:v>7594</c:v>
                </c:pt>
                <c:pt idx="36">
                  <c:v>9350</c:v>
                </c:pt>
                <c:pt idx="37">
                  <c:v>10279</c:v>
                </c:pt>
                <c:pt idx="38">
                  <c:v>11672</c:v>
                </c:pt>
                <c:pt idx="39">
                  <c:v>10138</c:v>
                </c:pt>
                <c:pt idx="40">
                  <c:v>10366</c:v>
                </c:pt>
                <c:pt idx="41">
                  <c:v>9136</c:v>
                </c:pt>
                <c:pt idx="42">
                  <c:v>10013</c:v>
                </c:pt>
                <c:pt idx="43">
                  <c:v>9828</c:v>
                </c:pt>
                <c:pt idx="44">
                  <c:v>7471</c:v>
                </c:pt>
                <c:pt idx="45">
                  <c:v>7695</c:v>
                </c:pt>
                <c:pt idx="46">
                  <c:v>6433</c:v>
                </c:pt>
                <c:pt idx="47">
                  <c:v>7004</c:v>
                </c:pt>
                <c:pt idx="48">
                  <c:v>7112</c:v>
                </c:pt>
                <c:pt idx="49">
                  <c:v>7331</c:v>
                </c:pt>
                <c:pt idx="50">
                  <c:v>5859</c:v>
                </c:pt>
                <c:pt idx="51">
                  <c:v>3438</c:v>
                </c:pt>
              </c:numCache>
            </c:numRef>
          </c:val>
          <c:smooth val="0"/>
          <c:extLst>
            <c:ext xmlns:c16="http://schemas.microsoft.com/office/drawing/2014/chart" uri="{C3380CC4-5D6E-409C-BE32-E72D297353CC}">
              <c16:uniqueId val="{00000002-16FC-4734-A113-B2A5045BE1C0}"/>
            </c:ext>
          </c:extLst>
        </c:ser>
        <c:dLbls>
          <c:showLegendKey val="0"/>
          <c:showVal val="0"/>
          <c:showCatName val="0"/>
          <c:showSerName val="0"/>
          <c:showPercent val="0"/>
          <c:showBubbleSize val="0"/>
        </c:dLbls>
        <c:smooth val="0"/>
        <c:axId val="348049376"/>
        <c:axId val="348051296"/>
      </c:lineChart>
      <c:catAx>
        <c:axId val="348049376"/>
        <c:scaling>
          <c:orientation val="minMax"/>
        </c:scaling>
        <c:delete val="0"/>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a:t>date</a:t>
                </a:r>
              </a:p>
              <a:p>
                <a:pPr>
                  <a:defRPr/>
                </a:pPr>
                <a:endParaRPr lang="en-US"/>
              </a:p>
            </c:rich>
          </c:tx>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48051296"/>
        <c:crosses val="autoZero"/>
        <c:auto val="1"/>
        <c:lblAlgn val="ctr"/>
        <c:lblOffset val="100"/>
        <c:noMultiLvlLbl val="0"/>
      </c:catAx>
      <c:valAx>
        <c:axId val="34805129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a:t>number of calls</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480493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1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[newm.xlsx]Sheet14!PivotTable42</c:name>
    <c:fmtId val="14"/>
  </c:pivotSource>
  <c:chart>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2"/>
          <c:order val="0"/>
          <c:tx>
            <c:strRef>
              <c:f>Sheet14!$B$3:$B$4</c:f>
              <c:strCache>
                <c:ptCount val="1"/>
                <c:pt idx="0">
                  <c:v>administrative_other</c:v>
                </c:pt>
              </c:strCache>
            </c:strRef>
          </c:tx>
          <c:spPr>
            <a:ln w="28575" cap="rnd">
              <a:solidFill>
                <a:schemeClr val="accent6"/>
              </a:solidFill>
              <a:round/>
            </a:ln>
            <a:effectLst/>
          </c:spPr>
          <c:marker>
            <c:symbol val="none"/>
          </c:marker>
          <c:cat>
            <c:multiLvlStrRef>
              <c:f>Sheet14!$A$5:$A$62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Sheet14!$B$5:$B$62</c:f>
              <c:numCache>
                <c:formatCode>General</c:formatCode>
                <c:ptCount val="52"/>
                <c:pt idx="0">
                  <c:v>8768</c:v>
                </c:pt>
                <c:pt idx="1">
                  <c:v>11512</c:v>
                </c:pt>
                <c:pt idx="2">
                  <c:v>14095</c:v>
                </c:pt>
                <c:pt idx="3">
                  <c:v>14898</c:v>
                </c:pt>
                <c:pt idx="4">
                  <c:v>15713</c:v>
                </c:pt>
                <c:pt idx="5">
                  <c:v>17166</c:v>
                </c:pt>
                <c:pt idx="6">
                  <c:v>17005</c:v>
                </c:pt>
                <c:pt idx="7">
                  <c:v>19423</c:v>
                </c:pt>
                <c:pt idx="8">
                  <c:v>16932</c:v>
                </c:pt>
                <c:pt idx="9">
                  <c:v>15569</c:v>
                </c:pt>
                <c:pt idx="10">
                  <c:v>13606</c:v>
                </c:pt>
                <c:pt idx="11">
                  <c:v>13514</c:v>
                </c:pt>
                <c:pt idx="12">
                  <c:v>13822</c:v>
                </c:pt>
                <c:pt idx="13">
                  <c:v>12590</c:v>
                </c:pt>
                <c:pt idx="14">
                  <c:v>13361</c:v>
                </c:pt>
                <c:pt idx="15">
                  <c:v>15046</c:v>
                </c:pt>
                <c:pt idx="16">
                  <c:v>16984</c:v>
                </c:pt>
                <c:pt idx="17">
                  <c:v>18476</c:v>
                </c:pt>
                <c:pt idx="18">
                  <c:v>18898</c:v>
                </c:pt>
                <c:pt idx="19">
                  <c:v>19838</c:v>
                </c:pt>
                <c:pt idx="20">
                  <c:v>18099</c:v>
                </c:pt>
                <c:pt idx="21">
                  <c:v>17453</c:v>
                </c:pt>
                <c:pt idx="22">
                  <c:v>15654</c:v>
                </c:pt>
                <c:pt idx="23">
                  <c:v>14785</c:v>
                </c:pt>
                <c:pt idx="24">
                  <c:v>16123</c:v>
                </c:pt>
                <c:pt idx="25">
                  <c:v>13557</c:v>
                </c:pt>
                <c:pt idx="26">
                  <c:v>17679</c:v>
                </c:pt>
                <c:pt idx="27">
                  <c:v>16323</c:v>
                </c:pt>
                <c:pt idx="28">
                  <c:v>19521</c:v>
                </c:pt>
                <c:pt idx="29">
                  <c:v>20436</c:v>
                </c:pt>
                <c:pt idx="30">
                  <c:v>20584</c:v>
                </c:pt>
                <c:pt idx="31">
                  <c:v>21525</c:v>
                </c:pt>
                <c:pt idx="32">
                  <c:v>18429</c:v>
                </c:pt>
                <c:pt idx="33">
                  <c:v>19604</c:v>
                </c:pt>
                <c:pt idx="34">
                  <c:v>14716</c:v>
                </c:pt>
                <c:pt idx="35">
                  <c:v>14950</c:v>
                </c:pt>
                <c:pt idx="36">
                  <c:v>16859</c:v>
                </c:pt>
                <c:pt idx="37">
                  <c:v>14008</c:v>
                </c:pt>
                <c:pt idx="38">
                  <c:v>16390</c:v>
                </c:pt>
                <c:pt idx="39">
                  <c:v>18928</c:v>
                </c:pt>
                <c:pt idx="40">
                  <c:v>21252</c:v>
                </c:pt>
                <c:pt idx="41">
                  <c:v>20421</c:v>
                </c:pt>
                <c:pt idx="42">
                  <c:v>22172</c:v>
                </c:pt>
                <c:pt idx="43">
                  <c:v>21097</c:v>
                </c:pt>
                <c:pt idx="44">
                  <c:v>17377</c:v>
                </c:pt>
                <c:pt idx="45">
                  <c:v>16914</c:v>
                </c:pt>
                <c:pt idx="46">
                  <c:v>13827</c:v>
                </c:pt>
                <c:pt idx="47">
                  <c:v>16627</c:v>
                </c:pt>
                <c:pt idx="48">
                  <c:v>22931</c:v>
                </c:pt>
                <c:pt idx="49">
                  <c:v>13940</c:v>
                </c:pt>
                <c:pt idx="50">
                  <c:v>13780</c:v>
                </c:pt>
                <c:pt idx="51">
                  <c:v>8643</c:v>
                </c:pt>
              </c:numCache>
            </c:numRef>
          </c:val>
          <c:smooth val="0"/>
          <c:extLst>
            <c:ext xmlns:c16="http://schemas.microsoft.com/office/drawing/2014/chart" uri="{C3380CC4-5D6E-409C-BE32-E72D297353CC}">
              <c16:uniqueId val="{00000000-9D2D-42F2-9603-747425C9EEC5}"/>
            </c:ext>
          </c:extLst>
        </c:ser>
        <c:ser>
          <c:idx val="3"/>
          <c:order val="1"/>
          <c:tx>
            <c:strRef>
              <c:f>Sheet14!$C$3:$C$4</c:f>
              <c:strCache>
                <c:ptCount val="1"/>
                <c:pt idx="0">
                  <c:v>covid_emergency_health</c:v>
                </c:pt>
              </c:strCache>
            </c:strRef>
          </c:tx>
          <c:spPr>
            <a:ln w="28575" cap="rnd">
              <a:solidFill>
                <a:schemeClr val="accent2">
                  <a:lumMod val="60000"/>
                </a:schemeClr>
              </a:solidFill>
              <a:round/>
            </a:ln>
            <a:effectLst/>
          </c:spPr>
          <c:marker>
            <c:symbol val="none"/>
          </c:marker>
          <c:cat>
            <c:multiLvlStrRef>
              <c:f>Sheet14!$A$5:$A$62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Sheet14!$C$5:$C$62</c:f>
              <c:numCache>
                <c:formatCode>General</c:formatCode>
                <c:ptCount val="52"/>
                <c:pt idx="50">
                  <c:v>88</c:v>
                </c:pt>
                <c:pt idx="51">
                  <c:v>262</c:v>
                </c:pt>
              </c:numCache>
            </c:numRef>
          </c:val>
          <c:smooth val="0"/>
          <c:extLst>
            <c:ext xmlns:c16="http://schemas.microsoft.com/office/drawing/2014/chart" uri="{C3380CC4-5D6E-409C-BE32-E72D297353CC}">
              <c16:uniqueId val="{00000001-9D2D-42F2-9603-747425C9EEC5}"/>
            </c:ext>
          </c:extLst>
        </c:ser>
        <c:ser>
          <c:idx val="4"/>
          <c:order val="2"/>
          <c:tx>
            <c:strRef>
              <c:f>Sheet14!$D$3:$D$4</c:f>
              <c:strCache>
                <c:ptCount val="1"/>
                <c:pt idx="0">
                  <c:v>snow_seasonal_services</c:v>
                </c:pt>
              </c:strCache>
            </c:strRef>
          </c:tx>
          <c:spPr>
            <a:ln w="28575" cap="rnd">
              <a:solidFill>
                <a:schemeClr val="accent4">
                  <a:lumMod val="60000"/>
                </a:schemeClr>
              </a:solidFill>
              <a:round/>
            </a:ln>
            <a:effectLst/>
          </c:spPr>
          <c:marker>
            <c:symbol val="none"/>
          </c:marker>
          <c:cat>
            <c:multiLvlStrRef>
              <c:f>Sheet14!$A$5:$A$62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Sheet14!$D$5:$D$62</c:f>
              <c:numCache>
                <c:formatCode>General</c:formatCode>
                <c:ptCount val="52"/>
                <c:pt idx="0">
                  <c:v>14619</c:v>
                </c:pt>
                <c:pt idx="1">
                  <c:v>1182</c:v>
                </c:pt>
                <c:pt idx="2">
                  <c:v>866</c:v>
                </c:pt>
                <c:pt idx="3">
                  <c:v>899</c:v>
                </c:pt>
                <c:pt idx="4">
                  <c:v>952</c:v>
                </c:pt>
                <c:pt idx="5">
                  <c:v>979</c:v>
                </c:pt>
                <c:pt idx="6">
                  <c:v>911</c:v>
                </c:pt>
                <c:pt idx="7">
                  <c:v>920</c:v>
                </c:pt>
                <c:pt idx="8">
                  <c:v>836</c:v>
                </c:pt>
                <c:pt idx="9">
                  <c:v>739</c:v>
                </c:pt>
                <c:pt idx="10">
                  <c:v>830</c:v>
                </c:pt>
                <c:pt idx="11">
                  <c:v>1152</c:v>
                </c:pt>
                <c:pt idx="12">
                  <c:v>1715</c:v>
                </c:pt>
                <c:pt idx="13">
                  <c:v>845</c:v>
                </c:pt>
                <c:pt idx="14">
                  <c:v>1619</c:v>
                </c:pt>
                <c:pt idx="15">
                  <c:v>723</c:v>
                </c:pt>
                <c:pt idx="16">
                  <c:v>787</c:v>
                </c:pt>
                <c:pt idx="17">
                  <c:v>681</c:v>
                </c:pt>
                <c:pt idx="18">
                  <c:v>646</c:v>
                </c:pt>
                <c:pt idx="19">
                  <c:v>758</c:v>
                </c:pt>
                <c:pt idx="20">
                  <c:v>694</c:v>
                </c:pt>
                <c:pt idx="21">
                  <c:v>898</c:v>
                </c:pt>
                <c:pt idx="22">
                  <c:v>744</c:v>
                </c:pt>
                <c:pt idx="23">
                  <c:v>1132</c:v>
                </c:pt>
                <c:pt idx="24">
                  <c:v>1314</c:v>
                </c:pt>
                <c:pt idx="25">
                  <c:v>603</c:v>
                </c:pt>
                <c:pt idx="26">
                  <c:v>709</c:v>
                </c:pt>
                <c:pt idx="27">
                  <c:v>522</c:v>
                </c:pt>
                <c:pt idx="28">
                  <c:v>612</c:v>
                </c:pt>
                <c:pt idx="29">
                  <c:v>526</c:v>
                </c:pt>
                <c:pt idx="30">
                  <c:v>537</c:v>
                </c:pt>
                <c:pt idx="31">
                  <c:v>597</c:v>
                </c:pt>
                <c:pt idx="32">
                  <c:v>516</c:v>
                </c:pt>
                <c:pt idx="33">
                  <c:v>625</c:v>
                </c:pt>
                <c:pt idx="34">
                  <c:v>768</c:v>
                </c:pt>
                <c:pt idx="35">
                  <c:v>614</c:v>
                </c:pt>
                <c:pt idx="36">
                  <c:v>2352</c:v>
                </c:pt>
                <c:pt idx="37">
                  <c:v>814</c:v>
                </c:pt>
                <c:pt idx="38">
                  <c:v>525</c:v>
                </c:pt>
                <c:pt idx="39">
                  <c:v>585</c:v>
                </c:pt>
                <c:pt idx="40">
                  <c:v>598</c:v>
                </c:pt>
                <c:pt idx="41">
                  <c:v>533</c:v>
                </c:pt>
                <c:pt idx="42">
                  <c:v>595</c:v>
                </c:pt>
                <c:pt idx="43">
                  <c:v>667</c:v>
                </c:pt>
                <c:pt idx="44">
                  <c:v>694</c:v>
                </c:pt>
                <c:pt idx="45">
                  <c:v>612</c:v>
                </c:pt>
                <c:pt idx="46">
                  <c:v>708</c:v>
                </c:pt>
                <c:pt idx="47">
                  <c:v>632</c:v>
                </c:pt>
                <c:pt idx="48">
                  <c:v>626</c:v>
                </c:pt>
                <c:pt idx="49">
                  <c:v>632</c:v>
                </c:pt>
                <c:pt idx="50">
                  <c:v>578</c:v>
                </c:pt>
                <c:pt idx="51">
                  <c:v>353</c:v>
                </c:pt>
              </c:numCache>
            </c:numRef>
          </c:val>
          <c:smooth val="0"/>
          <c:extLst>
            <c:ext xmlns:c16="http://schemas.microsoft.com/office/drawing/2014/chart" uri="{C3380CC4-5D6E-409C-BE32-E72D297353CC}">
              <c16:uniqueId val="{00000002-9D2D-42F2-9603-747425C9EEC5}"/>
            </c:ext>
          </c:extLst>
        </c:ser>
        <c:ser>
          <c:idx val="5"/>
          <c:order val="3"/>
          <c:tx>
            <c:strRef>
              <c:f>Sheet14!$E$3:$E$4</c:f>
              <c:strCache>
                <c:ptCount val="1"/>
                <c:pt idx="0">
                  <c:v>street_infrastructure_repair</c:v>
                </c:pt>
              </c:strCache>
            </c:strRef>
          </c:tx>
          <c:spPr>
            <a:ln w="28575" cap="rnd">
              <a:solidFill>
                <a:schemeClr val="accent6">
                  <a:lumMod val="60000"/>
                </a:schemeClr>
              </a:solidFill>
              <a:round/>
            </a:ln>
            <a:effectLst/>
          </c:spPr>
          <c:marker>
            <c:symbol val="none"/>
          </c:marker>
          <c:cat>
            <c:multiLvlStrRef>
              <c:f>Sheet14!$A$5:$A$62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Sheet14!$E$5:$E$62</c:f>
              <c:numCache>
                <c:formatCode>General</c:formatCode>
                <c:ptCount val="52"/>
                <c:pt idx="0">
                  <c:v>240</c:v>
                </c:pt>
                <c:pt idx="1">
                  <c:v>342</c:v>
                </c:pt>
                <c:pt idx="2">
                  <c:v>527</c:v>
                </c:pt>
                <c:pt idx="3">
                  <c:v>737</c:v>
                </c:pt>
                <c:pt idx="4">
                  <c:v>436</c:v>
                </c:pt>
                <c:pt idx="5">
                  <c:v>608</c:v>
                </c:pt>
                <c:pt idx="6">
                  <c:v>362</c:v>
                </c:pt>
                <c:pt idx="7">
                  <c:v>416</c:v>
                </c:pt>
                <c:pt idx="8">
                  <c:v>440</c:v>
                </c:pt>
                <c:pt idx="9">
                  <c:v>433</c:v>
                </c:pt>
                <c:pt idx="10">
                  <c:v>402</c:v>
                </c:pt>
                <c:pt idx="11">
                  <c:v>321</c:v>
                </c:pt>
                <c:pt idx="12">
                  <c:v>823</c:v>
                </c:pt>
                <c:pt idx="13">
                  <c:v>1186</c:v>
                </c:pt>
                <c:pt idx="14">
                  <c:v>1946</c:v>
                </c:pt>
                <c:pt idx="15">
                  <c:v>1200</c:v>
                </c:pt>
                <c:pt idx="16">
                  <c:v>1207</c:v>
                </c:pt>
                <c:pt idx="17">
                  <c:v>1320</c:v>
                </c:pt>
                <c:pt idx="18">
                  <c:v>1890</c:v>
                </c:pt>
                <c:pt idx="19">
                  <c:v>1624</c:v>
                </c:pt>
                <c:pt idx="20">
                  <c:v>1371</c:v>
                </c:pt>
                <c:pt idx="21">
                  <c:v>1066</c:v>
                </c:pt>
                <c:pt idx="22">
                  <c:v>709</c:v>
                </c:pt>
                <c:pt idx="23">
                  <c:v>1246</c:v>
                </c:pt>
                <c:pt idx="24">
                  <c:v>582</c:v>
                </c:pt>
                <c:pt idx="25">
                  <c:v>1120</c:v>
                </c:pt>
                <c:pt idx="26">
                  <c:v>1384</c:v>
                </c:pt>
                <c:pt idx="27">
                  <c:v>1089</c:v>
                </c:pt>
                <c:pt idx="28">
                  <c:v>1009</c:v>
                </c:pt>
                <c:pt idx="29">
                  <c:v>985</c:v>
                </c:pt>
                <c:pt idx="30">
                  <c:v>839</c:v>
                </c:pt>
                <c:pt idx="31">
                  <c:v>773</c:v>
                </c:pt>
                <c:pt idx="32">
                  <c:v>894</c:v>
                </c:pt>
                <c:pt idx="33">
                  <c:v>1061</c:v>
                </c:pt>
                <c:pt idx="34">
                  <c:v>978</c:v>
                </c:pt>
                <c:pt idx="35">
                  <c:v>804</c:v>
                </c:pt>
                <c:pt idx="36">
                  <c:v>1057</c:v>
                </c:pt>
                <c:pt idx="37">
                  <c:v>1138</c:v>
                </c:pt>
                <c:pt idx="38">
                  <c:v>1049</c:v>
                </c:pt>
                <c:pt idx="39">
                  <c:v>1358</c:v>
                </c:pt>
                <c:pt idx="40">
                  <c:v>1214</c:v>
                </c:pt>
                <c:pt idx="41">
                  <c:v>1279</c:v>
                </c:pt>
                <c:pt idx="42">
                  <c:v>1452</c:v>
                </c:pt>
                <c:pt idx="43">
                  <c:v>1132</c:v>
                </c:pt>
                <c:pt idx="44">
                  <c:v>795</c:v>
                </c:pt>
                <c:pt idx="45">
                  <c:v>1045</c:v>
                </c:pt>
                <c:pt idx="46">
                  <c:v>856</c:v>
                </c:pt>
                <c:pt idx="47">
                  <c:v>834</c:v>
                </c:pt>
                <c:pt idx="48">
                  <c:v>1126</c:v>
                </c:pt>
                <c:pt idx="49">
                  <c:v>1420</c:v>
                </c:pt>
                <c:pt idx="50">
                  <c:v>1111</c:v>
                </c:pt>
                <c:pt idx="51">
                  <c:v>897</c:v>
                </c:pt>
              </c:numCache>
            </c:numRef>
          </c:val>
          <c:smooth val="0"/>
          <c:extLst>
            <c:ext xmlns:c16="http://schemas.microsoft.com/office/drawing/2014/chart" uri="{C3380CC4-5D6E-409C-BE32-E72D297353CC}">
              <c16:uniqueId val="{00000003-9D2D-42F2-9603-747425C9EEC5}"/>
            </c:ext>
          </c:extLst>
        </c:ser>
        <c:ser>
          <c:idx val="0"/>
          <c:order val="4"/>
          <c:tx>
            <c:strRef>
              <c:f>Sheet14!$F$3:$F$4</c:f>
              <c:strCache>
                <c:ptCount val="1"/>
                <c:pt idx="0">
                  <c:v>tree_yard_services</c:v>
                </c:pt>
              </c:strCache>
            </c:strRef>
          </c:tx>
          <c:spPr>
            <a:ln w="28575" cap="rnd">
              <a:solidFill>
                <a:schemeClr val="accent2"/>
              </a:solidFill>
              <a:round/>
            </a:ln>
            <a:effectLst/>
          </c:spPr>
          <c:marker>
            <c:symbol val="none"/>
          </c:marker>
          <c:cat>
            <c:multiLvlStrRef>
              <c:f>Sheet14!$A$5:$A$62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Sheet14!$F$5:$F$62</c:f>
              <c:numCache>
                <c:formatCode>General</c:formatCode>
                <c:ptCount val="52"/>
                <c:pt idx="0">
                  <c:v>737</c:v>
                </c:pt>
                <c:pt idx="1">
                  <c:v>3140</c:v>
                </c:pt>
                <c:pt idx="2">
                  <c:v>2269</c:v>
                </c:pt>
                <c:pt idx="3">
                  <c:v>1876</c:v>
                </c:pt>
                <c:pt idx="4">
                  <c:v>1598</c:v>
                </c:pt>
                <c:pt idx="5">
                  <c:v>1551</c:v>
                </c:pt>
                <c:pt idx="6">
                  <c:v>1512</c:v>
                </c:pt>
                <c:pt idx="7">
                  <c:v>1278</c:v>
                </c:pt>
                <c:pt idx="8">
                  <c:v>954</c:v>
                </c:pt>
                <c:pt idx="9">
                  <c:v>656</c:v>
                </c:pt>
                <c:pt idx="10">
                  <c:v>466</c:v>
                </c:pt>
                <c:pt idx="11">
                  <c:v>532</c:v>
                </c:pt>
                <c:pt idx="12">
                  <c:v>1134</c:v>
                </c:pt>
                <c:pt idx="13">
                  <c:v>1080</c:v>
                </c:pt>
                <c:pt idx="14">
                  <c:v>1072</c:v>
                </c:pt>
                <c:pt idx="15">
                  <c:v>1746</c:v>
                </c:pt>
                <c:pt idx="16">
                  <c:v>1139</c:v>
                </c:pt>
                <c:pt idx="17">
                  <c:v>893</c:v>
                </c:pt>
                <c:pt idx="18">
                  <c:v>779</c:v>
                </c:pt>
                <c:pt idx="19">
                  <c:v>891</c:v>
                </c:pt>
                <c:pt idx="20">
                  <c:v>833</c:v>
                </c:pt>
                <c:pt idx="21">
                  <c:v>538</c:v>
                </c:pt>
                <c:pt idx="22">
                  <c:v>605</c:v>
                </c:pt>
                <c:pt idx="23">
                  <c:v>529</c:v>
                </c:pt>
                <c:pt idx="24">
                  <c:v>842</c:v>
                </c:pt>
                <c:pt idx="25">
                  <c:v>2194</c:v>
                </c:pt>
                <c:pt idx="26">
                  <c:v>1604</c:v>
                </c:pt>
                <c:pt idx="27">
                  <c:v>1568</c:v>
                </c:pt>
                <c:pt idx="28">
                  <c:v>1632</c:v>
                </c:pt>
                <c:pt idx="29">
                  <c:v>1303</c:v>
                </c:pt>
                <c:pt idx="30">
                  <c:v>1056</c:v>
                </c:pt>
                <c:pt idx="31">
                  <c:v>1134</c:v>
                </c:pt>
                <c:pt idx="32">
                  <c:v>1041</c:v>
                </c:pt>
                <c:pt idx="33">
                  <c:v>991</c:v>
                </c:pt>
                <c:pt idx="34">
                  <c:v>892</c:v>
                </c:pt>
                <c:pt idx="35">
                  <c:v>943</c:v>
                </c:pt>
                <c:pt idx="36">
                  <c:v>2330</c:v>
                </c:pt>
                <c:pt idx="37">
                  <c:v>3563</c:v>
                </c:pt>
                <c:pt idx="38">
                  <c:v>4357</c:v>
                </c:pt>
                <c:pt idx="39">
                  <c:v>1599</c:v>
                </c:pt>
                <c:pt idx="40">
                  <c:v>1370</c:v>
                </c:pt>
                <c:pt idx="41">
                  <c:v>1053</c:v>
                </c:pt>
                <c:pt idx="42">
                  <c:v>998</c:v>
                </c:pt>
                <c:pt idx="43">
                  <c:v>932</c:v>
                </c:pt>
                <c:pt idx="44">
                  <c:v>590</c:v>
                </c:pt>
                <c:pt idx="45">
                  <c:v>663</c:v>
                </c:pt>
                <c:pt idx="46">
                  <c:v>629</c:v>
                </c:pt>
                <c:pt idx="47">
                  <c:v>871</c:v>
                </c:pt>
                <c:pt idx="48">
                  <c:v>961</c:v>
                </c:pt>
                <c:pt idx="49">
                  <c:v>1023</c:v>
                </c:pt>
                <c:pt idx="50">
                  <c:v>870</c:v>
                </c:pt>
                <c:pt idx="51">
                  <c:v>405</c:v>
                </c:pt>
              </c:numCache>
            </c:numRef>
          </c:val>
          <c:smooth val="0"/>
          <c:extLst>
            <c:ext xmlns:c16="http://schemas.microsoft.com/office/drawing/2014/chart" uri="{C3380CC4-5D6E-409C-BE32-E72D297353CC}">
              <c16:uniqueId val="{00000004-9D2D-42F2-9603-747425C9EEC5}"/>
            </c:ext>
          </c:extLst>
        </c:ser>
        <c:ser>
          <c:idx val="1"/>
          <c:order val="5"/>
          <c:tx>
            <c:strRef>
              <c:f>Sheet14!$G$3:$G$4</c:f>
              <c:strCache>
                <c:ptCount val="1"/>
                <c:pt idx="0">
                  <c:v>vehicle_parking_issues</c:v>
                </c:pt>
              </c:strCache>
            </c:strRef>
          </c:tx>
          <c:spPr>
            <a:ln w="28575" cap="rnd">
              <a:solidFill>
                <a:schemeClr val="accent4"/>
              </a:solidFill>
              <a:round/>
            </a:ln>
            <a:effectLst/>
          </c:spPr>
          <c:marker>
            <c:symbol val="none"/>
          </c:marker>
          <c:cat>
            <c:multiLvlStrRef>
              <c:f>Sheet14!$A$5:$A$62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Sheet14!$G$5:$G$62</c:f>
              <c:numCache>
                <c:formatCode>General</c:formatCode>
                <c:ptCount val="52"/>
                <c:pt idx="0">
                  <c:v>3406</c:v>
                </c:pt>
                <c:pt idx="1">
                  <c:v>4345</c:v>
                </c:pt>
                <c:pt idx="2">
                  <c:v>5426</c:v>
                </c:pt>
                <c:pt idx="3">
                  <c:v>4672</c:v>
                </c:pt>
                <c:pt idx="4">
                  <c:v>4811</c:v>
                </c:pt>
                <c:pt idx="5">
                  <c:v>5091</c:v>
                </c:pt>
                <c:pt idx="6">
                  <c:v>4803</c:v>
                </c:pt>
                <c:pt idx="7">
                  <c:v>6182</c:v>
                </c:pt>
                <c:pt idx="8">
                  <c:v>6590</c:v>
                </c:pt>
                <c:pt idx="9">
                  <c:v>5696</c:v>
                </c:pt>
                <c:pt idx="10">
                  <c:v>4964</c:v>
                </c:pt>
                <c:pt idx="11">
                  <c:v>4625</c:v>
                </c:pt>
                <c:pt idx="12">
                  <c:v>4553</c:v>
                </c:pt>
                <c:pt idx="13">
                  <c:v>4489</c:v>
                </c:pt>
                <c:pt idx="14">
                  <c:v>5542</c:v>
                </c:pt>
                <c:pt idx="15">
                  <c:v>5366</c:v>
                </c:pt>
                <c:pt idx="16">
                  <c:v>6055</c:v>
                </c:pt>
                <c:pt idx="17">
                  <c:v>6610</c:v>
                </c:pt>
                <c:pt idx="18">
                  <c:v>6270</c:v>
                </c:pt>
                <c:pt idx="19">
                  <c:v>6743</c:v>
                </c:pt>
                <c:pt idx="20">
                  <c:v>5992</c:v>
                </c:pt>
                <c:pt idx="21">
                  <c:v>6193</c:v>
                </c:pt>
                <c:pt idx="22">
                  <c:v>5007</c:v>
                </c:pt>
                <c:pt idx="23">
                  <c:v>4880</c:v>
                </c:pt>
                <c:pt idx="24">
                  <c:v>5160</c:v>
                </c:pt>
                <c:pt idx="25">
                  <c:v>5173</c:v>
                </c:pt>
                <c:pt idx="26">
                  <c:v>6201</c:v>
                </c:pt>
                <c:pt idx="27">
                  <c:v>6538</c:v>
                </c:pt>
                <c:pt idx="28">
                  <c:v>7174</c:v>
                </c:pt>
                <c:pt idx="29">
                  <c:v>7522</c:v>
                </c:pt>
                <c:pt idx="30">
                  <c:v>6969</c:v>
                </c:pt>
                <c:pt idx="31">
                  <c:v>7615</c:v>
                </c:pt>
                <c:pt idx="32">
                  <c:v>6496</c:v>
                </c:pt>
                <c:pt idx="33">
                  <c:v>7095</c:v>
                </c:pt>
                <c:pt idx="34">
                  <c:v>5326</c:v>
                </c:pt>
                <c:pt idx="35">
                  <c:v>4869</c:v>
                </c:pt>
                <c:pt idx="36">
                  <c:v>5590</c:v>
                </c:pt>
                <c:pt idx="37">
                  <c:v>5517</c:v>
                </c:pt>
                <c:pt idx="38">
                  <c:v>7330</c:v>
                </c:pt>
                <c:pt idx="39">
                  <c:v>8175</c:v>
                </c:pt>
                <c:pt idx="40">
                  <c:v>9092</c:v>
                </c:pt>
                <c:pt idx="41">
                  <c:v>8161</c:v>
                </c:pt>
                <c:pt idx="42">
                  <c:v>8303</c:v>
                </c:pt>
                <c:pt idx="43">
                  <c:v>8887</c:v>
                </c:pt>
                <c:pt idx="44">
                  <c:v>8230</c:v>
                </c:pt>
                <c:pt idx="45">
                  <c:v>8221</c:v>
                </c:pt>
                <c:pt idx="46">
                  <c:v>6001</c:v>
                </c:pt>
                <c:pt idx="47">
                  <c:v>6100</c:v>
                </c:pt>
                <c:pt idx="48">
                  <c:v>6330</c:v>
                </c:pt>
                <c:pt idx="49">
                  <c:v>6612</c:v>
                </c:pt>
                <c:pt idx="50">
                  <c:v>5718</c:v>
                </c:pt>
                <c:pt idx="51">
                  <c:v>1217</c:v>
                </c:pt>
              </c:numCache>
            </c:numRef>
          </c:val>
          <c:smooth val="0"/>
          <c:extLst>
            <c:ext xmlns:c16="http://schemas.microsoft.com/office/drawing/2014/chart" uri="{C3380CC4-5D6E-409C-BE32-E72D297353CC}">
              <c16:uniqueId val="{00000005-9D2D-42F2-9603-747425C9EEC5}"/>
            </c:ext>
          </c:extLst>
        </c:ser>
        <c:dLbls>
          <c:showLegendKey val="0"/>
          <c:showVal val="0"/>
          <c:showCatName val="0"/>
          <c:showSerName val="0"/>
          <c:showPercent val="0"/>
          <c:showBubbleSize val="0"/>
        </c:dLbls>
        <c:smooth val="0"/>
        <c:axId val="1507750448"/>
        <c:axId val="1507759088"/>
      </c:lineChart>
      <c:catAx>
        <c:axId val="1507750448"/>
        <c:scaling>
          <c:orientation val="minMax"/>
        </c:scaling>
        <c:delete val="0"/>
        <c:axPos val="b"/>
        <c:title>
          <c:tx>
            <c:rich>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507759088"/>
        <c:crosses val="autoZero"/>
        <c:auto val="1"/>
        <c:lblAlgn val="ctr"/>
        <c:lblOffset val="100"/>
        <c:noMultiLvlLbl val="0"/>
      </c:catAx>
      <c:valAx>
        <c:axId val="1507759088"/>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a:t>number of calls</a:t>
                </a:r>
              </a:p>
            </c:rich>
          </c:tx>
          <c:overlay val="0"/>
          <c:spPr>
            <a:noFill/>
            <a:ln>
              <a:noFill/>
            </a:ln>
            <a:effectLst/>
          </c:spPr>
          <c:txPr>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507750448"/>
        <c:crosses val="autoZero"/>
        <c:crossBetween val="between"/>
      </c:valAx>
      <c:spPr>
        <a:noFill/>
        <a:ln>
          <a:noFill/>
        </a:ln>
        <a:effectLst/>
      </c:spPr>
    </c:plotArea>
    <c:legend>
      <c:legendPos val="r"/>
      <c:layout>
        <c:manualLayout>
          <c:xMode val="edge"/>
          <c:yMode val="edge"/>
          <c:x val="0.82111945247080076"/>
          <c:y val="2.502772626165716E-3"/>
          <c:w val="0.15752171921349539"/>
          <c:h val="0.38725954146377806"/>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5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[newm.xlsx]Sheet14!PivotTable42</c:name>
    <c:fmtId val="14"/>
  </c:pivotSource>
  <c:chart>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2"/>
          <c:order val="0"/>
          <c:tx>
            <c:strRef>
              <c:f>Sheet14!$B$3:$B$4</c:f>
              <c:strCache>
                <c:ptCount val="1"/>
                <c:pt idx="0">
                  <c:v>administrative_other</c:v>
                </c:pt>
              </c:strCache>
            </c:strRef>
          </c:tx>
          <c:spPr>
            <a:ln w="28575" cap="rnd">
              <a:solidFill>
                <a:schemeClr val="accent6"/>
              </a:solidFill>
              <a:round/>
            </a:ln>
            <a:effectLst/>
          </c:spPr>
          <c:marker>
            <c:symbol val="none"/>
          </c:marker>
          <c:dLbls>
            <c:dLbl>
              <c:idx val="50"/>
              <c:layout>
                <c:manualLayout>
                  <c:x val="3.9666395443449812E-2"/>
                  <c:y val="0.2244474527865063"/>
                </c:manualLayout>
              </c:layout>
              <c:tx>
                <c:rich>
                  <a:bodyPr rot="0" spcFirstLastPara="1" vertOverflow="clip" horzOverflow="clip" vert="horz" wrap="square" lIns="38100" tIns="19050" rIns="38100" bIns="19050" anchor="ctr" anchorCtr="1">
                    <a:spAutoFit/>
                  </a:bodyPr>
                  <a:lstStyle/>
                  <a:p>
                    <a:pPr>
                      <a:defRPr sz="1050" b="0" i="0" u="none" strike="noStrike" kern="1200" baseline="0">
                        <a:solidFill>
                          <a:schemeClr val="dk1">
                            <a:lumMod val="65000"/>
                            <a:lumOff val="35000"/>
                          </a:schemeClr>
                        </a:solidFill>
                        <a:latin typeface="+mn-lt"/>
                        <a:ea typeface="+mn-ea"/>
                        <a:cs typeface="+mn-cs"/>
                      </a:defRPr>
                    </a:pPr>
                    <a:r>
                      <a:rPr lang="en-US" baseline="0" dirty="0"/>
                      <a:t>Public health emergency</a:t>
                    </a:r>
                    <a:endParaRPr lang="en-US" dirty="0"/>
                  </a:p>
                </c:rich>
              </c:tx>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05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showDataLabelsRange val="0"/>
                </c:ext>
                <c:ext xmlns:c16="http://schemas.microsoft.com/office/drawing/2014/chart" uri="{C3380CC4-5D6E-409C-BE32-E72D297353CC}">
                  <c16:uniqueId val="{00000001-3301-4083-B650-9EB550FA6923}"/>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multiLvlStrRef>
              <c:f>Sheet14!$A$5:$A$62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Sheet14!$B$5:$B$62</c:f>
              <c:numCache>
                <c:formatCode>General</c:formatCode>
                <c:ptCount val="52"/>
                <c:pt idx="0">
                  <c:v>8768</c:v>
                </c:pt>
                <c:pt idx="1">
                  <c:v>11512</c:v>
                </c:pt>
                <c:pt idx="2">
                  <c:v>14095</c:v>
                </c:pt>
                <c:pt idx="3">
                  <c:v>14898</c:v>
                </c:pt>
                <c:pt idx="4">
                  <c:v>15713</c:v>
                </c:pt>
                <c:pt idx="5">
                  <c:v>17166</c:v>
                </c:pt>
                <c:pt idx="6">
                  <c:v>17005</c:v>
                </c:pt>
                <c:pt idx="7">
                  <c:v>19423</c:v>
                </c:pt>
                <c:pt idx="8">
                  <c:v>16932</c:v>
                </c:pt>
                <c:pt idx="9">
                  <c:v>15569</c:v>
                </c:pt>
                <c:pt idx="10">
                  <c:v>13606</c:v>
                </c:pt>
                <c:pt idx="11">
                  <c:v>13514</c:v>
                </c:pt>
                <c:pt idx="12">
                  <c:v>13822</c:v>
                </c:pt>
                <c:pt idx="13">
                  <c:v>12590</c:v>
                </c:pt>
                <c:pt idx="14">
                  <c:v>13361</c:v>
                </c:pt>
                <c:pt idx="15">
                  <c:v>15046</c:v>
                </c:pt>
                <c:pt idx="16">
                  <c:v>16984</c:v>
                </c:pt>
                <c:pt idx="17">
                  <c:v>18476</c:v>
                </c:pt>
                <c:pt idx="18">
                  <c:v>18898</c:v>
                </c:pt>
                <c:pt idx="19">
                  <c:v>19838</c:v>
                </c:pt>
                <c:pt idx="20">
                  <c:v>18099</c:v>
                </c:pt>
                <c:pt idx="21">
                  <c:v>17453</c:v>
                </c:pt>
                <c:pt idx="22">
                  <c:v>15654</c:v>
                </c:pt>
                <c:pt idx="23">
                  <c:v>14785</c:v>
                </c:pt>
                <c:pt idx="24">
                  <c:v>16123</c:v>
                </c:pt>
                <c:pt idx="25">
                  <c:v>13557</c:v>
                </c:pt>
                <c:pt idx="26">
                  <c:v>17679</c:v>
                </c:pt>
                <c:pt idx="27">
                  <c:v>16323</c:v>
                </c:pt>
                <c:pt idx="28">
                  <c:v>19521</c:v>
                </c:pt>
                <c:pt idx="29">
                  <c:v>20436</c:v>
                </c:pt>
                <c:pt idx="30">
                  <c:v>20584</c:v>
                </c:pt>
                <c:pt idx="31">
                  <c:v>21525</c:v>
                </c:pt>
                <c:pt idx="32">
                  <c:v>18429</c:v>
                </c:pt>
                <c:pt idx="33">
                  <c:v>19604</c:v>
                </c:pt>
                <c:pt idx="34">
                  <c:v>14716</c:v>
                </c:pt>
                <c:pt idx="35">
                  <c:v>14950</c:v>
                </c:pt>
                <c:pt idx="36">
                  <c:v>16859</c:v>
                </c:pt>
                <c:pt idx="37">
                  <c:v>14008</c:v>
                </c:pt>
                <c:pt idx="38">
                  <c:v>16390</c:v>
                </c:pt>
                <c:pt idx="39">
                  <c:v>18928</c:v>
                </c:pt>
                <c:pt idx="40">
                  <c:v>21252</c:v>
                </c:pt>
                <c:pt idx="41">
                  <c:v>20421</c:v>
                </c:pt>
                <c:pt idx="42">
                  <c:v>22172</c:v>
                </c:pt>
                <c:pt idx="43">
                  <c:v>21097</c:v>
                </c:pt>
                <c:pt idx="44">
                  <c:v>17377</c:v>
                </c:pt>
                <c:pt idx="45">
                  <c:v>16914</c:v>
                </c:pt>
                <c:pt idx="46">
                  <c:v>13827</c:v>
                </c:pt>
                <c:pt idx="47">
                  <c:v>16627</c:v>
                </c:pt>
                <c:pt idx="48">
                  <c:v>22931</c:v>
                </c:pt>
                <c:pt idx="49">
                  <c:v>13940</c:v>
                </c:pt>
                <c:pt idx="50">
                  <c:v>13780</c:v>
                </c:pt>
                <c:pt idx="51">
                  <c:v>8643</c:v>
                </c:pt>
              </c:numCache>
            </c:numRef>
          </c:val>
          <c:smooth val="0"/>
          <c:extLst>
            <c:ext xmlns:c16="http://schemas.microsoft.com/office/drawing/2014/chart" uri="{C3380CC4-5D6E-409C-BE32-E72D297353CC}">
              <c16:uniqueId val="{00000000-9D2D-42F2-9603-747425C9EEC5}"/>
            </c:ext>
          </c:extLst>
        </c:ser>
        <c:ser>
          <c:idx val="3"/>
          <c:order val="1"/>
          <c:tx>
            <c:strRef>
              <c:f>Sheet14!$C$3:$C$4</c:f>
              <c:strCache>
                <c:ptCount val="1"/>
                <c:pt idx="0">
                  <c:v>covid_emergency_health</c:v>
                </c:pt>
              </c:strCache>
            </c:strRef>
          </c:tx>
          <c:spPr>
            <a:ln w="28575" cap="rnd">
              <a:solidFill>
                <a:schemeClr val="accent2">
                  <a:lumMod val="60000"/>
                </a:schemeClr>
              </a:solidFill>
              <a:round/>
            </a:ln>
            <a:effectLst/>
          </c:spPr>
          <c:marker>
            <c:symbol val="none"/>
          </c:marker>
          <c:dLbls>
            <c:dLbl>
              <c:idx val="50"/>
              <c:layout>
                <c:manualLayout>
                  <c:x val="-0.16273393002441017"/>
                  <c:y val="-0.10704416979048774"/>
                </c:manualLayout>
              </c:layout>
              <c:tx>
                <c:rich>
                  <a:bodyPr rot="0" spcFirstLastPara="1" vertOverflow="clip" horzOverflow="clip" vert="horz" wrap="square" lIns="38100" tIns="19050" rIns="38100" bIns="19050" anchor="ctr" anchorCtr="1">
                    <a:spAutoFit/>
                  </a:bodyPr>
                  <a:lstStyle/>
                  <a:p>
                    <a:pPr>
                      <a:defRPr sz="1050" b="0" i="0" u="none" strike="noStrike" kern="1200" baseline="0">
                        <a:solidFill>
                          <a:schemeClr val="dk1">
                            <a:lumMod val="65000"/>
                            <a:lumOff val="35000"/>
                          </a:schemeClr>
                        </a:solidFill>
                        <a:latin typeface="+mn-lt"/>
                        <a:ea typeface="+mn-ea"/>
                        <a:cs typeface="+mn-cs"/>
                      </a:defRPr>
                    </a:pPr>
                    <a:r>
                      <a:rPr lang="en-US" baseline="0" dirty="0"/>
                      <a:t>First recorded covid related call</a:t>
                    </a:r>
                    <a:endParaRPr lang="en-US" dirty="0"/>
                  </a:p>
                </c:rich>
              </c:tx>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05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showDataLabelsRange val="0"/>
                </c:ext>
                <c:ext xmlns:c16="http://schemas.microsoft.com/office/drawing/2014/chart" uri="{C3380CC4-5D6E-409C-BE32-E72D297353CC}">
                  <c16:uniqueId val="{00000002-3301-4083-B650-9EB550FA6923}"/>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multiLvlStrRef>
              <c:f>Sheet14!$A$5:$A$62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Sheet14!$C$5:$C$62</c:f>
              <c:numCache>
                <c:formatCode>General</c:formatCode>
                <c:ptCount val="52"/>
                <c:pt idx="50">
                  <c:v>88</c:v>
                </c:pt>
                <c:pt idx="51">
                  <c:v>262</c:v>
                </c:pt>
              </c:numCache>
            </c:numRef>
          </c:val>
          <c:smooth val="0"/>
          <c:extLst>
            <c:ext xmlns:c16="http://schemas.microsoft.com/office/drawing/2014/chart" uri="{C3380CC4-5D6E-409C-BE32-E72D297353CC}">
              <c16:uniqueId val="{00000001-9D2D-42F2-9603-747425C9EEC5}"/>
            </c:ext>
          </c:extLst>
        </c:ser>
        <c:ser>
          <c:idx val="4"/>
          <c:order val="2"/>
          <c:tx>
            <c:strRef>
              <c:f>Sheet14!$D$3:$D$4</c:f>
              <c:strCache>
                <c:ptCount val="1"/>
                <c:pt idx="0">
                  <c:v>snow_seasonal_services</c:v>
                </c:pt>
              </c:strCache>
            </c:strRef>
          </c:tx>
          <c:spPr>
            <a:ln w="28575" cap="rnd">
              <a:solidFill>
                <a:schemeClr val="accent4">
                  <a:lumMod val="60000"/>
                </a:schemeClr>
              </a:solidFill>
              <a:round/>
            </a:ln>
            <a:effectLst/>
          </c:spPr>
          <c:marker>
            <c:symbol val="none"/>
          </c:marker>
          <c:dLbls>
            <c:dLbl>
              <c:idx val="14"/>
              <c:layout>
                <c:manualLayout>
                  <c:x val="0.18714401952807161"/>
                  <c:y val="0.22790049052168318"/>
                </c:manualLayout>
              </c:layout>
              <c:tx>
                <c:rich>
                  <a:bodyPr rot="0" spcFirstLastPara="1" vertOverflow="clip" horzOverflow="clip"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050" b="0" i="0" u="none" strike="noStrike" kern="1200" baseline="0">
                        <a:solidFill>
                          <a:prstClr val="black">
                            <a:lumMod val="65000"/>
                            <a:lumOff val="35000"/>
                          </a:prstClr>
                        </a:solidFill>
                        <a:latin typeface="+mn-lt"/>
                        <a:ea typeface="+mn-ea"/>
                        <a:cs typeface="+mn-cs"/>
                      </a:defRPr>
                    </a:pPr>
                    <a:r>
                      <a:rPr lang="en-US" sz="1050" b="0" i="0" u="none" strike="noStrike" kern="1200" baseline="0" dirty="0">
                        <a:solidFill>
                          <a:prstClr val="black">
                            <a:lumMod val="65000"/>
                            <a:lumOff val="35000"/>
                          </a:prstClr>
                        </a:solidFill>
                      </a:rPr>
                      <a:t>Seasonal/</a:t>
                    </a:r>
                    <a:r>
                      <a:rPr lang="en-US" sz="1050" b="0" i="0" u="none" strike="noStrike" kern="1200" baseline="0" dirty="0" err="1">
                        <a:solidFill>
                          <a:prstClr val="black">
                            <a:lumMod val="65000"/>
                            <a:lumOff val="35000"/>
                          </a:prstClr>
                        </a:solidFill>
                      </a:rPr>
                      <a:t>enviromental</a:t>
                    </a:r>
                    <a:endParaRPr lang="en-US" sz="1050" b="0" i="0" u="none" strike="noStrike" kern="1200" baseline="0" dirty="0">
                      <a:solidFill>
                        <a:prstClr val="black">
                          <a:lumMod val="65000"/>
                          <a:lumOff val="35000"/>
                        </a:prstClr>
                      </a:solidFill>
                    </a:endParaRPr>
                  </a:p>
                </c:rich>
              </c:tx>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050" b="0" i="0" u="none" strike="noStrike" kern="1200" baseline="0">
                      <a:solidFill>
                        <a:prstClr val="black">
                          <a:lumMod val="65000"/>
                          <a:lumOff val="35000"/>
                        </a:prst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showDataLabelsRange val="0"/>
                </c:ext>
                <c:ext xmlns:c16="http://schemas.microsoft.com/office/drawing/2014/chart" uri="{C3380CC4-5D6E-409C-BE32-E72D297353CC}">
                  <c16:uniqueId val="{00000005-3301-4083-B650-9EB550FA6923}"/>
                </c:ext>
              </c:extLst>
            </c:dLbl>
            <c:dLbl>
              <c:idx val="24"/>
              <c:layout>
                <c:manualLayout>
                  <c:x val="4.2717656631407572E-2"/>
                  <c:y val="0.21754137731615225"/>
                </c:manualLayout>
              </c:layout>
              <c:tx>
                <c:rich>
                  <a:bodyPr rot="0" spcFirstLastPara="1" vertOverflow="clip" horzOverflow="clip"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050" b="0" i="0" u="none" strike="noStrike" kern="1200" baseline="0">
                        <a:solidFill>
                          <a:prstClr val="black">
                            <a:lumMod val="65000"/>
                            <a:lumOff val="35000"/>
                          </a:prstClr>
                        </a:solidFill>
                        <a:latin typeface="+mn-lt"/>
                        <a:ea typeface="+mn-ea"/>
                        <a:cs typeface="+mn-cs"/>
                      </a:defRPr>
                    </a:pPr>
                    <a:r>
                      <a:rPr lang="en-US" sz="1050" b="0" i="0" u="none" strike="noStrike" kern="1200" baseline="0" dirty="0">
                        <a:solidFill>
                          <a:prstClr val="black">
                            <a:lumMod val="65000"/>
                            <a:lumOff val="35000"/>
                          </a:prstClr>
                        </a:solidFill>
                      </a:rPr>
                      <a:t>Seasonal/</a:t>
                    </a:r>
                    <a:r>
                      <a:rPr lang="en-US" sz="1050" b="0" i="0" u="none" strike="noStrike" kern="1200" baseline="0" dirty="0" err="1">
                        <a:solidFill>
                          <a:prstClr val="black">
                            <a:lumMod val="65000"/>
                            <a:lumOff val="35000"/>
                          </a:prstClr>
                        </a:solidFill>
                      </a:rPr>
                      <a:t>enviromental</a:t>
                    </a:r>
                    <a:endParaRPr lang="en-US" sz="1050" b="0" i="0" u="none" strike="noStrike" kern="1200" baseline="0" dirty="0">
                      <a:solidFill>
                        <a:prstClr val="black">
                          <a:lumMod val="65000"/>
                          <a:lumOff val="35000"/>
                        </a:prstClr>
                      </a:solidFill>
                    </a:endParaRPr>
                  </a:p>
                </c:rich>
              </c:tx>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050" b="0" i="0" u="none" strike="noStrike" kern="1200" baseline="0">
                      <a:solidFill>
                        <a:prstClr val="black">
                          <a:lumMod val="65000"/>
                          <a:lumOff val="35000"/>
                        </a:prst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showDataLabelsRange val="0"/>
                </c:ext>
                <c:ext xmlns:c16="http://schemas.microsoft.com/office/drawing/2014/chart" uri="{C3380CC4-5D6E-409C-BE32-E72D297353CC}">
                  <c16:uniqueId val="{00000004-3301-4083-B650-9EB550FA6923}"/>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multiLvlStrRef>
              <c:f>Sheet14!$A$5:$A$62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Sheet14!$D$5:$D$62</c:f>
              <c:numCache>
                <c:formatCode>General</c:formatCode>
                <c:ptCount val="52"/>
                <c:pt idx="0">
                  <c:v>14619</c:v>
                </c:pt>
                <c:pt idx="1">
                  <c:v>1182</c:v>
                </c:pt>
                <c:pt idx="2">
                  <c:v>866</c:v>
                </c:pt>
                <c:pt idx="3">
                  <c:v>899</c:v>
                </c:pt>
                <c:pt idx="4">
                  <c:v>952</c:v>
                </c:pt>
                <c:pt idx="5">
                  <c:v>979</c:v>
                </c:pt>
                <c:pt idx="6">
                  <c:v>911</c:v>
                </c:pt>
                <c:pt idx="7">
                  <c:v>920</c:v>
                </c:pt>
                <c:pt idx="8">
                  <c:v>836</c:v>
                </c:pt>
                <c:pt idx="9">
                  <c:v>739</c:v>
                </c:pt>
                <c:pt idx="10">
                  <c:v>830</c:v>
                </c:pt>
                <c:pt idx="11">
                  <c:v>1152</c:v>
                </c:pt>
                <c:pt idx="12">
                  <c:v>1715</c:v>
                </c:pt>
                <c:pt idx="13">
                  <c:v>845</c:v>
                </c:pt>
                <c:pt idx="14">
                  <c:v>1619</c:v>
                </c:pt>
                <c:pt idx="15">
                  <c:v>723</c:v>
                </c:pt>
                <c:pt idx="16">
                  <c:v>787</c:v>
                </c:pt>
                <c:pt idx="17">
                  <c:v>681</c:v>
                </c:pt>
                <c:pt idx="18">
                  <c:v>646</c:v>
                </c:pt>
                <c:pt idx="19">
                  <c:v>758</c:v>
                </c:pt>
                <c:pt idx="20">
                  <c:v>694</c:v>
                </c:pt>
                <c:pt idx="21">
                  <c:v>898</c:v>
                </c:pt>
                <c:pt idx="22">
                  <c:v>744</c:v>
                </c:pt>
                <c:pt idx="23">
                  <c:v>1132</c:v>
                </c:pt>
                <c:pt idx="24">
                  <c:v>1314</c:v>
                </c:pt>
                <c:pt idx="25">
                  <c:v>603</c:v>
                </c:pt>
                <c:pt idx="26">
                  <c:v>709</c:v>
                </c:pt>
                <c:pt idx="27">
                  <c:v>522</c:v>
                </c:pt>
                <c:pt idx="28">
                  <c:v>612</c:v>
                </c:pt>
                <c:pt idx="29">
                  <c:v>526</c:v>
                </c:pt>
                <c:pt idx="30">
                  <c:v>537</c:v>
                </c:pt>
                <c:pt idx="31">
                  <c:v>597</c:v>
                </c:pt>
                <c:pt idx="32">
                  <c:v>516</c:v>
                </c:pt>
                <c:pt idx="33">
                  <c:v>625</c:v>
                </c:pt>
                <c:pt idx="34">
                  <c:v>768</c:v>
                </c:pt>
                <c:pt idx="35">
                  <c:v>614</c:v>
                </c:pt>
                <c:pt idx="36">
                  <c:v>2352</c:v>
                </c:pt>
                <c:pt idx="37">
                  <c:v>814</c:v>
                </c:pt>
                <c:pt idx="38">
                  <c:v>525</c:v>
                </c:pt>
                <c:pt idx="39">
                  <c:v>585</c:v>
                </c:pt>
                <c:pt idx="40">
                  <c:v>598</c:v>
                </c:pt>
                <c:pt idx="41">
                  <c:v>533</c:v>
                </c:pt>
                <c:pt idx="42">
                  <c:v>595</c:v>
                </c:pt>
                <c:pt idx="43">
                  <c:v>667</c:v>
                </c:pt>
                <c:pt idx="44">
                  <c:v>694</c:v>
                </c:pt>
                <c:pt idx="45">
                  <c:v>612</c:v>
                </c:pt>
                <c:pt idx="46">
                  <c:v>708</c:v>
                </c:pt>
                <c:pt idx="47">
                  <c:v>632</c:v>
                </c:pt>
                <c:pt idx="48">
                  <c:v>626</c:v>
                </c:pt>
                <c:pt idx="49">
                  <c:v>632</c:v>
                </c:pt>
                <c:pt idx="50">
                  <c:v>578</c:v>
                </c:pt>
                <c:pt idx="51">
                  <c:v>353</c:v>
                </c:pt>
              </c:numCache>
            </c:numRef>
          </c:val>
          <c:smooth val="0"/>
          <c:extLst>
            <c:ext xmlns:c16="http://schemas.microsoft.com/office/drawing/2014/chart" uri="{C3380CC4-5D6E-409C-BE32-E72D297353CC}">
              <c16:uniqueId val="{00000002-9D2D-42F2-9603-747425C9EEC5}"/>
            </c:ext>
          </c:extLst>
        </c:ser>
        <c:ser>
          <c:idx val="5"/>
          <c:order val="3"/>
          <c:tx>
            <c:strRef>
              <c:f>Sheet14!$E$3:$E$4</c:f>
              <c:strCache>
                <c:ptCount val="1"/>
                <c:pt idx="0">
                  <c:v>street_infrastructure_repair</c:v>
                </c:pt>
              </c:strCache>
            </c:strRef>
          </c:tx>
          <c:spPr>
            <a:ln w="28575" cap="rnd">
              <a:solidFill>
                <a:schemeClr val="accent6">
                  <a:lumMod val="60000"/>
                </a:schemeClr>
              </a:solidFill>
              <a:round/>
            </a:ln>
            <a:effectLst/>
          </c:spPr>
          <c:marker>
            <c:symbol val="none"/>
          </c:marker>
          <c:cat>
            <c:multiLvlStrRef>
              <c:f>Sheet14!$A$5:$A$62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Sheet14!$E$5:$E$62</c:f>
              <c:numCache>
                <c:formatCode>General</c:formatCode>
                <c:ptCount val="52"/>
                <c:pt idx="0">
                  <c:v>240</c:v>
                </c:pt>
                <c:pt idx="1">
                  <c:v>342</c:v>
                </c:pt>
                <c:pt idx="2">
                  <c:v>527</c:v>
                </c:pt>
                <c:pt idx="3">
                  <c:v>737</c:v>
                </c:pt>
                <c:pt idx="4">
                  <c:v>436</c:v>
                </c:pt>
                <c:pt idx="5">
                  <c:v>608</c:v>
                </c:pt>
                <c:pt idx="6">
                  <c:v>362</c:v>
                </c:pt>
                <c:pt idx="7">
                  <c:v>416</c:v>
                </c:pt>
                <c:pt idx="8">
                  <c:v>440</c:v>
                </c:pt>
                <c:pt idx="9">
                  <c:v>433</c:v>
                </c:pt>
                <c:pt idx="10">
                  <c:v>402</c:v>
                </c:pt>
                <c:pt idx="11">
                  <c:v>321</c:v>
                </c:pt>
                <c:pt idx="12">
                  <c:v>823</c:v>
                </c:pt>
                <c:pt idx="13">
                  <c:v>1186</c:v>
                </c:pt>
                <c:pt idx="14">
                  <c:v>1946</c:v>
                </c:pt>
                <c:pt idx="15">
                  <c:v>1200</c:v>
                </c:pt>
                <c:pt idx="16">
                  <c:v>1207</c:v>
                </c:pt>
                <c:pt idx="17">
                  <c:v>1320</c:v>
                </c:pt>
                <c:pt idx="18">
                  <c:v>1890</c:v>
                </c:pt>
                <c:pt idx="19">
                  <c:v>1624</c:v>
                </c:pt>
                <c:pt idx="20">
                  <c:v>1371</c:v>
                </c:pt>
                <c:pt idx="21">
                  <c:v>1066</c:v>
                </c:pt>
                <c:pt idx="22">
                  <c:v>709</c:v>
                </c:pt>
                <c:pt idx="23">
                  <c:v>1246</c:v>
                </c:pt>
                <c:pt idx="24">
                  <c:v>582</c:v>
                </c:pt>
                <c:pt idx="25">
                  <c:v>1120</c:v>
                </c:pt>
                <c:pt idx="26">
                  <c:v>1384</c:v>
                </c:pt>
                <c:pt idx="27">
                  <c:v>1089</c:v>
                </c:pt>
                <c:pt idx="28">
                  <c:v>1009</c:v>
                </c:pt>
                <c:pt idx="29">
                  <c:v>985</c:v>
                </c:pt>
                <c:pt idx="30">
                  <c:v>839</c:v>
                </c:pt>
                <c:pt idx="31">
                  <c:v>773</c:v>
                </c:pt>
                <c:pt idx="32">
                  <c:v>894</c:v>
                </c:pt>
                <c:pt idx="33">
                  <c:v>1061</c:v>
                </c:pt>
                <c:pt idx="34">
                  <c:v>978</c:v>
                </c:pt>
                <c:pt idx="35">
                  <c:v>804</c:v>
                </c:pt>
                <c:pt idx="36">
                  <c:v>1057</c:v>
                </c:pt>
                <c:pt idx="37">
                  <c:v>1138</c:v>
                </c:pt>
                <c:pt idx="38">
                  <c:v>1049</c:v>
                </c:pt>
                <c:pt idx="39">
                  <c:v>1358</c:v>
                </c:pt>
                <c:pt idx="40">
                  <c:v>1214</c:v>
                </c:pt>
                <c:pt idx="41">
                  <c:v>1279</c:v>
                </c:pt>
                <c:pt idx="42">
                  <c:v>1452</c:v>
                </c:pt>
                <c:pt idx="43">
                  <c:v>1132</c:v>
                </c:pt>
                <c:pt idx="44">
                  <c:v>795</c:v>
                </c:pt>
                <c:pt idx="45">
                  <c:v>1045</c:v>
                </c:pt>
                <c:pt idx="46">
                  <c:v>856</c:v>
                </c:pt>
                <c:pt idx="47">
                  <c:v>834</c:v>
                </c:pt>
                <c:pt idx="48">
                  <c:v>1126</c:v>
                </c:pt>
                <c:pt idx="49">
                  <c:v>1420</c:v>
                </c:pt>
                <c:pt idx="50">
                  <c:v>1111</c:v>
                </c:pt>
                <c:pt idx="51">
                  <c:v>897</c:v>
                </c:pt>
              </c:numCache>
            </c:numRef>
          </c:val>
          <c:smooth val="0"/>
          <c:extLst>
            <c:ext xmlns:c16="http://schemas.microsoft.com/office/drawing/2014/chart" uri="{C3380CC4-5D6E-409C-BE32-E72D297353CC}">
              <c16:uniqueId val="{00000003-9D2D-42F2-9603-747425C9EEC5}"/>
            </c:ext>
          </c:extLst>
        </c:ser>
        <c:ser>
          <c:idx val="0"/>
          <c:order val="4"/>
          <c:tx>
            <c:strRef>
              <c:f>Sheet14!$F$3:$F$4</c:f>
              <c:strCache>
                <c:ptCount val="1"/>
                <c:pt idx="0">
                  <c:v>tree_yard_services</c:v>
                </c:pt>
              </c:strCache>
            </c:strRef>
          </c:tx>
          <c:spPr>
            <a:ln w="28575" cap="rnd">
              <a:solidFill>
                <a:schemeClr val="accent2"/>
              </a:solidFill>
              <a:round/>
            </a:ln>
            <a:effectLst/>
          </c:spPr>
          <c:marker>
            <c:symbol val="none"/>
          </c:marker>
          <c:dLbls>
            <c:dLbl>
              <c:idx val="15"/>
              <c:layout>
                <c:manualLayout>
                  <c:x val="0.11594796518518985"/>
                  <c:y val="-0.23825960372721436"/>
                </c:manualLayout>
              </c:layout>
              <c:tx>
                <c:rich>
                  <a:bodyPr rot="0" spcFirstLastPara="1" vertOverflow="clip" horzOverflow="clip" vert="horz" wrap="square" lIns="38100" tIns="19050" rIns="38100" bIns="19050" anchor="ctr" anchorCtr="1">
                    <a:noAutofit/>
                  </a:bodyPr>
                  <a:lstStyle/>
                  <a:p>
                    <a:pPr>
                      <a:defRPr sz="1050" b="0" i="0" u="none" strike="noStrike" kern="1200" baseline="0">
                        <a:solidFill>
                          <a:schemeClr val="dk1">
                            <a:lumMod val="65000"/>
                            <a:lumOff val="35000"/>
                          </a:schemeClr>
                        </a:solidFill>
                        <a:latin typeface="+mn-lt"/>
                        <a:ea typeface="+mn-ea"/>
                        <a:cs typeface="+mn-cs"/>
                      </a:defRPr>
                    </a:pPr>
                    <a:r>
                      <a:rPr lang="en-US" sz="800" b="0" i="0" u="none" strike="noStrike" kern="1200" baseline="0" dirty="0">
                        <a:solidFill>
                          <a:prstClr val="black">
                            <a:lumMod val="65000"/>
                            <a:lumOff val="35000"/>
                          </a:prstClr>
                        </a:solidFill>
                      </a:rPr>
                      <a:t>repairs</a:t>
                    </a:r>
                    <a:endParaRPr lang="en-US" dirty="0"/>
                  </a:p>
                </c:rich>
              </c:tx>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05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3.7015802489700989E-2"/>
                      <c:h val="5.1414644305845615E-2"/>
                    </c:manualLayout>
                  </c15:layout>
                  <c15:showDataLabelsRange val="0"/>
                </c:ext>
                <c:ext xmlns:c16="http://schemas.microsoft.com/office/drawing/2014/chart" uri="{C3380CC4-5D6E-409C-BE32-E72D297353CC}">
                  <c16:uniqueId val="{00000007-3301-4083-B650-9EB550FA6923}"/>
                </c:ext>
              </c:extLst>
            </c:dLbl>
            <c:dLbl>
              <c:idx val="25"/>
              <c:layout>
                <c:manualLayout>
                  <c:x val="-3.3563873067534583E-2"/>
                  <c:y val="-0.2244474527865063"/>
                </c:manualLayout>
              </c:layout>
              <c:tx>
                <c:rich>
                  <a:bodyPr rot="0" spcFirstLastPara="1" vertOverflow="clip" horzOverflow="clip" vert="horz" wrap="square" lIns="38100" tIns="19050" rIns="38100" bIns="19050" anchor="ctr" anchorCtr="1">
                    <a:spAutoFit/>
                  </a:bodyPr>
                  <a:lstStyle/>
                  <a:p>
                    <a:pPr>
                      <a:defRPr sz="1050" b="0" i="0" u="none" strike="noStrike" kern="1200" baseline="0">
                        <a:solidFill>
                          <a:schemeClr val="dk1">
                            <a:lumMod val="65000"/>
                            <a:lumOff val="35000"/>
                          </a:schemeClr>
                        </a:solidFill>
                        <a:latin typeface="+mn-lt"/>
                        <a:ea typeface="+mn-ea"/>
                        <a:cs typeface="+mn-cs"/>
                      </a:defRPr>
                    </a:pPr>
                    <a:r>
                      <a:rPr lang="en-US" dirty="0"/>
                      <a:t>repairs</a:t>
                    </a:r>
                  </a:p>
                </c:rich>
              </c:tx>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05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showDataLabelsRange val="0"/>
                </c:ext>
                <c:ext xmlns:c16="http://schemas.microsoft.com/office/drawing/2014/chart" uri="{C3380CC4-5D6E-409C-BE32-E72D297353CC}">
                  <c16:uniqueId val="{00000006-3301-4083-B650-9EB550FA6923}"/>
                </c:ext>
              </c:extLst>
            </c:dLbl>
            <c:dLbl>
              <c:idx val="36"/>
              <c:layout>
                <c:manualLayout>
                  <c:x val="-0.13120423108218063"/>
                  <c:y val="0.24516567919756829"/>
                </c:manualLayout>
              </c:layout>
              <c:tx>
                <c:rich>
                  <a:bodyPr rot="0" spcFirstLastPara="1" vertOverflow="clip" horzOverflow="clip" vert="horz" wrap="square" lIns="38100" tIns="19050" rIns="38100" bIns="19050" anchor="ctr" anchorCtr="1">
                    <a:spAutoFit/>
                  </a:bodyPr>
                  <a:lstStyle/>
                  <a:p>
                    <a:pPr>
                      <a:defRPr sz="1050" b="0" i="0" u="none" strike="noStrike" kern="1200" baseline="0">
                        <a:solidFill>
                          <a:schemeClr val="dk1">
                            <a:lumMod val="65000"/>
                            <a:lumOff val="35000"/>
                          </a:schemeClr>
                        </a:solidFill>
                        <a:latin typeface="+mn-lt"/>
                        <a:ea typeface="+mn-ea"/>
                        <a:cs typeface="+mn-cs"/>
                      </a:defRPr>
                    </a:pPr>
                    <a:r>
                      <a:rPr lang="en-US" dirty="0"/>
                      <a:t>Seasonal/environmental</a:t>
                    </a:r>
                  </a:p>
                </c:rich>
              </c:tx>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05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showDataLabelsRange val="0"/>
                </c:ext>
                <c:ext xmlns:c16="http://schemas.microsoft.com/office/drawing/2014/chart" uri="{C3380CC4-5D6E-409C-BE32-E72D297353CC}">
                  <c16:uniqueId val="{00000003-3301-4083-B650-9EB550FA6923}"/>
                </c:ext>
              </c:extLst>
            </c:dLbl>
            <c:dLbl>
              <c:idx val="38"/>
              <c:layout>
                <c:manualLayout>
                  <c:x val="-0.23037017964800779"/>
                  <c:y val="-0.15538683402933343"/>
                </c:manualLayout>
              </c:layout>
              <c:tx>
                <c:rich>
                  <a:bodyPr rot="0" spcFirstLastPara="1" vertOverflow="clip" horzOverflow="clip" vert="horz" wrap="square" lIns="38100" tIns="19050" rIns="38100" bIns="19050" anchor="ctr" anchorCtr="1">
                    <a:noAutofit/>
                  </a:bodyPr>
                  <a:lstStyle/>
                  <a:p>
                    <a:pPr>
                      <a:defRPr sz="1050" b="0" i="0" u="none" strike="noStrike" kern="1200" baseline="0">
                        <a:solidFill>
                          <a:schemeClr val="dk1">
                            <a:lumMod val="65000"/>
                            <a:lumOff val="35000"/>
                          </a:schemeClr>
                        </a:solidFill>
                        <a:latin typeface="+mn-lt"/>
                        <a:ea typeface="+mn-ea"/>
                        <a:cs typeface="+mn-cs"/>
                      </a:defRPr>
                    </a:pPr>
                    <a:r>
                      <a:rPr lang="en-US" dirty="0"/>
                      <a:t>repairs</a:t>
                    </a:r>
                  </a:p>
                </c:rich>
              </c:tx>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noAutofit/>
                </a:bodyPr>
                <a:lstStyle/>
                <a:p>
                  <a:pPr>
                    <a:defRPr sz="105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8.4695562617325373E-2"/>
                      <c:h val="7.5878736927737153E-2"/>
                    </c:manualLayout>
                  </c15:layout>
                  <c15:showDataLabelsRange val="0"/>
                </c:ext>
                <c:ext xmlns:c16="http://schemas.microsoft.com/office/drawing/2014/chart" uri="{C3380CC4-5D6E-409C-BE32-E72D297353CC}">
                  <c16:uniqueId val="{00000008-3301-4083-B650-9EB550FA6923}"/>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multiLvlStrRef>
              <c:f>Sheet14!$A$5:$A$62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Sheet14!$F$5:$F$62</c:f>
              <c:numCache>
                <c:formatCode>General</c:formatCode>
                <c:ptCount val="52"/>
                <c:pt idx="0">
                  <c:v>737</c:v>
                </c:pt>
                <c:pt idx="1">
                  <c:v>3140</c:v>
                </c:pt>
                <c:pt idx="2">
                  <c:v>2269</c:v>
                </c:pt>
                <c:pt idx="3">
                  <c:v>1876</c:v>
                </c:pt>
                <c:pt idx="4">
                  <c:v>1598</c:v>
                </c:pt>
                <c:pt idx="5">
                  <c:v>1551</c:v>
                </c:pt>
                <c:pt idx="6">
                  <c:v>1512</c:v>
                </c:pt>
                <c:pt idx="7">
                  <c:v>1278</c:v>
                </c:pt>
                <c:pt idx="8">
                  <c:v>954</c:v>
                </c:pt>
                <c:pt idx="9">
                  <c:v>656</c:v>
                </c:pt>
                <c:pt idx="10">
                  <c:v>466</c:v>
                </c:pt>
                <c:pt idx="11">
                  <c:v>532</c:v>
                </c:pt>
                <c:pt idx="12">
                  <c:v>1134</c:v>
                </c:pt>
                <c:pt idx="13">
                  <c:v>1080</c:v>
                </c:pt>
                <c:pt idx="14">
                  <c:v>1072</c:v>
                </c:pt>
                <c:pt idx="15">
                  <c:v>1746</c:v>
                </c:pt>
                <c:pt idx="16">
                  <c:v>1139</c:v>
                </c:pt>
                <c:pt idx="17">
                  <c:v>893</c:v>
                </c:pt>
                <c:pt idx="18">
                  <c:v>779</c:v>
                </c:pt>
                <c:pt idx="19">
                  <c:v>891</c:v>
                </c:pt>
                <c:pt idx="20">
                  <c:v>833</c:v>
                </c:pt>
                <c:pt idx="21">
                  <c:v>538</c:v>
                </c:pt>
                <c:pt idx="22">
                  <c:v>605</c:v>
                </c:pt>
                <c:pt idx="23">
                  <c:v>529</c:v>
                </c:pt>
                <c:pt idx="24">
                  <c:v>842</c:v>
                </c:pt>
                <c:pt idx="25">
                  <c:v>2194</c:v>
                </c:pt>
                <c:pt idx="26">
                  <c:v>1604</c:v>
                </c:pt>
                <c:pt idx="27">
                  <c:v>1568</c:v>
                </c:pt>
                <c:pt idx="28">
                  <c:v>1632</c:v>
                </c:pt>
                <c:pt idx="29">
                  <c:v>1303</c:v>
                </c:pt>
                <c:pt idx="30">
                  <c:v>1056</c:v>
                </c:pt>
                <c:pt idx="31">
                  <c:v>1134</c:v>
                </c:pt>
                <c:pt idx="32">
                  <c:v>1041</c:v>
                </c:pt>
                <c:pt idx="33">
                  <c:v>991</c:v>
                </c:pt>
                <c:pt idx="34">
                  <c:v>892</c:v>
                </c:pt>
                <c:pt idx="35">
                  <c:v>943</c:v>
                </c:pt>
                <c:pt idx="36">
                  <c:v>2330</c:v>
                </c:pt>
                <c:pt idx="37">
                  <c:v>3563</c:v>
                </c:pt>
                <c:pt idx="38">
                  <c:v>4357</c:v>
                </c:pt>
                <c:pt idx="39">
                  <c:v>1599</c:v>
                </c:pt>
                <c:pt idx="40">
                  <c:v>1370</c:v>
                </c:pt>
                <c:pt idx="41">
                  <c:v>1053</c:v>
                </c:pt>
                <c:pt idx="42">
                  <c:v>998</c:v>
                </c:pt>
                <c:pt idx="43">
                  <c:v>932</c:v>
                </c:pt>
                <c:pt idx="44">
                  <c:v>590</c:v>
                </c:pt>
                <c:pt idx="45">
                  <c:v>663</c:v>
                </c:pt>
                <c:pt idx="46">
                  <c:v>629</c:v>
                </c:pt>
                <c:pt idx="47">
                  <c:v>871</c:v>
                </c:pt>
                <c:pt idx="48">
                  <c:v>961</c:v>
                </c:pt>
                <c:pt idx="49">
                  <c:v>1023</c:v>
                </c:pt>
                <c:pt idx="50">
                  <c:v>870</c:v>
                </c:pt>
                <c:pt idx="51">
                  <c:v>405</c:v>
                </c:pt>
              </c:numCache>
            </c:numRef>
          </c:val>
          <c:smooth val="0"/>
          <c:extLst>
            <c:ext xmlns:c16="http://schemas.microsoft.com/office/drawing/2014/chart" uri="{C3380CC4-5D6E-409C-BE32-E72D297353CC}">
              <c16:uniqueId val="{00000004-9D2D-42F2-9603-747425C9EEC5}"/>
            </c:ext>
          </c:extLst>
        </c:ser>
        <c:ser>
          <c:idx val="1"/>
          <c:order val="5"/>
          <c:tx>
            <c:strRef>
              <c:f>Sheet14!$G$3:$G$4</c:f>
              <c:strCache>
                <c:ptCount val="1"/>
                <c:pt idx="0">
                  <c:v>vehicle_parking_issues</c:v>
                </c:pt>
              </c:strCache>
            </c:strRef>
          </c:tx>
          <c:spPr>
            <a:ln w="28575" cap="rnd">
              <a:solidFill>
                <a:schemeClr val="accent4"/>
              </a:solidFill>
              <a:round/>
            </a:ln>
            <a:effectLst/>
          </c:spPr>
          <c:marker>
            <c:symbol val="none"/>
          </c:marker>
          <c:dLbls>
            <c:dLbl>
              <c:idx val="50"/>
              <c:layout>
                <c:manualLayout>
                  <c:x val="3.8649308380797248E-2"/>
                  <c:y val="-3.4530377351770199E-3"/>
                </c:manualLayout>
              </c:layout>
              <c:tx>
                <c:rich>
                  <a:bodyPr rot="0" spcFirstLastPara="1" vertOverflow="clip" horzOverflow="clip" vert="horz" wrap="square" lIns="38100" tIns="19050" rIns="38100" bIns="19050" anchor="ctr" anchorCtr="1">
                    <a:spAutoFit/>
                  </a:bodyPr>
                  <a:lstStyle/>
                  <a:p>
                    <a:pPr>
                      <a:defRPr sz="1050" b="0" i="0" u="none" strike="noStrike" kern="1200" baseline="0">
                        <a:solidFill>
                          <a:schemeClr val="dk1">
                            <a:lumMod val="65000"/>
                            <a:lumOff val="35000"/>
                          </a:schemeClr>
                        </a:solidFill>
                        <a:latin typeface="+mn-lt"/>
                        <a:ea typeface="+mn-ea"/>
                        <a:cs typeface="+mn-cs"/>
                      </a:defRPr>
                    </a:pPr>
                    <a:r>
                      <a:rPr lang="en-US" dirty="0"/>
                      <a:t>Public</a:t>
                    </a:r>
                    <a:r>
                      <a:rPr lang="en-US" baseline="0" dirty="0"/>
                      <a:t> health emergency</a:t>
                    </a:r>
                    <a:endParaRPr lang="en-US" dirty="0"/>
                  </a:p>
                </c:rich>
              </c:tx>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05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showDataLabelsRange val="0"/>
                </c:ext>
                <c:ext xmlns:c16="http://schemas.microsoft.com/office/drawing/2014/chart" uri="{C3380CC4-5D6E-409C-BE32-E72D297353CC}">
                  <c16:uniqueId val="{00000000-3301-4083-B650-9EB550FA6923}"/>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0"/>
              </c:ext>
            </c:extLst>
          </c:dLbls>
          <c:cat>
            <c:multiLvlStrRef>
              <c:f>Sheet14!$A$5:$A$62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Sheet14!$G$5:$G$62</c:f>
              <c:numCache>
                <c:formatCode>General</c:formatCode>
                <c:ptCount val="52"/>
                <c:pt idx="0">
                  <c:v>3406</c:v>
                </c:pt>
                <c:pt idx="1">
                  <c:v>4345</c:v>
                </c:pt>
                <c:pt idx="2">
                  <c:v>5426</c:v>
                </c:pt>
                <c:pt idx="3">
                  <c:v>4672</c:v>
                </c:pt>
                <c:pt idx="4">
                  <c:v>4811</c:v>
                </c:pt>
                <c:pt idx="5">
                  <c:v>5091</c:v>
                </c:pt>
                <c:pt idx="6">
                  <c:v>4803</c:v>
                </c:pt>
                <c:pt idx="7">
                  <c:v>6182</c:v>
                </c:pt>
                <c:pt idx="8">
                  <c:v>6590</c:v>
                </c:pt>
                <c:pt idx="9">
                  <c:v>5696</c:v>
                </c:pt>
                <c:pt idx="10">
                  <c:v>4964</c:v>
                </c:pt>
                <c:pt idx="11">
                  <c:v>4625</c:v>
                </c:pt>
                <c:pt idx="12">
                  <c:v>4553</c:v>
                </c:pt>
                <c:pt idx="13">
                  <c:v>4489</c:v>
                </c:pt>
                <c:pt idx="14">
                  <c:v>5542</c:v>
                </c:pt>
                <c:pt idx="15">
                  <c:v>5366</c:v>
                </c:pt>
                <c:pt idx="16">
                  <c:v>6055</c:v>
                </c:pt>
                <c:pt idx="17">
                  <c:v>6610</c:v>
                </c:pt>
                <c:pt idx="18">
                  <c:v>6270</c:v>
                </c:pt>
                <c:pt idx="19">
                  <c:v>6743</c:v>
                </c:pt>
                <c:pt idx="20">
                  <c:v>5992</c:v>
                </c:pt>
                <c:pt idx="21">
                  <c:v>6193</c:v>
                </c:pt>
                <c:pt idx="22">
                  <c:v>5007</c:v>
                </c:pt>
                <c:pt idx="23">
                  <c:v>4880</c:v>
                </c:pt>
                <c:pt idx="24">
                  <c:v>5160</c:v>
                </c:pt>
                <c:pt idx="25">
                  <c:v>5173</c:v>
                </c:pt>
                <c:pt idx="26">
                  <c:v>6201</c:v>
                </c:pt>
                <c:pt idx="27">
                  <c:v>6538</c:v>
                </c:pt>
                <c:pt idx="28">
                  <c:v>7174</c:v>
                </c:pt>
                <c:pt idx="29">
                  <c:v>7522</c:v>
                </c:pt>
                <c:pt idx="30">
                  <c:v>6969</c:v>
                </c:pt>
                <c:pt idx="31">
                  <c:v>7615</c:v>
                </c:pt>
                <c:pt idx="32">
                  <c:v>6496</c:v>
                </c:pt>
                <c:pt idx="33">
                  <c:v>7095</c:v>
                </c:pt>
                <c:pt idx="34">
                  <c:v>5326</c:v>
                </c:pt>
                <c:pt idx="35">
                  <c:v>4869</c:v>
                </c:pt>
                <c:pt idx="36">
                  <c:v>5590</c:v>
                </c:pt>
                <c:pt idx="37">
                  <c:v>5517</c:v>
                </c:pt>
                <c:pt idx="38">
                  <c:v>7330</c:v>
                </c:pt>
                <c:pt idx="39">
                  <c:v>8175</c:v>
                </c:pt>
                <c:pt idx="40">
                  <c:v>9092</c:v>
                </c:pt>
                <c:pt idx="41">
                  <c:v>8161</c:v>
                </c:pt>
                <c:pt idx="42">
                  <c:v>8303</c:v>
                </c:pt>
                <c:pt idx="43">
                  <c:v>8887</c:v>
                </c:pt>
                <c:pt idx="44">
                  <c:v>8230</c:v>
                </c:pt>
                <c:pt idx="45">
                  <c:v>8221</c:v>
                </c:pt>
                <c:pt idx="46">
                  <c:v>6001</c:v>
                </c:pt>
                <c:pt idx="47">
                  <c:v>6100</c:v>
                </c:pt>
                <c:pt idx="48">
                  <c:v>6330</c:v>
                </c:pt>
                <c:pt idx="49">
                  <c:v>6612</c:v>
                </c:pt>
                <c:pt idx="50">
                  <c:v>5718</c:v>
                </c:pt>
                <c:pt idx="51">
                  <c:v>1217</c:v>
                </c:pt>
              </c:numCache>
            </c:numRef>
          </c:val>
          <c:smooth val="0"/>
          <c:extLst>
            <c:ext xmlns:c16="http://schemas.microsoft.com/office/drawing/2014/chart" uri="{C3380CC4-5D6E-409C-BE32-E72D297353CC}">
              <c16:uniqueId val="{00000005-9D2D-42F2-9603-747425C9EEC5}"/>
            </c:ext>
          </c:extLst>
        </c:ser>
        <c:dLbls>
          <c:showLegendKey val="0"/>
          <c:showVal val="0"/>
          <c:showCatName val="0"/>
          <c:showSerName val="0"/>
          <c:showPercent val="0"/>
          <c:showBubbleSize val="0"/>
        </c:dLbls>
        <c:smooth val="0"/>
        <c:axId val="1507750448"/>
        <c:axId val="1507759088"/>
      </c:lineChart>
      <c:catAx>
        <c:axId val="1507750448"/>
        <c:scaling>
          <c:orientation val="minMax"/>
        </c:scaling>
        <c:delete val="0"/>
        <c:axPos val="b"/>
        <c:title>
          <c:tx>
            <c:rich>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507759088"/>
        <c:crosses val="autoZero"/>
        <c:auto val="1"/>
        <c:lblAlgn val="ctr"/>
        <c:lblOffset val="100"/>
        <c:noMultiLvlLbl val="0"/>
      </c:catAx>
      <c:valAx>
        <c:axId val="1507759088"/>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r>
                  <a:rPr lang="en-US"/>
                  <a:t>number of calls</a:t>
                </a:r>
              </a:p>
            </c:rich>
          </c:tx>
          <c:overlay val="0"/>
          <c:spPr>
            <a:noFill/>
            <a:ln>
              <a:noFill/>
            </a:ln>
            <a:effectLst/>
          </c:spPr>
          <c:txPr>
            <a:bodyPr rot="-54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1507750448"/>
        <c:crosses val="autoZero"/>
        <c:crossBetween val="between"/>
      </c:valAx>
      <c:spPr>
        <a:noFill/>
        <a:ln>
          <a:noFill/>
        </a:ln>
        <a:effectLst/>
      </c:spPr>
    </c:plotArea>
    <c:legend>
      <c:legendPos val="r"/>
      <c:layout>
        <c:manualLayout>
          <c:xMode val="edge"/>
          <c:yMode val="edge"/>
          <c:x val="0.82111945247080076"/>
          <c:y val="2.502772626165716E-3"/>
          <c:w val="0.15752171921349539"/>
          <c:h val="0.38725954146377806"/>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5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[newm.xlsx]Sheet10!PivotTable39</c:name>
    <c:fmtId val="12"/>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Sheet10!$B$3:$B$4</c:f>
              <c:strCache>
                <c:ptCount val="1"/>
                <c:pt idx="0">
                  <c:v>Health &amp; Human Services</c:v>
                </c:pt>
              </c:strCache>
            </c:strRef>
          </c:tx>
          <c:spPr>
            <a:ln w="28575" cap="rnd">
              <a:solidFill>
                <a:schemeClr val="accent1"/>
              </a:solidFill>
              <a:round/>
            </a:ln>
            <a:effectLst/>
          </c:spPr>
          <c:marker>
            <c:symbol val="none"/>
          </c:marker>
          <c:cat>
            <c:multiLvlStrRef>
              <c:f>Sheet10!$A$5:$A$62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Sheet10!$B$5:$B$62</c:f>
              <c:numCache>
                <c:formatCode>General</c:formatCode>
                <c:ptCount val="52"/>
                <c:pt idx="0">
                  <c:v>114</c:v>
                </c:pt>
                <c:pt idx="1">
                  <c:v>120</c:v>
                </c:pt>
                <c:pt idx="2">
                  <c:v>235</c:v>
                </c:pt>
                <c:pt idx="3">
                  <c:v>276</c:v>
                </c:pt>
                <c:pt idx="4">
                  <c:v>386</c:v>
                </c:pt>
                <c:pt idx="5">
                  <c:v>399</c:v>
                </c:pt>
                <c:pt idx="6">
                  <c:v>322</c:v>
                </c:pt>
                <c:pt idx="7">
                  <c:v>434</c:v>
                </c:pt>
                <c:pt idx="8">
                  <c:v>415</c:v>
                </c:pt>
                <c:pt idx="9">
                  <c:v>469</c:v>
                </c:pt>
                <c:pt idx="10">
                  <c:v>323</c:v>
                </c:pt>
                <c:pt idx="11">
                  <c:v>237</c:v>
                </c:pt>
                <c:pt idx="12">
                  <c:v>246</c:v>
                </c:pt>
                <c:pt idx="13">
                  <c:v>270</c:v>
                </c:pt>
                <c:pt idx="14">
                  <c:v>310</c:v>
                </c:pt>
                <c:pt idx="15">
                  <c:v>407</c:v>
                </c:pt>
                <c:pt idx="16">
                  <c:v>488</c:v>
                </c:pt>
                <c:pt idx="17">
                  <c:v>620</c:v>
                </c:pt>
                <c:pt idx="18">
                  <c:v>563</c:v>
                </c:pt>
                <c:pt idx="19">
                  <c:v>632</c:v>
                </c:pt>
                <c:pt idx="20">
                  <c:v>708</c:v>
                </c:pt>
                <c:pt idx="21">
                  <c:v>521</c:v>
                </c:pt>
                <c:pt idx="22">
                  <c:v>488</c:v>
                </c:pt>
                <c:pt idx="23">
                  <c:v>323</c:v>
                </c:pt>
                <c:pt idx="24">
                  <c:v>343</c:v>
                </c:pt>
                <c:pt idx="25">
                  <c:v>297</c:v>
                </c:pt>
                <c:pt idx="26">
                  <c:v>302</c:v>
                </c:pt>
                <c:pt idx="27">
                  <c:v>449</c:v>
                </c:pt>
                <c:pt idx="28">
                  <c:v>629</c:v>
                </c:pt>
                <c:pt idx="29">
                  <c:v>614</c:v>
                </c:pt>
                <c:pt idx="30">
                  <c:v>642</c:v>
                </c:pt>
                <c:pt idx="31">
                  <c:v>806</c:v>
                </c:pt>
                <c:pt idx="32">
                  <c:v>649</c:v>
                </c:pt>
                <c:pt idx="33">
                  <c:v>599</c:v>
                </c:pt>
                <c:pt idx="34">
                  <c:v>335</c:v>
                </c:pt>
                <c:pt idx="35">
                  <c:v>319</c:v>
                </c:pt>
                <c:pt idx="36">
                  <c:v>320</c:v>
                </c:pt>
                <c:pt idx="37">
                  <c:v>279</c:v>
                </c:pt>
                <c:pt idx="38">
                  <c:v>355</c:v>
                </c:pt>
                <c:pt idx="39">
                  <c:v>541</c:v>
                </c:pt>
                <c:pt idx="40">
                  <c:v>700</c:v>
                </c:pt>
                <c:pt idx="41">
                  <c:v>763</c:v>
                </c:pt>
                <c:pt idx="42">
                  <c:v>878</c:v>
                </c:pt>
                <c:pt idx="43">
                  <c:v>892</c:v>
                </c:pt>
                <c:pt idx="44">
                  <c:v>763</c:v>
                </c:pt>
                <c:pt idx="45">
                  <c:v>658</c:v>
                </c:pt>
                <c:pt idx="46">
                  <c:v>416</c:v>
                </c:pt>
                <c:pt idx="47">
                  <c:v>412</c:v>
                </c:pt>
                <c:pt idx="48">
                  <c:v>520</c:v>
                </c:pt>
                <c:pt idx="49">
                  <c:v>516</c:v>
                </c:pt>
                <c:pt idx="50">
                  <c:v>477</c:v>
                </c:pt>
                <c:pt idx="51">
                  <c:v>339</c:v>
                </c:pt>
              </c:numCache>
            </c:numRef>
          </c:val>
          <c:smooth val="0"/>
          <c:extLst>
            <c:ext xmlns:c16="http://schemas.microsoft.com/office/drawing/2014/chart" uri="{C3380CC4-5D6E-409C-BE32-E72D297353CC}">
              <c16:uniqueId val="{00000000-16FC-4734-A113-B2A5045BE1C0}"/>
            </c:ext>
          </c:extLst>
        </c:ser>
        <c:ser>
          <c:idx val="1"/>
          <c:order val="1"/>
          <c:tx>
            <c:strRef>
              <c:f>Sheet10!$C$3:$C$4</c:f>
              <c:strCache>
                <c:ptCount val="1"/>
                <c:pt idx="0">
                  <c:v>Public Works &amp; Environment</c:v>
                </c:pt>
              </c:strCache>
            </c:strRef>
          </c:tx>
          <c:spPr>
            <a:ln w="28575" cap="rnd">
              <a:solidFill>
                <a:schemeClr val="accent2"/>
              </a:solidFill>
              <a:round/>
            </a:ln>
            <a:effectLst/>
          </c:spPr>
          <c:marker>
            <c:symbol val="none"/>
          </c:marker>
          <c:cat>
            <c:multiLvlStrRef>
              <c:f>Sheet10!$A$5:$A$62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Sheet10!$C$5:$C$62</c:f>
              <c:numCache>
                <c:formatCode>General</c:formatCode>
                <c:ptCount val="52"/>
                <c:pt idx="0">
                  <c:v>22284</c:v>
                </c:pt>
                <c:pt idx="1">
                  <c:v>11041</c:v>
                </c:pt>
                <c:pt idx="2">
                  <c:v>13222</c:v>
                </c:pt>
                <c:pt idx="3">
                  <c:v>12242</c:v>
                </c:pt>
                <c:pt idx="4">
                  <c:v>13171</c:v>
                </c:pt>
                <c:pt idx="5">
                  <c:v>14746</c:v>
                </c:pt>
                <c:pt idx="6">
                  <c:v>14560</c:v>
                </c:pt>
                <c:pt idx="7">
                  <c:v>17780</c:v>
                </c:pt>
                <c:pt idx="8">
                  <c:v>16875</c:v>
                </c:pt>
                <c:pt idx="9">
                  <c:v>14668</c:v>
                </c:pt>
                <c:pt idx="10">
                  <c:v>13122</c:v>
                </c:pt>
                <c:pt idx="11">
                  <c:v>13161</c:v>
                </c:pt>
                <c:pt idx="12">
                  <c:v>14766</c:v>
                </c:pt>
                <c:pt idx="13">
                  <c:v>12448</c:v>
                </c:pt>
                <c:pt idx="14">
                  <c:v>14708</c:v>
                </c:pt>
                <c:pt idx="15">
                  <c:v>14928</c:v>
                </c:pt>
                <c:pt idx="16">
                  <c:v>16720</c:v>
                </c:pt>
                <c:pt idx="17">
                  <c:v>18038</c:v>
                </c:pt>
                <c:pt idx="18">
                  <c:v>17949</c:v>
                </c:pt>
                <c:pt idx="19">
                  <c:v>19172</c:v>
                </c:pt>
                <c:pt idx="20">
                  <c:v>16900</c:v>
                </c:pt>
                <c:pt idx="21">
                  <c:v>16688</c:v>
                </c:pt>
                <c:pt idx="22">
                  <c:v>14248</c:v>
                </c:pt>
                <c:pt idx="23">
                  <c:v>14080</c:v>
                </c:pt>
                <c:pt idx="24">
                  <c:v>16010</c:v>
                </c:pt>
                <c:pt idx="25">
                  <c:v>12630</c:v>
                </c:pt>
                <c:pt idx="26">
                  <c:v>16776</c:v>
                </c:pt>
                <c:pt idx="27">
                  <c:v>16899</c:v>
                </c:pt>
                <c:pt idx="28">
                  <c:v>19422</c:v>
                </c:pt>
                <c:pt idx="29">
                  <c:v>20440</c:v>
                </c:pt>
                <c:pt idx="30">
                  <c:v>20070</c:v>
                </c:pt>
                <c:pt idx="31">
                  <c:v>21112</c:v>
                </c:pt>
                <c:pt idx="32">
                  <c:v>17840</c:v>
                </c:pt>
                <c:pt idx="33">
                  <c:v>18927</c:v>
                </c:pt>
                <c:pt idx="34">
                  <c:v>14527</c:v>
                </c:pt>
                <c:pt idx="35">
                  <c:v>14267</c:v>
                </c:pt>
                <c:pt idx="36">
                  <c:v>18518</c:v>
                </c:pt>
                <c:pt idx="37">
                  <c:v>14482</c:v>
                </c:pt>
                <c:pt idx="38">
                  <c:v>17624</c:v>
                </c:pt>
                <c:pt idx="39">
                  <c:v>19966</c:v>
                </c:pt>
                <c:pt idx="40">
                  <c:v>22460</c:v>
                </c:pt>
                <c:pt idx="41">
                  <c:v>21548</c:v>
                </c:pt>
                <c:pt idx="42">
                  <c:v>22629</c:v>
                </c:pt>
                <c:pt idx="43">
                  <c:v>21995</c:v>
                </c:pt>
                <c:pt idx="44">
                  <c:v>19452</c:v>
                </c:pt>
                <c:pt idx="45">
                  <c:v>19102</c:v>
                </c:pt>
                <c:pt idx="46">
                  <c:v>15172</c:v>
                </c:pt>
                <c:pt idx="47">
                  <c:v>17648</c:v>
                </c:pt>
                <c:pt idx="48">
                  <c:v>24342</c:v>
                </c:pt>
                <c:pt idx="49">
                  <c:v>15780</c:v>
                </c:pt>
                <c:pt idx="50">
                  <c:v>15721</c:v>
                </c:pt>
                <c:pt idx="51">
                  <c:v>7730</c:v>
                </c:pt>
              </c:numCache>
            </c:numRef>
          </c:val>
          <c:smooth val="0"/>
          <c:extLst>
            <c:ext xmlns:c16="http://schemas.microsoft.com/office/drawing/2014/chart" uri="{C3380CC4-5D6E-409C-BE32-E72D297353CC}">
              <c16:uniqueId val="{00000001-16FC-4734-A113-B2A5045BE1C0}"/>
            </c:ext>
          </c:extLst>
        </c:ser>
        <c:ser>
          <c:idx val="2"/>
          <c:order val="2"/>
          <c:tx>
            <c:strRef>
              <c:f>Sheet10!$D$3:$D$4</c:f>
              <c:strCache>
                <c:ptCount val="1"/>
                <c:pt idx="0">
                  <c:v>Transportation &amp; Parking</c:v>
                </c:pt>
              </c:strCache>
            </c:strRef>
          </c:tx>
          <c:spPr>
            <a:ln w="28575" cap="rnd">
              <a:solidFill>
                <a:schemeClr val="accent3"/>
              </a:solidFill>
              <a:round/>
            </a:ln>
            <a:effectLst/>
          </c:spPr>
          <c:marker>
            <c:symbol val="none"/>
          </c:marker>
          <c:cat>
            <c:multiLvlStrRef>
              <c:f>Sheet10!$A$5:$A$62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Sheet10!$D$5:$D$62</c:f>
              <c:numCache>
                <c:formatCode>General</c:formatCode>
                <c:ptCount val="52"/>
                <c:pt idx="0">
                  <c:v>5372</c:v>
                </c:pt>
                <c:pt idx="1">
                  <c:v>9360</c:v>
                </c:pt>
                <c:pt idx="2">
                  <c:v>9726</c:v>
                </c:pt>
                <c:pt idx="3">
                  <c:v>10564</c:v>
                </c:pt>
                <c:pt idx="4">
                  <c:v>9953</c:v>
                </c:pt>
                <c:pt idx="5">
                  <c:v>10250</c:v>
                </c:pt>
                <c:pt idx="6">
                  <c:v>9711</c:v>
                </c:pt>
                <c:pt idx="7">
                  <c:v>10005</c:v>
                </c:pt>
                <c:pt idx="8">
                  <c:v>8462</c:v>
                </c:pt>
                <c:pt idx="9">
                  <c:v>7956</c:v>
                </c:pt>
                <c:pt idx="10">
                  <c:v>6823</c:v>
                </c:pt>
                <c:pt idx="11">
                  <c:v>6746</c:v>
                </c:pt>
                <c:pt idx="12">
                  <c:v>7035</c:v>
                </c:pt>
                <c:pt idx="13">
                  <c:v>7472</c:v>
                </c:pt>
                <c:pt idx="14">
                  <c:v>8522</c:v>
                </c:pt>
                <c:pt idx="15">
                  <c:v>8746</c:v>
                </c:pt>
                <c:pt idx="16">
                  <c:v>8964</c:v>
                </c:pt>
                <c:pt idx="17">
                  <c:v>9322</c:v>
                </c:pt>
                <c:pt idx="18">
                  <c:v>9971</c:v>
                </c:pt>
                <c:pt idx="19">
                  <c:v>10050</c:v>
                </c:pt>
                <c:pt idx="20">
                  <c:v>9381</c:v>
                </c:pt>
                <c:pt idx="21">
                  <c:v>8939</c:v>
                </c:pt>
                <c:pt idx="22">
                  <c:v>7983</c:v>
                </c:pt>
                <c:pt idx="23">
                  <c:v>8169</c:v>
                </c:pt>
                <c:pt idx="24">
                  <c:v>7668</c:v>
                </c:pt>
                <c:pt idx="25">
                  <c:v>9720</c:v>
                </c:pt>
                <c:pt idx="26">
                  <c:v>10499</c:v>
                </c:pt>
                <c:pt idx="27">
                  <c:v>8692</c:v>
                </c:pt>
                <c:pt idx="28">
                  <c:v>9897</c:v>
                </c:pt>
                <c:pt idx="29">
                  <c:v>9718</c:v>
                </c:pt>
                <c:pt idx="30">
                  <c:v>9273</c:v>
                </c:pt>
                <c:pt idx="31">
                  <c:v>9726</c:v>
                </c:pt>
                <c:pt idx="32">
                  <c:v>8887</c:v>
                </c:pt>
                <c:pt idx="33">
                  <c:v>9850</c:v>
                </c:pt>
                <c:pt idx="34">
                  <c:v>7818</c:v>
                </c:pt>
                <c:pt idx="35">
                  <c:v>7594</c:v>
                </c:pt>
                <c:pt idx="36">
                  <c:v>9350</c:v>
                </c:pt>
                <c:pt idx="37">
                  <c:v>10279</c:v>
                </c:pt>
                <c:pt idx="38">
                  <c:v>11672</c:v>
                </c:pt>
                <c:pt idx="39">
                  <c:v>10138</c:v>
                </c:pt>
                <c:pt idx="40">
                  <c:v>10366</c:v>
                </c:pt>
                <c:pt idx="41">
                  <c:v>9136</c:v>
                </c:pt>
                <c:pt idx="42">
                  <c:v>10013</c:v>
                </c:pt>
                <c:pt idx="43">
                  <c:v>9828</c:v>
                </c:pt>
                <c:pt idx="44">
                  <c:v>7471</c:v>
                </c:pt>
                <c:pt idx="45">
                  <c:v>7695</c:v>
                </c:pt>
                <c:pt idx="46">
                  <c:v>6433</c:v>
                </c:pt>
                <c:pt idx="47">
                  <c:v>7004</c:v>
                </c:pt>
                <c:pt idx="48">
                  <c:v>7112</c:v>
                </c:pt>
                <c:pt idx="49">
                  <c:v>7331</c:v>
                </c:pt>
                <c:pt idx="50">
                  <c:v>5859</c:v>
                </c:pt>
                <c:pt idx="51">
                  <c:v>3438</c:v>
                </c:pt>
              </c:numCache>
            </c:numRef>
          </c:val>
          <c:smooth val="0"/>
          <c:extLst>
            <c:ext xmlns:c16="http://schemas.microsoft.com/office/drawing/2014/chart" uri="{C3380CC4-5D6E-409C-BE32-E72D297353CC}">
              <c16:uniqueId val="{00000002-16FC-4734-A113-B2A5045BE1C0}"/>
            </c:ext>
          </c:extLst>
        </c:ser>
        <c:dLbls>
          <c:showLegendKey val="0"/>
          <c:showVal val="0"/>
          <c:showCatName val="0"/>
          <c:showSerName val="0"/>
          <c:showPercent val="0"/>
          <c:showBubbleSize val="0"/>
        </c:dLbls>
        <c:smooth val="0"/>
        <c:axId val="348049376"/>
        <c:axId val="348051296"/>
      </c:lineChart>
      <c:catAx>
        <c:axId val="3480493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a:p>
                <a:pPr>
                  <a:defRPr/>
                </a:pP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051296"/>
        <c:crosses val="autoZero"/>
        <c:auto val="1"/>
        <c:lblAlgn val="ctr"/>
        <c:lblOffset val="100"/>
        <c:noMultiLvlLbl val="0"/>
      </c:catAx>
      <c:valAx>
        <c:axId val="348051296"/>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calls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0493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[newm.xlsx]Sheet14!PivotTable42</c:name>
    <c:fmtId val="14"/>
  </c:pivotSource>
  <c:chart>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2"/>
          <c:order val="0"/>
          <c:tx>
            <c:strRef>
              <c:f>Sheet14!$B$3:$B$4</c:f>
              <c:strCache>
                <c:ptCount val="1"/>
                <c:pt idx="0">
                  <c:v>administrative_other</c:v>
                </c:pt>
              </c:strCache>
            </c:strRef>
          </c:tx>
          <c:spPr>
            <a:ln w="28575" cap="rnd">
              <a:solidFill>
                <a:schemeClr val="accent6"/>
              </a:solidFill>
              <a:round/>
            </a:ln>
            <a:effectLst/>
          </c:spPr>
          <c:marker>
            <c:symbol val="none"/>
          </c:marker>
          <c:cat>
            <c:multiLvlStrRef>
              <c:f>Sheet14!$A$5:$A$62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Sheet14!$B$5:$B$62</c:f>
              <c:numCache>
                <c:formatCode>General</c:formatCode>
                <c:ptCount val="52"/>
                <c:pt idx="0">
                  <c:v>8768</c:v>
                </c:pt>
                <c:pt idx="1">
                  <c:v>11512</c:v>
                </c:pt>
                <c:pt idx="2">
                  <c:v>14095</c:v>
                </c:pt>
                <c:pt idx="3">
                  <c:v>14898</c:v>
                </c:pt>
                <c:pt idx="4">
                  <c:v>15713</c:v>
                </c:pt>
                <c:pt idx="5">
                  <c:v>17166</c:v>
                </c:pt>
                <c:pt idx="6">
                  <c:v>17005</c:v>
                </c:pt>
                <c:pt idx="7">
                  <c:v>19423</c:v>
                </c:pt>
                <c:pt idx="8">
                  <c:v>16932</c:v>
                </c:pt>
                <c:pt idx="9">
                  <c:v>15569</c:v>
                </c:pt>
                <c:pt idx="10">
                  <c:v>13606</c:v>
                </c:pt>
                <c:pt idx="11">
                  <c:v>13514</c:v>
                </c:pt>
                <c:pt idx="12">
                  <c:v>13822</c:v>
                </c:pt>
                <c:pt idx="13">
                  <c:v>12590</c:v>
                </c:pt>
                <c:pt idx="14">
                  <c:v>13361</c:v>
                </c:pt>
                <c:pt idx="15">
                  <c:v>15046</c:v>
                </c:pt>
                <c:pt idx="16">
                  <c:v>16984</c:v>
                </c:pt>
                <c:pt idx="17">
                  <c:v>18476</c:v>
                </c:pt>
                <c:pt idx="18">
                  <c:v>18898</c:v>
                </c:pt>
                <c:pt idx="19">
                  <c:v>19838</c:v>
                </c:pt>
                <c:pt idx="20">
                  <c:v>18099</c:v>
                </c:pt>
                <c:pt idx="21">
                  <c:v>17453</c:v>
                </c:pt>
                <c:pt idx="22">
                  <c:v>15654</c:v>
                </c:pt>
                <c:pt idx="23">
                  <c:v>14785</c:v>
                </c:pt>
                <c:pt idx="24">
                  <c:v>16123</c:v>
                </c:pt>
                <c:pt idx="25">
                  <c:v>13557</c:v>
                </c:pt>
                <c:pt idx="26">
                  <c:v>17679</c:v>
                </c:pt>
                <c:pt idx="27">
                  <c:v>16323</c:v>
                </c:pt>
                <c:pt idx="28">
                  <c:v>19521</c:v>
                </c:pt>
                <c:pt idx="29">
                  <c:v>20436</c:v>
                </c:pt>
                <c:pt idx="30">
                  <c:v>20584</c:v>
                </c:pt>
                <c:pt idx="31">
                  <c:v>21525</c:v>
                </c:pt>
                <c:pt idx="32">
                  <c:v>18429</c:v>
                </c:pt>
                <c:pt idx="33">
                  <c:v>19604</c:v>
                </c:pt>
                <c:pt idx="34">
                  <c:v>14716</c:v>
                </c:pt>
                <c:pt idx="35">
                  <c:v>14950</c:v>
                </c:pt>
                <c:pt idx="36">
                  <c:v>16859</c:v>
                </c:pt>
                <c:pt idx="37">
                  <c:v>14008</c:v>
                </c:pt>
                <c:pt idx="38">
                  <c:v>16390</c:v>
                </c:pt>
                <c:pt idx="39">
                  <c:v>18928</c:v>
                </c:pt>
                <c:pt idx="40">
                  <c:v>21252</c:v>
                </c:pt>
                <c:pt idx="41">
                  <c:v>20421</c:v>
                </c:pt>
                <c:pt idx="42">
                  <c:v>22172</c:v>
                </c:pt>
                <c:pt idx="43">
                  <c:v>21097</c:v>
                </c:pt>
                <c:pt idx="44">
                  <c:v>17377</c:v>
                </c:pt>
                <c:pt idx="45">
                  <c:v>16914</c:v>
                </c:pt>
                <c:pt idx="46">
                  <c:v>13827</c:v>
                </c:pt>
                <c:pt idx="47">
                  <c:v>16627</c:v>
                </c:pt>
                <c:pt idx="48">
                  <c:v>22931</c:v>
                </c:pt>
                <c:pt idx="49">
                  <c:v>13940</c:v>
                </c:pt>
                <c:pt idx="50">
                  <c:v>13780</c:v>
                </c:pt>
                <c:pt idx="51">
                  <c:v>8643</c:v>
                </c:pt>
              </c:numCache>
            </c:numRef>
          </c:val>
          <c:smooth val="0"/>
          <c:extLst>
            <c:ext xmlns:c16="http://schemas.microsoft.com/office/drawing/2014/chart" uri="{C3380CC4-5D6E-409C-BE32-E72D297353CC}">
              <c16:uniqueId val="{00000000-9D2D-42F2-9603-747425C9EEC5}"/>
            </c:ext>
          </c:extLst>
        </c:ser>
        <c:ser>
          <c:idx val="3"/>
          <c:order val="1"/>
          <c:tx>
            <c:strRef>
              <c:f>Sheet14!$C$3:$C$4</c:f>
              <c:strCache>
                <c:ptCount val="1"/>
                <c:pt idx="0">
                  <c:v>covid_emergency_health</c:v>
                </c:pt>
              </c:strCache>
            </c:strRef>
          </c:tx>
          <c:spPr>
            <a:ln w="28575" cap="rnd">
              <a:solidFill>
                <a:schemeClr val="accent2">
                  <a:lumMod val="60000"/>
                </a:schemeClr>
              </a:solidFill>
              <a:round/>
            </a:ln>
            <a:effectLst/>
          </c:spPr>
          <c:marker>
            <c:symbol val="none"/>
          </c:marker>
          <c:cat>
            <c:multiLvlStrRef>
              <c:f>Sheet14!$A$5:$A$62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Sheet14!$C$5:$C$62</c:f>
              <c:numCache>
                <c:formatCode>General</c:formatCode>
                <c:ptCount val="52"/>
                <c:pt idx="50">
                  <c:v>88</c:v>
                </c:pt>
                <c:pt idx="51">
                  <c:v>262</c:v>
                </c:pt>
              </c:numCache>
            </c:numRef>
          </c:val>
          <c:smooth val="0"/>
          <c:extLst>
            <c:ext xmlns:c16="http://schemas.microsoft.com/office/drawing/2014/chart" uri="{C3380CC4-5D6E-409C-BE32-E72D297353CC}">
              <c16:uniqueId val="{00000001-9D2D-42F2-9603-747425C9EEC5}"/>
            </c:ext>
          </c:extLst>
        </c:ser>
        <c:ser>
          <c:idx val="4"/>
          <c:order val="2"/>
          <c:tx>
            <c:strRef>
              <c:f>Sheet14!$D$3:$D$4</c:f>
              <c:strCache>
                <c:ptCount val="1"/>
                <c:pt idx="0">
                  <c:v>snow_seasonal_services</c:v>
                </c:pt>
              </c:strCache>
            </c:strRef>
          </c:tx>
          <c:spPr>
            <a:ln w="28575" cap="rnd">
              <a:solidFill>
                <a:schemeClr val="accent4">
                  <a:lumMod val="60000"/>
                </a:schemeClr>
              </a:solidFill>
              <a:round/>
            </a:ln>
            <a:effectLst/>
          </c:spPr>
          <c:marker>
            <c:symbol val="none"/>
          </c:marker>
          <c:cat>
            <c:multiLvlStrRef>
              <c:f>Sheet14!$A$5:$A$62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Sheet14!$D$5:$D$62</c:f>
              <c:numCache>
                <c:formatCode>General</c:formatCode>
                <c:ptCount val="52"/>
                <c:pt idx="0">
                  <c:v>14619</c:v>
                </c:pt>
                <c:pt idx="1">
                  <c:v>1182</c:v>
                </c:pt>
                <c:pt idx="2">
                  <c:v>866</c:v>
                </c:pt>
                <c:pt idx="3">
                  <c:v>899</c:v>
                </c:pt>
                <c:pt idx="4">
                  <c:v>952</c:v>
                </c:pt>
                <c:pt idx="5">
                  <c:v>979</c:v>
                </c:pt>
                <c:pt idx="6">
                  <c:v>911</c:v>
                </c:pt>
                <c:pt idx="7">
                  <c:v>920</c:v>
                </c:pt>
                <c:pt idx="8">
                  <c:v>836</c:v>
                </c:pt>
                <c:pt idx="9">
                  <c:v>739</c:v>
                </c:pt>
                <c:pt idx="10">
                  <c:v>830</c:v>
                </c:pt>
                <c:pt idx="11">
                  <c:v>1152</c:v>
                </c:pt>
                <c:pt idx="12">
                  <c:v>1715</c:v>
                </c:pt>
                <c:pt idx="13">
                  <c:v>845</c:v>
                </c:pt>
                <c:pt idx="14">
                  <c:v>1619</c:v>
                </c:pt>
                <c:pt idx="15">
                  <c:v>723</c:v>
                </c:pt>
                <c:pt idx="16">
                  <c:v>787</c:v>
                </c:pt>
                <c:pt idx="17">
                  <c:v>681</c:v>
                </c:pt>
                <c:pt idx="18">
                  <c:v>646</c:v>
                </c:pt>
                <c:pt idx="19">
                  <c:v>758</c:v>
                </c:pt>
                <c:pt idx="20">
                  <c:v>694</c:v>
                </c:pt>
                <c:pt idx="21">
                  <c:v>898</c:v>
                </c:pt>
                <c:pt idx="22">
                  <c:v>744</c:v>
                </c:pt>
                <c:pt idx="23">
                  <c:v>1132</c:v>
                </c:pt>
                <c:pt idx="24">
                  <c:v>1314</c:v>
                </c:pt>
                <c:pt idx="25">
                  <c:v>603</c:v>
                </c:pt>
                <c:pt idx="26">
                  <c:v>709</c:v>
                </c:pt>
                <c:pt idx="27">
                  <c:v>522</c:v>
                </c:pt>
                <c:pt idx="28">
                  <c:v>612</c:v>
                </c:pt>
                <c:pt idx="29">
                  <c:v>526</c:v>
                </c:pt>
                <c:pt idx="30">
                  <c:v>537</c:v>
                </c:pt>
                <c:pt idx="31">
                  <c:v>597</c:v>
                </c:pt>
                <c:pt idx="32">
                  <c:v>516</c:v>
                </c:pt>
                <c:pt idx="33">
                  <c:v>625</c:v>
                </c:pt>
                <c:pt idx="34">
                  <c:v>768</c:v>
                </c:pt>
                <c:pt idx="35">
                  <c:v>614</c:v>
                </c:pt>
                <c:pt idx="36">
                  <c:v>2352</c:v>
                </c:pt>
                <c:pt idx="37">
                  <c:v>814</c:v>
                </c:pt>
                <c:pt idx="38">
                  <c:v>525</c:v>
                </c:pt>
                <c:pt idx="39">
                  <c:v>585</c:v>
                </c:pt>
                <c:pt idx="40">
                  <c:v>598</c:v>
                </c:pt>
                <c:pt idx="41">
                  <c:v>533</c:v>
                </c:pt>
                <c:pt idx="42">
                  <c:v>595</c:v>
                </c:pt>
                <c:pt idx="43">
                  <c:v>667</c:v>
                </c:pt>
                <c:pt idx="44">
                  <c:v>694</c:v>
                </c:pt>
                <c:pt idx="45">
                  <c:v>612</c:v>
                </c:pt>
                <c:pt idx="46">
                  <c:v>708</c:v>
                </c:pt>
                <c:pt idx="47">
                  <c:v>632</c:v>
                </c:pt>
                <c:pt idx="48">
                  <c:v>626</c:v>
                </c:pt>
                <c:pt idx="49">
                  <c:v>632</c:v>
                </c:pt>
                <c:pt idx="50">
                  <c:v>578</c:v>
                </c:pt>
                <c:pt idx="51">
                  <c:v>353</c:v>
                </c:pt>
              </c:numCache>
            </c:numRef>
          </c:val>
          <c:smooth val="0"/>
          <c:extLst>
            <c:ext xmlns:c16="http://schemas.microsoft.com/office/drawing/2014/chart" uri="{C3380CC4-5D6E-409C-BE32-E72D297353CC}">
              <c16:uniqueId val="{00000002-9D2D-42F2-9603-747425C9EEC5}"/>
            </c:ext>
          </c:extLst>
        </c:ser>
        <c:ser>
          <c:idx val="5"/>
          <c:order val="3"/>
          <c:tx>
            <c:strRef>
              <c:f>Sheet14!$E$3:$E$4</c:f>
              <c:strCache>
                <c:ptCount val="1"/>
                <c:pt idx="0">
                  <c:v>street_infrastructure_repair</c:v>
                </c:pt>
              </c:strCache>
            </c:strRef>
          </c:tx>
          <c:spPr>
            <a:ln w="28575" cap="rnd">
              <a:solidFill>
                <a:schemeClr val="accent6">
                  <a:lumMod val="60000"/>
                </a:schemeClr>
              </a:solidFill>
              <a:round/>
            </a:ln>
            <a:effectLst/>
          </c:spPr>
          <c:marker>
            <c:symbol val="none"/>
          </c:marker>
          <c:cat>
            <c:multiLvlStrRef>
              <c:f>Sheet14!$A$5:$A$62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Sheet14!$E$5:$E$62</c:f>
              <c:numCache>
                <c:formatCode>General</c:formatCode>
                <c:ptCount val="52"/>
                <c:pt idx="0">
                  <c:v>240</c:v>
                </c:pt>
                <c:pt idx="1">
                  <c:v>342</c:v>
                </c:pt>
                <c:pt idx="2">
                  <c:v>527</c:v>
                </c:pt>
                <c:pt idx="3">
                  <c:v>737</c:v>
                </c:pt>
                <c:pt idx="4">
                  <c:v>436</c:v>
                </c:pt>
                <c:pt idx="5">
                  <c:v>608</c:v>
                </c:pt>
                <c:pt idx="6">
                  <c:v>362</c:v>
                </c:pt>
                <c:pt idx="7">
                  <c:v>416</c:v>
                </c:pt>
                <c:pt idx="8">
                  <c:v>440</c:v>
                </c:pt>
                <c:pt idx="9">
                  <c:v>433</c:v>
                </c:pt>
                <c:pt idx="10">
                  <c:v>402</c:v>
                </c:pt>
                <c:pt idx="11">
                  <c:v>321</c:v>
                </c:pt>
                <c:pt idx="12">
                  <c:v>823</c:v>
                </c:pt>
                <c:pt idx="13">
                  <c:v>1186</c:v>
                </c:pt>
                <c:pt idx="14">
                  <c:v>1946</c:v>
                </c:pt>
                <c:pt idx="15">
                  <c:v>1200</c:v>
                </c:pt>
                <c:pt idx="16">
                  <c:v>1207</c:v>
                </c:pt>
                <c:pt idx="17">
                  <c:v>1320</c:v>
                </c:pt>
                <c:pt idx="18">
                  <c:v>1890</c:v>
                </c:pt>
                <c:pt idx="19">
                  <c:v>1624</c:v>
                </c:pt>
                <c:pt idx="20">
                  <c:v>1371</c:v>
                </c:pt>
                <c:pt idx="21">
                  <c:v>1066</c:v>
                </c:pt>
                <c:pt idx="22">
                  <c:v>709</c:v>
                </c:pt>
                <c:pt idx="23">
                  <c:v>1246</c:v>
                </c:pt>
                <c:pt idx="24">
                  <c:v>582</c:v>
                </c:pt>
                <c:pt idx="25">
                  <c:v>1120</c:v>
                </c:pt>
                <c:pt idx="26">
                  <c:v>1384</c:v>
                </c:pt>
                <c:pt idx="27">
                  <c:v>1089</c:v>
                </c:pt>
                <c:pt idx="28">
                  <c:v>1009</c:v>
                </c:pt>
                <c:pt idx="29">
                  <c:v>985</c:v>
                </c:pt>
                <c:pt idx="30">
                  <c:v>839</c:v>
                </c:pt>
                <c:pt idx="31">
                  <c:v>773</c:v>
                </c:pt>
                <c:pt idx="32">
                  <c:v>894</c:v>
                </c:pt>
                <c:pt idx="33">
                  <c:v>1061</c:v>
                </c:pt>
                <c:pt idx="34">
                  <c:v>978</c:v>
                </c:pt>
                <c:pt idx="35">
                  <c:v>804</c:v>
                </c:pt>
                <c:pt idx="36">
                  <c:v>1057</c:v>
                </c:pt>
                <c:pt idx="37">
                  <c:v>1138</c:v>
                </c:pt>
                <c:pt idx="38">
                  <c:v>1049</c:v>
                </c:pt>
                <c:pt idx="39">
                  <c:v>1358</c:v>
                </c:pt>
                <c:pt idx="40">
                  <c:v>1214</c:v>
                </c:pt>
                <c:pt idx="41">
                  <c:v>1279</c:v>
                </c:pt>
                <c:pt idx="42">
                  <c:v>1452</c:v>
                </c:pt>
                <c:pt idx="43">
                  <c:v>1132</c:v>
                </c:pt>
                <c:pt idx="44">
                  <c:v>795</c:v>
                </c:pt>
                <c:pt idx="45">
                  <c:v>1045</c:v>
                </c:pt>
                <c:pt idx="46">
                  <c:v>856</c:v>
                </c:pt>
                <c:pt idx="47">
                  <c:v>834</c:v>
                </c:pt>
                <c:pt idx="48">
                  <c:v>1126</c:v>
                </c:pt>
                <c:pt idx="49">
                  <c:v>1420</c:v>
                </c:pt>
                <c:pt idx="50">
                  <c:v>1111</c:v>
                </c:pt>
                <c:pt idx="51">
                  <c:v>897</c:v>
                </c:pt>
              </c:numCache>
            </c:numRef>
          </c:val>
          <c:smooth val="0"/>
          <c:extLst>
            <c:ext xmlns:c16="http://schemas.microsoft.com/office/drawing/2014/chart" uri="{C3380CC4-5D6E-409C-BE32-E72D297353CC}">
              <c16:uniqueId val="{00000003-9D2D-42F2-9603-747425C9EEC5}"/>
            </c:ext>
          </c:extLst>
        </c:ser>
        <c:ser>
          <c:idx val="0"/>
          <c:order val="4"/>
          <c:tx>
            <c:strRef>
              <c:f>Sheet14!$F$3:$F$4</c:f>
              <c:strCache>
                <c:ptCount val="1"/>
                <c:pt idx="0">
                  <c:v>tree_yard_services</c:v>
                </c:pt>
              </c:strCache>
            </c:strRef>
          </c:tx>
          <c:spPr>
            <a:ln w="28575" cap="rnd">
              <a:solidFill>
                <a:schemeClr val="accent2"/>
              </a:solidFill>
              <a:round/>
            </a:ln>
            <a:effectLst/>
          </c:spPr>
          <c:marker>
            <c:symbol val="none"/>
          </c:marker>
          <c:cat>
            <c:multiLvlStrRef>
              <c:f>Sheet14!$A$5:$A$62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Sheet14!$F$5:$F$62</c:f>
              <c:numCache>
                <c:formatCode>General</c:formatCode>
                <c:ptCount val="52"/>
                <c:pt idx="0">
                  <c:v>737</c:v>
                </c:pt>
                <c:pt idx="1">
                  <c:v>3140</c:v>
                </c:pt>
                <c:pt idx="2">
                  <c:v>2269</c:v>
                </c:pt>
                <c:pt idx="3">
                  <c:v>1876</c:v>
                </c:pt>
                <c:pt idx="4">
                  <c:v>1598</c:v>
                </c:pt>
                <c:pt idx="5">
                  <c:v>1551</c:v>
                </c:pt>
                <c:pt idx="6">
                  <c:v>1512</c:v>
                </c:pt>
                <c:pt idx="7">
                  <c:v>1278</c:v>
                </c:pt>
                <c:pt idx="8">
                  <c:v>954</c:v>
                </c:pt>
                <c:pt idx="9">
                  <c:v>656</c:v>
                </c:pt>
                <c:pt idx="10">
                  <c:v>466</c:v>
                </c:pt>
                <c:pt idx="11">
                  <c:v>532</c:v>
                </c:pt>
                <c:pt idx="12">
                  <c:v>1134</c:v>
                </c:pt>
                <c:pt idx="13">
                  <c:v>1080</c:v>
                </c:pt>
                <c:pt idx="14">
                  <c:v>1072</c:v>
                </c:pt>
                <c:pt idx="15">
                  <c:v>1746</c:v>
                </c:pt>
                <c:pt idx="16">
                  <c:v>1139</c:v>
                </c:pt>
                <c:pt idx="17">
                  <c:v>893</c:v>
                </c:pt>
                <c:pt idx="18">
                  <c:v>779</c:v>
                </c:pt>
                <c:pt idx="19">
                  <c:v>891</c:v>
                </c:pt>
                <c:pt idx="20">
                  <c:v>833</c:v>
                </c:pt>
                <c:pt idx="21">
                  <c:v>538</c:v>
                </c:pt>
                <c:pt idx="22">
                  <c:v>605</c:v>
                </c:pt>
                <c:pt idx="23">
                  <c:v>529</c:v>
                </c:pt>
                <c:pt idx="24">
                  <c:v>842</c:v>
                </c:pt>
                <c:pt idx="25">
                  <c:v>2194</c:v>
                </c:pt>
                <c:pt idx="26">
                  <c:v>1604</c:v>
                </c:pt>
                <c:pt idx="27">
                  <c:v>1568</c:v>
                </c:pt>
                <c:pt idx="28">
                  <c:v>1632</c:v>
                </c:pt>
                <c:pt idx="29">
                  <c:v>1303</c:v>
                </c:pt>
                <c:pt idx="30">
                  <c:v>1056</c:v>
                </c:pt>
                <c:pt idx="31">
                  <c:v>1134</c:v>
                </c:pt>
                <c:pt idx="32">
                  <c:v>1041</c:v>
                </c:pt>
                <c:pt idx="33">
                  <c:v>991</c:v>
                </c:pt>
                <c:pt idx="34">
                  <c:v>892</c:v>
                </c:pt>
                <c:pt idx="35">
                  <c:v>943</c:v>
                </c:pt>
                <c:pt idx="36">
                  <c:v>2330</c:v>
                </c:pt>
                <c:pt idx="37">
                  <c:v>3563</c:v>
                </c:pt>
                <c:pt idx="38">
                  <c:v>4357</c:v>
                </c:pt>
                <c:pt idx="39">
                  <c:v>1599</c:v>
                </c:pt>
                <c:pt idx="40">
                  <c:v>1370</c:v>
                </c:pt>
                <c:pt idx="41">
                  <c:v>1053</c:v>
                </c:pt>
                <c:pt idx="42">
                  <c:v>998</c:v>
                </c:pt>
                <c:pt idx="43">
                  <c:v>932</c:v>
                </c:pt>
                <c:pt idx="44">
                  <c:v>590</c:v>
                </c:pt>
                <c:pt idx="45">
                  <c:v>663</c:v>
                </c:pt>
                <c:pt idx="46">
                  <c:v>629</c:v>
                </c:pt>
                <c:pt idx="47">
                  <c:v>871</c:v>
                </c:pt>
                <c:pt idx="48">
                  <c:v>961</c:v>
                </c:pt>
                <c:pt idx="49">
                  <c:v>1023</c:v>
                </c:pt>
                <c:pt idx="50">
                  <c:v>870</c:v>
                </c:pt>
                <c:pt idx="51">
                  <c:v>405</c:v>
                </c:pt>
              </c:numCache>
            </c:numRef>
          </c:val>
          <c:smooth val="0"/>
          <c:extLst>
            <c:ext xmlns:c16="http://schemas.microsoft.com/office/drawing/2014/chart" uri="{C3380CC4-5D6E-409C-BE32-E72D297353CC}">
              <c16:uniqueId val="{00000004-9D2D-42F2-9603-747425C9EEC5}"/>
            </c:ext>
          </c:extLst>
        </c:ser>
        <c:ser>
          <c:idx val="1"/>
          <c:order val="5"/>
          <c:tx>
            <c:strRef>
              <c:f>Sheet14!$G$3:$G$4</c:f>
              <c:strCache>
                <c:ptCount val="1"/>
                <c:pt idx="0">
                  <c:v>vehicle_parking_issues</c:v>
                </c:pt>
              </c:strCache>
            </c:strRef>
          </c:tx>
          <c:spPr>
            <a:ln w="28575" cap="rnd">
              <a:solidFill>
                <a:schemeClr val="accent4"/>
              </a:solidFill>
              <a:round/>
            </a:ln>
            <a:effectLst/>
          </c:spPr>
          <c:marker>
            <c:symbol val="none"/>
          </c:marker>
          <c:cat>
            <c:multiLvlStrRef>
              <c:f>Sheet14!$A$5:$A$62</c:f>
              <c:multiLvlStrCache>
                <c:ptCount val="52"/>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lvl>
                <c:lvl>
                  <c:pt idx="0">
                    <c:v>2016</c:v>
                  </c:pt>
                  <c:pt idx="12">
                    <c:v>2017</c:v>
                  </c:pt>
                  <c:pt idx="24">
                    <c:v>2018</c:v>
                  </c:pt>
                  <c:pt idx="36">
                    <c:v>2019</c:v>
                  </c:pt>
                  <c:pt idx="48">
                    <c:v>2020</c:v>
                  </c:pt>
                </c:lvl>
              </c:multiLvlStrCache>
            </c:multiLvlStrRef>
          </c:cat>
          <c:val>
            <c:numRef>
              <c:f>Sheet14!$G$5:$G$62</c:f>
              <c:numCache>
                <c:formatCode>General</c:formatCode>
                <c:ptCount val="52"/>
                <c:pt idx="0">
                  <c:v>3406</c:v>
                </c:pt>
                <c:pt idx="1">
                  <c:v>4345</c:v>
                </c:pt>
                <c:pt idx="2">
                  <c:v>5426</c:v>
                </c:pt>
                <c:pt idx="3">
                  <c:v>4672</c:v>
                </c:pt>
                <c:pt idx="4">
                  <c:v>4811</c:v>
                </c:pt>
                <c:pt idx="5">
                  <c:v>5091</c:v>
                </c:pt>
                <c:pt idx="6">
                  <c:v>4803</c:v>
                </c:pt>
                <c:pt idx="7">
                  <c:v>6182</c:v>
                </c:pt>
                <c:pt idx="8">
                  <c:v>6590</c:v>
                </c:pt>
                <c:pt idx="9">
                  <c:v>5696</c:v>
                </c:pt>
                <c:pt idx="10">
                  <c:v>4964</c:v>
                </c:pt>
                <c:pt idx="11">
                  <c:v>4625</c:v>
                </c:pt>
                <c:pt idx="12">
                  <c:v>4553</c:v>
                </c:pt>
                <c:pt idx="13">
                  <c:v>4489</c:v>
                </c:pt>
                <c:pt idx="14">
                  <c:v>5542</c:v>
                </c:pt>
                <c:pt idx="15">
                  <c:v>5366</c:v>
                </c:pt>
                <c:pt idx="16">
                  <c:v>6055</c:v>
                </c:pt>
                <c:pt idx="17">
                  <c:v>6610</c:v>
                </c:pt>
                <c:pt idx="18">
                  <c:v>6270</c:v>
                </c:pt>
                <c:pt idx="19">
                  <c:v>6743</c:v>
                </c:pt>
                <c:pt idx="20">
                  <c:v>5992</c:v>
                </c:pt>
                <c:pt idx="21">
                  <c:v>6193</c:v>
                </c:pt>
                <c:pt idx="22">
                  <c:v>5007</c:v>
                </c:pt>
                <c:pt idx="23">
                  <c:v>4880</c:v>
                </c:pt>
                <c:pt idx="24">
                  <c:v>5160</c:v>
                </c:pt>
                <c:pt idx="25">
                  <c:v>5173</c:v>
                </c:pt>
                <c:pt idx="26">
                  <c:v>6201</c:v>
                </c:pt>
                <c:pt idx="27">
                  <c:v>6538</c:v>
                </c:pt>
                <c:pt idx="28">
                  <c:v>7174</c:v>
                </c:pt>
                <c:pt idx="29">
                  <c:v>7522</c:v>
                </c:pt>
                <c:pt idx="30">
                  <c:v>6969</c:v>
                </c:pt>
                <c:pt idx="31">
                  <c:v>7615</c:v>
                </c:pt>
                <c:pt idx="32">
                  <c:v>6496</c:v>
                </c:pt>
                <c:pt idx="33">
                  <c:v>7095</c:v>
                </c:pt>
                <c:pt idx="34">
                  <c:v>5326</c:v>
                </c:pt>
                <c:pt idx="35">
                  <c:v>4869</c:v>
                </c:pt>
                <c:pt idx="36">
                  <c:v>5590</c:v>
                </c:pt>
                <c:pt idx="37">
                  <c:v>5517</c:v>
                </c:pt>
                <c:pt idx="38">
                  <c:v>7330</c:v>
                </c:pt>
                <c:pt idx="39">
                  <c:v>8175</c:v>
                </c:pt>
                <c:pt idx="40">
                  <c:v>9092</c:v>
                </c:pt>
                <c:pt idx="41">
                  <c:v>8161</c:v>
                </c:pt>
                <c:pt idx="42">
                  <c:v>8303</c:v>
                </c:pt>
                <c:pt idx="43">
                  <c:v>8887</c:v>
                </c:pt>
                <c:pt idx="44">
                  <c:v>8230</c:v>
                </c:pt>
                <c:pt idx="45">
                  <c:v>8221</c:v>
                </c:pt>
                <c:pt idx="46">
                  <c:v>6001</c:v>
                </c:pt>
                <c:pt idx="47">
                  <c:v>6100</c:v>
                </c:pt>
                <c:pt idx="48">
                  <c:v>6330</c:v>
                </c:pt>
                <c:pt idx="49">
                  <c:v>6612</c:v>
                </c:pt>
                <c:pt idx="50">
                  <c:v>5718</c:v>
                </c:pt>
                <c:pt idx="51">
                  <c:v>1217</c:v>
                </c:pt>
              </c:numCache>
            </c:numRef>
          </c:val>
          <c:smooth val="0"/>
          <c:extLst>
            <c:ext xmlns:c16="http://schemas.microsoft.com/office/drawing/2014/chart" uri="{C3380CC4-5D6E-409C-BE32-E72D297353CC}">
              <c16:uniqueId val="{00000005-9D2D-42F2-9603-747425C9EEC5}"/>
            </c:ext>
          </c:extLst>
        </c:ser>
        <c:dLbls>
          <c:showLegendKey val="0"/>
          <c:showVal val="0"/>
          <c:showCatName val="0"/>
          <c:showSerName val="0"/>
          <c:showPercent val="0"/>
          <c:showBubbleSize val="0"/>
        </c:dLbls>
        <c:smooth val="0"/>
        <c:axId val="1507750448"/>
        <c:axId val="1507759088"/>
      </c:lineChart>
      <c:catAx>
        <c:axId val="150775044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date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7759088"/>
        <c:crosses val="autoZero"/>
        <c:auto val="1"/>
        <c:lblAlgn val="ctr"/>
        <c:lblOffset val="100"/>
        <c:noMultiLvlLbl val="0"/>
      </c:catAx>
      <c:valAx>
        <c:axId val="1507759088"/>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calls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77504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D978E3-CC94-4701-A664-DFA68C6A610B}"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US"/>
        </a:p>
      </dgm:t>
    </dgm:pt>
    <dgm:pt modelId="{70E2EDE6-E71F-45D0-91B8-4AC9ECFCDB8A}">
      <dgm:prSet/>
      <dgm:spPr/>
      <dgm:t>
        <a:bodyPr/>
        <a:lstStyle/>
        <a:p>
          <a:r>
            <a:rPr lang="en-US" dirty="0">
              <a:solidFill>
                <a:schemeClr val="accent5">
                  <a:lumMod val="50000"/>
                </a:schemeClr>
              </a:solidFill>
            </a:rPr>
            <a:t>Public Works and Transportation consistently receive the most calls.</a:t>
          </a:r>
        </a:p>
      </dgm:t>
    </dgm:pt>
    <dgm:pt modelId="{77E7F77C-8F5A-4951-946F-3B3D6D01D15F}" type="parTrans" cxnId="{A2F2842D-9796-4875-A907-49702BE79F5A}">
      <dgm:prSet/>
      <dgm:spPr/>
      <dgm:t>
        <a:bodyPr/>
        <a:lstStyle/>
        <a:p>
          <a:endParaRPr lang="en-US">
            <a:solidFill>
              <a:schemeClr val="accent5">
                <a:lumMod val="50000"/>
              </a:schemeClr>
            </a:solidFill>
          </a:endParaRPr>
        </a:p>
      </dgm:t>
    </dgm:pt>
    <dgm:pt modelId="{F6A68971-B584-4D7F-A293-C98F248A967A}" type="sibTrans" cxnId="{A2F2842D-9796-4875-A907-49702BE79F5A}">
      <dgm:prSet/>
      <dgm:spPr/>
      <dgm:t>
        <a:bodyPr/>
        <a:lstStyle/>
        <a:p>
          <a:endParaRPr lang="en-US">
            <a:solidFill>
              <a:schemeClr val="accent5">
                <a:lumMod val="50000"/>
              </a:schemeClr>
            </a:solidFill>
          </a:endParaRPr>
        </a:p>
      </dgm:t>
    </dgm:pt>
    <dgm:pt modelId="{E6CF0231-F860-4928-B38E-6987B9773C87}">
      <dgm:prSet/>
      <dgm:spPr/>
      <dgm:t>
        <a:bodyPr/>
        <a:lstStyle/>
        <a:p>
          <a:r>
            <a:rPr lang="en-US" dirty="0">
              <a:solidFill>
                <a:schemeClr val="accent5">
                  <a:lumMod val="50000"/>
                </a:schemeClr>
              </a:solidFill>
            </a:rPr>
            <a:t>Monthly trends reveal seasonal stress points.</a:t>
          </a:r>
        </a:p>
      </dgm:t>
    </dgm:pt>
    <dgm:pt modelId="{C0F1FE25-5A68-4E8E-B265-D6FEF58C8DFF}" type="parTrans" cxnId="{DC3BD499-8215-4A63-948B-19AE4FF21563}">
      <dgm:prSet/>
      <dgm:spPr/>
      <dgm:t>
        <a:bodyPr/>
        <a:lstStyle/>
        <a:p>
          <a:endParaRPr lang="en-US">
            <a:solidFill>
              <a:schemeClr val="accent5">
                <a:lumMod val="50000"/>
              </a:schemeClr>
            </a:solidFill>
          </a:endParaRPr>
        </a:p>
      </dgm:t>
    </dgm:pt>
    <dgm:pt modelId="{A5B17530-AB27-459B-9912-DA845DB3A5FF}" type="sibTrans" cxnId="{DC3BD499-8215-4A63-948B-19AE4FF21563}">
      <dgm:prSet/>
      <dgm:spPr/>
      <dgm:t>
        <a:bodyPr/>
        <a:lstStyle/>
        <a:p>
          <a:endParaRPr lang="en-US">
            <a:solidFill>
              <a:schemeClr val="accent5">
                <a:lumMod val="50000"/>
              </a:schemeClr>
            </a:solidFill>
          </a:endParaRPr>
        </a:p>
      </dgm:t>
    </dgm:pt>
    <dgm:pt modelId="{13BB7573-64FA-4C6D-8AEF-F7C98C156F61}">
      <dgm:prSet/>
      <dgm:spPr/>
      <dgm:t>
        <a:bodyPr/>
        <a:lstStyle/>
        <a:p>
          <a:r>
            <a:rPr lang="en-US" dirty="0">
              <a:solidFill>
                <a:schemeClr val="accent5">
                  <a:lumMod val="50000"/>
                </a:schemeClr>
              </a:solidFill>
            </a:rPr>
            <a:t>Breaking down requests reveals more precise patterns.</a:t>
          </a:r>
        </a:p>
      </dgm:t>
    </dgm:pt>
    <dgm:pt modelId="{8AC72029-54F2-4E82-AA46-09755D1E23B9}" type="parTrans" cxnId="{649AD832-CA6C-40DE-8FB9-3C57DD9126A4}">
      <dgm:prSet/>
      <dgm:spPr/>
      <dgm:t>
        <a:bodyPr/>
        <a:lstStyle/>
        <a:p>
          <a:endParaRPr lang="en-US">
            <a:solidFill>
              <a:schemeClr val="accent5">
                <a:lumMod val="50000"/>
              </a:schemeClr>
            </a:solidFill>
          </a:endParaRPr>
        </a:p>
      </dgm:t>
    </dgm:pt>
    <dgm:pt modelId="{F9F82E38-3803-4A80-A04F-64839134244E}" type="sibTrans" cxnId="{649AD832-CA6C-40DE-8FB9-3C57DD9126A4}">
      <dgm:prSet/>
      <dgm:spPr/>
      <dgm:t>
        <a:bodyPr/>
        <a:lstStyle/>
        <a:p>
          <a:endParaRPr lang="en-US">
            <a:solidFill>
              <a:schemeClr val="accent5">
                <a:lumMod val="50000"/>
              </a:schemeClr>
            </a:solidFill>
          </a:endParaRPr>
        </a:p>
      </dgm:t>
    </dgm:pt>
    <dgm:pt modelId="{B1FE047F-EDC3-4E3F-8F9E-3F5AF2AC9520}">
      <dgm:prSet/>
      <dgm:spPr>
        <a:noFill/>
        <a:ln>
          <a:noFill/>
        </a:ln>
      </dgm:spPr>
      <dgm:t>
        <a:bodyPr/>
        <a:lstStyle/>
        <a:p>
          <a:r>
            <a:rPr lang="en-US" b="0" i="0" baseline="0" dirty="0">
              <a:solidFill>
                <a:schemeClr val="accent5">
                  <a:lumMod val="50000"/>
                </a:schemeClr>
              </a:solidFill>
            </a:rPr>
            <a:t>Next steps:</a:t>
          </a:r>
          <a:endParaRPr lang="en-US" dirty="0">
            <a:solidFill>
              <a:schemeClr val="accent5">
                <a:lumMod val="50000"/>
              </a:schemeClr>
            </a:solidFill>
          </a:endParaRPr>
        </a:p>
      </dgm:t>
    </dgm:pt>
    <dgm:pt modelId="{250BBD22-EF11-491E-B0CF-DB7A99D09B64}" type="parTrans" cxnId="{DE6C2410-E746-4839-B351-548499E7C52B}">
      <dgm:prSet/>
      <dgm:spPr/>
      <dgm:t>
        <a:bodyPr/>
        <a:lstStyle/>
        <a:p>
          <a:endParaRPr lang="en-US">
            <a:solidFill>
              <a:schemeClr val="accent5">
                <a:lumMod val="50000"/>
              </a:schemeClr>
            </a:solidFill>
          </a:endParaRPr>
        </a:p>
      </dgm:t>
    </dgm:pt>
    <dgm:pt modelId="{2D1008AD-AF27-4078-A2B7-6176D2998ED9}" type="sibTrans" cxnId="{DE6C2410-E746-4839-B351-548499E7C52B}">
      <dgm:prSet/>
      <dgm:spPr/>
      <dgm:t>
        <a:bodyPr/>
        <a:lstStyle/>
        <a:p>
          <a:endParaRPr lang="en-US">
            <a:solidFill>
              <a:schemeClr val="accent5">
                <a:lumMod val="50000"/>
              </a:schemeClr>
            </a:solidFill>
          </a:endParaRPr>
        </a:p>
      </dgm:t>
    </dgm:pt>
    <dgm:pt modelId="{40ACEC92-3EB0-47C1-B1C9-DA8B114F6CA3}">
      <dgm:prSet/>
      <dgm:spPr/>
      <dgm:t>
        <a:bodyPr/>
        <a:lstStyle/>
        <a:p>
          <a:r>
            <a:rPr lang="en-US" b="0" i="0" baseline="0">
              <a:solidFill>
                <a:schemeClr val="accent5">
                  <a:lumMod val="50000"/>
                </a:schemeClr>
              </a:solidFill>
            </a:rPr>
            <a:t>Predict </a:t>
          </a:r>
          <a:r>
            <a:rPr lang="en-US" b="0" i="0" baseline="0" dirty="0">
              <a:solidFill>
                <a:schemeClr val="accent5">
                  <a:lumMod val="50000"/>
                </a:schemeClr>
              </a:solidFill>
            </a:rPr>
            <a:t>Priority response time of services and stress points.</a:t>
          </a:r>
          <a:endParaRPr lang="en-US" dirty="0">
            <a:solidFill>
              <a:schemeClr val="accent5">
                <a:lumMod val="50000"/>
              </a:schemeClr>
            </a:solidFill>
          </a:endParaRPr>
        </a:p>
      </dgm:t>
    </dgm:pt>
    <dgm:pt modelId="{7C7E0EFE-C351-4BF2-9CE4-FEE17076962A}" type="parTrans" cxnId="{4A8753B2-27F5-42F0-9C50-D8D8D0B86F2D}">
      <dgm:prSet/>
      <dgm:spPr/>
      <dgm:t>
        <a:bodyPr/>
        <a:lstStyle/>
        <a:p>
          <a:endParaRPr lang="en-US">
            <a:solidFill>
              <a:schemeClr val="accent5">
                <a:lumMod val="50000"/>
              </a:schemeClr>
            </a:solidFill>
          </a:endParaRPr>
        </a:p>
      </dgm:t>
    </dgm:pt>
    <dgm:pt modelId="{8AFC66F8-DE8A-461B-BC8A-0A9D14F5DD7F}" type="sibTrans" cxnId="{4A8753B2-27F5-42F0-9C50-D8D8D0B86F2D}">
      <dgm:prSet/>
      <dgm:spPr/>
      <dgm:t>
        <a:bodyPr/>
        <a:lstStyle/>
        <a:p>
          <a:endParaRPr lang="en-US">
            <a:solidFill>
              <a:schemeClr val="accent5">
                <a:lumMod val="50000"/>
              </a:schemeClr>
            </a:solidFill>
          </a:endParaRPr>
        </a:p>
      </dgm:t>
    </dgm:pt>
    <dgm:pt modelId="{EC80107A-D88E-4B48-9EF0-DE97399B26AD}">
      <dgm:prSet/>
      <dgm:spPr/>
      <dgm:t>
        <a:bodyPr/>
        <a:lstStyle/>
        <a:p>
          <a:r>
            <a:rPr lang="en-US" dirty="0">
              <a:solidFill>
                <a:schemeClr val="accent5">
                  <a:lumMod val="50000"/>
                </a:schemeClr>
              </a:solidFill>
            </a:rPr>
            <a:t>Correlation to the number of facilities and services.</a:t>
          </a:r>
        </a:p>
      </dgm:t>
    </dgm:pt>
    <dgm:pt modelId="{F9CD1032-7262-4796-8F90-D8D50E4ED41D}" type="parTrans" cxnId="{42E5B7E5-079B-4F86-A6CA-31CE71818D6D}">
      <dgm:prSet/>
      <dgm:spPr/>
      <dgm:t>
        <a:bodyPr/>
        <a:lstStyle/>
        <a:p>
          <a:endParaRPr lang="en-US">
            <a:solidFill>
              <a:schemeClr val="accent5">
                <a:lumMod val="50000"/>
              </a:schemeClr>
            </a:solidFill>
          </a:endParaRPr>
        </a:p>
      </dgm:t>
    </dgm:pt>
    <dgm:pt modelId="{0CFCE5A5-42B0-49D0-ADB3-F2462198ABF5}" type="sibTrans" cxnId="{42E5B7E5-079B-4F86-A6CA-31CE71818D6D}">
      <dgm:prSet/>
      <dgm:spPr/>
      <dgm:t>
        <a:bodyPr/>
        <a:lstStyle/>
        <a:p>
          <a:endParaRPr lang="en-US">
            <a:solidFill>
              <a:schemeClr val="accent5">
                <a:lumMod val="50000"/>
              </a:schemeClr>
            </a:solidFill>
          </a:endParaRPr>
        </a:p>
      </dgm:t>
    </dgm:pt>
    <dgm:pt modelId="{3489133F-6693-4458-9598-B502FE64E57C}">
      <dgm:prSet/>
      <dgm:spPr>
        <a:noFill/>
      </dgm:spPr>
      <dgm:t>
        <a:bodyPr/>
        <a:lstStyle/>
        <a:p>
          <a:r>
            <a:rPr lang="en-US" b="0" i="0" baseline="0" dirty="0">
              <a:solidFill>
                <a:schemeClr val="accent5">
                  <a:lumMod val="50000"/>
                </a:schemeClr>
              </a:solidFill>
            </a:rPr>
            <a:t>Takeaways: </a:t>
          </a:r>
          <a:endParaRPr lang="en-US" dirty="0">
            <a:solidFill>
              <a:schemeClr val="accent5">
                <a:lumMod val="50000"/>
              </a:schemeClr>
            </a:solidFill>
          </a:endParaRPr>
        </a:p>
      </dgm:t>
    </dgm:pt>
    <dgm:pt modelId="{FD9678AB-8F6D-43F5-8F92-FF8459A51B32}" type="sibTrans" cxnId="{21792A5C-03AC-4A84-8704-E6B0229D7FFE}">
      <dgm:prSet/>
      <dgm:spPr/>
      <dgm:t>
        <a:bodyPr/>
        <a:lstStyle/>
        <a:p>
          <a:endParaRPr lang="en-US">
            <a:solidFill>
              <a:schemeClr val="accent5">
                <a:lumMod val="50000"/>
              </a:schemeClr>
            </a:solidFill>
          </a:endParaRPr>
        </a:p>
      </dgm:t>
    </dgm:pt>
    <dgm:pt modelId="{B6722CF6-0039-480E-A28B-8E5918E61686}" type="parTrans" cxnId="{21792A5C-03AC-4A84-8704-E6B0229D7FFE}">
      <dgm:prSet/>
      <dgm:spPr/>
      <dgm:t>
        <a:bodyPr/>
        <a:lstStyle/>
        <a:p>
          <a:endParaRPr lang="en-US">
            <a:solidFill>
              <a:schemeClr val="accent5">
                <a:lumMod val="50000"/>
              </a:schemeClr>
            </a:solidFill>
          </a:endParaRPr>
        </a:p>
      </dgm:t>
    </dgm:pt>
    <dgm:pt modelId="{D6E57ABA-7A36-4379-B8BE-BB5282FF4406}" type="pres">
      <dgm:prSet presAssocID="{7CD978E3-CC94-4701-A664-DFA68C6A610B}" presName="Name0" presStyleCnt="0">
        <dgm:presLayoutVars>
          <dgm:dir/>
          <dgm:animLvl val="lvl"/>
          <dgm:resizeHandles val="exact"/>
        </dgm:presLayoutVars>
      </dgm:prSet>
      <dgm:spPr/>
    </dgm:pt>
    <dgm:pt modelId="{032EB463-C293-482B-A6A4-A0BB7834389D}" type="pres">
      <dgm:prSet presAssocID="{3489133F-6693-4458-9598-B502FE64E57C}" presName="linNode" presStyleCnt="0"/>
      <dgm:spPr/>
    </dgm:pt>
    <dgm:pt modelId="{1250AEAB-6747-4567-BB36-1E291F8B2E19}" type="pres">
      <dgm:prSet presAssocID="{3489133F-6693-4458-9598-B502FE64E57C}" presName="parentText" presStyleLbl="node1" presStyleIdx="0" presStyleCnt="2">
        <dgm:presLayoutVars>
          <dgm:chMax val="1"/>
          <dgm:bulletEnabled val="1"/>
        </dgm:presLayoutVars>
      </dgm:prSet>
      <dgm:spPr/>
    </dgm:pt>
    <dgm:pt modelId="{C1A1FC2C-3F90-44D4-A3F5-F7D719611CD2}" type="pres">
      <dgm:prSet presAssocID="{3489133F-6693-4458-9598-B502FE64E57C}" presName="descendantText" presStyleLbl="alignAccFollowNode1" presStyleIdx="0" presStyleCnt="2">
        <dgm:presLayoutVars>
          <dgm:bulletEnabled val="1"/>
        </dgm:presLayoutVars>
      </dgm:prSet>
      <dgm:spPr/>
    </dgm:pt>
    <dgm:pt modelId="{7D9125D3-693A-4927-AA07-9FCBE1BE960E}" type="pres">
      <dgm:prSet presAssocID="{FD9678AB-8F6D-43F5-8F92-FF8459A51B32}" presName="sp" presStyleCnt="0"/>
      <dgm:spPr/>
    </dgm:pt>
    <dgm:pt modelId="{08280197-F3FF-4C70-B38E-865EA5CD5F50}" type="pres">
      <dgm:prSet presAssocID="{B1FE047F-EDC3-4E3F-8F9E-3F5AF2AC9520}" presName="linNode" presStyleCnt="0"/>
      <dgm:spPr/>
    </dgm:pt>
    <dgm:pt modelId="{5F6A8DB7-4FA0-4CB8-90AC-6A0492B3ADC0}" type="pres">
      <dgm:prSet presAssocID="{B1FE047F-EDC3-4E3F-8F9E-3F5AF2AC9520}" presName="parentText" presStyleLbl="node1" presStyleIdx="1" presStyleCnt="2" custLinFactNeighborX="-20394" custLinFactNeighborY="-2629">
        <dgm:presLayoutVars>
          <dgm:chMax val="1"/>
          <dgm:bulletEnabled val="1"/>
        </dgm:presLayoutVars>
      </dgm:prSet>
      <dgm:spPr/>
    </dgm:pt>
    <dgm:pt modelId="{4A182A56-2E90-4B27-BC58-DC25B067D077}" type="pres">
      <dgm:prSet presAssocID="{B1FE047F-EDC3-4E3F-8F9E-3F5AF2AC9520}" presName="descendantText" presStyleLbl="alignAccFollowNode1" presStyleIdx="1" presStyleCnt="2">
        <dgm:presLayoutVars>
          <dgm:bulletEnabled val="1"/>
        </dgm:presLayoutVars>
      </dgm:prSet>
      <dgm:spPr/>
    </dgm:pt>
  </dgm:ptLst>
  <dgm:cxnLst>
    <dgm:cxn modelId="{DE6C2410-E746-4839-B351-548499E7C52B}" srcId="{7CD978E3-CC94-4701-A664-DFA68C6A610B}" destId="{B1FE047F-EDC3-4E3F-8F9E-3F5AF2AC9520}" srcOrd="1" destOrd="0" parTransId="{250BBD22-EF11-491E-B0CF-DB7A99D09B64}" sibTransId="{2D1008AD-AF27-4078-A2B7-6176D2998ED9}"/>
    <dgm:cxn modelId="{0EA67426-5952-49D2-AB7E-9D8E165E94F8}" type="presOf" srcId="{3489133F-6693-4458-9598-B502FE64E57C}" destId="{1250AEAB-6747-4567-BB36-1E291F8B2E19}" srcOrd="0" destOrd="0" presId="urn:microsoft.com/office/officeart/2005/8/layout/vList5"/>
    <dgm:cxn modelId="{A2F2842D-9796-4875-A907-49702BE79F5A}" srcId="{3489133F-6693-4458-9598-B502FE64E57C}" destId="{70E2EDE6-E71F-45D0-91B8-4AC9ECFCDB8A}" srcOrd="0" destOrd="0" parTransId="{77E7F77C-8F5A-4951-946F-3B3D6D01D15F}" sibTransId="{F6A68971-B584-4D7F-A293-C98F248A967A}"/>
    <dgm:cxn modelId="{649AD832-CA6C-40DE-8FB9-3C57DD9126A4}" srcId="{3489133F-6693-4458-9598-B502FE64E57C}" destId="{13BB7573-64FA-4C6D-8AEF-F7C98C156F61}" srcOrd="2" destOrd="0" parTransId="{8AC72029-54F2-4E82-AA46-09755D1E23B9}" sibTransId="{F9F82E38-3803-4A80-A04F-64839134244E}"/>
    <dgm:cxn modelId="{69FA095C-AD4F-4D91-B267-7E4C41451382}" type="presOf" srcId="{40ACEC92-3EB0-47C1-B1C9-DA8B114F6CA3}" destId="{4A182A56-2E90-4B27-BC58-DC25B067D077}" srcOrd="0" destOrd="0" presId="urn:microsoft.com/office/officeart/2005/8/layout/vList5"/>
    <dgm:cxn modelId="{21792A5C-03AC-4A84-8704-E6B0229D7FFE}" srcId="{7CD978E3-CC94-4701-A664-DFA68C6A610B}" destId="{3489133F-6693-4458-9598-B502FE64E57C}" srcOrd="0" destOrd="0" parTransId="{B6722CF6-0039-480E-A28B-8E5918E61686}" sibTransId="{FD9678AB-8F6D-43F5-8F92-FF8459A51B32}"/>
    <dgm:cxn modelId="{FB48E47F-D605-4F19-B189-DC10C563ABA0}" type="presOf" srcId="{E6CF0231-F860-4928-B38E-6987B9773C87}" destId="{C1A1FC2C-3F90-44D4-A3F5-F7D719611CD2}" srcOrd="0" destOrd="1" presId="urn:microsoft.com/office/officeart/2005/8/layout/vList5"/>
    <dgm:cxn modelId="{ED835D88-72A3-4E19-A14C-AF47D789BDCC}" type="presOf" srcId="{B1FE047F-EDC3-4E3F-8F9E-3F5AF2AC9520}" destId="{5F6A8DB7-4FA0-4CB8-90AC-6A0492B3ADC0}" srcOrd="0" destOrd="0" presId="urn:microsoft.com/office/officeart/2005/8/layout/vList5"/>
    <dgm:cxn modelId="{DC3BD499-8215-4A63-948B-19AE4FF21563}" srcId="{3489133F-6693-4458-9598-B502FE64E57C}" destId="{E6CF0231-F860-4928-B38E-6987B9773C87}" srcOrd="1" destOrd="0" parTransId="{C0F1FE25-5A68-4E8E-B265-D6FEF58C8DFF}" sibTransId="{A5B17530-AB27-459B-9912-DA845DB3A5FF}"/>
    <dgm:cxn modelId="{4A8753B2-27F5-42F0-9C50-D8D8D0B86F2D}" srcId="{B1FE047F-EDC3-4E3F-8F9E-3F5AF2AC9520}" destId="{40ACEC92-3EB0-47C1-B1C9-DA8B114F6CA3}" srcOrd="0" destOrd="0" parTransId="{7C7E0EFE-C351-4BF2-9CE4-FEE17076962A}" sibTransId="{8AFC66F8-DE8A-461B-BC8A-0A9D14F5DD7F}"/>
    <dgm:cxn modelId="{9AB81FCC-D709-4BAD-8E8E-A298DEAB47BB}" type="presOf" srcId="{13BB7573-64FA-4C6D-8AEF-F7C98C156F61}" destId="{C1A1FC2C-3F90-44D4-A3F5-F7D719611CD2}" srcOrd="0" destOrd="2" presId="urn:microsoft.com/office/officeart/2005/8/layout/vList5"/>
    <dgm:cxn modelId="{798611E1-1EEC-4165-B435-42E98BB8300B}" type="presOf" srcId="{EC80107A-D88E-4B48-9EF0-DE97399B26AD}" destId="{4A182A56-2E90-4B27-BC58-DC25B067D077}" srcOrd="0" destOrd="1" presId="urn:microsoft.com/office/officeart/2005/8/layout/vList5"/>
    <dgm:cxn modelId="{42E5B7E5-079B-4F86-A6CA-31CE71818D6D}" srcId="{B1FE047F-EDC3-4E3F-8F9E-3F5AF2AC9520}" destId="{EC80107A-D88E-4B48-9EF0-DE97399B26AD}" srcOrd="1" destOrd="0" parTransId="{F9CD1032-7262-4796-8F90-D8D50E4ED41D}" sibTransId="{0CFCE5A5-42B0-49D0-ADB3-F2462198ABF5}"/>
    <dgm:cxn modelId="{BA4363EF-8A61-474A-920A-F940CE9EB8BD}" type="presOf" srcId="{7CD978E3-CC94-4701-A664-DFA68C6A610B}" destId="{D6E57ABA-7A36-4379-B8BE-BB5282FF4406}" srcOrd="0" destOrd="0" presId="urn:microsoft.com/office/officeart/2005/8/layout/vList5"/>
    <dgm:cxn modelId="{3B4CD8FD-989A-47CE-8F2C-7ECD5ACA28B2}" type="presOf" srcId="{70E2EDE6-E71F-45D0-91B8-4AC9ECFCDB8A}" destId="{C1A1FC2C-3F90-44D4-A3F5-F7D719611CD2}" srcOrd="0" destOrd="0" presId="urn:microsoft.com/office/officeart/2005/8/layout/vList5"/>
    <dgm:cxn modelId="{F1471975-CC90-4FDC-8C37-C9C089F19D9D}" type="presParOf" srcId="{D6E57ABA-7A36-4379-B8BE-BB5282FF4406}" destId="{032EB463-C293-482B-A6A4-A0BB7834389D}" srcOrd="0" destOrd="0" presId="urn:microsoft.com/office/officeart/2005/8/layout/vList5"/>
    <dgm:cxn modelId="{8934E35A-3AD2-4E94-B485-3ADCB49226A1}" type="presParOf" srcId="{032EB463-C293-482B-A6A4-A0BB7834389D}" destId="{1250AEAB-6747-4567-BB36-1E291F8B2E19}" srcOrd="0" destOrd="0" presId="urn:microsoft.com/office/officeart/2005/8/layout/vList5"/>
    <dgm:cxn modelId="{7657D5A0-39CD-4337-9559-57198747E622}" type="presParOf" srcId="{032EB463-C293-482B-A6A4-A0BB7834389D}" destId="{C1A1FC2C-3F90-44D4-A3F5-F7D719611CD2}" srcOrd="1" destOrd="0" presId="urn:microsoft.com/office/officeart/2005/8/layout/vList5"/>
    <dgm:cxn modelId="{01083C43-316A-4B71-8FD9-8DD7379A8065}" type="presParOf" srcId="{D6E57ABA-7A36-4379-B8BE-BB5282FF4406}" destId="{7D9125D3-693A-4927-AA07-9FCBE1BE960E}" srcOrd="1" destOrd="0" presId="urn:microsoft.com/office/officeart/2005/8/layout/vList5"/>
    <dgm:cxn modelId="{E224BB92-9223-42E4-9BC3-6376C5AACEB0}" type="presParOf" srcId="{D6E57ABA-7A36-4379-B8BE-BB5282FF4406}" destId="{08280197-F3FF-4C70-B38E-865EA5CD5F50}" srcOrd="2" destOrd="0" presId="urn:microsoft.com/office/officeart/2005/8/layout/vList5"/>
    <dgm:cxn modelId="{A745F3AA-030B-4624-BB98-60DE28E0FA66}" type="presParOf" srcId="{08280197-F3FF-4C70-B38E-865EA5CD5F50}" destId="{5F6A8DB7-4FA0-4CB8-90AC-6A0492B3ADC0}" srcOrd="0" destOrd="0" presId="urn:microsoft.com/office/officeart/2005/8/layout/vList5"/>
    <dgm:cxn modelId="{CCCE30E8-C504-4EDD-B32B-F3778C4E4B1C}" type="presParOf" srcId="{08280197-F3FF-4C70-B38E-865EA5CD5F50}" destId="{4A182A56-2E90-4B27-BC58-DC25B067D077}"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A1FC2C-3F90-44D4-A3F5-F7D719611CD2}">
      <dsp:nvSpPr>
        <dsp:cNvPr id="0" name=""/>
        <dsp:cNvSpPr/>
      </dsp:nvSpPr>
      <dsp:spPr>
        <a:xfrm rot="5400000">
          <a:off x="6185345" y="-2368377"/>
          <a:ext cx="1391638" cy="6476390"/>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solidFill>
                <a:schemeClr val="accent5">
                  <a:lumMod val="50000"/>
                </a:schemeClr>
              </a:solidFill>
            </a:rPr>
            <a:t>Public Works and Transportation consistently receive the most calls.</a:t>
          </a:r>
        </a:p>
        <a:p>
          <a:pPr marL="171450" lvl="1" indent="-171450" algn="l" defTabSz="844550">
            <a:lnSpc>
              <a:spcPct val="90000"/>
            </a:lnSpc>
            <a:spcBef>
              <a:spcPct val="0"/>
            </a:spcBef>
            <a:spcAft>
              <a:spcPct val="15000"/>
            </a:spcAft>
            <a:buChar char="•"/>
          </a:pPr>
          <a:r>
            <a:rPr lang="en-US" sz="1900" kern="1200" dirty="0">
              <a:solidFill>
                <a:schemeClr val="accent5">
                  <a:lumMod val="50000"/>
                </a:schemeClr>
              </a:solidFill>
            </a:rPr>
            <a:t>Monthly trends reveal seasonal stress points.</a:t>
          </a:r>
        </a:p>
        <a:p>
          <a:pPr marL="171450" lvl="1" indent="-171450" algn="l" defTabSz="844550">
            <a:lnSpc>
              <a:spcPct val="90000"/>
            </a:lnSpc>
            <a:spcBef>
              <a:spcPct val="0"/>
            </a:spcBef>
            <a:spcAft>
              <a:spcPct val="15000"/>
            </a:spcAft>
            <a:buChar char="•"/>
          </a:pPr>
          <a:r>
            <a:rPr lang="en-US" sz="1900" kern="1200" dirty="0">
              <a:solidFill>
                <a:schemeClr val="accent5">
                  <a:lumMod val="50000"/>
                </a:schemeClr>
              </a:solidFill>
            </a:rPr>
            <a:t>Breaking down requests reveals more precise patterns.</a:t>
          </a:r>
        </a:p>
      </dsp:txBody>
      <dsp:txXfrm rot="-5400000">
        <a:off x="3642969" y="241933"/>
        <a:ext cx="6408456" cy="1255770"/>
      </dsp:txXfrm>
    </dsp:sp>
    <dsp:sp modelId="{1250AEAB-6747-4567-BB36-1E291F8B2E19}">
      <dsp:nvSpPr>
        <dsp:cNvPr id="0" name=""/>
        <dsp:cNvSpPr/>
      </dsp:nvSpPr>
      <dsp:spPr>
        <a:xfrm>
          <a:off x="0" y="43"/>
          <a:ext cx="3642969" cy="1739547"/>
        </a:xfrm>
        <a:prstGeom prst="roundRect">
          <a:avLst/>
        </a:prstGeom>
        <a:no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US" sz="4600" b="0" i="0" kern="1200" baseline="0" dirty="0">
              <a:solidFill>
                <a:schemeClr val="accent5">
                  <a:lumMod val="50000"/>
                </a:schemeClr>
              </a:solidFill>
            </a:rPr>
            <a:t>Takeaways: </a:t>
          </a:r>
          <a:endParaRPr lang="en-US" sz="4600" kern="1200" dirty="0">
            <a:solidFill>
              <a:schemeClr val="accent5">
                <a:lumMod val="50000"/>
              </a:schemeClr>
            </a:solidFill>
          </a:endParaRPr>
        </a:p>
      </dsp:txBody>
      <dsp:txXfrm>
        <a:off x="84918" y="84961"/>
        <a:ext cx="3473133" cy="1569711"/>
      </dsp:txXfrm>
    </dsp:sp>
    <dsp:sp modelId="{4A182A56-2E90-4B27-BC58-DC25B067D077}">
      <dsp:nvSpPr>
        <dsp:cNvPr id="0" name=""/>
        <dsp:cNvSpPr/>
      </dsp:nvSpPr>
      <dsp:spPr>
        <a:xfrm rot="5400000">
          <a:off x="6185345" y="-541852"/>
          <a:ext cx="1391638" cy="6476390"/>
        </a:xfrm>
        <a:prstGeom prst="round2SameRect">
          <a:avLst/>
        </a:prstGeom>
        <a:solidFill>
          <a:schemeClr val="accent2">
            <a:alpha val="90000"/>
            <a:tint val="40000"/>
            <a:hueOff val="0"/>
            <a:satOff val="0"/>
            <a:lumOff val="0"/>
            <a:alphaOff val="0"/>
          </a:schemeClr>
        </a:solidFill>
        <a:ln w="1905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b="0" i="0" kern="1200" baseline="0">
              <a:solidFill>
                <a:schemeClr val="accent5">
                  <a:lumMod val="50000"/>
                </a:schemeClr>
              </a:solidFill>
            </a:rPr>
            <a:t>Predict </a:t>
          </a:r>
          <a:r>
            <a:rPr lang="en-US" sz="1900" b="0" i="0" kern="1200" baseline="0" dirty="0">
              <a:solidFill>
                <a:schemeClr val="accent5">
                  <a:lumMod val="50000"/>
                </a:schemeClr>
              </a:solidFill>
            </a:rPr>
            <a:t>Priority response time of services and stress points.</a:t>
          </a:r>
          <a:endParaRPr lang="en-US" sz="1900" kern="1200" dirty="0">
            <a:solidFill>
              <a:schemeClr val="accent5">
                <a:lumMod val="50000"/>
              </a:schemeClr>
            </a:solidFill>
          </a:endParaRPr>
        </a:p>
        <a:p>
          <a:pPr marL="171450" lvl="1" indent="-171450" algn="l" defTabSz="844550">
            <a:lnSpc>
              <a:spcPct val="90000"/>
            </a:lnSpc>
            <a:spcBef>
              <a:spcPct val="0"/>
            </a:spcBef>
            <a:spcAft>
              <a:spcPct val="15000"/>
            </a:spcAft>
            <a:buChar char="•"/>
          </a:pPr>
          <a:r>
            <a:rPr lang="en-US" sz="1900" kern="1200" dirty="0">
              <a:solidFill>
                <a:schemeClr val="accent5">
                  <a:lumMod val="50000"/>
                </a:schemeClr>
              </a:solidFill>
            </a:rPr>
            <a:t>Correlation to the number of facilities and services.</a:t>
          </a:r>
        </a:p>
      </dsp:txBody>
      <dsp:txXfrm rot="-5400000">
        <a:off x="3642969" y="2068458"/>
        <a:ext cx="6408456" cy="1255770"/>
      </dsp:txXfrm>
    </dsp:sp>
    <dsp:sp modelId="{5F6A8DB7-4FA0-4CB8-90AC-6A0492B3ADC0}">
      <dsp:nvSpPr>
        <dsp:cNvPr id="0" name=""/>
        <dsp:cNvSpPr/>
      </dsp:nvSpPr>
      <dsp:spPr>
        <a:xfrm>
          <a:off x="0" y="1780835"/>
          <a:ext cx="3642969" cy="1739547"/>
        </a:xfrm>
        <a:prstGeom prst="round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87630" rIns="175260" bIns="87630" numCol="1" spcCol="1270" anchor="ctr" anchorCtr="0">
          <a:noAutofit/>
        </a:bodyPr>
        <a:lstStyle/>
        <a:p>
          <a:pPr marL="0" lvl="0" indent="0" algn="ctr" defTabSz="2044700">
            <a:lnSpc>
              <a:spcPct val="90000"/>
            </a:lnSpc>
            <a:spcBef>
              <a:spcPct val="0"/>
            </a:spcBef>
            <a:spcAft>
              <a:spcPct val="35000"/>
            </a:spcAft>
            <a:buNone/>
          </a:pPr>
          <a:r>
            <a:rPr lang="en-US" sz="4600" b="0" i="0" kern="1200" baseline="0" dirty="0">
              <a:solidFill>
                <a:schemeClr val="accent5">
                  <a:lumMod val="50000"/>
                </a:schemeClr>
              </a:solidFill>
            </a:rPr>
            <a:t>Next steps:</a:t>
          </a:r>
          <a:endParaRPr lang="en-US" sz="4600" kern="1200" dirty="0">
            <a:solidFill>
              <a:schemeClr val="accent5">
                <a:lumMod val="50000"/>
              </a:schemeClr>
            </a:solidFill>
          </a:endParaRPr>
        </a:p>
      </dsp:txBody>
      <dsp:txXfrm>
        <a:off x="84918" y="1865753"/>
        <a:ext cx="3473133" cy="156971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3095C5-5D03-44C1-AC24-ACDF41AAF178}" type="datetimeFigureOut">
              <a:rPr lang="en-US" smtClean="0"/>
              <a:t>10/20/2025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24DD16-B3FF-4B6F-9AD6-59822777B2CA}" type="slidenum">
              <a:rPr lang="en-US" smtClean="0"/>
              <a:t>‹#›</a:t>
            </a:fld>
            <a:endParaRPr lang="en-US"/>
          </a:p>
        </p:txBody>
      </p:sp>
    </p:spTree>
    <p:extLst>
      <p:ext uri="{BB962C8B-B14F-4D97-AF65-F5344CB8AC3E}">
        <p14:creationId xmlns:p14="http://schemas.microsoft.com/office/powerpoint/2010/main" val="227603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24DD16-B3FF-4B6F-9AD6-59822777B2CA}" type="slidenum">
              <a:rPr lang="en-US" smtClean="0"/>
              <a:t>2</a:t>
            </a:fld>
            <a:endParaRPr lang="en-US"/>
          </a:p>
        </p:txBody>
      </p:sp>
    </p:spTree>
    <p:extLst>
      <p:ext uri="{BB962C8B-B14F-4D97-AF65-F5344CB8AC3E}">
        <p14:creationId xmlns:p14="http://schemas.microsoft.com/office/powerpoint/2010/main" val="2724970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24DD16-B3FF-4B6F-9AD6-59822777B2CA}" type="slidenum">
              <a:rPr lang="en-US" smtClean="0"/>
              <a:t>5</a:t>
            </a:fld>
            <a:endParaRPr lang="en-US"/>
          </a:p>
        </p:txBody>
      </p:sp>
    </p:spTree>
    <p:extLst>
      <p:ext uri="{BB962C8B-B14F-4D97-AF65-F5344CB8AC3E}">
        <p14:creationId xmlns:p14="http://schemas.microsoft.com/office/powerpoint/2010/main" val="3208533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484B4-15E0-0678-CDC2-D66F9E945C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693379-CAF3-B492-7454-37F6966E94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3D8526-B906-CA2D-04FB-AAE505C21C1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B6F02E-BADB-FFB5-F974-23E2354BF817}"/>
              </a:ext>
            </a:extLst>
          </p:cNvPr>
          <p:cNvSpPr>
            <a:spLocks noGrp="1"/>
          </p:cNvSpPr>
          <p:nvPr>
            <p:ph type="sldNum" sz="quarter" idx="5"/>
          </p:nvPr>
        </p:nvSpPr>
        <p:spPr/>
        <p:txBody>
          <a:bodyPr/>
          <a:lstStyle/>
          <a:p>
            <a:fld id="{F424DD16-B3FF-4B6F-9AD6-59822777B2CA}" type="slidenum">
              <a:rPr lang="en-US" smtClean="0"/>
              <a:t>9</a:t>
            </a:fld>
            <a:endParaRPr lang="en-US"/>
          </a:p>
        </p:txBody>
      </p:sp>
    </p:spTree>
    <p:extLst>
      <p:ext uri="{BB962C8B-B14F-4D97-AF65-F5344CB8AC3E}">
        <p14:creationId xmlns:p14="http://schemas.microsoft.com/office/powerpoint/2010/main" val="2534295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2290-8905-5CCD-F3A0-77E29FC20D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03F149-F19E-AA75-7A39-8A834B8047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A96CB3-06E4-2557-2441-E4C6E20AFDBB}"/>
              </a:ext>
            </a:extLst>
          </p:cNvPr>
          <p:cNvSpPr>
            <a:spLocks noGrp="1"/>
          </p:cNvSpPr>
          <p:nvPr>
            <p:ph type="dt" sz="half" idx="10"/>
          </p:nvPr>
        </p:nvSpPr>
        <p:spPr/>
        <p:txBody>
          <a:bodyPr/>
          <a:lstStyle/>
          <a:p>
            <a:fld id="{DB3503D6-CB4B-4D2F-9853-DCB8E54DAC2E}" type="datetimeFigureOut">
              <a:rPr lang="en-US" smtClean="0"/>
              <a:t>10/20/2025</a:t>
            </a:fld>
            <a:endParaRPr lang="en-US"/>
          </a:p>
        </p:txBody>
      </p:sp>
      <p:sp>
        <p:nvSpPr>
          <p:cNvPr id="5" name="Footer Placeholder 4">
            <a:extLst>
              <a:ext uri="{FF2B5EF4-FFF2-40B4-BE49-F238E27FC236}">
                <a16:creationId xmlns:a16="http://schemas.microsoft.com/office/drawing/2014/main" id="{93129A05-289E-E8D9-A3B2-45F135AF0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1523E-80C3-B3A7-A94B-AEBAF561C429}"/>
              </a:ext>
            </a:extLst>
          </p:cNvPr>
          <p:cNvSpPr>
            <a:spLocks noGrp="1"/>
          </p:cNvSpPr>
          <p:nvPr>
            <p:ph type="sldNum" sz="quarter" idx="12"/>
          </p:nvPr>
        </p:nvSpPr>
        <p:spPr/>
        <p:txBody>
          <a:bodyPr/>
          <a:lstStyle/>
          <a:p>
            <a:fld id="{D66AF606-DE93-4757-AC7C-DA78E9FE239A}" type="slidenum">
              <a:rPr lang="en-US" smtClean="0"/>
              <a:t>‹#›</a:t>
            </a:fld>
            <a:endParaRPr lang="en-US"/>
          </a:p>
        </p:txBody>
      </p:sp>
    </p:spTree>
    <p:extLst>
      <p:ext uri="{BB962C8B-B14F-4D97-AF65-F5344CB8AC3E}">
        <p14:creationId xmlns:p14="http://schemas.microsoft.com/office/powerpoint/2010/main" val="2482738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A834-459D-4A23-2599-8C76BCD096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2B48CD-6691-FD1E-5FF7-BBB9850C2C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24E0D9-8356-DCED-7C0C-FBCEC2E234A0}"/>
              </a:ext>
            </a:extLst>
          </p:cNvPr>
          <p:cNvSpPr>
            <a:spLocks noGrp="1"/>
          </p:cNvSpPr>
          <p:nvPr>
            <p:ph type="dt" sz="half" idx="10"/>
          </p:nvPr>
        </p:nvSpPr>
        <p:spPr/>
        <p:txBody>
          <a:bodyPr/>
          <a:lstStyle/>
          <a:p>
            <a:fld id="{DB3503D6-CB4B-4D2F-9853-DCB8E54DAC2E}" type="datetimeFigureOut">
              <a:rPr lang="en-US" smtClean="0"/>
              <a:t>10/20/2025</a:t>
            </a:fld>
            <a:endParaRPr lang="en-US"/>
          </a:p>
        </p:txBody>
      </p:sp>
      <p:sp>
        <p:nvSpPr>
          <p:cNvPr id="5" name="Footer Placeholder 4">
            <a:extLst>
              <a:ext uri="{FF2B5EF4-FFF2-40B4-BE49-F238E27FC236}">
                <a16:creationId xmlns:a16="http://schemas.microsoft.com/office/drawing/2014/main" id="{AD5DE6CF-CC57-F86C-E151-50BFC53E18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764D5-BF60-6B63-9CD4-519B8AF37AD3}"/>
              </a:ext>
            </a:extLst>
          </p:cNvPr>
          <p:cNvSpPr>
            <a:spLocks noGrp="1"/>
          </p:cNvSpPr>
          <p:nvPr>
            <p:ph type="sldNum" sz="quarter" idx="12"/>
          </p:nvPr>
        </p:nvSpPr>
        <p:spPr/>
        <p:txBody>
          <a:bodyPr/>
          <a:lstStyle/>
          <a:p>
            <a:fld id="{D66AF606-DE93-4757-AC7C-DA78E9FE239A}" type="slidenum">
              <a:rPr lang="en-US" smtClean="0"/>
              <a:t>‹#›</a:t>
            </a:fld>
            <a:endParaRPr lang="en-US"/>
          </a:p>
        </p:txBody>
      </p:sp>
    </p:spTree>
    <p:extLst>
      <p:ext uri="{BB962C8B-B14F-4D97-AF65-F5344CB8AC3E}">
        <p14:creationId xmlns:p14="http://schemas.microsoft.com/office/powerpoint/2010/main" val="481027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D3BAB8-79F6-AC65-FC1C-3B9E5EFE56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34935A-593D-BC4E-AAB4-53FB07D088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5D2DD-BC30-D01A-A264-4951907EBCE2}"/>
              </a:ext>
            </a:extLst>
          </p:cNvPr>
          <p:cNvSpPr>
            <a:spLocks noGrp="1"/>
          </p:cNvSpPr>
          <p:nvPr>
            <p:ph type="dt" sz="half" idx="10"/>
          </p:nvPr>
        </p:nvSpPr>
        <p:spPr/>
        <p:txBody>
          <a:bodyPr/>
          <a:lstStyle/>
          <a:p>
            <a:fld id="{DB3503D6-CB4B-4D2F-9853-DCB8E54DAC2E}" type="datetimeFigureOut">
              <a:rPr lang="en-US" smtClean="0"/>
              <a:t>10/20/2025</a:t>
            </a:fld>
            <a:endParaRPr lang="en-US"/>
          </a:p>
        </p:txBody>
      </p:sp>
      <p:sp>
        <p:nvSpPr>
          <p:cNvPr id="5" name="Footer Placeholder 4">
            <a:extLst>
              <a:ext uri="{FF2B5EF4-FFF2-40B4-BE49-F238E27FC236}">
                <a16:creationId xmlns:a16="http://schemas.microsoft.com/office/drawing/2014/main" id="{665803AD-7985-C43A-B4C1-B103B2AE88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EE82AA-D3C2-C8AB-327D-A062312C772A}"/>
              </a:ext>
            </a:extLst>
          </p:cNvPr>
          <p:cNvSpPr>
            <a:spLocks noGrp="1"/>
          </p:cNvSpPr>
          <p:nvPr>
            <p:ph type="sldNum" sz="quarter" idx="12"/>
          </p:nvPr>
        </p:nvSpPr>
        <p:spPr/>
        <p:txBody>
          <a:bodyPr/>
          <a:lstStyle/>
          <a:p>
            <a:fld id="{D66AF606-DE93-4757-AC7C-DA78E9FE239A}" type="slidenum">
              <a:rPr lang="en-US" smtClean="0"/>
              <a:t>‹#›</a:t>
            </a:fld>
            <a:endParaRPr lang="en-US"/>
          </a:p>
        </p:txBody>
      </p:sp>
    </p:spTree>
    <p:extLst>
      <p:ext uri="{BB962C8B-B14F-4D97-AF65-F5344CB8AC3E}">
        <p14:creationId xmlns:p14="http://schemas.microsoft.com/office/powerpoint/2010/main" val="799001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E8C73-B02E-BB45-FA9C-43895FEA9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5FDE6E-B41E-B2BB-290B-7718606D0E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0E32D-92C7-7970-EAE2-7BDC3F9EB4FF}"/>
              </a:ext>
            </a:extLst>
          </p:cNvPr>
          <p:cNvSpPr>
            <a:spLocks noGrp="1"/>
          </p:cNvSpPr>
          <p:nvPr>
            <p:ph type="dt" sz="half" idx="10"/>
          </p:nvPr>
        </p:nvSpPr>
        <p:spPr/>
        <p:txBody>
          <a:bodyPr/>
          <a:lstStyle/>
          <a:p>
            <a:fld id="{DB3503D6-CB4B-4D2F-9853-DCB8E54DAC2E}" type="datetimeFigureOut">
              <a:rPr lang="en-US" smtClean="0"/>
              <a:t>10/20/2025</a:t>
            </a:fld>
            <a:endParaRPr lang="en-US"/>
          </a:p>
        </p:txBody>
      </p:sp>
      <p:sp>
        <p:nvSpPr>
          <p:cNvPr id="5" name="Footer Placeholder 4">
            <a:extLst>
              <a:ext uri="{FF2B5EF4-FFF2-40B4-BE49-F238E27FC236}">
                <a16:creationId xmlns:a16="http://schemas.microsoft.com/office/drawing/2014/main" id="{C03E37FA-C348-3873-AFDC-F9749B155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A4E0B2-3971-E133-953D-CF309E9716BB}"/>
              </a:ext>
            </a:extLst>
          </p:cNvPr>
          <p:cNvSpPr>
            <a:spLocks noGrp="1"/>
          </p:cNvSpPr>
          <p:nvPr>
            <p:ph type="sldNum" sz="quarter" idx="12"/>
          </p:nvPr>
        </p:nvSpPr>
        <p:spPr/>
        <p:txBody>
          <a:bodyPr/>
          <a:lstStyle/>
          <a:p>
            <a:fld id="{D66AF606-DE93-4757-AC7C-DA78E9FE239A}" type="slidenum">
              <a:rPr lang="en-US" smtClean="0"/>
              <a:t>‹#›</a:t>
            </a:fld>
            <a:endParaRPr lang="en-US"/>
          </a:p>
        </p:txBody>
      </p:sp>
    </p:spTree>
    <p:extLst>
      <p:ext uri="{BB962C8B-B14F-4D97-AF65-F5344CB8AC3E}">
        <p14:creationId xmlns:p14="http://schemas.microsoft.com/office/powerpoint/2010/main" val="766969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88FD-0113-F74D-560B-CC8BD3368E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C7BC9B-A5F7-B2BE-2E27-F74F8C6DA4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90DCF0-24B5-BD48-2B86-0EFEC48C8CBD}"/>
              </a:ext>
            </a:extLst>
          </p:cNvPr>
          <p:cNvSpPr>
            <a:spLocks noGrp="1"/>
          </p:cNvSpPr>
          <p:nvPr>
            <p:ph type="dt" sz="half" idx="10"/>
          </p:nvPr>
        </p:nvSpPr>
        <p:spPr/>
        <p:txBody>
          <a:bodyPr/>
          <a:lstStyle/>
          <a:p>
            <a:fld id="{DB3503D6-CB4B-4D2F-9853-DCB8E54DAC2E}" type="datetimeFigureOut">
              <a:rPr lang="en-US" smtClean="0"/>
              <a:t>10/20/2025</a:t>
            </a:fld>
            <a:endParaRPr lang="en-US"/>
          </a:p>
        </p:txBody>
      </p:sp>
      <p:sp>
        <p:nvSpPr>
          <p:cNvPr id="5" name="Footer Placeholder 4">
            <a:extLst>
              <a:ext uri="{FF2B5EF4-FFF2-40B4-BE49-F238E27FC236}">
                <a16:creationId xmlns:a16="http://schemas.microsoft.com/office/drawing/2014/main" id="{9080E498-B725-886B-ACF8-8BDC04AC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4DE39-B433-1F0E-CCBC-7F550AF6E6DD}"/>
              </a:ext>
            </a:extLst>
          </p:cNvPr>
          <p:cNvSpPr>
            <a:spLocks noGrp="1"/>
          </p:cNvSpPr>
          <p:nvPr>
            <p:ph type="sldNum" sz="quarter" idx="12"/>
          </p:nvPr>
        </p:nvSpPr>
        <p:spPr/>
        <p:txBody>
          <a:bodyPr/>
          <a:lstStyle/>
          <a:p>
            <a:fld id="{D66AF606-DE93-4757-AC7C-DA78E9FE239A}" type="slidenum">
              <a:rPr lang="en-US" smtClean="0"/>
              <a:t>‹#›</a:t>
            </a:fld>
            <a:endParaRPr lang="en-US"/>
          </a:p>
        </p:txBody>
      </p:sp>
    </p:spTree>
    <p:extLst>
      <p:ext uri="{BB962C8B-B14F-4D97-AF65-F5344CB8AC3E}">
        <p14:creationId xmlns:p14="http://schemas.microsoft.com/office/powerpoint/2010/main" val="3203248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5E2A-DB07-D31E-EA54-7200308DAA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4031ED-779D-A621-5568-AF97344B31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29BD23-1619-B3F1-3D48-B4423FEA74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759E50-EEA2-F632-3465-ADDC37ED8A67}"/>
              </a:ext>
            </a:extLst>
          </p:cNvPr>
          <p:cNvSpPr>
            <a:spLocks noGrp="1"/>
          </p:cNvSpPr>
          <p:nvPr>
            <p:ph type="dt" sz="half" idx="10"/>
          </p:nvPr>
        </p:nvSpPr>
        <p:spPr/>
        <p:txBody>
          <a:bodyPr/>
          <a:lstStyle/>
          <a:p>
            <a:fld id="{DB3503D6-CB4B-4D2F-9853-DCB8E54DAC2E}" type="datetimeFigureOut">
              <a:rPr lang="en-US" smtClean="0"/>
              <a:t>10/20/2025</a:t>
            </a:fld>
            <a:endParaRPr lang="en-US"/>
          </a:p>
        </p:txBody>
      </p:sp>
      <p:sp>
        <p:nvSpPr>
          <p:cNvPr id="6" name="Footer Placeholder 5">
            <a:extLst>
              <a:ext uri="{FF2B5EF4-FFF2-40B4-BE49-F238E27FC236}">
                <a16:creationId xmlns:a16="http://schemas.microsoft.com/office/drawing/2014/main" id="{BA72D73E-7D2D-5CF5-BCC9-93C98766AD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8D5E9F-07F0-098E-DA2B-C7306371A944}"/>
              </a:ext>
            </a:extLst>
          </p:cNvPr>
          <p:cNvSpPr>
            <a:spLocks noGrp="1"/>
          </p:cNvSpPr>
          <p:nvPr>
            <p:ph type="sldNum" sz="quarter" idx="12"/>
          </p:nvPr>
        </p:nvSpPr>
        <p:spPr/>
        <p:txBody>
          <a:bodyPr/>
          <a:lstStyle/>
          <a:p>
            <a:fld id="{D66AF606-DE93-4757-AC7C-DA78E9FE239A}" type="slidenum">
              <a:rPr lang="en-US" smtClean="0"/>
              <a:t>‹#›</a:t>
            </a:fld>
            <a:endParaRPr lang="en-US"/>
          </a:p>
        </p:txBody>
      </p:sp>
    </p:spTree>
    <p:extLst>
      <p:ext uri="{BB962C8B-B14F-4D97-AF65-F5344CB8AC3E}">
        <p14:creationId xmlns:p14="http://schemas.microsoft.com/office/powerpoint/2010/main" val="61708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9B06-A333-F747-AD9E-A92DA526AE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2C6106-BBE6-90DF-05DA-D7EB79BA14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7ED995-E208-BEA4-9213-4C28FE58FB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9A6B8F-D0AE-C151-A6C9-211D2A4204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AA585E-D5E6-AEB3-1F49-22620C9376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3378DE-2448-A422-FC72-5B49E8DD3735}"/>
              </a:ext>
            </a:extLst>
          </p:cNvPr>
          <p:cNvSpPr>
            <a:spLocks noGrp="1"/>
          </p:cNvSpPr>
          <p:nvPr>
            <p:ph type="dt" sz="half" idx="10"/>
          </p:nvPr>
        </p:nvSpPr>
        <p:spPr/>
        <p:txBody>
          <a:bodyPr/>
          <a:lstStyle/>
          <a:p>
            <a:fld id="{DB3503D6-CB4B-4D2F-9853-DCB8E54DAC2E}" type="datetimeFigureOut">
              <a:rPr lang="en-US" smtClean="0"/>
              <a:t>10/20/2025</a:t>
            </a:fld>
            <a:endParaRPr lang="en-US"/>
          </a:p>
        </p:txBody>
      </p:sp>
      <p:sp>
        <p:nvSpPr>
          <p:cNvPr id="8" name="Footer Placeholder 7">
            <a:extLst>
              <a:ext uri="{FF2B5EF4-FFF2-40B4-BE49-F238E27FC236}">
                <a16:creationId xmlns:a16="http://schemas.microsoft.com/office/drawing/2014/main" id="{F16B899E-3917-7BB2-EA8F-F7E8677C58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9616DD-53C9-9D38-056D-5D68B98781DE}"/>
              </a:ext>
            </a:extLst>
          </p:cNvPr>
          <p:cNvSpPr>
            <a:spLocks noGrp="1"/>
          </p:cNvSpPr>
          <p:nvPr>
            <p:ph type="sldNum" sz="quarter" idx="12"/>
          </p:nvPr>
        </p:nvSpPr>
        <p:spPr/>
        <p:txBody>
          <a:bodyPr/>
          <a:lstStyle/>
          <a:p>
            <a:fld id="{D66AF606-DE93-4757-AC7C-DA78E9FE239A}" type="slidenum">
              <a:rPr lang="en-US" smtClean="0"/>
              <a:t>‹#›</a:t>
            </a:fld>
            <a:endParaRPr lang="en-US"/>
          </a:p>
        </p:txBody>
      </p:sp>
    </p:spTree>
    <p:extLst>
      <p:ext uri="{BB962C8B-B14F-4D97-AF65-F5344CB8AC3E}">
        <p14:creationId xmlns:p14="http://schemas.microsoft.com/office/powerpoint/2010/main" val="18718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2E0E-5EEB-05AD-7F2B-6C2565A5E5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625B83-B097-3C54-61CB-E42E6FC0963E}"/>
              </a:ext>
            </a:extLst>
          </p:cNvPr>
          <p:cNvSpPr>
            <a:spLocks noGrp="1"/>
          </p:cNvSpPr>
          <p:nvPr>
            <p:ph type="dt" sz="half" idx="10"/>
          </p:nvPr>
        </p:nvSpPr>
        <p:spPr/>
        <p:txBody>
          <a:bodyPr/>
          <a:lstStyle/>
          <a:p>
            <a:fld id="{DB3503D6-CB4B-4D2F-9853-DCB8E54DAC2E}" type="datetimeFigureOut">
              <a:rPr lang="en-US" smtClean="0"/>
              <a:t>10/20/2025</a:t>
            </a:fld>
            <a:endParaRPr lang="en-US"/>
          </a:p>
        </p:txBody>
      </p:sp>
      <p:sp>
        <p:nvSpPr>
          <p:cNvPr id="4" name="Footer Placeholder 3">
            <a:extLst>
              <a:ext uri="{FF2B5EF4-FFF2-40B4-BE49-F238E27FC236}">
                <a16:creationId xmlns:a16="http://schemas.microsoft.com/office/drawing/2014/main" id="{7DA023E0-73FE-9D8A-EFC2-7FD052BDF1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1B252C-2261-2858-D469-A9E8CDB0BE84}"/>
              </a:ext>
            </a:extLst>
          </p:cNvPr>
          <p:cNvSpPr>
            <a:spLocks noGrp="1"/>
          </p:cNvSpPr>
          <p:nvPr>
            <p:ph type="sldNum" sz="quarter" idx="12"/>
          </p:nvPr>
        </p:nvSpPr>
        <p:spPr/>
        <p:txBody>
          <a:bodyPr/>
          <a:lstStyle/>
          <a:p>
            <a:fld id="{D66AF606-DE93-4757-AC7C-DA78E9FE239A}" type="slidenum">
              <a:rPr lang="en-US" smtClean="0"/>
              <a:t>‹#›</a:t>
            </a:fld>
            <a:endParaRPr lang="en-US"/>
          </a:p>
        </p:txBody>
      </p:sp>
    </p:spTree>
    <p:extLst>
      <p:ext uri="{BB962C8B-B14F-4D97-AF65-F5344CB8AC3E}">
        <p14:creationId xmlns:p14="http://schemas.microsoft.com/office/powerpoint/2010/main" val="3836906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DE2748-E7BD-B768-B9E0-C762D8CE8AEF}"/>
              </a:ext>
            </a:extLst>
          </p:cNvPr>
          <p:cNvSpPr>
            <a:spLocks noGrp="1"/>
          </p:cNvSpPr>
          <p:nvPr>
            <p:ph type="dt" sz="half" idx="10"/>
          </p:nvPr>
        </p:nvSpPr>
        <p:spPr/>
        <p:txBody>
          <a:bodyPr/>
          <a:lstStyle/>
          <a:p>
            <a:fld id="{DB3503D6-CB4B-4D2F-9853-DCB8E54DAC2E}" type="datetimeFigureOut">
              <a:rPr lang="en-US" smtClean="0"/>
              <a:t>10/20/2025</a:t>
            </a:fld>
            <a:endParaRPr lang="en-US"/>
          </a:p>
        </p:txBody>
      </p:sp>
      <p:sp>
        <p:nvSpPr>
          <p:cNvPr id="3" name="Footer Placeholder 2">
            <a:extLst>
              <a:ext uri="{FF2B5EF4-FFF2-40B4-BE49-F238E27FC236}">
                <a16:creationId xmlns:a16="http://schemas.microsoft.com/office/drawing/2014/main" id="{49C08F0E-6004-DE3E-A130-E4F3D18188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C86382-386A-57F9-AAE5-EEA38D1FEBF0}"/>
              </a:ext>
            </a:extLst>
          </p:cNvPr>
          <p:cNvSpPr>
            <a:spLocks noGrp="1"/>
          </p:cNvSpPr>
          <p:nvPr>
            <p:ph type="sldNum" sz="quarter" idx="12"/>
          </p:nvPr>
        </p:nvSpPr>
        <p:spPr/>
        <p:txBody>
          <a:bodyPr/>
          <a:lstStyle/>
          <a:p>
            <a:fld id="{D66AF606-DE93-4757-AC7C-DA78E9FE239A}" type="slidenum">
              <a:rPr lang="en-US" smtClean="0"/>
              <a:t>‹#›</a:t>
            </a:fld>
            <a:endParaRPr lang="en-US"/>
          </a:p>
        </p:txBody>
      </p:sp>
    </p:spTree>
    <p:extLst>
      <p:ext uri="{BB962C8B-B14F-4D97-AF65-F5344CB8AC3E}">
        <p14:creationId xmlns:p14="http://schemas.microsoft.com/office/powerpoint/2010/main" val="215294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03F7-0153-8FDC-4791-8DEA1C16CF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5A71A9-F58A-FA4C-269A-1D9D44B82C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AEC5AC-13C1-D260-D7D3-6685B2D845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048C0C-1B9D-AE23-5252-DE11273D55DE}"/>
              </a:ext>
            </a:extLst>
          </p:cNvPr>
          <p:cNvSpPr>
            <a:spLocks noGrp="1"/>
          </p:cNvSpPr>
          <p:nvPr>
            <p:ph type="dt" sz="half" idx="10"/>
          </p:nvPr>
        </p:nvSpPr>
        <p:spPr/>
        <p:txBody>
          <a:bodyPr/>
          <a:lstStyle/>
          <a:p>
            <a:fld id="{DB3503D6-CB4B-4D2F-9853-DCB8E54DAC2E}" type="datetimeFigureOut">
              <a:rPr lang="en-US" smtClean="0"/>
              <a:t>10/20/2025</a:t>
            </a:fld>
            <a:endParaRPr lang="en-US"/>
          </a:p>
        </p:txBody>
      </p:sp>
      <p:sp>
        <p:nvSpPr>
          <p:cNvPr id="6" name="Footer Placeholder 5">
            <a:extLst>
              <a:ext uri="{FF2B5EF4-FFF2-40B4-BE49-F238E27FC236}">
                <a16:creationId xmlns:a16="http://schemas.microsoft.com/office/drawing/2014/main" id="{39B90002-756C-1AD3-A9FA-2A8750861F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47C8BC-D4A4-CEC4-AFE6-BA3ED90DE61C}"/>
              </a:ext>
            </a:extLst>
          </p:cNvPr>
          <p:cNvSpPr>
            <a:spLocks noGrp="1"/>
          </p:cNvSpPr>
          <p:nvPr>
            <p:ph type="sldNum" sz="quarter" idx="12"/>
          </p:nvPr>
        </p:nvSpPr>
        <p:spPr/>
        <p:txBody>
          <a:bodyPr/>
          <a:lstStyle/>
          <a:p>
            <a:fld id="{D66AF606-DE93-4757-AC7C-DA78E9FE239A}" type="slidenum">
              <a:rPr lang="en-US" smtClean="0"/>
              <a:t>‹#›</a:t>
            </a:fld>
            <a:endParaRPr lang="en-US"/>
          </a:p>
        </p:txBody>
      </p:sp>
    </p:spTree>
    <p:extLst>
      <p:ext uri="{BB962C8B-B14F-4D97-AF65-F5344CB8AC3E}">
        <p14:creationId xmlns:p14="http://schemas.microsoft.com/office/powerpoint/2010/main" val="2569364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F8629-3CA7-7337-6EEA-BD1D3149FE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A6CA0F-27B1-F484-650D-2AAE37DBB4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76680B-B5E1-6BEB-4D83-B54B5E7BF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9F2E3-5900-3DBE-DA43-24E7A26ADD0B}"/>
              </a:ext>
            </a:extLst>
          </p:cNvPr>
          <p:cNvSpPr>
            <a:spLocks noGrp="1"/>
          </p:cNvSpPr>
          <p:nvPr>
            <p:ph type="dt" sz="half" idx="10"/>
          </p:nvPr>
        </p:nvSpPr>
        <p:spPr/>
        <p:txBody>
          <a:bodyPr/>
          <a:lstStyle/>
          <a:p>
            <a:fld id="{DB3503D6-CB4B-4D2F-9853-DCB8E54DAC2E}" type="datetimeFigureOut">
              <a:rPr lang="en-US" smtClean="0"/>
              <a:t>10/20/2025</a:t>
            </a:fld>
            <a:endParaRPr lang="en-US"/>
          </a:p>
        </p:txBody>
      </p:sp>
      <p:sp>
        <p:nvSpPr>
          <p:cNvPr id="6" name="Footer Placeholder 5">
            <a:extLst>
              <a:ext uri="{FF2B5EF4-FFF2-40B4-BE49-F238E27FC236}">
                <a16:creationId xmlns:a16="http://schemas.microsoft.com/office/drawing/2014/main" id="{AF55FD17-FE05-6479-DF6C-78D7B342BB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97A14-7C23-E31E-76A3-23810A8CCE8F}"/>
              </a:ext>
            </a:extLst>
          </p:cNvPr>
          <p:cNvSpPr>
            <a:spLocks noGrp="1"/>
          </p:cNvSpPr>
          <p:nvPr>
            <p:ph type="sldNum" sz="quarter" idx="12"/>
          </p:nvPr>
        </p:nvSpPr>
        <p:spPr/>
        <p:txBody>
          <a:bodyPr/>
          <a:lstStyle/>
          <a:p>
            <a:fld id="{D66AF606-DE93-4757-AC7C-DA78E9FE239A}" type="slidenum">
              <a:rPr lang="en-US" smtClean="0"/>
              <a:t>‹#›</a:t>
            </a:fld>
            <a:endParaRPr lang="en-US"/>
          </a:p>
        </p:txBody>
      </p:sp>
    </p:spTree>
    <p:extLst>
      <p:ext uri="{BB962C8B-B14F-4D97-AF65-F5344CB8AC3E}">
        <p14:creationId xmlns:p14="http://schemas.microsoft.com/office/powerpoint/2010/main" val="1018440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BD43A5-D560-38DA-D978-B393F85183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B48240-20E9-42A1-19E2-C93B5CFAE6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F42083-1FD1-8DC1-8D5A-9C76CEC88D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3503D6-CB4B-4D2F-9853-DCB8E54DAC2E}" type="datetimeFigureOut">
              <a:rPr lang="en-US" smtClean="0"/>
              <a:t>10/20/2025</a:t>
            </a:fld>
            <a:endParaRPr lang="en-US"/>
          </a:p>
        </p:txBody>
      </p:sp>
      <p:sp>
        <p:nvSpPr>
          <p:cNvPr id="5" name="Footer Placeholder 4">
            <a:extLst>
              <a:ext uri="{FF2B5EF4-FFF2-40B4-BE49-F238E27FC236}">
                <a16:creationId xmlns:a16="http://schemas.microsoft.com/office/drawing/2014/main" id="{CE16C680-D019-E762-43B1-E2AAA7265D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5A1F75B-1250-3199-3F01-FF9B715841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66AF606-DE93-4757-AC7C-DA78E9FE239A}" type="slidenum">
              <a:rPr lang="en-US" smtClean="0"/>
              <a:t>‹#›</a:t>
            </a:fld>
            <a:endParaRPr lang="en-US"/>
          </a:p>
        </p:txBody>
      </p:sp>
    </p:spTree>
    <p:extLst>
      <p:ext uri="{BB962C8B-B14F-4D97-AF65-F5344CB8AC3E}">
        <p14:creationId xmlns:p14="http://schemas.microsoft.com/office/powerpoint/2010/main" val="164007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Meiryo"/>
            </a:endParaRPr>
          </a:p>
        </p:txBody>
      </p:sp>
      <p:sp>
        <p:nvSpPr>
          <p:cNvPr id="2" name="Title 1">
            <a:extLst>
              <a:ext uri="{FF2B5EF4-FFF2-40B4-BE49-F238E27FC236}">
                <a16:creationId xmlns:a16="http://schemas.microsoft.com/office/drawing/2014/main" id="{3D89FA2B-D0BA-381E-1DE7-C2FBBC4B3FFC}"/>
              </a:ext>
            </a:extLst>
          </p:cNvPr>
          <p:cNvSpPr>
            <a:spLocks noGrp="1"/>
          </p:cNvSpPr>
          <p:nvPr>
            <p:ph type="ctrTitle"/>
          </p:nvPr>
        </p:nvSpPr>
        <p:spPr>
          <a:xfrm>
            <a:off x="1513398" y="3637128"/>
            <a:ext cx="9165204" cy="1587913"/>
          </a:xfrm>
        </p:spPr>
        <p:txBody>
          <a:bodyPr anchor="b">
            <a:normAutofit/>
          </a:bodyPr>
          <a:lstStyle/>
          <a:p>
            <a:r>
              <a:rPr lang="en-US" sz="3400"/>
              <a:t>Community stress in DC through 311 calls</a:t>
            </a:r>
            <a:br>
              <a:rPr lang="en-US" sz="3400"/>
            </a:br>
            <a:br>
              <a:rPr lang="en-US" sz="3400"/>
            </a:br>
            <a:r>
              <a:rPr lang="en-US" sz="3400"/>
              <a:t>(2016-2020)</a:t>
            </a:r>
          </a:p>
        </p:txBody>
      </p:sp>
      <p:sp>
        <p:nvSpPr>
          <p:cNvPr id="3" name="Subtitle 2">
            <a:extLst>
              <a:ext uri="{FF2B5EF4-FFF2-40B4-BE49-F238E27FC236}">
                <a16:creationId xmlns:a16="http://schemas.microsoft.com/office/drawing/2014/main" id="{6287F89F-0FB7-748C-AC80-534F306D81CB}"/>
              </a:ext>
            </a:extLst>
          </p:cNvPr>
          <p:cNvSpPr>
            <a:spLocks noGrp="1"/>
          </p:cNvSpPr>
          <p:nvPr>
            <p:ph type="subTitle" idx="1"/>
          </p:nvPr>
        </p:nvSpPr>
        <p:spPr>
          <a:xfrm>
            <a:off x="2392909" y="5329452"/>
            <a:ext cx="7406184" cy="710388"/>
          </a:xfrm>
        </p:spPr>
        <p:txBody>
          <a:bodyPr anchor="t">
            <a:normAutofit/>
          </a:bodyPr>
          <a:lstStyle/>
          <a:p>
            <a:r>
              <a:rPr lang="en-US"/>
              <a:t>By: Maryam Yusuf. DAB16</a:t>
            </a:r>
          </a:p>
        </p:txBody>
      </p:sp>
      <p:sp>
        <p:nvSpPr>
          <p:cNvPr id="45" name="Freeform: Shape 44">
            <a:extLst>
              <a:ext uri="{FF2B5EF4-FFF2-40B4-BE49-F238E27FC236}">
                <a16:creationId xmlns:a16="http://schemas.microsoft.com/office/drawing/2014/main" id="{39B130F1-CBA7-4431-B821-F88949C0E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978" y="8650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6" name="Freeform: Shape 45">
            <a:extLst>
              <a:ext uri="{FF2B5EF4-FFF2-40B4-BE49-F238E27FC236}">
                <a16:creationId xmlns:a16="http://schemas.microsoft.com/office/drawing/2014/main" id="{218801D6-A286-4666-A61D-F7177BB59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4" y="10147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9" name="Graphic 8" descr="Subtitles outline">
            <a:extLst>
              <a:ext uri="{FF2B5EF4-FFF2-40B4-BE49-F238E27FC236}">
                <a16:creationId xmlns:a16="http://schemas.microsoft.com/office/drawing/2014/main" id="{32796C59-72FD-CB77-9A8B-2B24AE38E3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5589" y="1455360"/>
            <a:ext cx="1298599" cy="1298599"/>
          </a:xfrm>
          <a:prstGeom prst="rect">
            <a:avLst/>
          </a:prstGeom>
        </p:spPr>
      </p:pic>
      <p:sp>
        <p:nvSpPr>
          <p:cNvPr id="48" name="Freeform: Shape 47">
            <a:extLst>
              <a:ext uri="{FF2B5EF4-FFF2-40B4-BE49-F238E27FC236}">
                <a16:creationId xmlns:a16="http://schemas.microsoft.com/office/drawing/2014/main" id="{08519B2C-6AAA-4729-A64B-8A55A0682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525455" y="10264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3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 name="Freeform: Shape 49">
            <a:extLst>
              <a:ext uri="{FF2B5EF4-FFF2-40B4-BE49-F238E27FC236}">
                <a16:creationId xmlns:a16="http://schemas.microsoft.com/office/drawing/2014/main" id="{5FE92761-D4A8-4823-A18B-685088E10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3375489" y="8582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7" name="Graphic 6" descr="Subtitles with solid fill">
            <a:extLst>
              <a:ext uri="{FF2B5EF4-FFF2-40B4-BE49-F238E27FC236}">
                <a16:creationId xmlns:a16="http://schemas.microsoft.com/office/drawing/2014/main" id="{C95F0114-8DC3-8C66-73A7-1E50FC5B0D8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953616" y="1453579"/>
            <a:ext cx="1300379" cy="1300379"/>
          </a:xfrm>
          <a:prstGeom prst="rect">
            <a:avLst/>
          </a:prstGeom>
        </p:spPr>
      </p:pic>
      <p:sp>
        <p:nvSpPr>
          <p:cNvPr id="52" name="Freeform: Shape 51">
            <a:extLst>
              <a:ext uri="{FF2B5EF4-FFF2-40B4-BE49-F238E27FC236}">
                <a16:creationId xmlns:a16="http://schemas.microsoft.com/office/drawing/2014/main" id="{0666ED1E-25EB-48D9-8568-7F19B6BEC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6032" y="8733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4" name="Freeform: Shape 53">
            <a:extLst>
              <a:ext uri="{FF2B5EF4-FFF2-40B4-BE49-F238E27FC236}">
                <a16:creationId xmlns:a16="http://schemas.microsoft.com/office/drawing/2014/main" id="{AFFD3B06-AF06-421C-A290-681BC2739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96878" y="10257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1" name="Graphic 10" descr="Universal access with solid fill">
            <a:extLst>
              <a:ext uri="{FF2B5EF4-FFF2-40B4-BE49-F238E27FC236}">
                <a16:creationId xmlns:a16="http://schemas.microsoft.com/office/drawing/2014/main" id="{0396D17C-2F07-E812-93DC-AD9E0401A67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00598" y="1453579"/>
            <a:ext cx="1300380" cy="1300380"/>
          </a:xfrm>
          <a:prstGeom prst="rect">
            <a:avLst/>
          </a:prstGeom>
        </p:spPr>
      </p:pic>
      <p:sp>
        <p:nvSpPr>
          <p:cNvPr id="56" name="Freeform: Shape 55">
            <a:extLst>
              <a:ext uri="{FF2B5EF4-FFF2-40B4-BE49-F238E27FC236}">
                <a16:creationId xmlns:a16="http://schemas.microsoft.com/office/drawing/2014/main" id="{639E5FDC-2624-4BF8-82F2-90664FC65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21239" y="10145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3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Freeform: Shape 57">
            <a:extLst>
              <a:ext uri="{FF2B5EF4-FFF2-40B4-BE49-F238E27FC236}">
                <a16:creationId xmlns:a16="http://schemas.microsoft.com/office/drawing/2014/main" id="{F4E864A8-F363-45E0-856E-D368F89442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669375" y="8382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Graphic 4" descr="Sign language with solid fill">
            <a:extLst>
              <a:ext uri="{FF2B5EF4-FFF2-40B4-BE49-F238E27FC236}">
                <a16:creationId xmlns:a16="http://schemas.microsoft.com/office/drawing/2014/main" id="{98BF1F45-C404-E448-258E-0C624CE1116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54038" y="1396523"/>
            <a:ext cx="1276819" cy="1276819"/>
          </a:xfrm>
          <a:prstGeom prst="rect">
            <a:avLst/>
          </a:prstGeom>
        </p:spPr>
      </p:pic>
    </p:spTree>
    <p:extLst>
      <p:ext uri="{BB962C8B-B14F-4D97-AF65-F5344CB8AC3E}">
        <p14:creationId xmlns:p14="http://schemas.microsoft.com/office/powerpoint/2010/main" val="349115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B4CB3F63-A97B-7093-5980-A64E302C8A2A}"/>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EDFE4CD0-922F-51AC-7B6B-A1594ED9CC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E41866E-A10C-2A16-33D0-7D948B0D80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5" name="Group 44">
            <a:extLst>
              <a:ext uri="{FF2B5EF4-FFF2-40B4-BE49-F238E27FC236}">
                <a16:creationId xmlns:a16="http://schemas.microsoft.com/office/drawing/2014/main" id="{79CE1AC9-1592-85F5-735E-182A6E9069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34" name="Freeform: Shape 33">
              <a:extLst>
                <a:ext uri="{FF2B5EF4-FFF2-40B4-BE49-F238E27FC236}">
                  <a16:creationId xmlns:a16="http://schemas.microsoft.com/office/drawing/2014/main" id="{045F0384-832D-B918-57D5-5C3B4E2988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59D9ABFB-9872-6C7C-32D2-8048C21634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485286C-5BEE-6C3A-AB05-ABC0B3414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C926A7C4-815D-C22D-B261-7E9BE4E649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5D5FDEE1-8C89-085F-9AEF-FFE7EB3BC0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40" name="Freeform: Shape 39">
              <a:extLst>
                <a:ext uri="{FF2B5EF4-FFF2-40B4-BE49-F238E27FC236}">
                  <a16:creationId xmlns:a16="http://schemas.microsoft.com/office/drawing/2014/main" id="{686B75D1-7B8E-357B-2632-488F13005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A3C8090F-CFAD-59FE-E467-0DDE87413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DC9DC86E-08E3-0B61-F542-045E9063B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28C18B80-172A-B45C-ED2D-F3751DA3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a:extLst>
              <a:ext uri="{FF2B5EF4-FFF2-40B4-BE49-F238E27FC236}">
                <a16:creationId xmlns:a16="http://schemas.microsoft.com/office/drawing/2014/main" id="{404CA7CE-05ED-E647-C29B-00B359D9CDA6}"/>
              </a:ext>
            </a:extLst>
          </p:cNvPr>
          <p:cNvSpPr txBox="1">
            <a:spLocks/>
          </p:cNvSpPr>
          <p:nvPr/>
        </p:nvSpPr>
        <p:spPr>
          <a:xfrm>
            <a:off x="804672" y="457200"/>
            <a:ext cx="10579608" cy="11887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700" dirty="0">
                <a:solidFill>
                  <a:schemeClr val="accent5">
                    <a:lumMod val="50000"/>
                  </a:schemeClr>
                </a:solidFill>
              </a:rPr>
              <a:t>Problem</a:t>
            </a:r>
            <a:r>
              <a:rPr lang="en-US" sz="3700" dirty="0">
                <a:solidFill>
                  <a:schemeClr val="tx2"/>
                </a:solidFill>
              </a:rPr>
              <a:t> statement:</a:t>
            </a:r>
          </a:p>
        </p:txBody>
      </p:sp>
      <p:sp>
        <p:nvSpPr>
          <p:cNvPr id="7" name="Title 1">
            <a:extLst>
              <a:ext uri="{FF2B5EF4-FFF2-40B4-BE49-F238E27FC236}">
                <a16:creationId xmlns:a16="http://schemas.microsoft.com/office/drawing/2014/main" id="{B4407333-EA24-588C-BC47-AF45B7B2CDBB}"/>
              </a:ext>
            </a:extLst>
          </p:cNvPr>
          <p:cNvSpPr>
            <a:spLocks noGrp="1"/>
          </p:cNvSpPr>
          <p:nvPr>
            <p:ph type="title"/>
          </p:nvPr>
        </p:nvSpPr>
        <p:spPr>
          <a:xfrm>
            <a:off x="175923" y="1976617"/>
            <a:ext cx="11837106" cy="2290583"/>
          </a:xfrm>
        </p:spPr>
        <p:txBody>
          <a:bodyPr>
            <a:noAutofit/>
          </a:bodyPr>
          <a:lstStyle/>
          <a:p>
            <a:r>
              <a:rPr lang="en-US" sz="2800" dirty="0">
                <a:solidFill>
                  <a:schemeClr val="accent5">
                    <a:lumMod val="50000"/>
                  </a:schemeClr>
                </a:solidFill>
              </a:rPr>
              <a:t>Between </a:t>
            </a:r>
            <a:r>
              <a:rPr lang="en-US" sz="2800" b="1" dirty="0">
                <a:solidFill>
                  <a:schemeClr val="accent5">
                    <a:lumMod val="50000"/>
                  </a:schemeClr>
                </a:solidFill>
              </a:rPr>
              <a:t>2016 and 2020, DC </a:t>
            </a:r>
            <a:r>
              <a:rPr lang="en-US" sz="2800" dirty="0">
                <a:solidFill>
                  <a:schemeClr val="accent5">
                    <a:lumMod val="50000"/>
                  </a:schemeClr>
                </a:solidFill>
              </a:rPr>
              <a:t>residents made thousands of 311 calls across many departments. The volume and </a:t>
            </a:r>
            <a:r>
              <a:rPr lang="en-US" sz="2800" b="1" dirty="0">
                <a:solidFill>
                  <a:schemeClr val="accent5">
                    <a:lumMod val="50000"/>
                  </a:schemeClr>
                </a:solidFill>
              </a:rPr>
              <a:t>variety</a:t>
            </a:r>
            <a:r>
              <a:rPr lang="en-US" sz="2800" dirty="0">
                <a:solidFill>
                  <a:schemeClr val="accent5">
                    <a:lumMod val="50000"/>
                  </a:schemeClr>
                </a:solidFill>
              </a:rPr>
              <a:t> of calls made it hard to spot clear </a:t>
            </a:r>
            <a:r>
              <a:rPr lang="en-US" sz="2800" b="1" dirty="0">
                <a:solidFill>
                  <a:schemeClr val="accent5">
                    <a:lumMod val="50000"/>
                  </a:schemeClr>
                </a:solidFill>
              </a:rPr>
              <a:t>patterns</a:t>
            </a:r>
            <a:r>
              <a:rPr lang="en-US" sz="2800" dirty="0">
                <a:solidFill>
                  <a:schemeClr val="accent5">
                    <a:lumMod val="50000"/>
                  </a:schemeClr>
                </a:solidFill>
              </a:rPr>
              <a:t>. This project analyzes call trends and categorization to identify community stress points.</a:t>
            </a:r>
            <a:br>
              <a:rPr lang="en-US" sz="2800" dirty="0">
                <a:solidFill>
                  <a:schemeClr val="accent5">
                    <a:lumMod val="50000"/>
                  </a:schemeClr>
                </a:solidFill>
              </a:rPr>
            </a:br>
            <a:endParaRPr lang="en-US" sz="2800" dirty="0">
              <a:solidFill>
                <a:schemeClr val="accent5">
                  <a:lumMod val="50000"/>
                </a:schemeClr>
              </a:solidFill>
            </a:endParaRPr>
          </a:p>
        </p:txBody>
      </p:sp>
      <p:sp>
        <p:nvSpPr>
          <p:cNvPr id="8" name="TextBox 7">
            <a:extLst>
              <a:ext uri="{FF2B5EF4-FFF2-40B4-BE49-F238E27FC236}">
                <a16:creationId xmlns:a16="http://schemas.microsoft.com/office/drawing/2014/main" id="{5A359063-24E6-4E79-3AA3-2C1F71DF2C40}"/>
              </a:ext>
            </a:extLst>
          </p:cNvPr>
          <p:cNvSpPr txBox="1"/>
          <p:nvPr/>
        </p:nvSpPr>
        <p:spPr>
          <a:xfrm>
            <a:off x="1200795" y="3987589"/>
            <a:ext cx="9978482"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accent5">
                    <a:lumMod val="50000"/>
                  </a:schemeClr>
                </a:solidFill>
              </a:rPr>
              <a:t>highest number calls </a:t>
            </a:r>
          </a:p>
          <a:p>
            <a:pPr marL="285750" indent="-285750">
              <a:buFont typeface="Arial" panose="020B0604020202020204" pitchFamily="34" charset="0"/>
              <a:buChar char="•"/>
            </a:pPr>
            <a:r>
              <a:rPr lang="en-US" sz="2400" dirty="0">
                <a:solidFill>
                  <a:schemeClr val="accent5">
                    <a:lumMod val="50000"/>
                  </a:schemeClr>
                </a:solidFill>
              </a:rPr>
              <a:t>monthly change of 311 call volume</a:t>
            </a:r>
          </a:p>
          <a:p>
            <a:pPr marL="285750" indent="-285750">
              <a:buFont typeface="Arial" panose="020B0604020202020204" pitchFamily="34" charset="0"/>
              <a:buChar char="•"/>
            </a:pPr>
            <a:r>
              <a:rPr lang="en-US" sz="2400" dirty="0">
                <a:solidFill>
                  <a:schemeClr val="accent5">
                    <a:lumMod val="50000"/>
                  </a:schemeClr>
                </a:solidFill>
              </a:rPr>
              <a:t>change after recategorizing</a:t>
            </a:r>
            <a:endParaRPr lang="en-US" sz="2400" dirty="0"/>
          </a:p>
        </p:txBody>
      </p:sp>
    </p:spTree>
    <p:extLst>
      <p:ext uri="{BB962C8B-B14F-4D97-AF65-F5344CB8AC3E}">
        <p14:creationId xmlns:p14="http://schemas.microsoft.com/office/powerpoint/2010/main" val="2563391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BF96207-F800-DF51-FFEC-57B8F63B1499}"/>
              </a:ext>
            </a:extLst>
          </p:cNvPr>
          <p:cNvSpPr>
            <a:spLocks noGrp="1"/>
          </p:cNvSpPr>
          <p:nvPr>
            <p:ph type="title"/>
          </p:nvPr>
        </p:nvSpPr>
        <p:spPr>
          <a:xfrm>
            <a:off x="804672" y="457200"/>
            <a:ext cx="10579608" cy="1188720"/>
          </a:xfrm>
        </p:spPr>
        <p:txBody>
          <a:bodyPr>
            <a:normAutofit/>
          </a:bodyPr>
          <a:lstStyle/>
          <a:p>
            <a:r>
              <a:rPr lang="en-US" sz="3700">
                <a:solidFill>
                  <a:schemeClr val="accent5">
                    <a:lumMod val="50000"/>
                  </a:schemeClr>
                </a:solidFill>
              </a:rPr>
              <a:t>Which city departments received the highest number of 311 calls between 2016 and 2020?</a:t>
            </a:r>
            <a:endParaRPr lang="en-US" sz="3700" dirty="0">
              <a:solidFill>
                <a:schemeClr val="accent5">
                  <a:lumMod val="50000"/>
                </a:schemeClr>
              </a:solidFill>
            </a:endParaRPr>
          </a:p>
        </p:txBody>
      </p:sp>
      <p:grpSp>
        <p:nvGrpSpPr>
          <p:cNvPr id="45" name="Group 44">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34" name="Freeform: Shape 3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40" name="Freeform: Shape 3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Chart 2">
            <a:extLst>
              <a:ext uri="{FF2B5EF4-FFF2-40B4-BE49-F238E27FC236}">
                <a16:creationId xmlns:a16="http://schemas.microsoft.com/office/drawing/2014/main" id="{1EC7933D-69B2-08D1-6924-4B146C339FA0}"/>
              </a:ext>
            </a:extLst>
          </p:cNvPr>
          <p:cNvGraphicFramePr>
            <a:graphicFrameLocks/>
          </p:cNvGraphicFramePr>
          <p:nvPr>
            <p:extLst>
              <p:ext uri="{D42A27DB-BD31-4B8C-83A1-F6EECF244321}">
                <p14:modId xmlns:p14="http://schemas.microsoft.com/office/powerpoint/2010/main" val="1636214122"/>
              </p:ext>
            </p:extLst>
          </p:nvPr>
        </p:nvGraphicFramePr>
        <p:xfrm>
          <a:off x="492760" y="1622792"/>
          <a:ext cx="11206480" cy="50710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00322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E1DF-FBA0-DEA5-3158-438D9F4F01B8}"/>
              </a:ext>
            </a:extLst>
          </p:cNvPr>
          <p:cNvSpPr>
            <a:spLocks noGrp="1"/>
          </p:cNvSpPr>
          <p:nvPr>
            <p:ph type="title"/>
          </p:nvPr>
        </p:nvSpPr>
        <p:spPr/>
        <p:txBody>
          <a:bodyPr>
            <a:normAutofit fontScale="90000"/>
          </a:bodyPr>
          <a:lstStyle/>
          <a:p>
            <a:r>
              <a:rPr lang="en-US" dirty="0">
                <a:solidFill>
                  <a:schemeClr val="accent5">
                    <a:lumMod val="50000"/>
                  </a:schemeClr>
                </a:solidFill>
              </a:rPr>
              <a:t>How did monthly 311 call volume change for the top three departments from 2016 to 2020?</a:t>
            </a:r>
          </a:p>
        </p:txBody>
      </p:sp>
      <p:graphicFrame>
        <p:nvGraphicFramePr>
          <p:cNvPr id="6" name="Chart 5">
            <a:extLst>
              <a:ext uri="{FF2B5EF4-FFF2-40B4-BE49-F238E27FC236}">
                <a16:creationId xmlns:a16="http://schemas.microsoft.com/office/drawing/2014/main" id="{8259EABF-5A21-4806-9FD5-9045B59539B3}"/>
              </a:ext>
            </a:extLst>
          </p:cNvPr>
          <p:cNvGraphicFramePr>
            <a:graphicFrameLocks/>
          </p:cNvGraphicFramePr>
          <p:nvPr>
            <p:extLst>
              <p:ext uri="{D42A27DB-BD31-4B8C-83A1-F6EECF244321}">
                <p14:modId xmlns:p14="http://schemas.microsoft.com/office/powerpoint/2010/main" val="2737046029"/>
              </p:ext>
            </p:extLst>
          </p:nvPr>
        </p:nvGraphicFramePr>
        <p:xfrm>
          <a:off x="0" y="2026920"/>
          <a:ext cx="12263120" cy="4241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7395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0F1FF-D03B-BF4D-3CCB-CC7F0288B8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B56D01-FC58-D1C1-967A-1F0A467574A8}"/>
              </a:ext>
            </a:extLst>
          </p:cNvPr>
          <p:cNvSpPr>
            <a:spLocks noGrp="1"/>
          </p:cNvSpPr>
          <p:nvPr>
            <p:ph type="title"/>
          </p:nvPr>
        </p:nvSpPr>
        <p:spPr>
          <a:xfrm>
            <a:off x="685800" y="233045"/>
            <a:ext cx="10515600" cy="1325563"/>
          </a:xfrm>
        </p:spPr>
        <p:txBody>
          <a:bodyPr>
            <a:normAutofit/>
          </a:bodyPr>
          <a:lstStyle/>
          <a:p>
            <a:r>
              <a:rPr lang="en-US" sz="4000" dirty="0">
                <a:solidFill>
                  <a:schemeClr val="accent5">
                    <a:lumMod val="50000"/>
                  </a:schemeClr>
                </a:solidFill>
              </a:rPr>
              <a:t>How did that change after recategorizing? </a:t>
            </a:r>
            <a:endParaRPr lang="en-US" sz="4000" dirty="0"/>
          </a:p>
        </p:txBody>
      </p:sp>
      <p:graphicFrame>
        <p:nvGraphicFramePr>
          <p:cNvPr id="7" name="Chart 6">
            <a:extLst>
              <a:ext uri="{FF2B5EF4-FFF2-40B4-BE49-F238E27FC236}">
                <a16:creationId xmlns:a16="http://schemas.microsoft.com/office/drawing/2014/main" id="{8232E4C5-8698-CE36-57C9-0D8C97ABAA5A}"/>
              </a:ext>
            </a:extLst>
          </p:cNvPr>
          <p:cNvGraphicFramePr>
            <a:graphicFrameLocks/>
          </p:cNvGraphicFramePr>
          <p:nvPr>
            <p:extLst>
              <p:ext uri="{D42A27DB-BD31-4B8C-83A1-F6EECF244321}">
                <p14:modId xmlns:p14="http://schemas.microsoft.com/office/powerpoint/2010/main" val="207215163"/>
              </p:ext>
            </p:extLst>
          </p:nvPr>
        </p:nvGraphicFramePr>
        <p:xfrm>
          <a:off x="-147320" y="2275839"/>
          <a:ext cx="12486640" cy="36779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379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24EB6-02A8-B5C6-78F0-DF8DEDEB6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D77667-5CFD-3CCD-E2D4-D521209EB611}"/>
              </a:ext>
            </a:extLst>
          </p:cNvPr>
          <p:cNvSpPr>
            <a:spLocks noGrp="1"/>
          </p:cNvSpPr>
          <p:nvPr>
            <p:ph type="title"/>
          </p:nvPr>
        </p:nvSpPr>
        <p:spPr>
          <a:xfrm>
            <a:off x="685800" y="233045"/>
            <a:ext cx="10515600" cy="1325563"/>
          </a:xfrm>
        </p:spPr>
        <p:txBody>
          <a:bodyPr>
            <a:normAutofit/>
          </a:bodyPr>
          <a:lstStyle/>
          <a:p>
            <a:r>
              <a:rPr lang="en-US" sz="4000" dirty="0">
                <a:solidFill>
                  <a:schemeClr val="accent5">
                    <a:lumMod val="50000"/>
                  </a:schemeClr>
                </a:solidFill>
              </a:rPr>
              <a:t>How did that change after recategorizing? </a:t>
            </a:r>
            <a:endParaRPr lang="en-US" sz="4000" dirty="0"/>
          </a:p>
        </p:txBody>
      </p:sp>
      <p:graphicFrame>
        <p:nvGraphicFramePr>
          <p:cNvPr id="7" name="Chart 6">
            <a:extLst>
              <a:ext uri="{FF2B5EF4-FFF2-40B4-BE49-F238E27FC236}">
                <a16:creationId xmlns:a16="http://schemas.microsoft.com/office/drawing/2014/main" id="{17792FE9-CB37-17B5-049E-434D5EDFA166}"/>
              </a:ext>
            </a:extLst>
          </p:cNvPr>
          <p:cNvGraphicFramePr>
            <a:graphicFrameLocks/>
          </p:cNvGraphicFramePr>
          <p:nvPr>
            <p:extLst>
              <p:ext uri="{D42A27DB-BD31-4B8C-83A1-F6EECF244321}">
                <p14:modId xmlns:p14="http://schemas.microsoft.com/office/powerpoint/2010/main" val="2846426993"/>
              </p:ext>
            </p:extLst>
          </p:nvPr>
        </p:nvGraphicFramePr>
        <p:xfrm>
          <a:off x="-147320" y="2275839"/>
          <a:ext cx="12486640" cy="36779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5208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37A10-DC3B-9D60-806B-D20BD2E765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259AD-4E32-E006-E6AA-414D60F8119C}"/>
              </a:ext>
            </a:extLst>
          </p:cNvPr>
          <p:cNvSpPr>
            <a:spLocks noGrp="1"/>
          </p:cNvSpPr>
          <p:nvPr>
            <p:ph type="title"/>
          </p:nvPr>
        </p:nvSpPr>
        <p:spPr/>
        <p:txBody>
          <a:bodyPr>
            <a:normAutofit fontScale="90000"/>
          </a:bodyPr>
          <a:lstStyle/>
          <a:p>
            <a:r>
              <a:rPr lang="en-US" dirty="0">
                <a:solidFill>
                  <a:schemeClr val="accent5">
                    <a:lumMod val="50000"/>
                  </a:schemeClr>
                </a:solidFill>
              </a:rPr>
              <a:t>How did monthly 311 call volume change for the top three departments from 2016 to 2020?</a:t>
            </a:r>
          </a:p>
        </p:txBody>
      </p:sp>
      <p:graphicFrame>
        <p:nvGraphicFramePr>
          <p:cNvPr id="6" name="Chart 5">
            <a:extLst>
              <a:ext uri="{FF2B5EF4-FFF2-40B4-BE49-F238E27FC236}">
                <a16:creationId xmlns:a16="http://schemas.microsoft.com/office/drawing/2014/main" id="{F0DF24E6-C95E-68F7-91CB-CFF699673262}"/>
              </a:ext>
            </a:extLst>
          </p:cNvPr>
          <p:cNvGraphicFramePr>
            <a:graphicFrameLocks/>
          </p:cNvGraphicFramePr>
          <p:nvPr/>
        </p:nvGraphicFramePr>
        <p:xfrm>
          <a:off x="-82827" y="1529080"/>
          <a:ext cx="12357653" cy="308113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3D20F3BD-115C-E82A-5724-751569DCCC31}"/>
              </a:ext>
            </a:extLst>
          </p:cNvPr>
          <p:cNvGraphicFramePr>
            <a:graphicFrameLocks/>
          </p:cNvGraphicFramePr>
          <p:nvPr/>
        </p:nvGraphicFramePr>
        <p:xfrm>
          <a:off x="-132522" y="4014525"/>
          <a:ext cx="12324522" cy="301486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2834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842E60B-806D-AC4A-5A7A-D2D0EB6273B7}"/>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6" name="Group 25">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27" name="Freeform: Shape 26">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0" name="Group 19">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1" name="Freeform: Shape 20">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0" name="Rectangle 1">
            <a:extLst>
              <a:ext uri="{FF2B5EF4-FFF2-40B4-BE49-F238E27FC236}">
                <a16:creationId xmlns:a16="http://schemas.microsoft.com/office/drawing/2014/main" id="{52C0873A-1611-C343-D62C-E4E764D7EF25}"/>
              </a:ext>
            </a:extLst>
          </p:cNvPr>
          <p:cNvGraphicFramePr>
            <a:graphicFrameLocks noGrp="1"/>
          </p:cNvGraphicFramePr>
          <p:nvPr>
            <p:ph idx="1"/>
            <p:extLst>
              <p:ext uri="{D42A27DB-BD31-4B8C-83A1-F6EECF244321}">
                <p14:modId xmlns:p14="http://schemas.microsoft.com/office/powerpoint/2010/main" val="4193047514"/>
              </p:ext>
            </p:extLst>
          </p:nvPr>
        </p:nvGraphicFramePr>
        <p:xfrm>
          <a:off x="1036167" y="2011058"/>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95599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7334EB5C-1906-DE85-DA6F-73EEACAEA00A}"/>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92474C9-6191-54D1-E7B9-7FB7297D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3C0339D-E5FA-D6D7-B0BC-56CE527256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45" name="Group 44">
            <a:extLst>
              <a:ext uri="{FF2B5EF4-FFF2-40B4-BE49-F238E27FC236}">
                <a16:creationId xmlns:a16="http://schemas.microsoft.com/office/drawing/2014/main" id="{5EA34C10-563A-6F93-72B0-421753238D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34" name="Freeform: Shape 33">
              <a:extLst>
                <a:ext uri="{FF2B5EF4-FFF2-40B4-BE49-F238E27FC236}">
                  <a16:creationId xmlns:a16="http://schemas.microsoft.com/office/drawing/2014/main" id="{032CDE2B-3DB7-726A-23C6-92FFFA0FAB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91DF94E6-77A6-BBFD-017D-FAB6D7DA9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37B7D9BE-C2F2-846A-947C-FEEAB0098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EAE84B9E-3999-05C2-4F97-62539121D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CC5AD70D-E4E7-49A0-7FED-882B442AE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40" name="Freeform: Shape 39">
              <a:extLst>
                <a:ext uri="{FF2B5EF4-FFF2-40B4-BE49-F238E27FC236}">
                  <a16:creationId xmlns:a16="http://schemas.microsoft.com/office/drawing/2014/main" id="{AB5E1F3E-FA16-95D1-2A49-792FA6E61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F66CA10C-24C6-798D-6D06-02E56CD0D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A0D5AD9-3D63-2F58-0554-A37B8FFCE6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E01D0586-2666-39DA-BDEB-16EB3932F7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itle 1">
            <a:extLst>
              <a:ext uri="{FF2B5EF4-FFF2-40B4-BE49-F238E27FC236}">
                <a16:creationId xmlns:a16="http://schemas.microsoft.com/office/drawing/2014/main" id="{0413DB37-616A-BE59-9168-3383645F28A6}"/>
              </a:ext>
            </a:extLst>
          </p:cNvPr>
          <p:cNvSpPr>
            <a:spLocks noGrp="1"/>
          </p:cNvSpPr>
          <p:nvPr>
            <p:ph type="title"/>
          </p:nvPr>
        </p:nvSpPr>
        <p:spPr>
          <a:xfrm>
            <a:off x="2348378" y="2910348"/>
            <a:ext cx="7108723" cy="658761"/>
          </a:xfrm>
        </p:spPr>
        <p:txBody>
          <a:bodyPr>
            <a:noAutofit/>
          </a:bodyPr>
          <a:lstStyle/>
          <a:p>
            <a:pPr algn="ctr"/>
            <a:r>
              <a:rPr lang="en-US" sz="8800" dirty="0">
                <a:solidFill>
                  <a:schemeClr val="accent5">
                    <a:lumMod val="50000"/>
                  </a:schemeClr>
                </a:solidFill>
              </a:rPr>
              <a:t>Thank you for listening</a:t>
            </a:r>
          </a:p>
        </p:txBody>
      </p:sp>
    </p:spTree>
    <p:extLst>
      <p:ext uri="{BB962C8B-B14F-4D97-AF65-F5344CB8AC3E}">
        <p14:creationId xmlns:p14="http://schemas.microsoft.com/office/powerpoint/2010/main" val="1760256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C73B96D122B214ABB4061C894D0DD83" ma:contentTypeVersion="4" ma:contentTypeDescription="Create a new document." ma:contentTypeScope="" ma:versionID="f0248b6de040b0df8789c6da80ac3b37">
  <xsd:schema xmlns:xsd="http://www.w3.org/2001/XMLSchema" xmlns:xs="http://www.w3.org/2001/XMLSchema" xmlns:p="http://schemas.microsoft.com/office/2006/metadata/properties" xmlns:ns3="1eb3bee9-1a65-431b-9077-8ee9c859eb6f" targetNamespace="http://schemas.microsoft.com/office/2006/metadata/properties" ma:root="true" ma:fieldsID="3e168113e16c53290f4582580f5787c1" ns3:_="">
    <xsd:import namespace="1eb3bee9-1a65-431b-9077-8ee9c859eb6f"/>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b3bee9-1a65-431b-9077-8ee9c859eb6f"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4374B2-FAD9-4B35-A982-DFBAC28F82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eb3bee9-1a65-431b-9077-8ee9c859eb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7A58EB-F4BE-4FF8-BEB5-B1D646080A62}">
  <ds:schemaRefs>
    <ds:schemaRef ds:uri="http://schemas.microsoft.com/sharepoint/v3/contenttype/forms"/>
  </ds:schemaRefs>
</ds:datastoreItem>
</file>

<file path=customXml/itemProps3.xml><?xml version="1.0" encoding="utf-8"?>
<ds:datastoreItem xmlns:ds="http://schemas.openxmlformats.org/officeDocument/2006/customXml" ds:itemID="{BADAA794-B73D-4E68-A97C-2B9D09E0D57E}">
  <ds:schemaRefs>
    <ds:schemaRef ds:uri="http://purl.org/dc/terms/"/>
    <ds:schemaRef ds:uri="http://schemas.openxmlformats.org/package/2006/metadata/core-properties"/>
    <ds:schemaRef ds:uri="http://purl.org/dc/dcmitype/"/>
    <ds:schemaRef ds:uri="http://www.w3.org/XML/1998/namespace"/>
    <ds:schemaRef ds:uri="http://schemas.microsoft.com/office/2006/metadata/properties"/>
    <ds:schemaRef ds:uri="http://schemas.microsoft.com/office/2006/documentManagement/types"/>
    <ds:schemaRef ds:uri="http://schemas.microsoft.com/office/infopath/2007/PartnerControls"/>
    <ds:schemaRef ds:uri="1eb3bee9-1a65-431b-9077-8ee9c859eb6f"/>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2802</TotalTime>
  <Words>250</Words>
  <Application>Microsoft Office PowerPoint</Application>
  <PresentationFormat>Widescreen</PresentationFormat>
  <Paragraphs>51</Paragraphs>
  <Slides>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Meiryo</vt:lpstr>
      <vt:lpstr>Aptos</vt:lpstr>
      <vt:lpstr>Aptos Display</vt:lpstr>
      <vt:lpstr>Arial</vt:lpstr>
      <vt:lpstr>Office Theme</vt:lpstr>
      <vt:lpstr>Community stress in DC through 311 calls  (2016-2020)</vt:lpstr>
      <vt:lpstr>Between 2016 and 2020, DC residents made thousands of 311 calls across many departments. The volume and variety of calls made it hard to spot clear patterns. This project analyzes call trends and categorization to identify community stress points. </vt:lpstr>
      <vt:lpstr>Which city departments received the highest number of 311 calls between 2016 and 2020?</vt:lpstr>
      <vt:lpstr>How did monthly 311 call volume change for the top three departments from 2016 to 2020?</vt:lpstr>
      <vt:lpstr>How did that change after recategorizing? </vt:lpstr>
      <vt:lpstr>How did that change after recategorizing? </vt:lpstr>
      <vt:lpstr>How did monthly 311 call volume change for the top three departments from 2016 to 2020?</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k8819</dc:creator>
  <cp:lastModifiedBy>maryam ali</cp:lastModifiedBy>
  <cp:revision>2</cp:revision>
  <dcterms:created xsi:type="dcterms:W3CDTF">2025-09-25T06:18:58Z</dcterms:created>
  <dcterms:modified xsi:type="dcterms:W3CDTF">2025-10-20T07:13:55Z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0x0101001C73B96D122B214ABB4061C894D0DD83</vt:lpwstr>
  </property>
</Properties>
</file>