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also offers powerful code editing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emulator</a:t>
            </a:r>
            <a:endParaRPr/>
          </a:p>
        </p:txBody>
      </p:sp>
      <p:sp>
        <p:nvSpPr>
          <p:cNvPr id="113" name="Google Shape;11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Login activity		Google maps activity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Empty activity</a:t>
            </a:r>
            <a:endParaRPr/>
          </a:p>
        </p:txBody>
      </p:sp>
      <p:sp>
        <p:nvSpPr>
          <p:cNvPr id="121" name="Google Shape;12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792288" y="3276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PUZZLE LOCK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uzzle.jpg" id="89" name="Google Shape;89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8436" y="612775"/>
            <a:ext cx="3854103" cy="25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1792288" y="4343400"/>
            <a:ext cx="5486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FLOW OF PROJECT 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Mariyam\Downloads\ACTUAL FLOW OF PROJECT.jpg"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76400"/>
            <a:ext cx="76200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Activity Diagram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Mariyam\Downloads\20191114_194152.jpg" id="155" name="Google Shape;155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137" y="1600200"/>
            <a:ext cx="3571726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INPUT SCREENS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Mariyam\Desktop\android\login2.png" id="161" name="Google Shape;16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0200"/>
            <a:ext cx="3124200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ariyam\Desktop\android\login3.png" id="162" name="Google Shape;16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1600200"/>
            <a:ext cx="30480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SCREENS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Mariyam\Desktop\android\Screenshot_2019-10-22-19-53-48-1.png" id="168" name="Google Shape;16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524000"/>
            <a:ext cx="3048000" cy="4449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ariyam\Desktop\android\Screenshot_2019-10-22-19-54-22-1.png" id="169" name="Google Shape;16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524000"/>
            <a:ext cx="3345227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OUTPUT SCREENS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Mariyam\Desktop\android\oops.png" id="175" name="Google Shape;175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1600200"/>
            <a:ext cx="2637566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ariyam\Desktop\android\welcome.png" id="176" name="Google Shape;17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600200"/>
            <a:ext cx="29718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/>
          <p:nvPr/>
        </p:nvSpPr>
        <p:spPr>
          <a:xfrm rot="-677465">
            <a:off x="3962400" y="2667000"/>
            <a:ext cx="1752600" cy="1371600"/>
          </a:xfrm>
          <a:prstGeom prst="wedgeRoundRectCallout">
            <a:avLst>
              <a:gd fmla="val -1184" name="adj1"/>
              <a:gd fmla="val -47535" name="adj2"/>
              <a:gd fmla="val 16667" name="adj3"/>
            </a:avLst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DRAWBACKS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Currently, there is no recovery option provided in case you forgot your password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Application is not linked to any database, so we have implemented our application for limited users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85800" y="381001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914400" y="1524000"/>
            <a:ext cx="7391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17780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  <a:p>
            <a:pPr indent="-17780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Android?</a:t>
            </a:r>
            <a:endParaRPr/>
          </a:p>
          <a:p>
            <a:pPr indent="-17780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with Android</a:t>
            </a:r>
            <a:endParaRPr/>
          </a:p>
          <a:p>
            <a:pPr indent="-17780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Flow of our Project</a:t>
            </a:r>
            <a:endParaRPr/>
          </a:p>
          <a:p>
            <a:pPr indent="-17780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</a:t>
            </a:r>
            <a:endParaRPr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685800" y="381001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914400" y="1524000"/>
            <a:ext cx="7391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developed an application which can be integrated with other APIs for enhancement of security.</a:t>
            </a:r>
            <a:endParaRPr/>
          </a:p>
          <a:p>
            <a:pPr indent="-17780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gives image which is used as another measure for authentication.</a:t>
            </a:r>
            <a:endParaRPr/>
          </a:p>
          <a:p>
            <a:pPr indent="-17780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also implemented a timer which ensures the puzzle is solved within a specific amount of time. 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Puzzle Locking System allows the user to use an image and set it as an authentication measure.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Image is divided into several parts and represented as a matrix of cubes for authentication in any order.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 this application if the puzzle is solved within certain time and is correct you are directed to success page.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API can be used for implementing high level security.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ctrTitle"/>
          </p:nvPr>
        </p:nvSpPr>
        <p:spPr>
          <a:xfrm>
            <a:off x="685800" y="381001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Times New Roman"/>
              <a:buNone/>
            </a:pPr>
            <a:r>
              <a:rPr b="1" lang="en-US" sz="3780">
                <a:latin typeface="Times New Roman"/>
                <a:ea typeface="Times New Roman"/>
                <a:cs typeface="Times New Roman"/>
                <a:sym typeface="Times New Roman"/>
              </a:rPr>
              <a:t>WHY ANDROID APPLICATION?</a:t>
            </a:r>
            <a:endParaRPr b="1" sz="37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914400" y="1676400"/>
            <a:ext cx="739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Mariyam\Desktop\android\android-feature.jpg"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757362"/>
            <a:ext cx="7162799" cy="4262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ctrTitle"/>
          </p:nvPr>
        </p:nvSpPr>
        <p:spPr>
          <a:xfrm>
            <a:off x="685800" y="381001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WORKING WITH ANDROID STUDIO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914400" y="1524000"/>
            <a:ext cx="7391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 – Java and Kotlin</a:t>
            </a:r>
            <a:endParaRPr/>
          </a:p>
          <a:p>
            <a:pPr indent="-17780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work with various predefined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activities</a:t>
            </a:r>
            <a:endParaRPr/>
          </a:p>
          <a:p>
            <a:pPr indent="-17780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Components –</a:t>
            </a:r>
            <a:endParaRPr/>
          </a:p>
          <a:p>
            <a:pPr indent="-177800" lvl="2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File and its associated .java file</a:t>
            </a:r>
            <a:endParaRPr/>
          </a:p>
          <a:p>
            <a:pPr indent="-177800" lvl="2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Manifest file</a:t>
            </a:r>
            <a:endParaRPr/>
          </a:p>
          <a:p>
            <a:pPr indent="-177800" lvl="2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gradle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ANDROID STUDIO 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Mariyam\Desktop\android\page1.gif" id="130" name="Google Shape;130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587" y="1681956"/>
            <a:ext cx="7186613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ANDROID STUDIO 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Mariyam\Desktop\android\activity.jpg" id="136" name="Google Shape;136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763" y="1600200"/>
            <a:ext cx="6904637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Android Studio : Working Flow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Mariyam\Desktop\android\workflow3.png" id="142" name="Google Shape;142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676400"/>
            <a:ext cx="2634704" cy="4217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