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59" r:id="rId1"/>
  </p:sldMasterIdLst>
  <p:sldIdLst>
    <p:sldId id="256" r:id="rId2"/>
    <p:sldId id="265" r:id="rId3"/>
    <p:sldId id="257" r:id="rId4"/>
    <p:sldId id="258" r:id="rId5"/>
    <p:sldId id="264" r:id="rId6"/>
    <p:sldId id="259" r:id="rId7"/>
    <p:sldId id="261" r:id="rId8"/>
    <p:sldId id="262" r:id="rId9"/>
    <p:sldId id="263"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CCC2D8C-EF36-4528-87BD-81DBFF3D1C12}" type="datetimeFigureOut">
              <a:rPr lang="en-IN" smtClean="0"/>
              <a:t>27-12-2022</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15106432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CC2D8C-EF36-4528-87BD-81DBFF3D1C12}"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464046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C2D8C-EF36-4528-87BD-81DBFF3D1C12}"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43146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C2D8C-EF36-4528-87BD-81DBFF3D1C12}"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1132133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C2D8C-EF36-4528-87BD-81DBFF3D1C12}"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12231109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C2D8C-EF36-4528-87BD-81DBFF3D1C12}"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29569158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C2D8C-EF36-4528-87BD-81DBFF3D1C12}"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851133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C2D8C-EF36-4528-87BD-81DBFF3D1C12}"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19232353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C2D8C-EF36-4528-87BD-81DBFF3D1C12}"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281205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CC2D8C-EF36-4528-87BD-81DBFF3D1C12}"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222141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CC2D8C-EF36-4528-87BD-81DBFF3D1C12}" type="datetimeFigureOut">
              <a:rPr lang="en-IN" smtClean="0"/>
              <a:t>27-12-2022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3455622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CC2D8C-EF36-4528-87BD-81DBFF3D1C12}"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906201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CC2D8C-EF36-4528-87BD-81DBFF3D1C12}" type="datetimeFigureOut">
              <a:rPr lang="en-IN" smtClean="0"/>
              <a:t>27-12-2022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265818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CC2D8C-EF36-4528-87BD-81DBFF3D1C12}" type="datetimeFigureOut">
              <a:rPr lang="en-IN" smtClean="0"/>
              <a:t>27-12-2022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198207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CCC2D8C-EF36-4528-87BD-81DBFF3D1C12}" type="datetimeFigureOut">
              <a:rPr lang="en-IN" smtClean="0"/>
              <a:t>27-12-2022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1002857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CC2D8C-EF36-4528-87BD-81DBFF3D1C12}"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1383407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CC2D8C-EF36-4528-87BD-81DBFF3D1C12}" type="datetimeFigureOut">
              <a:rPr lang="en-IN" smtClean="0"/>
              <a:t>27-12-2022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8C3975-7398-4AAB-BF2D-996A8EE4C154}" type="slidenum">
              <a:rPr lang="en-IN" smtClean="0"/>
              <a:t>‹#›</a:t>
            </a:fld>
            <a:endParaRPr lang="en-IN"/>
          </a:p>
        </p:txBody>
      </p:sp>
    </p:spTree>
    <p:extLst>
      <p:ext uri="{BB962C8B-B14F-4D97-AF65-F5344CB8AC3E}">
        <p14:creationId xmlns:p14="http://schemas.microsoft.com/office/powerpoint/2010/main" val="3613430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CC2D8C-EF36-4528-87BD-81DBFF3D1C12}" type="datetimeFigureOut">
              <a:rPr lang="en-IN" smtClean="0"/>
              <a:t>27-12-2022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98C3975-7398-4AAB-BF2D-996A8EE4C154}" type="slidenum">
              <a:rPr lang="en-IN" smtClean="0"/>
              <a:t>‹#›</a:t>
            </a:fld>
            <a:endParaRPr lang="en-IN"/>
          </a:p>
        </p:txBody>
      </p:sp>
    </p:spTree>
    <p:extLst>
      <p:ext uri="{BB962C8B-B14F-4D97-AF65-F5344CB8AC3E}">
        <p14:creationId xmlns:p14="http://schemas.microsoft.com/office/powerpoint/2010/main" val="51704781"/>
      </p:ext>
    </p:extLst>
  </p:cSld>
  <p:clrMap bg1="dk1" tx1="lt1" bg2="dk2" tx2="lt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 id="2147484068" r:id="rId9"/>
    <p:sldLayoutId id="2147484069" r:id="rId10"/>
    <p:sldLayoutId id="2147484070" r:id="rId11"/>
    <p:sldLayoutId id="2147484071" r:id="rId12"/>
    <p:sldLayoutId id="2147484072" r:id="rId13"/>
    <p:sldLayoutId id="2147484073" r:id="rId14"/>
    <p:sldLayoutId id="2147484074" r:id="rId15"/>
    <p:sldLayoutId id="2147484075" r:id="rId16"/>
    <p:sldLayoutId id="2147484076"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8D49-3548-512E-69BC-1EA3D9961E0C}"/>
              </a:ext>
            </a:extLst>
          </p:cNvPr>
          <p:cNvSpPr>
            <a:spLocks noGrp="1"/>
          </p:cNvSpPr>
          <p:nvPr>
            <p:ph type="ctrTitle"/>
          </p:nvPr>
        </p:nvSpPr>
        <p:spPr>
          <a:xfrm>
            <a:off x="1452283" y="1964267"/>
            <a:ext cx="7705164" cy="1800909"/>
          </a:xfrm>
        </p:spPr>
        <p:txBody>
          <a:bodyPr>
            <a:normAutofit/>
          </a:bodyPr>
          <a:lstStyle/>
          <a:p>
            <a:r>
              <a:rPr lang="en-IN" sz="8800" b="1" dirty="0">
                <a:latin typeface="Times New Roman" panose="02020603050405020304" pitchFamily="18" charset="0"/>
                <a:cs typeface="Times New Roman" panose="02020603050405020304" pitchFamily="18" charset="0"/>
              </a:rPr>
              <a:t>BRICK game</a:t>
            </a:r>
          </a:p>
        </p:txBody>
      </p:sp>
      <p:sp>
        <p:nvSpPr>
          <p:cNvPr id="3" name="Subtitle 2">
            <a:extLst>
              <a:ext uri="{FF2B5EF4-FFF2-40B4-BE49-F238E27FC236}">
                <a16:creationId xmlns:a16="http://schemas.microsoft.com/office/drawing/2014/main" id="{E38BBE00-E704-553A-4BCE-3035D5D89B1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7193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F727C-B269-A0AD-2542-D4EBDB7CFB9B}"/>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481B7D9-27BF-DBB7-6190-EE65BB109739}"/>
              </a:ext>
            </a:extLst>
          </p:cNvPr>
          <p:cNvSpPr>
            <a:spLocks noGrp="1"/>
          </p:cNvSpPr>
          <p:nvPr>
            <p:ph idx="1"/>
          </p:nvPr>
        </p:nvSpPr>
        <p:spPr>
          <a:xfrm>
            <a:off x="685801" y="1846480"/>
            <a:ext cx="10424364" cy="3649133"/>
          </a:xfrm>
        </p:spPr>
        <p:txBody>
          <a:bodyPr>
            <a:normAutofit/>
          </a:bodyPr>
          <a:lstStyle/>
          <a:p>
            <a:pPr marL="0" indent="0">
              <a:buNone/>
            </a:pPr>
            <a:r>
              <a:rPr lang="en-IN" sz="3200" dirty="0">
                <a:effectLst/>
                <a:latin typeface="Times New Roman" panose="02020603050405020304" pitchFamily="18" charset="0"/>
                <a:ea typeface="Calibri" panose="020F0502020204030204" pitchFamily="34" charset="0"/>
                <a:cs typeface="Times New Roman" panose="02020603050405020304" pitchFamily="18" charset="0"/>
              </a:rPr>
              <a:t>A brick game using HTML, CSS, JAVASCRIPT and PHP is implemented here. HTML, CSS and JAVASCRIPT is used for developing the front end and code for the game is written using JAVASCRIPT.PHP is used for connecting to the database ,for storing the registrations ,scores etc to the database.</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703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F1FC-74AF-02E4-65E6-64316DD35FF1}"/>
              </a:ext>
            </a:extLst>
          </p:cNvPr>
          <p:cNvSpPr>
            <a:spLocks noGrp="1"/>
          </p:cNvSpPr>
          <p:nvPr>
            <p:ph type="title"/>
          </p:nvPr>
        </p:nvSpPr>
        <p:spPr/>
        <p:txBody>
          <a:bodyPr>
            <a:normAutofit/>
          </a:bodyPr>
          <a:lstStyle/>
          <a:p>
            <a:r>
              <a:rPr lang="en-IN" sz="5400" b="1" dirty="0">
                <a:latin typeface="Times New Roman" panose="02020603050405020304" pitchFamily="18" charset="0"/>
                <a:cs typeface="Times New Roman" panose="02020603050405020304" pitchFamily="18" charset="0"/>
              </a:rPr>
              <a:t>GROUP MEMBERS</a:t>
            </a:r>
          </a:p>
        </p:txBody>
      </p:sp>
      <p:sp>
        <p:nvSpPr>
          <p:cNvPr id="3" name="Content Placeholder 2">
            <a:extLst>
              <a:ext uri="{FF2B5EF4-FFF2-40B4-BE49-F238E27FC236}">
                <a16:creationId xmlns:a16="http://schemas.microsoft.com/office/drawing/2014/main" id="{C170B554-A924-8DB7-EAB5-7EC617D507C5}"/>
              </a:ext>
            </a:extLst>
          </p:cNvPr>
          <p:cNvSpPr>
            <a:spLocks noGrp="1"/>
          </p:cNvSpPr>
          <p:nvPr>
            <p:ph idx="1"/>
          </p:nvPr>
        </p:nvSpPr>
        <p:spPr/>
        <p:txBody>
          <a:bodyPr>
            <a:normAutofit/>
          </a:bodyPr>
          <a:lstStyle/>
          <a:p>
            <a:r>
              <a:rPr lang="en-IN" sz="3600" dirty="0">
                <a:latin typeface="Times New Roman" panose="02020603050405020304" pitchFamily="18" charset="0"/>
                <a:cs typeface="Times New Roman" panose="02020603050405020304" pitchFamily="18" charset="0"/>
              </a:rPr>
              <a:t>Maria Varghese – Roll no: 11</a:t>
            </a:r>
          </a:p>
          <a:p>
            <a:r>
              <a:rPr lang="en-IN" sz="3600" dirty="0">
                <a:latin typeface="Times New Roman" panose="02020603050405020304" pitchFamily="18" charset="0"/>
                <a:cs typeface="Times New Roman" panose="02020603050405020304" pitchFamily="18" charset="0"/>
              </a:rPr>
              <a:t>Rona Benny – Roll no: 37</a:t>
            </a:r>
          </a:p>
          <a:p>
            <a:r>
              <a:rPr lang="en-IN" sz="3600" dirty="0" err="1">
                <a:latin typeface="Times New Roman" panose="02020603050405020304" pitchFamily="18" charset="0"/>
                <a:cs typeface="Times New Roman" panose="02020603050405020304" pitchFamily="18" charset="0"/>
              </a:rPr>
              <a:t>Rosemole</a:t>
            </a:r>
            <a:r>
              <a:rPr lang="en-IN" sz="3600" dirty="0">
                <a:latin typeface="Times New Roman" panose="02020603050405020304" pitchFamily="18" charset="0"/>
                <a:cs typeface="Times New Roman" panose="02020603050405020304" pitchFamily="18" charset="0"/>
              </a:rPr>
              <a:t> M Babu – Roll no: 38</a:t>
            </a:r>
          </a:p>
        </p:txBody>
      </p:sp>
    </p:spTree>
    <p:extLst>
      <p:ext uri="{BB962C8B-B14F-4D97-AF65-F5344CB8AC3E}">
        <p14:creationId xmlns:p14="http://schemas.microsoft.com/office/powerpoint/2010/main" val="4119783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DDCF0-3DCF-8D00-5EF8-04ED1539F5D9}"/>
              </a:ext>
            </a:extLst>
          </p:cNvPr>
          <p:cNvSpPr>
            <a:spLocks noGrp="1"/>
          </p:cNvSpPr>
          <p:nvPr>
            <p:ph type="title"/>
          </p:nvPr>
        </p:nvSpPr>
        <p:spPr/>
        <p:txBody>
          <a:bodyPr>
            <a:normAutofit/>
          </a:bodyPr>
          <a:lstStyle/>
          <a:p>
            <a:r>
              <a:rPr lang="en-IN" sz="44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2A742F9F-3E08-53C6-486A-BF0D51D45BCE}"/>
              </a:ext>
            </a:extLst>
          </p:cNvPr>
          <p:cNvSpPr>
            <a:spLocks noGrp="1"/>
          </p:cNvSpPr>
          <p:nvPr>
            <p:ph idx="1"/>
          </p:nvPr>
        </p:nvSpPr>
        <p:spPr>
          <a:xfrm>
            <a:off x="470647" y="2065866"/>
            <a:ext cx="11443447" cy="4415615"/>
          </a:xfrm>
        </p:spPr>
        <p:txBody>
          <a:bodyPr>
            <a:noAutofit/>
          </a:bodyPr>
          <a:lstStyle/>
          <a:p>
            <a:r>
              <a:rPr lang="en-IN" sz="3000" dirty="0">
                <a:effectLst/>
                <a:latin typeface="Times New Roman" panose="02020603050405020304" pitchFamily="18" charset="0"/>
                <a:ea typeface="Calibri" panose="020F0502020204030204" pitchFamily="34" charset="0"/>
                <a:cs typeface="Times New Roman" panose="02020603050405020304" pitchFamily="18" charset="0"/>
              </a:rPr>
              <a:t>This project aims to develop a brick game using  HTML,CSS,JAVASCRIPT and PHP.</a:t>
            </a:r>
          </a:p>
          <a:p>
            <a:r>
              <a:rPr lang="en-IN" sz="3000" dirty="0">
                <a:effectLst/>
                <a:latin typeface="Times New Roman" panose="02020603050405020304" pitchFamily="18" charset="0"/>
                <a:ea typeface="Calibri" panose="020F0502020204030204" pitchFamily="34" charset="0"/>
                <a:cs typeface="Times New Roman" panose="02020603050405020304" pitchFamily="18" charset="0"/>
              </a:rPr>
              <a:t>The data is stored using MySQL.</a:t>
            </a:r>
          </a:p>
          <a:p>
            <a:r>
              <a:rPr lang="en-IN" sz="3000" dirty="0">
                <a:effectLst/>
                <a:latin typeface="Times New Roman" panose="02020603050405020304" pitchFamily="18" charset="0"/>
                <a:ea typeface="Calibri" panose="020F0502020204030204" pitchFamily="34" charset="0"/>
                <a:cs typeface="Times New Roman" panose="02020603050405020304" pitchFamily="18" charset="0"/>
              </a:rPr>
              <a:t>HTML is used to give basic mark-up to the project, CSS is used for styling , JAVASCRIPT is used to make the website dynamic  and PHP is used for connecting to the database and storing data to the database (scores ,registrations ,usernames etc).</a:t>
            </a:r>
            <a:endParaRPr lang="en-IN" sz="30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94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0D75-B842-9016-9AE2-283F813DAC95}"/>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5BD6C69-2540-263B-E881-E1F1764C64A0}"/>
              </a:ext>
            </a:extLst>
          </p:cNvPr>
          <p:cNvSpPr>
            <a:spLocks noGrp="1"/>
          </p:cNvSpPr>
          <p:nvPr>
            <p:ph idx="1"/>
          </p:nvPr>
        </p:nvSpPr>
        <p:spPr>
          <a:xfrm>
            <a:off x="685802" y="2065867"/>
            <a:ext cx="10313892" cy="4018250"/>
          </a:xfrm>
        </p:spPr>
        <p:txBody>
          <a:bodyPr>
            <a:normAutofit/>
          </a:bodyPr>
          <a:lstStyle/>
          <a:p>
            <a:pPr algn="l"/>
            <a:endParaRPr lang="en-IN" sz="1800" b="0" i="0" u="none" strike="noStrike" baseline="0" dirty="0">
              <a:solidFill>
                <a:srgbClr val="000000"/>
              </a:solidFill>
              <a:latin typeface="Calibri" panose="020F0502020204030204" pitchFamily="34" charset="0"/>
            </a:endParaRPr>
          </a:p>
          <a:p>
            <a:pPr marR="98425">
              <a:lnSpc>
                <a:spcPct val="107000"/>
              </a:lnSpc>
              <a:spcBef>
                <a:spcPts val="1025"/>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Brick game is used to provide entertainment and a good          gaming experience to the users. </a:t>
            </a:r>
          </a:p>
          <a:p>
            <a:pPr marR="98425">
              <a:lnSpc>
                <a:spcPct val="107000"/>
              </a:lnSpc>
              <a:spcBef>
                <a:spcPts val="1025"/>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In the  brick game, there will be a paddle that support the ball which can be moved left and right accordingly with the help of arrows and the ball when hitting enables points.</a:t>
            </a:r>
          </a:p>
          <a:p>
            <a:pPr marR="98425">
              <a:lnSpc>
                <a:spcPct val="107000"/>
              </a:lnSpc>
              <a:spcBef>
                <a:spcPts val="1025"/>
              </a:spcBef>
              <a:spcAft>
                <a:spcPts val="0"/>
              </a:spcAf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The user is also able to see the highest scores.</a:t>
            </a:r>
            <a:endParaRPr lang="en-IN"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7573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F0DCF-E772-7128-4B8D-59683F15E70C}"/>
              </a:ext>
            </a:extLst>
          </p:cNvPr>
          <p:cNvSpPr>
            <a:spLocks noGrp="1"/>
          </p:cNvSpPr>
          <p:nvPr>
            <p:ph type="title"/>
          </p:nvPr>
        </p:nvSpPr>
        <p:spPr>
          <a:xfrm>
            <a:off x="3482788" y="2303930"/>
            <a:ext cx="4208930" cy="1456267"/>
          </a:xfrm>
        </p:spPr>
        <p:txBody>
          <a:bodyPr>
            <a:normAutofit/>
          </a:bodyPr>
          <a:lstStyle/>
          <a:p>
            <a:r>
              <a:rPr lang="en-IN" sz="7200"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158409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60E0-C623-29E3-EF79-8D44DF59FB17}"/>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Registration page</a:t>
            </a:r>
          </a:p>
        </p:txBody>
      </p:sp>
      <p:pic>
        <p:nvPicPr>
          <p:cNvPr id="7" name="Content Placeholder 6">
            <a:extLst>
              <a:ext uri="{FF2B5EF4-FFF2-40B4-BE49-F238E27FC236}">
                <a16:creationId xmlns:a16="http://schemas.microsoft.com/office/drawing/2014/main" id="{9D15D755-579D-E9B3-B936-9685FEEE3F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94329" y="2065866"/>
            <a:ext cx="8942295" cy="4308039"/>
          </a:xfrm>
        </p:spPr>
      </p:pic>
    </p:spTree>
    <p:extLst>
      <p:ext uri="{BB962C8B-B14F-4D97-AF65-F5344CB8AC3E}">
        <p14:creationId xmlns:p14="http://schemas.microsoft.com/office/powerpoint/2010/main" val="50123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60E0-C623-29E3-EF79-8D44DF59FB17}"/>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Login page</a:t>
            </a:r>
          </a:p>
        </p:txBody>
      </p:sp>
      <p:pic>
        <p:nvPicPr>
          <p:cNvPr id="6" name="Content Placeholder 5">
            <a:extLst>
              <a:ext uri="{FF2B5EF4-FFF2-40B4-BE49-F238E27FC236}">
                <a16:creationId xmlns:a16="http://schemas.microsoft.com/office/drawing/2014/main" id="{7E67A3FA-5809-750E-1908-9F8D461375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3988" y="2141538"/>
            <a:ext cx="9036424" cy="4106862"/>
          </a:xfrm>
        </p:spPr>
      </p:pic>
    </p:spTree>
    <p:extLst>
      <p:ext uri="{BB962C8B-B14F-4D97-AF65-F5344CB8AC3E}">
        <p14:creationId xmlns:p14="http://schemas.microsoft.com/office/powerpoint/2010/main" val="129692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60E0-C623-29E3-EF79-8D44DF59FB17}"/>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Brick game</a:t>
            </a:r>
          </a:p>
        </p:txBody>
      </p:sp>
      <p:pic>
        <p:nvPicPr>
          <p:cNvPr id="7" name="Content Placeholder 6">
            <a:extLst>
              <a:ext uri="{FF2B5EF4-FFF2-40B4-BE49-F238E27FC236}">
                <a16:creationId xmlns:a16="http://schemas.microsoft.com/office/drawing/2014/main" id="{301EB65E-1398-1F8B-A0FB-858AEB708E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070" y="2141538"/>
            <a:ext cx="9009529" cy="4106862"/>
          </a:xfrm>
        </p:spPr>
      </p:pic>
    </p:spTree>
    <p:extLst>
      <p:ext uri="{BB962C8B-B14F-4D97-AF65-F5344CB8AC3E}">
        <p14:creationId xmlns:p14="http://schemas.microsoft.com/office/powerpoint/2010/main" val="18314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060E0-C623-29E3-EF79-8D44DF59FB17}"/>
              </a:ext>
            </a:extLst>
          </p:cNvPr>
          <p:cNvSpPr>
            <a:spLocks noGrp="1"/>
          </p:cNvSpPr>
          <p:nvPr>
            <p:ph type="title"/>
          </p:nvPr>
        </p:nvSpPr>
        <p:spPr/>
        <p:txBody>
          <a:bodyPr>
            <a:normAutofit/>
          </a:bodyPr>
          <a:lstStyle/>
          <a:p>
            <a:r>
              <a:rPr lang="en-IN" b="1" dirty="0">
                <a:latin typeface="Times New Roman" panose="02020603050405020304" pitchFamily="18" charset="0"/>
                <a:cs typeface="Times New Roman" panose="02020603050405020304" pitchFamily="18" charset="0"/>
              </a:rPr>
              <a:t>High score page</a:t>
            </a:r>
          </a:p>
        </p:txBody>
      </p:sp>
      <p:pic>
        <p:nvPicPr>
          <p:cNvPr id="6" name="Content Placeholder 5">
            <a:extLst>
              <a:ext uri="{FF2B5EF4-FFF2-40B4-BE49-F238E27FC236}">
                <a16:creationId xmlns:a16="http://schemas.microsoft.com/office/drawing/2014/main" id="{84740BA6-8E17-AA7F-F226-DE5299556C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7621" y="2141538"/>
            <a:ext cx="7407783" cy="3649662"/>
          </a:xfrm>
        </p:spPr>
      </p:pic>
    </p:spTree>
    <p:extLst>
      <p:ext uri="{BB962C8B-B14F-4D97-AF65-F5344CB8AC3E}">
        <p14:creationId xmlns:p14="http://schemas.microsoft.com/office/powerpoint/2010/main" val="1520108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48</TotalTime>
  <Words>230</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Celestial</vt:lpstr>
      <vt:lpstr>BRICK game</vt:lpstr>
      <vt:lpstr>GROUP MEMBERS</vt:lpstr>
      <vt:lpstr>abstract</vt:lpstr>
      <vt:lpstr>introduction</vt:lpstr>
      <vt:lpstr>OUTPUT</vt:lpstr>
      <vt:lpstr>Registration page</vt:lpstr>
      <vt:lpstr>Login page</vt:lpstr>
      <vt:lpstr>Brick game</vt:lpstr>
      <vt:lpstr>High score page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BRICKS breaker game</dc:title>
  <dc:creator>Maria Varghese</dc:creator>
  <cp:lastModifiedBy>Maria Varghese</cp:lastModifiedBy>
  <cp:revision>2</cp:revision>
  <dcterms:created xsi:type="dcterms:W3CDTF">2022-12-22T03:57:50Z</dcterms:created>
  <dcterms:modified xsi:type="dcterms:W3CDTF">2022-12-27T17:47:21Z</dcterms:modified>
</cp:coreProperties>
</file>