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03A5-97B2-3BBC-CEB8-6A9866A94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4446B-01DE-3F28-1373-952AD20F0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AD0C-9958-F413-34EE-D192403F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95114-0088-2709-B1F4-6268B9A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D47A-72AC-0399-FA0C-36E20027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94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47CF-7446-7300-BBF0-AFD3269D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68364-52AB-1DD2-6AAD-37DDC4C6B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B246-B6F4-56A2-DA4D-548C17DF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4FB4-6FDE-2888-225A-8F981276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5778-2722-55FC-3ABF-40BD10E9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36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4E72C-BCD9-24D6-B395-78CF63274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50201-324A-0EFB-E9BE-9219B401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F6BD-DBAD-05B1-D18B-B1D08E54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5EE8-00CC-46FE-8D6B-45F8296A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C372-EF4F-7ABA-48A2-9B70C9DD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47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9281-B08F-D815-8076-31EECEEB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6C48-589C-DACF-428F-5613767D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1E1E-F3F6-3602-4DC5-0220A4AF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630D-3A99-DA9F-1938-C7C0BB58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ACE5-A0C4-AECF-E217-7DD7A3E2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00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F1B7-F5B1-FB1E-7A65-7137CE52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64CCE-06AE-A591-56BB-781569704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9523-E046-441B-CA11-6340C85B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9017-E6FE-0AF5-9EC5-5D2906A7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005B-061A-9B41-3683-3D11E648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220E-D107-DE7D-FF7F-76574B4D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6264-AE63-E825-4613-61A9F4747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C57E3-E408-7BAB-BC36-DFA27F879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BBC6F-C249-A186-AE8A-182614F7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74DB1-FFB3-497E-9E40-DD47BBE8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95CDC-CD0D-F52B-1EEE-0E07DA9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39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E975-2BED-9A1F-3A1F-700079BA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E27E9-2AA9-D4F0-5531-E5EB7CB2F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4D3BB-643B-3762-492E-1441B9202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4B405-6DC5-52AE-9C6C-A40FBC950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6CC7-AF63-FBC0-FBF3-F89055D50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7E88C-33F1-044A-2E69-CF2B03C1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AD5F4-27CA-0E7B-774C-17C0FDE1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A1274-BB10-C11B-01B5-5C61B650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0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8BF8-C130-E7D1-9B24-FBF23B94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275D4-81C7-7AE5-DA78-E8A457A0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37FC1-CA3F-31D2-E404-50504B2F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51D1-981E-8233-4175-DA235A61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72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8E491-C303-1429-DC59-A2AB1656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ED1B2-62D5-B493-D49E-6A6957D8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03EDB-F084-6677-6523-73759658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27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8F3F-CD0B-9D3F-6F97-CD465A6C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ABB0-C1BF-E6E3-E28A-055DC0E3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86308-239D-D327-4273-D2D1B1B93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AAEF-F276-C13F-6F53-E072BFD3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03459-AAD3-EEBC-B8E5-BA944872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18519-EA06-C061-4495-5184B06D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1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1E65-8A16-C06B-5D50-8915E891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4D6A8-2780-410A-CB3B-ABB20DDF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F3286-2615-99A3-B06E-2A94C025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F2C97-C450-3F91-4BC1-D1D6ECED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167F0-B7C0-D982-41B4-AAEC2582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52239-1713-8215-61D9-4343187D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73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C8AA9-EEB6-FBE2-BC25-31435525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7167D-A28B-0B93-760E-7634C1594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BF9D-F428-23C7-4E8E-976D3BADC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CFBCEB-EDE8-4F2B-87B1-21453772830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CB68-250C-7140-D8B2-B0512AF5D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6409-A7D0-5C74-CDEC-95A8E90B4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98185B-F264-4652-98CF-55690E75EA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25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DDF58F-86DC-42FC-BA79-2DE366AE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12192000" cy="616547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3137208A-EB7F-31D2-1610-E21C2E9E9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5645" b="18595"/>
          <a:stretch/>
        </p:blipFill>
        <p:spPr>
          <a:xfrm>
            <a:off x="20" y="10"/>
            <a:ext cx="12191980" cy="6165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7DF94C-05BE-C798-B527-B263461B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7" y="1275388"/>
            <a:ext cx="6858000" cy="2630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Mekko Retail Inc Report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26A706-9810-494F-A2F8-643E846E1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53B26C-A5F3-49F0-8922-EB43FBAF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E54BF0-55C2-4FF6-89CB-81C22040A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BDB967-17E0-4171-B770-5CB486217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C5D014-5B15-41E7-BDA8-26728CF8A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64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0DD8B0-EB02-77A1-B4B7-B7560E07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2EB5B0-1F4E-7B1A-AF8D-E6E79405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362456"/>
            <a:ext cx="6304457" cy="1963901"/>
          </a:xfrm>
        </p:spPr>
        <p:txBody>
          <a:bodyPr anchor="t">
            <a:normAutofit/>
          </a:bodyPr>
          <a:lstStyle/>
          <a:p>
            <a:r>
              <a:rPr lang="en-US" sz="4800"/>
              <a:t>Insights Generated</a:t>
            </a:r>
            <a:endParaRPr lang="en-CA" sz="48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A08418-733F-4CF2-8F35-C40626A51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801" y="1141470"/>
            <a:ext cx="6154592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78CF967-5967-46B1-9A63-11CF7FE28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73" y="3550293"/>
            <a:ext cx="10321937" cy="318350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6B947-F531-FD5A-9D9F-9667E455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255524"/>
            <a:ext cx="5975273" cy="431859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The total number of customers that patronize the business is 1000;</a:t>
            </a:r>
          </a:p>
          <a:p>
            <a:r>
              <a:rPr lang="en-US" sz="1600" dirty="0"/>
              <a:t>The average age of the customers is 37;</a:t>
            </a:r>
          </a:p>
          <a:p>
            <a:r>
              <a:rPr lang="en-US" sz="1600" dirty="0"/>
              <a:t>The customers identify under six different genders;</a:t>
            </a:r>
          </a:p>
          <a:p>
            <a:r>
              <a:rPr lang="en-US" sz="1600" dirty="0"/>
              <a:t>The male and female genders make up the highest percentage of the population;</a:t>
            </a:r>
          </a:p>
          <a:p>
            <a:r>
              <a:rPr lang="en-US" sz="1600" dirty="0"/>
              <a:t>The customers drive different types of cars. However, the most popular cars are Ford and Toyota which make up a total of 48% and 46% of the total customer distribution respectively;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90EA96-0AD9-4105-A68E-773955DED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0046" y="5270661"/>
            <a:ext cx="1645257" cy="1470602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00A5DF-A7F9-BF93-5855-C6F35238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362456"/>
            <a:ext cx="6304457" cy="1963901"/>
          </a:xfrm>
        </p:spPr>
        <p:txBody>
          <a:bodyPr anchor="t">
            <a:normAutofit/>
          </a:bodyPr>
          <a:lstStyle/>
          <a:p>
            <a:r>
              <a:rPr lang="en-US" sz="4800"/>
              <a:t>More Insights Generated</a:t>
            </a:r>
            <a:endParaRPr lang="en-CA" sz="48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A08418-733F-4CF2-8F35-C40626A51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801" y="1141470"/>
            <a:ext cx="6154592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78CF967-5967-46B1-9A63-11CF7FE28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73" y="3550293"/>
            <a:ext cx="10321937" cy="318350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3CCB-E2CA-5350-8030-C6FC8BA8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42338"/>
            <a:ext cx="5975273" cy="423177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The ages of the customers are classified into five different age groups;</a:t>
            </a:r>
          </a:p>
          <a:p>
            <a:r>
              <a:rPr lang="en-US" sz="1600" dirty="0"/>
              <a:t>The Young Adult age group has the highest number of customers and the children age group has the lowest number of customers;</a:t>
            </a:r>
          </a:p>
          <a:p>
            <a:r>
              <a:rPr lang="en-US" sz="1600" dirty="0"/>
              <a:t>The Young Adults mostly patronize the Electronics, Jewelry, and Sports Department;</a:t>
            </a:r>
          </a:p>
          <a:p>
            <a:r>
              <a:rPr lang="en-US" sz="1600" dirty="0"/>
              <a:t>They mostly drive Toyota cars;</a:t>
            </a:r>
          </a:p>
          <a:p>
            <a:r>
              <a:rPr lang="en-US" sz="1600" dirty="0"/>
              <a:t>The store has several departments. However, the top five departments based on the number of customers they have include jewelry, games, electronics, clothing, and music;</a:t>
            </a:r>
          </a:p>
          <a:p>
            <a:r>
              <a:rPr lang="en-US" sz="1600" dirty="0"/>
              <a:t>The clothing department is hardly patronized by people with more sophisticated job titles;</a:t>
            </a:r>
            <a:endParaRPr lang="en-CA" sz="1600" dirty="0"/>
          </a:p>
          <a:p>
            <a:endParaRPr lang="en-CA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90EA96-0AD9-4105-A68E-773955DED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0046" y="5270661"/>
            <a:ext cx="1645257" cy="1470602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C0E5B-6820-352A-3A00-8C439416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362456"/>
            <a:ext cx="6304457" cy="1963901"/>
          </a:xfrm>
        </p:spPr>
        <p:txBody>
          <a:bodyPr anchor="t">
            <a:normAutofit/>
          </a:bodyPr>
          <a:lstStyle/>
          <a:p>
            <a:r>
              <a:rPr lang="en-US" sz="4800"/>
              <a:t>Recommendations</a:t>
            </a:r>
            <a:endParaRPr lang="en-CA" sz="48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A08418-733F-4CF2-8F35-C40626A51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801" y="1141470"/>
            <a:ext cx="6154592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78CF967-5967-46B1-9A63-11CF7FE28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73" y="3550293"/>
            <a:ext cx="10321937" cy="318350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84C3-91EC-B68B-919B-8104D42E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759542"/>
            <a:ext cx="5975273" cy="2814575"/>
          </a:xfrm>
        </p:spPr>
        <p:txBody>
          <a:bodyPr anchor="ctr">
            <a:normAutofit/>
          </a:bodyPr>
          <a:lstStyle/>
          <a:p>
            <a:r>
              <a:rPr lang="en-US" sz="1500"/>
              <a:t>The company needs to do a deep dive into the electronics, jewelry, and sports departments to find out what the Young Adult age groups are interested in and increase the quantity of those items;</a:t>
            </a:r>
          </a:p>
          <a:p>
            <a:r>
              <a:rPr lang="en-US" sz="1500"/>
              <a:t>Increase the sales of products relating to Toyota and Ford in the automotive department to entice customers that drive those cars to that department;</a:t>
            </a:r>
          </a:p>
          <a:p>
            <a:r>
              <a:rPr lang="en-US" sz="1500"/>
              <a:t>Expand the clothing department by including more formal outfits; </a:t>
            </a:r>
          </a:p>
          <a:p>
            <a:r>
              <a:rPr lang="en-US" sz="1500"/>
              <a:t>The company can partner with automobile industries like Ford and Toyota mechanics to give a certain percentage of discounts to customers who purchase goods worth a certain amount. </a:t>
            </a:r>
          </a:p>
          <a:p>
            <a:endParaRPr lang="en-CA" sz="15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90EA96-0AD9-4105-A68E-773955DED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0046" y="5270661"/>
            <a:ext cx="1645257" cy="1470602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7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Mekko Retail Inc Report</vt:lpstr>
      <vt:lpstr>PowerPoint Presentation</vt:lpstr>
      <vt:lpstr>Insights Generated</vt:lpstr>
      <vt:lpstr>More Insights Generated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Mekko Retail Inc Report</dc:title>
  <dc:creator>mariam badmus</dc:creator>
  <cp:lastModifiedBy>mariam badmus</cp:lastModifiedBy>
  <cp:revision>1</cp:revision>
  <dcterms:created xsi:type="dcterms:W3CDTF">2024-04-14T16:45:53Z</dcterms:created>
  <dcterms:modified xsi:type="dcterms:W3CDTF">2024-04-14T17:00:25Z</dcterms:modified>
</cp:coreProperties>
</file>