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A6F-9F30-BA30-2B49-ED3C2A24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1CA3-9D1F-EAF2-9E43-6EC97A86F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0887-A5A4-9F0A-1442-A59D8F02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455A-FCBB-181D-B7AA-6ADC70C9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BF56-2CA8-4BC9-0C5D-1481B74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5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73FE-8D01-AD3E-85F3-37A4EDEF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AC9C-4477-8CFA-4633-DA95D388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EFC2-EE72-BDAF-CC6D-0096C138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446C-4A46-2002-9628-3979CA75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6F35-7309-AABC-E22F-05D7416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83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9500C-90D7-4762-D6B4-804878BB6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5902-160D-E6A6-7D59-ED8794B9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DC4F-C1FD-E683-3B5C-DD71C571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E050-EB12-372C-0580-DEF6BD77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25A-70FC-AC7A-246E-3AB5FB78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0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2793-D0EE-DD67-9929-2F85145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ED73-3764-F20D-2510-04D7EB99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71FF-360B-B320-4835-B5095EBC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99D2-6076-148A-C475-D2CCE21E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775C-045F-DF8E-62E0-7F095028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5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7DC3-F728-ED31-CA87-BA9A0372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52590-DD4A-B5E7-7A22-3E4A099C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17-4528-0FF0-E504-EF9FCBC2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1B5B-7692-D27B-405D-B0F05446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7C13-5443-CFFC-1C54-37D5185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7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8FD9-B253-3C4D-928D-B42E1EA8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2A4-6D26-3651-265C-C8E89332E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C4311-1336-6366-2720-1E307FD5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62B9-3706-39ED-BE1B-A4E1D275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1CEA5-1F9A-EB3C-D0BE-F5DE0F2C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1E5C-1A80-8AF7-E2C6-D982F4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2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02-6D5E-FDCC-81E7-85F85068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D7A5-B06B-C302-ED0A-346C8CEA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FB66-D670-9AFE-6111-992C0AF1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CB8C-EFCD-827E-7BAD-72C51F60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777B7-75DA-A816-67FC-0A5F7078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83470-78D2-BCFC-237E-76114F40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C5D0-A693-8C97-D73C-FED1199F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373BF-C1F1-B0C7-D2B6-B9516298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8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3FAC-57B2-BBB0-4C96-181BAD4C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4F9D-09AA-48B8-1B25-7653B078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9DDF4-546E-69D5-7A36-16635E41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A0B1D-ECCC-78BB-FF28-7DEDCC61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10CB2-082F-274A-896F-1D321856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377B-E7C8-1A37-312A-645D665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15E4-1AD1-9A46-CF1B-49AADA17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6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2337-27A6-B79F-2046-CEC4CCC2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4089-3A7C-FA88-D231-97D64362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A42-C4DB-EA50-4D08-0366A086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8A31-E08D-4266-A94D-BF09F046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675A3-8D08-DB87-8030-C5212178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3B185-B330-6D95-1DA0-2EA1AFCF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0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C045-8513-0F71-7C1A-259B2BFC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8CCF-5B4E-060E-2B0E-474895BFC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34F90-D02A-5522-68A0-1E643889F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8CBC7-02C8-3151-D941-5464F64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F9E7-0B1C-F538-53AA-1906EC1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4D68-3063-DA5E-6F97-5F57AE7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9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416C5-950C-0083-51A3-5E23F51D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981E-DFC9-4BA9-B42E-CAF209D5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80C6-F46D-744E-0C57-40A29A56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D6370-54F2-4E97-A098-0780ECF9C777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DB98-B9C6-713E-1A47-C7D4D35A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0CB7-38E2-EF70-3653-567C3CE4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0B850-673A-4F8E-A136-4FDC1C687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02CF74-689C-7B74-9E19-BC58AE1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DeepCare</a:t>
            </a:r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Hospital Emergency Room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5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medical dashboard&#10;&#10;Description automatically generated">
            <a:extLst>
              <a:ext uri="{FF2B5EF4-FFF2-40B4-BE49-F238E27FC236}">
                <a16:creationId xmlns:a16="http://schemas.microsoft.com/office/drawing/2014/main" id="{754E4282-E10A-CC93-D05B-72669508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7" y="643467"/>
            <a:ext cx="894950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E7512BAF-AB7E-490B-557D-6127034F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A9CC0-1ED8-F024-1E8F-9AACCC5F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Insights Generated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750F-8C48-8C74-07C1-84F09820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100" dirty="0"/>
              <a:t>Out of the 2000+ patients that were received in a year, 1206 are female, 1306 are male, and five preferred not to disclose;</a:t>
            </a:r>
          </a:p>
          <a:p>
            <a:r>
              <a:rPr lang="en-US" sz="1100" dirty="0"/>
              <a:t>Out of the 2000+ patients, 1440 were discharged and not referred to any department after the initial treatment was carried out;</a:t>
            </a:r>
          </a:p>
          <a:p>
            <a:r>
              <a:rPr lang="en-US" sz="1100" dirty="0"/>
              <a:t>The demographics of the hospital patients comprise more of Whites;</a:t>
            </a:r>
          </a:p>
          <a:p>
            <a:r>
              <a:rPr lang="en-US" sz="1100" dirty="0"/>
              <a:t>The Seniors make up almost 50% of the ER patients;</a:t>
            </a:r>
          </a:p>
          <a:p>
            <a:r>
              <a:rPr lang="en-US" sz="1100" dirty="0"/>
              <a:t>The Young Adults hardly get admitted to the ER, especially during the first and the last quarter of the year;</a:t>
            </a:r>
          </a:p>
          <a:p>
            <a:r>
              <a:rPr lang="en-US" sz="1100" dirty="0"/>
              <a:t>The number of patients drastically increases from April and starts to decrease by October;</a:t>
            </a:r>
          </a:p>
          <a:p>
            <a:r>
              <a:rPr lang="en-US" sz="1100" dirty="0"/>
              <a:t>The average patient satisfaction score is highest in March because that is the period when the ER department mostly has the lowest number of patients;</a:t>
            </a:r>
          </a:p>
          <a:p>
            <a:r>
              <a:rPr lang="en-US" sz="1100" dirty="0"/>
              <a:t>However, the average wait time is highest in April because of the drastic incline in the number of patients compared to the first three months;</a:t>
            </a:r>
          </a:p>
        </p:txBody>
      </p:sp>
    </p:spTree>
    <p:extLst>
      <p:ext uri="{BB962C8B-B14F-4D97-AF65-F5344CB8AC3E}">
        <p14:creationId xmlns:p14="http://schemas.microsoft.com/office/powerpoint/2010/main" val="353296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E4EF-CC8C-66DC-89BA-2C936BD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Recommendations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A80E-3FCB-972F-9290-1278836F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The ER staff's leave should be mostly granted in the first and last quarter of the year as there are fewer patients to attend to;</a:t>
            </a:r>
          </a:p>
          <a:p>
            <a:r>
              <a:rPr lang="en-US" sz="2000"/>
              <a:t>The number of night duty staff should be increased starting from April this is because the number of ER patients increase around this time;</a:t>
            </a:r>
            <a:endParaRPr lang="en-CA" sz="2000"/>
          </a:p>
        </p:txBody>
      </p:sp>
      <p:pic>
        <p:nvPicPr>
          <p:cNvPr id="13" name="Picture 12" descr="Stethoscope">
            <a:extLst>
              <a:ext uri="{FF2B5EF4-FFF2-40B4-BE49-F238E27FC236}">
                <a16:creationId xmlns:a16="http://schemas.microsoft.com/office/drawing/2014/main" id="{793E07E2-3BA5-286D-ACB0-42774053B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4" r="1753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DeepCare Hospital Emergency Room Report</vt:lpstr>
      <vt:lpstr>PowerPoint Presentation</vt:lpstr>
      <vt:lpstr>Insights Generated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DeepCare Hospital Emergency Room Report</dc:title>
  <dc:creator>mariam badmus</dc:creator>
  <cp:lastModifiedBy>mariam badmus</cp:lastModifiedBy>
  <cp:revision>1</cp:revision>
  <dcterms:created xsi:type="dcterms:W3CDTF">2024-04-14T16:36:24Z</dcterms:created>
  <dcterms:modified xsi:type="dcterms:W3CDTF">2024-04-14T16:45:43Z</dcterms:modified>
</cp:coreProperties>
</file>