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E07-F888-1A02-2DF8-D99307D38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339C-A4A3-057F-22DA-D04DEDC70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749C-4380-5B3B-7C78-705A7BA2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9E36-8CF3-6FB3-57D6-1194B1FC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E0B1-2182-CCDD-85BE-4DF5A43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7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68F9-D986-6C16-DF00-5C52855A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8F53-1317-36C9-56F6-135E0CD7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B9E5-8C85-82A7-0975-CDAA838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EB6E-BD16-0758-4D5A-F2E24B2E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554F-C47B-F0A7-42D3-E0BFA09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14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984FE-D1D2-E78C-9F81-8E42F58E3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AB46-7298-ED7B-DE54-04629418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2E19-5B1A-B1A9-5D88-76823C2E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35BB-E7F5-F41A-2ACF-107CD1F3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B1B7-3DEB-F92F-161E-B99AE0BA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9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6D13-8B5E-B887-AA35-8A26F7F5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0D52-F08B-6C30-71E6-7660C605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3816-3D2F-D515-CE53-4C9518FA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C228A-9961-38F7-5308-5C54C20A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77FF-FCD5-4C0E-9897-454392A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6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C60-4655-AD9B-FC1B-2CAE2D6D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438B-D778-5C92-A58F-84D86D42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3CCA-B2DC-AAD1-C68B-0691A06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F4CE-7BE8-D031-93DD-6FB93851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282D-57F8-1EBB-C99F-6946181F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2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B5EE-F713-6A59-F254-2DF6BF5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480C-93E0-42F2-513A-5AA56511A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A83D-EDAF-D317-BA16-00D6C964B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8723-1CDA-E811-B1F1-754EF0BD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A403-FD47-12E1-97B5-19FD682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4E4E3-974E-C7B7-CEB3-61DF415D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D69E-5167-5DB0-9EF6-94A6A08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A16CB-D351-631D-9390-671C9B2E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2B5CC-C153-493A-DE9F-3D2F75AA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DE994-0DA0-DC2E-3759-12614929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F47E6-DC8E-FE8A-4569-2225AEA2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73A5-DCC2-4624-273A-11F7A233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D79D6-265F-0A6D-EAE4-16C7DA2F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A2ACC-7B8C-0A29-ACBF-D8D9EBF1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41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F2F-1526-215F-A096-EACCC28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33241-CAA5-90F4-F986-4E622194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C11A2-41F2-2E4D-E86C-0DD313B1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1B2B-3534-5AA9-101B-BB3D7D6C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3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4F523-2936-E503-1274-016B40F6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5371D-D17E-37C9-BFAC-ACCEBAB0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B8EE-DC39-54C9-CBD0-30B6F662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2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AEAC-545A-0FEA-8474-C3000E7E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8B39-F64A-25BF-C4A6-FAF9897C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6EAC-CAE4-5946-F36C-8804B8D1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1A0B-7BC4-2D65-EFD0-22F2AE3C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ECFF-D206-9FD0-81B5-52346E77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C45E-6481-E62A-3451-DAD0ABB5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6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8705-C527-1A6D-6604-DC0771A1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68363-C36A-86C0-B51B-641E60C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98D8-F1CE-E8BF-45BE-49CA877D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DB255-EFBB-012B-0CB4-E5F9F8E3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1E51-A831-497A-BBDF-EE5F7697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D86E-B338-A9B7-F894-CB69E69D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0766-B1F8-1E81-4875-EA6FB745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3CF6-EBED-F546-3A93-2413ABAA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6CFF-9C9C-239D-EB03-6CD410331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03D2E-E3BF-4230-8A1C-0F570A29661C}" type="datetimeFigureOut">
              <a:rPr lang="en-CA" smtClean="0"/>
              <a:t>2024-02-23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3DE4-1B3A-C209-367F-E2749D02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634D-9E16-A45A-9FE8-5BAE245B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61094-4B41-408B-807D-300023F38E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9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7788-47FE-EC50-9B80-BD56E8A35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1A467-DD9E-C6F5-0450-8D1A10E8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D782CCA-D313-F862-2ABB-59AF2363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8"/>
            <a:ext cx="12191999" cy="68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E15F-FB84-8931-433E-C056516F7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EB6A9-58D1-0636-388F-125DF9700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AB1A36-00B3-37DB-EDFF-32446C89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19" cy="68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236-A6A8-4037-FB01-B485920C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4046F74A-17CC-C54B-C50A-8B3E0A02C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612"/>
          </a:xfrm>
        </p:spPr>
      </p:pic>
    </p:spTree>
    <p:extLst>
      <p:ext uri="{BB962C8B-B14F-4D97-AF65-F5344CB8AC3E}">
        <p14:creationId xmlns:p14="http://schemas.microsoft.com/office/powerpoint/2010/main" val="16599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E20E-22EC-ED0E-65C6-B9B06078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323ACE93-39F9-47F1-45E4-F2DEC053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" y="0"/>
            <a:ext cx="12185980" cy="6858000"/>
          </a:xfrm>
        </p:spPr>
      </p:pic>
    </p:spTree>
    <p:extLst>
      <p:ext uri="{BB962C8B-B14F-4D97-AF65-F5344CB8AC3E}">
        <p14:creationId xmlns:p14="http://schemas.microsoft.com/office/powerpoint/2010/main" val="5903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5FD-9E25-E83F-D1F6-CDF1C6BF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4411384-238D-B07D-90FC-957F0B62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1" y="0"/>
            <a:ext cx="12212051" cy="6871312"/>
          </a:xfrm>
        </p:spPr>
      </p:pic>
    </p:spTree>
    <p:extLst>
      <p:ext uri="{BB962C8B-B14F-4D97-AF65-F5344CB8AC3E}">
        <p14:creationId xmlns:p14="http://schemas.microsoft.com/office/powerpoint/2010/main" val="215032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badmus</dc:creator>
  <cp:lastModifiedBy>mariam badmus</cp:lastModifiedBy>
  <cp:revision>1</cp:revision>
  <dcterms:created xsi:type="dcterms:W3CDTF">2024-02-23T22:20:57Z</dcterms:created>
  <dcterms:modified xsi:type="dcterms:W3CDTF">2024-02-23T22:28:33Z</dcterms:modified>
</cp:coreProperties>
</file>