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A98E-B7FA-D723-D204-4F90B171D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34127-E48B-8457-9654-91F9AF84B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B60B4-FE1E-CE7D-2B28-EB49215D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0889-1C53-4C39-A5BB-7EEFA5A94156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0C136-359A-29DE-9F8F-DB8FCA30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0B8DF-4A61-3229-3583-ABCCECFE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DA4A-74B7-4FDE-851E-C70BF284B2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1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63C6-6A59-16B3-1340-F13AD91F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FD8F9-7BA3-AFA3-F52C-12693F182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870B-AB60-35DB-B0FC-B8CD3C09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0889-1C53-4C39-A5BB-7EEFA5A94156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F09C4-7173-86D1-E347-C49032C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25DED-3548-382A-BE79-0C7EA3C3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DA4A-74B7-4FDE-851E-C70BF284B2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03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825B2-B2DD-12CE-0D53-32399B515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B4BD-A029-FF55-9C45-9BAE1E59D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1145A-D579-EAA9-ABB9-EE70B4B7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0889-1C53-4C39-A5BB-7EEFA5A94156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A637C-5C90-336C-A760-E6ABD9B2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FEDFC-1804-C553-5BAF-8E54D79C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DA4A-74B7-4FDE-851E-C70BF284B2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44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9A4C-1BAB-EBC0-329C-9BB5971D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C28B-5406-0ECB-F561-0FB02175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D596-7E29-8AAA-EA9D-1DD50C5F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0889-1C53-4C39-A5BB-7EEFA5A94156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9DE29-2462-19D2-2BA5-068D15F3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45E5-B996-DCC2-A994-DDF005B2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DA4A-74B7-4FDE-851E-C70BF284B2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25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8C76-A1C0-6A71-4382-95AC4523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702D5-5BF2-B0B5-B47E-4C475FD9C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2BBB9-F730-3774-E069-18D504FD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0889-1C53-4C39-A5BB-7EEFA5A94156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16290-98D8-68B1-3285-A355EFE1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61DD-07AE-0EA6-101C-7114AE2B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DA4A-74B7-4FDE-851E-C70BF284B2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42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9667-7815-6B5E-C87D-4E929421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B392-40CC-7C45-7FC5-5F53C46C2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FF357-F173-49E7-236B-AA87E1AFA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D9CC0-A776-5A4E-09C6-69686183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0889-1C53-4C39-A5BB-7EEFA5A94156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81456-D043-566D-2C65-0ACBCD48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7914-D0F8-99E0-0BE6-3B4481C9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DA4A-74B7-4FDE-851E-C70BF284B2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93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F060-6E34-DF04-F9A9-2440BC08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2D574-4A32-3F28-4246-DD3A33E28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12880-D44E-88E1-CB77-9ABE5233D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3C14C-8370-7CFB-0C58-41A70C075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5AC37-6829-E0BD-FCED-B22DA0260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E3453-D169-2A65-6382-D5A46509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0889-1C53-4C39-A5BB-7EEFA5A94156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4B12B-DC0C-9D3C-2D47-960C7C53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49971-FEED-30D3-AC30-FA7B0F02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DA4A-74B7-4FDE-851E-C70BF284B2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1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2CBF-764A-0724-D241-C174857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3BE82-F9FF-F741-7916-04348229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0889-1C53-4C39-A5BB-7EEFA5A94156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295A0-819B-0EE2-7781-07172628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3A87B-C025-DA55-0F0D-D7532593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DA4A-74B7-4FDE-851E-C70BF284B2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82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3F8F9-33E7-03D2-10D8-A3EF7488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0889-1C53-4C39-A5BB-7EEFA5A94156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B5494-54A7-2941-F075-4E83F04D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2E0D2-5CEA-4D55-DA6C-D0C34864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DA4A-74B7-4FDE-851E-C70BF284B2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68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AD13-0F28-C467-4E78-EFA26A7E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06EE-4BC5-58EA-E65C-612F29606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0D691-6FCD-94A0-6EC5-DD5004C0A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DC3D4-86A0-4405-D6BC-B029E493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0889-1C53-4C39-A5BB-7EEFA5A94156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846BD-FF5B-3B1F-DC34-C8900D13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AD3F7-67D2-AB6D-993D-460F80EF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DA4A-74B7-4FDE-851E-C70BF284B2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91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239E-4C01-0D92-7080-A403FCD4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02BCD-C239-FC89-7887-BF6A6E076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451BC-C414-6025-4D73-E072D3546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2D6E8-733E-6121-98BD-6A736A1C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0889-1C53-4C39-A5BB-7EEFA5A94156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9FD6F-3FD4-93BB-B96A-9CEC6B22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C2DF4-01F7-F57F-CE29-3EF82EE6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DA4A-74B7-4FDE-851E-C70BF284B2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35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14F3B-C29E-22DA-51AB-C47965F6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0C8F5-BECB-DD2B-B013-17C6125F3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37024-8DF1-4CE3-896D-B0ECCD2F6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300889-1C53-4C39-A5BB-7EEFA5A94156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B712-7B6C-C11B-4EE4-5B00535D4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2575-2FE7-0601-8849-552C4ECFC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DDDA4A-74B7-4FDE-851E-C70BF284B2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6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">
            <a:extLst>
              <a:ext uri="{FF2B5EF4-FFF2-40B4-BE49-F238E27FC236}">
                <a16:creationId xmlns:a16="http://schemas.microsoft.com/office/drawing/2014/main" id="{D0B2D8D8-65FA-8CE0-50AC-4D25B0D0C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0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BC2FF86C-41EC-9CB2-F2AA-200D4709A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71" y="0"/>
            <a:ext cx="12209971" cy="68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7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rown board with white text and a chart&#10;&#10;Description automatically generated with medium confidence">
            <a:extLst>
              <a:ext uri="{FF2B5EF4-FFF2-40B4-BE49-F238E27FC236}">
                <a16:creationId xmlns:a16="http://schemas.microsoft.com/office/drawing/2014/main" id="{29292473-6F67-8BCC-8BFA-A86D6DC19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77"/>
            <a:ext cx="12192000" cy="68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8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4D44B-C87D-DBC8-BF6A-65BC4624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41C41-FF81-1EC0-F795-55A4FE80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1500" dirty="0"/>
              <a:t>The total revenue generated by the company in the past three years is $30.8M. We generated the highest revenue in 2019 while the lowest revenue was generated in 2018. However, 2018 made the highest sales compared to other years.</a:t>
            </a:r>
          </a:p>
          <a:p>
            <a:endParaRPr lang="en-US" sz="1500" dirty="0"/>
          </a:p>
          <a:p>
            <a:r>
              <a:rPr lang="en-US" sz="1500" dirty="0"/>
              <a:t>The top 2 branches with the highest revenue generated are South Australia and Tasmania while Western Australia generates the lowest revenue.</a:t>
            </a:r>
          </a:p>
          <a:p>
            <a:endParaRPr lang="en-US" sz="1500" dirty="0"/>
          </a:p>
          <a:p>
            <a:r>
              <a:rPr lang="en-US" sz="1500" dirty="0"/>
              <a:t>Nescafe Gold proved to be the product with the average least generated revenue in the last three years, while Milo has the average highest generated revenue.</a:t>
            </a:r>
          </a:p>
          <a:p>
            <a:endParaRPr lang="en-US" sz="1500" dirty="0"/>
          </a:p>
          <a:p>
            <a:r>
              <a:rPr lang="en-US" sz="1500" dirty="0"/>
              <a:t>The products that generated the maximum revenue in a day were Maggi, Nes Cau, and Milo in 2018, 2019, and 2020 respectively. However, the product that generated the minimum revenue in the three years is Nescafe.</a:t>
            </a:r>
          </a:p>
          <a:p>
            <a:endParaRPr lang="en-US" sz="1500" dirty="0"/>
          </a:p>
          <a:p>
            <a:r>
              <a:rPr lang="en-US" sz="1500" dirty="0"/>
              <a:t>The revenue generated by all products declines drastically from November to December in most years.</a:t>
            </a:r>
          </a:p>
          <a:p>
            <a:endParaRPr lang="en-US" sz="1500" dirty="0"/>
          </a:p>
          <a:p>
            <a:r>
              <a:rPr lang="en-US" sz="1500" dirty="0"/>
              <a:t>The revenue generated by Kit Kat increases from January to June but starts to decline afterward.</a:t>
            </a:r>
          </a:p>
          <a:p>
            <a:endParaRPr lang="en-US" sz="1500" dirty="0"/>
          </a:p>
          <a:p>
            <a:r>
              <a:rPr lang="en-US" sz="1500" dirty="0"/>
              <a:t>The revenue generated by Maggi always declines in May and tries to pick up afterward. However, it was highest in Nov 2020. </a:t>
            </a:r>
          </a:p>
          <a:p>
            <a:endParaRPr lang="en-US" sz="1500" dirty="0"/>
          </a:p>
          <a:p>
            <a:r>
              <a:rPr lang="en-US" sz="1500" dirty="0"/>
              <a:t>The revenue generated by Milo is a bit steady until June but it starts to decline in July. It tries to pick up in October but fails.</a:t>
            </a:r>
          </a:p>
        </p:txBody>
      </p:sp>
    </p:spTree>
    <p:extLst>
      <p:ext uri="{BB962C8B-B14F-4D97-AF65-F5344CB8AC3E}">
        <p14:creationId xmlns:p14="http://schemas.microsoft.com/office/powerpoint/2010/main" val="181576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9EEFC-21B2-84BB-B7D9-A6782EFE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61DC-3349-DA32-74F2-FB017CB8C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100" dirty="0"/>
              <a:t>Nes Cau generated the highest revenue between March and May.</a:t>
            </a:r>
          </a:p>
          <a:p>
            <a:endParaRPr lang="en-US" sz="1100" dirty="0"/>
          </a:p>
          <a:p>
            <a:r>
              <a:rPr lang="en-US" sz="1100" dirty="0"/>
              <a:t>Nescafe generated more revenue between July, August, and September.</a:t>
            </a:r>
          </a:p>
          <a:p>
            <a:endParaRPr lang="en-US" sz="1100" dirty="0"/>
          </a:p>
          <a:p>
            <a:r>
              <a:rPr lang="en-US" sz="1100" dirty="0"/>
              <a:t>Nescafe Gold generated zero revenue from January to March 2019 and 2020.</a:t>
            </a:r>
          </a:p>
          <a:p>
            <a:endParaRPr lang="en-US" sz="1100" dirty="0"/>
          </a:p>
          <a:p>
            <a:r>
              <a:rPr lang="en-US" sz="1100" dirty="0"/>
              <a:t>The revenue generated by Nesquik Duo reduces from July to September and nose-dives from October to December.</a:t>
            </a:r>
          </a:p>
          <a:p>
            <a:endParaRPr lang="en-US" sz="1100" dirty="0"/>
          </a:p>
          <a:p>
            <a:r>
              <a:rPr lang="en-US" sz="1100" dirty="0"/>
              <a:t>Milo and Nesquik Duo generated a constantly increasing revenue throughout the years. </a:t>
            </a:r>
            <a:r>
              <a:rPr lang="en-US" sz="1100"/>
              <a:t>Every other product increased in 2019 and dropped in 2020 except Smarties.</a:t>
            </a:r>
          </a:p>
          <a:p>
            <a:endParaRPr lang="en-US" sz="1100" dirty="0"/>
          </a:p>
          <a:p>
            <a:r>
              <a:rPr lang="en-US" sz="1100" dirty="0"/>
              <a:t>The direct sales medium generated the highest revenue compared to the online sales medium. </a:t>
            </a:r>
          </a:p>
          <a:p>
            <a:endParaRPr lang="en-US" sz="1100" dirty="0"/>
          </a:p>
          <a:p>
            <a:r>
              <a:rPr lang="en-US" sz="1100" dirty="0"/>
              <a:t>Most of the revenue generated from Kit Kat and Nescafe is through the online sales medium.</a:t>
            </a:r>
          </a:p>
          <a:p>
            <a:endParaRPr lang="en-US" sz="1100" dirty="0"/>
          </a:p>
          <a:p>
            <a:r>
              <a:rPr lang="en-US" sz="1100" dirty="0"/>
              <a:t>Milo only generates revenue through the direct sales medium while Nesquik Duo, Nes Cau, and Nestle drumstick generate over 95% of its revenue through the direct sales medium.</a:t>
            </a:r>
          </a:p>
          <a:p>
            <a:endParaRPr lang="en-US" sz="1100" dirty="0"/>
          </a:p>
          <a:p>
            <a:r>
              <a:rPr lang="en-US" sz="1100" dirty="0"/>
              <a:t>Nestle Gold generates its revenue through a mixture of online and direct sales mediums.</a:t>
            </a:r>
          </a:p>
          <a:p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13980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INSIGHTS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 badmus</dc:creator>
  <cp:lastModifiedBy>mariam badmus</cp:lastModifiedBy>
  <cp:revision>3</cp:revision>
  <dcterms:created xsi:type="dcterms:W3CDTF">2024-03-08T16:21:03Z</dcterms:created>
  <dcterms:modified xsi:type="dcterms:W3CDTF">2024-05-11T15:07:41Z</dcterms:modified>
</cp:coreProperties>
</file>