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94725"/>
  </p:normalViewPr>
  <p:slideViewPr>
    <p:cSldViewPr snapToGrid="0">
      <p:cViewPr varScale="1">
        <p:scale>
          <a:sx n="107" d="100"/>
          <a:sy n="107" d="100"/>
        </p:scale>
        <p:origin x="6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90B62-AA4D-4C81-A099-9DA335217C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C7C1E0-D87F-49C5-B7C3-F917D7A0FAF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1BDEB3D-0075-4E1F-9D9D-24E84392CCF6}" type="parTrans" cxnId="{9255FF10-3597-4EFD-AFBC-93FCC93CCCDB}">
      <dgm:prSet/>
      <dgm:spPr/>
      <dgm:t>
        <a:bodyPr/>
        <a:lstStyle/>
        <a:p>
          <a:endParaRPr lang="en-US"/>
        </a:p>
      </dgm:t>
    </dgm:pt>
    <dgm:pt modelId="{D11799D6-561E-4654-AB75-ED7BDBE15D6C}" type="sibTrans" cxnId="{9255FF10-3597-4EFD-AFBC-93FCC93CCCDB}">
      <dgm:prSet/>
      <dgm:spPr/>
      <dgm:t>
        <a:bodyPr/>
        <a:lstStyle/>
        <a:p>
          <a:endParaRPr lang="en-US"/>
        </a:p>
      </dgm:t>
    </dgm:pt>
    <dgm:pt modelId="{13E0F739-1358-4D7C-B08A-113F35363708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5598D378-0B9F-4102-A481-B3961BC81460}" type="parTrans" cxnId="{319FD16B-D963-45A2-8F6E-78795B2F407F}">
      <dgm:prSet/>
      <dgm:spPr/>
      <dgm:t>
        <a:bodyPr/>
        <a:lstStyle/>
        <a:p>
          <a:endParaRPr lang="en-US"/>
        </a:p>
      </dgm:t>
    </dgm:pt>
    <dgm:pt modelId="{77B2400F-7587-4817-B498-138875F770D1}" type="sibTrans" cxnId="{319FD16B-D963-45A2-8F6E-78795B2F407F}">
      <dgm:prSet/>
      <dgm:spPr/>
      <dgm:t>
        <a:bodyPr/>
        <a:lstStyle/>
        <a:p>
          <a:endParaRPr lang="en-US"/>
        </a:p>
      </dgm:t>
    </dgm:pt>
    <dgm:pt modelId="{40B9B463-19B3-416F-BA7C-73C28F25B183}">
      <dgm:prSet/>
      <dgm:spPr/>
      <dgm:t>
        <a:bodyPr/>
        <a:lstStyle/>
        <a:p>
          <a:r>
            <a:rPr lang="en-US"/>
            <a:t>Project Goals</a:t>
          </a:r>
        </a:p>
      </dgm:t>
    </dgm:pt>
    <dgm:pt modelId="{ED20ECEE-4500-4909-81D5-EBC215BBA98E}" type="parTrans" cxnId="{16FBF461-FC04-4DFC-9ED2-6B62E75C2ECA}">
      <dgm:prSet/>
      <dgm:spPr/>
      <dgm:t>
        <a:bodyPr/>
        <a:lstStyle/>
        <a:p>
          <a:endParaRPr lang="en-US"/>
        </a:p>
      </dgm:t>
    </dgm:pt>
    <dgm:pt modelId="{C52B2B3C-56A8-4477-9EC7-F19D971D199D}" type="sibTrans" cxnId="{16FBF461-FC04-4DFC-9ED2-6B62E75C2ECA}">
      <dgm:prSet/>
      <dgm:spPr/>
      <dgm:t>
        <a:bodyPr/>
        <a:lstStyle/>
        <a:p>
          <a:endParaRPr lang="en-US"/>
        </a:p>
      </dgm:t>
    </dgm:pt>
    <dgm:pt modelId="{A5D64035-1E1F-48A6-8276-CD47B63F35CE}">
      <dgm:prSet/>
      <dgm:spPr/>
      <dgm:t>
        <a:bodyPr/>
        <a:lstStyle/>
        <a:p>
          <a:r>
            <a:rPr lang="en-US"/>
            <a:t>Dataset</a:t>
          </a:r>
        </a:p>
      </dgm:t>
    </dgm:pt>
    <dgm:pt modelId="{6C06CC59-078A-4F6D-A7B2-4EFB6896B60A}" type="parTrans" cxnId="{48408606-7969-46BC-9747-838AE8B2E96C}">
      <dgm:prSet/>
      <dgm:spPr/>
      <dgm:t>
        <a:bodyPr/>
        <a:lstStyle/>
        <a:p>
          <a:endParaRPr lang="en-US"/>
        </a:p>
      </dgm:t>
    </dgm:pt>
    <dgm:pt modelId="{2711671B-9833-412F-B86E-5AD2C415BF3A}" type="sibTrans" cxnId="{48408606-7969-46BC-9747-838AE8B2E96C}">
      <dgm:prSet/>
      <dgm:spPr/>
      <dgm:t>
        <a:bodyPr/>
        <a:lstStyle/>
        <a:p>
          <a:endParaRPr lang="en-US"/>
        </a:p>
      </dgm:t>
    </dgm:pt>
    <dgm:pt modelId="{A01166ED-461B-4C56-A72A-22A10BCE4A2B}">
      <dgm:prSet/>
      <dgm:spPr/>
      <dgm:t>
        <a:bodyPr/>
        <a:lstStyle/>
        <a:p>
          <a:r>
            <a:rPr lang="en-US"/>
            <a:t>Experiment</a:t>
          </a:r>
        </a:p>
      </dgm:t>
    </dgm:pt>
    <dgm:pt modelId="{62DB073C-CB50-4E93-B074-162E98F34532}" type="parTrans" cxnId="{E3952CF5-2BC8-46AF-ADE1-11918626DAF2}">
      <dgm:prSet/>
      <dgm:spPr/>
      <dgm:t>
        <a:bodyPr/>
        <a:lstStyle/>
        <a:p>
          <a:endParaRPr lang="en-US"/>
        </a:p>
      </dgm:t>
    </dgm:pt>
    <dgm:pt modelId="{FD07E86C-6335-4647-9EBC-C6F1168ED120}" type="sibTrans" cxnId="{E3952CF5-2BC8-46AF-ADE1-11918626DAF2}">
      <dgm:prSet/>
      <dgm:spPr/>
      <dgm:t>
        <a:bodyPr/>
        <a:lstStyle/>
        <a:p>
          <a:endParaRPr lang="en-US"/>
        </a:p>
      </dgm:t>
    </dgm:pt>
    <dgm:pt modelId="{EE79A8C3-455F-4CCB-A832-9D6A9501E114}">
      <dgm:prSet/>
      <dgm:spPr/>
      <dgm:t>
        <a:bodyPr/>
        <a:lstStyle/>
        <a:p>
          <a:r>
            <a:rPr lang="en-US"/>
            <a:t>Evaluation </a:t>
          </a:r>
        </a:p>
      </dgm:t>
    </dgm:pt>
    <dgm:pt modelId="{F8545811-BEB2-4387-81B3-502904E56914}" type="parTrans" cxnId="{5A255588-0C0E-4432-B14F-63ED9A613558}">
      <dgm:prSet/>
      <dgm:spPr/>
      <dgm:t>
        <a:bodyPr/>
        <a:lstStyle/>
        <a:p>
          <a:endParaRPr lang="en-US"/>
        </a:p>
      </dgm:t>
    </dgm:pt>
    <dgm:pt modelId="{1878FD79-1269-49D8-B055-CCF884AA5DE4}" type="sibTrans" cxnId="{5A255588-0C0E-4432-B14F-63ED9A613558}">
      <dgm:prSet/>
      <dgm:spPr/>
      <dgm:t>
        <a:bodyPr/>
        <a:lstStyle/>
        <a:p>
          <a:endParaRPr lang="en-US"/>
        </a:p>
      </dgm:t>
    </dgm:pt>
    <dgm:pt modelId="{B949FFAF-A5D0-41D2-8D50-16F87D0AE0CB}">
      <dgm:prSet/>
      <dgm:spPr/>
      <dgm:t>
        <a:bodyPr/>
        <a:lstStyle/>
        <a:p>
          <a:r>
            <a:rPr lang="en-US"/>
            <a:t>Results</a:t>
          </a:r>
        </a:p>
      </dgm:t>
    </dgm:pt>
    <dgm:pt modelId="{0E7D4C54-A8E6-4762-AACE-4900D4E00F42}" type="parTrans" cxnId="{31ED9873-2C5E-4620-9948-DD29F544E998}">
      <dgm:prSet/>
      <dgm:spPr/>
      <dgm:t>
        <a:bodyPr/>
        <a:lstStyle/>
        <a:p>
          <a:endParaRPr lang="en-US"/>
        </a:p>
      </dgm:t>
    </dgm:pt>
    <dgm:pt modelId="{ACBDF13B-3CA2-49BB-9768-729C3A671D56}" type="sibTrans" cxnId="{31ED9873-2C5E-4620-9948-DD29F544E998}">
      <dgm:prSet/>
      <dgm:spPr/>
      <dgm:t>
        <a:bodyPr/>
        <a:lstStyle/>
        <a:p>
          <a:endParaRPr lang="en-US"/>
        </a:p>
      </dgm:t>
    </dgm:pt>
    <dgm:pt modelId="{36AC8A92-1C13-48C3-A72A-A96B115BD8B4}">
      <dgm:prSet/>
      <dgm:spPr/>
      <dgm:t>
        <a:bodyPr/>
        <a:lstStyle/>
        <a:p>
          <a:r>
            <a:rPr lang="en-US"/>
            <a:t>Conclusion</a:t>
          </a:r>
        </a:p>
      </dgm:t>
    </dgm:pt>
    <dgm:pt modelId="{0820D6DD-FB13-4956-8D9D-4DA7EF24770C}" type="parTrans" cxnId="{EDE457D4-9A2A-43D3-83C1-08E212CE4927}">
      <dgm:prSet/>
      <dgm:spPr/>
      <dgm:t>
        <a:bodyPr/>
        <a:lstStyle/>
        <a:p>
          <a:endParaRPr lang="en-US"/>
        </a:p>
      </dgm:t>
    </dgm:pt>
    <dgm:pt modelId="{A28D22E0-9849-42E1-A073-26F8377B97FD}" type="sibTrans" cxnId="{EDE457D4-9A2A-43D3-83C1-08E212CE4927}">
      <dgm:prSet/>
      <dgm:spPr/>
      <dgm:t>
        <a:bodyPr/>
        <a:lstStyle/>
        <a:p>
          <a:endParaRPr lang="en-US"/>
        </a:p>
      </dgm:t>
    </dgm:pt>
    <dgm:pt modelId="{1CAAD1A0-0BEB-CC46-A9EE-CEC142614A9F}" type="pres">
      <dgm:prSet presAssocID="{D9190B62-AA4D-4C81-A099-9DA335217C3B}" presName="vert0" presStyleCnt="0">
        <dgm:presLayoutVars>
          <dgm:dir/>
          <dgm:animOne val="branch"/>
          <dgm:animLvl val="lvl"/>
        </dgm:presLayoutVars>
      </dgm:prSet>
      <dgm:spPr/>
    </dgm:pt>
    <dgm:pt modelId="{04D40244-C0FC-094D-BF4B-F1D2768E3CBF}" type="pres">
      <dgm:prSet presAssocID="{47C7C1E0-D87F-49C5-B7C3-F917D7A0FAF5}" presName="thickLine" presStyleLbl="alignNode1" presStyleIdx="0" presStyleCnt="8"/>
      <dgm:spPr/>
    </dgm:pt>
    <dgm:pt modelId="{A61E3898-C865-2C41-BFD9-317A3C0C8C1B}" type="pres">
      <dgm:prSet presAssocID="{47C7C1E0-D87F-49C5-B7C3-F917D7A0FAF5}" presName="horz1" presStyleCnt="0"/>
      <dgm:spPr/>
    </dgm:pt>
    <dgm:pt modelId="{694A71CF-91AD-4741-B8A5-285FA5741CA4}" type="pres">
      <dgm:prSet presAssocID="{47C7C1E0-D87F-49C5-B7C3-F917D7A0FAF5}" presName="tx1" presStyleLbl="revTx" presStyleIdx="0" presStyleCnt="8"/>
      <dgm:spPr/>
    </dgm:pt>
    <dgm:pt modelId="{0AB4C443-D217-CA44-A20B-0C772E6654B8}" type="pres">
      <dgm:prSet presAssocID="{47C7C1E0-D87F-49C5-B7C3-F917D7A0FAF5}" presName="vert1" presStyleCnt="0"/>
      <dgm:spPr/>
    </dgm:pt>
    <dgm:pt modelId="{65697B59-403D-C542-BBAA-2F3D70739F81}" type="pres">
      <dgm:prSet presAssocID="{13E0F739-1358-4D7C-B08A-113F35363708}" presName="thickLine" presStyleLbl="alignNode1" presStyleIdx="1" presStyleCnt="8"/>
      <dgm:spPr/>
    </dgm:pt>
    <dgm:pt modelId="{8C1C2410-5A93-2047-8647-F3C505445568}" type="pres">
      <dgm:prSet presAssocID="{13E0F739-1358-4D7C-B08A-113F35363708}" presName="horz1" presStyleCnt="0"/>
      <dgm:spPr/>
    </dgm:pt>
    <dgm:pt modelId="{1F119C05-098B-AB4C-BAA7-4A42164ED6B4}" type="pres">
      <dgm:prSet presAssocID="{13E0F739-1358-4D7C-B08A-113F35363708}" presName="tx1" presStyleLbl="revTx" presStyleIdx="1" presStyleCnt="8"/>
      <dgm:spPr/>
    </dgm:pt>
    <dgm:pt modelId="{0043492A-1FD0-E146-97A6-F245A18E9ED3}" type="pres">
      <dgm:prSet presAssocID="{13E0F739-1358-4D7C-B08A-113F35363708}" presName="vert1" presStyleCnt="0"/>
      <dgm:spPr/>
    </dgm:pt>
    <dgm:pt modelId="{3BE59781-5D25-6945-86A0-23E47BF3135A}" type="pres">
      <dgm:prSet presAssocID="{40B9B463-19B3-416F-BA7C-73C28F25B183}" presName="thickLine" presStyleLbl="alignNode1" presStyleIdx="2" presStyleCnt="8"/>
      <dgm:spPr/>
    </dgm:pt>
    <dgm:pt modelId="{9A76E5C0-3393-CA44-AD2D-427C2B15CF1E}" type="pres">
      <dgm:prSet presAssocID="{40B9B463-19B3-416F-BA7C-73C28F25B183}" presName="horz1" presStyleCnt="0"/>
      <dgm:spPr/>
    </dgm:pt>
    <dgm:pt modelId="{25EB1B0C-CB2C-F244-9235-1650B657C148}" type="pres">
      <dgm:prSet presAssocID="{40B9B463-19B3-416F-BA7C-73C28F25B183}" presName="tx1" presStyleLbl="revTx" presStyleIdx="2" presStyleCnt="8"/>
      <dgm:spPr/>
    </dgm:pt>
    <dgm:pt modelId="{6E072343-1AB5-9047-B5F0-66E9DABC530B}" type="pres">
      <dgm:prSet presAssocID="{40B9B463-19B3-416F-BA7C-73C28F25B183}" presName="vert1" presStyleCnt="0"/>
      <dgm:spPr/>
    </dgm:pt>
    <dgm:pt modelId="{582C92B4-2612-6243-AF06-877188580670}" type="pres">
      <dgm:prSet presAssocID="{A5D64035-1E1F-48A6-8276-CD47B63F35CE}" presName="thickLine" presStyleLbl="alignNode1" presStyleIdx="3" presStyleCnt="8"/>
      <dgm:spPr/>
    </dgm:pt>
    <dgm:pt modelId="{01B9E4C3-2FFF-6746-B9E4-087692033353}" type="pres">
      <dgm:prSet presAssocID="{A5D64035-1E1F-48A6-8276-CD47B63F35CE}" presName="horz1" presStyleCnt="0"/>
      <dgm:spPr/>
    </dgm:pt>
    <dgm:pt modelId="{1B574E77-DD91-D24E-95A9-80368B978133}" type="pres">
      <dgm:prSet presAssocID="{A5D64035-1E1F-48A6-8276-CD47B63F35CE}" presName="tx1" presStyleLbl="revTx" presStyleIdx="3" presStyleCnt="8"/>
      <dgm:spPr/>
    </dgm:pt>
    <dgm:pt modelId="{2579BCF5-74D3-4641-8837-E67B0F0331A0}" type="pres">
      <dgm:prSet presAssocID="{A5D64035-1E1F-48A6-8276-CD47B63F35CE}" presName="vert1" presStyleCnt="0"/>
      <dgm:spPr/>
    </dgm:pt>
    <dgm:pt modelId="{DC4FC5FB-93AA-454F-A2B9-ADC5E43AD109}" type="pres">
      <dgm:prSet presAssocID="{A01166ED-461B-4C56-A72A-22A10BCE4A2B}" presName="thickLine" presStyleLbl="alignNode1" presStyleIdx="4" presStyleCnt="8"/>
      <dgm:spPr/>
    </dgm:pt>
    <dgm:pt modelId="{ADE7DE41-CB96-6241-A31A-4B98CF1E2A97}" type="pres">
      <dgm:prSet presAssocID="{A01166ED-461B-4C56-A72A-22A10BCE4A2B}" presName="horz1" presStyleCnt="0"/>
      <dgm:spPr/>
    </dgm:pt>
    <dgm:pt modelId="{229B1F21-04C9-484D-956E-0F7B8435EF75}" type="pres">
      <dgm:prSet presAssocID="{A01166ED-461B-4C56-A72A-22A10BCE4A2B}" presName="tx1" presStyleLbl="revTx" presStyleIdx="4" presStyleCnt="8"/>
      <dgm:spPr/>
    </dgm:pt>
    <dgm:pt modelId="{74E30890-4403-364C-AFDB-4E9509538156}" type="pres">
      <dgm:prSet presAssocID="{A01166ED-461B-4C56-A72A-22A10BCE4A2B}" presName="vert1" presStyleCnt="0"/>
      <dgm:spPr/>
    </dgm:pt>
    <dgm:pt modelId="{615E5D55-DBA8-7143-9E63-B11B73A6A39D}" type="pres">
      <dgm:prSet presAssocID="{EE79A8C3-455F-4CCB-A832-9D6A9501E114}" presName="thickLine" presStyleLbl="alignNode1" presStyleIdx="5" presStyleCnt="8"/>
      <dgm:spPr/>
    </dgm:pt>
    <dgm:pt modelId="{F9ECF45A-105A-2540-B361-F9972D6A0988}" type="pres">
      <dgm:prSet presAssocID="{EE79A8C3-455F-4CCB-A832-9D6A9501E114}" presName="horz1" presStyleCnt="0"/>
      <dgm:spPr/>
    </dgm:pt>
    <dgm:pt modelId="{0081765F-B2EE-504A-9A5E-AF25B3CCE992}" type="pres">
      <dgm:prSet presAssocID="{EE79A8C3-455F-4CCB-A832-9D6A9501E114}" presName="tx1" presStyleLbl="revTx" presStyleIdx="5" presStyleCnt="8"/>
      <dgm:spPr/>
    </dgm:pt>
    <dgm:pt modelId="{07DFCC45-DE85-3043-942A-BD1547E328BD}" type="pres">
      <dgm:prSet presAssocID="{EE79A8C3-455F-4CCB-A832-9D6A9501E114}" presName="vert1" presStyleCnt="0"/>
      <dgm:spPr/>
    </dgm:pt>
    <dgm:pt modelId="{A5B49333-35A0-E846-8F2C-A4075308F5C8}" type="pres">
      <dgm:prSet presAssocID="{B949FFAF-A5D0-41D2-8D50-16F87D0AE0CB}" presName="thickLine" presStyleLbl="alignNode1" presStyleIdx="6" presStyleCnt="8"/>
      <dgm:spPr/>
    </dgm:pt>
    <dgm:pt modelId="{C7670D23-D0CD-EA41-BAB3-D4FF8D406380}" type="pres">
      <dgm:prSet presAssocID="{B949FFAF-A5D0-41D2-8D50-16F87D0AE0CB}" presName="horz1" presStyleCnt="0"/>
      <dgm:spPr/>
    </dgm:pt>
    <dgm:pt modelId="{C75C0962-3E66-6243-9CF6-402E96B87A6E}" type="pres">
      <dgm:prSet presAssocID="{B949FFAF-A5D0-41D2-8D50-16F87D0AE0CB}" presName="tx1" presStyleLbl="revTx" presStyleIdx="6" presStyleCnt="8"/>
      <dgm:spPr/>
    </dgm:pt>
    <dgm:pt modelId="{27B53A32-BFE5-D647-88A4-EF6988A1033D}" type="pres">
      <dgm:prSet presAssocID="{B949FFAF-A5D0-41D2-8D50-16F87D0AE0CB}" presName="vert1" presStyleCnt="0"/>
      <dgm:spPr/>
    </dgm:pt>
    <dgm:pt modelId="{E6516127-0C5D-B644-BAC3-8579F91DDDFA}" type="pres">
      <dgm:prSet presAssocID="{36AC8A92-1C13-48C3-A72A-A96B115BD8B4}" presName="thickLine" presStyleLbl="alignNode1" presStyleIdx="7" presStyleCnt="8"/>
      <dgm:spPr/>
    </dgm:pt>
    <dgm:pt modelId="{AA4FE609-C2B5-C04B-811A-66FF67F7A44A}" type="pres">
      <dgm:prSet presAssocID="{36AC8A92-1C13-48C3-A72A-A96B115BD8B4}" presName="horz1" presStyleCnt="0"/>
      <dgm:spPr/>
    </dgm:pt>
    <dgm:pt modelId="{B1063BFD-B4CF-0648-A91E-891C2293C633}" type="pres">
      <dgm:prSet presAssocID="{36AC8A92-1C13-48C3-A72A-A96B115BD8B4}" presName="tx1" presStyleLbl="revTx" presStyleIdx="7" presStyleCnt="8"/>
      <dgm:spPr/>
    </dgm:pt>
    <dgm:pt modelId="{65E58C61-B22E-3D44-9525-135361112078}" type="pres">
      <dgm:prSet presAssocID="{36AC8A92-1C13-48C3-A72A-A96B115BD8B4}" presName="vert1" presStyleCnt="0"/>
      <dgm:spPr/>
    </dgm:pt>
  </dgm:ptLst>
  <dgm:cxnLst>
    <dgm:cxn modelId="{48408606-7969-46BC-9747-838AE8B2E96C}" srcId="{D9190B62-AA4D-4C81-A099-9DA335217C3B}" destId="{A5D64035-1E1F-48A6-8276-CD47B63F35CE}" srcOrd="3" destOrd="0" parTransId="{6C06CC59-078A-4F6D-A7B2-4EFB6896B60A}" sibTransId="{2711671B-9833-412F-B86E-5AD2C415BF3A}"/>
    <dgm:cxn modelId="{9255FF10-3597-4EFD-AFBC-93FCC93CCCDB}" srcId="{D9190B62-AA4D-4C81-A099-9DA335217C3B}" destId="{47C7C1E0-D87F-49C5-B7C3-F917D7A0FAF5}" srcOrd="0" destOrd="0" parTransId="{21BDEB3D-0075-4E1F-9D9D-24E84392CCF6}" sibTransId="{D11799D6-561E-4654-AB75-ED7BDBE15D6C}"/>
    <dgm:cxn modelId="{5604961D-3B46-B149-8137-E3637D46F610}" type="presOf" srcId="{36AC8A92-1C13-48C3-A72A-A96B115BD8B4}" destId="{B1063BFD-B4CF-0648-A91E-891C2293C633}" srcOrd="0" destOrd="0" presId="urn:microsoft.com/office/officeart/2008/layout/LinedList"/>
    <dgm:cxn modelId="{DEE2A42F-38E2-3244-8C01-B8098AEFC462}" type="presOf" srcId="{47C7C1E0-D87F-49C5-B7C3-F917D7A0FAF5}" destId="{694A71CF-91AD-4741-B8A5-285FA5741CA4}" srcOrd="0" destOrd="0" presId="urn:microsoft.com/office/officeart/2008/layout/LinedList"/>
    <dgm:cxn modelId="{685CF334-94C1-9D43-B719-7E3F1E1D3C87}" type="presOf" srcId="{A01166ED-461B-4C56-A72A-22A10BCE4A2B}" destId="{229B1F21-04C9-484D-956E-0F7B8435EF75}" srcOrd="0" destOrd="0" presId="urn:microsoft.com/office/officeart/2008/layout/LinedList"/>
    <dgm:cxn modelId="{6D37323F-B9F8-9546-84E6-A5E628642CC4}" type="presOf" srcId="{40B9B463-19B3-416F-BA7C-73C28F25B183}" destId="{25EB1B0C-CB2C-F244-9235-1650B657C148}" srcOrd="0" destOrd="0" presId="urn:microsoft.com/office/officeart/2008/layout/LinedList"/>
    <dgm:cxn modelId="{16FBF461-FC04-4DFC-9ED2-6B62E75C2ECA}" srcId="{D9190B62-AA4D-4C81-A099-9DA335217C3B}" destId="{40B9B463-19B3-416F-BA7C-73C28F25B183}" srcOrd="2" destOrd="0" parTransId="{ED20ECEE-4500-4909-81D5-EBC215BBA98E}" sibTransId="{C52B2B3C-56A8-4477-9EC7-F19D971D199D}"/>
    <dgm:cxn modelId="{91C74D6A-03FC-5B47-93D7-FB94C1425776}" type="presOf" srcId="{13E0F739-1358-4D7C-B08A-113F35363708}" destId="{1F119C05-098B-AB4C-BAA7-4A42164ED6B4}" srcOrd="0" destOrd="0" presId="urn:microsoft.com/office/officeart/2008/layout/LinedList"/>
    <dgm:cxn modelId="{319FD16B-D963-45A2-8F6E-78795B2F407F}" srcId="{D9190B62-AA4D-4C81-A099-9DA335217C3B}" destId="{13E0F739-1358-4D7C-B08A-113F35363708}" srcOrd="1" destOrd="0" parTransId="{5598D378-0B9F-4102-A481-B3961BC81460}" sibTransId="{77B2400F-7587-4817-B498-138875F770D1}"/>
    <dgm:cxn modelId="{31ED9873-2C5E-4620-9948-DD29F544E998}" srcId="{D9190B62-AA4D-4C81-A099-9DA335217C3B}" destId="{B949FFAF-A5D0-41D2-8D50-16F87D0AE0CB}" srcOrd="6" destOrd="0" parTransId="{0E7D4C54-A8E6-4762-AACE-4900D4E00F42}" sibTransId="{ACBDF13B-3CA2-49BB-9768-729C3A671D56}"/>
    <dgm:cxn modelId="{5A255588-0C0E-4432-B14F-63ED9A613558}" srcId="{D9190B62-AA4D-4C81-A099-9DA335217C3B}" destId="{EE79A8C3-455F-4CCB-A832-9D6A9501E114}" srcOrd="5" destOrd="0" parTransId="{F8545811-BEB2-4387-81B3-502904E56914}" sibTransId="{1878FD79-1269-49D8-B055-CCF884AA5DE4}"/>
    <dgm:cxn modelId="{6F3CC092-672E-8B4D-A3FB-8F57190BBE64}" type="presOf" srcId="{D9190B62-AA4D-4C81-A099-9DA335217C3B}" destId="{1CAAD1A0-0BEB-CC46-A9EE-CEC142614A9F}" srcOrd="0" destOrd="0" presId="urn:microsoft.com/office/officeart/2008/layout/LinedList"/>
    <dgm:cxn modelId="{DD4FD29D-FEA0-9345-9964-52A99DF6B82B}" type="presOf" srcId="{EE79A8C3-455F-4CCB-A832-9D6A9501E114}" destId="{0081765F-B2EE-504A-9A5E-AF25B3CCE992}" srcOrd="0" destOrd="0" presId="urn:microsoft.com/office/officeart/2008/layout/LinedList"/>
    <dgm:cxn modelId="{EDE457D4-9A2A-43D3-83C1-08E212CE4927}" srcId="{D9190B62-AA4D-4C81-A099-9DA335217C3B}" destId="{36AC8A92-1C13-48C3-A72A-A96B115BD8B4}" srcOrd="7" destOrd="0" parTransId="{0820D6DD-FB13-4956-8D9D-4DA7EF24770C}" sibTransId="{A28D22E0-9849-42E1-A073-26F8377B97FD}"/>
    <dgm:cxn modelId="{982523EF-3027-654F-81E2-8F3625E67A35}" type="presOf" srcId="{B949FFAF-A5D0-41D2-8D50-16F87D0AE0CB}" destId="{C75C0962-3E66-6243-9CF6-402E96B87A6E}" srcOrd="0" destOrd="0" presId="urn:microsoft.com/office/officeart/2008/layout/LinedList"/>
    <dgm:cxn modelId="{E3952CF5-2BC8-46AF-ADE1-11918626DAF2}" srcId="{D9190B62-AA4D-4C81-A099-9DA335217C3B}" destId="{A01166ED-461B-4C56-A72A-22A10BCE4A2B}" srcOrd="4" destOrd="0" parTransId="{62DB073C-CB50-4E93-B074-162E98F34532}" sibTransId="{FD07E86C-6335-4647-9EBC-C6F1168ED120}"/>
    <dgm:cxn modelId="{6DF104FA-8275-4944-A382-DDBF796477E9}" type="presOf" srcId="{A5D64035-1E1F-48A6-8276-CD47B63F35CE}" destId="{1B574E77-DD91-D24E-95A9-80368B978133}" srcOrd="0" destOrd="0" presId="urn:microsoft.com/office/officeart/2008/layout/LinedList"/>
    <dgm:cxn modelId="{084F3240-3C1B-1542-B11D-EA76D135246F}" type="presParOf" srcId="{1CAAD1A0-0BEB-CC46-A9EE-CEC142614A9F}" destId="{04D40244-C0FC-094D-BF4B-F1D2768E3CBF}" srcOrd="0" destOrd="0" presId="urn:microsoft.com/office/officeart/2008/layout/LinedList"/>
    <dgm:cxn modelId="{E3FEF326-C55B-2646-963A-BB8BE3DB5C5D}" type="presParOf" srcId="{1CAAD1A0-0BEB-CC46-A9EE-CEC142614A9F}" destId="{A61E3898-C865-2C41-BFD9-317A3C0C8C1B}" srcOrd="1" destOrd="0" presId="urn:microsoft.com/office/officeart/2008/layout/LinedList"/>
    <dgm:cxn modelId="{45674BFD-432E-C442-B95C-1407D60FE1E1}" type="presParOf" srcId="{A61E3898-C865-2C41-BFD9-317A3C0C8C1B}" destId="{694A71CF-91AD-4741-B8A5-285FA5741CA4}" srcOrd="0" destOrd="0" presId="urn:microsoft.com/office/officeart/2008/layout/LinedList"/>
    <dgm:cxn modelId="{727CE579-A38D-2544-86C9-B0DDC0E9D6F9}" type="presParOf" srcId="{A61E3898-C865-2C41-BFD9-317A3C0C8C1B}" destId="{0AB4C443-D217-CA44-A20B-0C772E6654B8}" srcOrd="1" destOrd="0" presId="urn:microsoft.com/office/officeart/2008/layout/LinedList"/>
    <dgm:cxn modelId="{4B54298F-0DD4-3C42-8A10-3DB82305D05C}" type="presParOf" srcId="{1CAAD1A0-0BEB-CC46-A9EE-CEC142614A9F}" destId="{65697B59-403D-C542-BBAA-2F3D70739F81}" srcOrd="2" destOrd="0" presId="urn:microsoft.com/office/officeart/2008/layout/LinedList"/>
    <dgm:cxn modelId="{5816378E-AA8B-DE46-B009-0C6D8099528F}" type="presParOf" srcId="{1CAAD1A0-0BEB-CC46-A9EE-CEC142614A9F}" destId="{8C1C2410-5A93-2047-8647-F3C505445568}" srcOrd="3" destOrd="0" presId="urn:microsoft.com/office/officeart/2008/layout/LinedList"/>
    <dgm:cxn modelId="{DE147C79-40DA-EB44-8541-9E28EC69884B}" type="presParOf" srcId="{8C1C2410-5A93-2047-8647-F3C505445568}" destId="{1F119C05-098B-AB4C-BAA7-4A42164ED6B4}" srcOrd="0" destOrd="0" presId="urn:microsoft.com/office/officeart/2008/layout/LinedList"/>
    <dgm:cxn modelId="{7A6611FA-1476-4147-95C4-C2311C831296}" type="presParOf" srcId="{8C1C2410-5A93-2047-8647-F3C505445568}" destId="{0043492A-1FD0-E146-97A6-F245A18E9ED3}" srcOrd="1" destOrd="0" presId="urn:microsoft.com/office/officeart/2008/layout/LinedList"/>
    <dgm:cxn modelId="{A1A11F03-EC7B-3345-A240-5EAE0968EC3D}" type="presParOf" srcId="{1CAAD1A0-0BEB-CC46-A9EE-CEC142614A9F}" destId="{3BE59781-5D25-6945-86A0-23E47BF3135A}" srcOrd="4" destOrd="0" presId="urn:microsoft.com/office/officeart/2008/layout/LinedList"/>
    <dgm:cxn modelId="{F8AB1134-C9E4-0A44-8299-871F252AA941}" type="presParOf" srcId="{1CAAD1A0-0BEB-CC46-A9EE-CEC142614A9F}" destId="{9A76E5C0-3393-CA44-AD2D-427C2B15CF1E}" srcOrd="5" destOrd="0" presId="urn:microsoft.com/office/officeart/2008/layout/LinedList"/>
    <dgm:cxn modelId="{26BA689E-1AA3-EC45-BD6D-3280034BAA8B}" type="presParOf" srcId="{9A76E5C0-3393-CA44-AD2D-427C2B15CF1E}" destId="{25EB1B0C-CB2C-F244-9235-1650B657C148}" srcOrd="0" destOrd="0" presId="urn:microsoft.com/office/officeart/2008/layout/LinedList"/>
    <dgm:cxn modelId="{C9FA1EEE-9907-B044-9E7D-725DF06B9467}" type="presParOf" srcId="{9A76E5C0-3393-CA44-AD2D-427C2B15CF1E}" destId="{6E072343-1AB5-9047-B5F0-66E9DABC530B}" srcOrd="1" destOrd="0" presId="urn:microsoft.com/office/officeart/2008/layout/LinedList"/>
    <dgm:cxn modelId="{8A45A3D8-BC56-D34A-B172-32FD87C78BA1}" type="presParOf" srcId="{1CAAD1A0-0BEB-CC46-A9EE-CEC142614A9F}" destId="{582C92B4-2612-6243-AF06-877188580670}" srcOrd="6" destOrd="0" presId="urn:microsoft.com/office/officeart/2008/layout/LinedList"/>
    <dgm:cxn modelId="{8B71BFFD-2451-324B-899B-697F9B01409B}" type="presParOf" srcId="{1CAAD1A0-0BEB-CC46-A9EE-CEC142614A9F}" destId="{01B9E4C3-2FFF-6746-B9E4-087692033353}" srcOrd="7" destOrd="0" presId="urn:microsoft.com/office/officeart/2008/layout/LinedList"/>
    <dgm:cxn modelId="{EED9F129-426F-4442-9645-E9557ABA302C}" type="presParOf" srcId="{01B9E4C3-2FFF-6746-B9E4-087692033353}" destId="{1B574E77-DD91-D24E-95A9-80368B978133}" srcOrd="0" destOrd="0" presId="urn:microsoft.com/office/officeart/2008/layout/LinedList"/>
    <dgm:cxn modelId="{9B7EDA3E-D0A9-C541-B8CB-82F953AA2A98}" type="presParOf" srcId="{01B9E4C3-2FFF-6746-B9E4-087692033353}" destId="{2579BCF5-74D3-4641-8837-E67B0F0331A0}" srcOrd="1" destOrd="0" presId="urn:microsoft.com/office/officeart/2008/layout/LinedList"/>
    <dgm:cxn modelId="{75B0289B-FF07-EC43-9C96-3D93A5FAE308}" type="presParOf" srcId="{1CAAD1A0-0BEB-CC46-A9EE-CEC142614A9F}" destId="{DC4FC5FB-93AA-454F-A2B9-ADC5E43AD109}" srcOrd="8" destOrd="0" presId="urn:microsoft.com/office/officeart/2008/layout/LinedList"/>
    <dgm:cxn modelId="{2EBA7EFE-A3D6-054E-9439-9D45FC05A1FC}" type="presParOf" srcId="{1CAAD1A0-0BEB-CC46-A9EE-CEC142614A9F}" destId="{ADE7DE41-CB96-6241-A31A-4B98CF1E2A97}" srcOrd="9" destOrd="0" presId="urn:microsoft.com/office/officeart/2008/layout/LinedList"/>
    <dgm:cxn modelId="{F1F6397C-2D4C-F142-971E-580C22688606}" type="presParOf" srcId="{ADE7DE41-CB96-6241-A31A-4B98CF1E2A97}" destId="{229B1F21-04C9-484D-956E-0F7B8435EF75}" srcOrd="0" destOrd="0" presId="urn:microsoft.com/office/officeart/2008/layout/LinedList"/>
    <dgm:cxn modelId="{26CC1528-0398-334E-8266-69B939B0FEEE}" type="presParOf" srcId="{ADE7DE41-CB96-6241-A31A-4B98CF1E2A97}" destId="{74E30890-4403-364C-AFDB-4E9509538156}" srcOrd="1" destOrd="0" presId="urn:microsoft.com/office/officeart/2008/layout/LinedList"/>
    <dgm:cxn modelId="{95CC0C1D-5167-AC42-B33D-FA68920080DA}" type="presParOf" srcId="{1CAAD1A0-0BEB-CC46-A9EE-CEC142614A9F}" destId="{615E5D55-DBA8-7143-9E63-B11B73A6A39D}" srcOrd="10" destOrd="0" presId="urn:microsoft.com/office/officeart/2008/layout/LinedList"/>
    <dgm:cxn modelId="{021F401E-AD2D-7C4A-AFF8-067778E46D7E}" type="presParOf" srcId="{1CAAD1A0-0BEB-CC46-A9EE-CEC142614A9F}" destId="{F9ECF45A-105A-2540-B361-F9972D6A0988}" srcOrd="11" destOrd="0" presId="urn:microsoft.com/office/officeart/2008/layout/LinedList"/>
    <dgm:cxn modelId="{46DCF56C-9E09-4748-9D5D-2303E1B698CA}" type="presParOf" srcId="{F9ECF45A-105A-2540-B361-F9972D6A0988}" destId="{0081765F-B2EE-504A-9A5E-AF25B3CCE992}" srcOrd="0" destOrd="0" presId="urn:microsoft.com/office/officeart/2008/layout/LinedList"/>
    <dgm:cxn modelId="{38F6C155-A5E3-6342-BDED-0E749AE94681}" type="presParOf" srcId="{F9ECF45A-105A-2540-B361-F9972D6A0988}" destId="{07DFCC45-DE85-3043-942A-BD1547E328BD}" srcOrd="1" destOrd="0" presId="urn:microsoft.com/office/officeart/2008/layout/LinedList"/>
    <dgm:cxn modelId="{38149C84-0C1F-D34D-B308-248DBA4AB15B}" type="presParOf" srcId="{1CAAD1A0-0BEB-CC46-A9EE-CEC142614A9F}" destId="{A5B49333-35A0-E846-8F2C-A4075308F5C8}" srcOrd="12" destOrd="0" presId="urn:microsoft.com/office/officeart/2008/layout/LinedList"/>
    <dgm:cxn modelId="{0E9C0704-A5AA-2A43-BF84-B9569673D1D8}" type="presParOf" srcId="{1CAAD1A0-0BEB-CC46-A9EE-CEC142614A9F}" destId="{C7670D23-D0CD-EA41-BAB3-D4FF8D406380}" srcOrd="13" destOrd="0" presId="urn:microsoft.com/office/officeart/2008/layout/LinedList"/>
    <dgm:cxn modelId="{71BAFC16-36AF-C141-AF17-C3F873352943}" type="presParOf" srcId="{C7670D23-D0CD-EA41-BAB3-D4FF8D406380}" destId="{C75C0962-3E66-6243-9CF6-402E96B87A6E}" srcOrd="0" destOrd="0" presId="urn:microsoft.com/office/officeart/2008/layout/LinedList"/>
    <dgm:cxn modelId="{04B1BF0D-F393-F849-8B41-86D88D050508}" type="presParOf" srcId="{C7670D23-D0CD-EA41-BAB3-D4FF8D406380}" destId="{27B53A32-BFE5-D647-88A4-EF6988A1033D}" srcOrd="1" destOrd="0" presId="urn:microsoft.com/office/officeart/2008/layout/LinedList"/>
    <dgm:cxn modelId="{F812F320-63DB-094B-ACCC-22E1EE65D8BD}" type="presParOf" srcId="{1CAAD1A0-0BEB-CC46-A9EE-CEC142614A9F}" destId="{E6516127-0C5D-B644-BAC3-8579F91DDDFA}" srcOrd="14" destOrd="0" presId="urn:microsoft.com/office/officeart/2008/layout/LinedList"/>
    <dgm:cxn modelId="{3F4DA464-F5E6-AD48-A11F-178FDAE34D18}" type="presParOf" srcId="{1CAAD1A0-0BEB-CC46-A9EE-CEC142614A9F}" destId="{AA4FE609-C2B5-C04B-811A-66FF67F7A44A}" srcOrd="15" destOrd="0" presId="urn:microsoft.com/office/officeart/2008/layout/LinedList"/>
    <dgm:cxn modelId="{CA09E9E7-81ED-DA4B-B3B4-70C663352935}" type="presParOf" srcId="{AA4FE609-C2B5-C04B-811A-66FF67F7A44A}" destId="{B1063BFD-B4CF-0648-A91E-891C2293C633}" srcOrd="0" destOrd="0" presId="urn:microsoft.com/office/officeart/2008/layout/LinedList"/>
    <dgm:cxn modelId="{10EDFF68-6CA2-2140-BE84-77D349429AF7}" type="presParOf" srcId="{AA4FE609-C2B5-C04B-811A-66FF67F7A44A}" destId="{65E58C61-B22E-3D44-9525-1353611120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54EAA-6274-42A0-8CE0-7B36B9BCF9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B88BA-C33C-4D18-AF1F-72A093F03B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It is a Q&amp;A forum for programmers</a:t>
          </a:r>
        </a:p>
      </dgm:t>
    </dgm:pt>
    <dgm:pt modelId="{1328C39C-1FBB-4459-93FA-D267F58DEA7E}" type="parTrans" cxnId="{0BA82B5B-E445-45C1-AFB0-090BDD878D09}">
      <dgm:prSet/>
      <dgm:spPr/>
      <dgm:t>
        <a:bodyPr/>
        <a:lstStyle/>
        <a:p>
          <a:endParaRPr lang="en-US"/>
        </a:p>
      </dgm:t>
    </dgm:pt>
    <dgm:pt modelId="{88777555-5F27-48CD-8EF1-3CA35EA4FF68}" type="sibTrans" cxnId="{0BA82B5B-E445-45C1-AFB0-090BDD878D09}">
      <dgm:prSet/>
      <dgm:spPr/>
      <dgm:t>
        <a:bodyPr/>
        <a:lstStyle/>
        <a:p>
          <a:endParaRPr lang="en-US"/>
        </a:p>
      </dgm:t>
    </dgm:pt>
    <dgm:pt modelId="{CAC222FD-6E35-46E8-A0BE-2F5F76664E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28 million users, host more than 24 million questions, 36 million answers </a:t>
          </a:r>
        </a:p>
      </dgm:t>
    </dgm:pt>
    <dgm:pt modelId="{D4422F83-C7E9-423B-83DC-D52107C7C4B0}" type="parTrans" cxnId="{41C440B0-E842-4674-8E8B-8A5BFE02C15E}">
      <dgm:prSet/>
      <dgm:spPr/>
      <dgm:t>
        <a:bodyPr/>
        <a:lstStyle/>
        <a:p>
          <a:endParaRPr lang="en-US"/>
        </a:p>
      </dgm:t>
    </dgm:pt>
    <dgm:pt modelId="{1B047442-513A-4E75-A6E6-58436B3E6207}" type="sibTrans" cxnId="{41C440B0-E842-4674-8E8B-8A5BFE02C15E}">
      <dgm:prSet/>
      <dgm:spPr/>
      <dgm:t>
        <a:bodyPr/>
        <a:lstStyle/>
        <a:p>
          <a:endParaRPr lang="en-US"/>
        </a:p>
      </dgm:t>
    </dgm:pt>
    <dgm:pt modelId="{8B152DF1-EC80-4F69-9A98-DCC1DAB1E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In January 2025, over </a:t>
          </a:r>
          <a:r>
            <a:rPr lang="en-US" sz="1600" b="1" dirty="0"/>
            <a:t>25,000</a:t>
          </a:r>
          <a:r>
            <a:rPr lang="en-US" sz="1600" dirty="0"/>
            <a:t> new questions were posted on the platform, but in January 2020, which saw more than </a:t>
          </a:r>
          <a:r>
            <a:rPr lang="en-US" sz="1600" b="1" dirty="0"/>
            <a:t>147,000</a:t>
          </a:r>
          <a:r>
            <a:rPr lang="en-US" sz="1600" dirty="0"/>
            <a:t> posts</a:t>
          </a:r>
        </a:p>
      </dgm:t>
    </dgm:pt>
    <dgm:pt modelId="{D5C68BEF-DDA7-4065-BA5D-FB1562D5B27B}" type="parTrans" cxnId="{9CF08F39-D3DD-487B-8DCC-1C7D94E3827D}">
      <dgm:prSet/>
      <dgm:spPr/>
      <dgm:t>
        <a:bodyPr/>
        <a:lstStyle/>
        <a:p>
          <a:endParaRPr lang="en-US"/>
        </a:p>
      </dgm:t>
    </dgm:pt>
    <dgm:pt modelId="{0870887E-AEFE-4D06-8474-35C3813CAA27}" type="sibTrans" cxnId="{9CF08F39-D3DD-487B-8DCC-1C7D94E3827D}">
      <dgm:prSet/>
      <dgm:spPr/>
      <dgm:t>
        <a:bodyPr/>
        <a:lstStyle/>
        <a:p>
          <a:endParaRPr lang="en-US"/>
        </a:p>
      </dgm:t>
    </dgm:pt>
    <dgm:pt modelId="{51C9F376-1D8C-4A27-8E13-9A6A8342B8B1}" type="pres">
      <dgm:prSet presAssocID="{D3954EAA-6274-42A0-8CE0-7B36B9BCF92B}" presName="root" presStyleCnt="0">
        <dgm:presLayoutVars>
          <dgm:dir/>
          <dgm:resizeHandles val="exact"/>
        </dgm:presLayoutVars>
      </dgm:prSet>
      <dgm:spPr/>
    </dgm:pt>
    <dgm:pt modelId="{888AAB09-43E8-48A0-B2E7-B752B2E37CCF}" type="pres">
      <dgm:prSet presAssocID="{52EB88BA-C33C-4D18-AF1F-72A093F03B37}" presName="compNode" presStyleCnt="0"/>
      <dgm:spPr/>
    </dgm:pt>
    <dgm:pt modelId="{7568D54C-57B5-4EF5-9D35-D9A4BE548C68}" type="pres">
      <dgm:prSet presAssocID="{52EB88BA-C33C-4D18-AF1F-72A093F03B37}" presName="bgRect" presStyleLbl="bgShp" presStyleIdx="0" presStyleCnt="3"/>
      <dgm:spPr/>
    </dgm:pt>
    <dgm:pt modelId="{89809E1A-8738-4354-A03C-30B1DF364A9D}" type="pres">
      <dgm:prSet presAssocID="{52EB88BA-C33C-4D18-AF1F-72A093F03B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C3D244-A6F4-40BE-A3FB-C9454188A559}" type="pres">
      <dgm:prSet presAssocID="{52EB88BA-C33C-4D18-AF1F-72A093F03B37}" presName="spaceRect" presStyleCnt="0"/>
      <dgm:spPr/>
    </dgm:pt>
    <dgm:pt modelId="{7E15ABFC-B8DA-4F8B-9A5E-F3BB2C8DA479}" type="pres">
      <dgm:prSet presAssocID="{52EB88BA-C33C-4D18-AF1F-72A093F03B37}" presName="parTx" presStyleLbl="revTx" presStyleIdx="0" presStyleCnt="3">
        <dgm:presLayoutVars>
          <dgm:chMax val="0"/>
          <dgm:chPref val="0"/>
        </dgm:presLayoutVars>
      </dgm:prSet>
      <dgm:spPr/>
    </dgm:pt>
    <dgm:pt modelId="{8125CE0B-E87E-43FA-A809-E3D27F09C5DA}" type="pres">
      <dgm:prSet presAssocID="{88777555-5F27-48CD-8EF1-3CA35EA4FF68}" presName="sibTrans" presStyleCnt="0"/>
      <dgm:spPr/>
    </dgm:pt>
    <dgm:pt modelId="{9D6B28C3-D5A1-44CE-86AD-008D43377CFE}" type="pres">
      <dgm:prSet presAssocID="{CAC222FD-6E35-46E8-A0BE-2F5F76664EBA}" presName="compNode" presStyleCnt="0"/>
      <dgm:spPr/>
    </dgm:pt>
    <dgm:pt modelId="{3AA2170A-3590-4326-9A80-E93812B1191D}" type="pres">
      <dgm:prSet presAssocID="{CAC222FD-6E35-46E8-A0BE-2F5F76664EBA}" presName="bgRect" presStyleLbl="bgShp" presStyleIdx="1" presStyleCnt="3"/>
      <dgm:spPr/>
    </dgm:pt>
    <dgm:pt modelId="{7F1ECC0F-EF1F-452D-B24A-8C6DFB6BB82A}" type="pres">
      <dgm:prSet presAssocID="{CAC222FD-6E35-46E8-A0BE-2F5F76664E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3B1DEE8-796B-4673-BEAC-8EF70F7E7ABE}" type="pres">
      <dgm:prSet presAssocID="{CAC222FD-6E35-46E8-A0BE-2F5F76664EBA}" presName="spaceRect" presStyleCnt="0"/>
      <dgm:spPr/>
    </dgm:pt>
    <dgm:pt modelId="{A2112EB4-B6D1-4FE4-998F-BF0AF91BC5B2}" type="pres">
      <dgm:prSet presAssocID="{CAC222FD-6E35-46E8-A0BE-2F5F76664EBA}" presName="parTx" presStyleLbl="revTx" presStyleIdx="1" presStyleCnt="3">
        <dgm:presLayoutVars>
          <dgm:chMax val="0"/>
          <dgm:chPref val="0"/>
        </dgm:presLayoutVars>
      </dgm:prSet>
      <dgm:spPr/>
    </dgm:pt>
    <dgm:pt modelId="{2FA37187-30A5-4C74-87F3-B733093D87E8}" type="pres">
      <dgm:prSet presAssocID="{1B047442-513A-4E75-A6E6-58436B3E6207}" presName="sibTrans" presStyleCnt="0"/>
      <dgm:spPr/>
    </dgm:pt>
    <dgm:pt modelId="{247D7308-0CB3-4F9C-A0DF-1BF742BA3EC9}" type="pres">
      <dgm:prSet presAssocID="{8B152DF1-EC80-4F69-9A98-DCC1DAB1EF25}" presName="compNode" presStyleCnt="0"/>
      <dgm:spPr/>
    </dgm:pt>
    <dgm:pt modelId="{C51C8293-F167-4ADE-9A04-E0B19164C173}" type="pres">
      <dgm:prSet presAssocID="{8B152DF1-EC80-4F69-9A98-DCC1DAB1EF25}" presName="bgRect" presStyleLbl="bgShp" presStyleIdx="2" presStyleCnt="3"/>
      <dgm:spPr/>
    </dgm:pt>
    <dgm:pt modelId="{998B85A1-1A9B-4532-996E-A2D8CF8A4E87}" type="pres">
      <dgm:prSet presAssocID="{8B152DF1-EC80-4F69-9A98-DCC1DAB1EF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0F5D153-DA93-47B0-ABD8-D3062C5DC9F3}" type="pres">
      <dgm:prSet presAssocID="{8B152DF1-EC80-4F69-9A98-DCC1DAB1EF25}" presName="spaceRect" presStyleCnt="0"/>
      <dgm:spPr/>
    </dgm:pt>
    <dgm:pt modelId="{9361A254-14CF-498C-B9E3-95D3A9D7657B}" type="pres">
      <dgm:prSet presAssocID="{8B152DF1-EC80-4F69-9A98-DCC1DAB1EF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F08F39-D3DD-487B-8DCC-1C7D94E3827D}" srcId="{D3954EAA-6274-42A0-8CE0-7B36B9BCF92B}" destId="{8B152DF1-EC80-4F69-9A98-DCC1DAB1EF25}" srcOrd="2" destOrd="0" parTransId="{D5C68BEF-DDA7-4065-BA5D-FB1562D5B27B}" sibTransId="{0870887E-AEFE-4D06-8474-35C3813CAA27}"/>
    <dgm:cxn modelId="{C95BA143-E6C1-4A26-9467-AA7C4F9E7397}" type="presOf" srcId="{CAC222FD-6E35-46E8-A0BE-2F5F76664EBA}" destId="{A2112EB4-B6D1-4FE4-998F-BF0AF91BC5B2}" srcOrd="0" destOrd="0" presId="urn:microsoft.com/office/officeart/2018/2/layout/IconVerticalSolidList"/>
    <dgm:cxn modelId="{0BA82B5B-E445-45C1-AFB0-090BDD878D09}" srcId="{D3954EAA-6274-42A0-8CE0-7B36B9BCF92B}" destId="{52EB88BA-C33C-4D18-AF1F-72A093F03B37}" srcOrd="0" destOrd="0" parTransId="{1328C39C-1FBB-4459-93FA-D267F58DEA7E}" sibTransId="{88777555-5F27-48CD-8EF1-3CA35EA4FF68}"/>
    <dgm:cxn modelId="{07B9F187-9385-40DF-8D91-7F4339B7CB81}" type="presOf" srcId="{8B152DF1-EC80-4F69-9A98-DCC1DAB1EF25}" destId="{9361A254-14CF-498C-B9E3-95D3A9D7657B}" srcOrd="0" destOrd="0" presId="urn:microsoft.com/office/officeart/2018/2/layout/IconVerticalSolidList"/>
    <dgm:cxn modelId="{5C9C9DA8-EE17-44D8-93E4-405839C468F8}" type="presOf" srcId="{D3954EAA-6274-42A0-8CE0-7B36B9BCF92B}" destId="{51C9F376-1D8C-4A27-8E13-9A6A8342B8B1}" srcOrd="0" destOrd="0" presId="urn:microsoft.com/office/officeart/2018/2/layout/IconVerticalSolidList"/>
    <dgm:cxn modelId="{804583AA-EDE1-4533-88D0-ADEA8A1B3628}" type="presOf" srcId="{52EB88BA-C33C-4D18-AF1F-72A093F03B37}" destId="{7E15ABFC-B8DA-4F8B-9A5E-F3BB2C8DA479}" srcOrd="0" destOrd="0" presId="urn:microsoft.com/office/officeart/2018/2/layout/IconVerticalSolidList"/>
    <dgm:cxn modelId="{41C440B0-E842-4674-8E8B-8A5BFE02C15E}" srcId="{D3954EAA-6274-42A0-8CE0-7B36B9BCF92B}" destId="{CAC222FD-6E35-46E8-A0BE-2F5F76664EBA}" srcOrd="1" destOrd="0" parTransId="{D4422F83-C7E9-423B-83DC-D52107C7C4B0}" sibTransId="{1B047442-513A-4E75-A6E6-58436B3E6207}"/>
    <dgm:cxn modelId="{411144E3-4BC3-4159-8EF5-6A9E8062A600}" type="presParOf" srcId="{51C9F376-1D8C-4A27-8E13-9A6A8342B8B1}" destId="{888AAB09-43E8-48A0-B2E7-B752B2E37CCF}" srcOrd="0" destOrd="0" presId="urn:microsoft.com/office/officeart/2018/2/layout/IconVerticalSolidList"/>
    <dgm:cxn modelId="{0827A704-15BB-4D95-91EC-FF1F8AB82963}" type="presParOf" srcId="{888AAB09-43E8-48A0-B2E7-B752B2E37CCF}" destId="{7568D54C-57B5-4EF5-9D35-D9A4BE548C68}" srcOrd="0" destOrd="0" presId="urn:microsoft.com/office/officeart/2018/2/layout/IconVerticalSolidList"/>
    <dgm:cxn modelId="{E8CD9440-282F-471B-8044-395DF708E393}" type="presParOf" srcId="{888AAB09-43E8-48A0-B2E7-B752B2E37CCF}" destId="{89809E1A-8738-4354-A03C-30B1DF364A9D}" srcOrd="1" destOrd="0" presId="urn:microsoft.com/office/officeart/2018/2/layout/IconVerticalSolidList"/>
    <dgm:cxn modelId="{A4AE2A6B-EB9B-4C96-BAF2-1CD873691F4D}" type="presParOf" srcId="{888AAB09-43E8-48A0-B2E7-B752B2E37CCF}" destId="{42C3D244-A6F4-40BE-A3FB-C9454188A559}" srcOrd="2" destOrd="0" presId="urn:microsoft.com/office/officeart/2018/2/layout/IconVerticalSolidList"/>
    <dgm:cxn modelId="{A8211DC0-568A-455F-AAA2-6DE6F54ECDDC}" type="presParOf" srcId="{888AAB09-43E8-48A0-B2E7-B752B2E37CCF}" destId="{7E15ABFC-B8DA-4F8B-9A5E-F3BB2C8DA479}" srcOrd="3" destOrd="0" presId="urn:microsoft.com/office/officeart/2018/2/layout/IconVerticalSolidList"/>
    <dgm:cxn modelId="{162B335E-E7FE-4CD1-966D-E3676C44AA5E}" type="presParOf" srcId="{51C9F376-1D8C-4A27-8E13-9A6A8342B8B1}" destId="{8125CE0B-E87E-43FA-A809-E3D27F09C5DA}" srcOrd="1" destOrd="0" presId="urn:microsoft.com/office/officeart/2018/2/layout/IconVerticalSolidList"/>
    <dgm:cxn modelId="{9585C7C5-AAD8-4E39-8DB5-29B6ACB99CD2}" type="presParOf" srcId="{51C9F376-1D8C-4A27-8E13-9A6A8342B8B1}" destId="{9D6B28C3-D5A1-44CE-86AD-008D43377CFE}" srcOrd="2" destOrd="0" presId="urn:microsoft.com/office/officeart/2018/2/layout/IconVerticalSolidList"/>
    <dgm:cxn modelId="{79A8CE1E-26FD-40A0-ACB8-1ED32A041A29}" type="presParOf" srcId="{9D6B28C3-D5A1-44CE-86AD-008D43377CFE}" destId="{3AA2170A-3590-4326-9A80-E93812B1191D}" srcOrd="0" destOrd="0" presId="urn:microsoft.com/office/officeart/2018/2/layout/IconVerticalSolidList"/>
    <dgm:cxn modelId="{A2150496-EA50-4B65-96AC-B75ADF47252F}" type="presParOf" srcId="{9D6B28C3-D5A1-44CE-86AD-008D43377CFE}" destId="{7F1ECC0F-EF1F-452D-B24A-8C6DFB6BB82A}" srcOrd="1" destOrd="0" presId="urn:microsoft.com/office/officeart/2018/2/layout/IconVerticalSolidList"/>
    <dgm:cxn modelId="{F0A29C07-DE8B-41B1-BEF1-D07551B9FCD9}" type="presParOf" srcId="{9D6B28C3-D5A1-44CE-86AD-008D43377CFE}" destId="{F3B1DEE8-796B-4673-BEAC-8EF70F7E7ABE}" srcOrd="2" destOrd="0" presId="urn:microsoft.com/office/officeart/2018/2/layout/IconVerticalSolidList"/>
    <dgm:cxn modelId="{F93A0D9B-8ACA-447E-9283-F761917893D9}" type="presParOf" srcId="{9D6B28C3-D5A1-44CE-86AD-008D43377CFE}" destId="{A2112EB4-B6D1-4FE4-998F-BF0AF91BC5B2}" srcOrd="3" destOrd="0" presId="urn:microsoft.com/office/officeart/2018/2/layout/IconVerticalSolidList"/>
    <dgm:cxn modelId="{DD3DC64F-0003-484C-8563-879FBD7BD9A2}" type="presParOf" srcId="{51C9F376-1D8C-4A27-8E13-9A6A8342B8B1}" destId="{2FA37187-30A5-4C74-87F3-B733093D87E8}" srcOrd="3" destOrd="0" presId="urn:microsoft.com/office/officeart/2018/2/layout/IconVerticalSolidList"/>
    <dgm:cxn modelId="{425F5E14-F91C-422F-A409-664F4292A862}" type="presParOf" srcId="{51C9F376-1D8C-4A27-8E13-9A6A8342B8B1}" destId="{247D7308-0CB3-4F9C-A0DF-1BF742BA3EC9}" srcOrd="4" destOrd="0" presId="urn:microsoft.com/office/officeart/2018/2/layout/IconVerticalSolidList"/>
    <dgm:cxn modelId="{CBA1F726-3799-4828-9BCC-7BD39BD2DFCF}" type="presParOf" srcId="{247D7308-0CB3-4F9C-A0DF-1BF742BA3EC9}" destId="{C51C8293-F167-4ADE-9A04-E0B19164C173}" srcOrd="0" destOrd="0" presId="urn:microsoft.com/office/officeart/2018/2/layout/IconVerticalSolidList"/>
    <dgm:cxn modelId="{82E970ED-C277-475E-84FA-5C8094FD5510}" type="presParOf" srcId="{247D7308-0CB3-4F9C-A0DF-1BF742BA3EC9}" destId="{998B85A1-1A9B-4532-996E-A2D8CF8A4E87}" srcOrd="1" destOrd="0" presId="urn:microsoft.com/office/officeart/2018/2/layout/IconVerticalSolidList"/>
    <dgm:cxn modelId="{E399D978-7B9F-4E30-A04D-BB1181DBC4EC}" type="presParOf" srcId="{247D7308-0CB3-4F9C-A0DF-1BF742BA3EC9}" destId="{10F5D153-DA93-47B0-ABD8-D3062C5DC9F3}" srcOrd="2" destOrd="0" presId="urn:microsoft.com/office/officeart/2018/2/layout/IconVerticalSolidList"/>
    <dgm:cxn modelId="{6A6324AC-B63B-492F-951F-8B753FF30C05}" type="presParOf" srcId="{247D7308-0CB3-4F9C-A0DF-1BF742BA3EC9}" destId="{9361A254-14CF-498C-B9E3-95D3A9D765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3DBD3F-E52C-48D2-99F8-625A18F4870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09C771-91DA-463F-9098-780273216DFA}">
      <dgm:prSet/>
      <dgm:spPr/>
      <dgm:t>
        <a:bodyPr/>
        <a:lstStyle/>
        <a:p>
          <a:r>
            <a:rPr lang="en-US" b="1"/>
            <a:t>Setup 1</a:t>
          </a:r>
          <a:r>
            <a:rPr lang="en-US"/>
            <a:t> and </a:t>
          </a:r>
          <a:r>
            <a:rPr lang="en-US" b="1"/>
            <a:t>Setup 5 </a:t>
          </a:r>
          <a:r>
            <a:rPr lang="en-US"/>
            <a:t>were the best approaches even though they have different ways to provide recommendations</a:t>
          </a:r>
        </a:p>
      </dgm:t>
    </dgm:pt>
    <dgm:pt modelId="{CD824CDA-9CBB-46A6-BB5D-A702C53464BA}" type="parTrans" cxnId="{870EE04E-B0F5-42CF-AB40-1483CDCFA6D1}">
      <dgm:prSet/>
      <dgm:spPr/>
      <dgm:t>
        <a:bodyPr/>
        <a:lstStyle/>
        <a:p>
          <a:endParaRPr lang="en-US"/>
        </a:p>
      </dgm:t>
    </dgm:pt>
    <dgm:pt modelId="{465DDB9E-DDFE-4FF8-BA6F-784CBFF3865A}" type="sibTrans" cxnId="{870EE04E-B0F5-42CF-AB40-1483CDCFA6D1}">
      <dgm:prSet/>
      <dgm:spPr/>
      <dgm:t>
        <a:bodyPr/>
        <a:lstStyle/>
        <a:p>
          <a:endParaRPr lang="en-US"/>
        </a:p>
      </dgm:t>
    </dgm:pt>
    <dgm:pt modelId="{996D28FB-9F64-4B12-B684-E92776197B12}">
      <dgm:prSet/>
      <dgm:spPr/>
      <dgm:t>
        <a:bodyPr/>
        <a:lstStyle/>
        <a:p>
          <a:r>
            <a:rPr lang="en-US" b="1"/>
            <a:t>Tags are essential </a:t>
          </a:r>
          <a:r>
            <a:rPr lang="en-US"/>
            <a:t>to provide good recommendations</a:t>
          </a:r>
        </a:p>
      </dgm:t>
    </dgm:pt>
    <dgm:pt modelId="{46DEA6D4-2D07-4C1A-BAD4-5EF6B57B84AA}" type="parTrans" cxnId="{760BB062-2E93-4E35-BEAF-D6CD4D4829A3}">
      <dgm:prSet/>
      <dgm:spPr/>
      <dgm:t>
        <a:bodyPr/>
        <a:lstStyle/>
        <a:p>
          <a:endParaRPr lang="en-US"/>
        </a:p>
      </dgm:t>
    </dgm:pt>
    <dgm:pt modelId="{EB2674D8-29E4-4086-A0BF-D28D59961E2C}" type="sibTrans" cxnId="{760BB062-2E93-4E35-BEAF-D6CD4D4829A3}">
      <dgm:prSet/>
      <dgm:spPr/>
      <dgm:t>
        <a:bodyPr/>
        <a:lstStyle/>
        <a:p>
          <a:endParaRPr lang="en-US"/>
        </a:p>
      </dgm:t>
    </dgm:pt>
    <dgm:pt modelId="{8FEDD8A6-C72E-4E46-85CD-A3703184127D}">
      <dgm:prSet/>
      <dgm:spPr/>
      <dgm:t>
        <a:bodyPr/>
        <a:lstStyle/>
        <a:p>
          <a:r>
            <a:rPr lang="en-US" dirty="0"/>
            <a:t>All the approaches demand </a:t>
          </a:r>
          <a:r>
            <a:rPr lang="en-US" b="1" dirty="0"/>
            <a:t>too much memory </a:t>
          </a:r>
        </a:p>
        <a:p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Use of sparse matrices, but not possible for embeddings </a:t>
          </a:r>
        </a:p>
      </dgm:t>
    </dgm:pt>
    <dgm:pt modelId="{911F1E6D-4B2E-4080-8966-194FC6BD761B}" type="parTrans" cxnId="{F3FB7DCF-BCE5-44F2-8F8E-77E3E0EDE8F4}">
      <dgm:prSet/>
      <dgm:spPr/>
      <dgm:t>
        <a:bodyPr/>
        <a:lstStyle/>
        <a:p>
          <a:endParaRPr lang="en-US"/>
        </a:p>
      </dgm:t>
    </dgm:pt>
    <dgm:pt modelId="{113204FD-3720-437F-9B2A-33C6A65432E1}" type="sibTrans" cxnId="{F3FB7DCF-BCE5-44F2-8F8E-77E3E0EDE8F4}">
      <dgm:prSet/>
      <dgm:spPr/>
      <dgm:t>
        <a:bodyPr/>
        <a:lstStyle/>
        <a:p>
          <a:endParaRPr lang="en-US"/>
        </a:p>
      </dgm:t>
    </dgm:pt>
    <dgm:pt modelId="{BA134701-386E-7241-B1CC-226D595388A8}" type="pres">
      <dgm:prSet presAssocID="{E93DBD3F-E52C-48D2-99F8-625A18F48709}" presName="outerComposite" presStyleCnt="0">
        <dgm:presLayoutVars>
          <dgm:chMax val="5"/>
          <dgm:dir/>
          <dgm:resizeHandles val="exact"/>
        </dgm:presLayoutVars>
      </dgm:prSet>
      <dgm:spPr/>
    </dgm:pt>
    <dgm:pt modelId="{CB21BE25-A981-A24E-909E-0336C74A298C}" type="pres">
      <dgm:prSet presAssocID="{E93DBD3F-E52C-48D2-99F8-625A18F48709}" presName="dummyMaxCanvas" presStyleCnt="0">
        <dgm:presLayoutVars/>
      </dgm:prSet>
      <dgm:spPr/>
    </dgm:pt>
    <dgm:pt modelId="{63D67BB9-8BC6-904F-BB7B-113A661FAC36}" type="pres">
      <dgm:prSet presAssocID="{E93DBD3F-E52C-48D2-99F8-625A18F48709}" presName="ThreeNodes_1" presStyleLbl="node1" presStyleIdx="0" presStyleCnt="3">
        <dgm:presLayoutVars>
          <dgm:bulletEnabled val="1"/>
        </dgm:presLayoutVars>
      </dgm:prSet>
      <dgm:spPr/>
    </dgm:pt>
    <dgm:pt modelId="{89D46096-7E67-FC4A-B3EC-1C7E918EFC90}" type="pres">
      <dgm:prSet presAssocID="{E93DBD3F-E52C-48D2-99F8-625A18F48709}" presName="ThreeNodes_2" presStyleLbl="node1" presStyleIdx="1" presStyleCnt="3">
        <dgm:presLayoutVars>
          <dgm:bulletEnabled val="1"/>
        </dgm:presLayoutVars>
      </dgm:prSet>
      <dgm:spPr/>
    </dgm:pt>
    <dgm:pt modelId="{EF09679E-2AF6-274B-BDAE-5CE6F1181107}" type="pres">
      <dgm:prSet presAssocID="{E93DBD3F-E52C-48D2-99F8-625A18F48709}" presName="ThreeNodes_3" presStyleLbl="node1" presStyleIdx="2" presStyleCnt="3">
        <dgm:presLayoutVars>
          <dgm:bulletEnabled val="1"/>
        </dgm:presLayoutVars>
      </dgm:prSet>
      <dgm:spPr/>
    </dgm:pt>
    <dgm:pt modelId="{85EEEA99-1815-2C4D-89AC-A9B987825DDE}" type="pres">
      <dgm:prSet presAssocID="{E93DBD3F-E52C-48D2-99F8-625A18F48709}" presName="ThreeConn_1-2" presStyleLbl="fgAccFollowNode1" presStyleIdx="0" presStyleCnt="2">
        <dgm:presLayoutVars>
          <dgm:bulletEnabled val="1"/>
        </dgm:presLayoutVars>
      </dgm:prSet>
      <dgm:spPr/>
    </dgm:pt>
    <dgm:pt modelId="{CC817F0C-7786-1749-BAC6-A01325035C2C}" type="pres">
      <dgm:prSet presAssocID="{E93DBD3F-E52C-48D2-99F8-625A18F48709}" presName="ThreeConn_2-3" presStyleLbl="fgAccFollowNode1" presStyleIdx="1" presStyleCnt="2">
        <dgm:presLayoutVars>
          <dgm:bulletEnabled val="1"/>
        </dgm:presLayoutVars>
      </dgm:prSet>
      <dgm:spPr/>
    </dgm:pt>
    <dgm:pt modelId="{E5EE3800-94B5-B04E-AA7C-A8568D69D651}" type="pres">
      <dgm:prSet presAssocID="{E93DBD3F-E52C-48D2-99F8-625A18F48709}" presName="ThreeNodes_1_text" presStyleLbl="node1" presStyleIdx="2" presStyleCnt="3">
        <dgm:presLayoutVars>
          <dgm:bulletEnabled val="1"/>
        </dgm:presLayoutVars>
      </dgm:prSet>
      <dgm:spPr/>
    </dgm:pt>
    <dgm:pt modelId="{F5FEB073-2382-6E43-91FB-436ECF6D586F}" type="pres">
      <dgm:prSet presAssocID="{E93DBD3F-E52C-48D2-99F8-625A18F48709}" presName="ThreeNodes_2_text" presStyleLbl="node1" presStyleIdx="2" presStyleCnt="3">
        <dgm:presLayoutVars>
          <dgm:bulletEnabled val="1"/>
        </dgm:presLayoutVars>
      </dgm:prSet>
      <dgm:spPr/>
    </dgm:pt>
    <dgm:pt modelId="{558F69E6-1BF8-C241-9C8B-A13BB2A00451}" type="pres">
      <dgm:prSet presAssocID="{E93DBD3F-E52C-48D2-99F8-625A18F4870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70EE04E-B0F5-42CF-AB40-1483CDCFA6D1}" srcId="{E93DBD3F-E52C-48D2-99F8-625A18F48709}" destId="{DD09C771-91DA-463F-9098-780273216DFA}" srcOrd="0" destOrd="0" parTransId="{CD824CDA-9CBB-46A6-BB5D-A702C53464BA}" sibTransId="{465DDB9E-DDFE-4FF8-BA6F-784CBFF3865A}"/>
    <dgm:cxn modelId="{6E245E54-73CA-6645-AE2F-7053CF5A20D3}" type="presOf" srcId="{8FEDD8A6-C72E-4E46-85CD-A3703184127D}" destId="{558F69E6-1BF8-C241-9C8B-A13BB2A00451}" srcOrd="1" destOrd="0" presId="urn:microsoft.com/office/officeart/2005/8/layout/vProcess5"/>
    <dgm:cxn modelId="{669B7A54-80F9-7E4E-B404-E417AC3364C6}" type="presOf" srcId="{8FEDD8A6-C72E-4E46-85CD-A3703184127D}" destId="{EF09679E-2AF6-274B-BDAE-5CE6F1181107}" srcOrd="0" destOrd="0" presId="urn:microsoft.com/office/officeart/2005/8/layout/vProcess5"/>
    <dgm:cxn modelId="{760BB062-2E93-4E35-BEAF-D6CD4D4829A3}" srcId="{E93DBD3F-E52C-48D2-99F8-625A18F48709}" destId="{996D28FB-9F64-4B12-B684-E92776197B12}" srcOrd="1" destOrd="0" parTransId="{46DEA6D4-2D07-4C1A-BAD4-5EF6B57B84AA}" sibTransId="{EB2674D8-29E4-4086-A0BF-D28D59961E2C}"/>
    <dgm:cxn modelId="{F04E4775-4F66-CF47-B9DE-D10653A52EE0}" type="presOf" srcId="{EB2674D8-29E4-4086-A0BF-D28D59961E2C}" destId="{CC817F0C-7786-1749-BAC6-A01325035C2C}" srcOrd="0" destOrd="0" presId="urn:microsoft.com/office/officeart/2005/8/layout/vProcess5"/>
    <dgm:cxn modelId="{CEDBD478-7186-3943-8A63-83DDCC718709}" type="presOf" srcId="{E93DBD3F-E52C-48D2-99F8-625A18F48709}" destId="{BA134701-386E-7241-B1CC-226D595388A8}" srcOrd="0" destOrd="0" presId="urn:microsoft.com/office/officeart/2005/8/layout/vProcess5"/>
    <dgm:cxn modelId="{5AFFF581-9296-D440-8421-5EBBC87D7455}" type="presOf" srcId="{DD09C771-91DA-463F-9098-780273216DFA}" destId="{E5EE3800-94B5-B04E-AA7C-A8568D69D651}" srcOrd="1" destOrd="0" presId="urn:microsoft.com/office/officeart/2005/8/layout/vProcess5"/>
    <dgm:cxn modelId="{9F6F0C9D-7B0B-0949-BAE6-F7EA6D91E8EE}" type="presOf" srcId="{996D28FB-9F64-4B12-B684-E92776197B12}" destId="{F5FEB073-2382-6E43-91FB-436ECF6D586F}" srcOrd="1" destOrd="0" presId="urn:microsoft.com/office/officeart/2005/8/layout/vProcess5"/>
    <dgm:cxn modelId="{8A5437C3-0BD5-B643-9732-22DC49FAA8A5}" type="presOf" srcId="{996D28FB-9F64-4B12-B684-E92776197B12}" destId="{89D46096-7E67-FC4A-B3EC-1C7E918EFC90}" srcOrd="0" destOrd="0" presId="urn:microsoft.com/office/officeart/2005/8/layout/vProcess5"/>
    <dgm:cxn modelId="{F3FB7DCF-BCE5-44F2-8F8E-77E3E0EDE8F4}" srcId="{E93DBD3F-E52C-48D2-99F8-625A18F48709}" destId="{8FEDD8A6-C72E-4E46-85CD-A3703184127D}" srcOrd="2" destOrd="0" parTransId="{911F1E6D-4B2E-4080-8966-194FC6BD761B}" sibTransId="{113204FD-3720-437F-9B2A-33C6A65432E1}"/>
    <dgm:cxn modelId="{0C0F95DB-25D7-8C40-BE0C-03DDA73C19D5}" type="presOf" srcId="{465DDB9E-DDFE-4FF8-BA6F-784CBFF3865A}" destId="{85EEEA99-1815-2C4D-89AC-A9B987825DDE}" srcOrd="0" destOrd="0" presId="urn:microsoft.com/office/officeart/2005/8/layout/vProcess5"/>
    <dgm:cxn modelId="{4D50BCDC-802A-C74D-A258-637926CED814}" type="presOf" srcId="{DD09C771-91DA-463F-9098-780273216DFA}" destId="{63D67BB9-8BC6-904F-BB7B-113A661FAC36}" srcOrd="0" destOrd="0" presId="urn:microsoft.com/office/officeart/2005/8/layout/vProcess5"/>
    <dgm:cxn modelId="{92A7A369-9D73-2F47-A496-586A91D5FAD4}" type="presParOf" srcId="{BA134701-386E-7241-B1CC-226D595388A8}" destId="{CB21BE25-A981-A24E-909E-0336C74A298C}" srcOrd="0" destOrd="0" presId="urn:microsoft.com/office/officeart/2005/8/layout/vProcess5"/>
    <dgm:cxn modelId="{5E61E509-B3E0-7E44-8ECD-86BE1C125021}" type="presParOf" srcId="{BA134701-386E-7241-B1CC-226D595388A8}" destId="{63D67BB9-8BC6-904F-BB7B-113A661FAC36}" srcOrd="1" destOrd="0" presId="urn:microsoft.com/office/officeart/2005/8/layout/vProcess5"/>
    <dgm:cxn modelId="{3B5D105B-39FB-4D4D-B09B-BE968812437B}" type="presParOf" srcId="{BA134701-386E-7241-B1CC-226D595388A8}" destId="{89D46096-7E67-FC4A-B3EC-1C7E918EFC90}" srcOrd="2" destOrd="0" presId="urn:microsoft.com/office/officeart/2005/8/layout/vProcess5"/>
    <dgm:cxn modelId="{AB2B0D8E-FB86-9D4C-912E-BB8435622454}" type="presParOf" srcId="{BA134701-386E-7241-B1CC-226D595388A8}" destId="{EF09679E-2AF6-274B-BDAE-5CE6F1181107}" srcOrd="3" destOrd="0" presId="urn:microsoft.com/office/officeart/2005/8/layout/vProcess5"/>
    <dgm:cxn modelId="{C7287659-CBB4-664B-8326-F50D550740EE}" type="presParOf" srcId="{BA134701-386E-7241-B1CC-226D595388A8}" destId="{85EEEA99-1815-2C4D-89AC-A9B987825DDE}" srcOrd="4" destOrd="0" presId="urn:microsoft.com/office/officeart/2005/8/layout/vProcess5"/>
    <dgm:cxn modelId="{084EB4F0-C691-414B-816F-9805D5B9A18A}" type="presParOf" srcId="{BA134701-386E-7241-B1CC-226D595388A8}" destId="{CC817F0C-7786-1749-BAC6-A01325035C2C}" srcOrd="5" destOrd="0" presId="urn:microsoft.com/office/officeart/2005/8/layout/vProcess5"/>
    <dgm:cxn modelId="{FB2245BF-CFB3-7E47-8A9A-2EEA2B18A6F2}" type="presParOf" srcId="{BA134701-386E-7241-B1CC-226D595388A8}" destId="{E5EE3800-94B5-B04E-AA7C-A8568D69D651}" srcOrd="6" destOrd="0" presId="urn:microsoft.com/office/officeart/2005/8/layout/vProcess5"/>
    <dgm:cxn modelId="{790087B9-A357-8948-BDEB-052DA66A5324}" type="presParOf" srcId="{BA134701-386E-7241-B1CC-226D595388A8}" destId="{F5FEB073-2382-6E43-91FB-436ECF6D586F}" srcOrd="7" destOrd="0" presId="urn:microsoft.com/office/officeart/2005/8/layout/vProcess5"/>
    <dgm:cxn modelId="{E9F80DAC-E1EE-954B-A03C-DC1394E6A4B4}" type="presParOf" srcId="{BA134701-386E-7241-B1CC-226D595388A8}" destId="{558F69E6-1BF8-C241-9C8B-A13BB2A004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D945CD-D7BE-438E-BE18-821B9B35A5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873F73-33BA-45C2-A6C2-314F979B1196}">
      <dgm:prSet/>
      <dgm:spPr/>
      <dgm:t>
        <a:bodyPr/>
        <a:lstStyle/>
        <a:p>
          <a:r>
            <a:rPr lang="en-US"/>
            <a:t>The collaborative might perform better when the title is not very informative</a:t>
          </a:r>
        </a:p>
      </dgm:t>
    </dgm:pt>
    <dgm:pt modelId="{3D773B31-C542-4733-83EB-0432DB5D3E4A}" type="parTrans" cxnId="{05478C76-94C5-4AAE-ABC4-234233223C12}">
      <dgm:prSet/>
      <dgm:spPr/>
      <dgm:t>
        <a:bodyPr/>
        <a:lstStyle/>
        <a:p>
          <a:endParaRPr lang="en-US"/>
        </a:p>
      </dgm:t>
    </dgm:pt>
    <dgm:pt modelId="{AE9D6325-80D8-47BF-8B08-2207BF189AE0}" type="sibTrans" cxnId="{05478C76-94C5-4AAE-ABC4-234233223C12}">
      <dgm:prSet/>
      <dgm:spPr/>
      <dgm:t>
        <a:bodyPr/>
        <a:lstStyle/>
        <a:p>
          <a:endParaRPr lang="en-US"/>
        </a:p>
      </dgm:t>
    </dgm:pt>
    <dgm:pt modelId="{4FE8C5CC-531B-4081-93F0-846E678B2E36}">
      <dgm:prSet/>
      <dgm:spPr/>
      <dgm:t>
        <a:bodyPr/>
        <a:lstStyle/>
        <a:p>
          <a:r>
            <a:rPr lang="en-US"/>
            <a:t>The content-based approach might be more indicated when we do not have many users in the system</a:t>
          </a:r>
        </a:p>
      </dgm:t>
    </dgm:pt>
    <dgm:pt modelId="{BF2A12E8-6859-40B8-86A1-694C76976741}" type="parTrans" cxnId="{955644A1-2CA1-44F8-B451-AEC9521C06C5}">
      <dgm:prSet/>
      <dgm:spPr/>
      <dgm:t>
        <a:bodyPr/>
        <a:lstStyle/>
        <a:p>
          <a:endParaRPr lang="en-US"/>
        </a:p>
      </dgm:t>
    </dgm:pt>
    <dgm:pt modelId="{5D121EBC-2079-4637-BDC0-46E4815F1688}" type="sibTrans" cxnId="{955644A1-2CA1-44F8-B451-AEC9521C06C5}">
      <dgm:prSet/>
      <dgm:spPr/>
      <dgm:t>
        <a:bodyPr/>
        <a:lstStyle/>
        <a:p>
          <a:endParaRPr lang="en-US"/>
        </a:p>
      </dgm:t>
    </dgm:pt>
    <dgm:pt modelId="{01AC116E-04BE-4A72-8398-C14EDB86D7BB}">
      <dgm:prSet/>
      <dgm:spPr/>
      <dgm:t>
        <a:bodyPr/>
        <a:lstStyle/>
        <a:p>
          <a:r>
            <a:rPr lang="en-US"/>
            <a:t>Hybrid approach </a:t>
          </a:r>
        </a:p>
      </dgm:t>
    </dgm:pt>
    <dgm:pt modelId="{00094A16-3FDA-4535-8104-AA9AFDDD6756}" type="parTrans" cxnId="{45FA6DD5-3E45-467D-889C-209B2FF35E47}">
      <dgm:prSet/>
      <dgm:spPr/>
      <dgm:t>
        <a:bodyPr/>
        <a:lstStyle/>
        <a:p>
          <a:endParaRPr lang="en-US"/>
        </a:p>
      </dgm:t>
    </dgm:pt>
    <dgm:pt modelId="{F516CBAD-56DE-4AB3-ABD9-5494401B07C7}" type="sibTrans" cxnId="{45FA6DD5-3E45-467D-889C-209B2FF35E47}">
      <dgm:prSet/>
      <dgm:spPr/>
      <dgm:t>
        <a:bodyPr/>
        <a:lstStyle/>
        <a:p>
          <a:endParaRPr lang="en-US"/>
        </a:p>
      </dgm:t>
    </dgm:pt>
    <dgm:pt modelId="{3464F45A-0CC4-4841-8281-848CDC99C2C3}">
      <dgm:prSet/>
      <dgm:spPr/>
      <dgm:t>
        <a:bodyPr/>
        <a:lstStyle/>
        <a:p>
          <a:r>
            <a:rPr lang="en-US" b="1" dirty="0"/>
            <a:t>Taking into account other features</a:t>
          </a:r>
          <a:r>
            <a:rPr lang="en-US" dirty="0"/>
            <a:t> such as upvotes, temporal activity in the system</a:t>
          </a:r>
        </a:p>
      </dgm:t>
    </dgm:pt>
    <dgm:pt modelId="{05A7028E-38DF-41C3-8F0D-4A407A2478E7}" type="parTrans" cxnId="{FFFCECD6-5003-4A52-8544-3AF1811F6BC9}">
      <dgm:prSet/>
      <dgm:spPr/>
      <dgm:t>
        <a:bodyPr/>
        <a:lstStyle/>
        <a:p>
          <a:endParaRPr lang="en-US"/>
        </a:p>
      </dgm:t>
    </dgm:pt>
    <dgm:pt modelId="{203CF2AD-229C-4034-964B-EC4953AB8C26}" type="sibTrans" cxnId="{FFFCECD6-5003-4A52-8544-3AF1811F6BC9}">
      <dgm:prSet/>
      <dgm:spPr/>
      <dgm:t>
        <a:bodyPr/>
        <a:lstStyle/>
        <a:p>
          <a:endParaRPr lang="en-US"/>
        </a:p>
      </dgm:t>
    </dgm:pt>
    <dgm:pt modelId="{34D192F7-D139-4BF9-92AE-E90CB89F540C}">
      <dgm:prSet/>
      <dgm:spPr/>
      <dgm:t>
        <a:bodyPr/>
        <a:lstStyle/>
        <a:p>
          <a:r>
            <a:rPr lang="en-US" b="1"/>
            <a:t>Verify the diversity of answers </a:t>
          </a:r>
          <a:r>
            <a:rPr lang="en-US" b="1">
              <a:sym typeface="Wingdings" panose="05000000000000000000" pitchFamily="2" charset="2"/>
            </a:rPr>
            <a:t></a:t>
          </a:r>
          <a:r>
            <a:rPr lang="en-US" b="1"/>
            <a:t> </a:t>
          </a:r>
          <a:r>
            <a:rPr lang="en-US"/>
            <a:t>Avoid only highly engaged users </a:t>
          </a:r>
        </a:p>
      </dgm:t>
    </dgm:pt>
    <dgm:pt modelId="{3D891872-2EED-447C-A1FA-C0923BDC6610}" type="parTrans" cxnId="{AAA0CE4C-9CEC-49F4-8CC2-BB371AE18B16}">
      <dgm:prSet/>
      <dgm:spPr/>
      <dgm:t>
        <a:bodyPr/>
        <a:lstStyle/>
        <a:p>
          <a:endParaRPr lang="en-US"/>
        </a:p>
      </dgm:t>
    </dgm:pt>
    <dgm:pt modelId="{5853D808-EC96-4B7D-8539-246C54072B1F}" type="sibTrans" cxnId="{AAA0CE4C-9CEC-49F4-8CC2-BB371AE18B16}">
      <dgm:prSet/>
      <dgm:spPr/>
      <dgm:t>
        <a:bodyPr/>
        <a:lstStyle/>
        <a:p>
          <a:endParaRPr lang="en-US"/>
        </a:p>
      </dgm:t>
    </dgm:pt>
    <dgm:pt modelId="{9F24E4A6-2896-8A4D-904E-C7FF0B33FC5C}" type="pres">
      <dgm:prSet presAssocID="{08D945CD-D7BE-438E-BE18-821B9B35A5A2}" presName="linear" presStyleCnt="0">
        <dgm:presLayoutVars>
          <dgm:animLvl val="lvl"/>
          <dgm:resizeHandles val="exact"/>
        </dgm:presLayoutVars>
      </dgm:prSet>
      <dgm:spPr/>
    </dgm:pt>
    <dgm:pt modelId="{45893D4A-1091-6743-9635-F31F25291FD8}" type="pres">
      <dgm:prSet presAssocID="{18873F73-33BA-45C2-A6C2-314F979B11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E2C0AA-B8CA-1E4C-8910-672B2DD38A90}" type="pres">
      <dgm:prSet presAssocID="{AE9D6325-80D8-47BF-8B08-2207BF189AE0}" presName="spacer" presStyleCnt="0"/>
      <dgm:spPr/>
    </dgm:pt>
    <dgm:pt modelId="{44318555-2DB4-4240-A737-E8754D00BA6C}" type="pres">
      <dgm:prSet presAssocID="{4FE8C5CC-531B-4081-93F0-846E678B2E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059F76-BF4F-3648-9578-8EC43C08B51F}" type="pres">
      <dgm:prSet presAssocID="{5D121EBC-2079-4637-BDC0-46E4815F1688}" presName="spacer" presStyleCnt="0"/>
      <dgm:spPr/>
    </dgm:pt>
    <dgm:pt modelId="{2D2CF439-6B04-1348-8C55-EC58481A1C8C}" type="pres">
      <dgm:prSet presAssocID="{01AC116E-04BE-4A72-8398-C14EDB86D7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C1A275-C73C-684E-8271-8625B67DDA70}" type="pres">
      <dgm:prSet presAssocID="{F516CBAD-56DE-4AB3-ABD9-5494401B07C7}" presName="spacer" presStyleCnt="0"/>
      <dgm:spPr/>
    </dgm:pt>
    <dgm:pt modelId="{D70DBB7E-628E-654B-A301-9CEEBE05936F}" type="pres">
      <dgm:prSet presAssocID="{3464F45A-0CC4-4841-8281-848CDC99C2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512D5C-EBC7-824E-9CF0-13EEC4BB6CE7}" type="pres">
      <dgm:prSet presAssocID="{203CF2AD-229C-4034-964B-EC4953AB8C26}" presName="spacer" presStyleCnt="0"/>
      <dgm:spPr/>
    </dgm:pt>
    <dgm:pt modelId="{A634B20E-B3BA-C142-99DE-1B319BF66296}" type="pres">
      <dgm:prSet presAssocID="{34D192F7-D139-4BF9-92AE-E90CB89F540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D09F411-18F2-D349-896E-CA862FD2224C}" type="presOf" srcId="{01AC116E-04BE-4A72-8398-C14EDB86D7BB}" destId="{2D2CF439-6B04-1348-8C55-EC58481A1C8C}" srcOrd="0" destOrd="0" presId="urn:microsoft.com/office/officeart/2005/8/layout/vList2"/>
    <dgm:cxn modelId="{5169A239-17AB-BF4F-8C8A-557C7EDD8A2E}" type="presOf" srcId="{34D192F7-D139-4BF9-92AE-E90CB89F540C}" destId="{A634B20E-B3BA-C142-99DE-1B319BF66296}" srcOrd="0" destOrd="0" presId="urn:microsoft.com/office/officeart/2005/8/layout/vList2"/>
    <dgm:cxn modelId="{AAA0CE4C-9CEC-49F4-8CC2-BB371AE18B16}" srcId="{08D945CD-D7BE-438E-BE18-821B9B35A5A2}" destId="{34D192F7-D139-4BF9-92AE-E90CB89F540C}" srcOrd="4" destOrd="0" parTransId="{3D891872-2EED-447C-A1FA-C0923BDC6610}" sibTransId="{5853D808-EC96-4B7D-8539-246C54072B1F}"/>
    <dgm:cxn modelId="{05478C76-94C5-4AAE-ABC4-234233223C12}" srcId="{08D945CD-D7BE-438E-BE18-821B9B35A5A2}" destId="{18873F73-33BA-45C2-A6C2-314F979B1196}" srcOrd="0" destOrd="0" parTransId="{3D773B31-C542-4733-83EB-0432DB5D3E4A}" sibTransId="{AE9D6325-80D8-47BF-8B08-2207BF189AE0}"/>
    <dgm:cxn modelId="{955644A1-2CA1-44F8-B451-AEC9521C06C5}" srcId="{08D945CD-D7BE-438E-BE18-821B9B35A5A2}" destId="{4FE8C5CC-531B-4081-93F0-846E678B2E36}" srcOrd="1" destOrd="0" parTransId="{BF2A12E8-6859-40B8-86A1-694C76976741}" sibTransId="{5D121EBC-2079-4637-BDC0-46E4815F1688}"/>
    <dgm:cxn modelId="{65ED04A9-37F4-3348-BDC6-79F9E1B6B54A}" type="presOf" srcId="{4FE8C5CC-531B-4081-93F0-846E678B2E36}" destId="{44318555-2DB4-4240-A737-E8754D00BA6C}" srcOrd="0" destOrd="0" presId="urn:microsoft.com/office/officeart/2005/8/layout/vList2"/>
    <dgm:cxn modelId="{EF48CFD1-A37A-254B-B323-AA6609E95893}" type="presOf" srcId="{18873F73-33BA-45C2-A6C2-314F979B1196}" destId="{45893D4A-1091-6743-9635-F31F25291FD8}" srcOrd="0" destOrd="0" presId="urn:microsoft.com/office/officeart/2005/8/layout/vList2"/>
    <dgm:cxn modelId="{2C9996D3-A858-254E-B81C-1CD3505F79FC}" type="presOf" srcId="{08D945CD-D7BE-438E-BE18-821B9B35A5A2}" destId="{9F24E4A6-2896-8A4D-904E-C7FF0B33FC5C}" srcOrd="0" destOrd="0" presId="urn:microsoft.com/office/officeart/2005/8/layout/vList2"/>
    <dgm:cxn modelId="{45FA6DD5-3E45-467D-889C-209B2FF35E47}" srcId="{08D945CD-D7BE-438E-BE18-821B9B35A5A2}" destId="{01AC116E-04BE-4A72-8398-C14EDB86D7BB}" srcOrd="2" destOrd="0" parTransId="{00094A16-3FDA-4535-8104-AA9AFDDD6756}" sibTransId="{F516CBAD-56DE-4AB3-ABD9-5494401B07C7}"/>
    <dgm:cxn modelId="{FFFCECD6-5003-4A52-8544-3AF1811F6BC9}" srcId="{08D945CD-D7BE-438E-BE18-821B9B35A5A2}" destId="{3464F45A-0CC4-4841-8281-848CDC99C2C3}" srcOrd="3" destOrd="0" parTransId="{05A7028E-38DF-41C3-8F0D-4A407A2478E7}" sibTransId="{203CF2AD-229C-4034-964B-EC4953AB8C26}"/>
    <dgm:cxn modelId="{2D7745EF-BDA5-3C47-8019-CD1787B8123E}" type="presOf" srcId="{3464F45A-0CC4-4841-8281-848CDC99C2C3}" destId="{D70DBB7E-628E-654B-A301-9CEEBE05936F}" srcOrd="0" destOrd="0" presId="urn:microsoft.com/office/officeart/2005/8/layout/vList2"/>
    <dgm:cxn modelId="{6ABE05D0-D835-A546-B6B5-A0DEB6FE8A7E}" type="presParOf" srcId="{9F24E4A6-2896-8A4D-904E-C7FF0B33FC5C}" destId="{45893D4A-1091-6743-9635-F31F25291FD8}" srcOrd="0" destOrd="0" presId="urn:microsoft.com/office/officeart/2005/8/layout/vList2"/>
    <dgm:cxn modelId="{55B6B8D8-9282-664C-8B49-A9895918EA3D}" type="presParOf" srcId="{9F24E4A6-2896-8A4D-904E-C7FF0B33FC5C}" destId="{F7E2C0AA-B8CA-1E4C-8910-672B2DD38A90}" srcOrd="1" destOrd="0" presId="urn:microsoft.com/office/officeart/2005/8/layout/vList2"/>
    <dgm:cxn modelId="{288BEC45-928F-354E-B65E-48E417487ECB}" type="presParOf" srcId="{9F24E4A6-2896-8A4D-904E-C7FF0B33FC5C}" destId="{44318555-2DB4-4240-A737-E8754D00BA6C}" srcOrd="2" destOrd="0" presId="urn:microsoft.com/office/officeart/2005/8/layout/vList2"/>
    <dgm:cxn modelId="{3541655B-F1C6-E74F-8CFB-A15B9FD504B6}" type="presParOf" srcId="{9F24E4A6-2896-8A4D-904E-C7FF0B33FC5C}" destId="{78059F76-BF4F-3648-9578-8EC43C08B51F}" srcOrd="3" destOrd="0" presId="urn:microsoft.com/office/officeart/2005/8/layout/vList2"/>
    <dgm:cxn modelId="{415F288B-27DE-964B-860B-D8525DF12A26}" type="presParOf" srcId="{9F24E4A6-2896-8A4D-904E-C7FF0B33FC5C}" destId="{2D2CF439-6B04-1348-8C55-EC58481A1C8C}" srcOrd="4" destOrd="0" presId="urn:microsoft.com/office/officeart/2005/8/layout/vList2"/>
    <dgm:cxn modelId="{B84AA787-2AA7-E74F-802E-CD1A228F3A70}" type="presParOf" srcId="{9F24E4A6-2896-8A4D-904E-C7FF0B33FC5C}" destId="{68C1A275-C73C-684E-8271-8625B67DDA70}" srcOrd="5" destOrd="0" presId="urn:microsoft.com/office/officeart/2005/8/layout/vList2"/>
    <dgm:cxn modelId="{9206B4CC-2971-A24D-9656-881D4B5DA3E3}" type="presParOf" srcId="{9F24E4A6-2896-8A4D-904E-C7FF0B33FC5C}" destId="{D70DBB7E-628E-654B-A301-9CEEBE05936F}" srcOrd="6" destOrd="0" presId="urn:microsoft.com/office/officeart/2005/8/layout/vList2"/>
    <dgm:cxn modelId="{FC4DD481-CCA4-794E-8D26-837B43BE2384}" type="presParOf" srcId="{9F24E4A6-2896-8A4D-904E-C7FF0B33FC5C}" destId="{A5512D5C-EBC7-824E-9CF0-13EEC4BB6CE7}" srcOrd="7" destOrd="0" presId="urn:microsoft.com/office/officeart/2005/8/layout/vList2"/>
    <dgm:cxn modelId="{1876F6B6-D099-DE4A-8B7E-92756E373025}" type="presParOf" srcId="{9F24E4A6-2896-8A4D-904E-C7FF0B33FC5C}" destId="{A634B20E-B3BA-C142-99DE-1B319BF6629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40244-C0FC-094D-BF4B-F1D2768E3CBF}">
      <dsp:nvSpPr>
        <dsp:cNvPr id="0" name=""/>
        <dsp:cNvSpPr/>
      </dsp:nvSpPr>
      <dsp:spPr>
        <a:xfrm>
          <a:off x="0" y="0"/>
          <a:ext cx="4680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A71CF-91AD-4741-B8A5-285FA5741CA4}">
      <dsp:nvSpPr>
        <dsp:cNvPr id="0" name=""/>
        <dsp:cNvSpPr/>
      </dsp:nvSpPr>
      <dsp:spPr>
        <a:xfrm>
          <a:off x="0" y="0"/>
          <a:ext cx="4680729" cy="57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Introduction</a:t>
          </a:r>
        </a:p>
      </dsp:txBody>
      <dsp:txXfrm>
        <a:off x="0" y="0"/>
        <a:ext cx="4680729" cy="570826"/>
      </dsp:txXfrm>
    </dsp:sp>
    <dsp:sp modelId="{65697B59-403D-C542-BBAA-2F3D70739F81}">
      <dsp:nvSpPr>
        <dsp:cNvPr id="0" name=""/>
        <dsp:cNvSpPr/>
      </dsp:nvSpPr>
      <dsp:spPr>
        <a:xfrm>
          <a:off x="0" y="570826"/>
          <a:ext cx="4680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19C05-098B-AB4C-BAA7-4A42164ED6B4}">
      <dsp:nvSpPr>
        <dsp:cNvPr id="0" name=""/>
        <dsp:cNvSpPr/>
      </dsp:nvSpPr>
      <dsp:spPr>
        <a:xfrm>
          <a:off x="0" y="570826"/>
          <a:ext cx="4680729" cy="57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Problem Statement</a:t>
          </a:r>
        </a:p>
      </dsp:txBody>
      <dsp:txXfrm>
        <a:off x="0" y="570826"/>
        <a:ext cx="4680729" cy="570826"/>
      </dsp:txXfrm>
    </dsp:sp>
    <dsp:sp modelId="{3BE59781-5D25-6945-86A0-23E47BF3135A}">
      <dsp:nvSpPr>
        <dsp:cNvPr id="0" name=""/>
        <dsp:cNvSpPr/>
      </dsp:nvSpPr>
      <dsp:spPr>
        <a:xfrm>
          <a:off x="0" y="1141652"/>
          <a:ext cx="4680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1B0C-CB2C-F244-9235-1650B657C148}">
      <dsp:nvSpPr>
        <dsp:cNvPr id="0" name=""/>
        <dsp:cNvSpPr/>
      </dsp:nvSpPr>
      <dsp:spPr>
        <a:xfrm>
          <a:off x="0" y="1141652"/>
          <a:ext cx="4680729" cy="57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Project Goals</a:t>
          </a:r>
        </a:p>
      </dsp:txBody>
      <dsp:txXfrm>
        <a:off x="0" y="1141652"/>
        <a:ext cx="4680729" cy="570826"/>
      </dsp:txXfrm>
    </dsp:sp>
    <dsp:sp modelId="{582C92B4-2612-6243-AF06-877188580670}">
      <dsp:nvSpPr>
        <dsp:cNvPr id="0" name=""/>
        <dsp:cNvSpPr/>
      </dsp:nvSpPr>
      <dsp:spPr>
        <a:xfrm>
          <a:off x="0" y="1712478"/>
          <a:ext cx="4680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74E77-DD91-D24E-95A9-80368B978133}">
      <dsp:nvSpPr>
        <dsp:cNvPr id="0" name=""/>
        <dsp:cNvSpPr/>
      </dsp:nvSpPr>
      <dsp:spPr>
        <a:xfrm>
          <a:off x="0" y="1712478"/>
          <a:ext cx="4680729" cy="57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Dataset</a:t>
          </a:r>
        </a:p>
      </dsp:txBody>
      <dsp:txXfrm>
        <a:off x="0" y="1712478"/>
        <a:ext cx="4680729" cy="570826"/>
      </dsp:txXfrm>
    </dsp:sp>
    <dsp:sp modelId="{DC4FC5FB-93AA-454F-A2B9-ADC5E43AD109}">
      <dsp:nvSpPr>
        <dsp:cNvPr id="0" name=""/>
        <dsp:cNvSpPr/>
      </dsp:nvSpPr>
      <dsp:spPr>
        <a:xfrm>
          <a:off x="0" y="2283304"/>
          <a:ext cx="4680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B1F21-04C9-484D-956E-0F7B8435EF75}">
      <dsp:nvSpPr>
        <dsp:cNvPr id="0" name=""/>
        <dsp:cNvSpPr/>
      </dsp:nvSpPr>
      <dsp:spPr>
        <a:xfrm>
          <a:off x="0" y="2283304"/>
          <a:ext cx="4680729" cy="57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Experiment</a:t>
          </a:r>
        </a:p>
      </dsp:txBody>
      <dsp:txXfrm>
        <a:off x="0" y="2283304"/>
        <a:ext cx="4680729" cy="570826"/>
      </dsp:txXfrm>
    </dsp:sp>
    <dsp:sp modelId="{615E5D55-DBA8-7143-9E63-B11B73A6A39D}">
      <dsp:nvSpPr>
        <dsp:cNvPr id="0" name=""/>
        <dsp:cNvSpPr/>
      </dsp:nvSpPr>
      <dsp:spPr>
        <a:xfrm>
          <a:off x="0" y="2854130"/>
          <a:ext cx="4680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1765F-B2EE-504A-9A5E-AF25B3CCE992}">
      <dsp:nvSpPr>
        <dsp:cNvPr id="0" name=""/>
        <dsp:cNvSpPr/>
      </dsp:nvSpPr>
      <dsp:spPr>
        <a:xfrm>
          <a:off x="0" y="2854130"/>
          <a:ext cx="4680729" cy="57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Evaluation </a:t>
          </a:r>
        </a:p>
      </dsp:txBody>
      <dsp:txXfrm>
        <a:off x="0" y="2854130"/>
        <a:ext cx="4680729" cy="570826"/>
      </dsp:txXfrm>
    </dsp:sp>
    <dsp:sp modelId="{A5B49333-35A0-E846-8F2C-A4075308F5C8}">
      <dsp:nvSpPr>
        <dsp:cNvPr id="0" name=""/>
        <dsp:cNvSpPr/>
      </dsp:nvSpPr>
      <dsp:spPr>
        <a:xfrm>
          <a:off x="0" y="3424956"/>
          <a:ext cx="4680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C0962-3E66-6243-9CF6-402E96B87A6E}">
      <dsp:nvSpPr>
        <dsp:cNvPr id="0" name=""/>
        <dsp:cNvSpPr/>
      </dsp:nvSpPr>
      <dsp:spPr>
        <a:xfrm>
          <a:off x="0" y="3424956"/>
          <a:ext cx="4680729" cy="57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Results</a:t>
          </a:r>
        </a:p>
      </dsp:txBody>
      <dsp:txXfrm>
        <a:off x="0" y="3424956"/>
        <a:ext cx="4680729" cy="570826"/>
      </dsp:txXfrm>
    </dsp:sp>
    <dsp:sp modelId="{E6516127-0C5D-B644-BAC3-8579F91DDDFA}">
      <dsp:nvSpPr>
        <dsp:cNvPr id="0" name=""/>
        <dsp:cNvSpPr/>
      </dsp:nvSpPr>
      <dsp:spPr>
        <a:xfrm>
          <a:off x="0" y="3995782"/>
          <a:ext cx="4680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63BFD-B4CF-0648-A91E-891C2293C633}">
      <dsp:nvSpPr>
        <dsp:cNvPr id="0" name=""/>
        <dsp:cNvSpPr/>
      </dsp:nvSpPr>
      <dsp:spPr>
        <a:xfrm>
          <a:off x="0" y="3995782"/>
          <a:ext cx="4680729" cy="57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Conclusion</a:t>
          </a:r>
        </a:p>
      </dsp:txBody>
      <dsp:txXfrm>
        <a:off x="0" y="3995782"/>
        <a:ext cx="4680729" cy="570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8D54C-57B5-4EF5-9D35-D9A4BE548C68}">
      <dsp:nvSpPr>
        <dsp:cNvPr id="0" name=""/>
        <dsp:cNvSpPr/>
      </dsp:nvSpPr>
      <dsp:spPr>
        <a:xfrm>
          <a:off x="0" y="3507"/>
          <a:ext cx="4844322" cy="1040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09E1A-8738-4354-A03C-30B1DF364A9D}">
      <dsp:nvSpPr>
        <dsp:cNvPr id="0" name=""/>
        <dsp:cNvSpPr/>
      </dsp:nvSpPr>
      <dsp:spPr>
        <a:xfrm>
          <a:off x="314674" y="237563"/>
          <a:ext cx="572695" cy="572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5ABFC-B8DA-4F8B-9A5E-F3BB2C8DA479}">
      <dsp:nvSpPr>
        <dsp:cNvPr id="0" name=""/>
        <dsp:cNvSpPr/>
      </dsp:nvSpPr>
      <dsp:spPr>
        <a:xfrm>
          <a:off x="1202044" y="3507"/>
          <a:ext cx="3546681" cy="104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00" tIns="110200" rIns="110200" bIns="1102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a Q&amp;A forum for programmers</a:t>
          </a:r>
        </a:p>
      </dsp:txBody>
      <dsp:txXfrm>
        <a:off x="1202044" y="3507"/>
        <a:ext cx="3546681" cy="1041263"/>
      </dsp:txXfrm>
    </dsp:sp>
    <dsp:sp modelId="{3AA2170A-3590-4326-9A80-E93812B1191D}">
      <dsp:nvSpPr>
        <dsp:cNvPr id="0" name=""/>
        <dsp:cNvSpPr/>
      </dsp:nvSpPr>
      <dsp:spPr>
        <a:xfrm>
          <a:off x="0" y="1276163"/>
          <a:ext cx="4844322" cy="1040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ECC0F-EF1F-452D-B24A-8C6DFB6BB82A}">
      <dsp:nvSpPr>
        <dsp:cNvPr id="0" name=""/>
        <dsp:cNvSpPr/>
      </dsp:nvSpPr>
      <dsp:spPr>
        <a:xfrm>
          <a:off x="314674" y="1510219"/>
          <a:ext cx="572695" cy="572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12EB4-B6D1-4FE4-998F-BF0AF91BC5B2}">
      <dsp:nvSpPr>
        <dsp:cNvPr id="0" name=""/>
        <dsp:cNvSpPr/>
      </dsp:nvSpPr>
      <dsp:spPr>
        <a:xfrm>
          <a:off x="1202044" y="1276163"/>
          <a:ext cx="3546681" cy="104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00" tIns="110200" rIns="110200" bIns="1102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28 million users, host more than 24 million questions, 36 million answers </a:t>
          </a:r>
        </a:p>
      </dsp:txBody>
      <dsp:txXfrm>
        <a:off x="1202044" y="1276163"/>
        <a:ext cx="3546681" cy="1041263"/>
      </dsp:txXfrm>
    </dsp:sp>
    <dsp:sp modelId="{C51C8293-F167-4ADE-9A04-E0B19164C173}">
      <dsp:nvSpPr>
        <dsp:cNvPr id="0" name=""/>
        <dsp:cNvSpPr/>
      </dsp:nvSpPr>
      <dsp:spPr>
        <a:xfrm>
          <a:off x="0" y="2548819"/>
          <a:ext cx="4844322" cy="1040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B85A1-1A9B-4532-996E-A2D8CF8A4E87}">
      <dsp:nvSpPr>
        <dsp:cNvPr id="0" name=""/>
        <dsp:cNvSpPr/>
      </dsp:nvSpPr>
      <dsp:spPr>
        <a:xfrm>
          <a:off x="314982" y="2782875"/>
          <a:ext cx="572695" cy="572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1A254-14CF-498C-B9E3-95D3A9D7657B}">
      <dsp:nvSpPr>
        <dsp:cNvPr id="0" name=""/>
        <dsp:cNvSpPr/>
      </dsp:nvSpPr>
      <dsp:spPr>
        <a:xfrm>
          <a:off x="1202659" y="2548819"/>
          <a:ext cx="3546681" cy="104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00" tIns="110200" rIns="110200" bIns="1102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January 2025, over </a:t>
          </a:r>
          <a:r>
            <a:rPr lang="en-US" sz="1600" b="1" kern="1200" dirty="0"/>
            <a:t>25,000</a:t>
          </a:r>
          <a:r>
            <a:rPr lang="en-US" sz="1600" kern="1200" dirty="0"/>
            <a:t> new questions were posted on the platform, but in January 2020, which saw more than </a:t>
          </a:r>
          <a:r>
            <a:rPr lang="en-US" sz="1600" b="1" kern="1200" dirty="0"/>
            <a:t>147,000</a:t>
          </a:r>
          <a:r>
            <a:rPr lang="en-US" sz="1600" kern="1200" dirty="0"/>
            <a:t> posts</a:t>
          </a:r>
        </a:p>
      </dsp:txBody>
      <dsp:txXfrm>
        <a:off x="1202659" y="2548819"/>
        <a:ext cx="3546681" cy="1041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67BB9-8BC6-904F-BB7B-113A661FAC36}">
      <dsp:nvSpPr>
        <dsp:cNvPr id="0" name=""/>
        <dsp:cNvSpPr/>
      </dsp:nvSpPr>
      <dsp:spPr>
        <a:xfrm>
          <a:off x="0" y="0"/>
          <a:ext cx="8652192" cy="1078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Setup 1</a:t>
          </a:r>
          <a:r>
            <a:rPr lang="en-US" sz="2200" kern="1200"/>
            <a:t> and </a:t>
          </a:r>
          <a:r>
            <a:rPr lang="en-US" sz="2200" b="1" kern="1200"/>
            <a:t>Setup 5 </a:t>
          </a:r>
          <a:r>
            <a:rPr lang="en-US" sz="2200" kern="1200"/>
            <a:t>were the best approaches even though they have different ways to provide recommendations</a:t>
          </a:r>
        </a:p>
      </dsp:txBody>
      <dsp:txXfrm>
        <a:off x="31580" y="31580"/>
        <a:ext cx="7488698" cy="1015070"/>
      </dsp:txXfrm>
    </dsp:sp>
    <dsp:sp modelId="{89D46096-7E67-FC4A-B3EC-1C7E918EFC90}">
      <dsp:nvSpPr>
        <dsp:cNvPr id="0" name=""/>
        <dsp:cNvSpPr/>
      </dsp:nvSpPr>
      <dsp:spPr>
        <a:xfrm>
          <a:off x="763428" y="1257935"/>
          <a:ext cx="8652192" cy="1078230"/>
        </a:xfrm>
        <a:prstGeom prst="roundRect">
          <a:avLst>
            <a:gd name="adj" fmla="val 10000"/>
          </a:avLst>
        </a:prstGeom>
        <a:solidFill>
          <a:schemeClr val="accent2">
            <a:hueOff val="-81596"/>
            <a:satOff val="-4716"/>
            <a:lumOff val="647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Tags are essential </a:t>
          </a:r>
          <a:r>
            <a:rPr lang="en-US" sz="2200" kern="1200"/>
            <a:t>to provide good recommendations</a:t>
          </a:r>
        </a:p>
      </dsp:txBody>
      <dsp:txXfrm>
        <a:off x="795008" y="1289515"/>
        <a:ext cx="7124754" cy="1015069"/>
      </dsp:txXfrm>
    </dsp:sp>
    <dsp:sp modelId="{EF09679E-2AF6-274B-BDAE-5CE6F1181107}">
      <dsp:nvSpPr>
        <dsp:cNvPr id="0" name=""/>
        <dsp:cNvSpPr/>
      </dsp:nvSpPr>
      <dsp:spPr>
        <a:xfrm>
          <a:off x="1526857" y="2515870"/>
          <a:ext cx="8652192" cy="1078230"/>
        </a:xfrm>
        <a:prstGeom prst="roundRect">
          <a:avLst>
            <a:gd name="adj" fmla="val 10000"/>
          </a:avLst>
        </a:prstGeom>
        <a:solidFill>
          <a:schemeClr val="accent2">
            <a:hueOff val="-163191"/>
            <a:satOff val="-9432"/>
            <a:lumOff val="1294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 the approaches demand </a:t>
          </a:r>
          <a:r>
            <a:rPr lang="en-US" sz="2200" b="1" kern="1200" dirty="0"/>
            <a:t>too much memory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Use of sparse matrices, but not possible for embeddings </a:t>
          </a:r>
        </a:p>
      </dsp:txBody>
      <dsp:txXfrm>
        <a:off x="1558437" y="2547450"/>
        <a:ext cx="7124754" cy="1015070"/>
      </dsp:txXfrm>
    </dsp:sp>
    <dsp:sp modelId="{85EEEA99-1815-2C4D-89AC-A9B987825DDE}">
      <dsp:nvSpPr>
        <dsp:cNvPr id="0" name=""/>
        <dsp:cNvSpPr/>
      </dsp:nvSpPr>
      <dsp:spPr>
        <a:xfrm>
          <a:off x="7951342" y="817657"/>
          <a:ext cx="700849" cy="7008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109033" y="817657"/>
        <a:ext cx="385467" cy="527389"/>
      </dsp:txXfrm>
    </dsp:sp>
    <dsp:sp modelId="{CC817F0C-7786-1749-BAC6-A01325035C2C}">
      <dsp:nvSpPr>
        <dsp:cNvPr id="0" name=""/>
        <dsp:cNvSpPr/>
      </dsp:nvSpPr>
      <dsp:spPr>
        <a:xfrm>
          <a:off x="8714771" y="2068404"/>
          <a:ext cx="700849" cy="7008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"/>
            <a:satOff val="-1241"/>
            <a:lumOff val="2447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-2262"/>
              <a:satOff val="-1241"/>
              <a:lumOff val="24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872462" y="2068404"/>
        <a:ext cx="385467" cy="527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3D4A-1091-6743-9635-F31F25291FD8}">
      <dsp:nvSpPr>
        <dsp:cNvPr id="0" name=""/>
        <dsp:cNvSpPr/>
      </dsp:nvSpPr>
      <dsp:spPr>
        <a:xfrm>
          <a:off x="0" y="615306"/>
          <a:ext cx="6508461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collaborative might perform better when the title is not very informative</a:t>
          </a:r>
        </a:p>
      </dsp:txBody>
      <dsp:txXfrm>
        <a:off x="41465" y="656771"/>
        <a:ext cx="6425531" cy="766490"/>
      </dsp:txXfrm>
    </dsp:sp>
    <dsp:sp modelId="{44318555-2DB4-4240-A737-E8754D00BA6C}">
      <dsp:nvSpPr>
        <dsp:cNvPr id="0" name=""/>
        <dsp:cNvSpPr/>
      </dsp:nvSpPr>
      <dsp:spPr>
        <a:xfrm>
          <a:off x="0" y="1528086"/>
          <a:ext cx="6508461" cy="849420"/>
        </a:xfrm>
        <a:prstGeom prst="roundRect">
          <a:avLst/>
        </a:prstGeom>
        <a:solidFill>
          <a:schemeClr val="accent2">
            <a:hueOff val="-40798"/>
            <a:satOff val="-2358"/>
            <a:lumOff val="3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content-based approach might be more indicated when we do not have many users in the system</a:t>
          </a:r>
        </a:p>
      </dsp:txBody>
      <dsp:txXfrm>
        <a:off x="41465" y="1569551"/>
        <a:ext cx="6425531" cy="766490"/>
      </dsp:txXfrm>
    </dsp:sp>
    <dsp:sp modelId="{2D2CF439-6B04-1348-8C55-EC58481A1C8C}">
      <dsp:nvSpPr>
        <dsp:cNvPr id="0" name=""/>
        <dsp:cNvSpPr/>
      </dsp:nvSpPr>
      <dsp:spPr>
        <a:xfrm>
          <a:off x="0" y="2440866"/>
          <a:ext cx="6508461" cy="849420"/>
        </a:xfrm>
        <a:prstGeom prst="roundRect">
          <a:avLst/>
        </a:prstGeom>
        <a:solidFill>
          <a:schemeClr val="accent2">
            <a:hueOff val="-81596"/>
            <a:satOff val="-4716"/>
            <a:lumOff val="647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Hybrid approach </a:t>
          </a:r>
        </a:p>
      </dsp:txBody>
      <dsp:txXfrm>
        <a:off x="41465" y="2482331"/>
        <a:ext cx="6425531" cy="766490"/>
      </dsp:txXfrm>
    </dsp:sp>
    <dsp:sp modelId="{D70DBB7E-628E-654B-A301-9CEEBE05936F}">
      <dsp:nvSpPr>
        <dsp:cNvPr id="0" name=""/>
        <dsp:cNvSpPr/>
      </dsp:nvSpPr>
      <dsp:spPr>
        <a:xfrm>
          <a:off x="0" y="3353647"/>
          <a:ext cx="6508461" cy="849420"/>
        </a:xfrm>
        <a:prstGeom prst="roundRect">
          <a:avLst/>
        </a:prstGeom>
        <a:solidFill>
          <a:schemeClr val="accent2">
            <a:hueOff val="-122393"/>
            <a:satOff val="-7074"/>
            <a:lumOff val="97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Taking into account other features</a:t>
          </a:r>
          <a:r>
            <a:rPr lang="en-US" sz="2200" kern="1200" dirty="0"/>
            <a:t> such as upvotes, temporal activity in the system</a:t>
          </a:r>
        </a:p>
      </dsp:txBody>
      <dsp:txXfrm>
        <a:off x="41465" y="3395112"/>
        <a:ext cx="6425531" cy="766490"/>
      </dsp:txXfrm>
    </dsp:sp>
    <dsp:sp modelId="{A634B20E-B3BA-C142-99DE-1B319BF66296}">
      <dsp:nvSpPr>
        <dsp:cNvPr id="0" name=""/>
        <dsp:cNvSpPr/>
      </dsp:nvSpPr>
      <dsp:spPr>
        <a:xfrm>
          <a:off x="0" y="4266427"/>
          <a:ext cx="6508461" cy="849420"/>
        </a:xfrm>
        <a:prstGeom prst="roundRect">
          <a:avLst/>
        </a:prstGeom>
        <a:solidFill>
          <a:schemeClr val="accent2">
            <a:hueOff val="-163191"/>
            <a:satOff val="-9432"/>
            <a:lumOff val="1294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Verify the diversity of answers </a:t>
          </a:r>
          <a:r>
            <a:rPr lang="en-US" sz="2200" b="1" kern="1200">
              <a:sym typeface="Wingdings" panose="05000000000000000000" pitchFamily="2" charset="2"/>
            </a:rPr>
            <a:t></a:t>
          </a:r>
          <a:r>
            <a:rPr lang="en-US" sz="2200" b="1" kern="1200"/>
            <a:t> </a:t>
          </a:r>
          <a:r>
            <a:rPr lang="en-US" sz="2200" kern="1200"/>
            <a:t>Avoid only highly engaged users </a:t>
          </a:r>
        </a:p>
      </dsp:txBody>
      <dsp:txXfrm>
        <a:off x="41465" y="4307892"/>
        <a:ext cx="6425531" cy="76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D649F-F2FE-1E49-863D-7C5B38E47648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8D467-9A78-5948-89C3-966EB703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8D467-9A78-5948-89C3-966EB7035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8D467-9A78-5948-89C3-966EB70351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FFC7-5CCE-040D-BEE2-64D0991D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D4235-7E01-8299-AF95-5A98A70BC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1B389B-B743-648E-F152-70D006D4A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4B469-BFA8-C1D5-D91F-B16591BAF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8D467-9A78-5948-89C3-966EB70351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13E9-8314-9EDC-6B48-9A96ACB70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319B79-2AD9-DA7C-C77C-2DDC45E60F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304B8-7C05-FD6F-375D-990C59747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79CAD-3C87-43CA-AAD7-71729A4C4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8D467-9A78-5948-89C3-966EB70351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57EA-51F5-EC94-02BB-B9B294AB0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CD1E91-322C-61E3-8AB0-2FB58AEC6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AB8079-C9CF-4274-9FD3-30AB7975D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92691-ADD0-07CF-D116-BB453A8C3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8D467-9A78-5948-89C3-966EB70351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4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1E0CC-32CC-ED60-AABB-3CCA29646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FF790F-9621-CAE8-BEF8-F9BB4748EE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C1FDFD-A933-0C1A-9080-ED44C0787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11270-3090-8E66-1F5A-0B19CE05E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8D467-9A78-5948-89C3-966EB70351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28470-1BBD-0711-F96D-F711F8BF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9EDDB6-C0EA-F86A-A1D7-F4DE8BD70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A6387-C110-8D88-EB34-09F3223F0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6B892-67D2-BA75-BD1A-6E742A4FF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8D467-9A78-5948-89C3-966EB70351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6BEC1D-5039-4A45-95CF-C54384C0700B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06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CBBE-22E9-7D42-BD1C-09A381C4635F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8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9CC3-E2F4-B440-9A87-CD4F07E60A46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A699-5972-5849-9774-2947F645F374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3D9354-5CB3-8942-97DE-E9732B9EB6C9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413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8D6C-9B02-704A-AC69-70D9535802D5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52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CB87-7C9B-3240-B314-456196B26268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41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88-1146-F84D-AC33-16D8304C50AC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30D9-20D8-B24B-BBE5-25915ACFCEF2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0E65C6-55E0-1240-9CBA-EEE2298142F9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30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B5F953-781D-7348-9F7E-AF29DEE98DCC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0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0B3C49-4CAE-D747-96A4-7219E7CB2ACB}" type="datetime1">
              <a:rPr lang="fi-FI" smtClean="0"/>
              <a:t>20.2.2025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444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5BFB-5864-9D8B-EDA3-B6A0AB95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Recommendation System for </a:t>
            </a:r>
            <a:br>
              <a:rPr lang="en-US" sz="6000" dirty="0"/>
            </a:br>
            <a:r>
              <a:rPr lang="en-US" sz="6000" dirty="0"/>
              <a:t>Stack Overflow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796B3-2C23-9D10-5069-DA63DBA72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Mariama </a:t>
            </a:r>
            <a:r>
              <a:rPr lang="en-US" dirty="0" err="1"/>
              <a:t>oliveira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3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E82396-326F-D368-8BAC-FD5A52389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EEFD01-E803-D259-D77C-E29155B2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F25FC-11C6-DE17-76A1-47A2DC58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 err="1"/>
              <a:t>SETup</a:t>
            </a:r>
            <a:r>
              <a:rPr lang="en-US" dirty="0"/>
              <a:t> 1 – collaborative 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18032D4-76BC-D67D-05E2-403273784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C5754E-3546-4BEB-6E52-C82AB23C0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483EB-B1C8-7655-810E-481718A0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286001"/>
            <a:ext cx="7277100" cy="3683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5D381-F3B7-A924-131B-786ED9F9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9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FFD3E7-D5BC-6E01-AE56-777CEE40B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4B4441-34CB-26A7-0A1E-7426D7A0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A41D0-36E5-B062-6F3F-9F8581A3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 err="1"/>
              <a:t>SETup</a:t>
            </a:r>
            <a:r>
              <a:rPr lang="en-US" dirty="0"/>
              <a:t> 2 – content 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252A4EC-8E30-F9AB-6728-05960271B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1A5AB-572D-ABC2-5A51-B31595D4F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71FDB3-F28F-7DEC-F4C4-7E4CECF804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12060" y="2285998"/>
          <a:ext cx="4783940" cy="34854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62926">
                  <a:extLst>
                    <a:ext uri="{9D8B030D-6E8A-4147-A177-3AD203B41FA5}">
                      <a16:colId xmlns:a16="http://schemas.microsoft.com/office/drawing/2014/main" val="3877665641"/>
                    </a:ext>
                  </a:extLst>
                </a:gridCol>
                <a:gridCol w="873562">
                  <a:extLst>
                    <a:ext uri="{9D8B030D-6E8A-4147-A177-3AD203B41FA5}">
                      <a16:colId xmlns:a16="http://schemas.microsoft.com/office/drawing/2014/main" val="2439646817"/>
                    </a:ext>
                  </a:extLst>
                </a:gridCol>
                <a:gridCol w="650162">
                  <a:extLst>
                    <a:ext uri="{9D8B030D-6E8A-4147-A177-3AD203B41FA5}">
                      <a16:colId xmlns:a16="http://schemas.microsoft.com/office/drawing/2014/main" val="2183289598"/>
                    </a:ext>
                  </a:extLst>
                </a:gridCol>
                <a:gridCol w="586332">
                  <a:extLst>
                    <a:ext uri="{9D8B030D-6E8A-4147-A177-3AD203B41FA5}">
                      <a16:colId xmlns:a16="http://schemas.microsoft.com/office/drawing/2014/main" val="4278022835"/>
                    </a:ext>
                  </a:extLst>
                </a:gridCol>
                <a:gridCol w="1192711">
                  <a:extLst>
                    <a:ext uri="{9D8B030D-6E8A-4147-A177-3AD203B41FA5}">
                      <a16:colId xmlns:a16="http://schemas.microsoft.com/office/drawing/2014/main" val="3509637552"/>
                    </a:ext>
                  </a:extLst>
                </a:gridCol>
                <a:gridCol w="618247">
                  <a:extLst>
                    <a:ext uri="{9D8B030D-6E8A-4147-A177-3AD203B41FA5}">
                      <a16:colId xmlns:a16="http://schemas.microsoft.com/office/drawing/2014/main" val="110647628"/>
                    </a:ext>
                  </a:extLst>
                </a:gridCol>
              </a:tblGrid>
              <a:tr h="580902">
                <a:tc>
                  <a:txBody>
                    <a:bodyPr/>
                    <a:lstStyle/>
                    <a:p>
                      <a:pPr algn="ctr" fontAlgn="t"/>
                      <a:br>
                        <a:rPr lang="en-FI" sz="1400" b="0" u="none" strike="noStrike" dirty="0">
                          <a:effectLst/>
                        </a:rPr>
                      </a:b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JavaScript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SQL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3884682110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User_1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2115979282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250534232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1576799245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User_4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2576254787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39589307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198ADE-B7F6-A077-CB1A-55AC4A596990}"/>
              </a:ext>
            </a:extLst>
          </p:cNvPr>
          <p:cNvSpPr txBox="1"/>
          <p:nvPr/>
        </p:nvSpPr>
        <p:spPr>
          <a:xfrm>
            <a:off x="1251678" y="1710925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User-Tag Matrix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507F2B-F0BE-A843-0F46-93B2ED1BF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35896"/>
              </p:ext>
            </p:extLst>
          </p:nvPr>
        </p:nvGraphicFramePr>
        <p:xfrm>
          <a:off x="6698362" y="2225752"/>
          <a:ext cx="4990480" cy="140731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05202">
                  <a:extLst>
                    <a:ext uri="{9D8B030D-6E8A-4147-A177-3AD203B41FA5}">
                      <a16:colId xmlns:a16="http://schemas.microsoft.com/office/drawing/2014/main" val="3529490439"/>
                    </a:ext>
                  </a:extLst>
                </a:gridCol>
                <a:gridCol w="844541">
                  <a:extLst>
                    <a:ext uri="{9D8B030D-6E8A-4147-A177-3AD203B41FA5}">
                      <a16:colId xmlns:a16="http://schemas.microsoft.com/office/drawing/2014/main" val="1709449259"/>
                    </a:ext>
                  </a:extLst>
                </a:gridCol>
                <a:gridCol w="563029">
                  <a:extLst>
                    <a:ext uri="{9D8B030D-6E8A-4147-A177-3AD203B41FA5}">
                      <a16:colId xmlns:a16="http://schemas.microsoft.com/office/drawing/2014/main" val="1353341906"/>
                    </a:ext>
                  </a:extLst>
                </a:gridCol>
                <a:gridCol w="486253">
                  <a:extLst>
                    <a:ext uri="{9D8B030D-6E8A-4147-A177-3AD203B41FA5}">
                      <a16:colId xmlns:a16="http://schemas.microsoft.com/office/drawing/2014/main" val="1775571895"/>
                    </a:ext>
                  </a:extLst>
                </a:gridCol>
                <a:gridCol w="1279610">
                  <a:extLst>
                    <a:ext uri="{9D8B030D-6E8A-4147-A177-3AD203B41FA5}">
                      <a16:colId xmlns:a16="http://schemas.microsoft.com/office/drawing/2014/main" val="543406720"/>
                    </a:ext>
                  </a:extLst>
                </a:gridCol>
                <a:gridCol w="511845">
                  <a:extLst>
                    <a:ext uri="{9D8B030D-6E8A-4147-A177-3AD203B41FA5}">
                      <a16:colId xmlns:a16="http://schemas.microsoft.com/office/drawing/2014/main" val="191098239"/>
                    </a:ext>
                  </a:extLst>
                </a:gridCol>
              </a:tblGrid>
              <a:tr h="777312">
                <a:tc>
                  <a:txBody>
                    <a:bodyPr/>
                    <a:lstStyle/>
                    <a:p>
                      <a:pPr algn="ctr"/>
                      <a:br>
                        <a:rPr lang="en-FI" sz="1400" dirty="0">
                          <a:effectLst/>
                        </a:rPr>
                      </a:br>
                      <a:endParaRPr lang="en-FI" sz="1400" dirty="0">
                        <a:effectLst/>
                        <a:latin typeface="Helvetica" pitchFamily="2" charset="0"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GB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JavaScript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SQL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extLst>
                  <a:ext uri="{0D108BD9-81ED-4DB2-BD59-A6C34878D82A}">
                    <a16:rowId xmlns:a16="http://schemas.microsoft.com/office/drawing/2014/main" val="3251580975"/>
                  </a:ext>
                </a:extLst>
              </a:tr>
              <a:tr h="630005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</a:rPr>
                        <a:t>New Question</a:t>
                      </a:r>
                      <a:endParaRPr lang="en-GB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extLst>
                  <a:ext uri="{0D108BD9-81ED-4DB2-BD59-A6C34878D82A}">
                    <a16:rowId xmlns:a16="http://schemas.microsoft.com/office/drawing/2014/main" val="5250945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99C2E6-8EE5-6672-1F40-AA632E63C456}"/>
              </a:ext>
            </a:extLst>
          </p:cNvPr>
          <p:cNvSpPr txBox="1"/>
          <p:nvPr/>
        </p:nvSpPr>
        <p:spPr>
          <a:xfrm>
            <a:off x="6904902" y="1608055"/>
            <a:ext cx="222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New Question Vector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4AF55-7D6E-E1BE-19C3-A47BA99B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66" y="4519934"/>
            <a:ext cx="2070100" cy="927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05C39-7A49-1BFF-A967-1BB4C491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4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13934D-D513-B192-F1DF-647C75FEA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B0C996-3EA5-3996-CB04-FBA30A49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AF467-5018-7C45-B638-AD42FFF0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 err="1"/>
              <a:t>SETup</a:t>
            </a:r>
            <a:r>
              <a:rPr lang="en-US" dirty="0"/>
              <a:t> 3 – content – User profile (</a:t>
            </a:r>
            <a:r>
              <a:rPr lang="en-US" dirty="0" err="1"/>
              <a:t>nLP</a:t>
            </a:r>
            <a:r>
              <a:rPr lang="en-US" dirty="0"/>
              <a:t>)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772D9CF-072A-5B0D-410F-8402CF081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616B0-B791-1FB0-FBD7-647618269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E33BE-BFEF-E72C-9023-A56E2BE6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374" y="4767743"/>
            <a:ext cx="2590819" cy="11603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C692B6-5EE1-5F10-94F8-34D1C3D1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r>
              <a:rPr lang="en-GB" dirty="0"/>
              <a:t>Extract the embedding of the title of all questions</a:t>
            </a:r>
          </a:p>
          <a:p>
            <a:r>
              <a:rPr lang="en-GB" dirty="0"/>
              <a:t>Average the embeddings of the questions of each user (user profile)</a:t>
            </a:r>
          </a:p>
          <a:p>
            <a:r>
              <a:rPr lang="en-GB" dirty="0"/>
              <a:t>Get the embedding of the new question </a:t>
            </a:r>
          </a:p>
          <a:p>
            <a:r>
              <a:rPr lang="en-GB" dirty="0"/>
              <a:t>Calculate cosine similarity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1A788-3FF1-9C53-A6D1-11ECF1CC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0712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13353DA-77A7-82B5-2058-2F55E7D3EDD3}"/>
              </a:ext>
            </a:extLst>
          </p:cNvPr>
          <p:cNvSpPr/>
          <p:nvPr/>
        </p:nvSpPr>
        <p:spPr>
          <a:xfrm>
            <a:off x="4870594" y="4396103"/>
            <a:ext cx="2382982" cy="34400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dirty="0">
                <a:solidFill>
                  <a:schemeClr val="tx2"/>
                </a:solidFill>
                <a:effectLst/>
              </a:rPr>
              <a:t>Question Title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C939915A-EB81-1BBA-1653-F5797AFA2B60}"/>
              </a:ext>
            </a:extLst>
          </p:cNvPr>
          <p:cNvSpPr/>
          <p:nvPr/>
        </p:nvSpPr>
        <p:spPr>
          <a:xfrm>
            <a:off x="1708857" y="5330005"/>
            <a:ext cx="2382982" cy="344005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dirty="0">
                <a:solidFill>
                  <a:schemeClr val="tx2"/>
                </a:solidFill>
                <a:effectLst/>
              </a:rPr>
              <a:t>Question Title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654349B-9348-EB83-7096-D2FE74B8FF96}"/>
              </a:ext>
            </a:extLst>
          </p:cNvPr>
          <p:cNvSpPr/>
          <p:nvPr/>
        </p:nvSpPr>
        <p:spPr>
          <a:xfrm>
            <a:off x="1708857" y="5777446"/>
            <a:ext cx="2382982" cy="344005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dirty="0">
                <a:solidFill>
                  <a:schemeClr val="tx2"/>
                </a:solidFill>
                <a:effectLst/>
              </a:rPr>
              <a:t>Question Title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60FC855-AC92-F99F-2A1D-28B29C130FA8}"/>
              </a:ext>
            </a:extLst>
          </p:cNvPr>
          <p:cNvSpPr/>
          <p:nvPr/>
        </p:nvSpPr>
        <p:spPr>
          <a:xfrm>
            <a:off x="1708857" y="6204572"/>
            <a:ext cx="2382982" cy="344005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dirty="0">
                <a:solidFill>
                  <a:schemeClr val="tx2"/>
                </a:solidFill>
                <a:effectLst/>
              </a:rPr>
              <a:t>Question Title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EBDED2E3-9E99-4634-8846-D03377978F01}"/>
              </a:ext>
            </a:extLst>
          </p:cNvPr>
          <p:cNvSpPr/>
          <p:nvPr/>
        </p:nvSpPr>
        <p:spPr>
          <a:xfrm>
            <a:off x="4926012" y="5744933"/>
            <a:ext cx="2382982" cy="344005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dirty="0">
                <a:solidFill>
                  <a:schemeClr val="tx2"/>
                </a:solidFill>
                <a:effectLst/>
              </a:rPr>
              <a:t>Average Embeddings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0A0B09D-7D2B-4FB4-491D-34C7C47BF1DB}"/>
              </a:ext>
            </a:extLst>
          </p:cNvPr>
          <p:cNvSpPr/>
          <p:nvPr/>
        </p:nvSpPr>
        <p:spPr>
          <a:xfrm>
            <a:off x="4283091" y="5210414"/>
            <a:ext cx="337762" cy="143526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086BA-5293-2D64-EB5A-6FE876590C79}"/>
              </a:ext>
            </a:extLst>
          </p:cNvPr>
          <p:cNvSpPr txBox="1"/>
          <p:nvPr/>
        </p:nvSpPr>
        <p:spPr>
          <a:xfrm>
            <a:off x="1657572" y="4766952"/>
            <a:ext cx="2485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 of the titles of all </a:t>
            </a:r>
          </a:p>
          <a:p>
            <a:r>
              <a:rPr lang="en-US" sz="1400" dirty="0"/>
              <a:t>questions answered by the 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CC285B-2DEF-940E-A0EA-6D1F9797745E}"/>
              </a:ext>
            </a:extLst>
          </p:cNvPr>
          <p:cNvSpPr txBox="1"/>
          <p:nvPr/>
        </p:nvSpPr>
        <p:spPr>
          <a:xfrm>
            <a:off x="4921484" y="3961920"/>
            <a:ext cx="336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 of the titles of the new question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8D94A-8C3C-5665-6FF8-E82361F4FD7C}"/>
              </a:ext>
            </a:extLst>
          </p:cNvPr>
          <p:cNvSpPr txBox="1"/>
          <p:nvPr/>
        </p:nvSpPr>
        <p:spPr>
          <a:xfrm>
            <a:off x="4921484" y="5385303"/>
            <a:ext cx="1660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 averaged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A8D0455-2FD6-2B17-3BF3-4DF4DAC1D802}"/>
              </a:ext>
            </a:extLst>
          </p:cNvPr>
          <p:cNvSpPr/>
          <p:nvPr/>
        </p:nvSpPr>
        <p:spPr>
          <a:xfrm>
            <a:off x="7664142" y="4325155"/>
            <a:ext cx="337762" cy="187941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348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DDFC95-D35E-50FB-3207-2C51C82A0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F98E7A5-6970-2E82-19F3-A83FC1ECA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38B7F-207C-BA72-1C3A-BCB996EB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 err="1"/>
              <a:t>SETup</a:t>
            </a:r>
            <a:r>
              <a:rPr lang="en-US" dirty="0"/>
              <a:t> 4 – content – question (</a:t>
            </a:r>
            <a:r>
              <a:rPr lang="en-US" dirty="0" err="1"/>
              <a:t>nLP</a:t>
            </a:r>
            <a:r>
              <a:rPr lang="en-US" dirty="0"/>
              <a:t>)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6BBC4A5-AEB0-9846-4CE5-38B5EA3E1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440AA-4950-A1E9-2013-6AE7C2DD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9915B6-F852-0D72-B26C-80D86BE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r>
              <a:rPr lang="en-GB" dirty="0"/>
              <a:t>Extract the embedding of the title of all questions</a:t>
            </a:r>
          </a:p>
          <a:p>
            <a:r>
              <a:rPr lang="en-GB" dirty="0"/>
              <a:t>Get the embedding of the new question </a:t>
            </a:r>
          </a:p>
          <a:p>
            <a:r>
              <a:rPr lang="en-GB" b="1" dirty="0"/>
              <a:t>Calculate the cosine of each old question with the new question </a:t>
            </a:r>
          </a:p>
          <a:p>
            <a:pPr marL="457200" lvl="1" indent="0">
              <a:buNone/>
            </a:pPr>
            <a:r>
              <a:rPr lang="en-GB" b="1" dirty="0">
                <a:sym typeface="Wingdings" pitchFamily="2" charset="2"/>
              </a:rPr>
              <a:t> Identify the user with highest similarity</a:t>
            </a:r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3A133-CD31-6506-CAB8-A4C06E50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F9DFB-5206-50AF-8FD8-9B882527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50" y="5018594"/>
            <a:ext cx="2590819" cy="1160305"/>
          </a:xfrm>
          <a:prstGeom prst="rect">
            <a:avLst/>
          </a:prstGeom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3BE4CE9D-D3DD-8238-8D03-7FBBC1CE4ADC}"/>
              </a:ext>
            </a:extLst>
          </p:cNvPr>
          <p:cNvSpPr/>
          <p:nvPr/>
        </p:nvSpPr>
        <p:spPr>
          <a:xfrm>
            <a:off x="3169370" y="4646954"/>
            <a:ext cx="2382982" cy="34400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dirty="0">
                <a:solidFill>
                  <a:schemeClr val="tx2"/>
                </a:solidFill>
                <a:effectLst/>
              </a:rPr>
              <a:t>Question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F6785-6BB7-C49E-9D17-72AFA1E7C88C}"/>
              </a:ext>
            </a:extLst>
          </p:cNvPr>
          <p:cNvSpPr txBox="1"/>
          <p:nvPr/>
        </p:nvSpPr>
        <p:spPr>
          <a:xfrm>
            <a:off x="3193998" y="5369841"/>
            <a:ext cx="24166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 of the title of a </a:t>
            </a:r>
          </a:p>
          <a:p>
            <a:r>
              <a:rPr lang="en-US" sz="1400" dirty="0"/>
              <a:t>question answered by the user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BFE6C-C1E3-ED71-5AA6-A525C224A639}"/>
              </a:ext>
            </a:extLst>
          </p:cNvPr>
          <p:cNvSpPr txBox="1"/>
          <p:nvPr/>
        </p:nvSpPr>
        <p:spPr>
          <a:xfrm>
            <a:off x="3169370" y="4268229"/>
            <a:ext cx="336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 of the titles of the new question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F2C5949-A1C4-138B-C6B8-2C9E2AB7A5EA}"/>
              </a:ext>
            </a:extLst>
          </p:cNvPr>
          <p:cNvSpPr/>
          <p:nvPr/>
        </p:nvSpPr>
        <p:spPr>
          <a:xfrm>
            <a:off x="5962918" y="4576006"/>
            <a:ext cx="337762" cy="187941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B0CF22AA-34BA-2B40-32CA-20E6C33988D3}"/>
              </a:ext>
            </a:extLst>
          </p:cNvPr>
          <p:cNvSpPr/>
          <p:nvPr/>
        </p:nvSpPr>
        <p:spPr>
          <a:xfrm>
            <a:off x="3193998" y="5907149"/>
            <a:ext cx="2382982" cy="344005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0" dirty="0">
              <a:solidFill>
                <a:schemeClr val="tx2"/>
              </a:solidFill>
              <a:effectLst/>
            </a:endParaRPr>
          </a:p>
          <a:p>
            <a:pPr algn="ctr"/>
            <a:r>
              <a:rPr lang="en-GB" sz="1400" b="0" dirty="0">
                <a:solidFill>
                  <a:schemeClr val="tx2"/>
                </a:solidFill>
                <a:effectLst/>
              </a:rPr>
              <a:t>Question Title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4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339FD8-9A93-B399-72B8-2D70E7C46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298787-3033-462B-E848-692955A7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70D6B-AD8C-3980-A6E8-78BEF178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 err="1"/>
              <a:t>SETup</a:t>
            </a:r>
            <a:r>
              <a:rPr lang="en-US" dirty="0"/>
              <a:t> 5 – content –</a:t>
            </a:r>
            <a:br>
              <a:rPr lang="en-US" dirty="0"/>
            </a:br>
            <a:r>
              <a:rPr lang="en-US" dirty="0"/>
              <a:t>question + Tag (</a:t>
            </a:r>
            <a:r>
              <a:rPr lang="en-US" dirty="0" err="1"/>
              <a:t>nLP</a:t>
            </a:r>
            <a:r>
              <a:rPr lang="en-US" dirty="0"/>
              <a:t>)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A2EEBEC-EF7E-D534-1E36-03ECFB89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CDA3C-73A4-314C-7D81-B8A594551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DAE46A-F520-4763-AC7B-1ABC4610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r>
              <a:rPr lang="en-GB" dirty="0"/>
              <a:t>Extract the embedding of the title of all questions + the embedding of the tags of that question</a:t>
            </a:r>
          </a:p>
          <a:p>
            <a:r>
              <a:rPr lang="en-GB" dirty="0"/>
              <a:t>Concatenate both embeddings</a:t>
            </a:r>
          </a:p>
          <a:p>
            <a:r>
              <a:rPr lang="en-GB" dirty="0"/>
              <a:t>Get the embedding of the new question (title + tag)</a:t>
            </a:r>
          </a:p>
          <a:p>
            <a:r>
              <a:rPr lang="en-GB" b="1" dirty="0"/>
              <a:t>Calculate the cosine of each old question with the new question </a:t>
            </a:r>
          </a:p>
          <a:p>
            <a:pPr marL="457200" lvl="1" indent="0">
              <a:buNone/>
            </a:pPr>
            <a:r>
              <a:rPr lang="en-GB" b="1" dirty="0">
                <a:sym typeface="Wingdings" pitchFamily="2" charset="2"/>
              </a:rPr>
              <a:t> Identify the user with highest similarity</a:t>
            </a:r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9B23E-6180-0B4A-7203-6160129F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10B38-8C8B-1C5A-72A1-F9F15B3AC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81" y="5208491"/>
            <a:ext cx="2590819" cy="1160305"/>
          </a:xfrm>
          <a:prstGeom prst="rect">
            <a:avLst/>
          </a:prstGeom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17903D65-0589-F602-7334-E71A5A6535B9}"/>
              </a:ext>
            </a:extLst>
          </p:cNvPr>
          <p:cNvSpPr/>
          <p:nvPr/>
        </p:nvSpPr>
        <p:spPr>
          <a:xfrm>
            <a:off x="1364361" y="4945554"/>
            <a:ext cx="2382982" cy="34400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dirty="0">
                <a:solidFill>
                  <a:schemeClr val="tx2"/>
                </a:solidFill>
                <a:effectLst/>
              </a:rPr>
              <a:t>Question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933EE-6CE0-DAC3-0FD8-A2BDFC4BE647}"/>
              </a:ext>
            </a:extLst>
          </p:cNvPr>
          <p:cNvSpPr txBox="1"/>
          <p:nvPr/>
        </p:nvSpPr>
        <p:spPr>
          <a:xfrm>
            <a:off x="1388989" y="5668441"/>
            <a:ext cx="2485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 of the title of a </a:t>
            </a:r>
          </a:p>
          <a:p>
            <a:r>
              <a:rPr lang="en-US" sz="1400" dirty="0"/>
              <a:t>question answered by the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CEF46-1B3E-686A-0731-DF15389BA828}"/>
              </a:ext>
            </a:extLst>
          </p:cNvPr>
          <p:cNvSpPr txBox="1"/>
          <p:nvPr/>
        </p:nvSpPr>
        <p:spPr>
          <a:xfrm>
            <a:off x="1364361" y="4566829"/>
            <a:ext cx="336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 of the title of the new question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6A3B8EF-B3C9-2644-C4AA-1EA4486F8F5A}"/>
              </a:ext>
            </a:extLst>
          </p:cNvPr>
          <p:cNvSpPr/>
          <p:nvPr/>
        </p:nvSpPr>
        <p:spPr>
          <a:xfrm>
            <a:off x="8122382" y="4728732"/>
            <a:ext cx="337762" cy="187941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6B380C15-9A70-6E39-793D-227260B1CCBF}"/>
              </a:ext>
            </a:extLst>
          </p:cNvPr>
          <p:cNvSpPr/>
          <p:nvPr/>
        </p:nvSpPr>
        <p:spPr>
          <a:xfrm>
            <a:off x="1388989" y="6205749"/>
            <a:ext cx="2382982" cy="344005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dirty="0">
                <a:solidFill>
                  <a:schemeClr val="tx2"/>
                </a:solidFill>
                <a:effectLst/>
              </a:rPr>
              <a:t>Question Title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E63485B-26D7-9B38-1412-05E764A1E32E}"/>
              </a:ext>
            </a:extLst>
          </p:cNvPr>
          <p:cNvSpPr/>
          <p:nvPr/>
        </p:nvSpPr>
        <p:spPr>
          <a:xfrm>
            <a:off x="4831403" y="4945554"/>
            <a:ext cx="2382982" cy="344005"/>
          </a:xfrm>
          <a:prstGeom prst="cube">
            <a:avLst/>
          </a:prstGeom>
          <a:solidFill>
            <a:srgbClr val="D88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“java android”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977CF-B7A8-EB0A-C932-212C19C10033}"/>
              </a:ext>
            </a:extLst>
          </p:cNvPr>
          <p:cNvSpPr txBox="1"/>
          <p:nvPr/>
        </p:nvSpPr>
        <p:spPr>
          <a:xfrm>
            <a:off x="4831403" y="4566829"/>
            <a:ext cx="3293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 of the tags of the new question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1508E-43FF-38BF-459F-67E43C34ADD9}"/>
              </a:ext>
            </a:extLst>
          </p:cNvPr>
          <p:cNvSpPr txBox="1"/>
          <p:nvPr/>
        </p:nvSpPr>
        <p:spPr>
          <a:xfrm>
            <a:off x="4124043" y="4793849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187EC79E-DF6B-4FFC-E11C-5ED428AE3198}"/>
              </a:ext>
            </a:extLst>
          </p:cNvPr>
          <p:cNvSpPr/>
          <p:nvPr/>
        </p:nvSpPr>
        <p:spPr>
          <a:xfrm>
            <a:off x="4829108" y="6152209"/>
            <a:ext cx="2382982" cy="344005"/>
          </a:xfrm>
          <a:prstGeom prst="cube">
            <a:avLst/>
          </a:prstGeom>
          <a:solidFill>
            <a:srgbClr val="FF8A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“python pandas iterator”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6E559-5799-1BA5-5475-75C060F9363A}"/>
              </a:ext>
            </a:extLst>
          </p:cNvPr>
          <p:cNvSpPr txBox="1"/>
          <p:nvPr/>
        </p:nvSpPr>
        <p:spPr>
          <a:xfrm>
            <a:off x="4831403" y="5617982"/>
            <a:ext cx="2416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 of the tags of the </a:t>
            </a:r>
          </a:p>
          <a:p>
            <a:r>
              <a:rPr lang="en-US" sz="1400" dirty="0"/>
              <a:t>question answered by the 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08533-46FD-647F-695C-91EA0538ACA6}"/>
              </a:ext>
            </a:extLst>
          </p:cNvPr>
          <p:cNvSpPr txBox="1"/>
          <p:nvPr/>
        </p:nvSpPr>
        <p:spPr>
          <a:xfrm>
            <a:off x="4121748" y="600050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801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5BA7-1497-B8FC-B140-F4580F7A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8526-22B1-8978-0261-E37EA62A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90% train, 10% test in chronological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34929-D57C-CF86-E063-D82859B6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1293781"/>
            <a:ext cx="5176744" cy="42966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FE1D-34E7-8D69-AF5D-2EFA5BB2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F8919-B103-0956-A6CF-1E554885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83" y="4082796"/>
            <a:ext cx="3866485" cy="9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CFE0-FB3A-20EB-14FF-256C4644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D8557-3C01-6E69-F1DF-2EC42C39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DAD1F-AA91-89B7-E7AF-5FCB71AB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11" y="1261554"/>
            <a:ext cx="8660080" cy="54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1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39A4D-34E5-293E-FE7D-FA0FB0C5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0232-DAD8-44BB-091D-22D5ED8E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C1595-B67B-24C9-F9B9-A56E236F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766878-3199-4EAB-94E7-2D6D11070E1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0E31831-2008-BA3A-3AC5-EA627769D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95178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62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66AE-EA64-E437-A3E8-96A8928E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21436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BAA32-EE29-12E2-69A7-53142636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766878-3199-4EAB-94E7-2D6D11070E1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B6F0C16-4972-E4C4-2D68-8731EC3D0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785089"/>
              </p:ext>
            </p:extLst>
          </p:nvPr>
        </p:nvGraphicFramePr>
        <p:xfrm>
          <a:off x="4765964" y="644525"/>
          <a:ext cx="6508461" cy="5731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61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1CC21-0F7B-5285-D5F2-35734BE4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2A532A6-6E05-04FB-3770-2D7C02886B2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49271" y="1128451"/>
          <a:ext cx="4680729" cy="456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2609C-5167-4F38-4619-14F6AFB1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9164" y="6375679"/>
            <a:ext cx="1380836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766878-3199-4EAB-94E7-2D6D11070E14}" type="slidenum">
              <a:rPr lang="en-US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2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1E5BD7D-881D-B05A-BB7D-E69AF01DBF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034553"/>
              </p:ext>
            </p:extLst>
          </p:nvPr>
        </p:nvGraphicFramePr>
        <p:xfrm>
          <a:off x="1300011" y="1632204"/>
          <a:ext cx="4844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A black and white photo of a black background&#10;&#10;AI-generated content may be incorrect.">
            <a:extLst>
              <a:ext uri="{FF2B5EF4-FFF2-40B4-BE49-F238E27FC236}">
                <a16:creationId xmlns:a16="http://schemas.microsoft.com/office/drawing/2014/main" id="{A00B825B-F5C5-8CAD-DF01-7206C0FF0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777933" y="2826900"/>
            <a:ext cx="4497003" cy="899400"/>
          </a:xfrm>
          <a:prstGeom prst="rect">
            <a:avLst/>
          </a:prstGeom>
        </p:spPr>
      </p:pic>
      <p:sp>
        <p:nvSpPr>
          <p:cNvPr id="5" name="AutoShape 2" descr="Logo - Stacks">
            <a:extLst>
              <a:ext uri="{FF2B5EF4-FFF2-40B4-BE49-F238E27FC236}">
                <a16:creationId xmlns:a16="http://schemas.microsoft.com/office/drawing/2014/main" id="{C5D087C1-2186-4372-55DF-237532C05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C38F-5CE9-56D5-B6FE-20F5284D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164E-C6CF-6545-CCE0-3057A593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467C8E-ABB9-1B88-A63B-B57BAB20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As fewer people utilize these tools, it becomes even more essential to identify the right users who can provide answers aligned with their expertise.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962FD-E4B2-EFA8-9E2E-2A39910D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512919"/>
            <a:ext cx="5085392" cy="43666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198FB-8FEB-8E1F-8FAF-0600CFD7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0323-D81B-0EFD-1DA4-5166A8C9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C9FF-6236-D45F-90D8-08FFEC57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Primary goal</a:t>
            </a:r>
          </a:p>
          <a:p>
            <a:pPr lvl="1"/>
            <a:r>
              <a:rPr lang="en-US" sz="2400" dirty="0"/>
              <a:t> Explore classical approaches to leverage recommendation systems that can </a:t>
            </a:r>
            <a:r>
              <a:rPr lang="en-US" sz="2400" b="1" dirty="0"/>
              <a:t>suggest appropriate answerers</a:t>
            </a:r>
            <a:r>
              <a:rPr lang="en-US" sz="2400" dirty="0"/>
              <a:t> for </a:t>
            </a:r>
            <a:r>
              <a:rPr lang="en-US" sz="2400" b="1" dirty="0"/>
              <a:t>new questions</a:t>
            </a:r>
            <a:r>
              <a:rPr lang="en-US" sz="2400" dirty="0"/>
              <a:t> posted on the Stack Overflow platform.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b="1" dirty="0"/>
              <a:t>Secondary goals</a:t>
            </a:r>
            <a:endParaRPr lang="en-US" sz="2800" dirty="0"/>
          </a:p>
          <a:p>
            <a:pPr lvl="1"/>
            <a:r>
              <a:rPr lang="en-US" sz="2400" dirty="0"/>
              <a:t>Extraction and creation of a database using real data from Stack Overflow questions and answers.</a:t>
            </a:r>
          </a:p>
          <a:p>
            <a:pPr lvl="1"/>
            <a:r>
              <a:rPr lang="en-US" sz="2400" dirty="0"/>
              <a:t>Utilization of a language model to leverage content-based recommendation.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EC9D-F9BD-BE88-F5F8-1F3D81F3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4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16C3-13C2-1053-02BC-2BECB39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157C-7AC1-62C0-8AE0-C38D7D335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478"/>
            <a:ext cx="10178322" cy="564077"/>
          </a:xfrm>
        </p:spPr>
        <p:txBody>
          <a:bodyPr/>
          <a:lstStyle/>
          <a:p>
            <a:r>
              <a:rPr lang="en-US" dirty="0"/>
              <a:t>878,718 questions and1,105,677 answers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58392-FEC3-7243-F94D-61345C06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350511"/>
            <a:ext cx="4620465" cy="3814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F4209-6D12-4D13-0870-8B3C32E6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1859972"/>
            <a:ext cx="5041900" cy="4305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4D34-CB3B-3C83-2BCB-C7606601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4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78A2B-D3FA-A719-8C31-16DD44E0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55" y="441608"/>
            <a:ext cx="8144089" cy="59747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1B663-6E53-34A4-C410-13CD6DFF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2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4B3A-DAFF-B10C-FAAC-C5C15C4C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24B4-71EC-47A9-44D5-F064FA6E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368"/>
            <a:ext cx="10178322" cy="3593591"/>
          </a:xfrm>
        </p:spPr>
        <p:txBody>
          <a:bodyPr/>
          <a:lstStyle/>
          <a:p>
            <a:r>
              <a:rPr lang="en-GB" dirty="0"/>
              <a:t>Collaborative-based Filtering</a:t>
            </a:r>
          </a:p>
          <a:p>
            <a:pPr lvl="1"/>
            <a:r>
              <a:rPr lang="en-GB" dirty="0"/>
              <a:t>Setup 1:  User-Tag Interaction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Content-based Filtering</a:t>
            </a:r>
          </a:p>
          <a:p>
            <a:pPr lvl="1"/>
            <a:r>
              <a:rPr lang="en-GB" dirty="0"/>
              <a:t>Setup 2: User-Tag Interaction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Setup 3: User Profile Title Embeddings*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Setup 4: Individual Questions Title Embeddings*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Setup 5: Individual Questions Title Embeddings + Tag Embeddings*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0611A-77F8-1B26-36B1-3C8F8CBCB0DE}"/>
              </a:ext>
            </a:extLst>
          </p:cNvPr>
          <p:cNvSpPr txBox="1"/>
          <p:nvPr/>
        </p:nvSpPr>
        <p:spPr>
          <a:xfrm>
            <a:off x="1615044" y="5921744"/>
            <a:ext cx="770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*They all utilized the same model Sentence Transforms model (all-MiniLM-L6-v2)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C57BA-538E-24D7-CEE1-DC6CA5F3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8130E9-583B-86E3-D37F-7E9EAB162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69C52-CD37-D5AE-573A-486B3B7F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 err="1"/>
              <a:t>SETup</a:t>
            </a:r>
            <a:r>
              <a:rPr lang="en-US" dirty="0"/>
              <a:t> 1 – collaborative 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97808C8-8D66-21B4-74F0-584EBCC1A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417673"/>
              </p:ext>
            </p:extLst>
          </p:nvPr>
        </p:nvGraphicFramePr>
        <p:xfrm>
          <a:off x="1312060" y="2285998"/>
          <a:ext cx="4783940" cy="34854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62926">
                  <a:extLst>
                    <a:ext uri="{9D8B030D-6E8A-4147-A177-3AD203B41FA5}">
                      <a16:colId xmlns:a16="http://schemas.microsoft.com/office/drawing/2014/main" val="3877665641"/>
                    </a:ext>
                  </a:extLst>
                </a:gridCol>
                <a:gridCol w="873562">
                  <a:extLst>
                    <a:ext uri="{9D8B030D-6E8A-4147-A177-3AD203B41FA5}">
                      <a16:colId xmlns:a16="http://schemas.microsoft.com/office/drawing/2014/main" val="2439646817"/>
                    </a:ext>
                  </a:extLst>
                </a:gridCol>
                <a:gridCol w="650162">
                  <a:extLst>
                    <a:ext uri="{9D8B030D-6E8A-4147-A177-3AD203B41FA5}">
                      <a16:colId xmlns:a16="http://schemas.microsoft.com/office/drawing/2014/main" val="2183289598"/>
                    </a:ext>
                  </a:extLst>
                </a:gridCol>
                <a:gridCol w="586332">
                  <a:extLst>
                    <a:ext uri="{9D8B030D-6E8A-4147-A177-3AD203B41FA5}">
                      <a16:colId xmlns:a16="http://schemas.microsoft.com/office/drawing/2014/main" val="4278022835"/>
                    </a:ext>
                  </a:extLst>
                </a:gridCol>
                <a:gridCol w="1192711">
                  <a:extLst>
                    <a:ext uri="{9D8B030D-6E8A-4147-A177-3AD203B41FA5}">
                      <a16:colId xmlns:a16="http://schemas.microsoft.com/office/drawing/2014/main" val="3509637552"/>
                    </a:ext>
                  </a:extLst>
                </a:gridCol>
                <a:gridCol w="618247">
                  <a:extLst>
                    <a:ext uri="{9D8B030D-6E8A-4147-A177-3AD203B41FA5}">
                      <a16:colId xmlns:a16="http://schemas.microsoft.com/office/drawing/2014/main" val="110647628"/>
                    </a:ext>
                  </a:extLst>
                </a:gridCol>
              </a:tblGrid>
              <a:tr h="580902">
                <a:tc>
                  <a:txBody>
                    <a:bodyPr/>
                    <a:lstStyle/>
                    <a:p>
                      <a:pPr algn="ctr" fontAlgn="t"/>
                      <a:br>
                        <a:rPr lang="en-FI" sz="1400" b="0" u="none" strike="noStrike" dirty="0">
                          <a:effectLst/>
                        </a:rPr>
                      </a:b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JavaScript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SQL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3884682110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User_1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2115979282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250534232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1576799245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User_4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2576254787"/>
                  </a:ext>
                </a:extLst>
              </a:tr>
              <a:tr h="58090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User_5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30" marR="52730" marT="52730" marB="52730" anchor="ctr"/>
                </a:tc>
                <a:extLst>
                  <a:ext uri="{0D108BD9-81ED-4DB2-BD59-A6C34878D82A}">
                    <a16:rowId xmlns:a16="http://schemas.microsoft.com/office/drawing/2014/main" val="39589307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AF2A25-6966-54F6-A518-9F1C1759448B}"/>
              </a:ext>
            </a:extLst>
          </p:cNvPr>
          <p:cNvSpPr txBox="1"/>
          <p:nvPr/>
        </p:nvSpPr>
        <p:spPr>
          <a:xfrm>
            <a:off x="1251678" y="1710925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User-Tag Matrix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8D3879-862A-36A5-3C42-469D3A27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5583"/>
              </p:ext>
            </p:extLst>
          </p:nvPr>
        </p:nvGraphicFramePr>
        <p:xfrm>
          <a:off x="6904902" y="2225752"/>
          <a:ext cx="4783939" cy="348541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51184">
                  <a:extLst>
                    <a:ext uri="{9D8B030D-6E8A-4147-A177-3AD203B41FA5}">
                      <a16:colId xmlns:a16="http://schemas.microsoft.com/office/drawing/2014/main" val="3529490439"/>
                    </a:ext>
                  </a:extLst>
                </a:gridCol>
                <a:gridCol w="809588">
                  <a:extLst>
                    <a:ext uri="{9D8B030D-6E8A-4147-A177-3AD203B41FA5}">
                      <a16:colId xmlns:a16="http://schemas.microsoft.com/office/drawing/2014/main" val="1709449259"/>
                    </a:ext>
                  </a:extLst>
                </a:gridCol>
                <a:gridCol w="539727">
                  <a:extLst>
                    <a:ext uri="{9D8B030D-6E8A-4147-A177-3AD203B41FA5}">
                      <a16:colId xmlns:a16="http://schemas.microsoft.com/office/drawing/2014/main" val="1353341906"/>
                    </a:ext>
                  </a:extLst>
                </a:gridCol>
                <a:gridCol w="466128">
                  <a:extLst>
                    <a:ext uri="{9D8B030D-6E8A-4147-A177-3AD203B41FA5}">
                      <a16:colId xmlns:a16="http://schemas.microsoft.com/office/drawing/2014/main" val="1775571895"/>
                    </a:ext>
                  </a:extLst>
                </a:gridCol>
                <a:gridCol w="1226651">
                  <a:extLst>
                    <a:ext uri="{9D8B030D-6E8A-4147-A177-3AD203B41FA5}">
                      <a16:colId xmlns:a16="http://schemas.microsoft.com/office/drawing/2014/main" val="543406720"/>
                    </a:ext>
                  </a:extLst>
                </a:gridCol>
                <a:gridCol w="490661">
                  <a:extLst>
                    <a:ext uri="{9D8B030D-6E8A-4147-A177-3AD203B41FA5}">
                      <a16:colId xmlns:a16="http://schemas.microsoft.com/office/drawing/2014/main" val="191098239"/>
                    </a:ext>
                  </a:extLst>
                </a:gridCol>
              </a:tblGrid>
              <a:tr h="777312">
                <a:tc>
                  <a:txBody>
                    <a:bodyPr/>
                    <a:lstStyle/>
                    <a:p>
                      <a:pPr algn="ctr"/>
                      <a:br>
                        <a:rPr lang="en-FI" sz="1400" dirty="0">
                          <a:effectLst/>
                        </a:rPr>
                      </a:br>
                      <a:endParaRPr lang="en-FI" sz="1400" dirty="0">
                        <a:effectLst/>
                        <a:latin typeface="Helvetica" pitchFamily="2" charset="0"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GB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JavaScript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SQL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extLst>
                  <a:ext uri="{0D108BD9-81ED-4DB2-BD59-A6C34878D82A}">
                    <a16:rowId xmlns:a16="http://schemas.microsoft.com/office/drawing/2014/main" val="3251580975"/>
                  </a:ext>
                </a:extLst>
              </a:tr>
              <a:tr h="630005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extLst>
                  <a:ext uri="{0D108BD9-81ED-4DB2-BD59-A6C34878D82A}">
                    <a16:rowId xmlns:a16="http://schemas.microsoft.com/office/drawing/2014/main" val="525094539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extLst>
                  <a:ext uri="{0D108BD9-81ED-4DB2-BD59-A6C34878D82A}">
                    <a16:rowId xmlns:a16="http://schemas.microsoft.com/office/drawing/2014/main" val="2664166873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extLst>
                  <a:ext uri="{0D108BD9-81ED-4DB2-BD59-A6C34878D82A}">
                    <a16:rowId xmlns:a16="http://schemas.microsoft.com/office/drawing/2014/main" val="2865601712"/>
                  </a:ext>
                </a:extLst>
              </a:tr>
              <a:tr h="630005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JavaScript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0.29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extLst>
                  <a:ext uri="{0D108BD9-81ED-4DB2-BD59-A6C34878D82A}">
                    <a16:rowId xmlns:a16="http://schemas.microsoft.com/office/drawing/2014/main" val="383106970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</a:rPr>
                        <a:t>SQL</a:t>
                      </a:r>
                      <a:endParaRPr lang="en-GB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0.61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>
                          <a:solidFill>
                            <a:srgbClr val="000000"/>
                          </a:solidFill>
                          <a:effectLst/>
                        </a:rPr>
                        <a:t>0.0</a:t>
                      </a:r>
                      <a:endParaRPr lang="en-FI" sz="140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0.37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sz="14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  <a:endParaRPr lang="en-FI" sz="1400" dirty="0">
                        <a:effectLst/>
                      </a:endParaRPr>
                    </a:p>
                  </a:txBody>
                  <a:tcPr marL="21092" marR="21092" marT="21092" marB="21092" anchor="ctr"/>
                </a:tc>
                <a:extLst>
                  <a:ext uri="{0D108BD9-81ED-4DB2-BD59-A6C34878D82A}">
                    <a16:rowId xmlns:a16="http://schemas.microsoft.com/office/drawing/2014/main" val="1362045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D237A8-9E12-2E78-C44D-5FD5E32C6A86}"/>
              </a:ext>
            </a:extLst>
          </p:cNvPr>
          <p:cNvSpPr txBox="1"/>
          <p:nvPr/>
        </p:nvSpPr>
        <p:spPr>
          <a:xfrm>
            <a:off x="6904902" y="160805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Tag-Tag Similarity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3C267-7265-C834-A6B6-07B0A603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499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rgbClr val="000000"/>
      </a:dk1>
      <a:lt1>
        <a:srgbClr val="FFFFFF"/>
      </a:lt1>
      <a:dk2>
        <a:srgbClr val="4E3B30"/>
      </a:dk2>
      <a:lt2>
        <a:srgbClr val="FEFFFF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162</TotalTime>
  <Words>770</Words>
  <Application>Microsoft Macintosh PowerPoint</Application>
  <PresentationFormat>Widescreen</PresentationFormat>
  <Paragraphs>244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Gill Sans MT</vt:lpstr>
      <vt:lpstr>Helvetica</vt:lpstr>
      <vt:lpstr>Impact</vt:lpstr>
      <vt:lpstr>Wingdings</vt:lpstr>
      <vt:lpstr>Badge</vt:lpstr>
      <vt:lpstr>Recommendation System for  Stack Overflow Questions</vt:lpstr>
      <vt:lpstr>Agenda</vt:lpstr>
      <vt:lpstr>PowerPoint Presentation</vt:lpstr>
      <vt:lpstr>Problem statement</vt:lpstr>
      <vt:lpstr>Project goals</vt:lpstr>
      <vt:lpstr>dataset</vt:lpstr>
      <vt:lpstr>PowerPoint Presentation</vt:lpstr>
      <vt:lpstr>Experiment</vt:lpstr>
      <vt:lpstr>SETup 1 – collaborative </vt:lpstr>
      <vt:lpstr>SETup 1 – collaborative </vt:lpstr>
      <vt:lpstr>SETup 2 – content </vt:lpstr>
      <vt:lpstr>SETup 3 – content – User profile (nLP)</vt:lpstr>
      <vt:lpstr>SETup 4 – content – question (nLP)</vt:lpstr>
      <vt:lpstr>SETup 5 – content – question + Tag (nLP)</vt:lpstr>
      <vt:lpstr>evaluation</vt:lpstr>
      <vt:lpstr>results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Mariama Celi Serafim De Oliveira</dc:creator>
  <cp:lastModifiedBy>Mariama Celi Serafim De Oliveira</cp:lastModifiedBy>
  <cp:revision>7</cp:revision>
  <dcterms:created xsi:type="dcterms:W3CDTF">2025-02-19T12:32:22Z</dcterms:created>
  <dcterms:modified xsi:type="dcterms:W3CDTF">2025-02-20T19:17:26Z</dcterms:modified>
</cp:coreProperties>
</file>