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39996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2361240" y="293688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2877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664280" y="1152360"/>
            <a:ext cx="12877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016800" y="1152360"/>
            <a:ext cx="12877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12877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1664280" y="2936880"/>
            <a:ext cx="12877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3016800" y="2936880"/>
            <a:ext cx="12877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2361240" y="293688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39996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6DE130A-B402-47CB-8799-1AED3D1C8C4F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158080" y="1418400"/>
            <a:ext cx="3591000" cy="3072240"/>
          </a:xfrm>
          <a:prstGeom prst="rect">
            <a:avLst/>
          </a:prstGeom>
          <a:solidFill>
            <a:srgbClr val="efefef"/>
          </a:solidFill>
          <a:ln w="9360">
            <a:solidFill>
              <a:srgbClr val="999999"/>
            </a:solidFill>
            <a:round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Open Sans"/>
                <a:ea typeface="Open Sans"/>
              </a:rPr>
              <a:t>The chart shows each county with its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Open Sans"/>
                <a:ea typeface="Open Sans"/>
              </a:rPr>
              <a:t>maximun Invoices, it is clear that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Open Sans"/>
                <a:ea typeface="Open Sans"/>
              </a:rPr>
              <a:t>‘</a:t>
            </a:r>
            <a:r>
              <a:rPr b="0" lang="en" sz="1400" spc="-1" strike="noStrike">
                <a:solidFill>
                  <a:srgbClr val="595959"/>
                </a:solidFill>
                <a:latin typeface="Open Sans"/>
                <a:ea typeface="Open Sans"/>
              </a:rPr>
              <a:t>Czech Republic’ has the most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Open Sans"/>
                <a:ea typeface="Open Sans"/>
              </a:rPr>
              <a:t>second ‘USA’ then, ‘Chile’.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354240" y="1418400"/>
            <a:ext cx="4550400" cy="30722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&lt;visualization&gt;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42" name="TextShape 3"/>
          <p:cNvSpPr txBox="1"/>
          <p:nvPr/>
        </p:nvSpPr>
        <p:spPr>
          <a:xfrm>
            <a:off x="0" y="0"/>
            <a:ext cx="9143640" cy="79524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Open Sans"/>
                <a:ea typeface="Open Sans"/>
              </a:rPr>
              <a:t>  </a:t>
            </a:r>
            <a:r>
              <a:rPr b="0" lang="en" sz="2800" spc="-1" strike="noStrike">
                <a:solidFill>
                  <a:srgbClr val="ffffff"/>
                </a:solidFill>
                <a:latin typeface="Open Sans"/>
                <a:ea typeface="Open Sans"/>
              </a:rPr>
              <a:t>Countries with its maximum Invoices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354240" y="1418400"/>
            <a:ext cx="4541760" cy="3072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158080" y="1418400"/>
            <a:ext cx="3591000" cy="3072240"/>
          </a:xfrm>
          <a:prstGeom prst="rect">
            <a:avLst/>
          </a:prstGeom>
          <a:solidFill>
            <a:srgbClr val="efefef"/>
          </a:solidFill>
          <a:ln w="9360">
            <a:solidFill>
              <a:srgbClr val="999999"/>
            </a:solidFill>
            <a:round/>
          </a:ln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We can see the “Rock” music is the most popular genre and  “Science Fiction” and “Rock and Roll” are the least popular.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354240" y="1418400"/>
            <a:ext cx="4550400" cy="30722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TextShape 3"/>
          <p:cNvSpPr txBox="1"/>
          <p:nvPr/>
        </p:nvSpPr>
        <p:spPr>
          <a:xfrm>
            <a:off x="0" y="0"/>
            <a:ext cx="9143640" cy="79524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Open Sans"/>
                <a:ea typeface="Open Sans"/>
              </a:rPr>
              <a:t>The most popular genre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 rot="21588000">
            <a:off x="184680" y="2168280"/>
            <a:ext cx="4821120" cy="2021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158080" y="1418400"/>
            <a:ext cx="3591000" cy="3072240"/>
          </a:xfrm>
          <a:prstGeom prst="rect">
            <a:avLst/>
          </a:prstGeom>
          <a:solidFill>
            <a:srgbClr val="efefef"/>
          </a:solidFill>
          <a:ln w="9360">
            <a:solidFill>
              <a:srgbClr val="999999"/>
            </a:solidFill>
            <a:round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Open Sans"/>
                <a:ea typeface="Open Sans"/>
              </a:rPr>
              <a:t>It is shown that the “Queen” band has the most number of Jazz tracks.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354240" y="1418400"/>
            <a:ext cx="4550400" cy="30722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&lt;visualization&gt;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50" name="TextShape 3"/>
          <p:cNvSpPr txBox="1"/>
          <p:nvPr/>
        </p:nvSpPr>
        <p:spPr>
          <a:xfrm>
            <a:off x="0" y="0"/>
            <a:ext cx="9143640" cy="79524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Open Sans"/>
                <a:ea typeface="Open Sans"/>
              </a:rPr>
              <a:t>The Jazz band that has the most number of songs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354240" y="1418400"/>
            <a:ext cx="4550400" cy="3072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158080" y="1418400"/>
            <a:ext cx="3591000" cy="3072240"/>
          </a:xfrm>
          <a:prstGeom prst="rect">
            <a:avLst/>
          </a:prstGeom>
          <a:solidFill>
            <a:srgbClr val="efefef"/>
          </a:solidFill>
          <a:ln w="9360">
            <a:solidFill>
              <a:srgbClr val="999999"/>
            </a:solidFill>
            <a:round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Open Sans"/>
                <a:ea typeface="Open Sans"/>
              </a:rPr>
              <a:t>The customer who spent the most </a:t>
            </a:r>
            <a:r>
              <a:rPr b="0" lang="en" sz="1400" spc="-1" strike="noStrike">
                <a:solidFill>
                  <a:srgbClr val="595959"/>
                </a:solidFill>
                <a:latin typeface="Open Sans"/>
                <a:ea typeface="Open Sans"/>
              </a:rPr>
              <a:t>according to invoices was Customer 6 </a:t>
            </a:r>
            <a:r>
              <a:rPr b="0" lang="en" sz="1400" spc="-1" strike="noStrike">
                <a:solidFill>
                  <a:srgbClr val="595959"/>
                </a:solidFill>
                <a:latin typeface="Open Sans"/>
                <a:ea typeface="Open Sans"/>
              </a:rPr>
              <a:t>”Holy”, with 49.62 in purchases.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354240" y="1418400"/>
            <a:ext cx="4550400" cy="30722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&lt;visualization&gt;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54" name="TextShape 3"/>
          <p:cNvSpPr txBox="1"/>
          <p:nvPr/>
        </p:nvSpPr>
        <p:spPr>
          <a:xfrm>
            <a:off x="0" y="0"/>
            <a:ext cx="9143640" cy="79524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Open Sans"/>
                <a:ea typeface="Open Sans"/>
              </a:rPr>
              <a:t>The top 10 customers due to their total invoices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354240" y="1418400"/>
            <a:ext cx="4550400" cy="3072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2022-07-29T20:51:08Z</dcterms:modified>
  <cp:revision>2</cp:revision>
  <dc:subject/>
  <dc:title/>
</cp:coreProperties>
</file>