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25"/>
  </p:notesMasterIdLst>
  <p:sldIdLst>
    <p:sldId id="256" r:id="rId2"/>
    <p:sldId id="312" r:id="rId3"/>
    <p:sldId id="313" r:id="rId4"/>
    <p:sldId id="257" r:id="rId5"/>
    <p:sldId id="315" r:id="rId6"/>
    <p:sldId id="314" r:id="rId7"/>
    <p:sldId id="336" r:id="rId8"/>
    <p:sldId id="328" r:id="rId9"/>
    <p:sldId id="317" r:id="rId10"/>
    <p:sldId id="319" r:id="rId11"/>
    <p:sldId id="322" r:id="rId12"/>
    <p:sldId id="323" r:id="rId13"/>
    <p:sldId id="325" r:id="rId14"/>
    <p:sldId id="329" r:id="rId15"/>
    <p:sldId id="330" r:id="rId16"/>
    <p:sldId id="337" r:id="rId17"/>
    <p:sldId id="326" r:id="rId18"/>
    <p:sldId id="331" r:id="rId19"/>
    <p:sldId id="333" r:id="rId20"/>
    <p:sldId id="316" r:id="rId21"/>
    <p:sldId id="334" r:id="rId22"/>
    <p:sldId id="335" r:id="rId23"/>
    <p:sldId id="269" r:id="rId24"/>
  </p:sldIdLst>
  <p:sldSz cx="9144000" cy="5143500" type="screen16x9"/>
  <p:notesSz cx="6858000" cy="9144000"/>
  <p:embeddedFontLst>
    <p:embeddedFont>
      <p:font typeface="Cascadia Code" panose="020B0509020204030204" pitchFamily="49" charset="0"/>
      <p:regular r:id="rId26"/>
      <p:bold r:id="rId27"/>
      <p:italic r:id="rId28"/>
      <p:boldItalic r:id="rId29"/>
    </p:embeddedFont>
    <p:embeddedFont>
      <p:font typeface="Dancing Script" panose="020B0604020202020204" charset="0"/>
      <p:regular r:id="rId30"/>
      <p:bold r:id="rId31"/>
    </p:embeddedFont>
    <p:embeddedFont>
      <p:font typeface="Delius Swash Caps" panose="020B0604020202020204" charset="0"/>
      <p:regular r:id="rId32"/>
    </p:embeddedFont>
    <p:embeddedFont>
      <p:font typeface="Roboto Condensed Light" panose="02000000000000000000" pitchFamily="2"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17C741-A430-4902-A550-9EDAF9E6587D}">
  <a:tblStyle styleId="{7A17C741-A430-4902-A550-9EDAF9E658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640260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102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7"/>
        <p:cNvGrpSpPr/>
        <p:nvPr/>
      </p:nvGrpSpPr>
      <p:grpSpPr>
        <a:xfrm>
          <a:off x="0" y="0"/>
          <a:ext cx="0" cy="0"/>
          <a:chOff x="0" y="0"/>
          <a:chExt cx="0" cy="0"/>
        </a:xfrm>
      </p:grpSpPr>
      <p:sp>
        <p:nvSpPr>
          <p:cNvPr id="3468" name="Google Shape;3468;gd1982dd69e_0_22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9" name="Google Shape;3469;gd1982dd69e_0_22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2993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7"/>
        <p:cNvGrpSpPr/>
        <p:nvPr/>
      </p:nvGrpSpPr>
      <p:grpSpPr>
        <a:xfrm>
          <a:off x="0" y="0"/>
          <a:ext cx="0" cy="0"/>
          <a:chOff x="0" y="0"/>
          <a:chExt cx="0" cy="0"/>
        </a:xfrm>
      </p:grpSpPr>
      <p:sp>
        <p:nvSpPr>
          <p:cNvPr id="3468" name="Google Shape;3468;gd1982dd69e_0_22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9" name="Google Shape;3469;gd1982dd69e_0_22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4397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5"/>
        <p:cNvGrpSpPr/>
        <p:nvPr/>
      </p:nvGrpSpPr>
      <p:grpSpPr>
        <a:xfrm>
          <a:off x="0" y="0"/>
          <a:ext cx="0" cy="0"/>
          <a:chOff x="0" y="0"/>
          <a:chExt cx="0" cy="0"/>
        </a:xfrm>
      </p:grpSpPr>
      <p:sp>
        <p:nvSpPr>
          <p:cNvPr id="2186" name="Google Shape;2186;g10a259dcb6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7" name="Google Shape;2187;g10a259dcb6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0076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5"/>
        <p:cNvGrpSpPr/>
        <p:nvPr/>
      </p:nvGrpSpPr>
      <p:grpSpPr>
        <a:xfrm>
          <a:off x="0" y="0"/>
          <a:ext cx="0" cy="0"/>
          <a:chOff x="0" y="0"/>
          <a:chExt cx="0" cy="0"/>
        </a:xfrm>
      </p:grpSpPr>
      <p:sp>
        <p:nvSpPr>
          <p:cNvPr id="2186" name="Google Shape;2186;g10a259dcb6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7" name="Google Shape;2187;g10a259dcb6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9013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5"/>
        <p:cNvGrpSpPr/>
        <p:nvPr/>
      </p:nvGrpSpPr>
      <p:grpSpPr>
        <a:xfrm>
          <a:off x="0" y="0"/>
          <a:ext cx="0" cy="0"/>
          <a:chOff x="0" y="0"/>
          <a:chExt cx="0" cy="0"/>
        </a:xfrm>
      </p:grpSpPr>
      <p:sp>
        <p:nvSpPr>
          <p:cNvPr id="2186" name="Google Shape;2186;g10a259dcb6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7" name="Google Shape;2187;g10a259dcb6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984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10a259dcb6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10a259dcb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337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3"/>
        <p:cNvGrpSpPr/>
        <p:nvPr/>
      </p:nvGrpSpPr>
      <p:grpSpPr>
        <a:xfrm>
          <a:off x="0" y="0"/>
          <a:ext cx="0" cy="0"/>
          <a:chOff x="0" y="0"/>
          <a:chExt cx="0" cy="0"/>
        </a:xfrm>
      </p:grpSpPr>
      <p:sp>
        <p:nvSpPr>
          <p:cNvPr id="2814" name="Google Shape;2814;gd1982dd69e_0_21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5" name="Google Shape;2815;gd1982dd69e_0_21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0207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5"/>
        <p:cNvGrpSpPr/>
        <p:nvPr/>
      </p:nvGrpSpPr>
      <p:grpSpPr>
        <a:xfrm>
          <a:off x="0" y="0"/>
          <a:ext cx="0" cy="0"/>
          <a:chOff x="0" y="0"/>
          <a:chExt cx="0" cy="0"/>
        </a:xfrm>
      </p:grpSpPr>
      <p:sp>
        <p:nvSpPr>
          <p:cNvPr id="1956" name="Google Shape;1956;g108c4d3baac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7" name="Google Shape;1957;g108c4d3baa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9211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5"/>
        <p:cNvGrpSpPr/>
        <p:nvPr/>
      </p:nvGrpSpPr>
      <p:grpSpPr>
        <a:xfrm>
          <a:off x="0" y="0"/>
          <a:ext cx="0" cy="0"/>
          <a:chOff x="0" y="0"/>
          <a:chExt cx="0" cy="0"/>
        </a:xfrm>
      </p:grpSpPr>
      <p:sp>
        <p:nvSpPr>
          <p:cNvPr id="2186" name="Google Shape;2186;g10a259dcb6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7" name="Google Shape;2187;g10a259dcb6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242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10a259dcb6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10a259dcb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6504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5"/>
        <p:cNvGrpSpPr/>
        <p:nvPr/>
      </p:nvGrpSpPr>
      <p:grpSpPr>
        <a:xfrm>
          <a:off x="0" y="0"/>
          <a:ext cx="0" cy="0"/>
          <a:chOff x="0" y="0"/>
          <a:chExt cx="0" cy="0"/>
        </a:xfrm>
      </p:grpSpPr>
      <p:sp>
        <p:nvSpPr>
          <p:cNvPr id="2186" name="Google Shape;2186;g10a259dcb6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7" name="Google Shape;2187;g10a259dcb6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477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10a259dcb6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10a259dcb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63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10a259dcb6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10a259dcb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107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5"/>
        <p:cNvGrpSpPr/>
        <p:nvPr/>
      </p:nvGrpSpPr>
      <p:grpSpPr>
        <a:xfrm>
          <a:off x="0" y="0"/>
          <a:ext cx="0" cy="0"/>
          <a:chOff x="0" y="0"/>
          <a:chExt cx="0" cy="0"/>
        </a:xfrm>
      </p:grpSpPr>
      <p:sp>
        <p:nvSpPr>
          <p:cNvPr id="2186" name="Google Shape;2186;g10a259dcb6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7" name="Google Shape;2187;g10a259dcb6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850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7"/>
        <p:cNvGrpSpPr/>
        <p:nvPr/>
      </p:nvGrpSpPr>
      <p:grpSpPr>
        <a:xfrm>
          <a:off x="0" y="0"/>
          <a:ext cx="0" cy="0"/>
          <a:chOff x="0" y="0"/>
          <a:chExt cx="0" cy="0"/>
        </a:xfrm>
      </p:grpSpPr>
      <p:sp>
        <p:nvSpPr>
          <p:cNvPr id="3468" name="Google Shape;3468;gd1982dd69e_0_22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9" name="Google Shape;3469;gd1982dd69e_0_22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4861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95" y="25"/>
            <a:ext cx="9143969" cy="5143446"/>
            <a:chOff x="95" y="25"/>
            <a:chExt cx="9143969" cy="5143446"/>
          </a:xfrm>
        </p:grpSpPr>
        <p:sp>
          <p:nvSpPr>
            <p:cNvPr id="10" name="Google Shape;10;p2"/>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txBox="1">
            <a:spLocks noGrp="1"/>
          </p:cNvSpPr>
          <p:nvPr>
            <p:ph type="ctrTitle"/>
          </p:nvPr>
        </p:nvSpPr>
        <p:spPr>
          <a:xfrm>
            <a:off x="3001400" y="1217528"/>
            <a:ext cx="5581800" cy="18453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050">
                <a:solidFill>
                  <a:srgbClr val="212529"/>
                </a:solidFill>
                <a:latin typeface="Dancing Script"/>
                <a:ea typeface="Dancing Script"/>
                <a:cs typeface="Dancing Script"/>
                <a:sym typeface="Dancing Scrip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6" name="Google Shape;36;p2"/>
          <p:cNvSpPr txBox="1">
            <a:spLocks noGrp="1"/>
          </p:cNvSpPr>
          <p:nvPr>
            <p:ph type="subTitle" idx="1"/>
          </p:nvPr>
        </p:nvSpPr>
        <p:spPr>
          <a:xfrm>
            <a:off x="3666200" y="3517936"/>
            <a:ext cx="4252200" cy="486900"/>
          </a:xfrm>
          <a:prstGeom prst="rect">
            <a:avLst/>
          </a:prstGeom>
          <a:noFill/>
          <a:ln w="19050"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latin typeface="Delius Swash Caps"/>
                <a:ea typeface="Delius Swash Caps"/>
                <a:cs typeface="Delius Swash Caps"/>
                <a:sym typeface="Delius Swash Cap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7" name="Google Shape;37;p2"/>
          <p:cNvSpPr/>
          <p:nvPr/>
        </p:nvSpPr>
        <p:spPr>
          <a:xfrm>
            <a:off x="8675588" y="4708063"/>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485413" y="105365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414550" y="61610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497325" y="453715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74625" y="105365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989588" y="3951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800675" y="4340788"/>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2"/>
          <p:cNvGrpSpPr/>
          <p:nvPr/>
        </p:nvGrpSpPr>
        <p:grpSpPr>
          <a:xfrm>
            <a:off x="5032475" y="4607963"/>
            <a:ext cx="311900" cy="314700"/>
            <a:chOff x="8571050" y="1873050"/>
            <a:chExt cx="311900" cy="314700"/>
          </a:xfrm>
        </p:grpSpPr>
        <p:sp>
          <p:nvSpPr>
            <p:cNvPr id="45" name="Google Shape;45;p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1541184" y="829733"/>
            <a:ext cx="686239" cy="223927"/>
            <a:chOff x="3798300" y="2287225"/>
            <a:chExt cx="730975" cy="238525"/>
          </a:xfrm>
        </p:grpSpPr>
        <p:sp>
          <p:nvSpPr>
            <p:cNvPr id="50" name="Google Shape;50;p2"/>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7553320" y="4416698"/>
            <a:ext cx="545748" cy="159103"/>
            <a:chOff x="5393300" y="2420750"/>
            <a:chExt cx="581325" cy="169475"/>
          </a:xfrm>
        </p:grpSpPr>
        <p:sp>
          <p:nvSpPr>
            <p:cNvPr id="53" name="Google Shape;53;p2"/>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grpSp>
        <p:nvGrpSpPr>
          <p:cNvPr id="56" name="Google Shape;56;p3"/>
          <p:cNvGrpSpPr/>
          <p:nvPr/>
        </p:nvGrpSpPr>
        <p:grpSpPr>
          <a:xfrm>
            <a:off x="95" y="25"/>
            <a:ext cx="9143969" cy="5143446"/>
            <a:chOff x="95" y="25"/>
            <a:chExt cx="9143969" cy="5143446"/>
          </a:xfrm>
        </p:grpSpPr>
        <p:sp>
          <p:nvSpPr>
            <p:cNvPr id="57" name="Google Shape;57;p3"/>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3"/>
          <p:cNvSpPr txBox="1">
            <a:spLocks noGrp="1"/>
          </p:cNvSpPr>
          <p:nvPr>
            <p:ph type="title"/>
          </p:nvPr>
        </p:nvSpPr>
        <p:spPr>
          <a:xfrm>
            <a:off x="1170425" y="2532250"/>
            <a:ext cx="3858900" cy="816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550">
                <a:solidFill>
                  <a:srgbClr val="212529"/>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83" name="Google Shape;83;p3"/>
          <p:cNvSpPr txBox="1">
            <a:spLocks noGrp="1"/>
          </p:cNvSpPr>
          <p:nvPr>
            <p:ph type="title" idx="2" hasCustomPrompt="1"/>
          </p:nvPr>
        </p:nvSpPr>
        <p:spPr>
          <a:xfrm>
            <a:off x="1488725" y="1000931"/>
            <a:ext cx="1255800" cy="11460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4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84" name="Google Shape;84;p3"/>
          <p:cNvSpPr txBox="1">
            <a:spLocks noGrp="1"/>
          </p:cNvSpPr>
          <p:nvPr>
            <p:ph type="subTitle" idx="1"/>
          </p:nvPr>
        </p:nvSpPr>
        <p:spPr>
          <a:xfrm>
            <a:off x="1170425" y="3545650"/>
            <a:ext cx="4266000" cy="5340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5" name="Google Shape;85;p3"/>
          <p:cNvSpPr/>
          <p:nvPr/>
        </p:nvSpPr>
        <p:spPr>
          <a:xfrm flipH="1">
            <a:off x="360423" y="3498675"/>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flipH="1">
            <a:off x="5039723" y="45493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flipH="1">
            <a:off x="8140473" y="452375"/>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flipH="1">
            <a:off x="677773" y="2076088"/>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5370498" y="434402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flipH="1">
            <a:off x="8388248" y="463758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flipH="1">
            <a:off x="630173" y="380063"/>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3"/>
          <p:cNvGrpSpPr/>
          <p:nvPr/>
        </p:nvGrpSpPr>
        <p:grpSpPr>
          <a:xfrm>
            <a:off x="3569448" y="1303738"/>
            <a:ext cx="529900" cy="149350"/>
            <a:chOff x="3898800" y="2624300"/>
            <a:chExt cx="529900" cy="149350"/>
          </a:xfrm>
        </p:grpSpPr>
        <p:sp>
          <p:nvSpPr>
            <p:cNvPr id="93" name="Google Shape;93;p3"/>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flipH="1">
            <a:off x="2809210" y="4718175"/>
            <a:ext cx="581325" cy="169475"/>
            <a:chOff x="5393300" y="2420750"/>
            <a:chExt cx="581325" cy="169475"/>
          </a:xfrm>
        </p:grpSpPr>
        <p:sp>
          <p:nvSpPr>
            <p:cNvPr id="96" name="Google Shape;96;p3"/>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8"/>
        <p:cNvGrpSpPr/>
        <p:nvPr/>
      </p:nvGrpSpPr>
      <p:grpSpPr>
        <a:xfrm>
          <a:off x="0" y="0"/>
          <a:ext cx="0" cy="0"/>
          <a:chOff x="0" y="0"/>
          <a:chExt cx="0" cy="0"/>
        </a:xfrm>
      </p:grpSpPr>
      <p:sp>
        <p:nvSpPr>
          <p:cNvPr id="99" name="Google Shape;99;p4"/>
          <p:cNvSpPr txBox="1">
            <a:spLocks noGrp="1"/>
          </p:cNvSpPr>
          <p:nvPr>
            <p:ph type="body" idx="1"/>
          </p:nvPr>
        </p:nvSpPr>
        <p:spPr>
          <a:xfrm>
            <a:off x="891300" y="1225850"/>
            <a:ext cx="7361400" cy="33468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1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100" name="Google Shape;100;p4"/>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grpSp>
        <p:nvGrpSpPr>
          <p:cNvPr id="101" name="Google Shape;101;p4"/>
          <p:cNvGrpSpPr/>
          <p:nvPr/>
        </p:nvGrpSpPr>
        <p:grpSpPr>
          <a:xfrm>
            <a:off x="95" y="25"/>
            <a:ext cx="9143969" cy="5143446"/>
            <a:chOff x="95" y="25"/>
            <a:chExt cx="9143969" cy="5143446"/>
          </a:xfrm>
        </p:grpSpPr>
        <p:sp>
          <p:nvSpPr>
            <p:cNvPr id="102" name="Google Shape;102;p4"/>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4"/>
          <p:cNvSpPr/>
          <p:nvPr/>
        </p:nvSpPr>
        <p:spPr>
          <a:xfrm>
            <a:off x="8718050" y="37798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5349125" y="490155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350200" y="4565113"/>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7166000" y="481490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891300" y="59182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233038" y="22637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4"/>
          <p:cNvGrpSpPr/>
          <p:nvPr/>
        </p:nvGrpSpPr>
        <p:grpSpPr>
          <a:xfrm>
            <a:off x="8118813" y="911138"/>
            <a:ext cx="311900" cy="314700"/>
            <a:chOff x="8571050" y="1873050"/>
            <a:chExt cx="311900" cy="314700"/>
          </a:xfrm>
        </p:grpSpPr>
        <p:sp>
          <p:nvSpPr>
            <p:cNvPr id="134" name="Google Shape;134;p4"/>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4"/>
          <p:cNvGrpSpPr/>
          <p:nvPr/>
        </p:nvGrpSpPr>
        <p:grpSpPr>
          <a:xfrm>
            <a:off x="8165825" y="4533300"/>
            <a:ext cx="529900" cy="149350"/>
            <a:chOff x="3898800" y="2624300"/>
            <a:chExt cx="529900" cy="149350"/>
          </a:xfrm>
        </p:grpSpPr>
        <p:sp>
          <p:nvSpPr>
            <p:cNvPr id="139" name="Google Shape;139;p4"/>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4"/>
          <p:cNvGrpSpPr/>
          <p:nvPr/>
        </p:nvGrpSpPr>
        <p:grpSpPr>
          <a:xfrm rot="3651682">
            <a:off x="153345" y="1192019"/>
            <a:ext cx="340408" cy="202565"/>
            <a:chOff x="3780075" y="2889150"/>
            <a:chExt cx="340425" cy="202575"/>
          </a:xfrm>
        </p:grpSpPr>
        <p:sp>
          <p:nvSpPr>
            <p:cNvPr id="142" name="Google Shape;142;p4"/>
            <p:cNvSpPr/>
            <p:nvPr/>
          </p:nvSpPr>
          <p:spPr>
            <a:xfrm>
              <a:off x="3826225" y="2907725"/>
              <a:ext cx="294275" cy="184000"/>
            </a:xfrm>
            <a:custGeom>
              <a:avLst/>
              <a:gdLst/>
              <a:ahLst/>
              <a:cxnLst/>
              <a:rect l="l" t="t" r="r" b="b"/>
              <a:pathLst>
                <a:path w="11771" h="7360" extrusionOk="0">
                  <a:moveTo>
                    <a:pt x="551" y="1"/>
                  </a:moveTo>
                  <a:cubicBezTo>
                    <a:pt x="326" y="1"/>
                    <a:pt x="101" y="143"/>
                    <a:pt x="68" y="426"/>
                  </a:cubicBezTo>
                  <a:cubicBezTo>
                    <a:pt x="1" y="2194"/>
                    <a:pt x="435" y="3962"/>
                    <a:pt x="1302" y="5530"/>
                  </a:cubicBezTo>
                  <a:cubicBezTo>
                    <a:pt x="2059" y="6773"/>
                    <a:pt x="3188" y="7360"/>
                    <a:pt x="4513" y="7360"/>
                  </a:cubicBezTo>
                  <a:cubicBezTo>
                    <a:pt x="4822" y="7360"/>
                    <a:pt x="5143" y="7328"/>
                    <a:pt x="5472" y="7264"/>
                  </a:cubicBezTo>
                  <a:cubicBezTo>
                    <a:pt x="8474" y="6631"/>
                    <a:pt x="10875" y="4362"/>
                    <a:pt x="11709" y="1393"/>
                  </a:cubicBezTo>
                  <a:cubicBezTo>
                    <a:pt x="11770" y="1048"/>
                    <a:pt x="11497" y="826"/>
                    <a:pt x="11229" y="826"/>
                  </a:cubicBezTo>
                  <a:cubicBezTo>
                    <a:pt x="11057" y="826"/>
                    <a:pt x="10887" y="918"/>
                    <a:pt x="10809" y="1127"/>
                  </a:cubicBezTo>
                  <a:cubicBezTo>
                    <a:pt x="10108" y="3595"/>
                    <a:pt x="8173" y="5563"/>
                    <a:pt x="5705" y="6264"/>
                  </a:cubicBezTo>
                  <a:cubicBezTo>
                    <a:pt x="5338" y="6380"/>
                    <a:pt x="4963" y="6439"/>
                    <a:pt x="4588" y="6439"/>
                  </a:cubicBezTo>
                  <a:cubicBezTo>
                    <a:pt x="4212" y="6439"/>
                    <a:pt x="3837" y="6380"/>
                    <a:pt x="3470" y="6264"/>
                  </a:cubicBezTo>
                  <a:cubicBezTo>
                    <a:pt x="2836" y="5997"/>
                    <a:pt x="2336" y="5530"/>
                    <a:pt x="2036" y="4929"/>
                  </a:cubicBezTo>
                  <a:cubicBezTo>
                    <a:pt x="1302" y="3528"/>
                    <a:pt x="968" y="1994"/>
                    <a:pt x="1035" y="426"/>
                  </a:cubicBezTo>
                  <a:cubicBezTo>
                    <a:pt x="1002" y="143"/>
                    <a:pt x="777"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3780075" y="2889150"/>
              <a:ext cx="132075" cy="76975"/>
            </a:xfrm>
            <a:custGeom>
              <a:avLst/>
              <a:gdLst/>
              <a:ahLst/>
              <a:cxnLst/>
              <a:rect l="l" t="t" r="r" b="b"/>
              <a:pathLst>
                <a:path w="5283" h="3079" extrusionOk="0">
                  <a:moveTo>
                    <a:pt x="2227" y="0"/>
                  </a:moveTo>
                  <a:cubicBezTo>
                    <a:pt x="1662" y="0"/>
                    <a:pt x="1372" y="515"/>
                    <a:pt x="1113" y="936"/>
                  </a:cubicBezTo>
                  <a:cubicBezTo>
                    <a:pt x="846" y="1369"/>
                    <a:pt x="513" y="1903"/>
                    <a:pt x="212" y="2403"/>
                  </a:cubicBezTo>
                  <a:cubicBezTo>
                    <a:pt x="1" y="2733"/>
                    <a:pt x="320" y="3078"/>
                    <a:pt x="643" y="3078"/>
                  </a:cubicBezTo>
                  <a:cubicBezTo>
                    <a:pt x="779" y="3078"/>
                    <a:pt x="915" y="3018"/>
                    <a:pt x="1013" y="2870"/>
                  </a:cubicBezTo>
                  <a:cubicBezTo>
                    <a:pt x="1280" y="2470"/>
                    <a:pt x="1513" y="2070"/>
                    <a:pt x="1747" y="1669"/>
                  </a:cubicBezTo>
                  <a:cubicBezTo>
                    <a:pt x="1880" y="1503"/>
                    <a:pt x="1980" y="1303"/>
                    <a:pt x="2114" y="1102"/>
                  </a:cubicBezTo>
                  <a:cubicBezTo>
                    <a:pt x="2147" y="1069"/>
                    <a:pt x="2214" y="936"/>
                    <a:pt x="2281" y="936"/>
                  </a:cubicBezTo>
                  <a:cubicBezTo>
                    <a:pt x="2414" y="936"/>
                    <a:pt x="2614" y="1136"/>
                    <a:pt x="2714" y="1236"/>
                  </a:cubicBezTo>
                  <a:lnTo>
                    <a:pt x="3281" y="1669"/>
                  </a:lnTo>
                  <a:lnTo>
                    <a:pt x="4449" y="2603"/>
                  </a:lnTo>
                  <a:cubicBezTo>
                    <a:pt x="4549" y="2687"/>
                    <a:pt x="4666" y="2729"/>
                    <a:pt x="4782" y="2729"/>
                  </a:cubicBezTo>
                  <a:cubicBezTo>
                    <a:pt x="4899" y="2729"/>
                    <a:pt x="5016" y="2687"/>
                    <a:pt x="5116" y="2603"/>
                  </a:cubicBezTo>
                  <a:cubicBezTo>
                    <a:pt x="5283" y="2403"/>
                    <a:pt x="5283" y="2103"/>
                    <a:pt x="5116" y="1936"/>
                  </a:cubicBezTo>
                  <a:lnTo>
                    <a:pt x="3748" y="836"/>
                  </a:lnTo>
                  <a:cubicBezTo>
                    <a:pt x="3348" y="502"/>
                    <a:pt x="2848" y="2"/>
                    <a:pt x="2281" y="2"/>
                  </a:cubicBezTo>
                  <a:cubicBezTo>
                    <a:pt x="2263" y="1"/>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4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46"/>
        <p:cNvGrpSpPr/>
        <p:nvPr/>
      </p:nvGrpSpPr>
      <p:grpSpPr>
        <a:xfrm>
          <a:off x="0" y="0"/>
          <a:ext cx="0" cy="0"/>
          <a:chOff x="0" y="0"/>
          <a:chExt cx="0" cy="0"/>
        </a:xfrm>
      </p:grpSpPr>
      <p:grpSp>
        <p:nvGrpSpPr>
          <p:cNvPr id="447" name="Google Shape;447;p13"/>
          <p:cNvGrpSpPr/>
          <p:nvPr/>
        </p:nvGrpSpPr>
        <p:grpSpPr>
          <a:xfrm>
            <a:off x="95" y="25"/>
            <a:ext cx="9143969" cy="5143446"/>
            <a:chOff x="95" y="25"/>
            <a:chExt cx="9143969" cy="5143446"/>
          </a:xfrm>
        </p:grpSpPr>
        <p:sp>
          <p:nvSpPr>
            <p:cNvPr id="448" name="Google Shape;448;p13"/>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3"/>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3"/>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3"/>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3"/>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3"/>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3"/>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3" name="Google Shape;473;p13"/>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300"/>
              <a:buNone/>
              <a:defRPr sz="4300"/>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endParaRPr/>
          </a:p>
        </p:txBody>
      </p:sp>
      <p:sp>
        <p:nvSpPr>
          <p:cNvPr id="474" name="Google Shape;474;p13"/>
          <p:cNvSpPr txBox="1">
            <a:spLocks noGrp="1"/>
          </p:cNvSpPr>
          <p:nvPr>
            <p:ph type="title" idx="2"/>
          </p:nvPr>
        </p:nvSpPr>
        <p:spPr>
          <a:xfrm>
            <a:off x="2172613" y="1747833"/>
            <a:ext cx="2148600" cy="415500"/>
          </a:xfrm>
          <a:prstGeom prst="rect">
            <a:avLst/>
          </a:prstGeom>
        </p:spPr>
        <p:txBody>
          <a:bodyPr spcFirstLastPara="1" wrap="square" lIns="91425" tIns="91425" rIns="91425" bIns="91425" anchor="ctr" anchorCtr="0">
            <a:noAutofit/>
          </a:bodyPr>
          <a:lstStyle>
            <a:lvl1pPr lvl="0">
              <a:spcBef>
                <a:spcPts val="0"/>
              </a:spcBef>
              <a:spcAft>
                <a:spcPts val="0"/>
              </a:spcAft>
              <a:buSzPts val="4300"/>
              <a:buNone/>
              <a:defRPr sz="3100" b="1">
                <a:highlight>
                  <a:schemeClr val="dk2"/>
                </a:highlight>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endParaRPr/>
          </a:p>
        </p:txBody>
      </p:sp>
      <p:sp>
        <p:nvSpPr>
          <p:cNvPr id="475" name="Google Shape;475;p13"/>
          <p:cNvSpPr txBox="1">
            <a:spLocks noGrp="1"/>
          </p:cNvSpPr>
          <p:nvPr>
            <p:ph type="subTitle" idx="1"/>
          </p:nvPr>
        </p:nvSpPr>
        <p:spPr>
          <a:xfrm>
            <a:off x="2172625" y="2207958"/>
            <a:ext cx="2223300" cy="5889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6" name="Google Shape;476;p13"/>
          <p:cNvSpPr txBox="1">
            <a:spLocks noGrp="1"/>
          </p:cNvSpPr>
          <p:nvPr>
            <p:ph type="title" idx="3" hasCustomPrompt="1"/>
          </p:nvPr>
        </p:nvSpPr>
        <p:spPr>
          <a:xfrm>
            <a:off x="1132240" y="1801332"/>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77" name="Google Shape;477;p13"/>
          <p:cNvSpPr txBox="1">
            <a:spLocks noGrp="1"/>
          </p:cNvSpPr>
          <p:nvPr>
            <p:ph type="title" idx="4"/>
          </p:nvPr>
        </p:nvSpPr>
        <p:spPr>
          <a:xfrm>
            <a:off x="5870188" y="1747833"/>
            <a:ext cx="2148600" cy="4155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478" name="Google Shape;478;p13"/>
          <p:cNvSpPr txBox="1">
            <a:spLocks noGrp="1"/>
          </p:cNvSpPr>
          <p:nvPr>
            <p:ph type="subTitle" idx="5"/>
          </p:nvPr>
        </p:nvSpPr>
        <p:spPr>
          <a:xfrm>
            <a:off x="5870200" y="2207958"/>
            <a:ext cx="2223300" cy="588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9" name="Google Shape;479;p13"/>
          <p:cNvSpPr txBox="1">
            <a:spLocks noGrp="1"/>
          </p:cNvSpPr>
          <p:nvPr>
            <p:ph type="title" idx="6" hasCustomPrompt="1"/>
          </p:nvPr>
        </p:nvSpPr>
        <p:spPr>
          <a:xfrm>
            <a:off x="4842281" y="1801332"/>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0" name="Google Shape;480;p13"/>
          <p:cNvSpPr txBox="1">
            <a:spLocks noGrp="1"/>
          </p:cNvSpPr>
          <p:nvPr>
            <p:ph type="title" idx="7"/>
          </p:nvPr>
        </p:nvSpPr>
        <p:spPr>
          <a:xfrm>
            <a:off x="2172613" y="3178583"/>
            <a:ext cx="2148600" cy="4155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481" name="Google Shape;481;p13"/>
          <p:cNvSpPr txBox="1">
            <a:spLocks noGrp="1"/>
          </p:cNvSpPr>
          <p:nvPr>
            <p:ph type="subTitle" idx="8"/>
          </p:nvPr>
        </p:nvSpPr>
        <p:spPr>
          <a:xfrm>
            <a:off x="2172625" y="3638708"/>
            <a:ext cx="2223300" cy="588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2" name="Google Shape;482;p13"/>
          <p:cNvSpPr txBox="1">
            <a:spLocks noGrp="1"/>
          </p:cNvSpPr>
          <p:nvPr>
            <p:ph type="title" idx="9" hasCustomPrompt="1"/>
          </p:nvPr>
        </p:nvSpPr>
        <p:spPr>
          <a:xfrm>
            <a:off x="1132240" y="3215319"/>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3" name="Google Shape;483;p13"/>
          <p:cNvSpPr txBox="1">
            <a:spLocks noGrp="1"/>
          </p:cNvSpPr>
          <p:nvPr>
            <p:ph type="title" idx="13"/>
          </p:nvPr>
        </p:nvSpPr>
        <p:spPr>
          <a:xfrm>
            <a:off x="5870188" y="3178583"/>
            <a:ext cx="2148600" cy="4155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484" name="Google Shape;484;p13"/>
          <p:cNvSpPr txBox="1">
            <a:spLocks noGrp="1"/>
          </p:cNvSpPr>
          <p:nvPr>
            <p:ph type="subTitle" idx="14"/>
          </p:nvPr>
        </p:nvSpPr>
        <p:spPr>
          <a:xfrm>
            <a:off x="5870200" y="3638708"/>
            <a:ext cx="2223300" cy="588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5" name="Google Shape;485;p13"/>
          <p:cNvSpPr txBox="1">
            <a:spLocks noGrp="1"/>
          </p:cNvSpPr>
          <p:nvPr>
            <p:ph type="title" idx="15" hasCustomPrompt="1"/>
          </p:nvPr>
        </p:nvSpPr>
        <p:spPr>
          <a:xfrm>
            <a:off x="4842281" y="3215319"/>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6" name="Google Shape;486;p13"/>
          <p:cNvSpPr/>
          <p:nvPr/>
        </p:nvSpPr>
        <p:spPr>
          <a:xfrm>
            <a:off x="4857500" y="48014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1055050" y="472081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2248825" y="7839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368488" y="3321563"/>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8261475" y="869663"/>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7064300" y="53898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454125" y="15418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13"/>
          <p:cNvGrpSpPr/>
          <p:nvPr/>
        </p:nvGrpSpPr>
        <p:grpSpPr>
          <a:xfrm>
            <a:off x="8274825" y="4667863"/>
            <a:ext cx="311900" cy="314700"/>
            <a:chOff x="8571050" y="1873050"/>
            <a:chExt cx="311900" cy="314700"/>
          </a:xfrm>
        </p:grpSpPr>
        <p:sp>
          <p:nvSpPr>
            <p:cNvPr id="494" name="Google Shape;494;p13"/>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13"/>
          <p:cNvGrpSpPr/>
          <p:nvPr/>
        </p:nvGrpSpPr>
        <p:grpSpPr>
          <a:xfrm flipH="1">
            <a:off x="7699750" y="1806963"/>
            <a:ext cx="730975" cy="238525"/>
            <a:chOff x="3798300" y="2287225"/>
            <a:chExt cx="730975" cy="238525"/>
          </a:xfrm>
        </p:grpSpPr>
        <p:sp>
          <p:nvSpPr>
            <p:cNvPr id="499" name="Google Shape;499;p13"/>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13"/>
          <p:cNvGrpSpPr/>
          <p:nvPr/>
        </p:nvGrpSpPr>
        <p:grpSpPr>
          <a:xfrm flipH="1">
            <a:off x="1806525" y="4686438"/>
            <a:ext cx="529900" cy="149350"/>
            <a:chOff x="3898800" y="2624300"/>
            <a:chExt cx="529900" cy="149350"/>
          </a:xfrm>
        </p:grpSpPr>
        <p:sp>
          <p:nvSpPr>
            <p:cNvPr id="502" name="Google Shape;502;p13"/>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CUSTOM_8">
    <p:spTree>
      <p:nvGrpSpPr>
        <p:cNvPr id="1" name="Shape 716"/>
        <p:cNvGrpSpPr/>
        <p:nvPr/>
      </p:nvGrpSpPr>
      <p:grpSpPr>
        <a:xfrm>
          <a:off x="0" y="0"/>
          <a:ext cx="0" cy="0"/>
          <a:chOff x="0" y="0"/>
          <a:chExt cx="0" cy="0"/>
        </a:xfrm>
      </p:grpSpPr>
      <p:grpSp>
        <p:nvGrpSpPr>
          <p:cNvPr id="717" name="Google Shape;717;p18"/>
          <p:cNvGrpSpPr/>
          <p:nvPr/>
        </p:nvGrpSpPr>
        <p:grpSpPr>
          <a:xfrm>
            <a:off x="95" y="25"/>
            <a:ext cx="9143969" cy="5143446"/>
            <a:chOff x="95" y="25"/>
            <a:chExt cx="9143969" cy="5143446"/>
          </a:xfrm>
        </p:grpSpPr>
        <p:sp>
          <p:nvSpPr>
            <p:cNvPr id="718" name="Google Shape;718;p18"/>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8"/>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8"/>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8"/>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8"/>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8"/>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8"/>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8"/>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8"/>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8"/>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8"/>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8"/>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8"/>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8"/>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8"/>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8"/>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8"/>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8"/>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8"/>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8"/>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8"/>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8"/>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8"/>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8"/>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8"/>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3" name="Google Shape;743;p18"/>
          <p:cNvSpPr txBox="1">
            <a:spLocks noGrp="1"/>
          </p:cNvSpPr>
          <p:nvPr>
            <p:ph type="title"/>
          </p:nvPr>
        </p:nvSpPr>
        <p:spPr>
          <a:xfrm>
            <a:off x="1307350" y="1461276"/>
            <a:ext cx="2955300" cy="44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744" name="Google Shape;744;p18"/>
          <p:cNvSpPr txBox="1">
            <a:spLocks noGrp="1"/>
          </p:cNvSpPr>
          <p:nvPr>
            <p:ph type="subTitle" idx="1"/>
          </p:nvPr>
        </p:nvSpPr>
        <p:spPr>
          <a:xfrm>
            <a:off x="1307356" y="2050887"/>
            <a:ext cx="2955300" cy="21573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accent2"/>
              </a:buClr>
              <a:buSzPts val="1400"/>
              <a:buChar char="●"/>
              <a:defRPr sz="16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745" name="Google Shape;745;p18"/>
          <p:cNvSpPr txBox="1">
            <a:spLocks noGrp="1"/>
          </p:cNvSpPr>
          <p:nvPr>
            <p:ph type="title" idx="2"/>
          </p:nvPr>
        </p:nvSpPr>
        <p:spPr>
          <a:xfrm>
            <a:off x="4881355" y="1461276"/>
            <a:ext cx="2955300" cy="44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746" name="Google Shape;746;p18"/>
          <p:cNvSpPr txBox="1">
            <a:spLocks noGrp="1"/>
          </p:cNvSpPr>
          <p:nvPr>
            <p:ph type="subTitle" idx="3"/>
          </p:nvPr>
        </p:nvSpPr>
        <p:spPr>
          <a:xfrm>
            <a:off x="4881350" y="2050887"/>
            <a:ext cx="2955300" cy="21573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accent2"/>
              </a:buClr>
              <a:buSzPts val="1400"/>
              <a:buChar char="●"/>
              <a:defRPr sz="16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747" name="Google Shape;747;p18"/>
          <p:cNvSpPr txBox="1">
            <a:spLocks noGrp="1"/>
          </p:cNvSpPr>
          <p:nvPr>
            <p:ph type="title" idx="4"/>
          </p:nvPr>
        </p:nvSpPr>
        <p:spPr>
          <a:xfrm>
            <a:off x="713225" y="539000"/>
            <a:ext cx="77175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748" name="Google Shape;748;p18"/>
          <p:cNvSpPr/>
          <p:nvPr/>
        </p:nvSpPr>
        <p:spPr>
          <a:xfrm>
            <a:off x="8703638" y="33476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8"/>
          <p:cNvSpPr/>
          <p:nvPr/>
        </p:nvSpPr>
        <p:spPr>
          <a:xfrm>
            <a:off x="7335888" y="85023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8"/>
          <p:cNvSpPr/>
          <p:nvPr/>
        </p:nvSpPr>
        <p:spPr>
          <a:xfrm>
            <a:off x="292600" y="27533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8"/>
          <p:cNvSpPr/>
          <p:nvPr/>
        </p:nvSpPr>
        <p:spPr>
          <a:xfrm>
            <a:off x="2749550" y="4844863"/>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8"/>
          <p:cNvSpPr/>
          <p:nvPr/>
        </p:nvSpPr>
        <p:spPr>
          <a:xfrm>
            <a:off x="374625" y="105365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8"/>
          <p:cNvSpPr/>
          <p:nvPr/>
        </p:nvSpPr>
        <p:spPr>
          <a:xfrm>
            <a:off x="640900" y="4609863"/>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4" name="Google Shape;754;p18"/>
          <p:cNvGrpSpPr/>
          <p:nvPr/>
        </p:nvGrpSpPr>
        <p:grpSpPr>
          <a:xfrm>
            <a:off x="5032475" y="4607963"/>
            <a:ext cx="311900" cy="314700"/>
            <a:chOff x="8571050" y="1873050"/>
            <a:chExt cx="311900" cy="314700"/>
          </a:xfrm>
        </p:grpSpPr>
        <p:sp>
          <p:nvSpPr>
            <p:cNvPr id="755" name="Google Shape;755;p18"/>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8"/>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8"/>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8"/>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18"/>
          <p:cNvGrpSpPr/>
          <p:nvPr/>
        </p:nvGrpSpPr>
        <p:grpSpPr>
          <a:xfrm>
            <a:off x="2024509" y="539008"/>
            <a:ext cx="686239" cy="223927"/>
            <a:chOff x="3798300" y="2287225"/>
            <a:chExt cx="730975" cy="238525"/>
          </a:xfrm>
        </p:grpSpPr>
        <p:sp>
          <p:nvSpPr>
            <p:cNvPr id="760" name="Google Shape;760;p18"/>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8"/>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18"/>
          <p:cNvGrpSpPr/>
          <p:nvPr/>
        </p:nvGrpSpPr>
        <p:grpSpPr>
          <a:xfrm>
            <a:off x="8157895" y="4685773"/>
            <a:ext cx="545748" cy="159103"/>
            <a:chOff x="5393300" y="2420750"/>
            <a:chExt cx="581325" cy="169475"/>
          </a:xfrm>
        </p:grpSpPr>
        <p:sp>
          <p:nvSpPr>
            <p:cNvPr id="763" name="Google Shape;763;p18"/>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8"/>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807"/>
        <p:cNvGrpSpPr/>
        <p:nvPr/>
      </p:nvGrpSpPr>
      <p:grpSpPr>
        <a:xfrm>
          <a:off x="0" y="0"/>
          <a:ext cx="0" cy="0"/>
          <a:chOff x="0" y="0"/>
          <a:chExt cx="0" cy="0"/>
        </a:xfrm>
      </p:grpSpPr>
      <p:grpSp>
        <p:nvGrpSpPr>
          <p:cNvPr id="808" name="Google Shape;808;p20"/>
          <p:cNvGrpSpPr/>
          <p:nvPr/>
        </p:nvGrpSpPr>
        <p:grpSpPr>
          <a:xfrm>
            <a:off x="95" y="25"/>
            <a:ext cx="9143969" cy="5143446"/>
            <a:chOff x="95" y="25"/>
            <a:chExt cx="9143969" cy="5143446"/>
          </a:xfrm>
        </p:grpSpPr>
        <p:sp>
          <p:nvSpPr>
            <p:cNvPr id="809" name="Google Shape;809;p20"/>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0"/>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0"/>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0"/>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0"/>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0"/>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0"/>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0"/>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0"/>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0"/>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0"/>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0"/>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0"/>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0"/>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0"/>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0"/>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0"/>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0"/>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0"/>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0"/>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0"/>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4" name="Google Shape;834;p20"/>
          <p:cNvSpPr txBox="1">
            <a:spLocks noGrp="1"/>
          </p:cNvSpPr>
          <p:nvPr>
            <p:ph type="title"/>
          </p:nvPr>
        </p:nvSpPr>
        <p:spPr>
          <a:xfrm flipH="1">
            <a:off x="3102450" y="3160800"/>
            <a:ext cx="4499100" cy="40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835" name="Google Shape;835;p20"/>
          <p:cNvSpPr txBox="1">
            <a:spLocks noGrp="1"/>
          </p:cNvSpPr>
          <p:nvPr>
            <p:ph type="subTitle" idx="1"/>
          </p:nvPr>
        </p:nvSpPr>
        <p:spPr>
          <a:xfrm flipH="1">
            <a:off x="1542200" y="1274700"/>
            <a:ext cx="5101200" cy="1581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7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6" name="Google Shape;836;p20"/>
          <p:cNvSpPr/>
          <p:nvPr/>
        </p:nvSpPr>
        <p:spPr>
          <a:xfrm flipH="1">
            <a:off x="4251755" y="449345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0"/>
          <p:cNvSpPr/>
          <p:nvPr/>
        </p:nvSpPr>
        <p:spPr>
          <a:xfrm flipH="1">
            <a:off x="7966980" y="42932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0"/>
          <p:cNvSpPr/>
          <p:nvPr/>
        </p:nvSpPr>
        <p:spPr>
          <a:xfrm flipH="1">
            <a:off x="6376917" y="773425"/>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0"/>
          <p:cNvSpPr/>
          <p:nvPr/>
        </p:nvSpPr>
        <p:spPr>
          <a:xfrm flipH="1">
            <a:off x="874980" y="356400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0"/>
          <p:cNvSpPr/>
          <p:nvPr/>
        </p:nvSpPr>
        <p:spPr>
          <a:xfrm flipH="1">
            <a:off x="4039105" y="38007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1" name="Google Shape;841;p20"/>
          <p:cNvGrpSpPr/>
          <p:nvPr/>
        </p:nvGrpSpPr>
        <p:grpSpPr>
          <a:xfrm flipH="1">
            <a:off x="6135930" y="4293263"/>
            <a:ext cx="311900" cy="314700"/>
            <a:chOff x="8571050" y="1873050"/>
            <a:chExt cx="311900" cy="314700"/>
          </a:xfrm>
        </p:grpSpPr>
        <p:sp>
          <p:nvSpPr>
            <p:cNvPr id="842" name="Google Shape;842;p20"/>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0"/>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0"/>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0"/>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6" name="Google Shape;846;p20"/>
          <p:cNvSpPr/>
          <p:nvPr/>
        </p:nvSpPr>
        <p:spPr>
          <a:xfrm rot="-989451" flipH="1">
            <a:off x="1290283" y="752238"/>
            <a:ext cx="121724" cy="113202"/>
          </a:xfrm>
          <a:custGeom>
            <a:avLst/>
            <a:gdLst/>
            <a:ahLst/>
            <a:cxnLst/>
            <a:rect l="l" t="t" r="r" b="b"/>
            <a:pathLst>
              <a:path w="4371" h="4065" extrusionOk="0">
                <a:moveTo>
                  <a:pt x="2803" y="1301"/>
                </a:moveTo>
                <a:cubicBezTo>
                  <a:pt x="2803" y="1312"/>
                  <a:pt x="2810" y="1323"/>
                  <a:pt x="2818" y="1331"/>
                </a:cubicBezTo>
                <a:lnTo>
                  <a:pt x="2818" y="1331"/>
                </a:lnTo>
                <a:lnTo>
                  <a:pt x="2803" y="1301"/>
                </a:lnTo>
                <a:close/>
                <a:moveTo>
                  <a:pt x="1902" y="934"/>
                </a:moveTo>
                <a:cubicBezTo>
                  <a:pt x="2039" y="973"/>
                  <a:pt x="2176" y="990"/>
                  <a:pt x="2313" y="990"/>
                </a:cubicBezTo>
                <a:cubicBezTo>
                  <a:pt x="2337" y="990"/>
                  <a:pt x="2361" y="989"/>
                  <a:pt x="2385" y="988"/>
                </a:cubicBezTo>
                <a:lnTo>
                  <a:pt x="2385" y="988"/>
                </a:lnTo>
                <a:cubicBezTo>
                  <a:pt x="2391" y="992"/>
                  <a:pt x="2397" y="997"/>
                  <a:pt x="2403" y="1001"/>
                </a:cubicBezTo>
                <a:cubicBezTo>
                  <a:pt x="2469" y="1034"/>
                  <a:pt x="2536" y="1068"/>
                  <a:pt x="2569" y="1101"/>
                </a:cubicBezTo>
                <a:cubicBezTo>
                  <a:pt x="2569" y="1101"/>
                  <a:pt x="2633" y="1144"/>
                  <a:pt x="2625" y="1144"/>
                </a:cubicBezTo>
                <a:cubicBezTo>
                  <a:pt x="2623" y="1144"/>
                  <a:pt x="2616" y="1141"/>
                  <a:pt x="2603" y="1134"/>
                </a:cubicBezTo>
                <a:lnTo>
                  <a:pt x="2603" y="1134"/>
                </a:lnTo>
                <a:lnTo>
                  <a:pt x="2669" y="1168"/>
                </a:lnTo>
                <a:lnTo>
                  <a:pt x="2803" y="1301"/>
                </a:lnTo>
                <a:lnTo>
                  <a:pt x="2803" y="1301"/>
                </a:lnTo>
                <a:lnTo>
                  <a:pt x="2803" y="1301"/>
                </a:lnTo>
                <a:cubicBezTo>
                  <a:pt x="2803" y="1301"/>
                  <a:pt x="2803" y="1301"/>
                  <a:pt x="2803" y="1301"/>
                </a:cubicBezTo>
                <a:lnTo>
                  <a:pt x="2803" y="1301"/>
                </a:lnTo>
                <a:cubicBezTo>
                  <a:pt x="2831" y="1329"/>
                  <a:pt x="2835" y="1340"/>
                  <a:pt x="2831" y="1340"/>
                </a:cubicBezTo>
                <a:cubicBezTo>
                  <a:pt x="2829" y="1340"/>
                  <a:pt x="2823" y="1336"/>
                  <a:pt x="2818" y="1331"/>
                </a:cubicBezTo>
                <a:lnTo>
                  <a:pt x="2818" y="1331"/>
                </a:lnTo>
                <a:lnTo>
                  <a:pt x="2870" y="1435"/>
                </a:lnTo>
                <a:cubicBezTo>
                  <a:pt x="2900" y="1465"/>
                  <a:pt x="2930" y="1522"/>
                  <a:pt x="2960" y="1583"/>
                </a:cubicBezTo>
                <a:lnTo>
                  <a:pt x="2960" y="1583"/>
                </a:lnTo>
                <a:cubicBezTo>
                  <a:pt x="2959" y="1587"/>
                  <a:pt x="2961" y="1601"/>
                  <a:pt x="2970" y="1635"/>
                </a:cubicBezTo>
                <a:lnTo>
                  <a:pt x="3003" y="1701"/>
                </a:lnTo>
                <a:cubicBezTo>
                  <a:pt x="3003" y="1768"/>
                  <a:pt x="3036" y="1835"/>
                  <a:pt x="3036" y="1902"/>
                </a:cubicBezTo>
                <a:cubicBezTo>
                  <a:pt x="3036" y="1935"/>
                  <a:pt x="3036" y="1968"/>
                  <a:pt x="3036" y="2035"/>
                </a:cubicBezTo>
                <a:lnTo>
                  <a:pt x="3036" y="2135"/>
                </a:lnTo>
                <a:cubicBezTo>
                  <a:pt x="3036" y="2202"/>
                  <a:pt x="3003" y="2269"/>
                  <a:pt x="3003" y="2335"/>
                </a:cubicBezTo>
                <a:cubicBezTo>
                  <a:pt x="2979" y="2360"/>
                  <a:pt x="2936" y="2439"/>
                  <a:pt x="2942" y="2439"/>
                </a:cubicBezTo>
                <a:cubicBezTo>
                  <a:pt x="2944" y="2439"/>
                  <a:pt x="2952" y="2428"/>
                  <a:pt x="2970" y="2402"/>
                </a:cubicBezTo>
                <a:lnTo>
                  <a:pt x="2970" y="2402"/>
                </a:lnTo>
                <a:cubicBezTo>
                  <a:pt x="2936" y="2469"/>
                  <a:pt x="2903" y="2535"/>
                  <a:pt x="2836" y="2602"/>
                </a:cubicBezTo>
                <a:cubicBezTo>
                  <a:pt x="2836" y="2602"/>
                  <a:pt x="2787" y="2676"/>
                  <a:pt x="2794" y="2676"/>
                </a:cubicBezTo>
                <a:cubicBezTo>
                  <a:pt x="2795" y="2676"/>
                  <a:pt x="2798" y="2674"/>
                  <a:pt x="2803" y="2669"/>
                </a:cubicBezTo>
                <a:cubicBezTo>
                  <a:pt x="2811" y="2652"/>
                  <a:pt x="2815" y="2646"/>
                  <a:pt x="2816" y="2646"/>
                </a:cubicBezTo>
                <a:lnTo>
                  <a:pt x="2816" y="2646"/>
                </a:lnTo>
                <a:cubicBezTo>
                  <a:pt x="2820" y="2646"/>
                  <a:pt x="2795" y="2702"/>
                  <a:pt x="2770" y="2702"/>
                </a:cubicBezTo>
                <a:cubicBezTo>
                  <a:pt x="2770" y="2702"/>
                  <a:pt x="2703" y="2802"/>
                  <a:pt x="2636" y="2836"/>
                </a:cubicBezTo>
                <a:lnTo>
                  <a:pt x="2569" y="2902"/>
                </a:lnTo>
                <a:lnTo>
                  <a:pt x="2403" y="3002"/>
                </a:lnTo>
                <a:cubicBezTo>
                  <a:pt x="2395" y="3006"/>
                  <a:pt x="2389" y="3009"/>
                  <a:pt x="2384" y="3012"/>
                </a:cubicBezTo>
                <a:lnTo>
                  <a:pt x="2384" y="3012"/>
                </a:lnTo>
                <a:cubicBezTo>
                  <a:pt x="2388" y="3007"/>
                  <a:pt x="2386" y="3002"/>
                  <a:pt x="2369" y="3002"/>
                </a:cubicBezTo>
                <a:lnTo>
                  <a:pt x="2269" y="3036"/>
                </a:lnTo>
                <a:cubicBezTo>
                  <a:pt x="2202" y="3036"/>
                  <a:pt x="2136" y="3069"/>
                  <a:pt x="2069" y="3069"/>
                </a:cubicBezTo>
                <a:lnTo>
                  <a:pt x="1769" y="3069"/>
                </a:lnTo>
                <a:cubicBezTo>
                  <a:pt x="1869" y="3069"/>
                  <a:pt x="1669" y="3069"/>
                  <a:pt x="1635" y="3036"/>
                </a:cubicBezTo>
                <a:cubicBezTo>
                  <a:pt x="1569" y="3036"/>
                  <a:pt x="1502" y="3002"/>
                  <a:pt x="1469" y="3002"/>
                </a:cubicBezTo>
                <a:cubicBezTo>
                  <a:pt x="1535" y="3002"/>
                  <a:pt x="1402" y="2936"/>
                  <a:pt x="1369" y="2936"/>
                </a:cubicBezTo>
                <a:lnTo>
                  <a:pt x="1302" y="2902"/>
                </a:lnTo>
                <a:cubicBezTo>
                  <a:pt x="1302" y="2902"/>
                  <a:pt x="1246" y="2846"/>
                  <a:pt x="1231" y="2846"/>
                </a:cubicBezTo>
                <a:cubicBezTo>
                  <a:pt x="1227" y="2846"/>
                  <a:pt x="1227" y="2852"/>
                  <a:pt x="1235" y="2869"/>
                </a:cubicBezTo>
                <a:cubicBezTo>
                  <a:pt x="1202" y="2802"/>
                  <a:pt x="1135" y="2769"/>
                  <a:pt x="1102" y="2702"/>
                </a:cubicBezTo>
                <a:cubicBezTo>
                  <a:pt x="1102" y="2702"/>
                  <a:pt x="1072" y="2673"/>
                  <a:pt x="1062" y="2673"/>
                </a:cubicBezTo>
                <a:cubicBezTo>
                  <a:pt x="1062" y="2673"/>
                  <a:pt x="1062" y="2673"/>
                  <a:pt x="1061" y="2673"/>
                </a:cubicBezTo>
                <a:lnTo>
                  <a:pt x="1061" y="2673"/>
                </a:lnTo>
                <a:cubicBezTo>
                  <a:pt x="1052" y="2649"/>
                  <a:pt x="1035" y="2626"/>
                  <a:pt x="1035" y="2602"/>
                </a:cubicBezTo>
                <a:cubicBezTo>
                  <a:pt x="1002" y="2569"/>
                  <a:pt x="1002" y="2535"/>
                  <a:pt x="1002" y="2502"/>
                </a:cubicBezTo>
                <a:cubicBezTo>
                  <a:pt x="987" y="2459"/>
                  <a:pt x="985" y="2447"/>
                  <a:pt x="988" y="2447"/>
                </a:cubicBezTo>
                <a:lnTo>
                  <a:pt x="988" y="2447"/>
                </a:lnTo>
                <a:cubicBezTo>
                  <a:pt x="991" y="2447"/>
                  <a:pt x="1002" y="2469"/>
                  <a:pt x="1002" y="2469"/>
                </a:cubicBezTo>
                <a:cubicBezTo>
                  <a:pt x="1002" y="2402"/>
                  <a:pt x="1002" y="2369"/>
                  <a:pt x="1002" y="2302"/>
                </a:cubicBezTo>
                <a:cubicBezTo>
                  <a:pt x="1002" y="2269"/>
                  <a:pt x="1002" y="2235"/>
                  <a:pt x="1002" y="2202"/>
                </a:cubicBezTo>
                <a:lnTo>
                  <a:pt x="1002" y="2168"/>
                </a:lnTo>
                <a:cubicBezTo>
                  <a:pt x="1002" y="2135"/>
                  <a:pt x="1035" y="2035"/>
                  <a:pt x="1035" y="1968"/>
                </a:cubicBezTo>
                <a:cubicBezTo>
                  <a:pt x="1068" y="1902"/>
                  <a:pt x="1068" y="1868"/>
                  <a:pt x="1102" y="1802"/>
                </a:cubicBezTo>
                <a:lnTo>
                  <a:pt x="1168" y="1668"/>
                </a:lnTo>
                <a:cubicBezTo>
                  <a:pt x="1202" y="1601"/>
                  <a:pt x="1235" y="1535"/>
                  <a:pt x="1268" y="1468"/>
                </a:cubicBezTo>
                <a:lnTo>
                  <a:pt x="1335" y="1368"/>
                </a:lnTo>
                <a:cubicBezTo>
                  <a:pt x="1336" y="1367"/>
                  <a:pt x="1337" y="1366"/>
                  <a:pt x="1337" y="1366"/>
                </a:cubicBezTo>
                <a:cubicBezTo>
                  <a:pt x="1337" y="1366"/>
                  <a:pt x="1344" y="1359"/>
                  <a:pt x="1369" y="1335"/>
                </a:cubicBezTo>
                <a:lnTo>
                  <a:pt x="1535" y="1168"/>
                </a:lnTo>
                <a:lnTo>
                  <a:pt x="1602" y="1101"/>
                </a:lnTo>
                <a:lnTo>
                  <a:pt x="1635" y="1068"/>
                </a:lnTo>
                <a:cubicBezTo>
                  <a:pt x="1702" y="1034"/>
                  <a:pt x="1769" y="968"/>
                  <a:pt x="1836" y="934"/>
                </a:cubicBezTo>
                <a:close/>
                <a:moveTo>
                  <a:pt x="1869" y="0"/>
                </a:moveTo>
                <a:cubicBezTo>
                  <a:pt x="1602" y="0"/>
                  <a:pt x="1369" y="100"/>
                  <a:pt x="1168" y="234"/>
                </a:cubicBezTo>
                <a:cubicBezTo>
                  <a:pt x="535" y="701"/>
                  <a:pt x="101" y="1435"/>
                  <a:pt x="34" y="2235"/>
                </a:cubicBezTo>
                <a:cubicBezTo>
                  <a:pt x="1" y="2669"/>
                  <a:pt x="134" y="3102"/>
                  <a:pt x="468" y="3436"/>
                </a:cubicBezTo>
                <a:cubicBezTo>
                  <a:pt x="872" y="3855"/>
                  <a:pt x="1413" y="4065"/>
                  <a:pt x="1953" y="4065"/>
                </a:cubicBezTo>
                <a:cubicBezTo>
                  <a:pt x="2574" y="4065"/>
                  <a:pt x="3193" y="3789"/>
                  <a:pt x="3603" y="3236"/>
                </a:cubicBezTo>
                <a:cubicBezTo>
                  <a:pt x="4371" y="2235"/>
                  <a:pt x="4004" y="767"/>
                  <a:pt x="2870" y="200"/>
                </a:cubicBezTo>
                <a:cubicBezTo>
                  <a:pt x="2828" y="178"/>
                  <a:pt x="2787" y="163"/>
                  <a:pt x="2747" y="154"/>
                </a:cubicBezTo>
                <a:lnTo>
                  <a:pt x="2747" y="154"/>
                </a:lnTo>
                <a:cubicBezTo>
                  <a:pt x="2663" y="90"/>
                  <a:pt x="2563" y="52"/>
                  <a:pt x="2454" y="52"/>
                </a:cubicBezTo>
                <a:cubicBezTo>
                  <a:pt x="2416" y="52"/>
                  <a:pt x="2376" y="57"/>
                  <a:pt x="2336" y="67"/>
                </a:cubicBezTo>
                <a:lnTo>
                  <a:pt x="2202" y="34"/>
                </a:lnTo>
                <a:cubicBezTo>
                  <a:pt x="2069" y="0"/>
                  <a:pt x="1969" y="0"/>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1760"/>
        <p:cNvGrpSpPr/>
        <p:nvPr/>
      </p:nvGrpSpPr>
      <p:grpSpPr>
        <a:xfrm>
          <a:off x="0" y="0"/>
          <a:ext cx="0" cy="0"/>
          <a:chOff x="0" y="0"/>
          <a:chExt cx="0" cy="0"/>
        </a:xfrm>
      </p:grpSpPr>
      <p:grpSp>
        <p:nvGrpSpPr>
          <p:cNvPr id="1761" name="Google Shape;1761;p41"/>
          <p:cNvGrpSpPr/>
          <p:nvPr/>
        </p:nvGrpSpPr>
        <p:grpSpPr>
          <a:xfrm>
            <a:off x="95" y="25"/>
            <a:ext cx="9143969" cy="5143446"/>
            <a:chOff x="95" y="25"/>
            <a:chExt cx="9143969" cy="5143446"/>
          </a:xfrm>
        </p:grpSpPr>
        <p:sp>
          <p:nvSpPr>
            <p:cNvPr id="1762" name="Google Shape;1762;p41"/>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1"/>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1"/>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1"/>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1"/>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1"/>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1"/>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1"/>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1"/>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1"/>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1"/>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1"/>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1"/>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1"/>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1"/>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1"/>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1"/>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1"/>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1"/>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1"/>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1"/>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1"/>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1"/>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1"/>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1"/>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7" name="Google Shape;1787;p41"/>
          <p:cNvSpPr/>
          <p:nvPr/>
        </p:nvSpPr>
        <p:spPr>
          <a:xfrm>
            <a:off x="8718050" y="37798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1"/>
          <p:cNvSpPr/>
          <p:nvPr/>
        </p:nvSpPr>
        <p:spPr>
          <a:xfrm>
            <a:off x="5349125" y="490155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1"/>
          <p:cNvSpPr/>
          <p:nvPr/>
        </p:nvSpPr>
        <p:spPr>
          <a:xfrm>
            <a:off x="350200" y="4565113"/>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1"/>
          <p:cNvSpPr/>
          <p:nvPr/>
        </p:nvSpPr>
        <p:spPr>
          <a:xfrm>
            <a:off x="7166000" y="481490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1"/>
          <p:cNvSpPr/>
          <p:nvPr/>
        </p:nvSpPr>
        <p:spPr>
          <a:xfrm>
            <a:off x="891300" y="59182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1"/>
          <p:cNvSpPr/>
          <p:nvPr/>
        </p:nvSpPr>
        <p:spPr>
          <a:xfrm>
            <a:off x="233038" y="22637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3" name="Google Shape;1793;p41"/>
          <p:cNvGrpSpPr/>
          <p:nvPr/>
        </p:nvGrpSpPr>
        <p:grpSpPr>
          <a:xfrm>
            <a:off x="8118813" y="911138"/>
            <a:ext cx="311900" cy="314700"/>
            <a:chOff x="8571050" y="1873050"/>
            <a:chExt cx="311900" cy="314700"/>
          </a:xfrm>
        </p:grpSpPr>
        <p:sp>
          <p:nvSpPr>
            <p:cNvPr id="1794" name="Google Shape;1794;p41"/>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1"/>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1"/>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1"/>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8" name="Google Shape;1798;p41"/>
          <p:cNvGrpSpPr/>
          <p:nvPr/>
        </p:nvGrpSpPr>
        <p:grpSpPr>
          <a:xfrm>
            <a:off x="8165825" y="4533300"/>
            <a:ext cx="529900" cy="149350"/>
            <a:chOff x="3898800" y="2624300"/>
            <a:chExt cx="529900" cy="149350"/>
          </a:xfrm>
        </p:grpSpPr>
        <p:sp>
          <p:nvSpPr>
            <p:cNvPr id="1799" name="Google Shape;1799;p41"/>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1"/>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41"/>
          <p:cNvGrpSpPr/>
          <p:nvPr/>
        </p:nvGrpSpPr>
        <p:grpSpPr>
          <a:xfrm rot="3651682">
            <a:off x="153345" y="1192019"/>
            <a:ext cx="340408" cy="202565"/>
            <a:chOff x="3780075" y="2889150"/>
            <a:chExt cx="340425" cy="202575"/>
          </a:xfrm>
        </p:grpSpPr>
        <p:sp>
          <p:nvSpPr>
            <p:cNvPr id="1802" name="Google Shape;1802;p41"/>
            <p:cNvSpPr/>
            <p:nvPr/>
          </p:nvSpPr>
          <p:spPr>
            <a:xfrm>
              <a:off x="3826225" y="2907725"/>
              <a:ext cx="294275" cy="184000"/>
            </a:xfrm>
            <a:custGeom>
              <a:avLst/>
              <a:gdLst/>
              <a:ahLst/>
              <a:cxnLst/>
              <a:rect l="l" t="t" r="r" b="b"/>
              <a:pathLst>
                <a:path w="11771" h="7360" extrusionOk="0">
                  <a:moveTo>
                    <a:pt x="551" y="1"/>
                  </a:moveTo>
                  <a:cubicBezTo>
                    <a:pt x="326" y="1"/>
                    <a:pt x="101" y="143"/>
                    <a:pt x="68" y="426"/>
                  </a:cubicBezTo>
                  <a:cubicBezTo>
                    <a:pt x="1" y="2194"/>
                    <a:pt x="435" y="3962"/>
                    <a:pt x="1302" y="5530"/>
                  </a:cubicBezTo>
                  <a:cubicBezTo>
                    <a:pt x="2059" y="6773"/>
                    <a:pt x="3188" y="7360"/>
                    <a:pt x="4513" y="7360"/>
                  </a:cubicBezTo>
                  <a:cubicBezTo>
                    <a:pt x="4822" y="7360"/>
                    <a:pt x="5143" y="7328"/>
                    <a:pt x="5472" y="7264"/>
                  </a:cubicBezTo>
                  <a:cubicBezTo>
                    <a:pt x="8474" y="6631"/>
                    <a:pt x="10875" y="4362"/>
                    <a:pt x="11709" y="1393"/>
                  </a:cubicBezTo>
                  <a:cubicBezTo>
                    <a:pt x="11770" y="1048"/>
                    <a:pt x="11497" y="826"/>
                    <a:pt x="11229" y="826"/>
                  </a:cubicBezTo>
                  <a:cubicBezTo>
                    <a:pt x="11057" y="826"/>
                    <a:pt x="10887" y="918"/>
                    <a:pt x="10809" y="1127"/>
                  </a:cubicBezTo>
                  <a:cubicBezTo>
                    <a:pt x="10108" y="3595"/>
                    <a:pt x="8173" y="5563"/>
                    <a:pt x="5705" y="6264"/>
                  </a:cubicBezTo>
                  <a:cubicBezTo>
                    <a:pt x="5338" y="6380"/>
                    <a:pt x="4963" y="6439"/>
                    <a:pt x="4588" y="6439"/>
                  </a:cubicBezTo>
                  <a:cubicBezTo>
                    <a:pt x="4212" y="6439"/>
                    <a:pt x="3837" y="6380"/>
                    <a:pt x="3470" y="6264"/>
                  </a:cubicBezTo>
                  <a:cubicBezTo>
                    <a:pt x="2836" y="5997"/>
                    <a:pt x="2336" y="5530"/>
                    <a:pt x="2036" y="4929"/>
                  </a:cubicBezTo>
                  <a:cubicBezTo>
                    <a:pt x="1302" y="3528"/>
                    <a:pt x="968" y="1994"/>
                    <a:pt x="1035" y="426"/>
                  </a:cubicBezTo>
                  <a:cubicBezTo>
                    <a:pt x="1002" y="143"/>
                    <a:pt x="777"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1"/>
            <p:cNvSpPr/>
            <p:nvPr/>
          </p:nvSpPr>
          <p:spPr>
            <a:xfrm>
              <a:off x="3780075" y="2889150"/>
              <a:ext cx="132075" cy="76975"/>
            </a:xfrm>
            <a:custGeom>
              <a:avLst/>
              <a:gdLst/>
              <a:ahLst/>
              <a:cxnLst/>
              <a:rect l="l" t="t" r="r" b="b"/>
              <a:pathLst>
                <a:path w="5283" h="3079" extrusionOk="0">
                  <a:moveTo>
                    <a:pt x="2227" y="0"/>
                  </a:moveTo>
                  <a:cubicBezTo>
                    <a:pt x="1662" y="0"/>
                    <a:pt x="1372" y="515"/>
                    <a:pt x="1113" y="936"/>
                  </a:cubicBezTo>
                  <a:cubicBezTo>
                    <a:pt x="846" y="1369"/>
                    <a:pt x="513" y="1903"/>
                    <a:pt x="212" y="2403"/>
                  </a:cubicBezTo>
                  <a:cubicBezTo>
                    <a:pt x="1" y="2733"/>
                    <a:pt x="320" y="3078"/>
                    <a:pt x="643" y="3078"/>
                  </a:cubicBezTo>
                  <a:cubicBezTo>
                    <a:pt x="779" y="3078"/>
                    <a:pt x="915" y="3018"/>
                    <a:pt x="1013" y="2870"/>
                  </a:cubicBezTo>
                  <a:cubicBezTo>
                    <a:pt x="1280" y="2470"/>
                    <a:pt x="1513" y="2070"/>
                    <a:pt x="1747" y="1669"/>
                  </a:cubicBezTo>
                  <a:cubicBezTo>
                    <a:pt x="1880" y="1503"/>
                    <a:pt x="1980" y="1303"/>
                    <a:pt x="2114" y="1102"/>
                  </a:cubicBezTo>
                  <a:cubicBezTo>
                    <a:pt x="2147" y="1069"/>
                    <a:pt x="2214" y="936"/>
                    <a:pt x="2281" y="936"/>
                  </a:cubicBezTo>
                  <a:cubicBezTo>
                    <a:pt x="2414" y="936"/>
                    <a:pt x="2614" y="1136"/>
                    <a:pt x="2714" y="1236"/>
                  </a:cubicBezTo>
                  <a:lnTo>
                    <a:pt x="3281" y="1669"/>
                  </a:lnTo>
                  <a:lnTo>
                    <a:pt x="4449" y="2603"/>
                  </a:lnTo>
                  <a:cubicBezTo>
                    <a:pt x="4549" y="2687"/>
                    <a:pt x="4666" y="2729"/>
                    <a:pt x="4782" y="2729"/>
                  </a:cubicBezTo>
                  <a:cubicBezTo>
                    <a:pt x="4899" y="2729"/>
                    <a:pt x="5016" y="2687"/>
                    <a:pt x="5116" y="2603"/>
                  </a:cubicBezTo>
                  <a:cubicBezTo>
                    <a:pt x="5283" y="2403"/>
                    <a:pt x="5283" y="2103"/>
                    <a:pt x="5116" y="1936"/>
                  </a:cubicBezTo>
                  <a:lnTo>
                    <a:pt x="3748" y="836"/>
                  </a:lnTo>
                  <a:cubicBezTo>
                    <a:pt x="3348" y="502"/>
                    <a:pt x="2848" y="2"/>
                    <a:pt x="2281" y="2"/>
                  </a:cubicBezTo>
                  <a:cubicBezTo>
                    <a:pt x="2263" y="1"/>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9_1_1_1">
    <p:spTree>
      <p:nvGrpSpPr>
        <p:cNvPr id="1" name="Shape 1804"/>
        <p:cNvGrpSpPr/>
        <p:nvPr/>
      </p:nvGrpSpPr>
      <p:grpSpPr>
        <a:xfrm>
          <a:off x="0" y="0"/>
          <a:ext cx="0" cy="0"/>
          <a:chOff x="0" y="0"/>
          <a:chExt cx="0" cy="0"/>
        </a:xfrm>
      </p:grpSpPr>
      <p:grpSp>
        <p:nvGrpSpPr>
          <p:cNvPr id="1805" name="Google Shape;1805;p42"/>
          <p:cNvGrpSpPr/>
          <p:nvPr/>
        </p:nvGrpSpPr>
        <p:grpSpPr>
          <a:xfrm>
            <a:off x="95" y="25"/>
            <a:ext cx="9143969" cy="5143446"/>
            <a:chOff x="95" y="25"/>
            <a:chExt cx="9143969" cy="5143446"/>
          </a:xfrm>
        </p:grpSpPr>
        <p:sp>
          <p:nvSpPr>
            <p:cNvPr id="1806" name="Google Shape;1806;p42"/>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1" name="Google Shape;1831;p42"/>
          <p:cNvSpPr/>
          <p:nvPr/>
        </p:nvSpPr>
        <p:spPr>
          <a:xfrm>
            <a:off x="3965250" y="958263"/>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p:cNvSpPr/>
          <p:nvPr/>
        </p:nvSpPr>
        <p:spPr>
          <a:xfrm>
            <a:off x="208500" y="28786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p:cNvSpPr/>
          <p:nvPr/>
        </p:nvSpPr>
        <p:spPr>
          <a:xfrm>
            <a:off x="4673538" y="444605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p:cNvSpPr/>
          <p:nvPr/>
        </p:nvSpPr>
        <p:spPr>
          <a:xfrm>
            <a:off x="353075" y="66470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2"/>
          <p:cNvSpPr/>
          <p:nvPr/>
        </p:nvSpPr>
        <p:spPr>
          <a:xfrm>
            <a:off x="8579100" y="156051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2"/>
          <p:cNvSpPr/>
          <p:nvPr/>
        </p:nvSpPr>
        <p:spPr>
          <a:xfrm>
            <a:off x="6394938" y="44525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7" name="Google Shape;1837;p42"/>
          <p:cNvGrpSpPr/>
          <p:nvPr/>
        </p:nvGrpSpPr>
        <p:grpSpPr>
          <a:xfrm>
            <a:off x="5220250" y="1443438"/>
            <a:ext cx="311900" cy="314700"/>
            <a:chOff x="8571050" y="1873050"/>
            <a:chExt cx="311900" cy="314700"/>
          </a:xfrm>
        </p:grpSpPr>
        <p:sp>
          <p:nvSpPr>
            <p:cNvPr id="1838" name="Google Shape;1838;p4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42"/>
          <p:cNvGrpSpPr/>
          <p:nvPr/>
        </p:nvGrpSpPr>
        <p:grpSpPr>
          <a:xfrm>
            <a:off x="836125" y="4365463"/>
            <a:ext cx="311900" cy="314700"/>
            <a:chOff x="8571050" y="1873050"/>
            <a:chExt cx="311900" cy="314700"/>
          </a:xfrm>
        </p:grpSpPr>
        <p:sp>
          <p:nvSpPr>
            <p:cNvPr id="1843" name="Google Shape;1843;p4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7" name="Google Shape;1847;p42"/>
          <p:cNvGrpSpPr/>
          <p:nvPr/>
        </p:nvGrpSpPr>
        <p:grpSpPr>
          <a:xfrm>
            <a:off x="2029863" y="535513"/>
            <a:ext cx="730975" cy="238525"/>
            <a:chOff x="3798300" y="2287225"/>
            <a:chExt cx="730975" cy="238525"/>
          </a:xfrm>
        </p:grpSpPr>
        <p:sp>
          <p:nvSpPr>
            <p:cNvPr id="1848" name="Google Shape;1848;p42"/>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2"/>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0" name="Google Shape;1850;p42"/>
          <p:cNvGrpSpPr/>
          <p:nvPr/>
        </p:nvGrpSpPr>
        <p:grpSpPr>
          <a:xfrm>
            <a:off x="8049200" y="4100600"/>
            <a:ext cx="529900" cy="149350"/>
            <a:chOff x="3898800" y="2624300"/>
            <a:chExt cx="529900" cy="149350"/>
          </a:xfrm>
        </p:grpSpPr>
        <p:sp>
          <p:nvSpPr>
            <p:cNvPr id="1851" name="Google Shape;1851;p42"/>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2"/>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400" y="535525"/>
            <a:ext cx="7717500" cy="482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1pPr>
            <a:lvl2pPr lvl="1">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2pPr>
            <a:lvl3pPr lvl="2">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3pPr>
            <a:lvl4pPr lvl="3">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4pPr>
            <a:lvl5pPr lvl="4">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5pPr>
            <a:lvl6pPr lvl="5">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6pPr>
            <a:lvl7pPr lvl="6">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7pPr>
            <a:lvl8pPr lvl="7">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8pPr>
            <a:lvl9pPr lvl="8">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9pPr>
          </a:lstStyle>
          <a:p>
            <a:endParaRPr/>
          </a:p>
        </p:txBody>
      </p:sp>
      <p:sp>
        <p:nvSpPr>
          <p:cNvPr id="7" name="Google Shape;7;p1"/>
          <p:cNvSpPr txBox="1">
            <a:spLocks noGrp="1"/>
          </p:cNvSpPr>
          <p:nvPr>
            <p:ph type="body" idx="1"/>
          </p:nvPr>
        </p:nvSpPr>
        <p:spPr>
          <a:xfrm>
            <a:off x="713225" y="1152475"/>
            <a:ext cx="7717500" cy="3455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1pPr>
            <a:lvl2pPr marL="914400" lvl="1"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2pPr>
            <a:lvl3pPr marL="1371600" lvl="2"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3pPr>
            <a:lvl4pPr marL="1828800" lvl="3"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4pPr>
            <a:lvl5pPr marL="2286000" lvl="4"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5pPr>
            <a:lvl6pPr marL="2743200" lvl="5"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6pPr>
            <a:lvl7pPr marL="3200400" lvl="6"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7pPr>
            <a:lvl8pPr marL="3657600" lvl="7"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8pPr>
            <a:lvl9pPr marL="4114800" lvl="8"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4" r:id="rId6"/>
    <p:sldLayoutId id="2147483666" r:id="rId7"/>
    <p:sldLayoutId id="2147483687" r:id="rId8"/>
    <p:sldLayoutId id="214748368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49"/>
          <p:cNvSpPr txBox="1">
            <a:spLocks noGrp="1"/>
          </p:cNvSpPr>
          <p:nvPr>
            <p:ph type="ctrTitle"/>
          </p:nvPr>
        </p:nvSpPr>
        <p:spPr>
          <a:xfrm>
            <a:off x="2524110" y="865918"/>
            <a:ext cx="5632045" cy="827929"/>
          </a:xfrm>
          <a:prstGeom prst="rect">
            <a:avLst/>
          </a:prstGeom>
        </p:spPr>
        <p:txBody>
          <a:bodyPr spcFirstLastPara="1" wrap="square" lIns="91425" tIns="91425" rIns="91425" bIns="91425" anchor="ctr" anchorCtr="0">
            <a:noAutofit/>
          </a:bodyPr>
          <a:lstStyle/>
          <a:p>
            <a:pPr marL="0" lvl="0" indent="0" algn="ctr" rtl="0">
              <a:spcBef>
                <a:spcPts val="0"/>
              </a:spcBef>
              <a:spcAft>
                <a:spcPts val="200"/>
              </a:spcAft>
              <a:buNone/>
            </a:pPr>
            <a:r>
              <a:rPr lang="en-ID" sz="6000" dirty="0">
                <a:solidFill>
                  <a:schemeClr val="dk1"/>
                </a:solidFill>
                <a:latin typeface="Cascadia Code" panose="020B0609020000020004" pitchFamily="49" charset="0"/>
                <a:cs typeface="Cascadia Code" panose="020B0609020000020004" pitchFamily="49" charset="0"/>
              </a:rPr>
              <a:t>Proxy Server</a:t>
            </a:r>
            <a:endParaRPr lang="en-US" sz="6000" dirty="0">
              <a:solidFill>
                <a:schemeClr val="dk1"/>
              </a:solidFill>
              <a:highlight>
                <a:schemeClr val="dk2"/>
              </a:highlight>
              <a:latin typeface="Cascadia Code" panose="020B0609020000020004" pitchFamily="49" charset="0"/>
              <a:cs typeface="Cascadia Code" panose="020B0609020000020004" pitchFamily="49" charset="0"/>
            </a:endParaRPr>
          </a:p>
        </p:txBody>
      </p:sp>
      <p:grpSp>
        <p:nvGrpSpPr>
          <p:cNvPr id="1879" name="Google Shape;1879;p49"/>
          <p:cNvGrpSpPr/>
          <p:nvPr/>
        </p:nvGrpSpPr>
        <p:grpSpPr>
          <a:xfrm>
            <a:off x="7583913" y="-156039"/>
            <a:ext cx="1693701" cy="857873"/>
            <a:chOff x="0" y="6078527"/>
            <a:chExt cx="2501774" cy="1267169"/>
          </a:xfrm>
        </p:grpSpPr>
        <p:sp>
          <p:nvSpPr>
            <p:cNvPr id="1880" name="Google Shape;1880;p49"/>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9"/>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9"/>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9"/>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9"/>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9"/>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6" name="Google Shape;1886;p49"/>
          <p:cNvGrpSpPr/>
          <p:nvPr/>
        </p:nvGrpSpPr>
        <p:grpSpPr>
          <a:xfrm rot="2065613">
            <a:off x="6114419" y="4713624"/>
            <a:ext cx="1653875" cy="539976"/>
            <a:chOff x="2564525" y="5223525"/>
            <a:chExt cx="2556110" cy="834547"/>
          </a:xfrm>
        </p:grpSpPr>
        <p:sp>
          <p:nvSpPr>
            <p:cNvPr id="1887" name="Google Shape;1887;p49"/>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9"/>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9"/>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9"/>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9"/>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9"/>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9"/>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9"/>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9"/>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9"/>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7" name="Google Shape;1897;p49"/>
          <p:cNvGrpSpPr/>
          <p:nvPr/>
        </p:nvGrpSpPr>
        <p:grpSpPr>
          <a:xfrm rot="1445359">
            <a:off x="-523289" y="3759473"/>
            <a:ext cx="1719380" cy="916216"/>
            <a:chOff x="7463504" y="3075665"/>
            <a:chExt cx="2603050" cy="1387103"/>
          </a:xfrm>
        </p:grpSpPr>
        <p:sp>
          <p:nvSpPr>
            <p:cNvPr id="1898" name="Google Shape;1898;p49"/>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9"/>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9"/>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9"/>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9"/>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9"/>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9"/>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9"/>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9"/>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9"/>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9"/>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9"/>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9"/>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9"/>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9"/>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9"/>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9"/>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9"/>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9"/>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9"/>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9"/>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9"/>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9"/>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9"/>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9"/>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9"/>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9"/>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9"/>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9"/>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9"/>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9"/>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9"/>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9"/>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D81E4283-6D78-4955-A62E-8744C3D6B127}"/>
              </a:ext>
            </a:extLst>
          </p:cNvPr>
          <p:cNvSpPr>
            <a:spLocks noGrp="1"/>
          </p:cNvSpPr>
          <p:nvPr>
            <p:ph type="subTitle" idx="1"/>
          </p:nvPr>
        </p:nvSpPr>
        <p:spPr>
          <a:xfrm>
            <a:off x="3299815" y="1840763"/>
            <a:ext cx="4252200" cy="486900"/>
          </a:xfrm>
        </p:spPr>
        <p:txBody>
          <a:bodyPr/>
          <a:lstStyle/>
          <a:p>
            <a:r>
              <a:rPr lang="en-US" dirty="0" err="1"/>
              <a:t>Kelompok</a:t>
            </a:r>
            <a:r>
              <a:rPr lang="en-US" dirty="0"/>
              <a:t> 2</a:t>
            </a:r>
            <a:endParaRPr lang="en-ID" dirty="0"/>
          </a:p>
        </p:txBody>
      </p:sp>
      <p:sp>
        <p:nvSpPr>
          <p:cNvPr id="6" name="Rectangle 5">
            <a:extLst>
              <a:ext uri="{FF2B5EF4-FFF2-40B4-BE49-F238E27FC236}">
                <a16:creationId xmlns:a16="http://schemas.microsoft.com/office/drawing/2014/main" id="{38F37608-DD9C-462F-8CE0-D6E0A2258DD8}"/>
              </a:ext>
            </a:extLst>
          </p:cNvPr>
          <p:cNvSpPr/>
          <p:nvPr/>
        </p:nvSpPr>
        <p:spPr>
          <a:xfrm>
            <a:off x="3318566" y="2607482"/>
            <a:ext cx="4572000" cy="1600438"/>
          </a:xfrm>
          <a:prstGeom prst="rect">
            <a:avLst/>
          </a:prstGeom>
        </p:spPr>
        <p:txBody>
          <a:bodyPr>
            <a:spAutoFit/>
          </a:bodyPr>
          <a:lstStyle/>
          <a:p>
            <a:pPr marL="342900" lvl="0" indent="-342900" algn="just">
              <a:buFont typeface="+mj-lt"/>
              <a:buAutoNum type="arabicPeriod"/>
            </a:pPr>
            <a:r>
              <a:rPr lang="en-ID" dirty="0">
                <a:latin typeface="Delius Swash Caps" panose="020B0604020202020204" charset="0"/>
              </a:rPr>
              <a:t>M. </a:t>
            </a:r>
            <a:r>
              <a:rPr lang="en-ID" dirty="0" err="1">
                <a:latin typeface="Delius Swash Caps" panose="020B0604020202020204" charset="0"/>
              </a:rPr>
              <a:t>Fadil</a:t>
            </a:r>
            <a:r>
              <a:rPr lang="en-ID" dirty="0">
                <a:latin typeface="Delius Swash Caps" panose="020B0604020202020204" charset="0"/>
              </a:rPr>
              <a:t> </a:t>
            </a:r>
            <a:r>
              <a:rPr lang="en-ID" dirty="0" err="1">
                <a:latin typeface="Delius Swash Caps" panose="020B0604020202020204" charset="0"/>
              </a:rPr>
              <a:t>Hidayat</a:t>
            </a:r>
            <a:r>
              <a:rPr lang="id-ID" dirty="0">
                <a:latin typeface="Delius Swash Caps" panose="020B0604020202020204" charset="0"/>
              </a:rPr>
              <a:t>	</a:t>
            </a:r>
            <a:r>
              <a:rPr lang="en-ID" dirty="0">
                <a:latin typeface="Delius Swash Caps" panose="020B0604020202020204" charset="0"/>
              </a:rPr>
              <a:t>(1810131310009)</a:t>
            </a:r>
          </a:p>
          <a:p>
            <a:pPr marL="342900" lvl="0" indent="-342900" algn="just">
              <a:buFont typeface="+mj-lt"/>
              <a:buAutoNum type="arabicPeriod"/>
            </a:pPr>
            <a:r>
              <a:rPr lang="en-ID" dirty="0" err="1">
                <a:latin typeface="Delius Swash Caps" panose="020B0604020202020204" charset="0"/>
              </a:rPr>
              <a:t>Futra</a:t>
            </a:r>
            <a:r>
              <a:rPr lang="en-ID" dirty="0">
                <a:latin typeface="Delius Swash Caps" panose="020B0604020202020204" charset="0"/>
              </a:rPr>
              <a:t> S </a:t>
            </a:r>
            <a:r>
              <a:rPr lang="en-ID" dirty="0" err="1">
                <a:latin typeface="Delius Swash Caps" panose="020B0604020202020204" charset="0"/>
              </a:rPr>
              <a:t>Hutasoit</a:t>
            </a:r>
            <a:r>
              <a:rPr lang="id-ID" dirty="0">
                <a:latin typeface="Delius Swash Caps" panose="020B0604020202020204" charset="0"/>
              </a:rPr>
              <a:t>	</a:t>
            </a:r>
            <a:r>
              <a:rPr lang="en-ID" dirty="0">
                <a:latin typeface="Delius Swash Caps" panose="020B0604020202020204" charset="0"/>
              </a:rPr>
              <a:t>(2010131210002)</a:t>
            </a:r>
          </a:p>
          <a:p>
            <a:pPr marL="342900" lvl="0" indent="-342900" algn="just">
              <a:buFont typeface="+mj-lt"/>
              <a:buAutoNum type="arabicPeriod"/>
            </a:pPr>
            <a:r>
              <a:rPr lang="en-ID" dirty="0">
                <a:latin typeface="Delius Swash Caps" panose="020B0604020202020204" charset="0"/>
              </a:rPr>
              <a:t>Reza Maulana</a:t>
            </a:r>
            <a:r>
              <a:rPr lang="id-ID" dirty="0">
                <a:latin typeface="Delius Swash Caps" panose="020B0604020202020204" charset="0"/>
              </a:rPr>
              <a:t>	</a:t>
            </a:r>
            <a:r>
              <a:rPr lang="en-ID" dirty="0">
                <a:latin typeface="Delius Swash Caps" panose="020B0604020202020204" charset="0"/>
              </a:rPr>
              <a:t>(2010131310012)</a:t>
            </a:r>
          </a:p>
          <a:p>
            <a:pPr marL="342900" lvl="0" indent="-342900" algn="just">
              <a:buFont typeface="+mj-lt"/>
              <a:buAutoNum type="arabicPeriod"/>
            </a:pPr>
            <a:r>
              <a:rPr lang="en-ID" dirty="0" err="1">
                <a:latin typeface="Delius Swash Caps" panose="020B0604020202020204" charset="0"/>
              </a:rPr>
              <a:t>Rizky</a:t>
            </a:r>
            <a:r>
              <a:rPr lang="en-ID" dirty="0">
                <a:latin typeface="Delius Swash Caps" panose="020B0604020202020204" charset="0"/>
              </a:rPr>
              <a:t> Ahmad</a:t>
            </a:r>
            <a:r>
              <a:rPr lang="id-ID" dirty="0">
                <a:latin typeface="Delius Swash Caps" panose="020B0604020202020204" charset="0"/>
              </a:rPr>
              <a:t>	</a:t>
            </a:r>
            <a:r>
              <a:rPr lang="en-ID" dirty="0">
                <a:latin typeface="Delius Swash Caps" panose="020B0604020202020204" charset="0"/>
              </a:rPr>
              <a:t>(1910131310003)</a:t>
            </a:r>
          </a:p>
          <a:p>
            <a:pPr marL="342900" lvl="0" indent="-342900" algn="just">
              <a:buFont typeface="+mj-lt"/>
              <a:buAutoNum type="arabicPeriod"/>
            </a:pPr>
            <a:r>
              <a:rPr lang="en-ID" dirty="0">
                <a:latin typeface="Delius Swash Caps" panose="020B0604020202020204" charset="0"/>
              </a:rPr>
              <a:t>Maria </a:t>
            </a:r>
            <a:r>
              <a:rPr lang="en-ID" dirty="0" err="1">
                <a:latin typeface="Delius Swash Caps" panose="020B0604020202020204" charset="0"/>
              </a:rPr>
              <a:t>Manurung</a:t>
            </a:r>
            <a:r>
              <a:rPr lang="id-ID" dirty="0">
                <a:latin typeface="Delius Swash Caps" panose="020B0604020202020204" charset="0"/>
              </a:rPr>
              <a:t>	</a:t>
            </a:r>
            <a:r>
              <a:rPr lang="en-ID" dirty="0">
                <a:latin typeface="Delius Swash Caps" panose="020B0604020202020204" charset="0"/>
              </a:rPr>
              <a:t>(1910131120004)</a:t>
            </a:r>
          </a:p>
          <a:p>
            <a:pPr marL="342900" lvl="0" indent="-342900" algn="just">
              <a:buFont typeface="+mj-lt"/>
              <a:buAutoNum type="arabicPeriod"/>
            </a:pPr>
            <a:r>
              <a:rPr lang="en-ID" dirty="0" err="1">
                <a:latin typeface="Delius Swash Caps" panose="020B0604020202020204" charset="0"/>
              </a:rPr>
              <a:t>Nurdian</a:t>
            </a:r>
            <a:r>
              <a:rPr lang="id-ID" dirty="0">
                <a:latin typeface="Delius Swash Caps" panose="020B0604020202020204" charset="0"/>
              </a:rPr>
              <a:t>	</a:t>
            </a:r>
            <a:r>
              <a:rPr lang="en-ID" dirty="0">
                <a:latin typeface="Delius Swash Caps" panose="020B0604020202020204" charset="0"/>
              </a:rPr>
              <a:t>(1710131210020)</a:t>
            </a:r>
            <a:endParaRPr lang="id-ID" dirty="0">
              <a:latin typeface="Delius Swash Caps" panose="020B0604020202020204" charset="0"/>
            </a:endParaRPr>
          </a:p>
          <a:p>
            <a:pPr marL="342900" lvl="0" indent="-342900" algn="just">
              <a:buFont typeface="+mj-lt"/>
              <a:buAutoNum type="arabicPeriod"/>
            </a:pPr>
            <a:r>
              <a:rPr lang="id-ID" dirty="0">
                <a:latin typeface="Delius Swash Caps" panose="020B0604020202020204" charset="0"/>
              </a:rPr>
              <a:t>Farrah labita	(1810131320023)</a:t>
            </a:r>
            <a:endParaRPr lang="en-ID" dirty="0">
              <a:latin typeface="Delius Swash Caps" panose="020B0604020202020204" charset="0"/>
            </a:endParaRPr>
          </a:p>
        </p:txBody>
      </p:sp>
      <p:pic>
        <p:nvPicPr>
          <p:cNvPr id="2" name="Picture 190">
            <a:extLst>
              <a:ext uri="{FF2B5EF4-FFF2-40B4-BE49-F238E27FC236}">
                <a16:creationId xmlns:a16="http://schemas.microsoft.com/office/drawing/2014/main" id="{38DB185A-E5DF-FCC2-AF22-47837B37F9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15541" y="1394967"/>
            <a:ext cx="2200767" cy="227175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70"/>
        <p:cNvGrpSpPr/>
        <p:nvPr/>
      </p:nvGrpSpPr>
      <p:grpSpPr>
        <a:xfrm>
          <a:off x="0" y="0"/>
          <a:ext cx="0" cy="0"/>
          <a:chOff x="0" y="0"/>
          <a:chExt cx="0" cy="0"/>
        </a:xfrm>
      </p:grpSpPr>
      <p:sp>
        <p:nvSpPr>
          <p:cNvPr id="3471" name="Google Shape;3471;p71"/>
          <p:cNvSpPr txBox="1">
            <a:spLocks noGrp="1"/>
          </p:cNvSpPr>
          <p:nvPr>
            <p:ph type="title"/>
          </p:nvPr>
        </p:nvSpPr>
        <p:spPr>
          <a:xfrm>
            <a:off x="1282383" y="1441549"/>
            <a:ext cx="2955300" cy="449100"/>
          </a:xfrm>
          <a:prstGeom prst="rect">
            <a:avLst/>
          </a:prstGeom>
        </p:spPr>
        <p:txBody>
          <a:bodyPr spcFirstLastPara="1" wrap="square" lIns="91425" tIns="91425" rIns="91425" bIns="91425" anchor="ctr" anchorCtr="0">
            <a:noAutofit/>
          </a:bodyPr>
          <a:lstStyle/>
          <a:p>
            <a:r>
              <a:rPr lang="en-ID" sz="1800" b="0" dirty="0">
                <a:latin typeface="Cascadia CodeCascadia Code"/>
                <a:ea typeface="Tahoma" panose="020B0604030504040204" pitchFamily="34" charset="0"/>
                <a:cs typeface="Cascadia Code" panose="020B0609020000020004" pitchFamily="49" charset="0"/>
              </a:rPr>
              <a:t>1. Keamanan Jaringan</a:t>
            </a:r>
            <a:br>
              <a:rPr lang="en-ID" sz="1800" b="0" dirty="0">
                <a:latin typeface="Cascadia CodeCascadia Code"/>
                <a:ea typeface="Tahoma" panose="020B0604030504040204" pitchFamily="34" charset="0"/>
                <a:cs typeface="Cascadia Code" panose="020B0609020000020004" pitchFamily="49" charset="0"/>
              </a:rPr>
            </a:br>
            <a:endParaRPr sz="1800" b="0" dirty="0">
              <a:latin typeface="Cascadia CodeCascadia Code"/>
              <a:ea typeface="Tahoma" panose="020B0604030504040204" pitchFamily="34" charset="0"/>
              <a:cs typeface="Cascadia Code" panose="020B0609020000020004" pitchFamily="49" charset="0"/>
            </a:endParaRPr>
          </a:p>
        </p:txBody>
      </p:sp>
      <p:sp>
        <p:nvSpPr>
          <p:cNvPr id="3473" name="Google Shape;3473;p71"/>
          <p:cNvSpPr txBox="1">
            <a:spLocks noGrp="1"/>
          </p:cNvSpPr>
          <p:nvPr>
            <p:ph type="title" idx="2"/>
          </p:nvPr>
        </p:nvSpPr>
        <p:spPr>
          <a:xfrm>
            <a:off x="5210833" y="1289854"/>
            <a:ext cx="3220670" cy="449100"/>
          </a:xfrm>
          <a:prstGeom prst="rect">
            <a:avLst/>
          </a:prstGeom>
        </p:spPr>
        <p:txBody>
          <a:bodyPr spcFirstLastPara="1" wrap="square" lIns="91425" tIns="91425" rIns="91425" bIns="91425" anchor="ctr" anchorCtr="0">
            <a:noAutofit/>
          </a:bodyPr>
          <a:lstStyle/>
          <a:p>
            <a:r>
              <a:rPr lang="en-ID" sz="1800" b="0" dirty="0">
                <a:latin typeface="Cascadia CodeCascadia Code"/>
              </a:rPr>
              <a:t>2. Menjaga Privasi Pengguna</a:t>
            </a:r>
          </a:p>
        </p:txBody>
      </p:sp>
      <p:sp>
        <p:nvSpPr>
          <p:cNvPr id="3474" name="Google Shape;3474;p71"/>
          <p:cNvSpPr txBox="1">
            <a:spLocks noGrp="1"/>
          </p:cNvSpPr>
          <p:nvPr>
            <p:ph type="subTitle" idx="3"/>
          </p:nvPr>
        </p:nvSpPr>
        <p:spPr>
          <a:xfrm>
            <a:off x="990261" y="1786602"/>
            <a:ext cx="3662454" cy="2463516"/>
          </a:xfrm>
          <a:prstGeom prst="rect">
            <a:avLst/>
          </a:prstGeom>
        </p:spPr>
        <p:txBody>
          <a:bodyPr spcFirstLastPara="1" wrap="square" lIns="91425" tIns="91425" rIns="91425" bIns="91425" anchor="ctr" anchorCtr="0">
            <a:noAutofit/>
          </a:bodyPr>
          <a:lstStyle/>
          <a:p>
            <a:pPr marL="127000" lvl="0" indent="0" algn="just">
              <a:lnSpc>
                <a:spcPct val="150000"/>
              </a:lnSpc>
              <a:buSzPts val="1600"/>
              <a:buNone/>
            </a:pPr>
            <a:r>
              <a:rPr lang="en-ID" sz="1400" dirty="0">
                <a:latin typeface="Times New Roman" panose="02020603050405020304" pitchFamily="18" charset="0"/>
                <a:cs typeface="Times New Roman" panose="02020603050405020304" pitchFamily="18" charset="0"/>
              </a:rPr>
              <a:t>Karena fungsi filtering, data yang masuk dan keluar akan disaring. Dengan begitu kita akan lebih terlindungi dari berbagai virus dan malware. Selain itu, kita juga bisa menggunakan jenis proxy tertentu agar semua pertukaran data terenkripsi guna mencegah orang asing memantau aktivitas internet kita.</a:t>
            </a:r>
            <a:endParaRPr sz="1400" dirty="0">
              <a:latin typeface="Times New Roman" panose="02020603050405020304" pitchFamily="18" charset="0"/>
              <a:cs typeface="Times New Roman" panose="02020603050405020304" pitchFamily="18" charset="0"/>
            </a:endParaRPr>
          </a:p>
        </p:txBody>
      </p:sp>
      <p:grpSp>
        <p:nvGrpSpPr>
          <p:cNvPr id="3476" name="Google Shape;3476;p71"/>
          <p:cNvGrpSpPr/>
          <p:nvPr/>
        </p:nvGrpSpPr>
        <p:grpSpPr>
          <a:xfrm rot="1445359">
            <a:off x="-993014" y="3150073"/>
            <a:ext cx="1719380" cy="916216"/>
            <a:chOff x="7463504" y="3075665"/>
            <a:chExt cx="2603050" cy="1387103"/>
          </a:xfrm>
        </p:grpSpPr>
        <p:sp>
          <p:nvSpPr>
            <p:cNvPr id="3477" name="Google Shape;3477;p71"/>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71"/>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71"/>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71"/>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71"/>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71"/>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71"/>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71"/>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71"/>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71"/>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71"/>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71"/>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71"/>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71"/>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71"/>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71"/>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71"/>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71"/>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71"/>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71"/>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71"/>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71"/>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71"/>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71"/>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71"/>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71"/>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71"/>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71"/>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71"/>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71"/>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71"/>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71"/>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71"/>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0" name="Google Shape;3510;p71"/>
          <p:cNvGrpSpPr/>
          <p:nvPr/>
        </p:nvGrpSpPr>
        <p:grpSpPr>
          <a:xfrm rot="2065613">
            <a:off x="8165694" y="930449"/>
            <a:ext cx="1653875" cy="539976"/>
            <a:chOff x="2564525" y="5223525"/>
            <a:chExt cx="2556110" cy="834547"/>
          </a:xfrm>
        </p:grpSpPr>
        <p:sp>
          <p:nvSpPr>
            <p:cNvPr id="3511" name="Google Shape;3511;p71"/>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71"/>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71"/>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71"/>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71"/>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71"/>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71"/>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71"/>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71"/>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71"/>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2746E42E-80E1-4D28-B467-953F1D665063}"/>
              </a:ext>
            </a:extLst>
          </p:cNvPr>
          <p:cNvSpPr>
            <a:spLocks noGrp="1"/>
          </p:cNvSpPr>
          <p:nvPr>
            <p:ph type="title" idx="4"/>
          </p:nvPr>
        </p:nvSpPr>
        <p:spPr>
          <a:xfrm>
            <a:off x="724616" y="778480"/>
            <a:ext cx="7717500" cy="444600"/>
          </a:xfrm>
        </p:spPr>
        <p:txBody>
          <a:bodyPr/>
          <a:lstStyle/>
          <a:p>
            <a:r>
              <a:rPr lang="en-ID" sz="3200" dirty="0">
                <a:latin typeface="Cascadia Code" panose="020B0609020000020004" pitchFamily="49" charset="0"/>
                <a:cs typeface="Cascadia Code" panose="020B0609020000020004" pitchFamily="49" charset="0"/>
              </a:rPr>
              <a:t>Manfaat Proxy Server</a:t>
            </a:r>
          </a:p>
        </p:txBody>
      </p:sp>
      <p:sp>
        <p:nvSpPr>
          <p:cNvPr id="53" name="Google Shape;3474;p71"/>
          <p:cNvSpPr txBox="1">
            <a:spLocks noGrp="1"/>
          </p:cNvSpPr>
          <p:nvPr>
            <p:ph type="subTitle" idx="3"/>
          </p:nvPr>
        </p:nvSpPr>
        <p:spPr>
          <a:xfrm>
            <a:off x="4995185" y="1779711"/>
            <a:ext cx="3662454" cy="2463516"/>
          </a:xfrm>
          <a:prstGeom prst="rect">
            <a:avLst/>
          </a:prstGeom>
        </p:spPr>
        <p:txBody>
          <a:bodyPr spcFirstLastPara="1" wrap="square" lIns="91425" tIns="91425" rIns="91425" bIns="91425" anchor="ctr" anchorCtr="0">
            <a:noAutofit/>
          </a:bodyPr>
          <a:lstStyle/>
          <a:p>
            <a:pPr marL="127000" lvl="0" indent="0" algn="just">
              <a:lnSpc>
                <a:spcPct val="150000"/>
              </a:lnSpc>
              <a:buSzPts val="1600"/>
              <a:buNone/>
            </a:pPr>
            <a:r>
              <a:rPr lang="en-US" sz="1400" dirty="0">
                <a:latin typeface="Times New Roman" panose="02020603050405020304" pitchFamily="18" charset="0"/>
                <a:cs typeface="Times New Roman" panose="02020603050405020304" pitchFamily="18" charset="0"/>
              </a:rPr>
              <a:t>Server proxy bisa membantu privasi kita saat berselancar di internet. Alasannya fungsi masking membuat alamat IP Anda saat browsing dapat disembunyikan dan diganti dengan IP dari proxy tersebut. Artinya, website yang kita tuju tidak bisa mengetahui informasi pribadi kita.</a:t>
            </a:r>
            <a:endParaRP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224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70"/>
        <p:cNvGrpSpPr/>
        <p:nvPr/>
      </p:nvGrpSpPr>
      <p:grpSpPr>
        <a:xfrm>
          <a:off x="0" y="0"/>
          <a:ext cx="0" cy="0"/>
          <a:chOff x="0" y="0"/>
          <a:chExt cx="0" cy="0"/>
        </a:xfrm>
      </p:grpSpPr>
      <p:sp>
        <p:nvSpPr>
          <p:cNvPr id="3471" name="Google Shape;3471;p71"/>
          <p:cNvSpPr txBox="1">
            <a:spLocks noGrp="1"/>
          </p:cNvSpPr>
          <p:nvPr>
            <p:ph type="title"/>
          </p:nvPr>
        </p:nvSpPr>
        <p:spPr>
          <a:xfrm>
            <a:off x="987470" y="1565024"/>
            <a:ext cx="3329682" cy="429373"/>
          </a:xfrm>
          <a:prstGeom prst="rect">
            <a:avLst/>
          </a:prstGeom>
        </p:spPr>
        <p:txBody>
          <a:bodyPr spcFirstLastPara="1" wrap="square" lIns="91425" tIns="91425" rIns="91425" bIns="91425" anchor="ctr" anchorCtr="0">
            <a:noAutofit/>
          </a:bodyPr>
          <a:lstStyle/>
          <a:p>
            <a:r>
              <a:rPr lang="en" sz="1800" b="0" dirty="0">
                <a:latin typeface="Cascadia CodeCascadia Code"/>
              </a:rPr>
              <a:t>3. </a:t>
            </a:r>
            <a:r>
              <a:rPr lang="en-US" sz="1800" b="0" dirty="0">
                <a:latin typeface="Cascadia CodeCascadia Code"/>
              </a:rPr>
              <a:t>Mempercepat Akses Konten</a:t>
            </a:r>
            <a:br>
              <a:rPr lang="en-ID" sz="1800" b="0" dirty="0">
                <a:latin typeface="Cascadia CodeCascadia Code"/>
              </a:rPr>
            </a:br>
            <a:endParaRPr sz="1800" b="0" dirty="0">
              <a:latin typeface="Cascadia CodeCascadia Code"/>
              <a:ea typeface="Tahoma" panose="020B0604030504040204" pitchFamily="34" charset="0"/>
              <a:cs typeface="Cascadia Code" panose="020B0609020000020004" pitchFamily="49" charset="0"/>
            </a:endParaRPr>
          </a:p>
        </p:txBody>
      </p:sp>
      <p:sp>
        <p:nvSpPr>
          <p:cNvPr id="3472" name="Google Shape;3472;p71"/>
          <p:cNvSpPr txBox="1">
            <a:spLocks noGrp="1"/>
          </p:cNvSpPr>
          <p:nvPr>
            <p:ph type="subTitle" idx="1"/>
          </p:nvPr>
        </p:nvSpPr>
        <p:spPr>
          <a:xfrm>
            <a:off x="896738" y="1878819"/>
            <a:ext cx="3617956" cy="2408042"/>
          </a:xfrm>
          <a:prstGeom prst="rect">
            <a:avLst/>
          </a:prstGeom>
        </p:spPr>
        <p:txBody>
          <a:bodyPr spcFirstLastPara="1" wrap="square" lIns="91425" tIns="91425" rIns="91425" bIns="91425" anchor="ctr" anchorCtr="0">
            <a:noAutofit/>
          </a:bodyPr>
          <a:lstStyle/>
          <a:p>
            <a:pPr marL="139700" indent="0" algn="just">
              <a:lnSpc>
                <a:spcPct val="150000"/>
              </a:lnSpc>
              <a:buNone/>
            </a:pPr>
            <a:r>
              <a:rPr lang="en-ID" sz="1400" dirty="0">
                <a:latin typeface="Times New Roman" panose="02020603050405020304" pitchFamily="18" charset="0"/>
                <a:cs typeface="Times New Roman" panose="02020603050405020304" pitchFamily="18" charset="0"/>
              </a:rPr>
              <a:t>Karena fungsi caching semua data yang pernah kita akses akan disimpan sementara. Jadi, ketika kita melakukan request data yang sama dari server, proxy akan melayani permintaan tersebut menggunakan data yang tersimpan dalam cache. </a:t>
            </a:r>
          </a:p>
        </p:txBody>
      </p:sp>
      <p:sp>
        <p:nvSpPr>
          <p:cNvPr id="3473" name="Google Shape;3473;p71"/>
          <p:cNvSpPr txBox="1">
            <a:spLocks noGrp="1"/>
          </p:cNvSpPr>
          <p:nvPr>
            <p:ph type="title" idx="2"/>
          </p:nvPr>
        </p:nvSpPr>
        <p:spPr>
          <a:xfrm>
            <a:off x="4626892" y="1388922"/>
            <a:ext cx="4276817" cy="449100"/>
          </a:xfrm>
          <a:prstGeom prst="rect">
            <a:avLst/>
          </a:prstGeom>
        </p:spPr>
        <p:txBody>
          <a:bodyPr spcFirstLastPara="1" wrap="square" lIns="91425" tIns="91425" rIns="91425" bIns="91425" anchor="ctr" anchorCtr="0">
            <a:noAutofit/>
          </a:bodyPr>
          <a:lstStyle/>
          <a:p>
            <a:r>
              <a:rPr lang="en-ID" sz="1800" b="0" dirty="0">
                <a:latin typeface="Cascadia CodeCascadia Code"/>
                <a:cs typeface="Cascadia Code" panose="020B0609020000020004" pitchFamily="49" charset="0"/>
              </a:rPr>
              <a:t>4. Menghemat Penggunaan Bandwidth</a:t>
            </a:r>
          </a:p>
        </p:txBody>
      </p:sp>
      <p:sp>
        <p:nvSpPr>
          <p:cNvPr id="3474" name="Google Shape;3474;p71"/>
          <p:cNvSpPr txBox="1">
            <a:spLocks noGrp="1"/>
          </p:cNvSpPr>
          <p:nvPr>
            <p:ph type="subTitle" idx="3"/>
          </p:nvPr>
        </p:nvSpPr>
        <p:spPr>
          <a:xfrm>
            <a:off x="4868649" y="1856816"/>
            <a:ext cx="3826984" cy="2408043"/>
          </a:xfrm>
          <a:prstGeom prst="rect">
            <a:avLst/>
          </a:prstGeom>
        </p:spPr>
        <p:txBody>
          <a:bodyPr spcFirstLastPara="1" wrap="square" lIns="91425" tIns="91425" rIns="91425" bIns="91425" anchor="ctr" anchorCtr="0">
            <a:noAutofit/>
          </a:bodyPr>
          <a:lstStyle/>
          <a:p>
            <a:pPr marL="127000" lvl="0" indent="0" algn="just">
              <a:lnSpc>
                <a:spcPct val="150000"/>
              </a:lnSpc>
              <a:buSzPts val="1600"/>
              <a:buNone/>
            </a:pPr>
            <a:r>
              <a:rPr lang="en-ID" sz="1400" dirty="0">
                <a:latin typeface="Times New Roman" panose="02020603050405020304" pitchFamily="18" charset="0"/>
                <a:cs typeface="Times New Roman" panose="02020603050405020304" pitchFamily="18" charset="0"/>
              </a:rPr>
              <a:t>Ketika </a:t>
            </a:r>
            <a:r>
              <a:rPr lang="en-ID" sz="1400" dirty="0" err="1">
                <a:latin typeface="Times New Roman" panose="02020603050405020304" pitchFamily="18" charset="0"/>
                <a:cs typeface="Times New Roman" panose="02020603050405020304" pitchFamily="18" charset="0"/>
              </a:rPr>
              <a:t>ada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sepuluh</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permintaan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sama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ke</a:t>
            </a:r>
            <a:r>
              <a:rPr lang="en-ID" sz="1400" dirty="0">
                <a:latin typeface="Times New Roman" panose="02020603050405020304" pitchFamily="18" charset="0"/>
                <a:cs typeface="Times New Roman" panose="02020603050405020304" pitchFamily="18" charset="0"/>
              </a:rPr>
              <a:t> server </a:t>
            </a:r>
            <a:r>
              <a:rPr lang="en-ID" sz="1400" dirty="0" err="1">
                <a:latin typeface="Times New Roman" panose="02020603050405020304" pitchFamily="18" charset="0"/>
                <a:cs typeface="Times New Roman" panose="02020603050405020304" pitchFamily="18" charset="0"/>
              </a:rPr>
              <a:t>tujuan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maka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dibutuhkan</a:t>
            </a:r>
            <a:r>
              <a:rPr lang="en-ID" sz="1400" dirty="0">
                <a:latin typeface="Times New Roman" panose="02020603050405020304" pitchFamily="18" charset="0"/>
                <a:cs typeface="Times New Roman" panose="02020603050405020304" pitchFamily="18" charset="0"/>
              </a:rPr>
              <a:t> bandwidth </a:t>
            </a:r>
            <a:r>
              <a:rPr lang="en-ID" sz="1400" dirty="0" err="1">
                <a:latin typeface="Times New Roman" panose="02020603050405020304" pitchFamily="18" charset="0"/>
                <a:cs typeface="Times New Roman" panose="02020603050405020304" pitchFamily="18" charset="0"/>
              </a:rPr>
              <a:t>untuk</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melayani</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sepuluh</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permintaan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tersebut</a:t>
            </a:r>
            <a:r>
              <a:rPr lang="en-ID" sz="1400" dirty="0">
                <a:latin typeface="Times New Roman" panose="02020603050405020304" pitchFamily="18" charset="0"/>
                <a:cs typeface="Times New Roman" panose="02020603050405020304" pitchFamily="18" charset="0"/>
              </a:rPr>
              <a:t>.</a:t>
            </a:r>
          </a:p>
          <a:p>
            <a:pPr marL="127000" lvl="0" indent="0" algn="just">
              <a:lnSpc>
                <a:spcPct val="150000"/>
              </a:lnSpc>
              <a:buSzPts val="1600"/>
              <a:buNone/>
            </a:pPr>
            <a:r>
              <a:rPr lang="en-ID" sz="1400" dirty="0" err="1">
                <a:latin typeface="Times New Roman" panose="02020603050405020304" pitchFamily="18" charset="0"/>
                <a:cs typeface="Times New Roman" panose="02020603050405020304" pitchFamily="18" charset="0"/>
              </a:rPr>
              <a:t>Namun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dengan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adanya</a:t>
            </a:r>
            <a:r>
              <a:rPr lang="en-ID" sz="1400" dirty="0">
                <a:latin typeface="Times New Roman" panose="02020603050405020304" pitchFamily="18" charset="0"/>
                <a:cs typeface="Times New Roman" panose="02020603050405020304" pitchFamily="18" charset="0"/>
              </a:rPr>
              <a:t> server proxy </a:t>
            </a:r>
            <a:r>
              <a:rPr lang="en-ID" sz="1400" dirty="0" err="1">
                <a:latin typeface="Times New Roman" panose="02020603050405020304" pitchFamily="18" charset="0"/>
                <a:cs typeface="Times New Roman" panose="02020603050405020304" pitchFamily="18" charset="0"/>
              </a:rPr>
              <a:t>permintaan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tersebut</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akan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dilayani</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dari</a:t>
            </a:r>
            <a:r>
              <a:rPr lang="en-ID" sz="1400" dirty="0">
                <a:latin typeface="Times New Roman" panose="02020603050405020304" pitchFamily="18" charset="0"/>
                <a:cs typeface="Times New Roman" panose="02020603050405020304" pitchFamily="18" charset="0"/>
              </a:rPr>
              <a:t> cache </a:t>
            </a:r>
            <a:r>
              <a:rPr lang="en-ID" sz="1400" dirty="0" err="1">
                <a:latin typeface="Times New Roman" panose="02020603050405020304" pitchFamily="18" charset="0"/>
                <a:cs typeface="Times New Roman" panose="02020603050405020304" pitchFamily="18" charset="0"/>
              </a:rPr>
              <a:t>terlebih</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dahulu</a:t>
            </a:r>
            <a:r>
              <a:rPr lang="en-ID" sz="1400" dirty="0">
                <a:latin typeface="Times New Roman" panose="02020603050405020304" pitchFamily="18" charset="0"/>
                <a:cs typeface="Times New Roman" panose="02020603050405020304" pitchFamily="18" charset="0"/>
              </a:rPr>
              <a:t>. Jadi, </a:t>
            </a:r>
            <a:r>
              <a:rPr lang="en-ID" sz="1400" dirty="0" err="1">
                <a:latin typeface="Times New Roman" panose="02020603050405020304" pitchFamily="18" charset="0"/>
                <a:cs typeface="Times New Roman" panose="02020603050405020304" pitchFamily="18" charset="0"/>
              </a:rPr>
              <a:t>tidak</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membutuhkan</a:t>
            </a:r>
            <a:r>
              <a:rPr lang="en-ID" sz="1400" dirty="0">
                <a:latin typeface="Times New Roman" panose="02020603050405020304" pitchFamily="18" charset="0"/>
                <a:cs typeface="Times New Roman" panose="02020603050405020304" pitchFamily="18" charset="0"/>
              </a:rPr>
              <a:t> bandwidth </a:t>
            </a:r>
            <a:r>
              <a:rPr lang="en-ID" sz="1400" dirty="0" err="1">
                <a:latin typeface="Times New Roman" panose="02020603050405020304" pitchFamily="18" charset="0"/>
                <a:cs typeface="Times New Roman" panose="02020603050405020304" pitchFamily="18" charset="0"/>
              </a:rPr>
              <a:t>layaknya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sebuah</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permintaan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baru</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ke</a:t>
            </a:r>
            <a:r>
              <a:rPr lang="en-ID" sz="1400" dirty="0">
                <a:latin typeface="Times New Roman" panose="02020603050405020304" pitchFamily="18" charset="0"/>
                <a:cs typeface="Times New Roman" panose="02020603050405020304" pitchFamily="18" charset="0"/>
              </a:rPr>
              <a:t> server.</a:t>
            </a:r>
          </a:p>
        </p:txBody>
      </p:sp>
      <p:grpSp>
        <p:nvGrpSpPr>
          <p:cNvPr id="3476" name="Google Shape;3476;p71"/>
          <p:cNvGrpSpPr/>
          <p:nvPr/>
        </p:nvGrpSpPr>
        <p:grpSpPr>
          <a:xfrm rot="1445359">
            <a:off x="-993014" y="3150073"/>
            <a:ext cx="1719380" cy="916216"/>
            <a:chOff x="7463504" y="3075665"/>
            <a:chExt cx="2603050" cy="1387103"/>
          </a:xfrm>
        </p:grpSpPr>
        <p:sp>
          <p:nvSpPr>
            <p:cNvPr id="3477" name="Google Shape;3477;p71"/>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71"/>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71"/>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71"/>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71"/>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71"/>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71"/>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71"/>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71"/>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71"/>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71"/>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71"/>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71"/>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71"/>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71"/>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71"/>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71"/>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71"/>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71"/>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71"/>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71"/>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71"/>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71"/>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71"/>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71"/>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71"/>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71"/>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71"/>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71"/>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71"/>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71"/>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71"/>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71"/>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0" name="Google Shape;3510;p71"/>
          <p:cNvGrpSpPr/>
          <p:nvPr/>
        </p:nvGrpSpPr>
        <p:grpSpPr>
          <a:xfrm rot="2065613">
            <a:off x="8165694" y="930449"/>
            <a:ext cx="1653875" cy="539976"/>
            <a:chOff x="2564525" y="5223525"/>
            <a:chExt cx="2556110" cy="834547"/>
          </a:xfrm>
        </p:grpSpPr>
        <p:sp>
          <p:nvSpPr>
            <p:cNvPr id="3511" name="Google Shape;3511;p71"/>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71"/>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71"/>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71"/>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71"/>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71"/>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71"/>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71"/>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71"/>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71"/>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itle 2">
            <a:extLst>
              <a:ext uri="{FF2B5EF4-FFF2-40B4-BE49-F238E27FC236}">
                <a16:creationId xmlns:a16="http://schemas.microsoft.com/office/drawing/2014/main" id="{2746E42E-80E1-4D28-B467-953F1D665063}"/>
              </a:ext>
            </a:extLst>
          </p:cNvPr>
          <p:cNvSpPr txBox="1">
            <a:spLocks/>
          </p:cNvSpPr>
          <p:nvPr/>
        </p:nvSpPr>
        <p:spPr>
          <a:xfrm>
            <a:off x="720891" y="800456"/>
            <a:ext cx="7717500" cy="444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1pPr>
            <a:lvl2pPr marR="0" lvl="1"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2pPr>
            <a:lvl3pPr marR="0" lvl="2"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3pPr>
            <a:lvl4pPr marR="0" lvl="3"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4pPr>
            <a:lvl5pPr marR="0" lvl="4"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5pPr>
            <a:lvl6pPr marR="0" lvl="5"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6pPr>
            <a:lvl7pPr marR="0" lvl="6"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7pPr>
            <a:lvl8pPr marR="0" lvl="7"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8pPr>
            <a:lvl9pPr marR="0" lvl="8"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9pPr>
          </a:lstStyle>
          <a:p>
            <a:r>
              <a:rPr lang="en-ID" sz="3200" dirty="0">
                <a:latin typeface="Cascadia Code" panose="020B0609020000020004" pitchFamily="49" charset="0"/>
                <a:cs typeface="Cascadia Code" panose="020B0609020000020004" pitchFamily="49" charset="0"/>
              </a:rPr>
              <a:t>Manfaat Proxy Server</a:t>
            </a:r>
          </a:p>
        </p:txBody>
      </p:sp>
    </p:spTree>
    <p:extLst>
      <p:ext uri="{BB962C8B-B14F-4D97-AF65-F5344CB8AC3E}">
        <p14:creationId xmlns:p14="http://schemas.microsoft.com/office/powerpoint/2010/main" val="37487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70"/>
        <p:cNvGrpSpPr/>
        <p:nvPr/>
      </p:nvGrpSpPr>
      <p:grpSpPr>
        <a:xfrm>
          <a:off x="0" y="0"/>
          <a:ext cx="0" cy="0"/>
          <a:chOff x="0" y="0"/>
          <a:chExt cx="0" cy="0"/>
        </a:xfrm>
      </p:grpSpPr>
      <p:sp>
        <p:nvSpPr>
          <p:cNvPr id="3471" name="Google Shape;3471;p71"/>
          <p:cNvSpPr txBox="1">
            <a:spLocks noGrp="1"/>
          </p:cNvSpPr>
          <p:nvPr>
            <p:ph type="title"/>
          </p:nvPr>
        </p:nvSpPr>
        <p:spPr>
          <a:xfrm>
            <a:off x="973929" y="1467483"/>
            <a:ext cx="3555151" cy="449100"/>
          </a:xfrm>
          <a:prstGeom prst="rect">
            <a:avLst/>
          </a:prstGeom>
        </p:spPr>
        <p:txBody>
          <a:bodyPr spcFirstLastPara="1" wrap="square" lIns="91425" tIns="91425" rIns="91425" bIns="91425" anchor="ctr" anchorCtr="0">
            <a:noAutofit/>
          </a:bodyPr>
          <a:lstStyle/>
          <a:p>
            <a:r>
              <a:rPr lang="sv-SE" sz="1800" b="0" dirty="0">
                <a:latin typeface="Cascadia CodeCascadia Code"/>
              </a:rPr>
              <a:t>5. Membuka Akses yang Diblokir</a:t>
            </a:r>
          </a:p>
        </p:txBody>
      </p:sp>
      <p:sp>
        <p:nvSpPr>
          <p:cNvPr id="3472" name="Google Shape;3472;p71"/>
          <p:cNvSpPr txBox="1">
            <a:spLocks noGrp="1"/>
          </p:cNvSpPr>
          <p:nvPr>
            <p:ph type="subTitle" idx="1"/>
          </p:nvPr>
        </p:nvSpPr>
        <p:spPr>
          <a:xfrm>
            <a:off x="931011" y="1998649"/>
            <a:ext cx="3640989" cy="2669043"/>
          </a:xfrm>
          <a:prstGeom prst="rect">
            <a:avLst/>
          </a:prstGeom>
        </p:spPr>
        <p:txBody>
          <a:bodyPr spcFirstLastPara="1" wrap="square" lIns="91425" tIns="91425" rIns="91425" bIns="91425" anchor="ctr" anchorCtr="0">
            <a:noAutofit/>
          </a:bodyPr>
          <a:lstStyle/>
          <a:p>
            <a:pPr marL="139700" indent="0" algn="just">
              <a:lnSpc>
                <a:spcPct val="150000"/>
              </a:lnSpc>
              <a:buNone/>
            </a:pPr>
            <a:r>
              <a:rPr lang="en-ID" sz="1400" dirty="0">
                <a:latin typeface="Times New Roman" panose="02020603050405020304" pitchFamily="18" charset="0"/>
                <a:cs typeface="Times New Roman" panose="02020603050405020304" pitchFamily="18" charset="0"/>
              </a:rPr>
              <a:t>Proxy server mampu membuka akses terhadap konten yang diblokir oleh negara dan provider internet tertentu. Umumnya pemblokiran dilakukan berdasarkan alamat IP dari pihak yang mengakses. Nah, karena proxy mampu menyembunyikan IP pengguna, maka otomatis permintaan ke server yang diblokir akan diizinkan.</a:t>
            </a:r>
          </a:p>
        </p:txBody>
      </p:sp>
      <p:sp>
        <p:nvSpPr>
          <p:cNvPr id="3473" name="Google Shape;3473;p71"/>
          <p:cNvSpPr txBox="1">
            <a:spLocks noGrp="1"/>
          </p:cNvSpPr>
          <p:nvPr>
            <p:ph type="title" idx="2"/>
          </p:nvPr>
        </p:nvSpPr>
        <p:spPr>
          <a:xfrm>
            <a:off x="4885486" y="1397016"/>
            <a:ext cx="4118079" cy="449100"/>
          </a:xfrm>
          <a:prstGeom prst="rect">
            <a:avLst/>
          </a:prstGeom>
        </p:spPr>
        <p:txBody>
          <a:bodyPr spcFirstLastPara="1" wrap="square" lIns="91425" tIns="91425" rIns="91425" bIns="91425" anchor="ctr" anchorCtr="0">
            <a:noAutofit/>
          </a:bodyPr>
          <a:lstStyle/>
          <a:p>
            <a:pPr algn="l"/>
            <a:r>
              <a:rPr lang="en-ID" sz="1800" b="0" dirty="0">
                <a:latin typeface="Cascadia CodeCascadia Code"/>
              </a:rPr>
              <a:t>6. Mengontrol Penggunaan Internet untuk Pengguna Lain</a:t>
            </a:r>
          </a:p>
        </p:txBody>
      </p:sp>
      <p:sp>
        <p:nvSpPr>
          <p:cNvPr id="3474" name="Google Shape;3474;p71"/>
          <p:cNvSpPr txBox="1">
            <a:spLocks noGrp="1"/>
          </p:cNvSpPr>
          <p:nvPr>
            <p:ph type="subTitle" idx="3"/>
          </p:nvPr>
        </p:nvSpPr>
        <p:spPr>
          <a:xfrm>
            <a:off x="4785242" y="1988773"/>
            <a:ext cx="3835239" cy="2669043"/>
          </a:xfrm>
          <a:prstGeom prst="rect">
            <a:avLst/>
          </a:prstGeom>
        </p:spPr>
        <p:txBody>
          <a:bodyPr spcFirstLastPara="1" wrap="square" lIns="91425" tIns="91425" rIns="91425" bIns="91425" anchor="ctr" anchorCtr="0">
            <a:noAutofit/>
          </a:bodyPr>
          <a:lstStyle/>
          <a:p>
            <a:pPr marL="127000" lvl="0" indent="0" algn="just">
              <a:lnSpc>
                <a:spcPct val="150000"/>
              </a:lnSpc>
              <a:buSzPts val="1600"/>
              <a:buNone/>
            </a:pPr>
            <a:r>
              <a:rPr lang="en-ID" sz="1400" dirty="0">
                <a:latin typeface="Times New Roman" panose="02020603050405020304" pitchFamily="18" charset="0"/>
                <a:cs typeface="Times New Roman" panose="02020603050405020304" pitchFamily="18" charset="0"/>
              </a:rPr>
              <a:t>Selain membuka blokir, proxy server juga bisa menutup akses terhadap konten tertentu yang tidak diizinkan. Contohnya, Anda bisa memblokir semua akses ke platform media sosial kalau dianggap mengganggu produktivitas perusahaan. Bisa juga untuk menghindari akses ke website yang berbahaya dan justru bisa menyebabkan masuknya malware.</a:t>
            </a:r>
          </a:p>
        </p:txBody>
      </p:sp>
      <p:grpSp>
        <p:nvGrpSpPr>
          <p:cNvPr id="3476" name="Google Shape;3476;p71"/>
          <p:cNvGrpSpPr/>
          <p:nvPr/>
        </p:nvGrpSpPr>
        <p:grpSpPr>
          <a:xfrm rot="1445359">
            <a:off x="-993014" y="3150073"/>
            <a:ext cx="1719380" cy="916216"/>
            <a:chOff x="7463504" y="3075665"/>
            <a:chExt cx="2603050" cy="1387103"/>
          </a:xfrm>
        </p:grpSpPr>
        <p:sp>
          <p:nvSpPr>
            <p:cNvPr id="3477" name="Google Shape;3477;p71"/>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71"/>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71"/>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71"/>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71"/>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71"/>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71"/>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71"/>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71"/>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71"/>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71"/>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71"/>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71"/>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71"/>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71"/>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71"/>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71"/>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71"/>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71"/>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71"/>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71"/>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71"/>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71"/>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71"/>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71"/>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71"/>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71"/>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71"/>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71"/>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71"/>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71"/>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71"/>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71"/>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0" name="Google Shape;3510;p71"/>
          <p:cNvGrpSpPr/>
          <p:nvPr/>
        </p:nvGrpSpPr>
        <p:grpSpPr>
          <a:xfrm rot="2065613">
            <a:off x="8165694" y="930449"/>
            <a:ext cx="1653875" cy="539976"/>
            <a:chOff x="2564525" y="5223525"/>
            <a:chExt cx="2556110" cy="834547"/>
          </a:xfrm>
        </p:grpSpPr>
        <p:sp>
          <p:nvSpPr>
            <p:cNvPr id="3511" name="Google Shape;3511;p71"/>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71"/>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71"/>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71"/>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71"/>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71"/>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71"/>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71"/>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71"/>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71"/>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itle 2">
            <a:extLst>
              <a:ext uri="{FF2B5EF4-FFF2-40B4-BE49-F238E27FC236}">
                <a16:creationId xmlns:a16="http://schemas.microsoft.com/office/drawing/2014/main" id="{2746E42E-80E1-4D28-B467-953F1D665063}"/>
              </a:ext>
            </a:extLst>
          </p:cNvPr>
          <p:cNvSpPr txBox="1">
            <a:spLocks/>
          </p:cNvSpPr>
          <p:nvPr/>
        </p:nvSpPr>
        <p:spPr>
          <a:xfrm>
            <a:off x="902981" y="714589"/>
            <a:ext cx="7717500" cy="444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1pPr>
            <a:lvl2pPr marR="0" lvl="1"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2pPr>
            <a:lvl3pPr marR="0" lvl="2"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3pPr>
            <a:lvl4pPr marR="0" lvl="3"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4pPr>
            <a:lvl5pPr marR="0" lvl="4"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5pPr>
            <a:lvl6pPr marR="0" lvl="5"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6pPr>
            <a:lvl7pPr marR="0" lvl="6"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7pPr>
            <a:lvl8pPr marR="0" lvl="7"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8pPr>
            <a:lvl9pPr marR="0" lvl="8"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9pPr>
          </a:lstStyle>
          <a:p>
            <a:r>
              <a:rPr lang="en-ID" sz="3200" dirty="0">
                <a:latin typeface="Cascadia Code" panose="020B0609020000020004" pitchFamily="49" charset="0"/>
                <a:cs typeface="Cascadia Code" panose="020B0609020000020004" pitchFamily="49" charset="0"/>
              </a:rPr>
              <a:t>Manfaat Proxy Server</a:t>
            </a:r>
          </a:p>
        </p:txBody>
      </p:sp>
    </p:spTree>
    <p:extLst>
      <p:ext uri="{BB962C8B-B14F-4D97-AF65-F5344CB8AC3E}">
        <p14:creationId xmlns:p14="http://schemas.microsoft.com/office/powerpoint/2010/main" val="416740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8"/>
        <p:cNvGrpSpPr/>
        <p:nvPr/>
      </p:nvGrpSpPr>
      <p:grpSpPr>
        <a:xfrm>
          <a:off x="0" y="0"/>
          <a:ext cx="0" cy="0"/>
          <a:chOff x="0" y="0"/>
          <a:chExt cx="0" cy="0"/>
        </a:xfrm>
      </p:grpSpPr>
      <p:sp>
        <p:nvSpPr>
          <p:cNvPr id="2189" name="Google Shape;2189;p53"/>
          <p:cNvSpPr txBox="1">
            <a:spLocks noGrp="1"/>
          </p:cNvSpPr>
          <p:nvPr>
            <p:ph type="title"/>
          </p:nvPr>
        </p:nvSpPr>
        <p:spPr>
          <a:xfrm>
            <a:off x="1416800" y="2771714"/>
            <a:ext cx="6265260" cy="816000"/>
          </a:xfrm>
          <a:prstGeom prst="rect">
            <a:avLst/>
          </a:prstGeom>
        </p:spPr>
        <p:txBody>
          <a:bodyPr spcFirstLastPara="1" wrap="square" lIns="91425" tIns="91425" rIns="91425" bIns="91425" anchor="ctr" anchorCtr="0">
            <a:noAutofit/>
          </a:bodyPr>
          <a:lstStyle/>
          <a:p>
            <a:pPr lvl="0" algn="ctr"/>
            <a:r>
              <a:rPr lang="en-US" sz="5400" dirty="0">
                <a:latin typeface="Cascadia Code" panose="020B0509020204030204" pitchFamily="49" charset="0"/>
              </a:rPr>
              <a:t>Jenis-Jenis Proxy Server</a:t>
            </a:r>
          </a:p>
        </p:txBody>
      </p:sp>
      <p:sp>
        <p:nvSpPr>
          <p:cNvPr id="2190" name="Google Shape;2190;p53"/>
          <p:cNvSpPr txBox="1">
            <a:spLocks noGrp="1"/>
          </p:cNvSpPr>
          <p:nvPr>
            <p:ph type="title" idx="2"/>
          </p:nvPr>
        </p:nvSpPr>
        <p:spPr>
          <a:xfrm>
            <a:off x="1488725" y="1000931"/>
            <a:ext cx="1255800" cy="114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600" dirty="0"/>
              <a:t>04</a:t>
            </a:r>
            <a:endParaRPr sz="6600" dirty="0"/>
          </a:p>
        </p:txBody>
      </p:sp>
      <p:grpSp>
        <p:nvGrpSpPr>
          <p:cNvPr id="2192" name="Google Shape;2192;p53"/>
          <p:cNvGrpSpPr/>
          <p:nvPr/>
        </p:nvGrpSpPr>
        <p:grpSpPr>
          <a:xfrm>
            <a:off x="1278393" y="964059"/>
            <a:ext cx="1553648" cy="1421934"/>
            <a:chOff x="-164200" y="1462250"/>
            <a:chExt cx="1037425" cy="949475"/>
          </a:xfrm>
        </p:grpSpPr>
        <p:sp>
          <p:nvSpPr>
            <p:cNvPr id="2193" name="Google Shape;2193;p53"/>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3"/>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3"/>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3"/>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3"/>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3"/>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3"/>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3"/>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3"/>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3"/>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3"/>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3"/>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3"/>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3"/>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3"/>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3"/>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3"/>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3"/>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3"/>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3"/>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3"/>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3"/>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3"/>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3"/>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3"/>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8" name="Google Shape;2218;p53"/>
          <p:cNvGrpSpPr/>
          <p:nvPr/>
        </p:nvGrpSpPr>
        <p:grpSpPr>
          <a:xfrm>
            <a:off x="5271980" y="846415"/>
            <a:ext cx="1691834" cy="1281429"/>
            <a:chOff x="6299065" y="352775"/>
            <a:chExt cx="1844765" cy="1397110"/>
          </a:xfrm>
        </p:grpSpPr>
        <p:sp>
          <p:nvSpPr>
            <p:cNvPr id="2219" name="Google Shape;2219;p53"/>
            <p:cNvSpPr/>
            <p:nvPr/>
          </p:nvSpPr>
          <p:spPr>
            <a:xfrm rot="446187">
              <a:off x="6354462" y="1233237"/>
              <a:ext cx="100910" cy="33265"/>
            </a:xfrm>
            <a:custGeom>
              <a:avLst/>
              <a:gdLst/>
              <a:ahLst/>
              <a:cxnLst/>
              <a:rect l="l" t="t" r="r" b="b"/>
              <a:pathLst>
                <a:path w="3170" h="1045" fill="none" extrusionOk="0">
                  <a:moveTo>
                    <a:pt x="3169" y="1"/>
                  </a:moveTo>
                  <a:lnTo>
                    <a:pt x="1" y="104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3"/>
            <p:cNvSpPr/>
            <p:nvPr/>
          </p:nvSpPr>
          <p:spPr>
            <a:xfrm rot="446187">
              <a:off x="6491623" y="119724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1" name="Google Shape;2221;p53"/>
            <p:cNvGrpSpPr/>
            <p:nvPr/>
          </p:nvGrpSpPr>
          <p:grpSpPr>
            <a:xfrm>
              <a:off x="6299065" y="352775"/>
              <a:ext cx="1844765" cy="1397110"/>
              <a:chOff x="6299065" y="352775"/>
              <a:chExt cx="1844765" cy="1397110"/>
            </a:xfrm>
          </p:grpSpPr>
          <p:sp>
            <p:nvSpPr>
              <p:cNvPr id="2222" name="Google Shape;2222;p53"/>
              <p:cNvSpPr/>
              <p:nvPr/>
            </p:nvSpPr>
            <p:spPr>
              <a:xfrm rot="446187">
                <a:off x="7909219" y="1436043"/>
                <a:ext cx="99764" cy="33265"/>
              </a:xfrm>
              <a:custGeom>
                <a:avLst/>
                <a:gdLst/>
                <a:ahLst/>
                <a:cxnLst/>
                <a:rect l="l" t="t" r="r" b="b"/>
                <a:pathLst>
                  <a:path w="3134" h="1045" fill="none" extrusionOk="0">
                    <a:moveTo>
                      <a:pt x="1" y="1"/>
                    </a:moveTo>
                    <a:lnTo>
                      <a:pt x="3134" y="104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3"/>
              <p:cNvSpPr/>
              <p:nvPr/>
            </p:nvSpPr>
            <p:spPr>
              <a:xfrm rot="446187">
                <a:off x="6368664" y="458158"/>
                <a:ext cx="1705567" cy="1186343"/>
              </a:xfrm>
              <a:custGeom>
                <a:avLst/>
                <a:gdLst/>
                <a:ahLst/>
                <a:cxnLst/>
                <a:rect l="l" t="t" r="r" b="b"/>
                <a:pathLst>
                  <a:path w="53579" h="37268" extrusionOk="0">
                    <a:moveTo>
                      <a:pt x="26790" y="14943"/>
                    </a:moveTo>
                    <a:cubicBezTo>
                      <a:pt x="31326" y="14943"/>
                      <a:pt x="35323" y="17968"/>
                      <a:pt x="36619" y="22361"/>
                    </a:cubicBezTo>
                    <a:lnTo>
                      <a:pt x="16960" y="22361"/>
                    </a:lnTo>
                    <a:cubicBezTo>
                      <a:pt x="18220" y="17968"/>
                      <a:pt x="22217" y="14943"/>
                      <a:pt x="26790" y="14943"/>
                    </a:cubicBezTo>
                    <a:close/>
                    <a:moveTo>
                      <a:pt x="26790" y="0"/>
                    </a:moveTo>
                    <a:cubicBezTo>
                      <a:pt x="13791" y="0"/>
                      <a:pt x="2953" y="9866"/>
                      <a:pt x="1729" y="22757"/>
                    </a:cubicBezTo>
                    <a:cubicBezTo>
                      <a:pt x="649" y="23369"/>
                      <a:pt x="1" y="24485"/>
                      <a:pt x="1" y="25709"/>
                    </a:cubicBezTo>
                    <a:lnTo>
                      <a:pt x="1" y="33883"/>
                    </a:lnTo>
                    <a:cubicBezTo>
                      <a:pt x="1" y="35755"/>
                      <a:pt x="1513" y="37267"/>
                      <a:pt x="3385" y="37267"/>
                    </a:cubicBezTo>
                    <a:lnTo>
                      <a:pt x="50194" y="37267"/>
                    </a:lnTo>
                    <a:cubicBezTo>
                      <a:pt x="52030" y="37267"/>
                      <a:pt x="53579" y="35755"/>
                      <a:pt x="53579" y="33883"/>
                    </a:cubicBezTo>
                    <a:lnTo>
                      <a:pt x="53579" y="25709"/>
                    </a:lnTo>
                    <a:cubicBezTo>
                      <a:pt x="53579" y="24485"/>
                      <a:pt x="52895" y="23369"/>
                      <a:pt x="51814" y="22757"/>
                    </a:cubicBezTo>
                    <a:cubicBezTo>
                      <a:pt x="50590" y="9866"/>
                      <a:pt x="39752" y="0"/>
                      <a:pt x="26790" y="0"/>
                    </a:cubicBezTo>
                    <a:close/>
                  </a:path>
                </a:pathLst>
              </a:custGeom>
              <a:solidFill>
                <a:schemeClr val="accent4"/>
              </a:solidFill>
              <a:ln>
                <a:noFill/>
              </a:ln>
              <a:effectLst>
                <a:outerShdw dist="76200" dir="30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3"/>
              <p:cNvSpPr/>
              <p:nvPr/>
            </p:nvSpPr>
            <p:spPr>
              <a:xfrm rot="446187">
                <a:off x="6452838" y="525799"/>
                <a:ext cx="1539368" cy="1025969"/>
              </a:xfrm>
              <a:custGeom>
                <a:avLst/>
                <a:gdLst/>
                <a:ahLst/>
                <a:cxnLst/>
                <a:rect l="l" t="t" r="r" b="b"/>
                <a:pathLst>
                  <a:path w="48358" h="32230" extrusionOk="0">
                    <a:moveTo>
                      <a:pt x="24197" y="9903"/>
                    </a:moveTo>
                    <a:cubicBezTo>
                      <a:pt x="31218" y="9903"/>
                      <a:pt x="36907" y="15556"/>
                      <a:pt x="37051" y="22541"/>
                    </a:cubicBezTo>
                    <a:lnTo>
                      <a:pt x="11342" y="22541"/>
                    </a:lnTo>
                    <a:cubicBezTo>
                      <a:pt x="11450" y="15556"/>
                      <a:pt x="17175" y="9903"/>
                      <a:pt x="24197" y="9903"/>
                    </a:cubicBezTo>
                    <a:close/>
                    <a:moveTo>
                      <a:pt x="24197" y="1"/>
                    </a:moveTo>
                    <a:cubicBezTo>
                      <a:pt x="11738" y="1"/>
                      <a:pt x="1656" y="10119"/>
                      <a:pt x="1656" y="22541"/>
                    </a:cubicBezTo>
                    <a:lnTo>
                      <a:pt x="792" y="22541"/>
                    </a:lnTo>
                    <a:cubicBezTo>
                      <a:pt x="360" y="22541"/>
                      <a:pt x="0" y="22901"/>
                      <a:pt x="0" y="23297"/>
                    </a:cubicBezTo>
                    <a:lnTo>
                      <a:pt x="0" y="31471"/>
                    </a:lnTo>
                    <a:cubicBezTo>
                      <a:pt x="0" y="31903"/>
                      <a:pt x="360" y="32227"/>
                      <a:pt x="792" y="32227"/>
                    </a:cubicBezTo>
                    <a:lnTo>
                      <a:pt x="47601" y="32227"/>
                    </a:lnTo>
                    <a:cubicBezTo>
                      <a:pt x="47621" y="32228"/>
                      <a:pt x="47641" y="32229"/>
                      <a:pt x="47660" y="32229"/>
                    </a:cubicBezTo>
                    <a:cubicBezTo>
                      <a:pt x="48062" y="32229"/>
                      <a:pt x="48357" y="31883"/>
                      <a:pt x="48357" y="31471"/>
                    </a:cubicBezTo>
                    <a:lnTo>
                      <a:pt x="48357" y="23333"/>
                    </a:lnTo>
                    <a:cubicBezTo>
                      <a:pt x="48357" y="22901"/>
                      <a:pt x="48033" y="22541"/>
                      <a:pt x="47601" y="22541"/>
                    </a:cubicBezTo>
                    <a:lnTo>
                      <a:pt x="46737" y="22541"/>
                    </a:lnTo>
                    <a:cubicBezTo>
                      <a:pt x="46737" y="10119"/>
                      <a:pt x="36619" y="1"/>
                      <a:pt x="24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3"/>
              <p:cNvSpPr/>
              <p:nvPr/>
            </p:nvSpPr>
            <p:spPr>
              <a:xfrm rot="446187">
                <a:off x="6646192" y="121741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3"/>
              <p:cNvSpPr/>
              <p:nvPr/>
            </p:nvSpPr>
            <p:spPr>
              <a:xfrm rot="446187">
                <a:off x="6800761" y="123758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3"/>
              <p:cNvSpPr/>
              <p:nvPr/>
            </p:nvSpPr>
            <p:spPr>
              <a:xfrm rot="446187">
                <a:off x="6955330" y="125775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3"/>
              <p:cNvSpPr/>
              <p:nvPr/>
            </p:nvSpPr>
            <p:spPr>
              <a:xfrm rot="446187">
                <a:off x="7109900" y="127792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3"/>
              <p:cNvSpPr/>
              <p:nvPr/>
            </p:nvSpPr>
            <p:spPr>
              <a:xfrm rot="446187">
                <a:off x="7264469" y="129809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3"/>
              <p:cNvSpPr/>
              <p:nvPr/>
            </p:nvSpPr>
            <p:spPr>
              <a:xfrm rot="446187">
                <a:off x="7417870" y="131811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3"/>
              <p:cNvSpPr/>
              <p:nvPr/>
            </p:nvSpPr>
            <p:spPr>
              <a:xfrm rot="446187">
                <a:off x="7572440" y="133828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3"/>
              <p:cNvSpPr/>
              <p:nvPr/>
            </p:nvSpPr>
            <p:spPr>
              <a:xfrm rot="446187">
                <a:off x="7727009" y="135845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3"/>
              <p:cNvSpPr/>
              <p:nvPr/>
            </p:nvSpPr>
            <p:spPr>
              <a:xfrm rot="446187">
                <a:off x="7881578" y="137862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4" name="Google Shape;2234;p53"/>
            <p:cNvSpPr/>
            <p:nvPr/>
          </p:nvSpPr>
          <p:spPr>
            <a:xfrm rot="446187">
              <a:off x="6498342" y="1195978"/>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5" name="Google Shape;2235;p53"/>
          <p:cNvGrpSpPr/>
          <p:nvPr/>
        </p:nvGrpSpPr>
        <p:grpSpPr>
          <a:xfrm>
            <a:off x="7242447" y="2676385"/>
            <a:ext cx="1264257" cy="1609806"/>
            <a:chOff x="6914636" y="2627673"/>
            <a:chExt cx="1485264" cy="1890998"/>
          </a:xfrm>
        </p:grpSpPr>
        <p:sp>
          <p:nvSpPr>
            <p:cNvPr id="2236" name="Google Shape;2236;p53"/>
            <p:cNvSpPr/>
            <p:nvPr/>
          </p:nvSpPr>
          <p:spPr>
            <a:xfrm flipH="1">
              <a:off x="8128915" y="2789048"/>
              <a:ext cx="69662" cy="94981"/>
            </a:xfrm>
            <a:custGeom>
              <a:avLst/>
              <a:gdLst/>
              <a:ahLst/>
              <a:cxnLst/>
              <a:rect l="l" t="t" r="r" b="b"/>
              <a:pathLst>
                <a:path w="1981" h="2701" fill="none" extrusionOk="0">
                  <a:moveTo>
                    <a:pt x="1981" y="2701"/>
                  </a:moveTo>
                  <a:lnTo>
                    <a:pt x="0" y="0"/>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3"/>
            <p:cNvSpPr/>
            <p:nvPr/>
          </p:nvSpPr>
          <p:spPr>
            <a:xfrm flipH="1">
              <a:off x="7058968" y="4262872"/>
              <a:ext cx="68396" cy="93750"/>
            </a:xfrm>
            <a:custGeom>
              <a:avLst/>
              <a:gdLst/>
              <a:ahLst/>
              <a:cxnLst/>
              <a:rect l="l" t="t" r="r" b="b"/>
              <a:pathLst>
                <a:path w="1945" h="2666" fill="none" extrusionOk="0">
                  <a:moveTo>
                    <a:pt x="0" y="1"/>
                  </a:moveTo>
                  <a:lnTo>
                    <a:pt x="1944" y="266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3"/>
            <p:cNvSpPr/>
            <p:nvPr/>
          </p:nvSpPr>
          <p:spPr>
            <a:xfrm flipH="1">
              <a:off x="6914636" y="2627673"/>
              <a:ext cx="1485264" cy="1890998"/>
            </a:xfrm>
            <a:custGeom>
              <a:avLst/>
              <a:gdLst/>
              <a:ahLst/>
              <a:cxnLst/>
              <a:rect l="l" t="t" r="r" b="b"/>
              <a:pathLst>
                <a:path w="42237" h="53775" extrusionOk="0">
                  <a:moveTo>
                    <a:pt x="12599" y="0"/>
                  </a:moveTo>
                  <a:cubicBezTo>
                    <a:pt x="10535" y="0"/>
                    <a:pt x="8448" y="576"/>
                    <a:pt x="6589" y="1780"/>
                  </a:cubicBezTo>
                  <a:cubicBezTo>
                    <a:pt x="1440" y="5129"/>
                    <a:pt x="0" y="11970"/>
                    <a:pt x="3349" y="17083"/>
                  </a:cubicBezTo>
                  <a:lnTo>
                    <a:pt x="22648" y="46717"/>
                  </a:lnTo>
                  <a:lnTo>
                    <a:pt x="23189" y="47581"/>
                  </a:lnTo>
                  <a:cubicBezTo>
                    <a:pt x="23477" y="47977"/>
                    <a:pt x="23873" y="48337"/>
                    <a:pt x="24305" y="48517"/>
                  </a:cubicBezTo>
                  <a:lnTo>
                    <a:pt x="34999" y="53306"/>
                  </a:lnTo>
                  <a:cubicBezTo>
                    <a:pt x="35647" y="53630"/>
                    <a:pt x="36367" y="53774"/>
                    <a:pt x="37087" y="53774"/>
                  </a:cubicBezTo>
                  <a:cubicBezTo>
                    <a:pt x="38455" y="53774"/>
                    <a:pt x="39752" y="53198"/>
                    <a:pt x="40724" y="52226"/>
                  </a:cubicBezTo>
                  <a:cubicBezTo>
                    <a:pt x="41696" y="51290"/>
                    <a:pt x="42236" y="49957"/>
                    <a:pt x="42236" y="48589"/>
                  </a:cubicBezTo>
                  <a:lnTo>
                    <a:pt x="42164" y="36887"/>
                  </a:lnTo>
                  <a:cubicBezTo>
                    <a:pt x="42164" y="36383"/>
                    <a:pt x="41984" y="35915"/>
                    <a:pt x="41732" y="35483"/>
                  </a:cubicBezTo>
                  <a:lnTo>
                    <a:pt x="41660" y="35375"/>
                  </a:lnTo>
                  <a:cubicBezTo>
                    <a:pt x="41660" y="35375"/>
                    <a:pt x="41624" y="35339"/>
                    <a:pt x="41624" y="35339"/>
                  </a:cubicBezTo>
                  <a:lnTo>
                    <a:pt x="21892" y="5021"/>
                  </a:lnTo>
                  <a:cubicBezTo>
                    <a:pt x="19761" y="1767"/>
                    <a:pt x="16215" y="0"/>
                    <a:pt x="12599" y="0"/>
                  </a:cubicBezTo>
                  <a:close/>
                </a:path>
              </a:pathLst>
            </a:custGeom>
            <a:solidFill>
              <a:schemeClr val="accent4"/>
            </a:solidFill>
            <a:ln>
              <a:noFill/>
            </a:ln>
            <a:effectLst>
              <a:outerShdw dist="76200" dir="3000000" algn="bl" rotWithShape="0">
                <a:srgbClr val="000000">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3"/>
            <p:cNvSpPr/>
            <p:nvPr/>
          </p:nvSpPr>
          <p:spPr>
            <a:xfrm flipH="1">
              <a:off x="7646488" y="2709081"/>
              <a:ext cx="648337" cy="552266"/>
            </a:xfrm>
            <a:custGeom>
              <a:avLst/>
              <a:gdLst/>
              <a:ahLst/>
              <a:cxnLst/>
              <a:rect l="l" t="t" r="r" b="b"/>
              <a:pathLst>
                <a:path w="18437" h="15705" extrusionOk="0">
                  <a:moveTo>
                    <a:pt x="9595" y="0"/>
                  </a:moveTo>
                  <a:cubicBezTo>
                    <a:pt x="8014" y="0"/>
                    <a:pt x="6420" y="444"/>
                    <a:pt x="5006" y="1374"/>
                  </a:cubicBezTo>
                  <a:cubicBezTo>
                    <a:pt x="1081" y="3930"/>
                    <a:pt x="1" y="9151"/>
                    <a:pt x="2521" y="13076"/>
                  </a:cubicBezTo>
                  <a:lnTo>
                    <a:pt x="4250" y="15704"/>
                  </a:lnTo>
                  <a:lnTo>
                    <a:pt x="18436" y="6487"/>
                  </a:lnTo>
                  <a:lnTo>
                    <a:pt x="16708" y="3858"/>
                  </a:lnTo>
                  <a:cubicBezTo>
                    <a:pt x="15081" y="1361"/>
                    <a:pt x="12360" y="0"/>
                    <a:pt x="9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3"/>
            <p:cNvSpPr/>
            <p:nvPr/>
          </p:nvSpPr>
          <p:spPr>
            <a:xfrm flipH="1">
              <a:off x="7012143" y="3032147"/>
              <a:ext cx="1069965" cy="1178836"/>
            </a:xfrm>
            <a:custGeom>
              <a:avLst/>
              <a:gdLst/>
              <a:ahLst/>
              <a:cxnLst/>
              <a:rect l="l" t="t" r="r" b="b"/>
              <a:pathLst>
                <a:path w="30427" h="33523" extrusionOk="0">
                  <a:moveTo>
                    <a:pt x="14152" y="0"/>
                  </a:moveTo>
                  <a:lnTo>
                    <a:pt x="1" y="9218"/>
                  </a:lnTo>
                  <a:lnTo>
                    <a:pt x="15844" y="33522"/>
                  </a:lnTo>
                  <a:cubicBezTo>
                    <a:pt x="16204" y="32550"/>
                    <a:pt x="17104" y="31830"/>
                    <a:pt x="18148" y="31686"/>
                  </a:cubicBezTo>
                  <a:cubicBezTo>
                    <a:pt x="18304" y="31668"/>
                    <a:pt x="18459" y="31659"/>
                    <a:pt x="18614" y="31659"/>
                  </a:cubicBezTo>
                  <a:cubicBezTo>
                    <a:pt x="19678" y="31659"/>
                    <a:pt x="20711" y="32084"/>
                    <a:pt x="21497" y="32838"/>
                  </a:cubicBezTo>
                  <a:cubicBezTo>
                    <a:pt x="20381" y="31470"/>
                    <a:pt x="20957" y="29166"/>
                    <a:pt x="22505" y="28338"/>
                  </a:cubicBezTo>
                  <a:cubicBezTo>
                    <a:pt x="22968" y="28090"/>
                    <a:pt x="23483" y="27974"/>
                    <a:pt x="24001" y="27974"/>
                  </a:cubicBezTo>
                  <a:cubicBezTo>
                    <a:pt x="25214" y="27974"/>
                    <a:pt x="26447" y="28610"/>
                    <a:pt x="27078" y="29670"/>
                  </a:cubicBezTo>
                  <a:cubicBezTo>
                    <a:pt x="26250" y="28266"/>
                    <a:pt x="26610" y="26465"/>
                    <a:pt x="27942" y="25457"/>
                  </a:cubicBezTo>
                  <a:cubicBezTo>
                    <a:pt x="28458" y="25122"/>
                    <a:pt x="29066" y="24934"/>
                    <a:pt x="29687" y="24934"/>
                  </a:cubicBezTo>
                  <a:cubicBezTo>
                    <a:pt x="29933" y="24934"/>
                    <a:pt x="30182" y="24964"/>
                    <a:pt x="30427" y="25025"/>
                  </a:cubicBezTo>
                  <a:lnTo>
                    <a:pt x="14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1" name="Google Shape;2241;p53"/>
            <p:cNvSpPr/>
            <p:nvPr/>
          </p:nvSpPr>
          <p:spPr>
            <a:xfrm flipH="1">
              <a:off x="7007071" y="3909001"/>
              <a:ext cx="519176" cy="507501"/>
            </a:xfrm>
            <a:custGeom>
              <a:avLst/>
              <a:gdLst/>
              <a:ahLst/>
              <a:cxnLst/>
              <a:rect l="l" t="t" r="r" b="b"/>
              <a:pathLst>
                <a:path w="14764" h="14432" extrusionOk="0">
                  <a:moveTo>
                    <a:pt x="13890" y="0"/>
                  </a:moveTo>
                  <a:cubicBezTo>
                    <a:pt x="13263" y="0"/>
                    <a:pt x="12644" y="195"/>
                    <a:pt x="12099" y="558"/>
                  </a:cubicBezTo>
                  <a:cubicBezTo>
                    <a:pt x="10803" y="1530"/>
                    <a:pt x="10443" y="3367"/>
                    <a:pt x="11271" y="4771"/>
                  </a:cubicBezTo>
                  <a:cubicBezTo>
                    <a:pt x="10634" y="3700"/>
                    <a:pt x="9383" y="3063"/>
                    <a:pt x="8157" y="3063"/>
                  </a:cubicBezTo>
                  <a:cubicBezTo>
                    <a:pt x="7652" y="3063"/>
                    <a:pt x="7150" y="3171"/>
                    <a:pt x="6698" y="3403"/>
                  </a:cubicBezTo>
                  <a:cubicBezTo>
                    <a:pt x="5114" y="4231"/>
                    <a:pt x="4574" y="6571"/>
                    <a:pt x="5690" y="7903"/>
                  </a:cubicBezTo>
                  <a:cubicBezTo>
                    <a:pt x="4904" y="7149"/>
                    <a:pt x="3871" y="6724"/>
                    <a:pt x="2783" y="6724"/>
                  </a:cubicBezTo>
                  <a:cubicBezTo>
                    <a:pt x="2625" y="6724"/>
                    <a:pt x="2465" y="6733"/>
                    <a:pt x="2305" y="6751"/>
                  </a:cubicBezTo>
                  <a:cubicBezTo>
                    <a:pt x="1261" y="6931"/>
                    <a:pt x="397" y="7615"/>
                    <a:pt x="1" y="8623"/>
                  </a:cubicBezTo>
                  <a:lnTo>
                    <a:pt x="541" y="9416"/>
                  </a:lnTo>
                  <a:lnTo>
                    <a:pt x="8390" y="12944"/>
                  </a:lnTo>
                  <a:lnTo>
                    <a:pt x="11199" y="14205"/>
                  </a:lnTo>
                  <a:cubicBezTo>
                    <a:pt x="11539" y="14360"/>
                    <a:pt x="11890" y="14432"/>
                    <a:pt x="12233" y="14432"/>
                  </a:cubicBezTo>
                  <a:cubicBezTo>
                    <a:pt x="13559" y="14432"/>
                    <a:pt x="14764" y="13359"/>
                    <a:pt x="14764" y="11900"/>
                  </a:cubicBezTo>
                  <a:lnTo>
                    <a:pt x="14764" y="9344"/>
                  </a:lnTo>
                  <a:lnTo>
                    <a:pt x="14692" y="198"/>
                  </a:lnTo>
                  <a:lnTo>
                    <a:pt x="14620" y="90"/>
                  </a:lnTo>
                  <a:cubicBezTo>
                    <a:pt x="14378" y="29"/>
                    <a:pt x="14133" y="0"/>
                    <a:pt x="138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3"/>
            <p:cNvSpPr/>
            <p:nvPr/>
          </p:nvSpPr>
          <p:spPr>
            <a:xfrm flipH="1">
              <a:off x="7585721" y="2937165"/>
              <a:ext cx="558420" cy="419132"/>
            </a:xfrm>
            <a:custGeom>
              <a:avLst/>
              <a:gdLst/>
              <a:ahLst/>
              <a:cxnLst/>
              <a:rect l="l" t="t" r="r" b="b"/>
              <a:pathLst>
                <a:path w="15880" h="11919" extrusionOk="0">
                  <a:moveTo>
                    <a:pt x="14151" y="1"/>
                  </a:moveTo>
                  <a:lnTo>
                    <a:pt x="1" y="9218"/>
                  </a:lnTo>
                  <a:lnTo>
                    <a:pt x="1729" y="11919"/>
                  </a:lnTo>
                  <a:lnTo>
                    <a:pt x="15880" y="2701"/>
                  </a:lnTo>
                  <a:lnTo>
                    <a:pt x="14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3"/>
            <p:cNvSpPr/>
            <p:nvPr/>
          </p:nvSpPr>
          <p:spPr>
            <a:xfrm flipH="1">
              <a:off x="7007066" y="4217297"/>
              <a:ext cx="224142" cy="199210"/>
            </a:xfrm>
            <a:custGeom>
              <a:avLst/>
              <a:gdLst/>
              <a:ahLst/>
              <a:cxnLst/>
              <a:rect l="l" t="t" r="r" b="b"/>
              <a:pathLst>
                <a:path w="6374" h="5665" extrusionOk="0">
                  <a:moveTo>
                    <a:pt x="4573" y="1"/>
                  </a:moveTo>
                  <a:cubicBezTo>
                    <a:pt x="4069" y="37"/>
                    <a:pt x="3601" y="217"/>
                    <a:pt x="3169" y="505"/>
                  </a:cubicBezTo>
                  <a:cubicBezTo>
                    <a:pt x="2341" y="1081"/>
                    <a:pt x="1585" y="1765"/>
                    <a:pt x="973" y="2557"/>
                  </a:cubicBezTo>
                  <a:cubicBezTo>
                    <a:pt x="541" y="3061"/>
                    <a:pt x="217" y="3601"/>
                    <a:pt x="0" y="4177"/>
                  </a:cubicBezTo>
                  <a:lnTo>
                    <a:pt x="2809" y="5438"/>
                  </a:lnTo>
                  <a:cubicBezTo>
                    <a:pt x="3149" y="5593"/>
                    <a:pt x="3500" y="5665"/>
                    <a:pt x="3843" y="5665"/>
                  </a:cubicBezTo>
                  <a:cubicBezTo>
                    <a:pt x="5169" y="5665"/>
                    <a:pt x="6374" y="4592"/>
                    <a:pt x="6374" y="3133"/>
                  </a:cubicBezTo>
                  <a:lnTo>
                    <a:pt x="6374" y="577"/>
                  </a:lnTo>
                  <a:lnTo>
                    <a:pt x="6158" y="505"/>
                  </a:lnTo>
                  <a:cubicBezTo>
                    <a:pt x="5690" y="217"/>
                    <a:pt x="5149" y="37"/>
                    <a:pt x="4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3"/>
            <p:cNvSpPr/>
            <p:nvPr/>
          </p:nvSpPr>
          <p:spPr>
            <a:xfrm flipH="1">
              <a:off x="7435034" y="3332215"/>
              <a:ext cx="455879" cy="706570"/>
            </a:xfrm>
            <a:custGeom>
              <a:avLst/>
              <a:gdLst/>
              <a:ahLst/>
              <a:cxnLst/>
              <a:rect l="l" t="t" r="r" b="b"/>
              <a:pathLst>
                <a:path w="12964" h="20093" fill="none" extrusionOk="0">
                  <a:moveTo>
                    <a:pt x="1" y="1"/>
                  </a:moveTo>
                  <a:cubicBezTo>
                    <a:pt x="4502" y="6554"/>
                    <a:pt x="8823" y="13251"/>
                    <a:pt x="12963" y="20093"/>
                  </a:cubicBez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3"/>
            <p:cNvSpPr/>
            <p:nvPr/>
          </p:nvSpPr>
          <p:spPr>
            <a:xfrm flipH="1">
              <a:off x="7224850" y="3222077"/>
              <a:ext cx="469804" cy="696408"/>
            </a:xfrm>
            <a:custGeom>
              <a:avLst/>
              <a:gdLst/>
              <a:ahLst/>
              <a:cxnLst/>
              <a:rect l="l" t="t" r="r" b="b"/>
              <a:pathLst>
                <a:path w="13360" h="19804" fill="none" extrusionOk="0">
                  <a:moveTo>
                    <a:pt x="1" y="0"/>
                  </a:moveTo>
                  <a:lnTo>
                    <a:pt x="13360" y="19804"/>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53"/>
          <p:cNvGrpSpPr/>
          <p:nvPr/>
        </p:nvGrpSpPr>
        <p:grpSpPr>
          <a:xfrm rot="1046361" flipH="1">
            <a:off x="350346" y="4636019"/>
            <a:ext cx="1693749" cy="857898"/>
            <a:chOff x="0" y="6078527"/>
            <a:chExt cx="2501774" cy="1267169"/>
          </a:xfrm>
        </p:grpSpPr>
        <p:sp>
          <p:nvSpPr>
            <p:cNvPr id="2247" name="Google Shape;2247;p53"/>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3"/>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3"/>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3"/>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3"/>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3"/>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3" name="Google Shape;2253;p53"/>
          <p:cNvGrpSpPr/>
          <p:nvPr/>
        </p:nvGrpSpPr>
        <p:grpSpPr>
          <a:xfrm rot="-820655" flipH="1">
            <a:off x="8345467" y="925581"/>
            <a:ext cx="1653929" cy="539993"/>
            <a:chOff x="2564525" y="5223525"/>
            <a:chExt cx="2556110" cy="834547"/>
          </a:xfrm>
        </p:grpSpPr>
        <p:sp>
          <p:nvSpPr>
            <p:cNvPr id="2254" name="Google Shape;2254;p53"/>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3"/>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3"/>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3"/>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3"/>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3"/>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3"/>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3"/>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3"/>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3"/>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5497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2"/>
                                        </p:tgtEl>
                                        <p:attrNameLst>
                                          <p:attrName>style.visibility</p:attrName>
                                        </p:attrNameLst>
                                      </p:cBhvr>
                                      <p:to>
                                        <p:strVal val="visible"/>
                                      </p:to>
                                    </p:set>
                                    <p:animEffect transition="in" filter="fade">
                                      <p:cBhvr>
                                        <p:cTn id="7" dur="500"/>
                                        <p:tgtEl>
                                          <p:spTgt spid="219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90"/>
                                        </p:tgtEl>
                                        <p:attrNameLst>
                                          <p:attrName>style.visibility</p:attrName>
                                        </p:attrNameLst>
                                      </p:cBhvr>
                                      <p:to>
                                        <p:strVal val="visible"/>
                                      </p:to>
                                    </p:set>
                                    <p:animEffect transition="in" filter="fade">
                                      <p:cBhvr>
                                        <p:cTn id="10" dur="500"/>
                                        <p:tgtEl>
                                          <p:spTgt spid="219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89"/>
                                        </p:tgtEl>
                                        <p:attrNameLst>
                                          <p:attrName>style.visibility</p:attrName>
                                        </p:attrNameLst>
                                      </p:cBhvr>
                                      <p:to>
                                        <p:strVal val="visible"/>
                                      </p:to>
                                    </p:set>
                                    <p:animEffect transition="in" filter="fade">
                                      <p:cBhvr>
                                        <p:cTn id="13" dur="500"/>
                                        <p:tgtEl>
                                          <p:spTgt spid="2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9" grpId="0"/>
      <p:bldP spid="21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1;p71"/>
          <p:cNvSpPr txBox="1">
            <a:spLocks/>
          </p:cNvSpPr>
          <p:nvPr/>
        </p:nvSpPr>
        <p:spPr>
          <a:xfrm>
            <a:off x="828679" y="937680"/>
            <a:ext cx="7326493" cy="326813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a:pPr>
            <a:r>
              <a:rPr lang="sv-SE" b="1" dirty="0">
                <a:latin typeface="Times New Roman" panose="02020603050405020304" pitchFamily="18" charset="0"/>
                <a:cs typeface="Times New Roman" panose="02020603050405020304" pitchFamily="18" charset="0"/>
              </a:rPr>
              <a:t>Membuka Akses yang Diblokir</a:t>
            </a:r>
          </a:p>
          <a:p>
            <a:pPr algn="just"/>
            <a:r>
              <a:rPr lang="sv-SE" dirty="0">
                <a:latin typeface="Times New Roman" panose="02020603050405020304" pitchFamily="18" charset="0"/>
                <a:cs typeface="Times New Roman" panose="02020603050405020304" pitchFamily="18" charset="0"/>
              </a:rPr>
              <a:t>Forward proxy adalah jenis proxy yang paling umum digunakan. Jenis proxy ini  sebagai perantara antara sekelompok pengguna dengan internet melalui satu jalur koneksi.</a:t>
            </a:r>
            <a:endParaRPr lang="id-ID" dirty="0">
              <a:latin typeface="Times New Roman" panose="02020603050405020304" pitchFamily="18" charset="0"/>
              <a:cs typeface="Times New Roman" panose="02020603050405020304" pitchFamily="18" charset="0"/>
            </a:endParaRPr>
          </a:p>
          <a:p>
            <a:pPr algn="just"/>
            <a:endParaRPr lang="sv-SE" dirty="0">
              <a:latin typeface="Times New Roman" panose="02020603050405020304" pitchFamily="18" charset="0"/>
              <a:cs typeface="Times New Roman" panose="02020603050405020304" pitchFamily="18" charset="0"/>
            </a:endParaRPr>
          </a:p>
          <a:p>
            <a:pPr marL="342900" indent="-342900">
              <a:buFont typeface="+mj-lt"/>
              <a:buAutoNum type="arabicPeriod" startAt="2"/>
            </a:pPr>
            <a:r>
              <a:rPr lang="sv-SE" b="1" dirty="0">
                <a:latin typeface="Times New Roman" panose="02020603050405020304" pitchFamily="18" charset="0"/>
                <a:cs typeface="Times New Roman" panose="02020603050405020304" pitchFamily="18" charset="0"/>
              </a:rPr>
              <a:t>Web Proxy</a:t>
            </a:r>
          </a:p>
          <a:p>
            <a:pPr algn="just"/>
            <a:r>
              <a:rPr lang="sv-SE" dirty="0">
                <a:latin typeface="Times New Roman" panose="02020603050405020304" pitchFamily="18" charset="0"/>
                <a:cs typeface="Times New Roman" panose="02020603050405020304" pitchFamily="18" charset="0"/>
              </a:rPr>
              <a:t>Web proxy merupakan forward proxy yang menjadi bagian dari sebuah browser. Kita cukup melakukan setting untuk menggunakan jenis proxy ini. Sayangnya, web proxy terkadang bermasalah dengan skrip Java maupun Flash.</a:t>
            </a:r>
            <a:endParaRPr lang="id-ID" dirty="0">
              <a:latin typeface="Times New Roman" panose="02020603050405020304" pitchFamily="18" charset="0"/>
              <a:cs typeface="Times New Roman" panose="02020603050405020304" pitchFamily="18" charset="0"/>
            </a:endParaRPr>
          </a:p>
          <a:p>
            <a:pPr algn="just"/>
            <a:endParaRPr lang="sv-SE" dirty="0">
              <a:latin typeface="Times New Roman" panose="02020603050405020304" pitchFamily="18" charset="0"/>
              <a:cs typeface="Times New Roman" panose="02020603050405020304" pitchFamily="18" charset="0"/>
            </a:endParaRPr>
          </a:p>
          <a:p>
            <a:pPr marL="342900" indent="-342900">
              <a:buFont typeface="+mj-lt"/>
              <a:buAutoNum type="arabicPeriod" startAt="3"/>
            </a:pPr>
            <a:r>
              <a:rPr lang="sv-SE" b="1" dirty="0">
                <a:latin typeface="Times New Roman" panose="02020603050405020304" pitchFamily="18" charset="0"/>
                <a:cs typeface="Times New Roman" panose="02020603050405020304" pitchFamily="18" charset="0"/>
              </a:rPr>
              <a:t>Reverse Proxy</a:t>
            </a:r>
          </a:p>
          <a:p>
            <a:pPr algn="just"/>
            <a:r>
              <a:rPr lang="sv-SE" dirty="0">
                <a:latin typeface="Times New Roman" panose="02020603050405020304" pitchFamily="18" charset="0"/>
                <a:cs typeface="Times New Roman" panose="02020603050405020304" pitchFamily="18" charset="0"/>
              </a:rPr>
              <a:t>Sesuai namanya, reverse proxy adalah kebalikan dari forward proxy. Kalau forward proxy lebih dekat dengan klien/pengguna, reverse proxy banyak dimanfaatkan oleh server, seperti server website.</a:t>
            </a:r>
            <a:endParaRPr lang="id-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706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471;p71"/>
          <p:cNvSpPr txBox="1">
            <a:spLocks/>
          </p:cNvSpPr>
          <p:nvPr/>
        </p:nvSpPr>
        <p:spPr>
          <a:xfrm>
            <a:off x="858426" y="918215"/>
            <a:ext cx="7392439" cy="330706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endParaRPr lang="id-ID" b="1" dirty="0">
              <a:latin typeface="Times New Roman" panose="02020603050405020304" pitchFamily="18" charset="0"/>
              <a:cs typeface="Times New Roman" panose="02020603050405020304" pitchFamily="18" charset="0"/>
            </a:endParaRPr>
          </a:p>
          <a:p>
            <a:pPr algn="just"/>
            <a:endParaRPr lang="sv-SE" dirty="0">
              <a:latin typeface="Times New Roman" panose="02020603050405020304" pitchFamily="18" charset="0"/>
              <a:cs typeface="Times New Roman" panose="02020603050405020304" pitchFamily="18" charset="0"/>
            </a:endParaRPr>
          </a:p>
          <a:p>
            <a:pPr marL="342900" indent="-342900">
              <a:buFont typeface="+mj-lt"/>
              <a:buAutoNum type="arabicPeriod" startAt="4"/>
            </a:pPr>
            <a:r>
              <a:rPr lang="sv-SE" b="1" dirty="0">
                <a:latin typeface="Times New Roman" panose="02020603050405020304" pitchFamily="18" charset="0"/>
                <a:cs typeface="Times New Roman" panose="02020603050405020304" pitchFamily="18" charset="0"/>
              </a:rPr>
              <a:t>Transparent Proxy</a:t>
            </a:r>
          </a:p>
          <a:p>
            <a:pPr algn="just"/>
            <a:r>
              <a:rPr lang="sv-SE" dirty="0">
                <a:latin typeface="Times New Roman" panose="02020603050405020304" pitchFamily="18" charset="0"/>
                <a:cs typeface="Times New Roman" panose="02020603050405020304" pitchFamily="18" charset="0"/>
              </a:rPr>
              <a:t>Transparent proxy adalah jenis proxy yang juga dikenal dengan sebutan inline proxy. Jenis proxy ini  menjadi perantara dari sebuah pertukaran data tanpa memodifikasi request yang dikirim maupun diterima server.</a:t>
            </a:r>
            <a:endParaRPr lang="id-ID" dirty="0">
              <a:latin typeface="Times New Roman" panose="02020603050405020304" pitchFamily="18" charset="0"/>
              <a:cs typeface="Times New Roman" panose="02020603050405020304" pitchFamily="18" charset="0"/>
            </a:endParaRPr>
          </a:p>
          <a:p>
            <a:pPr algn="just"/>
            <a:endParaRPr lang="id-ID" b="1" dirty="0">
              <a:latin typeface="Times New Roman" panose="02020603050405020304" pitchFamily="18" charset="0"/>
              <a:cs typeface="Times New Roman" panose="02020603050405020304" pitchFamily="18" charset="0"/>
            </a:endParaRPr>
          </a:p>
          <a:p>
            <a:pPr marL="342900" indent="-342900">
              <a:buFont typeface="+mj-lt"/>
              <a:buAutoNum type="arabicPeriod" startAt="5"/>
            </a:pPr>
            <a:r>
              <a:rPr lang="sv-SE" b="1" dirty="0">
                <a:latin typeface="Times New Roman" panose="02020603050405020304" pitchFamily="18" charset="0"/>
                <a:cs typeface="Times New Roman" panose="02020603050405020304" pitchFamily="18" charset="0"/>
              </a:rPr>
              <a:t>SSL Proxy</a:t>
            </a:r>
          </a:p>
          <a:p>
            <a:pPr algn="just"/>
            <a:r>
              <a:rPr lang="sv-SE" dirty="0">
                <a:latin typeface="Times New Roman" panose="02020603050405020304" pitchFamily="18" charset="0"/>
                <a:cs typeface="Times New Roman" panose="02020603050405020304" pitchFamily="18" charset="0"/>
              </a:rPr>
              <a:t>SSL Proxy juga disebut HTTPS Proxy. Proxy SSL adalah jenis transparent proxy yang menyediakan dukungan SSL (Secure Socket Layer) terhadap koneksi yang terjalin antara pengguna dan web server.</a:t>
            </a:r>
          </a:p>
          <a:p>
            <a:pPr algn="just"/>
            <a:endParaRPr lang="id-ID" b="1" dirty="0">
              <a:latin typeface="Times New Roman" panose="02020603050405020304" pitchFamily="18" charset="0"/>
              <a:cs typeface="Times New Roman" panose="02020603050405020304" pitchFamily="18" charset="0"/>
            </a:endParaRPr>
          </a:p>
          <a:p>
            <a:pPr marL="342900" indent="-342900" algn="just">
              <a:buFont typeface="+mj-lt"/>
              <a:buAutoNum type="arabicPeriod" startAt="6"/>
            </a:pPr>
            <a:r>
              <a:rPr lang="sv-SE" b="1" dirty="0">
                <a:latin typeface="Times New Roman" panose="02020603050405020304" pitchFamily="18" charset="0"/>
                <a:cs typeface="Times New Roman" panose="02020603050405020304" pitchFamily="18" charset="0"/>
              </a:rPr>
              <a:t>Anonymous Proxy</a:t>
            </a:r>
          </a:p>
          <a:p>
            <a:pPr algn="just"/>
            <a:r>
              <a:rPr lang="sv-SE" dirty="0">
                <a:latin typeface="Times New Roman" panose="02020603050405020304" pitchFamily="18" charset="0"/>
                <a:cs typeface="Times New Roman" panose="02020603050405020304" pitchFamily="18" charset="0"/>
              </a:rPr>
              <a:t>Anonymous proxy adalah jenis proxy yang mampu menyembunyikan identitas atau alamat IP pengguna dari website yang dituju.</a:t>
            </a:r>
            <a:endParaRPr lang="id-ID" dirty="0">
              <a:latin typeface="Times New Roman" panose="02020603050405020304" pitchFamily="18" charset="0"/>
              <a:cs typeface="Times New Roman" panose="02020603050405020304" pitchFamily="18" charset="0"/>
            </a:endParaRPr>
          </a:p>
          <a:p>
            <a:pPr algn="just"/>
            <a:endParaRPr lang="sv-SE" dirty="0">
              <a:latin typeface="Times New Roman" panose="02020603050405020304" pitchFamily="18" charset="0"/>
              <a:cs typeface="Times New Roman" panose="02020603050405020304" pitchFamily="18" charset="0"/>
            </a:endParaRPr>
          </a:p>
          <a:p>
            <a:pPr algn="just"/>
            <a:endParaRPr lang="sv-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1225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2467FA-82E1-5873-B585-5DB6FB31B516}"/>
              </a:ext>
            </a:extLst>
          </p:cNvPr>
          <p:cNvSpPr txBox="1"/>
          <p:nvPr/>
        </p:nvSpPr>
        <p:spPr>
          <a:xfrm>
            <a:off x="839972" y="1017478"/>
            <a:ext cx="7432158" cy="2893100"/>
          </a:xfrm>
          <a:prstGeom prst="rect">
            <a:avLst/>
          </a:prstGeom>
          <a:noFill/>
        </p:spPr>
        <p:txBody>
          <a:bodyPr wrap="square">
            <a:spAutoFit/>
          </a:bodyPr>
          <a:lstStyle/>
          <a:p>
            <a:pPr marL="342900" indent="-342900" algn="just">
              <a:buFont typeface="+mj-lt"/>
              <a:buAutoNum type="arabicPeriod" startAt="7"/>
            </a:pPr>
            <a:r>
              <a:rPr lang="sv-SE" b="1" dirty="0">
                <a:latin typeface="Times New Roman" panose="02020603050405020304" pitchFamily="18" charset="0"/>
                <a:cs typeface="Times New Roman" panose="02020603050405020304" pitchFamily="18" charset="0"/>
              </a:rPr>
              <a:t>High Anonymity Proxy</a:t>
            </a:r>
          </a:p>
          <a:p>
            <a:pPr algn="just"/>
            <a:r>
              <a:rPr lang="sv-SE" dirty="0">
                <a:latin typeface="Times New Roman" panose="02020603050405020304" pitchFamily="18" charset="0"/>
                <a:cs typeface="Times New Roman" panose="02020603050405020304" pitchFamily="18" charset="0"/>
              </a:rPr>
              <a:t>High anonymity proxy adalah jenis proxy yang memiliki tingkat keamanan paling tinggi dibandingkan jenis lainnya. Alasannya, jenis proxy ini dapat menyembunyikan alamat IP kita, sekaligus menyembunyikan informasi bahwa kita sedang menggunakan proxy.</a:t>
            </a:r>
            <a:endParaRPr lang="id-ID" dirty="0">
              <a:latin typeface="Times New Roman" panose="02020603050405020304" pitchFamily="18" charset="0"/>
              <a:cs typeface="Times New Roman" panose="02020603050405020304" pitchFamily="18" charset="0"/>
            </a:endParaRPr>
          </a:p>
          <a:p>
            <a:pPr algn="just"/>
            <a:endParaRPr lang="id-ID" b="1" dirty="0">
              <a:latin typeface="Times New Roman" panose="02020603050405020304" pitchFamily="18" charset="0"/>
              <a:cs typeface="Times New Roman" panose="02020603050405020304" pitchFamily="18" charset="0"/>
            </a:endParaRPr>
          </a:p>
          <a:p>
            <a:pPr marL="342900" indent="-342900" algn="just">
              <a:buFont typeface="+mj-lt"/>
              <a:buAutoNum type="arabicPeriod" startAt="8"/>
            </a:pPr>
            <a:r>
              <a:rPr lang="sv-SE" b="1" dirty="0">
                <a:latin typeface="Times New Roman" panose="02020603050405020304" pitchFamily="18" charset="0"/>
                <a:cs typeface="Times New Roman" panose="02020603050405020304" pitchFamily="18" charset="0"/>
              </a:rPr>
              <a:t>Distorting Proxy</a:t>
            </a:r>
          </a:p>
          <a:p>
            <a:pPr algn="just"/>
            <a:r>
              <a:rPr lang="sv-SE" dirty="0">
                <a:latin typeface="Times New Roman" panose="02020603050405020304" pitchFamily="18" charset="0"/>
                <a:cs typeface="Times New Roman" panose="02020603050405020304" pitchFamily="18" charset="0"/>
              </a:rPr>
              <a:t>Distorting proxy mirip dengan anonymous proxy. Bedanya, alamat IP Anda tidak diganti dengan IP proxy, tapi dimodifikasi menjadi sebuah alamat IP palsu. </a:t>
            </a:r>
            <a:endParaRPr lang="id-ID" dirty="0">
              <a:latin typeface="Times New Roman" panose="02020603050405020304" pitchFamily="18" charset="0"/>
              <a:cs typeface="Times New Roman" panose="02020603050405020304" pitchFamily="18" charset="0"/>
            </a:endParaRPr>
          </a:p>
          <a:p>
            <a:pPr algn="just"/>
            <a:endParaRPr lang="sv-SE" dirty="0">
              <a:latin typeface="Times New Roman" panose="02020603050405020304" pitchFamily="18" charset="0"/>
              <a:cs typeface="Times New Roman" panose="02020603050405020304" pitchFamily="18" charset="0"/>
            </a:endParaRPr>
          </a:p>
          <a:p>
            <a:pPr marL="342900" indent="-342900" algn="just">
              <a:buFont typeface="+mj-lt"/>
              <a:buAutoNum type="arabicPeriod" startAt="9"/>
            </a:pPr>
            <a:r>
              <a:rPr lang="sv-SE" b="1" dirty="0">
                <a:latin typeface="Times New Roman" panose="02020603050405020304" pitchFamily="18" charset="0"/>
                <a:cs typeface="Times New Roman" panose="02020603050405020304" pitchFamily="18" charset="0"/>
              </a:rPr>
              <a:t>Rotating Proxy</a:t>
            </a:r>
          </a:p>
          <a:p>
            <a:pPr algn="just"/>
            <a:r>
              <a:rPr lang="sv-SE" dirty="0">
                <a:latin typeface="Times New Roman" panose="02020603050405020304" pitchFamily="18" charset="0"/>
                <a:cs typeface="Times New Roman" panose="02020603050405020304" pitchFamily="18" charset="0"/>
              </a:rPr>
              <a:t>Rotating proxy adalah jenis proxy yang dapat menyembunyikan IP pengguna, tapi tetap terdeteksi sebagai jaringan proxy. Itulah mengapa jenis proxy ini berada pada klasifikasi yang sama dengan anonymous proxy. </a:t>
            </a:r>
          </a:p>
        </p:txBody>
      </p:sp>
    </p:spTree>
    <p:extLst>
      <p:ext uri="{BB962C8B-B14F-4D97-AF65-F5344CB8AC3E}">
        <p14:creationId xmlns:p14="http://schemas.microsoft.com/office/powerpoint/2010/main" val="3134742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8"/>
        <p:cNvGrpSpPr/>
        <p:nvPr/>
      </p:nvGrpSpPr>
      <p:grpSpPr>
        <a:xfrm>
          <a:off x="0" y="0"/>
          <a:ext cx="0" cy="0"/>
          <a:chOff x="0" y="0"/>
          <a:chExt cx="0" cy="0"/>
        </a:xfrm>
      </p:grpSpPr>
      <p:sp>
        <p:nvSpPr>
          <p:cNvPr id="2189" name="Google Shape;2189;p53"/>
          <p:cNvSpPr txBox="1">
            <a:spLocks noGrp="1"/>
          </p:cNvSpPr>
          <p:nvPr>
            <p:ph type="title"/>
          </p:nvPr>
        </p:nvSpPr>
        <p:spPr>
          <a:xfrm>
            <a:off x="1645181" y="2056227"/>
            <a:ext cx="6425540" cy="816000"/>
          </a:xfrm>
          <a:prstGeom prst="rect">
            <a:avLst/>
          </a:prstGeom>
        </p:spPr>
        <p:txBody>
          <a:bodyPr spcFirstLastPara="1" wrap="square" lIns="91425" tIns="91425" rIns="91425" bIns="91425" anchor="ctr" anchorCtr="0">
            <a:noAutofit/>
          </a:bodyPr>
          <a:lstStyle/>
          <a:p>
            <a:pPr lvl="0" algn="ctr"/>
            <a:r>
              <a:rPr lang="en-US" sz="5400" dirty="0">
                <a:latin typeface="Cascadia Code" panose="020B0509020204030204" pitchFamily="49" charset="0"/>
              </a:rPr>
              <a:t>Resiko Penggunaan Proxy Server </a:t>
            </a:r>
          </a:p>
        </p:txBody>
      </p:sp>
      <p:sp>
        <p:nvSpPr>
          <p:cNvPr id="2190" name="Google Shape;2190;p53"/>
          <p:cNvSpPr txBox="1">
            <a:spLocks noGrp="1"/>
          </p:cNvSpPr>
          <p:nvPr>
            <p:ph type="title" idx="2"/>
          </p:nvPr>
        </p:nvSpPr>
        <p:spPr>
          <a:xfrm>
            <a:off x="1130883" y="1425750"/>
            <a:ext cx="1255800" cy="114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600" dirty="0"/>
              <a:t>05</a:t>
            </a:r>
            <a:endParaRPr sz="6600" dirty="0"/>
          </a:p>
        </p:txBody>
      </p:sp>
      <p:grpSp>
        <p:nvGrpSpPr>
          <p:cNvPr id="2192" name="Google Shape;2192;p53"/>
          <p:cNvGrpSpPr/>
          <p:nvPr/>
        </p:nvGrpSpPr>
        <p:grpSpPr>
          <a:xfrm>
            <a:off x="925018" y="1378919"/>
            <a:ext cx="1553648" cy="1421934"/>
            <a:chOff x="-164200" y="1462250"/>
            <a:chExt cx="1037425" cy="949475"/>
          </a:xfrm>
        </p:grpSpPr>
        <p:sp>
          <p:nvSpPr>
            <p:cNvPr id="2193" name="Google Shape;2193;p53"/>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3"/>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3"/>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3"/>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3"/>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3"/>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3"/>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3"/>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3"/>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3"/>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3"/>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3"/>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3"/>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3"/>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3"/>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3"/>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3"/>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3"/>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3"/>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3"/>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3"/>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3"/>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3"/>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3"/>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3"/>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8" name="Google Shape;2218;p53"/>
          <p:cNvGrpSpPr/>
          <p:nvPr/>
        </p:nvGrpSpPr>
        <p:grpSpPr>
          <a:xfrm>
            <a:off x="3219896" y="-543734"/>
            <a:ext cx="1691834" cy="1281429"/>
            <a:chOff x="6299065" y="352775"/>
            <a:chExt cx="1844765" cy="1397110"/>
          </a:xfrm>
        </p:grpSpPr>
        <p:sp>
          <p:nvSpPr>
            <p:cNvPr id="2219" name="Google Shape;2219;p53"/>
            <p:cNvSpPr/>
            <p:nvPr/>
          </p:nvSpPr>
          <p:spPr>
            <a:xfrm rot="446187">
              <a:off x="6354462" y="1233237"/>
              <a:ext cx="100910" cy="33265"/>
            </a:xfrm>
            <a:custGeom>
              <a:avLst/>
              <a:gdLst/>
              <a:ahLst/>
              <a:cxnLst/>
              <a:rect l="l" t="t" r="r" b="b"/>
              <a:pathLst>
                <a:path w="3170" h="1045" fill="none" extrusionOk="0">
                  <a:moveTo>
                    <a:pt x="3169" y="1"/>
                  </a:moveTo>
                  <a:lnTo>
                    <a:pt x="1" y="104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3"/>
            <p:cNvSpPr/>
            <p:nvPr/>
          </p:nvSpPr>
          <p:spPr>
            <a:xfrm rot="446187">
              <a:off x="6491623" y="119724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1" name="Google Shape;2221;p53"/>
            <p:cNvGrpSpPr/>
            <p:nvPr/>
          </p:nvGrpSpPr>
          <p:grpSpPr>
            <a:xfrm>
              <a:off x="6299065" y="352775"/>
              <a:ext cx="1844765" cy="1397110"/>
              <a:chOff x="6299065" y="352775"/>
              <a:chExt cx="1844765" cy="1397110"/>
            </a:xfrm>
          </p:grpSpPr>
          <p:sp>
            <p:nvSpPr>
              <p:cNvPr id="2222" name="Google Shape;2222;p53"/>
              <p:cNvSpPr/>
              <p:nvPr/>
            </p:nvSpPr>
            <p:spPr>
              <a:xfrm rot="446187">
                <a:off x="7909219" y="1436043"/>
                <a:ext cx="99764" cy="33265"/>
              </a:xfrm>
              <a:custGeom>
                <a:avLst/>
                <a:gdLst/>
                <a:ahLst/>
                <a:cxnLst/>
                <a:rect l="l" t="t" r="r" b="b"/>
                <a:pathLst>
                  <a:path w="3134" h="1045" fill="none" extrusionOk="0">
                    <a:moveTo>
                      <a:pt x="1" y="1"/>
                    </a:moveTo>
                    <a:lnTo>
                      <a:pt x="3134" y="104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3"/>
              <p:cNvSpPr/>
              <p:nvPr/>
            </p:nvSpPr>
            <p:spPr>
              <a:xfrm rot="446187">
                <a:off x="6368664" y="458158"/>
                <a:ext cx="1705567" cy="1186343"/>
              </a:xfrm>
              <a:custGeom>
                <a:avLst/>
                <a:gdLst/>
                <a:ahLst/>
                <a:cxnLst/>
                <a:rect l="l" t="t" r="r" b="b"/>
                <a:pathLst>
                  <a:path w="53579" h="37268" extrusionOk="0">
                    <a:moveTo>
                      <a:pt x="26790" y="14943"/>
                    </a:moveTo>
                    <a:cubicBezTo>
                      <a:pt x="31326" y="14943"/>
                      <a:pt x="35323" y="17968"/>
                      <a:pt x="36619" y="22361"/>
                    </a:cubicBezTo>
                    <a:lnTo>
                      <a:pt x="16960" y="22361"/>
                    </a:lnTo>
                    <a:cubicBezTo>
                      <a:pt x="18220" y="17968"/>
                      <a:pt x="22217" y="14943"/>
                      <a:pt x="26790" y="14943"/>
                    </a:cubicBezTo>
                    <a:close/>
                    <a:moveTo>
                      <a:pt x="26790" y="0"/>
                    </a:moveTo>
                    <a:cubicBezTo>
                      <a:pt x="13791" y="0"/>
                      <a:pt x="2953" y="9866"/>
                      <a:pt x="1729" y="22757"/>
                    </a:cubicBezTo>
                    <a:cubicBezTo>
                      <a:pt x="649" y="23369"/>
                      <a:pt x="1" y="24485"/>
                      <a:pt x="1" y="25709"/>
                    </a:cubicBezTo>
                    <a:lnTo>
                      <a:pt x="1" y="33883"/>
                    </a:lnTo>
                    <a:cubicBezTo>
                      <a:pt x="1" y="35755"/>
                      <a:pt x="1513" y="37267"/>
                      <a:pt x="3385" y="37267"/>
                    </a:cubicBezTo>
                    <a:lnTo>
                      <a:pt x="50194" y="37267"/>
                    </a:lnTo>
                    <a:cubicBezTo>
                      <a:pt x="52030" y="37267"/>
                      <a:pt x="53579" y="35755"/>
                      <a:pt x="53579" y="33883"/>
                    </a:cubicBezTo>
                    <a:lnTo>
                      <a:pt x="53579" y="25709"/>
                    </a:lnTo>
                    <a:cubicBezTo>
                      <a:pt x="53579" y="24485"/>
                      <a:pt x="52895" y="23369"/>
                      <a:pt x="51814" y="22757"/>
                    </a:cubicBezTo>
                    <a:cubicBezTo>
                      <a:pt x="50590" y="9866"/>
                      <a:pt x="39752" y="0"/>
                      <a:pt x="26790" y="0"/>
                    </a:cubicBezTo>
                    <a:close/>
                  </a:path>
                </a:pathLst>
              </a:custGeom>
              <a:solidFill>
                <a:schemeClr val="accent4"/>
              </a:solidFill>
              <a:ln>
                <a:noFill/>
              </a:ln>
              <a:effectLst>
                <a:outerShdw dist="76200" dir="30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3"/>
              <p:cNvSpPr/>
              <p:nvPr/>
            </p:nvSpPr>
            <p:spPr>
              <a:xfrm rot="446187">
                <a:off x="6452838" y="525799"/>
                <a:ext cx="1539368" cy="1025969"/>
              </a:xfrm>
              <a:custGeom>
                <a:avLst/>
                <a:gdLst/>
                <a:ahLst/>
                <a:cxnLst/>
                <a:rect l="l" t="t" r="r" b="b"/>
                <a:pathLst>
                  <a:path w="48358" h="32230" extrusionOk="0">
                    <a:moveTo>
                      <a:pt x="24197" y="9903"/>
                    </a:moveTo>
                    <a:cubicBezTo>
                      <a:pt x="31218" y="9903"/>
                      <a:pt x="36907" y="15556"/>
                      <a:pt x="37051" y="22541"/>
                    </a:cubicBezTo>
                    <a:lnTo>
                      <a:pt x="11342" y="22541"/>
                    </a:lnTo>
                    <a:cubicBezTo>
                      <a:pt x="11450" y="15556"/>
                      <a:pt x="17175" y="9903"/>
                      <a:pt x="24197" y="9903"/>
                    </a:cubicBezTo>
                    <a:close/>
                    <a:moveTo>
                      <a:pt x="24197" y="1"/>
                    </a:moveTo>
                    <a:cubicBezTo>
                      <a:pt x="11738" y="1"/>
                      <a:pt x="1656" y="10119"/>
                      <a:pt x="1656" y="22541"/>
                    </a:cubicBezTo>
                    <a:lnTo>
                      <a:pt x="792" y="22541"/>
                    </a:lnTo>
                    <a:cubicBezTo>
                      <a:pt x="360" y="22541"/>
                      <a:pt x="0" y="22901"/>
                      <a:pt x="0" y="23297"/>
                    </a:cubicBezTo>
                    <a:lnTo>
                      <a:pt x="0" y="31471"/>
                    </a:lnTo>
                    <a:cubicBezTo>
                      <a:pt x="0" y="31903"/>
                      <a:pt x="360" y="32227"/>
                      <a:pt x="792" y="32227"/>
                    </a:cubicBezTo>
                    <a:lnTo>
                      <a:pt x="47601" y="32227"/>
                    </a:lnTo>
                    <a:cubicBezTo>
                      <a:pt x="47621" y="32228"/>
                      <a:pt x="47641" y="32229"/>
                      <a:pt x="47660" y="32229"/>
                    </a:cubicBezTo>
                    <a:cubicBezTo>
                      <a:pt x="48062" y="32229"/>
                      <a:pt x="48357" y="31883"/>
                      <a:pt x="48357" y="31471"/>
                    </a:cubicBezTo>
                    <a:lnTo>
                      <a:pt x="48357" y="23333"/>
                    </a:lnTo>
                    <a:cubicBezTo>
                      <a:pt x="48357" y="22901"/>
                      <a:pt x="48033" y="22541"/>
                      <a:pt x="47601" y="22541"/>
                    </a:cubicBezTo>
                    <a:lnTo>
                      <a:pt x="46737" y="22541"/>
                    </a:lnTo>
                    <a:cubicBezTo>
                      <a:pt x="46737" y="10119"/>
                      <a:pt x="36619" y="1"/>
                      <a:pt x="24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3"/>
              <p:cNvSpPr/>
              <p:nvPr/>
            </p:nvSpPr>
            <p:spPr>
              <a:xfrm rot="446187">
                <a:off x="6646192" y="121741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3"/>
              <p:cNvSpPr/>
              <p:nvPr/>
            </p:nvSpPr>
            <p:spPr>
              <a:xfrm rot="446187">
                <a:off x="6800761" y="123758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3"/>
              <p:cNvSpPr/>
              <p:nvPr/>
            </p:nvSpPr>
            <p:spPr>
              <a:xfrm rot="446187">
                <a:off x="6955330" y="125775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3"/>
              <p:cNvSpPr/>
              <p:nvPr/>
            </p:nvSpPr>
            <p:spPr>
              <a:xfrm rot="446187">
                <a:off x="7109900" y="127792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3"/>
              <p:cNvSpPr/>
              <p:nvPr/>
            </p:nvSpPr>
            <p:spPr>
              <a:xfrm rot="446187">
                <a:off x="7264469" y="129809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3"/>
              <p:cNvSpPr/>
              <p:nvPr/>
            </p:nvSpPr>
            <p:spPr>
              <a:xfrm rot="446187">
                <a:off x="7417870" y="131811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3"/>
              <p:cNvSpPr/>
              <p:nvPr/>
            </p:nvSpPr>
            <p:spPr>
              <a:xfrm rot="446187">
                <a:off x="7572440" y="133828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3"/>
              <p:cNvSpPr/>
              <p:nvPr/>
            </p:nvSpPr>
            <p:spPr>
              <a:xfrm rot="446187">
                <a:off x="7727009" y="135845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3"/>
              <p:cNvSpPr/>
              <p:nvPr/>
            </p:nvSpPr>
            <p:spPr>
              <a:xfrm rot="446187">
                <a:off x="7881578" y="137862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4" name="Google Shape;2234;p53"/>
            <p:cNvSpPr/>
            <p:nvPr/>
          </p:nvSpPr>
          <p:spPr>
            <a:xfrm rot="446187">
              <a:off x="6498342" y="1195978"/>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5" name="Google Shape;2235;p53"/>
          <p:cNvGrpSpPr/>
          <p:nvPr/>
        </p:nvGrpSpPr>
        <p:grpSpPr>
          <a:xfrm>
            <a:off x="7242447" y="2676385"/>
            <a:ext cx="1264257" cy="1609806"/>
            <a:chOff x="6914636" y="2627673"/>
            <a:chExt cx="1485264" cy="1890998"/>
          </a:xfrm>
        </p:grpSpPr>
        <p:sp>
          <p:nvSpPr>
            <p:cNvPr id="2236" name="Google Shape;2236;p53"/>
            <p:cNvSpPr/>
            <p:nvPr/>
          </p:nvSpPr>
          <p:spPr>
            <a:xfrm flipH="1">
              <a:off x="8128915" y="2789048"/>
              <a:ext cx="69662" cy="94981"/>
            </a:xfrm>
            <a:custGeom>
              <a:avLst/>
              <a:gdLst/>
              <a:ahLst/>
              <a:cxnLst/>
              <a:rect l="l" t="t" r="r" b="b"/>
              <a:pathLst>
                <a:path w="1981" h="2701" fill="none" extrusionOk="0">
                  <a:moveTo>
                    <a:pt x="1981" y="2701"/>
                  </a:moveTo>
                  <a:lnTo>
                    <a:pt x="0" y="0"/>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3"/>
            <p:cNvSpPr/>
            <p:nvPr/>
          </p:nvSpPr>
          <p:spPr>
            <a:xfrm flipH="1">
              <a:off x="7058968" y="4262872"/>
              <a:ext cx="68396" cy="93750"/>
            </a:xfrm>
            <a:custGeom>
              <a:avLst/>
              <a:gdLst/>
              <a:ahLst/>
              <a:cxnLst/>
              <a:rect l="l" t="t" r="r" b="b"/>
              <a:pathLst>
                <a:path w="1945" h="2666" fill="none" extrusionOk="0">
                  <a:moveTo>
                    <a:pt x="0" y="1"/>
                  </a:moveTo>
                  <a:lnTo>
                    <a:pt x="1944" y="266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3"/>
            <p:cNvSpPr/>
            <p:nvPr/>
          </p:nvSpPr>
          <p:spPr>
            <a:xfrm flipH="1">
              <a:off x="6914636" y="2627673"/>
              <a:ext cx="1485264" cy="1890998"/>
            </a:xfrm>
            <a:custGeom>
              <a:avLst/>
              <a:gdLst/>
              <a:ahLst/>
              <a:cxnLst/>
              <a:rect l="l" t="t" r="r" b="b"/>
              <a:pathLst>
                <a:path w="42237" h="53775" extrusionOk="0">
                  <a:moveTo>
                    <a:pt x="12599" y="0"/>
                  </a:moveTo>
                  <a:cubicBezTo>
                    <a:pt x="10535" y="0"/>
                    <a:pt x="8448" y="576"/>
                    <a:pt x="6589" y="1780"/>
                  </a:cubicBezTo>
                  <a:cubicBezTo>
                    <a:pt x="1440" y="5129"/>
                    <a:pt x="0" y="11970"/>
                    <a:pt x="3349" y="17083"/>
                  </a:cubicBezTo>
                  <a:lnTo>
                    <a:pt x="22648" y="46717"/>
                  </a:lnTo>
                  <a:lnTo>
                    <a:pt x="23189" y="47581"/>
                  </a:lnTo>
                  <a:cubicBezTo>
                    <a:pt x="23477" y="47977"/>
                    <a:pt x="23873" y="48337"/>
                    <a:pt x="24305" y="48517"/>
                  </a:cubicBezTo>
                  <a:lnTo>
                    <a:pt x="34999" y="53306"/>
                  </a:lnTo>
                  <a:cubicBezTo>
                    <a:pt x="35647" y="53630"/>
                    <a:pt x="36367" y="53774"/>
                    <a:pt x="37087" y="53774"/>
                  </a:cubicBezTo>
                  <a:cubicBezTo>
                    <a:pt x="38455" y="53774"/>
                    <a:pt x="39752" y="53198"/>
                    <a:pt x="40724" y="52226"/>
                  </a:cubicBezTo>
                  <a:cubicBezTo>
                    <a:pt x="41696" y="51290"/>
                    <a:pt x="42236" y="49957"/>
                    <a:pt x="42236" y="48589"/>
                  </a:cubicBezTo>
                  <a:lnTo>
                    <a:pt x="42164" y="36887"/>
                  </a:lnTo>
                  <a:cubicBezTo>
                    <a:pt x="42164" y="36383"/>
                    <a:pt x="41984" y="35915"/>
                    <a:pt x="41732" y="35483"/>
                  </a:cubicBezTo>
                  <a:lnTo>
                    <a:pt x="41660" y="35375"/>
                  </a:lnTo>
                  <a:cubicBezTo>
                    <a:pt x="41660" y="35375"/>
                    <a:pt x="41624" y="35339"/>
                    <a:pt x="41624" y="35339"/>
                  </a:cubicBezTo>
                  <a:lnTo>
                    <a:pt x="21892" y="5021"/>
                  </a:lnTo>
                  <a:cubicBezTo>
                    <a:pt x="19761" y="1767"/>
                    <a:pt x="16215" y="0"/>
                    <a:pt x="12599" y="0"/>
                  </a:cubicBezTo>
                  <a:close/>
                </a:path>
              </a:pathLst>
            </a:custGeom>
            <a:solidFill>
              <a:schemeClr val="accent4"/>
            </a:solidFill>
            <a:ln>
              <a:noFill/>
            </a:ln>
            <a:effectLst>
              <a:outerShdw dist="76200" dir="3000000" algn="bl" rotWithShape="0">
                <a:srgbClr val="000000">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3"/>
            <p:cNvSpPr/>
            <p:nvPr/>
          </p:nvSpPr>
          <p:spPr>
            <a:xfrm flipH="1">
              <a:off x="7646488" y="2709081"/>
              <a:ext cx="648337" cy="552266"/>
            </a:xfrm>
            <a:custGeom>
              <a:avLst/>
              <a:gdLst/>
              <a:ahLst/>
              <a:cxnLst/>
              <a:rect l="l" t="t" r="r" b="b"/>
              <a:pathLst>
                <a:path w="18437" h="15705" extrusionOk="0">
                  <a:moveTo>
                    <a:pt x="9595" y="0"/>
                  </a:moveTo>
                  <a:cubicBezTo>
                    <a:pt x="8014" y="0"/>
                    <a:pt x="6420" y="444"/>
                    <a:pt x="5006" y="1374"/>
                  </a:cubicBezTo>
                  <a:cubicBezTo>
                    <a:pt x="1081" y="3930"/>
                    <a:pt x="1" y="9151"/>
                    <a:pt x="2521" y="13076"/>
                  </a:cubicBezTo>
                  <a:lnTo>
                    <a:pt x="4250" y="15704"/>
                  </a:lnTo>
                  <a:lnTo>
                    <a:pt x="18436" y="6487"/>
                  </a:lnTo>
                  <a:lnTo>
                    <a:pt x="16708" y="3858"/>
                  </a:lnTo>
                  <a:cubicBezTo>
                    <a:pt x="15081" y="1361"/>
                    <a:pt x="12360" y="0"/>
                    <a:pt x="9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3"/>
            <p:cNvSpPr/>
            <p:nvPr/>
          </p:nvSpPr>
          <p:spPr>
            <a:xfrm flipH="1">
              <a:off x="7012143" y="3032147"/>
              <a:ext cx="1069965" cy="1178836"/>
            </a:xfrm>
            <a:custGeom>
              <a:avLst/>
              <a:gdLst/>
              <a:ahLst/>
              <a:cxnLst/>
              <a:rect l="l" t="t" r="r" b="b"/>
              <a:pathLst>
                <a:path w="30427" h="33523" extrusionOk="0">
                  <a:moveTo>
                    <a:pt x="14152" y="0"/>
                  </a:moveTo>
                  <a:lnTo>
                    <a:pt x="1" y="9218"/>
                  </a:lnTo>
                  <a:lnTo>
                    <a:pt x="15844" y="33522"/>
                  </a:lnTo>
                  <a:cubicBezTo>
                    <a:pt x="16204" y="32550"/>
                    <a:pt x="17104" y="31830"/>
                    <a:pt x="18148" y="31686"/>
                  </a:cubicBezTo>
                  <a:cubicBezTo>
                    <a:pt x="18304" y="31668"/>
                    <a:pt x="18459" y="31659"/>
                    <a:pt x="18614" y="31659"/>
                  </a:cubicBezTo>
                  <a:cubicBezTo>
                    <a:pt x="19678" y="31659"/>
                    <a:pt x="20711" y="32084"/>
                    <a:pt x="21497" y="32838"/>
                  </a:cubicBezTo>
                  <a:cubicBezTo>
                    <a:pt x="20381" y="31470"/>
                    <a:pt x="20957" y="29166"/>
                    <a:pt x="22505" y="28338"/>
                  </a:cubicBezTo>
                  <a:cubicBezTo>
                    <a:pt x="22968" y="28090"/>
                    <a:pt x="23483" y="27974"/>
                    <a:pt x="24001" y="27974"/>
                  </a:cubicBezTo>
                  <a:cubicBezTo>
                    <a:pt x="25214" y="27974"/>
                    <a:pt x="26447" y="28610"/>
                    <a:pt x="27078" y="29670"/>
                  </a:cubicBezTo>
                  <a:cubicBezTo>
                    <a:pt x="26250" y="28266"/>
                    <a:pt x="26610" y="26465"/>
                    <a:pt x="27942" y="25457"/>
                  </a:cubicBezTo>
                  <a:cubicBezTo>
                    <a:pt x="28458" y="25122"/>
                    <a:pt x="29066" y="24934"/>
                    <a:pt x="29687" y="24934"/>
                  </a:cubicBezTo>
                  <a:cubicBezTo>
                    <a:pt x="29933" y="24934"/>
                    <a:pt x="30182" y="24964"/>
                    <a:pt x="30427" y="25025"/>
                  </a:cubicBezTo>
                  <a:lnTo>
                    <a:pt x="14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1" name="Google Shape;2241;p53"/>
            <p:cNvSpPr/>
            <p:nvPr/>
          </p:nvSpPr>
          <p:spPr>
            <a:xfrm flipH="1">
              <a:off x="7007071" y="3909001"/>
              <a:ext cx="519176" cy="507501"/>
            </a:xfrm>
            <a:custGeom>
              <a:avLst/>
              <a:gdLst/>
              <a:ahLst/>
              <a:cxnLst/>
              <a:rect l="l" t="t" r="r" b="b"/>
              <a:pathLst>
                <a:path w="14764" h="14432" extrusionOk="0">
                  <a:moveTo>
                    <a:pt x="13890" y="0"/>
                  </a:moveTo>
                  <a:cubicBezTo>
                    <a:pt x="13263" y="0"/>
                    <a:pt x="12644" y="195"/>
                    <a:pt x="12099" y="558"/>
                  </a:cubicBezTo>
                  <a:cubicBezTo>
                    <a:pt x="10803" y="1530"/>
                    <a:pt x="10443" y="3367"/>
                    <a:pt x="11271" y="4771"/>
                  </a:cubicBezTo>
                  <a:cubicBezTo>
                    <a:pt x="10634" y="3700"/>
                    <a:pt x="9383" y="3063"/>
                    <a:pt x="8157" y="3063"/>
                  </a:cubicBezTo>
                  <a:cubicBezTo>
                    <a:pt x="7652" y="3063"/>
                    <a:pt x="7150" y="3171"/>
                    <a:pt x="6698" y="3403"/>
                  </a:cubicBezTo>
                  <a:cubicBezTo>
                    <a:pt x="5114" y="4231"/>
                    <a:pt x="4574" y="6571"/>
                    <a:pt x="5690" y="7903"/>
                  </a:cubicBezTo>
                  <a:cubicBezTo>
                    <a:pt x="4904" y="7149"/>
                    <a:pt x="3871" y="6724"/>
                    <a:pt x="2783" y="6724"/>
                  </a:cubicBezTo>
                  <a:cubicBezTo>
                    <a:pt x="2625" y="6724"/>
                    <a:pt x="2465" y="6733"/>
                    <a:pt x="2305" y="6751"/>
                  </a:cubicBezTo>
                  <a:cubicBezTo>
                    <a:pt x="1261" y="6931"/>
                    <a:pt x="397" y="7615"/>
                    <a:pt x="1" y="8623"/>
                  </a:cubicBezTo>
                  <a:lnTo>
                    <a:pt x="541" y="9416"/>
                  </a:lnTo>
                  <a:lnTo>
                    <a:pt x="8390" y="12944"/>
                  </a:lnTo>
                  <a:lnTo>
                    <a:pt x="11199" y="14205"/>
                  </a:lnTo>
                  <a:cubicBezTo>
                    <a:pt x="11539" y="14360"/>
                    <a:pt x="11890" y="14432"/>
                    <a:pt x="12233" y="14432"/>
                  </a:cubicBezTo>
                  <a:cubicBezTo>
                    <a:pt x="13559" y="14432"/>
                    <a:pt x="14764" y="13359"/>
                    <a:pt x="14764" y="11900"/>
                  </a:cubicBezTo>
                  <a:lnTo>
                    <a:pt x="14764" y="9344"/>
                  </a:lnTo>
                  <a:lnTo>
                    <a:pt x="14692" y="198"/>
                  </a:lnTo>
                  <a:lnTo>
                    <a:pt x="14620" y="90"/>
                  </a:lnTo>
                  <a:cubicBezTo>
                    <a:pt x="14378" y="29"/>
                    <a:pt x="14133" y="0"/>
                    <a:pt x="138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3"/>
            <p:cNvSpPr/>
            <p:nvPr/>
          </p:nvSpPr>
          <p:spPr>
            <a:xfrm flipH="1">
              <a:off x="7585721" y="2937165"/>
              <a:ext cx="558420" cy="419132"/>
            </a:xfrm>
            <a:custGeom>
              <a:avLst/>
              <a:gdLst/>
              <a:ahLst/>
              <a:cxnLst/>
              <a:rect l="l" t="t" r="r" b="b"/>
              <a:pathLst>
                <a:path w="15880" h="11919" extrusionOk="0">
                  <a:moveTo>
                    <a:pt x="14151" y="1"/>
                  </a:moveTo>
                  <a:lnTo>
                    <a:pt x="1" y="9218"/>
                  </a:lnTo>
                  <a:lnTo>
                    <a:pt x="1729" y="11919"/>
                  </a:lnTo>
                  <a:lnTo>
                    <a:pt x="15880" y="2701"/>
                  </a:lnTo>
                  <a:lnTo>
                    <a:pt x="14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3"/>
            <p:cNvSpPr/>
            <p:nvPr/>
          </p:nvSpPr>
          <p:spPr>
            <a:xfrm flipH="1">
              <a:off x="7007066" y="4217297"/>
              <a:ext cx="224142" cy="199210"/>
            </a:xfrm>
            <a:custGeom>
              <a:avLst/>
              <a:gdLst/>
              <a:ahLst/>
              <a:cxnLst/>
              <a:rect l="l" t="t" r="r" b="b"/>
              <a:pathLst>
                <a:path w="6374" h="5665" extrusionOk="0">
                  <a:moveTo>
                    <a:pt x="4573" y="1"/>
                  </a:moveTo>
                  <a:cubicBezTo>
                    <a:pt x="4069" y="37"/>
                    <a:pt x="3601" y="217"/>
                    <a:pt x="3169" y="505"/>
                  </a:cubicBezTo>
                  <a:cubicBezTo>
                    <a:pt x="2341" y="1081"/>
                    <a:pt x="1585" y="1765"/>
                    <a:pt x="973" y="2557"/>
                  </a:cubicBezTo>
                  <a:cubicBezTo>
                    <a:pt x="541" y="3061"/>
                    <a:pt x="217" y="3601"/>
                    <a:pt x="0" y="4177"/>
                  </a:cubicBezTo>
                  <a:lnTo>
                    <a:pt x="2809" y="5438"/>
                  </a:lnTo>
                  <a:cubicBezTo>
                    <a:pt x="3149" y="5593"/>
                    <a:pt x="3500" y="5665"/>
                    <a:pt x="3843" y="5665"/>
                  </a:cubicBezTo>
                  <a:cubicBezTo>
                    <a:pt x="5169" y="5665"/>
                    <a:pt x="6374" y="4592"/>
                    <a:pt x="6374" y="3133"/>
                  </a:cubicBezTo>
                  <a:lnTo>
                    <a:pt x="6374" y="577"/>
                  </a:lnTo>
                  <a:lnTo>
                    <a:pt x="6158" y="505"/>
                  </a:lnTo>
                  <a:cubicBezTo>
                    <a:pt x="5690" y="217"/>
                    <a:pt x="5149" y="37"/>
                    <a:pt x="4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3"/>
            <p:cNvSpPr/>
            <p:nvPr/>
          </p:nvSpPr>
          <p:spPr>
            <a:xfrm flipH="1">
              <a:off x="7435034" y="3332215"/>
              <a:ext cx="455879" cy="706570"/>
            </a:xfrm>
            <a:custGeom>
              <a:avLst/>
              <a:gdLst/>
              <a:ahLst/>
              <a:cxnLst/>
              <a:rect l="l" t="t" r="r" b="b"/>
              <a:pathLst>
                <a:path w="12964" h="20093" fill="none" extrusionOk="0">
                  <a:moveTo>
                    <a:pt x="1" y="1"/>
                  </a:moveTo>
                  <a:cubicBezTo>
                    <a:pt x="4502" y="6554"/>
                    <a:pt x="8823" y="13251"/>
                    <a:pt x="12963" y="20093"/>
                  </a:cubicBez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3"/>
            <p:cNvSpPr/>
            <p:nvPr/>
          </p:nvSpPr>
          <p:spPr>
            <a:xfrm flipH="1">
              <a:off x="7224850" y="3222077"/>
              <a:ext cx="469804" cy="696408"/>
            </a:xfrm>
            <a:custGeom>
              <a:avLst/>
              <a:gdLst/>
              <a:ahLst/>
              <a:cxnLst/>
              <a:rect l="l" t="t" r="r" b="b"/>
              <a:pathLst>
                <a:path w="13360" h="19804" fill="none" extrusionOk="0">
                  <a:moveTo>
                    <a:pt x="1" y="0"/>
                  </a:moveTo>
                  <a:lnTo>
                    <a:pt x="13360" y="19804"/>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53"/>
          <p:cNvGrpSpPr/>
          <p:nvPr/>
        </p:nvGrpSpPr>
        <p:grpSpPr>
          <a:xfrm rot="1046361" flipH="1">
            <a:off x="350346" y="4636019"/>
            <a:ext cx="1693749" cy="857898"/>
            <a:chOff x="0" y="6078527"/>
            <a:chExt cx="2501774" cy="1267169"/>
          </a:xfrm>
        </p:grpSpPr>
        <p:sp>
          <p:nvSpPr>
            <p:cNvPr id="2247" name="Google Shape;2247;p53"/>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3"/>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3"/>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3"/>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3"/>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3"/>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3" name="Google Shape;2253;p53"/>
          <p:cNvGrpSpPr/>
          <p:nvPr/>
        </p:nvGrpSpPr>
        <p:grpSpPr>
          <a:xfrm rot="-820655" flipH="1">
            <a:off x="8345467" y="925581"/>
            <a:ext cx="1653929" cy="539993"/>
            <a:chOff x="2564525" y="5223525"/>
            <a:chExt cx="2556110" cy="834547"/>
          </a:xfrm>
        </p:grpSpPr>
        <p:sp>
          <p:nvSpPr>
            <p:cNvPr id="2254" name="Google Shape;2254;p53"/>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3"/>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3"/>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3"/>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3"/>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3"/>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3"/>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3"/>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3"/>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3"/>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450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90"/>
                                        </p:tgtEl>
                                        <p:attrNameLst>
                                          <p:attrName>style.visibility</p:attrName>
                                        </p:attrNameLst>
                                      </p:cBhvr>
                                      <p:to>
                                        <p:strVal val="visible"/>
                                      </p:to>
                                    </p:set>
                                    <p:animEffect transition="in" filter="fade">
                                      <p:cBhvr>
                                        <p:cTn id="7" dur="500"/>
                                        <p:tgtEl>
                                          <p:spTgt spid="2190"/>
                                        </p:tgtEl>
                                      </p:cBhvr>
                                    </p:animEffect>
                                  </p:childTnLst>
                                </p:cTn>
                              </p:par>
                              <p:par>
                                <p:cTn id="8" presetID="10" presetClass="entr" presetSubtype="0" fill="hold" nodeType="withEffect">
                                  <p:stCondLst>
                                    <p:cond delay="0"/>
                                  </p:stCondLst>
                                  <p:childTnLst>
                                    <p:set>
                                      <p:cBhvr>
                                        <p:cTn id="9" dur="1" fill="hold">
                                          <p:stCondLst>
                                            <p:cond delay="0"/>
                                          </p:stCondLst>
                                        </p:cTn>
                                        <p:tgtEl>
                                          <p:spTgt spid="2192"/>
                                        </p:tgtEl>
                                        <p:attrNameLst>
                                          <p:attrName>style.visibility</p:attrName>
                                        </p:attrNameLst>
                                      </p:cBhvr>
                                      <p:to>
                                        <p:strVal val="visible"/>
                                      </p:to>
                                    </p:set>
                                    <p:animEffect transition="in" filter="fade">
                                      <p:cBhvr>
                                        <p:cTn id="10" dur="500"/>
                                        <p:tgtEl>
                                          <p:spTgt spid="21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89"/>
                                        </p:tgtEl>
                                        <p:attrNameLst>
                                          <p:attrName>style.visibility</p:attrName>
                                        </p:attrNameLst>
                                      </p:cBhvr>
                                      <p:to>
                                        <p:strVal val="visible"/>
                                      </p:to>
                                    </p:set>
                                    <p:animEffect transition="in" filter="fade">
                                      <p:cBhvr>
                                        <p:cTn id="13" dur="500"/>
                                        <p:tgtEl>
                                          <p:spTgt spid="2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9" grpId="0"/>
      <p:bldP spid="219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374" y="802035"/>
            <a:ext cx="7433593" cy="3539430"/>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Meski memiliki banyak fungsi, manfaat, dan terdiri atas banyak jenis, proxy server juga memiliki beberapa risiko, antara lain :</a:t>
            </a:r>
            <a:endParaRPr lang="id-ID"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Data cache yang tersimpan di server, bahkan termasuk password kita, dapat disalahgunakan. Terdapat beberapa perusahaan penyedia layanan khusus proxy, tapi tidak semua layanan memiliki reputasi dan kredibilitas yang terjamin. Maka dari itu, pilihlah jasa layanan proxy server yang terpercaya.</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Tidak semua proxy server kompatibel dengan jaringan lokal yang kita gunakan. Tiap proxy memiliki konfigurasi tersendiri, sehingga kitaa masih perlu mengubah pengaturan proxynya atau memilih jenis yang cocok dengan jaringan yang kita gunakan.</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Banyak proxy yang bisa membuat data kita tetap mendapat serangan virus dan malware. Terutama, saat menggunakan proxy gratis. </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Meskipun mendukung penghematan bandwidth, banyaknya pengguna kadang menyebabkan server overload sehingga  kecepatan internet kita bisa menurun.</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Menggunakan proxy tidak secara otomatis membuat data kita enkripsi. Keamanan data hanya bisa terjamin kalau kita menggunakan SSL proxy yang didukung fitur enkripsi yang baik.</a:t>
            </a:r>
          </a:p>
        </p:txBody>
      </p:sp>
    </p:spTree>
    <p:extLst>
      <p:ext uri="{BB962C8B-B14F-4D97-AF65-F5344CB8AC3E}">
        <p14:creationId xmlns:p14="http://schemas.microsoft.com/office/powerpoint/2010/main" val="2642834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8"/>
        <p:cNvGrpSpPr/>
        <p:nvPr/>
      </p:nvGrpSpPr>
      <p:grpSpPr>
        <a:xfrm>
          <a:off x="0" y="0"/>
          <a:ext cx="0" cy="0"/>
          <a:chOff x="0" y="0"/>
          <a:chExt cx="0" cy="0"/>
        </a:xfrm>
      </p:grpSpPr>
      <p:sp>
        <p:nvSpPr>
          <p:cNvPr id="2189" name="Google Shape;2189;p53"/>
          <p:cNvSpPr txBox="1">
            <a:spLocks noGrp="1"/>
          </p:cNvSpPr>
          <p:nvPr>
            <p:ph type="title"/>
          </p:nvPr>
        </p:nvSpPr>
        <p:spPr>
          <a:xfrm>
            <a:off x="1045087" y="2597998"/>
            <a:ext cx="6512060" cy="816000"/>
          </a:xfrm>
          <a:prstGeom prst="rect">
            <a:avLst/>
          </a:prstGeom>
        </p:spPr>
        <p:txBody>
          <a:bodyPr spcFirstLastPara="1" wrap="square" lIns="91425" tIns="91425" rIns="91425" bIns="91425" anchor="ctr" anchorCtr="0">
            <a:noAutofit/>
          </a:bodyPr>
          <a:lstStyle/>
          <a:p>
            <a:pPr lvl="0" algn="ctr"/>
            <a:r>
              <a:rPr lang="en-US" sz="5400" dirty="0">
                <a:latin typeface="Cascadia Code" panose="020B0509020204030204" pitchFamily="49" charset="0"/>
              </a:rPr>
              <a:t>Setting Proxy</a:t>
            </a:r>
          </a:p>
        </p:txBody>
      </p:sp>
      <p:sp>
        <p:nvSpPr>
          <p:cNvPr id="2190" name="Google Shape;2190;p53"/>
          <p:cNvSpPr txBox="1">
            <a:spLocks noGrp="1"/>
          </p:cNvSpPr>
          <p:nvPr>
            <p:ph type="title" idx="2"/>
          </p:nvPr>
        </p:nvSpPr>
        <p:spPr>
          <a:xfrm>
            <a:off x="1488725" y="1000931"/>
            <a:ext cx="1255800" cy="114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600" dirty="0"/>
              <a:t>06</a:t>
            </a:r>
            <a:endParaRPr sz="6600" dirty="0"/>
          </a:p>
        </p:txBody>
      </p:sp>
      <p:grpSp>
        <p:nvGrpSpPr>
          <p:cNvPr id="2192" name="Google Shape;2192;p53"/>
          <p:cNvGrpSpPr/>
          <p:nvPr/>
        </p:nvGrpSpPr>
        <p:grpSpPr>
          <a:xfrm>
            <a:off x="1278393" y="964059"/>
            <a:ext cx="1553648" cy="1421934"/>
            <a:chOff x="-164200" y="1462250"/>
            <a:chExt cx="1037425" cy="949475"/>
          </a:xfrm>
        </p:grpSpPr>
        <p:sp>
          <p:nvSpPr>
            <p:cNvPr id="2193" name="Google Shape;2193;p53"/>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3"/>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3"/>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3"/>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3"/>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3"/>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3"/>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3"/>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3"/>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3"/>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3"/>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3"/>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3"/>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3"/>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3"/>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3"/>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3"/>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3"/>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3"/>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3"/>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3"/>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3"/>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3"/>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3"/>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3"/>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8" name="Google Shape;2218;p53"/>
          <p:cNvGrpSpPr/>
          <p:nvPr/>
        </p:nvGrpSpPr>
        <p:grpSpPr>
          <a:xfrm>
            <a:off x="5271980" y="846415"/>
            <a:ext cx="1691834" cy="1281429"/>
            <a:chOff x="6299065" y="352775"/>
            <a:chExt cx="1844765" cy="1397110"/>
          </a:xfrm>
        </p:grpSpPr>
        <p:sp>
          <p:nvSpPr>
            <p:cNvPr id="2219" name="Google Shape;2219;p53"/>
            <p:cNvSpPr/>
            <p:nvPr/>
          </p:nvSpPr>
          <p:spPr>
            <a:xfrm rot="446187">
              <a:off x="6354462" y="1233237"/>
              <a:ext cx="100910" cy="33265"/>
            </a:xfrm>
            <a:custGeom>
              <a:avLst/>
              <a:gdLst/>
              <a:ahLst/>
              <a:cxnLst/>
              <a:rect l="l" t="t" r="r" b="b"/>
              <a:pathLst>
                <a:path w="3170" h="1045" fill="none" extrusionOk="0">
                  <a:moveTo>
                    <a:pt x="3169" y="1"/>
                  </a:moveTo>
                  <a:lnTo>
                    <a:pt x="1" y="104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3"/>
            <p:cNvSpPr/>
            <p:nvPr/>
          </p:nvSpPr>
          <p:spPr>
            <a:xfrm rot="446187">
              <a:off x="6491623" y="119724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1" name="Google Shape;2221;p53"/>
            <p:cNvGrpSpPr/>
            <p:nvPr/>
          </p:nvGrpSpPr>
          <p:grpSpPr>
            <a:xfrm>
              <a:off x="6299065" y="352775"/>
              <a:ext cx="1844765" cy="1397110"/>
              <a:chOff x="6299065" y="352775"/>
              <a:chExt cx="1844765" cy="1397110"/>
            </a:xfrm>
          </p:grpSpPr>
          <p:sp>
            <p:nvSpPr>
              <p:cNvPr id="2222" name="Google Shape;2222;p53"/>
              <p:cNvSpPr/>
              <p:nvPr/>
            </p:nvSpPr>
            <p:spPr>
              <a:xfrm rot="446187">
                <a:off x="7909219" y="1436043"/>
                <a:ext cx="99764" cy="33265"/>
              </a:xfrm>
              <a:custGeom>
                <a:avLst/>
                <a:gdLst/>
                <a:ahLst/>
                <a:cxnLst/>
                <a:rect l="l" t="t" r="r" b="b"/>
                <a:pathLst>
                  <a:path w="3134" h="1045" fill="none" extrusionOk="0">
                    <a:moveTo>
                      <a:pt x="1" y="1"/>
                    </a:moveTo>
                    <a:lnTo>
                      <a:pt x="3134" y="104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3"/>
              <p:cNvSpPr/>
              <p:nvPr/>
            </p:nvSpPr>
            <p:spPr>
              <a:xfrm rot="446187">
                <a:off x="6368664" y="458158"/>
                <a:ext cx="1705567" cy="1186343"/>
              </a:xfrm>
              <a:custGeom>
                <a:avLst/>
                <a:gdLst/>
                <a:ahLst/>
                <a:cxnLst/>
                <a:rect l="l" t="t" r="r" b="b"/>
                <a:pathLst>
                  <a:path w="53579" h="37268" extrusionOk="0">
                    <a:moveTo>
                      <a:pt x="26790" y="14943"/>
                    </a:moveTo>
                    <a:cubicBezTo>
                      <a:pt x="31326" y="14943"/>
                      <a:pt x="35323" y="17968"/>
                      <a:pt x="36619" y="22361"/>
                    </a:cubicBezTo>
                    <a:lnTo>
                      <a:pt x="16960" y="22361"/>
                    </a:lnTo>
                    <a:cubicBezTo>
                      <a:pt x="18220" y="17968"/>
                      <a:pt x="22217" y="14943"/>
                      <a:pt x="26790" y="14943"/>
                    </a:cubicBezTo>
                    <a:close/>
                    <a:moveTo>
                      <a:pt x="26790" y="0"/>
                    </a:moveTo>
                    <a:cubicBezTo>
                      <a:pt x="13791" y="0"/>
                      <a:pt x="2953" y="9866"/>
                      <a:pt x="1729" y="22757"/>
                    </a:cubicBezTo>
                    <a:cubicBezTo>
                      <a:pt x="649" y="23369"/>
                      <a:pt x="1" y="24485"/>
                      <a:pt x="1" y="25709"/>
                    </a:cubicBezTo>
                    <a:lnTo>
                      <a:pt x="1" y="33883"/>
                    </a:lnTo>
                    <a:cubicBezTo>
                      <a:pt x="1" y="35755"/>
                      <a:pt x="1513" y="37267"/>
                      <a:pt x="3385" y="37267"/>
                    </a:cubicBezTo>
                    <a:lnTo>
                      <a:pt x="50194" y="37267"/>
                    </a:lnTo>
                    <a:cubicBezTo>
                      <a:pt x="52030" y="37267"/>
                      <a:pt x="53579" y="35755"/>
                      <a:pt x="53579" y="33883"/>
                    </a:cubicBezTo>
                    <a:lnTo>
                      <a:pt x="53579" y="25709"/>
                    </a:lnTo>
                    <a:cubicBezTo>
                      <a:pt x="53579" y="24485"/>
                      <a:pt x="52895" y="23369"/>
                      <a:pt x="51814" y="22757"/>
                    </a:cubicBezTo>
                    <a:cubicBezTo>
                      <a:pt x="50590" y="9866"/>
                      <a:pt x="39752" y="0"/>
                      <a:pt x="26790" y="0"/>
                    </a:cubicBezTo>
                    <a:close/>
                  </a:path>
                </a:pathLst>
              </a:custGeom>
              <a:solidFill>
                <a:schemeClr val="accent4"/>
              </a:solidFill>
              <a:ln>
                <a:noFill/>
              </a:ln>
              <a:effectLst>
                <a:outerShdw dist="76200" dir="30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3"/>
              <p:cNvSpPr/>
              <p:nvPr/>
            </p:nvSpPr>
            <p:spPr>
              <a:xfrm rot="446187">
                <a:off x="6452838" y="525799"/>
                <a:ext cx="1539368" cy="1025969"/>
              </a:xfrm>
              <a:custGeom>
                <a:avLst/>
                <a:gdLst/>
                <a:ahLst/>
                <a:cxnLst/>
                <a:rect l="l" t="t" r="r" b="b"/>
                <a:pathLst>
                  <a:path w="48358" h="32230" extrusionOk="0">
                    <a:moveTo>
                      <a:pt x="24197" y="9903"/>
                    </a:moveTo>
                    <a:cubicBezTo>
                      <a:pt x="31218" y="9903"/>
                      <a:pt x="36907" y="15556"/>
                      <a:pt x="37051" y="22541"/>
                    </a:cubicBezTo>
                    <a:lnTo>
                      <a:pt x="11342" y="22541"/>
                    </a:lnTo>
                    <a:cubicBezTo>
                      <a:pt x="11450" y="15556"/>
                      <a:pt x="17175" y="9903"/>
                      <a:pt x="24197" y="9903"/>
                    </a:cubicBezTo>
                    <a:close/>
                    <a:moveTo>
                      <a:pt x="24197" y="1"/>
                    </a:moveTo>
                    <a:cubicBezTo>
                      <a:pt x="11738" y="1"/>
                      <a:pt x="1656" y="10119"/>
                      <a:pt x="1656" y="22541"/>
                    </a:cubicBezTo>
                    <a:lnTo>
                      <a:pt x="792" y="22541"/>
                    </a:lnTo>
                    <a:cubicBezTo>
                      <a:pt x="360" y="22541"/>
                      <a:pt x="0" y="22901"/>
                      <a:pt x="0" y="23297"/>
                    </a:cubicBezTo>
                    <a:lnTo>
                      <a:pt x="0" y="31471"/>
                    </a:lnTo>
                    <a:cubicBezTo>
                      <a:pt x="0" y="31903"/>
                      <a:pt x="360" y="32227"/>
                      <a:pt x="792" y="32227"/>
                    </a:cubicBezTo>
                    <a:lnTo>
                      <a:pt x="47601" y="32227"/>
                    </a:lnTo>
                    <a:cubicBezTo>
                      <a:pt x="47621" y="32228"/>
                      <a:pt x="47641" y="32229"/>
                      <a:pt x="47660" y="32229"/>
                    </a:cubicBezTo>
                    <a:cubicBezTo>
                      <a:pt x="48062" y="32229"/>
                      <a:pt x="48357" y="31883"/>
                      <a:pt x="48357" y="31471"/>
                    </a:cubicBezTo>
                    <a:lnTo>
                      <a:pt x="48357" y="23333"/>
                    </a:lnTo>
                    <a:cubicBezTo>
                      <a:pt x="48357" y="22901"/>
                      <a:pt x="48033" y="22541"/>
                      <a:pt x="47601" y="22541"/>
                    </a:cubicBezTo>
                    <a:lnTo>
                      <a:pt x="46737" y="22541"/>
                    </a:lnTo>
                    <a:cubicBezTo>
                      <a:pt x="46737" y="10119"/>
                      <a:pt x="36619" y="1"/>
                      <a:pt x="24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3"/>
              <p:cNvSpPr/>
              <p:nvPr/>
            </p:nvSpPr>
            <p:spPr>
              <a:xfrm rot="446187">
                <a:off x="6646192" y="121741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3"/>
              <p:cNvSpPr/>
              <p:nvPr/>
            </p:nvSpPr>
            <p:spPr>
              <a:xfrm rot="446187">
                <a:off x="6800761" y="123758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3"/>
              <p:cNvSpPr/>
              <p:nvPr/>
            </p:nvSpPr>
            <p:spPr>
              <a:xfrm rot="446187">
                <a:off x="6955330" y="125775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3"/>
              <p:cNvSpPr/>
              <p:nvPr/>
            </p:nvSpPr>
            <p:spPr>
              <a:xfrm rot="446187">
                <a:off x="7109900" y="127792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3"/>
              <p:cNvSpPr/>
              <p:nvPr/>
            </p:nvSpPr>
            <p:spPr>
              <a:xfrm rot="446187">
                <a:off x="7264469" y="129809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3"/>
              <p:cNvSpPr/>
              <p:nvPr/>
            </p:nvSpPr>
            <p:spPr>
              <a:xfrm rot="446187">
                <a:off x="7417870" y="131811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3"/>
              <p:cNvSpPr/>
              <p:nvPr/>
            </p:nvSpPr>
            <p:spPr>
              <a:xfrm rot="446187">
                <a:off x="7572440" y="133828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3"/>
              <p:cNvSpPr/>
              <p:nvPr/>
            </p:nvSpPr>
            <p:spPr>
              <a:xfrm rot="446187">
                <a:off x="7727009" y="135845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3"/>
              <p:cNvSpPr/>
              <p:nvPr/>
            </p:nvSpPr>
            <p:spPr>
              <a:xfrm rot="446187">
                <a:off x="7881578" y="137862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4" name="Google Shape;2234;p53"/>
            <p:cNvSpPr/>
            <p:nvPr/>
          </p:nvSpPr>
          <p:spPr>
            <a:xfrm rot="446187">
              <a:off x="6498342" y="1195978"/>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5" name="Google Shape;2235;p53"/>
          <p:cNvGrpSpPr/>
          <p:nvPr/>
        </p:nvGrpSpPr>
        <p:grpSpPr>
          <a:xfrm>
            <a:off x="7242447" y="2676385"/>
            <a:ext cx="1264257" cy="1609806"/>
            <a:chOff x="6914636" y="2627673"/>
            <a:chExt cx="1485264" cy="1890998"/>
          </a:xfrm>
        </p:grpSpPr>
        <p:sp>
          <p:nvSpPr>
            <p:cNvPr id="2236" name="Google Shape;2236;p53"/>
            <p:cNvSpPr/>
            <p:nvPr/>
          </p:nvSpPr>
          <p:spPr>
            <a:xfrm flipH="1">
              <a:off x="8128915" y="2789048"/>
              <a:ext cx="69662" cy="94981"/>
            </a:xfrm>
            <a:custGeom>
              <a:avLst/>
              <a:gdLst/>
              <a:ahLst/>
              <a:cxnLst/>
              <a:rect l="l" t="t" r="r" b="b"/>
              <a:pathLst>
                <a:path w="1981" h="2701" fill="none" extrusionOk="0">
                  <a:moveTo>
                    <a:pt x="1981" y="2701"/>
                  </a:moveTo>
                  <a:lnTo>
                    <a:pt x="0" y="0"/>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3"/>
            <p:cNvSpPr/>
            <p:nvPr/>
          </p:nvSpPr>
          <p:spPr>
            <a:xfrm flipH="1">
              <a:off x="7058968" y="4262872"/>
              <a:ext cx="68396" cy="93750"/>
            </a:xfrm>
            <a:custGeom>
              <a:avLst/>
              <a:gdLst/>
              <a:ahLst/>
              <a:cxnLst/>
              <a:rect l="l" t="t" r="r" b="b"/>
              <a:pathLst>
                <a:path w="1945" h="2666" fill="none" extrusionOk="0">
                  <a:moveTo>
                    <a:pt x="0" y="1"/>
                  </a:moveTo>
                  <a:lnTo>
                    <a:pt x="1944" y="266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3"/>
            <p:cNvSpPr/>
            <p:nvPr/>
          </p:nvSpPr>
          <p:spPr>
            <a:xfrm flipH="1">
              <a:off x="6914636" y="2627673"/>
              <a:ext cx="1485264" cy="1890998"/>
            </a:xfrm>
            <a:custGeom>
              <a:avLst/>
              <a:gdLst/>
              <a:ahLst/>
              <a:cxnLst/>
              <a:rect l="l" t="t" r="r" b="b"/>
              <a:pathLst>
                <a:path w="42237" h="53775" extrusionOk="0">
                  <a:moveTo>
                    <a:pt x="12599" y="0"/>
                  </a:moveTo>
                  <a:cubicBezTo>
                    <a:pt x="10535" y="0"/>
                    <a:pt x="8448" y="576"/>
                    <a:pt x="6589" y="1780"/>
                  </a:cubicBezTo>
                  <a:cubicBezTo>
                    <a:pt x="1440" y="5129"/>
                    <a:pt x="0" y="11970"/>
                    <a:pt x="3349" y="17083"/>
                  </a:cubicBezTo>
                  <a:lnTo>
                    <a:pt x="22648" y="46717"/>
                  </a:lnTo>
                  <a:lnTo>
                    <a:pt x="23189" y="47581"/>
                  </a:lnTo>
                  <a:cubicBezTo>
                    <a:pt x="23477" y="47977"/>
                    <a:pt x="23873" y="48337"/>
                    <a:pt x="24305" y="48517"/>
                  </a:cubicBezTo>
                  <a:lnTo>
                    <a:pt x="34999" y="53306"/>
                  </a:lnTo>
                  <a:cubicBezTo>
                    <a:pt x="35647" y="53630"/>
                    <a:pt x="36367" y="53774"/>
                    <a:pt x="37087" y="53774"/>
                  </a:cubicBezTo>
                  <a:cubicBezTo>
                    <a:pt x="38455" y="53774"/>
                    <a:pt x="39752" y="53198"/>
                    <a:pt x="40724" y="52226"/>
                  </a:cubicBezTo>
                  <a:cubicBezTo>
                    <a:pt x="41696" y="51290"/>
                    <a:pt x="42236" y="49957"/>
                    <a:pt x="42236" y="48589"/>
                  </a:cubicBezTo>
                  <a:lnTo>
                    <a:pt x="42164" y="36887"/>
                  </a:lnTo>
                  <a:cubicBezTo>
                    <a:pt x="42164" y="36383"/>
                    <a:pt x="41984" y="35915"/>
                    <a:pt x="41732" y="35483"/>
                  </a:cubicBezTo>
                  <a:lnTo>
                    <a:pt x="41660" y="35375"/>
                  </a:lnTo>
                  <a:cubicBezTo>
                    <a:pt x="41660" y="35375"/>
                    <a:pt x="41624" y="35339"/>
                    <a:pt x="41624" y="35339"/>
                  </a:cubicBezTo>
                  <a:lnTo>
                    <a:pt x="21892" y="5021"/>
                  </a:lnTo>
                  <a:cubicBezTo>
                    <a:pt x="19761" y="1767"/>
                    <a:pt x="16215" y="0"/>
                    <a:pt x="12599" y="0"/>
                  </a:cubicBezTo>
                  <a:close/>
                </a:path>
              </a:pathLst>
            </a:custGeom>
            <a:solidFill>
              <a:schemeClr val="accent4"/>
            </a:solidFill>
            <a:ln>
              <a:noFill/>
            </a:ln>
            <a:effectLst>
              <a:outerShdw dist="76200" dir="3000000" algn="bl" rotWithShape="0">
                <a:srgbClr val="000000">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3"/>
            <p:cNvSpPr/>
            <p:nvPr/>
          </p:nvSpPr>
          <p:spPr>
            <a:xfrm flipH="1">
              <a:off x="7646488" y="2709081"/>
              <a:ext cx="648337" cy="552266"/>
            </a:xfrm>
            <a:custGeom>
              <a:avLst/>
              <a:gdLst/>
              <a:ahLst/>
              <a:cxnLst/>
              <a:rect l="l" t="t" r="r" b="b"/>
              <a:pathLst>
                <a:path w="18437" h="15705" extrusionOk="0">
                  <a:moveTo>
                    <a:pt x="9595" y="0"/>
                  </a:moveTo>
                  <a:cubicBezTo>
                    <a:pt x="8014" y="0"/>
                    <a:pt x="6420" y="444"/>
                    <a:pt x="5006" y="1374"/>
                  </a:cubicBezTo>
                  <a:cubicBezTo>
                    <a:pt x="1081" y="3930"/>
                    <a:pt x="1" y="9151"/>
                    <a:pt x="2521" y="13076"/>
                  </a:cubicBezTo>
                  <a:lnTo>
                    <a:pt x="4250" y="15704"/>
                  </a:lnTo>
                  <a:lnTo>
                    <a:pt x="18436" y="6487"/>
                  </a:lnTo>
                  <a:lnTo>
                    <a:pt x="16708" y="3858"/>
                  </a:lnTo>
                  <a:cubicBezTo>
                    <a:pt x="15081" y="1361"/>
                    <a:pt x="12360" y="0"/>
                    <a:pt x="9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3"/>
            <p:cNvSpPr/>
            <p:nvPr/>
          </p:nvSpPr>
          <p:spPr>
            <a:xfrm flipH="1">
              <a:off x="7012143" y="3032147"/>
              <a:ext cx="1069965" cy="1178836"/>
            </a:xfrm>
            <a:custGeom>
              <a:avLst/>
              <a:gdLst/>
              <a:ahLst/>
              <a:cxnLst/>
              <a:rect l="l" t="t" r="r" b="b"/>
              <a:pathLst>
                <a:path w="30427" h="33523" extrusionOk="0">
                  <a:moveTo>
                    <a:pt x="14152" y="0"/>
                  </a:moveTo>
                  <a:lnTo>
                    <a:pt x="1" y="9218"/>
                  </a:lnTo>
                  <a:lnTo>
                    <a:pt x="15844" y="33522"/>
                  </a:lnTo>
                  <a:cubicBezTo>
                    <a:pt x="16204" y="32550"/>
                    <a:pt x="17104" y="31830"/>
                    <a:pt x="18148" y="31686"/>
                  </a:cubicBezTo>
                  <a:cubicBezTo>
                    <a:pt x="18304" y="31668"/>
                    <a:pt x="18459" y="31659"/>
                    <a:pt x="18614" y="31659"/>
                  </a:cubicBezTo>
                  <a:cubicBezTo>
                    <a:pt x="19678" y="31659"/>
                    <a:pt x="20711" y="32084"/>
                    <a:pt x="21497" y="32838"/>
                  </a:cubicBezTo>
                  <a:cubicBezTo>
                    <a:pt x="20381" y="31470"/>
                    <a:pt x="20957" y="29166"/>
                    <a:pt x="22505" y="28338"/>
                  </a:cubicBezTo>
                  <a:cubicBezTo>
                    <a:pt x="22968" y="28090"/>
                    <a:pt x="23483" y="27974"/>
                    <a:pt x="24001" y="27974"/>
                  </a:cubicBezTo>
                  <a:cubicBezTo>
                    <a:pt x="25214" y="27974"/>
                    <a:pt x="26447" y="28610"/>
                    <a:pt x="27078" y="29670"/>
                  </a:cubicBezTo>
                  <a:cubicBezTo>
                    <a:pt x="26250" y="28266"/>
                    <a:pt x="26610" y="26465"/>
                    <a:pt x="27942" y="25457"/>
                  </a:cubicBezTo>
                  <a:cubicBezTo>
                    <a:pt x="28458" y="25122"/>
                    <a:pt x="29066" y="24934"/>
                    <a:pt x="29687" y="24934"/>
                  </a:cubicBezTo>
                  <a:cubicBezTo>
                    <a:pt x="29933" y="24934"/>
                    <a:pt x="30182" y="24964"/>
                    <a:pt x="30427" y="25025"/>
                  </a:cubicBezTo>
                  <a:lnTo>
                    <a:pt x="14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1" name="Google Shape;2241;p53"/>
            <p:cNvSpPr/>
            <p:nvPr/>
          </p:nvSpPr>
          <p:spPr>
            <a:xfrm flipH="1">
              <a:off x="7007071" y="3909001"/>
              <a:ext cx="519176" cy="507501"/>
            </a:xfrm>
            <a:custGeom>
              <a:avLst/>
              <a:gdLst/>
              <a:ahLst/>
              <a:cxnLst/>
              <a:rect l="l" t="t" r="r" b="b"/>
              <a:pathLst>
                <a:path w="14764" h="14432" extrusionOk="0">
                  <a:moveTo>
                    <a:pt x="13890" y="0"/>
                  </a:moveTo>
                  <a:cubicBezTo>
                    <a:pt x="13263" y="0"/>
                    <a:pt x="12644" y="195"/>
                    <a:pt x="12099" y="558"/>
                  </a:cubicBezTo>
                  <a:cubicBezTo>
                    <a:pt x="10803" y="1530"/>
                    <a:pt x="10443" y="3367"/>
                    <a:pt x="11271" y="4771"/>
                  </a:cubicBezTo>
                  <a:cubicBezTo>
                    <a:pt x="10634" y="3700"/>
                    <a:pt x="9383" y="3063"/>
                    <a:pt x="8157" y="3063"/>
                  </a:cubicBezTo>
                  <a:cubicBezTo>
                    <a:pt x="7652" y="3063"/>
                    <a:pt x="7150" y="3171"/>
                    <a:pt x="6698" y="3403"/>
                  </a:cubicBezTo>
                  <a:cubicBezTo>
                    <a:pt x="5114" y="4231"/>
                    <a:pt x="4574" y="6571"/>
                    <a:pt x="5690" y="7903"/>
                  </a:cubicBezTo>
                  <a:cubicBezTo>
                    <a:pt x="4904" y="7149"/>
                    <a:pt x="3871" y="6724"/>
                    <a:pt x="2783" y="6724"/>
                  </a:cubicBezTo>
                  <a:cubicBezTo>
                    <a:pt x="2625" y="6724"/>
                    <a:pt x="2465" y="6733"/>
                    <a:pt x="2305" y="6751"/>
                  </a:cubicBezTo>
                  <a:cubicBezTo>
                    <a:pt x="1261" y="6931"/>
                    <a:pt x="397" y="7615"/>
                    <a:pt x="1" y="8623"/>
                  </a:cubicBezTo>
                  <a:lnTo>
                    <a:pt x="541" y="9416"/>
                  </a:lnTo>
                  <a:lnTo>
                    <a:pt x="8390" y="12944"/>
                  </a:lnTo>
                  <a:lnTo>
                    <a:pt x="11199" y="14205"/>
                  </a:lnTo>
                  <a:cubicBezTo>
                    <a:pt x="11539" y="14360"/>
                    <a:pt x="11890" y="14432"/>
                    <a:pt x="12233" y="14432"/>
                  </a:cubicBezTo>
                  <a:cubicBezTo>
                    <a:pt x="13559" y="14432"/>
                    <a:pt x="14764" y="13359"/>
                    <a:pt x="14764" y="11900"/>
                  </a:cubicBezTo>
                  <a:lnTo>
                    <a:pt x="14764" y="9344"/>
                  </a:lnTo>
                  <a:lnTo>
                    <a:pt x="14692" y="198"/>
                  </a:lnTo>
                  <a:lnTo>
                    <a:pt x="14620" y="90"/>
                  </a:lnTo>
                  <a:cubicBezTo>
                    <a:pt x="14378" y="29"/>
                    <a:pt x="14133" y="0"/>
                    <a:pt x="138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3"/>
            <p:cNvSpPr/>
            <p:nvPr/>
          </p:nvSpPr>
          <p:spPr>
            <a:xfrm flipH="1">
              <a:off x="7585721" y="2937165"/>
              <a:ext cx="558420" cy="419132"/>
            </a:xfrm>
            <a:custGeom>
              <a:avLst/>
              <a:gdLst/>
              <a:ahLst/>
              <a:cxnLst/>
              <a:rect l="l" t="t" r="r" b="b"/>
              <a:pathLst>
                <a:path w="15880" h="11919" extrusionOk="0">
                  <a:moveTo>
                    <a:pt x="14151" y="1"/>
                  </a:moveTo>
                  <a:lnTo>
                    <a:pt x="1" y="9218"/>
                  </a:lnTo>
                  <a:lnTo>
                    <a:pt x="1729" y="11919"/>
                  </a:lnTo>
                  <a:lnTo>
                    <a:pt x="15880" y="2701"/>
                  </a:lnTo>
                  <a:lnTo>
                    <a:pt x="14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3"/>
            <p:cNvSpPr/>
            <p:nvPr/>
          </p:nvSpPr>
          <p:spPr>
            <a:xfrm flipH="1">
              <a:off x="7007066" y="4217297"/>
              <a:ext cx="224142" cy="199210"/>
            </a:xfrm>
            <a:custGeom>
              <a:avLst/>
              <a:gdLst/>
              <a:ahLst/>
              <a:cxnLst/>
              <a:rect l="l" t="t" r="r" b="b"/>
              <a:pathLst>
                <a:path w="6374" h="5665" extrusionOk="0">
                  <a:moveTo>
                    <a:pt x="4573" y="1"/>
                  </a:moveTo>
                  <a:cubicBezTo>
                    <a:pt x="4069" y="37"/>
                    <a:pt x="3601" y="217"/>
                    <a:pt x="3169" y="505"/>
                  </a:cubicBezTo>
                  <a:cubicBezTo>
                    <a:pt x="2341" y="1081"/>
                    <a:pt x="1585" y="1765"/>
                    <a:pt x="973" y="2557"/>
                  </a:cubicBezTo>
                  <a:cubicBezTo>
                    <a:pt x="541" y="3061"/>
                    <a:pt x="217" y="3601"/>
                    <a:pt x="0" y="4177"/>
                  </a:cubicBezTo>
                  <a:lnTo>
                    <a:pt x="2809" y="5438"/>
                  </a:lnTo>
                  <a:cubicBezTo>
                    <a:pt x="3149" y="5593"/>
                    <a:pt x="3500" y="5665"/>
                    <a:pt x="3843" y="5665"/>
                  </a:cubicBezTo>
                  <a:cubicBezTo>
                    <a:pt x="5169" y="5665"/>
                    <a:pt x="6374" y="4592"/>
                    <a:pt x="6374" y="3133"/>
                  </a:cubicBezTo>
                  <a:lnTo>
                    <a:pt x="6374" y="577"/>
                  </a:lnTo>
                  <a:lnTo>
                    <a:pt x="6158" y="505"/>
                  </a:lnTo>
                  <a:cubicBezTo>
                    <a:pt x="5690" y="217"/>
                    <a:pt x="5149" y="37"/>
                    <a:pt x="4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3"/>
            <p:cNvSpPr/>
            <p:nvPr/>
          </p:nvSpPr>
          <p:spPr>
            <a:xfrm flipH="1">
              <a:off x="7435034" y="3332215"/>
              <a:ext cx="455879" cy="706570"/>
            </a:xfrm>
            <a:custGeom>
              <a:avLst/>
              <a:gdLst/>
              <a:ahLst/>
              <a:cxnLst/>
              <a:rect l="l" t="t" r="r" b="b"/>
              <a:pathLst>
                <a:path w="12964" h="20093" fill="none" extrusionOk="0">
                  <a:moveTo>
                    <a:pt x="1" y="1"/>
                  </a:moveTo>
                  <a:cubicBezTo>
                    <a:pt x="4502" y="6554"/>
                    <a:pt x="8823" y="13251"/>
                    <a:pt x="12963" y="20093"/>
                  </a:cubicBez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3"/>
            <p:cNvSpPr/>
            <p:nvPr/>
          </p:nvSpPr>
          <p:spPr>
            <a:xfrm flipH="1">
              <a:off x="7224850" y="3222077"/>
              <a:ext cx="469804" cy="696408"/>
            </a:xfrm>
            <a:custGeom>
              <a:avLst/>
              <a:gdLst/>
              <a:ahLst/>
              <a:cxnLst/>
              <a:rect l="l" t="t" r="r" b="b"/>
              <a:pathLst>
                <a:path w="13360" h="19804" fill="none" extrusionOk="0">
                  <a:moveTo>
                    <a:pt x="1" y="0"/>
                  </a:moveTo>
                  <a:lnTo>
                    <a:pt x="13360" y="19804"/>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53"/>
          <p:cNvGrpSpPr/>
          <p:nvPr/>
        </p:nvGrpSpPr>
        <p:grpSpPr>
          <a:xfrm rot="1046361" flipH="1">
            <a:off x="350346" y="4636019"/>
            <a:ext cx="1693749" cy="857898"/>
            <a:chOff x="0" y="6078527"/>
            <a:chExt cx="2501774" cy="1267169"/>
          </a:xfrm>
        </p:grpSpPr>
        <p:sp>
          <p:nvSpPr>
            <p:cNvPr id="2247" name="Google Shape;2247;p53"/>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3"/>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3"/>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3"/>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3"/>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3"/>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3" name="Google Shape;2253;p53"/>
          <p:cNvGrpSpPr/>
          <p:nvPr/>
        </p:nvGrpSpPr>
        <p:grpSpPr>
          <a:xfrm rot="-820655" flipH="1">
            <a:off x="8345467" y="925581"/>
            <a:ext cx="1653929" cy="539993"/>
            <a:chOff x="2564525" y="5223525"/>
            <a:chExt cx="2556110" cy="834547"/>
          </a:xfrm>
        </p:grpSpPr>
        <p:sp>
          <p:nvSpPr>
            <p:cNvPr id="2254" name="Google Shape;2254;p53"/>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3"/>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3"/>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3"/>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3"/>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3"/>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3"/>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3"/>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3"/>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3"/>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7174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90"/>
                                        </p:tgtEl>
                                        <p:attrNameLst>
                                          <p:attrName>style.visibility</p:attrName>
                                        </p:attrNameLst>
                                      </p:cBhvr>
                                      <p:to>
                                        <p:strVal val="visible"/>
                                      </p:to>
                                    </p:set>
                                    <p:animEffect transition="in" filter="fade">
                                      <p:cBhvr>
                                        <p:cTn id="7" dur="500"/>
                                        <p:tgtEl>
                                          <p:spTgt spid="2190"/>
                                        </p:tgtEl>
                                      </p:cBhvr>
                                    </p:animEffect>
                                  </p:childTnLst>
                                </p:cTn>
                              </p:par>
                              <p:par>
                                <p:cTn id="8" presetID="10" presetClass="entr" presetSubtype="0" fill="hold" nodeType="withEffect">
                                  <p:stCondLst>
                                    <p:cond delay="0"/>
                                  </p:stCondLst>
                                  <p:childTnLst>
                                    <p:set>
                                      <p:cBhvr>
                                        <p:cTn id="9" dur="1" fill="hold">
                                          <p:stCondLst>
                                            <p:cond delay="0"/>
                                          </p:stCondLst>
                                        </p:cTn>
                                        <p:tgtEl>
                                          <p:spTgt spid="2192"/>
                                        </p:tgtEl>
                                        <p:attrNameLst>
                                          <p:attrName>style.visibility</p:attrName>
                                        </p:attrNameLst>
                                      </p:cBhvr>
                                      <p:to>
                                        <p:strVal val="visible"/>
                                      </p:to>
                                    </p:set>
                                    <p:animEffect transition="in" filter="fade">
                                      <p:cBhvr>
                                        <p:cTn id="10" dur="500"/>
                                        <p:tgtEl>
                                          <p:spTgt spid="21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89"/>
                                        </p:tgtEl>
                                        <p:attrNameLst>
                                          <p:attrName>style.visibility</p:attrName>
                                        </p:attrNameLst>
                                      </p:cBhvr>
                                      <p:to>
                                        <p:strVal val="visible"/>
                                      </p:to>
                                    </p:set>
                                    <p:animEffect transition="in" filter="fade">
                                      <p:cBhvr>
                                        <p:cTn id="13" dur="500"/>
                                        <p:tgtEl>
                                          <p:spTgt spid="2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9" grpId="0"/>
      <p:bldP spid="219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8"/>
        <p:cNvGrpSpPr/>
        <p:nvPr/>
      </p:nvGrpSpPr>
      <p:grpSpPr>
        <a:xfrm>
          <a:off x="0" y="0"/>
          <a:ext cx="0" cy="0"/>
          <a:chOff x="0" y="0"/>
          <a:chExt cx="0" cy="0"/>
        </a:xfrm>
      </p:grpSpPr>
      <p:sp>
        <p:nvSpPr>
          <p:cNvPr id="1959" name="Google Shape;1959;p51"/>
          <p:cNvSpPr txBox="1">
            <a:spLocks noGrp="1"/>
          </p:cNvSpPr>
          <p:nvPr>
            <p:ph type="title"/>
          </p:nvPr>
        </p:nvSpPr>
        <p:spPr>
          <a:xfrm>
            <a:off x="847630" y="432284"/>
            <a:ext cx="77175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Materi</a:t>
            </a:r>
            <a:r>
              <a:rPr lang="en-US" dirty="0"/>
              <a:t> </a:t>
            </a:r>
            <a:r>
              <a:rPr lang="en-US" dirty="0" err="1"/>
              <a:t>Bahasan</a:t>
            </a:r>
            <a:r>
              <a:rPr lang="en-US" dirty="0"/>
              <a:t> </a:t>
            </a:r>
            <a:endParaRPr dirty="0"/>
          </a:p>
        </p:txBody>
      </p:sp>
      <p:sp>
        <p:nvSpPr>
          <p:cNvPr id="1961" name="Google Shape;1961;p51"/>
          <p:cNvSpPr txBox="1">
            <a:spLocks noGrp="1"/>
          </p:cNvSpPr>
          <p:nvPr>
            <p:ph type="title" idx="2"/>
          </p:nvPr>
        </p:nvSpPr>
        <p:spPr>
          <a:xfrm>
            <a:off x="1767411" y="1355167"/>
            <a:ext cx="2148600" cy="4155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D" dirty="0">
                <a:latin typeface="Dancing Script" panose="020B0604020202020204" charset="0"/>
                <a:ea typeface="Tahoma" panose="020B0604030504040204" pitchFamily="34" charset="0"/>
                <a:cs typeface="Times New Roman" panose="02020603050405020304" pitchFamily="18" charset="0"/>
              </a:rPr>
              <a:t>Pengertian Proxy Server</a:t>
            </a:r>
            <a:endParaRPr dirty="0">
              <a:latin typeface="Dancing Script" panose="020B0604020202020204" charset="0"/>
              <a:ea typeface="Tahoma" panose="020B0604030504040204" pitchFamily="34" charset="0"/>
              <a:cs typeface="Times New Roman" panose="02020603050405020304" pitchFamily="18" charset="0"/>
            </a:endParaRPr>
          </a:p>
        </p:txBody>
      </p:sp>
      <p:sp>
        <p:nvSpPr>
          <p:cNvPr id="1962" name="Google Shape;1962;p51"/>
          <p:cNvSpPr txBox="1">
            <a:spLocks noGrp="1"/>
          </p:cNvSpPr>
          <p:nvPr>
            <p:ph type="title" idx="3"/>
          </p:nvPr>
        </p:nvSpPr>
        <p:spPr>
          <a:xfrm>
            <a:off x="867835" y="1162705"/>
            <a:ext cx="839700" cy="8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963" name="Google Shape;1963;p51"/>
          <p:cNvSpPr txBox="1">
            <a:spLocks noGrp="1"/>
          </p:cNvSpPr>
          <p:nvPr>
            <p:ph type="title" idx="4"/>
          </p:nvPr>
        </p:nvSpPr>
        <p:spPr>
          <a:xfrm>
            <a:off x="5339870" y="2309766"/>
            <a:ext cx="3608519" cy="838489"/>
          </a:xfrm>
          <a:prstGeom prst="rect">
            <a:avLst/>
          </a:prstGeom>
        </p:spPr>
        <p:txBody>
          <a:bodyPr spcFirstLastPara="1" wrap="square" lIns="91425" tIns="91425" rIns="91425" bIns="91425" anchor="ctr" anchorCtr="0">
            <a:noAutofit/>
          </a:bodyPr>
          <a:lstStyle/>
          <a:p>
            <a:pPr lvl="0"/>
            <a:r>
              <a:rPr lang="en-US" sz="2800" dirty="0"/>
              <a:t>Resiko Penggunaan Proxy Server</a:t>
            </a:r>
            <a:endParaRPr sz="2800" dirty="0"/>
          </a:p>
        </p:txBody>
      </p:sp>
      <p:sp>
        <p:nvSpPr>
          <p:cNvPr id="1965" name="Google Shape;1965;p51"/>
          <p:cNvSpPr txBox="1">
            <a:spLocks noGrp="1"/>
          </p:cNvSpPr>
          <p:nvPr>
            <p:ph type="title" idx="6"/>
          </p:nvPr>
        </p:nvSpPr>
        <p:spPr>
          <a:xfrm>
            <a:off x="847630" y="3486927"/>
            <a:ext cx="839700" cy="8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966" name="Google Shape;1966;p51"/>
          <p:cNvSpPr txBox="1">
            <a:spLocks noGrp="1"/>
          </p:cNvSpPr>
          <p:nvPr>
            <p:ph type="title" idx="7"/>
          </p:nvPr>
        </p:nvSpPr>
        <p:spPr>
          <a:xfrm>
            <a:off x="1762603" y="2544701"/>
            <a:ext cx="2390405" cy="41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Fungsi Proxy Server</a:t>
            </a:r>
            <a:endParaRPr dirty="0"/>
          </a:p>
        </p:txBody>
      </p:sp>
      <p:sp>
        <p:nvSpPr>
          <p:cNvPr id="1968" name="Google Shape;1968;p51"/>
          <p:cNvSpPr txBox="1">
            <a:spLocks noGrp="1"/>
          </p:cNvSpPr>
          <p:nvPr>
            <p:ph type="title" idx="9"/>
          </p:nvPr>
        </p:nvSpPr>
        <p:spPr>
          <a:xfrm>
            <a:off x="871174" y="2266252"/>
            <a:ext cx="839700" cy="805800"/>
          </a:xfrm>
          <a:prstGeom prst="rect">
            <a:avLst/>
          </a:prstGeom>
        </p:spPr>
        <p:txBody>
          <a:bodyPr spcFirstLastPara="1" wrap="square" lIns="91425" tIns="91425" rIns="91425" bIns="91425" anchor="ctr" anchorCtr="0">
            <a:noAutofit/>
          </a:bodyPr>
          <a:lstStyle/>
          <a:p>
            <a:pPr lvl="0"/>
            <a:r>
              <a:rPr lang="en" dirty="0"/>
              <a:t>02</a:t>
            </a:r>
          </a:p>
        </p:txBody>
      </p:sp>
      <p:sp>
        <p:nvSpPr>
          <p:cNvPr id="1969" name="Google Shape;1969;p51"/>
          <p:cNvSpPr txBox="1">
            <a:spLocks noGrp="1"/>
          </p:cNvSpPr>
          <p:nvPr>
            <p:ph type="title" idx="13"/>
          </p:nvPr>
        </p:nvSpPr>
        <p:spPr>
          <a:xfrm>
            <a:off x="5321765" y="3642682"/>
            <a:ext cx="2646453" cy="415500"/>
          </a:xfrm>
          <a:prstGeom prst="rect">
            <a:avLst/>
          </a:prstGeom>
        </p:spPr>
        <p:txBody>
          <a:bodyPr spcFirstLastPara="1" wrap="square" lIns="91425" tIns="91425" rIns="91425" bIns="91425" anchor="ctr" anchorCtr="0">
            <a:noAutofit/>
          </a:bodyPr>
          <a:lstStyle/>
          <a:p>
            <a:pPr lvl="0"/>
            <a:r>
              <a:rPr lang="en-US" sz="3200" dirty="0"/>
              <a:t>Setting Proxy</a:t>
            </a:r>
            <a:endParaRPr sz="3200" dirty="0"/>
          </a:p>
        </p:txBody>
      </p:sp>
      <p:sp>
        <p:nvSpPr>
          <p:cNvPr id="1971" name="Google Shape;1971;p51"/>
          <p:cNvSpPr txBox="1">
            <a:spLocks noGrp="1"/>
          </p:cNvSpPr>
          <p:nvPr>
            <p:ph type="title" idx="15"/>
          </p:nvPr>
        </p:nvSpPr>
        <p:spPr>
          <a:xfrm>
            <a:off x="4353116" y="3447135"/>
            <a:ext cx="839700" cy="8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1972" name="Google Shape;1972;p51"/>
          <p:cNvGrpSpPr/>
          <p:nvPr/>
        </p:nvGrpSpPr>
        <p:grpSpPr>
          <a:xfrm>
            <a:off x="818078" y="1155529"/>
            <a:ext cx="900900" cy="824524"/>
            <a:chOff x="-164200" y="1462250"/>
            <a:chExt cx="1037425" cy="949475"/>
          </a:xfrm>
        </p:grpSpPr>
        <p:sp>
          <p:nvSpPr>
            <p:cNvPr id="1973" name="Google Shape;1973;p51"/>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1"/>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1"/>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1"/>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1"/>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1"/>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1"/>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1"/>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1"/>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1"/>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1"/>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1"/>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1"/>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1"/>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1"/>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1"/>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1"/>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1"/>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1"/>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1"/>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1"/>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4" name="Google Shape;1994;p51"/>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5" name="Google Shape;1995;p51"/>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1"/>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1"/>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8" name="Google Shape;1998;p51"/>
          <p:cNvGrpSpPr/>
          <p:nvPr/>
        </p:nvGrpSpPr>
        <p:grpSpPr>
          <a:xfrm>
            <a:off x="842748" y="2290113"/>
            <a:ext cx="900900" cy="824524"/>
            <a:chOff x="-164200" y="1462250"/>
            <a:chExt cx="1037425" cy="949475"/>
          </a:xfrm>
        </p:grpSpPr>
        <p:sp>
          <p:nvSpPr>
            <p:cNvPr id="1999" name="Google Shape;1999;p51"/>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1"/>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1"/>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1"/>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1"/>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1"/>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1"/>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1"/>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1"/>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1"/>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1"/>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1"/>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1"/>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1"/>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1"/>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1"/>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1"/>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1"/>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1"/>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1"/>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1"/>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1"/>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1"/>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1"/>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1"/>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4" name="Google Shape;2024;p51"/>
          <p:cNvGrpSpPr/>
          <p:nvPr/>
        </p:nvGrpSpPr>
        <p:grpSpPr>
          <a:xfrm>
            <a:off x="809739" y="3467812"/>
            <a:ext cx="900900" cy="824524"/>
            <a:chOff x="-164200" y="1462250"/>
            <a:chExt cx="1037425" cy="949475"/>
          </a:xfrm>
        </p:grpSpPr>
        <p:sp>
          <p:nvSpPr>
            <p:cNvPr id="2025" name="Google Shape;2025;p51"/>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1"/>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1"/>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1"/>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1"/>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1"/>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1"/>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1"/>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1"/>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1"/>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1"/>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1"/>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1"/>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1"/>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1"/>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1"/>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1"/>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1"/>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1"/>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1"/>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1"/>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1"/>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1"/>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1"/>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1"/>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0" name="Google Shape;2050;p51"/>
          <p:cNvGrpSpPr/>
          <p:nvPr/>
        </p:nvGrpSpPr>
        <p:grpSpPr>
          <a:xfrm>
            <a:off x="4327385" y="3455844"/>
            <a:ext cx="900900" cy="824524"/>
            <a:chOff x="-164200" y="1462250"/>
            <a:chExt cx="1037425" cy="949475"/>
          </a:xfrm>
        </p:grpSpPr>
        <p:sp>
          <p:nvSpPr>
            <p:cNvPr id="2051" name="Google Shape;2051;p51"/>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1"/>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1"/>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1"/>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1"/>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1"/>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1"/>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1"/>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1"/>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1"/>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1"/>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1"/>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1"/>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1"/>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1"/>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1"/>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1"/>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1"/>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1"/>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1"/>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1"/>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1"/>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1"/>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1"/>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1"/>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51"/>
          <p:cNvGrpSpPr/>
          <p:nvPr/>
        </p:nvGrpSpPr>
        <p:grpSpPr>
          <a:xfrm rot="2065613">
            <a:off x="8269269" y="3635549"/>
            <a:ext cx="1653875" cy="539976"/>
            <a:chOff x="2564525" y="5223525"/>
            <a:chExt cx="2556110" cy="834547"/>
          </a:xfrm>
        </p:grpSpPr>
        <p:sp>
          <p:nvSpPr>
            <p:cNvPr id="2111" name="Google Shape;2111;p51"/>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1"/>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1"/>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1"/>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1"/>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1"/>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1"/>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1"/>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1"/>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1"/>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966;p51">
            <a:extLst>
              <a:ext uri="{FF2B5EF4-FFF2-40B4-BE49-F238E27FC236}">
                <a16:creationId xmlns:a16="http://schemas.microsoft.com/office/drawing/2014/main" id="{972C068A-E9D3-48AD-B7A9-F1DA786AB673}"/>
              </a:ext>
            </a:extLst>
          </p:cNvPr>
          <p:cNvSpPr txBox="1">
            <a:spLocks/>
          </p:cNvSpPr>
          <p:nvPr/>
        </p:nvSpPr>
        <p:spPr>
          <a:xfrm>
            <a:off x="5321765" y="1338265"/>
            <a:ext cx="2806718" cy="41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300"/>
              <a:buFont typeface="Dancing Script"/>
              <a:buNone/>
              <a:defRPr sz="3100" b="1" i="0" u="none" strike="noStrike" cap="none">
                <a:solidFill>
                  <a:schemeClr val="dk1"/>
                </a:solidFill>
                <a:highlight>
                  <a:schemeClr val="dk2"/>
                </a:highlight>
                <a:latin typeface="Dancing Script"/>
                <a:ea typeface="Dancing Script"/>
                <a:cs typeface="Dancing Script"/>
                <a:sym typeface="Dancing Script"/>
              </a:defRPr>
            </a:lvl1pPr>
            <a:lvl2pPr marR="0" lvl="1"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2pPr>
            <a:lvl3pPr marR="0" lvl="2"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3pPr>
            <a:lvl4pPr marR="0" lvl="3"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4pPr>
            <a:lvl5pPr marR="0" lvl="4"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5pPr>
            <a:lvl6pPr marR="0" lvl="5"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6pPr>
            <a:lvl7pPr marR="0" lvl="6"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7pPr>
            <a:lvl8pPr marR="0" lvl="7"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8pPr>
            <a:lvl9pPr marR="0" lvl="8"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9pPr>
          </a:lstStyle>
          <a:p>
            <a:pPr lvl="0"/>
            <a:r>
              <a:rPr lang="en-ID" sz="3000" dirty="0"/>
              <a:t>Jenis-Jenis Proxy Server</a:t>
            </a:r>
          </a:p>
        </p:txBody>
      </p:sp>
      <p:grpSp>
        <p:nvGrpSpPr>
          <p:cNvPr id="173" name="Google Shape;2024;p51">
            <a:extLst>
              <a:ext uri="{FF2B5EF4-FFF2-40B4-BE49-F238E27FC236}">
                <a16:creationId xmlns:a16="http://schemas.microsoft.com/office/drawing/2014/main" id="{CDDF1013-2FF8-4780-AE5C-D257044FB148}"/>
              </a:ext>
            </a:extLst>
          </p:cNvPr>
          <p:cNvGrpSpPr/>
          <p:nvPr/>
        </p:nvGrpSpPr>
        <p:grpSpPr>
          <a:xfrm>
            <a:off x="4334205" y="1158892"/>
            <a:ext cx="900900" cy="824524"/>
            <a:chOff x="-164200" y="1462250"/>
            <a:chExt cx="1037425" cy="949475"/>
          </a:xfrm>
        </p:grpSpPr>
        <p:sp>
          <p:nvSpPr>
            <p:cNvPr id="174" name="Google Shape;2025;p51">
              <a:extLst>
                <a:ext uri="{FF2B5EF4-FFF2-40B4-BE49-F238E27FC236}">
                  <a16:creationId xmlns:a16="http://schemas.microsoft.com/office/drawing/2014/main" id="{185B8FD3-65A1-45CB-A906-ADEB5820DEB5}"/>
                </a:ext>
              </a:extLst>
            </p:cNvPr>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026;p51">
              <a:extLst>
                <a:ext uri="{FF2B5EF4-FFF2-40B4-BE49-F238E27FC236}">
                  <a16:creationId xmlns:a16="http://schemas.microsoft.com/office/drawing/2014/main" id="{B5BC8048-3F5E-4550-8B79-C809B69987E7}"/>
                </a:ext>
              </a:extLst>
            </p:cNvPr>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027;p51">
              <a:extLst>
                <a:ext uri="{FF2B5EF4-FFF2-40B4-BE49-F238E27FC236}">
                  <a16:creationId xmlns:a16="http://schemas.microsoft.com/office/drawing/2014/main" id="{EB1FEE0F-1314-4C99-890F-22BC9E189B31}"/>
                </a:ext>
              </a:extLst>
            </p:cNvPr>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028;p51">
              <a:extLst>
                <a:ext uri="{FF2B5EF4-FFF2-40B4-BE49-F238E27FC236}">
                  <a16:creationId xmlns:a16="http://schemas.microsoft.com/office/drawing/2014/main" id="{13077B4A-4641-4B7F-A7E0-C30F7855623C}"/>
                </a:ext>
              </a:extLst>
            </p:cNvPr>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029;p51">
              <a:extLst>
                <a:ext uri="{FF2B5EF4-FFF2-40B4-BE49-F238E27FC236}">
                  <a16:creationId xmlns:a16="http://schemas.microsoft.com/office/drawing/2014/main" id="{95565543-B5F7-4617-9936-85F754652498}"/>
                </a:ext>
              </a:extLst>
            </p:cNvPr>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030;p51">
              <a:extLst>
                <a:ext uri="{FF2B5EF4-FFF2-40B4-BE49-F238E27FC236}">
                  <a16:creationId xmlns:a16="http://schemas.microsoft.com/office/drawing/2014/main" id="{095F21D9-5926-4541-8AA2-DB4BAEDD9190}"/>
                </a:ext>
              </a:extLst>
            </p:cNvPr>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031;p51">
              <a:extLst>
                <a:ext uri="{FF2B5EF4-FFF2-40B4-BE49-F238E27FC236}">
                  <a16:creationId xmlns:a16="http://schemas.microsoft.com/office/drawing/2014/main" id="{5CC864D1-9838-4118-A613-C7BF569368E2}"/>
                </a:ext>
              </a:extLst>
            </p:cNvPr>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032;p51">
              <a:extLst>
                <a:ext uri="{FF2B5EF4-FFF2-40B4-BE49-F238E27FC236}">
                  <a16:creationId xmlns:a16="http://schemas.microsoft.com/office/drawing/2014/main" id="{700BC34A-E00B-4947-BEC0-2952951B8A28}"/>
                </a:ext>
              </a:extLst>
            </p:cNvPr>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033;p51">
              <a:extLst>
                <a:ext uri="{FF2B5EF4-FFF2-40B4-BE49-F238E27FC236}">
                  <a16:creationId xmlns:a16="http://schemas.microsoft.com/office/drawing/2014/main" id="{93272CB6-A4B8-4434-9E67-BA4144598D6D}"/>
                </a:ext>
              </a:extLst>
            </p:cNvPr>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034;p51">
              <a:extLst>
                <a:ext uri="{FF2B5EF4-FFF2-40B4-BE49-F238E27FC236}">
                  <a16:creationId xmlns:a16="http://schemas.microsoft.com/office/drawing/2014/main" id="{612A604D-AB24-4980-BC5B-2DDBB9DF4278}"/>
                </a:ext>
              </a:extLst>
            </p:cNvPr>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035;p51">
              <a:extLst>
                <a:ext uri="{FF2B5EF4-FFF2-40B4-BE49-F238E27FC236}">
                  <a16:creationId xmlns:a16="http://schemas.microsoft.com/office/drawing/2014/main" id="{586BF212-EC90-44E1-BD44-BAA0A6353743}"/>
                </a:ext>
              </a:extLst>
            </p:cNvPr>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036;p51">
              <a:extLst>
                <a:ext uri="{FF2B5EF4-FFF2-40B4-BE49-F238E27FC236}">
                  <a16:creationId xmlns:a16="http://schemas.microsoft.com/office/drawing/2014/main" id="{7DE2077F-DC32-4FBB-BB0C-92CBC8678C68}"/>
                </a:ext>
              </a:extLst>
            </p:cNvPr>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037;p51">
              <a:extLst>
                <a:ext uri="{FF2B5EF4-FFF2-40B4-BE49-F238E27FC236}">
                  <a16:creationId xmlns:a16="http://schemas.microsoft.com/office/drawing/2014/main" id="{684F6FA2-6543-41D5-9320-6C31D8F17211}"/>
                </a:ext>
              </a:extLst>
            </p:cNvPr>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038;p51">
              <a:extLst>
                <a:ext uri="{FF2B5EF4-FFF2-40B4-BE49-F238E27FC236}">
                  <a16:creationId xmlns:a16="http://schemas.microsoft.com/office/drawing/2014/main" id="{8BD028F6-E8C0-41CC-96E2-CF459052108B}"/>
                </a:ext>
              </a:extLst>
            </p:cNvPr>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039;p51">
              <a:extLst>
                <a:ext uri="{FF2B5EF4-FFF2-40B4-BE49-F238E27FC236}">
                  <a16:creationId xmlns:a16="http://schemas.microsoft.com/office/drawing/2014/main" id="{3F79BF9A-2F45-4D3E-AF7D-975B7B5D65B1}"/>
                </a:ext>
              </a:extLst>
            </p:cNvPr>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040;p51">
              <a:extLst>
                <a:ext uri="{FF2B5EF4-FFF2-40B4-BE49-F238E27FC236}">
                  <a16:creationId xmlns:a16="http://schemas.microsoft.com/office/drawing/2014/main" id="{0BDCDC8D-BBFF-4DAE-9F5D-7537DB451C3C}"/>
                </a:ext>
              </a:extLst>
            </p:cNvPr>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041;p51">
              <a:extLst>
                <a:ext uri="{FF2B5EF4-FFF2-40B4-BE49-F238E27FC236}">
                  <a16:creationId xmlns:a16="http://schemas.microsoft.com/office/drawing/2014/main" id="{F27D7648-B230-45DD-9FF5-E34847453C4C}"/>
                </a:ext>
              </a:extLst>
            </p:cNvPr>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042;p51">
              <a:extLst>
                <a:ext uri="{FF2B5EF4-FFF2-40B4-BE49-F238E27FC236}">
                  <a16:creationId xmlns:a16="http://schemas.microsoft.com/office/drawing/2014/main" id="{9CE2E514-0982-414A-8972-671441F1B5E0}"/>
                </a:ext>
              </a:extLst>
            </p:cNvPr>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043;p51">
              <a:extLst>
                <a:ext uri="{FF2B5EF4-FFF2-40B4-BE49-F238E27FC236}">
                  <a16:creationId xmlns:a16="http://schemas.microsoft.com/office/drawing/2014/main" id="{A2BC64A2-59C6-403B-9823-C13DAC9293D3}"/>
                </a:ext>
              </a:extLst>
            </p:cNvPr>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044;p51">
              <a:extLst>
                <a:ext uri="{FF2B5EF4-FFF2-40B4-BE49-F238E27FC236}">
                  <a16:creationId xmlns:a16="http://schemas.microsoft.com/office/drawing/2014/main" id="{B96B094C-252D-4625-A2DF-FFE27B8C6A8B}"/>
                </a:ext>
              </a:extLst>
            </p:cNvPr>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045;p51">
              <a:extLst>
                <a:ext uri="{FF2B5EF4-FFF2-40B4-BE49-F238E27FC236}">
                  <a16:creationId xmlns:a16="http://schemas.microsoft.com/office/drawing/2014/main" id="{40FB4335-4904-4E14-BEAD-897300E16B99}"/>
                </a:ext>
              </a:extLst>
            </p:cNvPr>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046;p51">
              <a:extLst>
                <a:ext uri="{FF2B5EF4-FFF2-40B4-BE49-F238E27FC236}">
                  <a16:creationId xmlns:a16="http://schemas.microsoft.com/office/drawing/2014/main" id="{FBC555BD-17E5-4D16-A4DC-DFC38A361E77}"/>
                </a:ext>
              </a:extLst>
            </p:cNvPr>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047;p51">
              <a:extLst>
                <a:ext uri="{FF2B5EF4-FFF2-40B4-BE49-F238E27FC236}">
                  <a16:creationId xmlns:a16="http://schemas.microsoft.com/office/drawing/2014/main" id="{CCFC85B2-3DDB-4C06-9F11-B2E6C9DE6561}"/>
                </a:ext>
              </a:extLst>
            </p:cNvPr>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048;p51">
              <a:extLst>
                <a:ext uri="{FF2B5EF4-FFF2-40B4-BE49-F238E27FC236}">
                  <a16:creationId xmlns:a16="http://schemas.microsoft.com/office/drawing/2014/main" id="{4B68D0F1-4C7F-4059-84B2-F26F02D5A210}"/>
                </a:ext>
              </a:extLst>
            </p:cNvPr>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049;p51">
              <a:extLst>
                <a:ext uri="{FF2B5EF4-FFF2-40B4-BE49-F238E27FC236}">
                  <a16:creationId xmlns:a16="http://schemas.microsoft.com/office/drawing/2014/main" id="{C107E515-9C34-4006-B581-BB8C73E63436}"/>
                </a:ext>
              </a:extLst>
            </p:cNvPr>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1971;p51">
            <a:extLst>
              <a:ext uri="{FF2B5EF4-FFF2-40B4-BE49-F238E27FC236}">
                <a16:creationId xmlns:a16="http://schemas.microsoft.com/office/drawing/2014/main" id="{4FAEF33C-A937-4EAD-ADDE-26FF5E4C32B6}"/>
              </a:ext>
            </a:extLst>
          </p:cNvPr>
          <p:cNvSpPr txBox="1">
            <a:spLocks/>
          </p:cNvSpPr>
          <p:nvPr/>
        </p:nvSpPr>
        <p:spPr>
          <a:xfrm>
            <a:off x="4348164" y="1137422"/>
            <a:ext cx="839700" cy="80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Dancing Script"/>
              <a:buNone/>
              <a:defRPr sz="3500" b="0" i="0" u="none" strike="noStrike" cap="none">
                <a:solidFill>
                  <a:schemeClr val="dk1"/>
                </a:solidFill>
                <a:latin typeface="Dancing Script"/>
                <a:ea typeface="Dancing Script"/>
                <a:cs typeface="Dancing Script"/>
                <a:sym typeface="Dancing Script"/>
              </a:defRPr>
            </a:lvl1pPr>
            <a:lvl2pPr marR="0" lvl="1" algn="ctr" rtl="0">
              <a:lnSpc>
                <a:spcPct val="100000"/>
              </a:lnSpc>
              <a:spcBef>
                <a:spcPts val="0"/>
              </a:spcBef>
              <a:spcAft>
                <a:spcPts val="0"/>
              </a:spcAft>
              <a:buClr>
                <a:schemeClr val="dk1"/>
              </a:buClr>
              <a:buSzPts val="3600"/>
              <a:buFont typeface="Dancing Script"/>
              <a:buNone/>
              <a:defRPr sz="3600" b="0" i="0" u="none" strike="noStrike" cap="none">
                <a:solidFill>
                  <a:schemeClr val="dk1"/>
                </a:solidFill>
                <a:latin typeface="Dancing Script"/>
                <a:ea typeface="Dancing Script"/>
                <a:cs typeface="Dancing Script"/>
                <a:sym typeface="Dancing Script"/>
              </a:defRPr>
            </a:lvl2pPr>
            <a:lvl3pPr marR="0" lvl="2" algn="ctr" rtl="0">
              <a:lnSpc>
                <a:spcPct val="100000"/>
              </a:lnSpc>
              <a:spcBef>
                <a:spcPts val="0"/>
              </a:spcBef>
              <a:spcAft>
                <a:spcPts val="0"/>
              </a:spcAft>
              <a:buClr>
                <a:schemeClr val="dk1"/>
              </a:buClr>
              <a:buSzPts val="3600"/>
              <a:buFont typeface="Dancing Script"/>
              <a:buNone/>
              <a:defRPr sz="3600" b="0" i="0" u="none" strike="noStrike" cap="none">
                <a:solidFill>
                  <a:schemeClr val="dk1"/>
                </a:solidFill>
                <a:latin typeface="Dancing Script"/>
                <a:ea typeface="Dancing Script"/>
                <a:cs typeface="Dancing Script"/>
                <a:sym typeface="Dancing Script"/>
              </a:defRPr>
            </a:lvl3pPr>
            <a:lvl4pPr marR="0" lvl="3" algn="ctr" rtl="0">
              <a:lnSpc>
                <a:spcPct val="100000"/>
              </a:lnSpc>
              <a:spcBef>
                <a:spcPts val="0"/>
              </a:spcBef>
              <a:spcAft>
                <a:spcPts val="0"/>
              </a:spcAft>
              <a:buClr>
                <a:schemeClr val="dk1"/>
              </a:buClr>
              <a:buSzPts val="3600"/>
              <a:buFont typeface="Dancing Script"/>
              <a:buNone/>
              <a:defRPr sz="3600" b="0" i="0" u="none" strike="noStrike" cap="none">
                <a:solidFill>
                  <a:schemeClr val="dk1"/>
                </a:solidFill>
                <a:latin typeface="Dancing Script"/>
                <a:ea typeface="Dancing Script"/>
                <a:cs typeface="Dancing Script"/>
                <a:sym typeface="Dancing Script"/>
              </a:defRPr>
            </a:lvl4pPr>
            <a:lvl5pPr marR="0" lvl="4" algn="ctr" rtl="0">
              <a:lnSpc>
                <a:spcPct val="100000"/>
              </a:lnSpc>
              <a:spcBef>
                <a:spcPts val="0"/>
              </a:spcBef>
              <a:spcAft>
                <a:spcPts val="0"/>
              </a:spcAft>
              <a:buClr>
                <a:schemeClr val="dk1"/>
              </a:buClr>
              <a:buSzPts val="3600"/>
              <a:buFont typeface="Dancing Script"/>
              <a:buNone/>
              <a:defRPr sz="3600" b="0" i="0" u="none" strike="noStrike" cap="none">
                <a:solidFill>
                  <a:schemeClr val="dk1"/>
                </a:solidFill>
                <a:latin typeface="Dancing Script"/>
                <a:ea typeface="Dancing Script"/>
                <a:cs typeface="Dancing Script"/>
                <a:sym typeface="Dancing Script"/>
              </a:defRPr>
            </a:lvl5pPr>
            <a:lvl6pPr marR="0" lvl="5" algn="ctr" rtl="0">
              <a:lnSpc>
                <a:spcPct val="100000"/>
              </a:lnSpc>
              <a:spcBef>
                <a:spcPts val="0"/>
              </a:spcBef>
              <a:spcAft>
                <a:spcPts val="0"/>
              </a:spcAft>
              <a:buClr>
                <a:schemeClr val="dk1"/>
              </a:buClr>
              <a:buSzPts val="3600"/>
              <a:buFont typeface="Dancing Script"/>
              <a:buNone/>
              <a:defRPr sz="3600" b="0" i="0" u="none" strike="noStrike" cap="none">
                <a:solidFill>
                  <a:schemeClr val="dk1"/>
                </a:solidFill>
                <a:latin typeface="Dancing Script"/>
                <a:ea typeface="Dancing Script"/>
                <a:cs typeface="Dancing Script"/>
                <a:sym typeface="Dancing Script"/>
              </a:defRPr>
            </a:lvl6pPr>
            <a:lvl7pPr marR="0" lvl="6" algn="ctr" rtl="0">
              <a:lnSpc>
                <a:spcPct val="100000"/>
              </a:lnSpc>
              <a:spcBef>
                <a:spcPts val="0"/>
              </a:spcBef>
              <a:spcAft>
                <a:spcPts val="0"/>
              </a:spcAft>
              <a:buClr>
                <a:schemeClr val="dk1"/>
              </a:buClr>
              <a:buSzPts val="3600"/>
              <a:buFont typeface="Dancing Script"/>
              <a:buNone/>
              <a:defRPr sz="3600" b="0" i="0" u="none" strike="noStrike" cap="none">
                <a:solidFill>
                  <a:schemeClr val="dk1"/>
                </a:solidFill>
                <a:latin typeface="Dancing Script"/>
                <a:ea typeface="Dancing Script"/>
                <a:cs typeface="Dancing Script"/>
                <a:sym typeface="Dancing Script"/>
              </a:defRPr>
            </a:lvl7pPr>
            <a:lvl8pPr marR="0" lvl="7" algn="ctr" rtl="0">
              <a:lnSpc>
                <a:spcPct val="100000"/>
              </a:lnSpc>
              <a:spcBef>
                <a:spcPts val="0"/>
              </a:spcBef>
              <a:spcAft>
                <a:spcPts val="0"/>
              </a:spcAft>
              <a:buClr>
                <a:schemeClr val="dk1"/>
              </a:buClr>
              <a:buSzPts val="3600"/>
              <a:buFont typeface="Dancing Script"/>
              <a:buNone/>
              <a:defRPr sz="3600" b="0" i="0" u="none" strike="noStrike" cap="none">
                <a:solidFill>
                  <a:schemeClr val="dk1"/>
                </a:solidFill>
                <a:latin typeface="Dancing Script"/>
                <a:ea typeface="Dancing Script"/>
                <a:cs typeface="Dancing Script"/>
                <a:sym typeface="Dancing Script"/>
              </a:defRPr>
            </a:lvl8pPr>
            <a:lvl9pPr marR="0" lvl="8" algn="ctr" rtl="0">
              <a:lnSpc>
                <a:spcPct val="100000"/>
              </a:lnSpc>
              <a:spcBef>
                <a:spcPts val="0"/>
              </a:spcBef>
              <a:spcAft>
                <a:spcPts val="0"/>
              </a:spcAft>
              <a:buClr>
                <a:schemeClr val="dk1"/>
              </a:buClr>
              <a:buSzPts val="3600"/>
              <a:buFont typeface="Dancing Script"/>
              <a:buNone/>
              <a:defRPr sz="3600" b="0" i="0" u="none" strike="noStrike" cap="none">
                <a:solidFill>
                  <a:schemeClr val="dk1"/>
                </a:solidFill>
                <a:latin typeface="Dancing Script"/>
                <a:ea typeface="Dancing Script"/>
                <a:cs typeface="Dancing Script"/>
                <a:sym typeface="Dancing Script"/>
              </a:defRPr>
            </a:lvl9pPr>
          </a:lstStyle>
          <a:p>
            <a:r>
              <a:rPr lang="en" dirty="0"/>
              <a:t>04</a:t>
            </a:r>
          </a:p>
        </p:txBody>
      </p:sp>
      <p:sp>
        <p:nvSpPr>
          <p:cNvPr id="199" name="Google Shape;1965;p51"/>
          <p:cNvSpPr txBox="1">
            <a:spLocks/>
          </p:cNvSpPr>
          <p:nvPr/>
        </p:nvSpPr>
        <p:spPr>
          <a:xfrm>
            <a:off x="4359277" y="2266045"/>
            <a:ext cx="839700" cy="80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Dancing Script"/>
              <a:buNone/>
              <a:defRPr sz="3500" b="0" i="0" u="none" strike="noStrike" cap="none">
                <a:solidFill>
                  <a:schemeClr val="dk1"/>
                </a:solidFill>
                <a:latin typeface="Dancing Script"/>
                <a:ea typeface="Dancing Script"/>
                <a:cs typeface="Dancing Script"/>
                <a:sym typeface="Dancing Script"/>
              </a:defRPr>
            </a:lvl1pPr>
            <a:lvl2pPr marR="0" lvl="1" algn="ctr" rtl="0">
              <a:lnSpc>
                <a:spcPct val="100000"/>
              </a:lnSpc>
              <a:spcBef>
                <a:spcPts val="0"/>
              </a:spcBef>
              <a:spcAft>
                <a:spcPts val="0"/>
              </a:spcAft>
              <a:buClr>
                <a:schemeClr val="dk1"/>
              </a:buClr>
              <a:buSzPts val="3600"/>
              <a:buFont typeface="Dancing Script"/>
              <a:buNone/>
              <a:defRPr sz="3600" b="0" i="0" u="none" strike="noStrike" cap="none">
                <a:solidFill>
                  <a:schemeClr val="dk1"/>
                </a:solidFill>
                <a:latin typeface="Dancing Script"/>
                <a:ea typeface="Dancing Script"/>
                <a:cs typeface="Dancing Script"/>
                <a:sym typeface="Dancing Script"/>
              </a:defRPr>
            </a:lvl2pPr>
            <a:lvl3pPr marR="0" lvl="2" algn="ctr" rtl="0">
              <a:lnSpc>
                <a:spcPct val="100000"/>
              </a:lnSpc>
              <a:spcBef>
                <a:spcPts val="0"/>
              </a:spcBef>
              <a:spcAft>
                <a:spcPts val="0"/>
              </a:spcAft>
              <a:buClr>
                <a:schemeClr val="dk1"/>
              </a:buClr>
              <a:buSzPts val="3600"/>
              <a:buFont typeface="Dancing Script"/>
              <a:buNone/>
              <a:defRPr sz="3600" b="0" i="0" u="none" strike="noStrike" cap="none">
                <a:solidFill>
                  <a:schemeClr val="dk1"/>
                </a:solidFill>
                <a:latin typeface="Dancing Script"/>
                <a:ea typeface="Dancing Script"/>
                <a:cs typeface="Dancing Script"/>
                <a:sym typeface="Dancing Script"/>
              </a:defRPr>
            </a:lvl3pPr>
            <a:lvl4pPr marR="0" lvl="3" algn="ctr" rtl="0">
              <a:lnSpc>
                <a:spcPct val="100000"/>
              </a:lnSpc>
              <a:spcBef>
                <a:spcPts val="0"/>
              </a:spcBef>
              <a:spcAft>
                <a:spcPts val="0"/>
              </a:spcAft>
              <a:buClr>
                <a:schemeClr val="dk1"/>
              </a:buClr>
              <a:buSzPts val="3600"/>
              <a:buFont typeface="Dancing Script"/>
              <a:buNone/>
              <a:defRPr sz="3600" b="0" i="0" u="none" strike="noStrike" cap="none">
                <a:solidFill>
                  <a:schemeClr val="dk1"/>
                </a:solidFill>
                <a:latin typeface="Dancing Script"/>
                <a:ea typeface="Dancing Script"/>
                <a:cs typeface="Dancing Script"/>
                <a:sym typeface="Dancing Script"/>
              </a:defRPr>
            </a:lvl4pPr>
            <a:lvl5pPr marR="0" lvl="4" algn="ctr" rtl="0">
              <a:lnSpc>
                <a:spcPct val="100000"/>
              </a:lnSpc>
              <a:spcBef>
                <a:spcPts val="0"/>
              </a:spcBef>
              <a:spcAft>
                <a:spcPts val="0"/>
              </a:spcAft>
              <a:buClr>
                <a:schemeClr val="dk1"/>
              </a:buClr>
              <a:buSzPts val="3600"/>
              <a:buFont typeface="Dancing Script"/>
              <a:buNone/>
              <a:defRPr sz="3600" b="0" i="0" u="none" strike="noStrike" cap="none">
                <a:solidFill>
                  <a:schemeClr val="dk1"/>
                </a:solidFill>
                <a:latin typeface="Dancing Script"/>
                <a:ea typeface="Dancing Script"/>
                <a:cs typeface="Dancing Script"/>
                <a:sym typeface="Dancing Script"/>
              </a:defRPr>
            </a:lvl5pPr>
            <a:lvl6pPr marR="0" lvl="5" algn="ctr" rtl="0">
              <a:lnSpc>
                <a:spcPct val="100000"/>
              </a:lnSpc>
              <a:spcBef>
                <a:spcPts val="0"/>
              </a:spcBef>
              <a:spcAft>
                <a:spcPts val="0"/>
              </a:spcAft>
              <a:buClr>
                <a:schemeClr val="dk1"/>
              </a:buClr>
              <a:buSzPts val="3600"/>
              <a:buFont typeface="Dancing Script"/>
              <a:buNone/>
              <a:defRPr sz="3600" b="0" i="0" u="none" strike="noStrike" cap="none">
                <a:solidFill>
                  <a:schemeClr val="dk1"/>
                </a:solidFill>
                <a:latin typeface="Dancing Script"/>
                <a:ea typeface="Dancing Script"/>
                <a:cs typeface="Dancing Script"/>
                <a:sym typeface="Dancing Script"/>
              </a:defRPr>
            </a:lvl6pPr>
            <a:lvl7pPr marR="0" lvl="6" algn="ctr" rtl="0">
              <a:lnSpc>
                <a:spcPct val="100000"/>
              </a:lnSpc>
              <a:spcBef>
                <a:spcPts val="0"/>
              </a:spcBef>
              <a:spcAft>
                <a:spcPts val="0"/>
              </a:spcAft>
              <a:buClr>
                <a:schemeClr val="dk1"/>
              </a:buClr>
              <a:buSzPts val="3600"/>
              <a:buFont typeface="Dancing Script"/>
              <a:buNone/>
              <a:defRPr sz="3600" b="0" i="0" u="none" strike="noStrike" cap="none">
                <a:solidFill>
                  <a:schemeClr val="dk1"/>
                </a:solidFill>
                <a:latin typeface="Dancing Script"/>
                <a:ea typeface="Dancing Script"/>
                <a:cs typeface="Dancing Script"/>
                <a:sym typeface="Dancing Script"/>
              </a:defRPr>
            </a:lvl7pPr>
            <a:lvl8pPr marR="0" lvl="7" algn="ctr" rtl="0">
              <a:lnSpc>
                <a:spcPct val="100000"/>
              </a:lnSpc>
              <a:spcBef>
                <a:spcPts val="0"/>
              </a:spcBef>
              <a:spcAft>
                <a:spcPts val="0"/>
              </a:spcAft>
              <a:buClr>
                <a:schemeClr val="dk1"/>
              </a:buClr>
              <a:buSzPts val="3600"/>
              <a:buFont typeface="Dancing Script"/>
              <a:buNone/>
              <a:defRPr sz="3600" b="0" i="0" u="none" strike="noStrike" cap="none">
                <a:solidFill>
                  <a:schemeClr val="dk1"/>
                </a:solidFill>
                <a:latin typeface="Dancing Script"/>
                <a:ea typeface="Dancing Script"/>
                <a:cs typeface="Dancing Script"/>
                <a:sym typeface="Dancing Script"/>
              </a:defRPr>
            </a:lvl8pPr>
            <a:lvl9pPr marR="0" lvl="8" algn="ctr" rtl="0">
              <a:lnSpc>
                <a:spcPct val="100000"/>
              </a:lnSpc>
              <a:spcBef>
                <a:spcPts val="0"/>
              </a:spcBef>
              <a:spcAft>
                <a:spcPts val="0"/>
              </a:spcAft>
              <a:buClr>
                <a:schemeClr val="dk1"/>
              </a:buClr>
              <a:buSzPts val="3600"/>
              <a:buFont typeface="Dancing Script"/>
              <a:buNone/>
              <a:defRPr sz="3600" b="0" i="0" u="none" strike="noStrike" cap="none">
                <a:solidFill>
                  <a:schemeClr val="dk1"/>
                </a:solidFill>
                <a:latin typeface="Dancing Script"/>
                <a:ea typeface="Dancing Script"/>
                <a:cs typeface="Dancing Script"/>
                <a:sym typeface="Dancing Script"/>
              </a:defRPr>
            </a:lvl9pPr>
          </a:lstStyle>
          <a:p>
            <a:r>
              <a:rPr lang="en" dirty="0"/>
              <a:t>05</a:t>
            </a:r>
          </a:p>
        </p:txBody>
      </p:sp>
      <p:grpSp>
        <p:nvGrpSpPr>
          <p:cNvPr id="201" name="Google Shape;2024;p51"/>
          <p:cNvGrpSpPr/>
          <p:nvPr/>
        </p:nvGrpSpPr>
        <p:grpSpPr>
          <a:xfrm>
            <a:off x="4331877" y="2263875"/>
            <a:ext cx="900900" cy="824524"/>
            <a:chOff x="-164200" y="1462250"/>
            <a:chExt cx="1037425" cy="949475"/>
          </a:xfrm>
        </p:grpSpPr>
        <p:sp>
          <p:nvSpPr>
            <p:cNvPr id="202" name="Google Shape;2025;p51"/>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26;p51"/>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27;p51"/>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28;p51"/>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29;p51"/>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30;p51"/>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31;p51"/>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32;p51"/>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033;p51"/>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034;p51"/>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035;p51"/>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036;p51"/>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037;p51"/>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038;p51"/>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039;p51"/>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040;p51"/>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041;p51"/>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042;p51"/>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043;p51"/>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044;p51"/>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045;p51"/>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046;p51"/>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047;p51"/>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048;p51"/>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049;p51"/>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1966;p51">
            <a:extLst>
              <a:ext uri="{FF2B5EF4-FFF2-40B4-BE49-F238E27FC236}">
                <a16:creationId xmlns:a16="http://schemas.microsoft.com/office/drawing/2014/main" id="{972C068A-E9D3-48AD-B7A9-F1DA786AB673}"/>
              </a:ext>
            </a:extLst>
          </p:cNvPr>
          <p:cNvSpPr txBox="1">
            <a:spLocks/>
          </p:cNvSpPr>
          <p:nvPr/>
        </p:nvSpPr>
        <p:spPr>
          <a:xfrm>
            <a:off x="1768363" y="3638022"/>
            <a:ext cx="2373659" cy="4392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300"/>
              <a:buFont typeface="Dancing Script"/>
              <a:buNone/>
              <a:defRPr sz="3100" b="1" i="0" u="none" strike="noStrike" cap="none">
                <a:solidFill>
                  <a:schemeClr val="dk1"/>
                </a:solidFill>
                <a:highlight>
                  <a:schemeClr val="dk2"/>
                </a:highlight>
                <a:latin typeface="Dancing Script"/>
                <a:ea typeface="Dancing Script"/>
                <a:cs typeface="Dancing Script"/>
                <a:sym typeface="Dancing Script"/>
              </a:defRPr>
            </a:lvl1pPr>
            <a:lvl2pPr marR="0" lvl="1"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2pPr>
            <a:lvl3pPr marR="0" lvl="2"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3pPr>
            <a:lvl4pPr marR="0" lvl="3"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4pPr>
            <a:lvl5pPr marR="0" lvl="4"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5pPr>
            <a:lvl6pPr marR="0" lvl="5"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6pPr>
            <a:lvl7pPr marR="0" lvl="6"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7pPr>
            <a:lvl8pPr marR="0" lvl="7"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8pPr>
            <a:lvl9pPr marR="0" lvl="8" algn="l"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9pPr>
          </a:lstStyle>
          <a:p>
            <a:pPr lvl="0"/>
            <a:r>
              <a:rPr lang="en-ID" dirty="0"/>
              <a:t>Manfaat Proxy Server</a:t>
            </a:r>
          </a:p>
        </p:txBody>
      </p:sp>
      <p:pic>
        <p:nvPicPr>
          <p:cNvPr id="2" name="Picture 422">
            <a:extLst>
              <a:ext uri="{FF2B5EF4-FFF2-40B4-BE49-F238E27FC236}">
                <a16:creationId xmlns:a16="http://schemas.microsoft.com/office/drawing/2014/main" id="{5AFDEE4A-BB84-8FCB-632C-777B2F6BA7A7}"/>
              </a:ext>
            </a:extLst>
          </p:cNvPr>
          <p:cNvPicPr>
            <a:picLocks noChangeAspect="1"/>
          </p:cNvPicPr>
          <p:nvPr/>
        </p:nvPicPr>
        <p:blipFill>
          <a:blip r:embed="rId3">
            <a:alphaModFix amt="90000"/>
          </a:blip>
          <a:srcRect/>
          <a:stretch>
            <a:fillRect/>
          </a:stretch>
        </p:blipFill>
        <p:spPr>
          <a:xfrm rot="3861504">
            <a:off x="637070" y="18010"/>
            <a:ext cx="1168014" cy="1215099"/>
          </a:xfrm>
          <a:prstGeom prst="rect">
            <a:avLst/>
          </a:prstGeom>
        </p:spPr>
      </p:pic>
    </p:spTree>
    <p:extLst>
      <p:ext uri="{BB962C8B-B14F-4D97-AF65-F5344CB8AC3E}">
        <p14:creationId xmlns:p14="http://schemas.microsoft.com/office/powerpoint/2010/main" val="302352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61"/>
                                        </p:tgtEl>
                                        <p:attrNameLst>
                                          <p:attrName>style.visibility</p:attrName>
                                        </p:attrNameLst>
                                      </p:cBhvr>
                                      <p:to>
                                        <p:strVal val="visible"/>
                                      </p:to>
                                    </p:set>
                                    <p:animEffect transition="in" filter="fade">
                                      <p:cBhvr>
                                        <p:cTn id="7" dur="500"/>
                                        <p:tgtEl>
                                          <p:spTgt spid="19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66"/>
                                        </p:tgtEl>
                                        <p:attrNameLst>
                                          <p:attrName>style.visibility</p:attrName>
                                        </p:attrNameLst>
                                      </p:cBhvr>
                                      <p:to>
                                        <p:strVal val="visible"/>
                                      </p:to>
                                    </p:set>
                                    <p:animEffect transition="in" filter="fade">
                                      <p:cBhvr>
                                        <p:cTn id="12" dur="500"/>
                                        <p:tgtEl>
                                          <p:spTgt spid="19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fad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fade">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63"/>
                                        </p:tgtEl>
                                        <p:attrNameLst>
                                          <p:attrName>style.visibility</p:attrName>
                                        </p:attrNameLst>
                                      </p:cBhvr>
                                      <p:to>
                                        <p:strVal val="visible"/>
                                      </p:to>
                                    </p:set>
                                    <p:animEffect transition="in" filter="fade">
                                      <p:cBhvr>
                                        <p:cTn id="27" dur="500"/>
                                        <p:tgtEl>
                                          <p:spTgt spid="196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69"/>
                                        </p:tgtEl>
                                        <p:attrNameLst>
                                          <p:attrName>style.visibility</p:attrName>
                                        </p:attrNameLst>
                                      </p:cBhvr>
                                      <p:to>
                                        <p:strVal val="visible"/>
                                      </p:to>
                                    </p:set>
                                    <p:animEffect transition="in" filter="fade">
                                      <p:cBhvr>
                                        <p:cTn id="32" dur="500"/>
                                        <p:tgtEl>
                                          <p:spTgt spid="1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1" grpId="0"/>
      <p:bldP spid="1963" grpId="0"/>
      <p:bldP spid="1966" grpId="0"/>
      <p:bldP spid="1969" grpId="0"/>
      <p:bldP spid="168" grpId="0"/>
      <p:bldP spid="2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sp>
        <p:nvSpPr>
          <p:cNvPr id="1935" name="Google Shape;1935;p50"/>
          <p:cNvSpPr txBox="1">
            <a:spLocks noGrp="1"/>
          </p:cNvSpPr>
          <p:nvPr>
            <p:ph type="title"/>
          </p:nvPr>
        </p:nvSpPr>
        <p:spPr>
          <a:xfrm>
            <a:off x="669906" y="334087"/>
            <a:ext cx="7717500" cy="444600"/>
          </a:xfrm>
          <a:prstGeom prst="rect">
            <a:avLst/>
          </a:prstGeom>
        </p:spPr>
        <p:txBody>
          <a:bodyPr spcFirstLastPara="1" wrap="square" lIns="91425" tIns="91425" rIns="91425" bIns="91425" anchor="ctr" anchorCtr="0">
            <a:noAutofit/>
          </a:bodyPr>
          <a:lstStyle/>
          <a:p>
            <a:r>
              <a:rPr lang="it-IT" sz="2400" b="1" dirty="0">
                <a:latin typeface="Cascadia Code" panose="020B0509020204030204" pitchFamily="49" charset="0"/>
                <a:ea typeface="Tahoma" panose="020B0604030504040204" pitchFamily="34" charset="0"/>
                <a:cs typeface="Tahoma" panose="020B0604030504040204" pitchFamily="34" charset="0"/>
              </a:rPr>
              <a:t>Cara Setting Proxy di Windows</a:t>
            </a:r>
          </a:p>
        </p:txBody>
      </p:sp>
      <p:sp>
        <p:nvSpPr>
          <p:cNvPr id="1936" name="Google Shape;1936;p50"/>
          <p:cNvSpPr txBox="1">
            <a:spLocks noGrp="1"/>
          </p:cNvSpPr>
          <p:nvPr>
            <p:ph type="body" idx="1"/>
          </p:nvPr>
        </p:nvSpPr>
        <p:spPr>
          <a:xfrm>
            <a:off x="749560" y="811317"/>
            <a:ext cx="7361400" cy="586722"/>
          </a:xfrm>
          <a:prstGeom prst="rect">
            <a:avLst/>
          </a:prstGeom>
        </p:spPr>
        <p:txBody>
          <a:bodyPr spcFirstLastPara="1" wrap="square" lIns="91425" tIns="91425" rIns="91425" bIns="91425" anchor="t" anchorCtr="0">
            <a:noAutofit/>
          </a:bodyPr>
          <a:lstStyle/>
          <a:p>
            <a:pPr marL="342900" indent="-342900">
              <a:lnSpc>
                <a:spcPct val="150000"/>
              </a:lnSpc>
              <a:buClr>
                <a:schemeClr val="dk1"/>
              </a:buClr>
              <a:buSzPts val="1100"/>
            </a:pPr>
            <a:r>
              <a:rPr lang="en-ID" sz="1400" dirty="0">
                <a:latin typeface="Times New Roman" panose="02020603050405020304" pitchFamily="18" charset="0"/>
                <a:ea typeface="Tahoma" panose="020B0604030504040204" pitchFamily="34" charset="0"/>
                <a:cs typeface="Times New Roman" panose="02020603050405020304" pitchFamily="18" charset="0"/>
              </a:rPr>
              <a:t>Dari start cari </a:t>
            </a:r>
            <a:r>
              <a:rPr lang="en-ID" sz="1400" b="1" dirty="0">
                <a:latin typeface="Times New Roman" panose="02020603050405020304" pitchFamily="18" charset="0"/>
                <a:ea typeface="Tahoma" panose="020B0604030504040204" pitchFamily="34" charset="0"/>
                <a:cs typeface="Times New Roman" panose="02020603050405020304" pitchFamily="18" charset="0"/>
              </a:rPr>
              <a:t>Proxy Settings</a:t>
            </a:r>
          </a:p>
          <a:p>
            <a:pPr marL="0" lvl="0" indent="0">
              <a:lnSpc>
                <a:spcPct val="150000"/>
              </a:lnSpc>
              <a:buClr>
                <a:schemeClr val="dk1"/>
              </a:buClr>
              <a:buSzPts val="1100"/>
              <a:buNone/>
            </a:pPr>
            <a:endParaRPr sz="1400" b="1" dirty="0">
              <a:latin typeface="Times New Roman" panose="02020603050405020304" pitchFamily="18" charset="0"/>
              <a:ea typeface="Tahoma" panose="020B0604030504040204" pitchFamily="34" charset="0"/>
              <a:cs typeface="Times New Roman" panose="02020603050405020304" pitchFamily="18" charset="0"/>
            </a:endParaRPr>
          </a:p>
        </p:txBody>
      </p:sp>
      <p:grpSp>
        <p:nvGrpSpPr>
          <p:cNvPr id="1937" name="Google Shape;1937;p50"/>
          <p:cNvGrpSpPr/>
          <p:nvPr/>
        </p:nvGrpSpPr>
        <p:grpSpPr>
          <a:xfrm>
            <a:off x="7811863" y="2231236"/>
            <a:ext cx="1693701" cy="857873"/>
            <a:chOff x="0" y="6078527"/>
            <a:chExt cx="2501774" cy="1267169"/>
          </a:xfrm>
        </p:grpSpPr>
        <p:sp>
          <p:nvSpPr>
            <p:cNvPr id="1938" name="Google Shape;1938;p50"/>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0"/>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0"/>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0"/>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0"/>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0"/>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1118473" y="1294448"/>
            <a:ext cx="6259491" cy="3519245"/>
          </a:xfrm>
          <a:prstGeom prst="rect">
            <a:avLst/>
          </a:prstGeom>
        </p:spPr>
      </p:pic>
    </p:spTree>
    <p:extLst>
      <p:ext uri="{BB962C8B-B14F-4D97-AF65-F5344CB8AC3E}">
        <p14:creationId xmlns:p14="http://schemas.microsoft.com/office/powerpoint/2010/main" val="205201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35;p50"/>
          <p:cNvSpPr txBox="1">
            <a:spLocks noGrp="1"/>
          </p:cNvSpPr>
          <p:nvPr>
            <p:ph type="title"/>
          </p:nvPr>
        </p:nvSpPr>
        <p:spPr>
          <a:xfrm>
            <a:off x="669906" y="334087"/>
            <a:ext cx="7717500" cy="444600"/>
          </a:xfrm>
          <a:prstGeom prst="rect">
            <a:avLst/>
          </a:prstGeom>
        </p:spPr>
        <p:txBody>
          <a:bodyPr spcFirstLastPara="1" wrap="square" lIns="91425" tIns="91425" rIns="91425" bIns="91425" anchor="ctr" anchorCtr="0">
            <a:noAutofit/>
          </a:bodyPr>
          <a:lstStyle/>
          <a:p>
            <a:r>
              <a:rPr lang="it-IT" sz="2400" b="1" dirty="0">
                <a:latin typeface="Cascadia Code" panose="020B0509020204030204" pitchFamily="49" charset="0"/>
                <a:ea typeface="Tahoma" panose="020B0604030504040204" pitchFamily="34" charset="0"/>
                <a:cs typeface="Tahoma" panose="020B0604030504040204" pitchFamily="34" charset="0"/>
              </a:rPr>
              <a:t>Cara Setting Proxy di Windows</a:t>
            </a:r>
          </a:p>
        </p:txBody>
      </p:sp>
      <p:sp>
        <p:nvSpPr>
          <p:cNvPr id="6" name="Google Shape;1936;p50"/>
          <p:cNvSpPr txBox="1">
            <a:spLocks noGrp="1"/>
          </p:cNvSpPr>
          <p:nvPr>
            <p:ph type="body" idx="1"/>
          </p:nvPr>
        </p:nvSpPr>
        <p:spPr>
          <a:xfrm>
            <a:off x="743401" y="913305"/>
            <a:ext cx="7433036" cy="1100430"/>
          </a:xfrm>
          <a:prstGeom prst="rect">
            <a:avLst/>
          </a:prstGeom>
        </p:spPr>
        <p:txBody>
          <a:bodyPr spcFirstLastPara="1" wrap="square" lIns="91425" tIns="91425" rIns="91425" bIns="91425" anchor="t" anchorCtr="0">
            <a:noAutofit/>
          </a:bodyPr>
          <a:lstStyle/>
          <a:p>
            <a:pPr marL="342900" indent="-342900">
              <a:lnSpc>
                <a:spcPct val="150000"/>
              </a:lnSpc>
              <a:buClr>
                <a:schemeClr val="dk1"/>
              </a:buClr>
              <a:buSzPts val="1100"/>
              <a:buFont typeface="+mj-lt"/>
              <a:buAutoNum type="arabicPeriod" startAt="2"/>
            </a:pPr>
            <a:r>
              <a:rPr lang="en-ID" sz="1400" dirty="0" err="1">
                <a:latin typeface="Times New Roman" panose="02020603050405020304" pitchFamily="18" charset="0"/>
                <a:ea typeface="Tahoma" panose="020B0604030504040204" pitchFamily="34" charset="0"/>
                <a:cs typeface="Times New Roman" panose="02020603050405020304" pitchFamily="18" charset="0"/>
              </a:rPr>
              <a:t>Biasanya</a:t>
            </a:r>
            <a:r>
              <a:rPr lang="en-ID" sz="1400" dirty="0">
                <a:latin typeface="Times New Roman" panose="02020603050405020304" pitchFamily="18" charset="0"/>
                <a:ea typeface="Tahoma" panose="020B0604030504040204" pitchFamily="34" charset="0"/>
                <a:cs typeface="Times New Roman" panose="02020603050405020304" pitchFamily="18" charset="0"/>
              </a:rPr>
              <a:t> settingan default proxy adalah automatic, jika ingin manual </a:t>
            </a:r>
            <a:r>
              <a:rPr lang="en-ID" sz="1400" dirty="0" err="1">
                <a:latin typeface="Times New Roman" panose="02020603050405020304" pitchFamily="18" charset="0"/>
                <a:ea typeface="Tahoma" panose="020B0604030504040204" pitchFamily="34" charset="0"/>
                <a:cs typeface="Times New Roman" panose="02020603050405020304" pitchFamily="18" charset="0"/>
              </a:rPr>
              <a:t>anda</a:t>
            </a:r>
            <a:r>
              <a:rPr lang="en-ID" sz="1400" dirty="0">
                <a:latin typeface="Times New Roman" panose="02020603050405020304" pitchFamily="18" charset="0"/>
                <a:ea typeface="Tahoma" panose="020B0604030504040204" pitchFamily="34" charset="0"/>
                <a:cs typeface="Times New Roman" panose="02020603050405020304" pitchFamily="18" charset="0"/>
              </a:rPr>
              <a:t> </a:t>
            </a:r>
            <a:r>
              <a:rPr lang="en-ID" sz="1400" dirty="0" err="1">
                <a:latin typeface="Times New Roman" panose="02020603050405020304" pitchFamily="18" charset="0"/>
                <a:ea typeface="Tahoma" panose="020B0604030504040204" pitchFamily="34" charset="0"/>
                <a:cs typeface="Times New Roman" panose="02020603050405020304" pitchFamily="18" charset="0"/>
              </a:rPr>
              <a:t>bisa</a:t>
            </a:r>
            <a:r>
              <a:rPr lang="id-ID" sz="1400" dirty="0">
                <a:latin typeface="Times New Roman" panose="02020603050405020304" pitchFamily="18" charset="0"/>
                <a:ea typeface="Tahoma" panose="020B0604030504040204" pitchFamily="34" charset="0"/>
                <a:cs typeface="Times New Roman" panose="02020603050405020304" pitchFamily="18" charset="0"/>
              </a:rPr>
              <a:t> </a:t>
            </a:r>
            <a:r>
              <a:rPr lang="en-ID" sz="1400" dirty="0" err="1">
                <a:latin typeface="Times New Roman" panose="02020603050405020304" pitchFamily="18" charset="0"/>
                <a:ea typeface="Tahoma" panose="020B0604030504040204" pitchFamily="34" charset="0"/>
                <a:cs typeface="Times New Roman" panose="02020603050405020304" pitchFamily="18" charset="0"/>
              </a:rPr>
              <a:t>mengubahnya</a:t>
            </a:r>
            <a:r>
              <a:rPr lang="en-ID" sz="1400" dirty="0">
                <a:latin typeface="Times New Roman" panose="02020603050405020304" pitchFamily="18" charset="0"/>
                <a:ea typeface="Tahoma" panose="020B0604030504040204" pitchFamily="34" charset="0"/>
                <a:cs typeface="Times New Roman" panose="02020603050405020304" pitchFamily="18" charset="0"/>
              </a:rPr>
              <a:t> dengan mengaktifkan manual proxy dan memasukkan alamat IP proxy server yang ingin Anda gunakan.</a:t>
            </a:r>
          </a:p>
        </p:txBody>
      </p:sp>
      <p:pic>
        <p:nvPicPr>
          <p:cNvPr id="7" name="Picture 6"/>
          <p:cNvPicPr>
            <a:picLocks noChangeAspect="1"/>
          </p:cNvPicPr>
          <p:nvPr/>
        </p:nvPicPr>
        <p:blipFill>
          <a:blip r:embed="rId2"/>
          <a:stretch>
            <a:fillRect/>
          </a:stretch>
        </p:blipFill>
        <p:spPr>
          <a:xfrm>
            <a:off x="2389676" y="1904353"/>
            <a:ext cx="4140485" cy="2905060"/>
          </a:xfrm>
          <a:prstGeom prst="rect">
            <a:avLst/>
          </a:prstGeom>
        </p:spPr>
      </p:pic>
    </p:spTree>
    <p:extLst>
      <p:ext uri="{BB962C8B-B14F-4D97-AF65-F5344CB8AC3E}">
        <p14:creationId xmlns:p14="http://schemas.microsoft.com/office/powerpoint/2010/main" val="3296303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35;p50"/>
          <p:cNvSpPr txBox="1">
            <a:spLocks noGrp="1"/>
          </p:cNvSpPr>
          <p:nvPr>
            <p:ph type="title"/>
          </p:nvPr>
        </p:nvSpPr>
        <p:spPr>
          <a:xfrm>
            <a:off x="1696936" y="467651"/>
            <a:ext cx="5750128" cy="444600"/>
          </a:xfrm>
          <a:prstGeom prst="rect">
            <a:avLst/>
          </a:prstGeom>
        </p:spPr>
        <p:txBody>
          <a:bodyPr spcFirstLastPara="1" wrap="square" lIns="91425" tIns="91425" rIns="91425" bIns="91425" anchor="ctr" anchorCtr="0">
            <a:noAutofit/>
          </a:bodyPr>
          <a:lstStyle/>
          <a:p>
            <a:r>
              <a:rPr lang="it-IT" sz="2400" b="1" dirty="0">
                <a:latin typeface="Cascadia Code" panose="020B0509020204030204" pitchFamily="49" charset="0"/>
                <a:ea typeface="Tahoma" panose="020B0604030504040204" pitchFamily="34" charset="0"/>
                <a:cs typeface="Tahoma" panose="020B0604030504040204" pitchFamily="34" charset="0"/>
              </a:rPr>
              <a:t>Cara Setting Proxy Server(Squid) di Linux</a:t>
            </a:r>
          </a:p>
        </p:txBody>
      </p:sp>
    </p:spTree>
    <p:extLst>
      <p:ext uri="{BB962C8B-B14F-4D97-AF65-F5344CB8AC3E}">
        <p14:creationId xmlns:p14="http://schemas.microsoft.com/office/powerpoint/2010/main" val="2061632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16"/>
        <p:cNvGrpSpPr/>
        <p:nvPr/>
      </p:nvGrpSpPr>
      <p:grpSpPr>
        <a:xfrm>
          <a:off x="0" y="0"/>
          <a:ext cx="0" cy="0"/>
          <a:chOff x="0" y="0"/>
          <a:chExt cx="0" cy="0"/>
        </a:xfrm>
      </p:grpSpPr>
      <p:sp>
        <p:nvSpPr>
          <p:cNvPr id="2817" name="Google Shape;2817;p62"/>
          <p:cNvSpPr txBox="1">
            <a:spLocks noGrp="1"/>
          </p:cNvSpPr>
          <p:nvPr>
            <p:ph type="title"/>
          </p:nvPr>
        </p:nvSpPr>
        <p:spPr>
          <a:xfrm flipH="1">
            <a:off x="3102450" y="3160800"/>
            <a:ext cx="4499100" cy="403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dirty="0"/>
              <a:t>- </a:t>
            </a:r>
            <a:r>
              <a:rPr lang="en-ID" dirty="0" err="1"/>
              <a:t>Kelompok</a:t>
            </a:r>
            <a:r>
              <a:rPr lang="en-ID" dirty="0"/>
              <a:t> 2</a:t>
            </a:r>
            <a:endParaRPr dirty="0"/>
          </a:p>
        </p:txBody>
      </p:sp>
      <p:sp>
        <p:nvSpPr>
          <p:cNvPr id="2818" name="Google Shape;2818;p62"/>
          <p:cNvSpPr txBox="1">
            <a:spLocks noGrp="1"/>
          </p:cNvSpPr>
          <p:nvPr>
            <p:ph type="subTitle" idx="1"/>
          </p:nvPr>
        </p:nvSpPr>
        <p:spPr>
          <a:xfrm flipH="1">
            <a:off x="1722226" y="1200272"/>
            <a:ext cx="5238239" cy="2127945"/>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id-ID" sz="6600" dirty="0"/>
              <a:t>Terima Kasih</a:t>
            </a:r>
            <a:r>
              <a:rPr lang="en-ID" sz="6600" dirty="0"/>
              <a:t> </a:t>
            </a:r>
          </a:p>
        </p:txBody>
      </p:sp>
      <p:grpSp>
        <p:nvGrpSpPr>
          <p:cNvPr id="2819" name="Google Shape;2819;p62"/>
          <p:cNvGrpSpPr/>
          <p:nvPr/>
        </p:nvGrpSpPr>
        <p:grpSpPr>
          <a:xfrm rot="-293121">
            <a:off x="1963753" y="3212801"/>
            <a:ext cx="1284292" cy="1482557"/>
            <a:chOff x="308025" y="724402"/>
            <a:chExt cx="1866433" cy="2154567"/>
          </a:xfrm>
        </p:grpSpPr>
        <p:sp>
          <p:nvSpPr>
            <p:cNvPr id="2820" name="Google Shape;2820;p62"/>
            <p:cNvSpPr/>
            <p:nvPr/>
          </p:nvSpPr>
          <p:spPr>
            <a:xfrm>
              <a:off x="308025" y="724402"/>
              <a:ext cx="1866433" cy="2154567"/>
            </a:xfrm>
            <a:custGeom>
              <a:avLst/>
              <a:gdLst/>
              <a:ahLst/>
              <a:cxnLst/>
              <a:rect l="l" t="t" r="r" b="b"/>
              <a:pathLst>
                <a:path w="49269" h="56875" extrusionOk="0">
                  <a:moveTo>
                    <a:pt x="25485" y="0"/>
                  </a:moveTo>
                  <a:cubicBezTo>
                    <a:pt x="23317" y="0"/>
                    <a:pt x="21449" y="1468"/>
                    <a:pt x="21015" y="3569"/>
                  </a:cubicBezTo>
                  <a:cubicBezTo>
                    <a:pt x="20949" y="3836"/>
                    <a:pt x="20915" y="4103"/>
                    <a:pt x="20849" y="4370"/>
                  </a:cubicBezTo>
                  <a:cubicBezTo>
                    <a:pt x="20649" y="3936"/>
                    <a:pt x="20415" y="3503"/>
                    <a:pt x="20115" y="3136"/>
                  </a:cubicBezTo>
                  <a:cubicBezTo>
                    <a:pt x="19248" y="2001"/>
                    <a:pt x="17880" y="1334"/>
                    <a:pt x="16479" y="1334"/>
                  </a:cubicBezTo>
                  <a:cubicBezTo>
                    <a:pt x="16456" y="1334"/>
                    <a:pt x="16434" y="1334"/>
                    <a:pt x="16412" y="1334"/>
                  </a:cubicBezTo>
                  <a:cubicBezTo>
                    <a:pt x="14339" y="1334"/>
                    <a:pt x="12573" y="2857"/>
                    <a:pt x="12276" y="4904"/>
                  </a:cubicBezTo>
                  <a:cubicBezTo>
                    <a:pt x="11876" y="7339"/>
                    <a:pt x="12943" y="9440"/>
                    <a:pt x="13710" y="10975"/>
                  </a:cubicBezTo>
                  <a:lnTo>
                    <a:pt x="13977" y="11508"/>
                  </a:lnTo>
                  <a:lnTo>
                    <a:pt x="14044" y="11642"/>
                  </a:lnTo>
                  <a:cubicBezTo>
                    <a:pt x="14144" y="11942"/>
                    <a:pt x="14277" y="12242"/>
                    <a:pt x="14411" y="12576"/>
                  </a:cubicBezTo>
                  <a:cubicBezTo>
                    <a:pt x="12243" y="12876"/>
                    <a:pt x="11542" y="13276"/>
                    <a:pt x="11108" y="13543"/>
                  </a:cubicBezTo>
                  <a:cubicBezTo>
                    <a:pt x="10575" y="13843"/>
                    <a:pt x="10074" y="14210"/>
                    <a:pt x="9607" y="14610"/>
                  </a:cubicBezTo>
                  <a:cubicBezTo>
                    <a:pt x="9507" y="14677"/>
                    <a:pt x="0" y="23183"/>
                    <a:pt x="668" y="28821"/>
                  </a:cubicBezTo>
                  <a:cubicBezTo>
                    <a:pt x="1068" y="32223"/>
                    <a:pt x="8640" y="41763"/>
                    <a:pt x="10141" y="43631"/>
                  </a:cubicBezTo>
                  <a:cubicBezTo>
                    <a:pt x="19815" y="55640"/>
                    <a:pt x="23584" y="56474"/>
                    <a:pt x="24818" y="56741"/>
                  </a:cubicBezTo>
                  <a:cubicBezTo>
                    <a:pt x="25218" y="56841"/>
                    <a:pt x="25652" y="56874"/>
                    <a:pt x="26086" y="56874"/>
                  </a:cubicBezTo>
                  <a:lnTo>
                    <a:pt x="26619" y="56874"/>
                  </a:lnTo>
                  <a:cubicBezTo>
                    <a:pt x="27987" y="56707"/>
                    <a:pt x="31623" y="56340"/>
                    <a:pt x="40763" y="43131"/>
                  </a:cubicBezTo>
                  <a:cubicBezTo>
                    <a:pt x="42731" y="40262"/>
                    <a:pt x="49269" y="30555"/>
                    <a:pt x="49269" y="26986"/>
                  </a:cubicBezTo>
                  <a:cubicBezTo>
                    <a:pt x="49236" y="22583"/>
                    <a:pt x="40096" y="14544"/>
                    <a:pt x="40029" y="14510"/>
                  </a:cubicBezTo>
                  <a:cubicBezTo>
                    <a:pt x="39562" y="14110"/>
                    <a:pt x="39062" y="13810"/>
                    <a:pt x="38528" y="13576"/>
                  </a:cubicBezTo>
                  <a:cubicBezTo>
                    <a:pt x="38294" y="13476"/>
                    <a:pt x="38061" y="13376"/>
                    <a:pt x="37794" y="13310"/>
                  </a:cubicBezTo>
                  <a:cubicBezTo>
                    <a:pt x="38728" y="11842"/>
                    <a:pt x="39495" y="10274"/>
                    <a:pt x="40096" y="8640"/>
                  </a:cubicBezTo>
                  <a:cubicBezTo>
                    <a:pt x="40663" y="7239"/>
                    <a:pt x="40463" y="5671"/>
                    <a:pt x="39629" y="4470"/>
                  </a:cubicBezTo>
                  <a:cubicBezTo>
                    <a:pt x="38667" y="3099"/>
                    <a:pt x="37214" y="2449"/>
                    <a:pt x="35771" y="2449"/>
                  </a:cubicBezTo>
                  <a:cubicBezTo>
                    <a:pt x="33914" y="2449"/>
                    <a:pt x="32074" y="3528"/>
                    <a:pt x="31323" y="5537"/>
                  </a:cubicBezTo>
                  <a:cubicBezTo>
                    <a:pt x="31056" y="6305"/>
                    <a:pt x="30656" y="7072"/>
                    <a:pt x="30255" y="7939"/>
                  </a:cubicBezTo>
                  <a:cubicBezTo>
                    <a:pt x="30089" y="8306"/>
                    <a:pt x="29888" y="8673"/>
                    <a:pt x="29722" y="9040"/>
                  </a:cubicBezTo>
                  <a:cubicBezTo>
                    <a:pt x="29755" y="7972"/>
                    <a:pt x="29855" y="6872"/>
                    <a:pt x="30089" y="5804"/>
                  </a:cubicBezTo>
                  <a:cubicBezTo>
                    <a:pt x="30422" y="4403"/>
                    <a:pt x="30122" y="2969"/>
                    <a:pt x="29255" y="1835"/>
                  </a:cubicBezTo>
                  <a:cubicBezTo>
                    <a:pt x="28321" y="667"/>
                    <a:pt x="26953" y="0"/>
                    <a:pt x="25485" y="0"/>
                  </a:cubicBezTo>
                  <a:close/>
                </a:path>
              </a:pathLst>
            </a:custGeom>
            <a:solidFill>
              <a:schemeClr val="accent4"/>
            </a:solidFill>
            <a:ln>
              <a:noFill/>
            </a:ln>
            <a:effectLst>
              <a:outerShdw dist="66675" dir="3000000" algn="bl" rotWithShape="0">
                <a:schemeClr val="dk1">
                  <a:alpha val="8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2"/>
            <p:cNvSpPr/>
            <p:nvPr/>
          </p:nvSpPr>
          <p:spPr>
            <a:xfrm>
              <a:off x="896913" y="910455"/>
              <a:ext cx="166872" cy="299499"/>
            </a:xfrm>
            <a:custGeom>
              <a:avLst/>
              <a:gdLst/>
              <a:ahLst/>
              <a:cxnLst/>
              <a:rect l="l" t="t" r="r" b="b"/>
              <a:pathLst>
                <a:path w="4405" h="7906" extrusionOk="0">
                  <a:moveTo>
                    <a:pt x="905" y="1"/>
                  </a:moveTo>
                  <a:cubicBezTo>
                    <a:pt x="591" y="1"/>
                    <a:pt x="303" y="166"/>
                    <a:pt x="234" y="560"/>
                  </a:cubicBezTo>
                  <a:cubicBezTo>
                    <a:pt x="1" y="2094"/>
                    <a:pt x="1035" y="3795"/>
                    <a:pt x="1669" y="5130"/>
                  </a:cubicBezTo>
                  <a:cubicBezTo>
                    <a:pt x="1851" y="5494"/>
                    <a:pt x="2614" y="7905"/>
                    <a:pt x="3328" y="7905"/>
                  </a:cubicBezTo>
                  <a:cubicBezTo>
                    <a:pt x="3399" y="7905"/>
                    <a:pt x="3468" y="7882"/>
                    <a:pt x="3537" y="7831"/>
                  </a:cubicBezTo>
                  <a:cubicBezTo>
                    <a:pt x="4404" y="7231"/>
                    <a:pt x="3670" y="5630"/>
                    <a:pt x="3403" y="4863"/>
                  </a:cubicBezTo>
                  <a:cubicBezTo>
                    <a:pt x="3136" y="4062"/>
                    <a:pt x="2836" y="3262"/>
                    <a:pt x="2536" y="2461"/>
                  </a:cubicBezTo>
                  <a:cubicBezTo>
                    <a:pt x="2303" y="1760"/>
                    <a:pt x="2169" y="993"/>
                    <a:pt x="1702" y="393"/>
                  </a:cubicBezTo>
                  <a:cubicBezTo>
                    <a:pt x="1523" y="149"/>
                    <a:pt x="1203" y="1"/>
                    <a:pt x="9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2"/>
            <p:cNvSpPr/>
            <p:nvPr/>
          </p:nvSpPr>
          <p:spPr>
            <a:xfrm>
              <a:off x="1187606" y="860561"/>
              <a:ext cx="136453" cy="348367"/>
            </a:xfrm>
            <a:custGeom>
              <a:avLst/>
              <a:gdLst/>
              <a:ahLst/>
              <a:cxnLst/>
              <a:rect l="l" t="t" r="r" b="b"/>
              <a:pathLst>
                <a:path w="3602" h="9196" extrusionOk="0">
                  <a:moveTo>
                    <a:pt x="2254" y="0"/>
                  </a:moveTo>
                  <a:cubicBezTo>
                    <a:pt x="1812" y="0"/>
                    <a:pt x="1388" y="245"/>
                    <a:pt x="1268" y="809"/>
                  </a:cubicBezTo>
                  <a:cubicBezTo>
                    <a:pt x="734" y="3077"/>
                    <a:pt x="0" y="6880"/>
                    <a:pt x="1534" y="8915"/>
                  </a:cubicBezTo>
                  <a:cubicBezTo>
                    <a:pt x="1661" y="9089"/>
                    <a:pt x="1900" y="9195"/>
                    <a:pt x="2127" y="9195"/>
                  </a:cubicBezTo>
                  <a:cubicBezTo>
                    <a:pt x="2379" y="9195"/>
                    <a:pt x="2616" y="9064"/>
                    <a:pt x="2669" y="8748"/>
                  </a:cubicBezTo>
                  <a:cubicBezTo>
                    <a:pt x="3036" y="6313"/>
                    <a:pt x="2802" y="3845"/>
                    <a:pt x="3402" y="1376"/>
                  </a:cubicBezTo>
                  <a:cubicBezTo>
                    <a:pt x="3602" y="539"/>
                    <a:pt x="2908"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2"/>
            <p:cNvSpPr/>
            <p:nvPr/>
          </p:nvSpPr>
          <p:spPr>
            <a:xfrm>
              <a:off x="1520276" y="953000"/>
              <a:ext cx="191875" cy="273057"/>
            </a:xfrm>
            <a:custGeom>
              <a:avLst/>
              <a:gdLst/>
              <a:ahLst/>
              <a:cxnLst/>
              <a:rect l="l" t="t" r="r" b="b"/>
              <a:pathLst>
                <a:path w="5065" h="7208" extrusionOk="0">
                  <a:moveTo>
                    <a:pt x="3754" y="0"/>
                  </a:moveTo>
                  <a:cubicBezTo>
                    <a:pt x="3320" y="0"/>
                    <a:pt x="2879" y="223"/>
                    <a:pt x="2694" y="738"/>
                  </a:cubicBezTo>
                  <a:cubicBezTo>
                    <a:pt x="1960" y="2672"/>
                    <a:pt x="859" y="4440"/>
                    <a:pt x="192" y="6375"/>
                  </a:cubicBezTo>
                  <a:cubicBezTo>
                    <a:pt x="1" y="6877"/>
                    <a:pt x="409" y="7207"/>
                    <a:pt x="840" y="7207"/>
                  </a:cubicBezTo>
                  <a:cubicBezTo>
                    <a:pt x="1010" y="7207"/>
                    <a:pt x="1184" y="7156"/>
                    <a:pt x="1326" y="7042"/>
                  </a:cubicBezTo>
                  <a:cubicBezTo>
                    <a:pt x="2994" y="5641"/>
                    <a:pt x="3995" y="3273"/>
                    <a:pt x="4762" y="1305"/>
                  </a:cubicBezTo>
                  <a:cubicBezTo>
                    <a:pt x="5064" y="519"/>
                    <a:pt x="4417" y="0"/>
                    <a:pt x="37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2"/>
            <p:cNvSpPr/>
            <p:nvPr/>
          </p:nvSpPr>
          <p:spPr>
            <a:xfrm>
              <a:off x="1532589" y="1379015"/>
              <a:ext cx="505504" cy="571192"/>
            </a:xfrm>
            <a:custGeom>
              <a:avLst/>
              <a:gdLst/>
              <a:ahLst/>
              <a:cxnLst/>
              <a:rect l="l" t="t" r="r" b="b"/>
              <a:pathLst>
                <a:path w="13344" h="15078" extrusionOk="0">
                  <a:moveTo>
                    <a:pt x="5471" y="0"/>
                  </a:moveTo>
                  <a:lnTo>
                    <a:pt x="1" y="15078"/>
                  </a:lnTo>
                  <a:cubicBezTo>
                    <a:pt x="3570" y="14077"/>
                    <a:pt x="13343" y="9740"/>
                    <a:pt x="13343" y="9740"/>
                  </a:cubicBezTo>
                  <a:cubicBezTo>
                    <a:pt x="13343" y="7906"/>
                    <a:pt x="7639" y="1701"/>
                    <a:pt x="54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2"/>
            <p:cNvSpPr/>
            <p:nvPr/>
          </p:nvSpPr>
          <p:spPr>
            <a:xfrm>
              <a:off x="1260982" y="1322112"/>
              <a:ext cx="478986" cy="628092"/>
            </a:xfrm>
            <a:custGeom>
              <a:avLst/>
              <a:gdLst/>
              <a:ahLst/>
              <a:cxnLst/>
              <a:rect l="l" t="t" r="r" b="b"/>
              <a:pathLst>
                <a:path w="12644" h="16580" extrusionOk="0">
                  <a:moveTo>
                    <a:pt x="1" y="1"/>
                  </a:moveTo>
                  <a:lnTo>
                    <a:pt x="7173" y="16580"/>
                  </a:lnTo>
                  <a:lnTo>
                    <a:pt x="12643" y="1502"/>
                  </a:lnTo>
                  <a:cubicBezTo>
                    <a:pt x="12443" y="1335"/>
                    <a:pt x="12243" y="1168"/>
                    <a:pt x="12009" y="1068"/>
                  </a:cubicBezTo>
                  <a:cubicBezTo>
                    <a:pt x="10608" y="501"/>
                    <a:pt x="5338" y="68"/>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2"/>
            <p:cNvSpPr/>
            <p:nvPr/>
          </p:nvSpPr>
          <p:spPr>
            <a:xfrm>
              <a:off x="455891" y="1381516"/>
              <a:ext cx="470122" cy="558577"/>
            </a:xfrm>
            <a:custGeom>
              <a:avLst/>
              <a:gdLst/>
              <a:ahLst/>
              <a:cxnLst/>
              <a:rect l="l" t="t" r="r" b="b"/>
              <a:pathLst>
                <a:path w="12410" h="14745" extrusionOk="0">
                  <a:moveTo>
                    <a:pt x="8006" y="1"/>
                  </a:moveTo>
                  <a:cubicBezTo>
                    <a:pt x="5237" y="2336"/>
                    <a:pt x="0" y="8540"/>
                    <a:pt x="300" y="11075"/>
                  </a:cubicBezTo>
                  <a:cubicBezTo>
                    <a:pt x="300" y="11075"/>
                    <a:pt x="10041" y="14578"/>
                    <a:pt x="12409" y="14745"/>
                  </a:cubicBezTo>
                  <a:lnTo>
                    <a:pt x="80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2"/>
            <p:cNvSpPr/>
            <p:nvPr/>
          </p:nvSpPr>
          <p:spPr>
            <a:xfrm>
              <a:off x="759268" y="1320483"/>
              <a:ext cx="495389" cy="619606"/>
            </a:xfrm>
            <a:custGeom>
              <a:avLst/>
              <a:gdLst/>
              <a:ahLst/>
              <a:cxnLst/>
              <a:rect l="l" t="t" r="r" b="b"/>
              <a:pathLst>
                <a:path w="13077" h="16356" extrusionOk="0">
                  <a:moveTo>
                    <a:pt x="11474" y="1"/>
                  </a:moveTo>
                  <a:cubicBezTo>
                    <a:pt x="6615" y="1"/>
                    <a:pt x="2111" y="280"/>
                    <a:pt x="968" y="911"/>
                  </a:cubicBezTo>
                  <a:cubicBezTo>
                    <a:pt x="601" y="1111"/>
                    <a:pt x="301" y="1345"/>
                    <a:pt x="1" y="1612"/>
                  </a:cubicBezTo>
                  <a:lnTo>
                    <a:pt x="4404" y="16356"/>
                  </a:lnTo>
                  <a:lnTo>
                    <a:pt x="13077" y="11"/>
                  </a:lnTo>
                  <a:cubicBezTo>
                    <a:pt x="12541" y="4"/>
                    <a:pt x="12006" y="1"/>
                    <a:pt x="11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2"/>
            <p:cNvSpPr/>
            <p:nvPr/>
          </p:nvSpPr>
          <p:spPr>
            <a:xfrm>
              <a:off x="926009" y="1320862"/>
              <a:ext cx="606575" cy="638396"/>
            </a:xfrm>
            <a:custGeom>
              <a:avLst/>
              <a:gdLst/>
              <a:ahLst/>
              <a:cxnLst/>
              <a:rect l="l" t="t" r="r" b="b"/>
              <a:pathLst>
                <a:path w="16012" h="16852" extrusionOk="0">
                  <a:moveTo>
                    <a:pt x="8673" y="1"/>
                  </a:moveTo>
                  <a:lnTo>
                    <a:pt x="0" y="16346"/>
                  </a:lnTo>
                  <a:cubicBezTo>
                    <a:pt x="1681" y="16464"/>
                    <a:pt x="8019" y="16851"/>
                    <a:pt x="12283" y="16851"/>
                  </a:cubicBezTo>
                  <a:cubicBezTo>
                    <a:pt x="14025" y="16851"/>
                    <a:pt x="15421" y="16787"/>
                    <a:pt x="16012" y="16613"/>
                  </a:cubicBezTo>
                  <a:lnTo>
                    <a:pt x="8840" y="34"/>
                  </a:lnTo>
                  <a:lnTo>
                    <a:pt x="86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2"/>
            <p:cNvSpPr/>
            <p:nvPr/>
          </p:nvSpPr>
          <p:spPr>
            <a:xfrm>
              <a:off x="926009" y="1940091"/>
              <a:ext cx="606575" cy="805003"/>
            </a:xfrm>
            <a:custGeom>
              <a:avLst/>
              <a:gdLst/>
              <a:ahLst/>
              <a:cxnLst/>
              <a:rect l="l" t="t" r="r" b="b"/>
              <a:pathLst>
                <a:path w="16012" h="21250" extrusionOk="0">
                  <a:moveTo>
                    <a:pt x="0" y="1"/>
                  </a:moveTo>
                  <a:lnTo>
                    <a:pt x="9273" y="21116"/>
                  </a:lnTo>
                  <a:lnTo>
                    <a:pt x="9273" y="21216"/>
                  </a:lnTo>
                  <a:cubicBezTo>
                    <a:pt x="9474" y="21249"/>
                    <a:pt x="9707" y="21249"/>
                    <a:pt x="9907" y="21249"/>
                  </a:cubicBezTo>
                  <a:lnTo>
                    <a:pt x="16012" y="268"/>
                  </a:lnTo>
                  <a:lnTo>
                    <a:pt x="16012" y="268"/>
                  </a:lnTo>
                  <a:cubicBezTo>
                    <a:pt x="15421" y="442"/>
                    <a:pt x="14028" y="506"/>
                    <a:pt x="12289" y="506"/>
                  </a:cubicBezTo>
                  <a:cubicBezTo>
                    <a:pt x="8033" y="506"/>
                    <a:pt x="1705" y="11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2"/>
            <p:cNvSpPr/>
            <p:nvPr/>
          </p:nvSpPr>
          <p:spPr>
            <a:xfrm>
              <a:off x="1301338" y="1748014"/>
              <a:ext cx="736739" cy="997067"/>
            </a:xfrm>
            <a:custGeom>
              <a:avLst/>
              <a:gdLst/>
              <a:ahLst/>
              <a:cxnLst/>
              <a:rect l="l" t="t" r="r" b="b"/>
              <a:pathLst>
                <a:path w="19448" h="26320" extrusionOk="0">
                  <a:moveTo>
                    <a:pt x="19447" y="0"/>
                  </a:moveTo>
                  <a:cubicBezTo>
                    <a:pt x="19447" y="1"/>
                    <a:pt x="9674" y="4337"/>
                    <a:pt x="6105" y="5338"/>
                  </a:cubicBezTo>
                  <a:lnTo>
                    <a:pt x="0" y="26319"/>
                  </a:lnTo>
                  <a:cubicBezTo>
                    <a:pt x="4937" y="25819"/>
                    <a:pt x="19447" y="3036"/>
                    <a:pt x="19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2"/>
            <p:cNvSpPr/>
            <p:nvPr/>
          </p:nvSpPr>
          <p:spPr>
            <a:xfrm>
              <a:off x="467257" y="1802341"/>
              <a:ext cx="810041" cy="941456"/>
            </a:xfrm>
            <a:custGeom>
              <a:avLst/>
              <a:gdLst/>
              <a:ahLst/>
              <a:cxnLst/>
              <a:rect l="l" t="t" r="r" b="b"/>
              <a:pathLst>
                <a:path w="21383" h="24852" extrusionOk="0">
                  <a:moveTo>
                    <a:pt x="0" y="1"/>
                  </a:moveTo>
                  <a:cubicBezTo>
                    <a:pt x="334" y="2736"/>
                    <a:pt x="15778" y="23618"/>
                    <a:pt x="21382" y="24852"/>
                  </a:cubicBezTo>
                  <a:lnTo>
                    <a:pt x="21382" y="24752"/>
                  </a:lnTo>
                  <a:lnTo>
                    <a:pt x="12109" y="3637"/>
                  </a:lnTo>
                  <a:cubicBezTo>
                    <a:pt x="9741" y="3470"/>
                    <a:pt x="1"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2" name="Google Shape;2832;p62"/>
          <p:cNvGrpSpPr/>
          <p:nvPr/>
        </p:nvGrpSpPr>
        <p:grpSpPr>
          <a:xfrm>
            <a:off x="7399849" y="535515"/>
            <a:ext cx="1090343" cy="1580063"/>
            <a:chOff x="2686050" y="1765275"/>
            <a:chExt cx="1180025" cy="1710025"/>
          </a:xfrm>
        </p:grpSpPr>
        <p:sp>
          <p:nvSpPr>
            <p:cNvPr id="2833" name="Google Shape;2833;p62"/>
            <p:cNvSpPr/>
            <p:nvPr/>
          </p:nvSpPr>
          <p:spPr>
            <a:xfrm>
              <a:off x="2686050" y="1765275"/>
              <a:ext cx="1180025" cy="1710025"/>
            </a:xfrm>
            <a:custGeom>
              <a:avLst/>
              <a:gdLst/>
              <a:ahLst/>
              <a:cxnLst/>
              <a:rect l="l" t="t" r="r" b="b"/>
              <a:pathLst>
                <a:path w="47201" h="68401" extrusionOk="0">
                  <a:moveTo>
                    <a:pt x="34722" y="0"/>
                  </a:moveTo>
                  <a:cubicBezTo>
                    <a:pt x="34577" y="0"/>
                    <a:pt x="34433" y="8"/>
                    <a:pt x="34292" y="25"/>
                  </a:cubicBezTo>
                  <a:cubicBezTo>
                    <a:pt x="32057" y="325"/>
                    <a:pt x="30622" y="2360"/>
                    <a:pt x="28588" y="8164"/>
                  </a:cubicBezTo>
                  <a:cubicBezTo>
                    <a:pt x="27153" y="4028"/>
                    <a:pt x="26153" y="3628"/>
                    <a:pt x="25319" y="3261"/>
                  </a:cubicBezTo>
                  <a:cubicBezTo>
                    <a:pt x="24918" y="3094"/>
                    <a:pt x="24501" y="3011"/>
                    <a:pt x="24084" y="3011"/>
                  </a:cubicBezTo>
                  <a:cubicBezTo>
                    <a:pt x="23667" y="3011"/>
                    <a:pt x="23250" y="3094"/>
                    <a:pt x="22850" y="3261"/>
                  </a:cubicBezTo>
                  <a:cubicBezTo>
                    <a:pt x="21316" y="3894"/>
                    <a:pt x="20148" y="5095"/>
                    <a:pt x="20448" y="11900"/>
                  </a:cubicBezTo>
                  <a:cubicBezTo>
                    <a:pt x="20162" y="11826"/>
                    <a:pt x="19872" y="11789"/>
                    <a:pt x="19584" y="11789"/>
                  </a:cubicBezTo>
                  <a:cubicBezTo>
                    <a:pt x="18967" y="11789"/>
                    <a:pt x="18359" y="11959"/>
                    <a:pt x="17813" y="12301"/>
                  </a:cubicBezTo>
                  <a:cubicBezTo>
                    <a:pt x="15512" y="13735"/>
                    <a:pt x="15678" y="16737"/>
                    <a:pt x="18747" y="24176"/>
                  </a:cubicBezTo>
                  <a:cubicBezTo>
                    <a:pt x="17413" y="24976"/>
                    <a:pt x="16112" y="25944"/>
                    <a:pt x="14945" y="26978"/>
                  </a:cubicBezTo>
                  <a:cubicBezTo>
                    <a:pt x="11876" y="29646"/>
                    <a:pt x="7806" y="35317"/>
                    <a:pt x="5104" y="40788"/>
                  </a:cubicBezTo>
                  <a:cubicBezTo>
                    <a:pt x="2502" y="45958"/>
                    <a:pt x="1" y="53163"/>
                    <a:pt x="2636" y="57933"/>
                  </a:cubicBezTo>
                  <a:cubicBezTo>
                    <a:pt x="4404" y="61069"/>
                    <a:pt x="8240" y="64071"/>
                    <a:pt x="13177" y="66072"/>
                  </a:cubicBezTo>
                  <a:cubicBezTo>
                    <a:pt x="17249" y="67736"/>
                    <a:pt x="20890" y="68401"/>
                    <a:pt x="24002" y="68401"/>
                  </a:cubicBezTo>
                  <a:cubicBezTo>
                    <a:pt x="28128" y="68401"/>
                    <a:pt x="31323" y="67231"/>
                    <a:pt x="33358" y="65672"/>
                  </a:cubicBezTo>
                  <a:cubicBezTo>
                    <a:pt x="42498" y="58667"/>
                    <a:pt x="38528" y="34216"/>
                    <a:pt x="38495" y="33983"/>
                  </a:cubicBezTo>
                  <a:cubicBezTo>
                    <a:pt x="38195" y="32281"/>
                    <a:pt x="37561" y="30647"/>
                    <a:pt x="36627" y="29179"/>
                  </a:cubicBezTo>
                  <a:cubicBezTo>
                    <a:pt x="44065" y="24443"/>
                    <a:pt x="44232" y="23042"/>
                    <a:pt x="44366" y="21907"/>
                  </a:cubicBezTo>
                  <a:cubicBezTo>
                    <a:pt x="44532" y="20373"/>
                    <a:pt x="43632" y="18905"/>
                    <a:pt x="42197" y="18372"/>
                  </a:cubicBezTo>
                  <a:cubicBezTo>
                    <a:pt x="45033" y="15369"/>
                    <a:pt x="47201" y="12701"/>
                    <a:pt x="45433" y="10366"/>
                  </a:cubicBezTo>
                  <a:cubicBezTo>
                    <a:pt x="45099" y="9899"/>
                    <a:pt x="44632" y="9565"/>
                    <a:pt x="44099" y="9332"/>
                  </a:cubicBezTo>
                  <a:cubicBezTo>
                    <a:pt x="43706" y="9173"/>
                    <a:pt x="43312" y="9085"/>
                    <a:pt x="42883" y="9085"/>
                  </a:cubicBezTo>
                  <a:cubicBezTo>
                    <a:pt x="41600" y="9085"/>
                    <a:pt x="39993" y="9867"/>
                    <a:pt x="37094" y="11867"/>
                  </a:cubicBezTo>
                  <a:cubicBezTo>
                    <a:pt x="38228" y="6830"/>
                    <a:pt x="39362" y="1626"/>
                    <a:pt x="35993" y="225"/>
                  </a:cubicBezTo>
                  <a:cubicBezTo>
                    <a:pt x="35593" y="75"/>
                    <a:pt x="35155" y="0"/>
                    <a:pt x="34722" y="0"/>
                  </a:cubicBezTo>
                  <a:close/>
                </a:path>
              </a:pathLst>
            </a:custGeom>
            <a:solidFill>
              <a:schemeClr val="accent4"/>
            </a:solidFill>
            <a:ln>
              <a:noFill/>
            </a:ln>
            <a:effectLst>
              <a:outerShdw dist="66675" dir="2880000" algn="bl" rotWithShape="0">
                <a:schemeClr val="dk1">
                  <a:alpha val="8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2"/>
            <p:cNvSpPr/>
            <p:nvPr/>
          </p:nvSpPr>
          <p:spPr>
            <a:xfrm>
              <a:off x="2725250" y="2399225"/>
              <a:ext cx="922350" cy="1003050"/>
            </a:xfrm>
            <a:custGeom>
              <a:avLst/>
              <a:gdLst/>
              <a:ahLst/>
              <a:cxnLst/>
              <a:rect l="l" t="t" r="r" b="b"/>
              <a:pathLst>
                <a:path w="36894" h="40122" extrusionOk="0">
                  <a:moveTo>
                    <a:pt x="23036" y="0"/>
                  </a:moveTo>
                  <a:cubicBezTo>
                    <a:pt x="22360" y="0"/>
                    <a:pt x="21663" y="94"/>
                    <a:pt x="20915" y="319"/>
                  </a:cubicBezTo>
                  <a:cubicBezTo>
                    <a:pt x="19347" y="819"/>
                    <a:pt x="17546" y="1853"/>
                    <a:pt x="15278" y="3821"/>
                  </a:cubicBezTo>
                  <a:cubicBezTo>
                    <a:pt x="10041" y="8324"/>
                    <a:pt x="0" y="24603"/>
                    <a:pt x="3636" y="31174"/>
                  </a:cubicBezTo>
                  <a:cubicBezTo>
                    <a:pt x="6259" y="35891"/>
                    <a:pt x="15236" y="40121"/>
                    <a:pt x="22614" y="40121"/>
                  </a:cubicBezTo>
                  <a:cubicBezTo>
                    <a:pt x="25463" y="40121"/>
                    <a:pt x="28074" y="39490"/>
                    <a:pt x="29988" y="38012"/>
                  </a:cubicBezTo>
                  <a:cubicBezTo>
                    <a:pt x="36893" y="32742"/>
                    <a:pt x="34658" y="12561"/>
                    <a:pt x="34058" y="9158"/>
                  </a:cubicBezTo>
                  <a:cubicBezTo>
                    <a:pt x="33624" y="6823"/>
                    <a:pt x="32423" y="4689"/>
                    <a:pt x="30689" y="3087"/>
                  </a:cubicBezTo>
                  <a:cubicBezTo>
                    <a:pt x="29455" y="1953"/>
                    <a:pt x="27987" y="1119"/>
                    <a:pt x="26386" y="619"/>
                  </a:cubicBezTo>
                  <a:cubicBezTo>
                    <a:pt x="25237" y="264"/>
                    <a:pt x="24167" y="0"/>
                    <a:pt x="23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2"/>
            <p:cNvSpPr/>
            <p:nvPr/>
          </p:nvSpPr>
          <p:spPr>
            <a:xfrm>
              <a:off x="3139700" y="1838350"/>
              <a:ext cx="641325" cy="638075"/>
            </a:xfrm>
            <a:custGeom>
              <a:avLst/>
              <a:gdLst/>
              <a:ahLst/>
              <a:cxnLst/>
              <a:rect l="l" t="t" r="r" b="b"/>
              <a:pathLst>
                <a:path w="25653" h="25523" extrusionOk="0">
                  <a:moveTo>
                    <a:pt x="16605" y="0"/>
                  </a:moveTo>
                  <a:cubicBezTo>
                    <a:pt x="16586" y="0"/>
                    <a:pt x="16566" y="1"/>
                    <a:pt x="16546" y="4"/>
                  </a:cubicBezTo>
                  <a:cubicBezTo>
                    <a:pt x="14311" y="304"/>
                    <a:pt x="10442" y="15582"/>
                    <a:pt x="10308" y="16049"/>
                  </a:cubicBezTo>
                  <a:cubicBezTo>
                    <a:pt x="10243" y="15658"/>
                    <a:pt x="7467" y="3020"/>
                    <a:pt x="5940" y="3020"/>
                  </a:cubicBezTo>
                  <a:cubicBezTo>
                    <a:pt x="5906" y="3020"/>
                    <a:pt x="5872" y="3026"/>
                    <a:pt x="5838" y="3040"/>
                  </a:cubicBezTo>
                  <a:cubicBezTo>
                    <a:pt x="4337" y="3673"/>
                    <a:pt x="5938" y="16850"/>
                    <a:pt x="5938" y="16850"/>
                  </a:cubicBezTo>
                  <a:cubicBezTo>
                    <a:pt x="5938" y="16850"/>
                    <a:pt x="2815" y="11781"/>
                    <a:pt x="1442" y="11781"/>
                  </a:cubicBezTo>
                  <a:cubicBezTo>
                    <a:pt x="1355" y="11781"/>
                    <a:pt x="1274" y="11802"/>
                    <a:pt x="1202" y="11846"/>
                  </a:cubicBezTo>
                  <a:cubicBezTo>
                    <a:pt x="1" y="12613"/>
                    <a:pt x="4304" y="22454"/>
                    <a:pt x="4304" y="22454"/>
                  </a:cubicBezTo>
                  <a:lnTo>
                    <a:pt x="4337" y="22754"/>
                  </a:lnTo>
                  <a:cubicBezTo>
                    <a:pt x="5104" y="22511"/>
                    <a:pt x="5818" y="22410"/>
                    <a:pt x="6509" y="22410"/>
                  </a:cubicBezTo>
                  <a:cubicBezTo>
                    <a:pt x="7621" y="22410"/>
                    <a:pt x="8676" y="22671"/>
                    <a:pt x="9808" y="23021"/>
                  </a:cubicBezTo>
                  <a:cubicBezTo>
                    <a:pt x="11409" y="23554"/>
                    <a:pt x="12843" y="24388"/>
                    <a:pt x="14078" y="25522"/>
                  </a:cubicBezTo>
                  <a:cubicBezTo>
                    <a:pt x="15312" y="24822"/>
                    <a:pt x="23151" y="20052"/>
                    <a:pt x="23318" y="18651"/>
                  </a:cubicBezTo>
                  <a:cubicBezTo>
                    <a:pt x="23372" y="18158"/>
                    <a:pt x="22686" y="17992"/>
                    <a:pt x="21739" y="17992"/>
                  </a:cubicBezTo>
                  <a:cubicBezTo>
                    <a:pt x="19803" y="17992"/>
                    <a:pt x="16780" y="18684"/>
                    <a:pt x="16780" y="18684"/>
                  </a:cubicBezTo>
                  <a:cubicBezTo>
                    <a:pt x="16780" y="18684"/>
                    <a:pt x="25653" y="10178"/>
                    <a:pt x="24952" y="9177"/>
                  </a:cubicBezTo>
                  <a:cubicBezTo>
                    <a:pt x="24910" y="9122"/>
                    <a:pt x="24836" y="9095"/>
                    <a:pt x="24735" y="9095"/>
                  </a:cubicBezTo>
                  <a:cubicBezTo>
                    <a:pt x="23086" y="9095"/>
                    <a:pt x="14111" y="16116"/>
                    <a:pt x="14111" y="16116"/>
                  </a:cubicBezTo>
                  <a:cubicBezTo>
                    <a:pt x="14111" y="16116"/>
                    <a:pt x="18697" y="0"/>
                    <a:pt x="166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2"/>
            <p:cNvSpPr/>
            <p:nvPr/>
          </p:nvSpPr>
          <p:spPr>
            <a:xfrm>
              <a:off x="3110525" y="2460525"/>
              <a:ext cx="455350" cy="216050"/>
            </a:xfrm>
            <a:custGeom>
              <a:avLst/>
              <a:gdLst/>
              <a:ahLst/>
              <a:cxnLst/>
              <a:rect l="l" t="t" r="r" b="b"/>
              <a:pathLst>
                <a:path w="18214" h="8642" extrusionOk="0">
                  <a:moveTo>
                    <a:pt x="1387" y="0"/>
                  </a:moveTo>
                  <a:cubicBezTo>
                    <a:pt x="1315" y="0"/>
                    <a:pt x="1244" y="37"/>
                    <a:pt x="1201" y="102"/>
                  </a:cubicBezTo>
                  <a:cubicBezTo>
                    <a:pt x="934" y="469"/>
                    <a:pt x="701" y="869"/>
                    <a:pt x="467" y="1303"/>
                  </a:cubicBezTo>
                  <a:cubicBezTo>
                    <a:pt x="367" y="1536"/>
                    <a:pt x="301" y="1736"/>
                    <a:pt x="200" y="1970"/>
                  </a:cubicBezTo>
                  <a:lnTo>
                    <a:pt x="100" y="2303"/>
                  </a:lnTo>
                  <a:cubicBezTo>
                    <a:pt x="67" y="2437"/>
                    <a:pt x="67" y="2570"/>
                    <a:pt x="34" y="2670"/>
                  </a:cubicBezTo>
                  <a:cubicBezTo>
                    <a:pt x="0" y="2937"/>
                    <a:pt x="0" y="3204"/>
                    <a:pt x="34" y="3437"/>
                  </a:cubicBezTo>
                  <a:cubicBezTo>
                    <a:pt x="67" y="3704"/>
                    <a:pt x="167" y="3971"/>
                    <a:pt x="334" y="4205"/>
                  </a:cubicBezTo>
                  <a:cubicBezTo>
                    <a:pt x="401" y="4338"/>
                    <a:pt x="501" y="4438"/>
                    <a:pt x="601" y="4505"/>
                  </a:cubicBezTo>
                  <a:cubicBezTo>
                    <a:pt x="701" y="4605"/>
                    <a:pt x="801" y="4672"/>
                    <a:pt x="934" y="4738"/>
                  </a:cubicBezTo>
                  <a:lnTo>
                    <a:pt x="1101" y="4838"/>
                  </a:lnTo>
                  <a:lnTo>
                    <a:pt x="1168" y="4872"/>
                  </a:lnTo>
                  <a:lnTo>
                    <a:pt x="1235" y="4872"/>
                  </a:lnTo>
                  <a:lnTo>
                    <a:pt x="1301" y="4905"/>
                  </a:lnTo>
                  <a:lnTo>
                    <a:pt x="1635" y="4972"/>
                  </a:lnTo>
                  <a:cubicBezTo>
                    <a:pt x="1768" y="5005"/>
                    <a:pt x="1902" y="5005"/>
                    <a:pt x="2068" y="5005"/>
                  </a:cubicBezTo>
                  <a:cubicBezTo>
                    <a:pt x="2202" y="5005"/>
                    <a:pt x="2335" y="5005"/>
                    <a:pt x="2469" y="4972"/>
                  </a:cubicBezTo>
                  <a:cubicBezTo>
                    <a:pt x="2602" y="4938"/>
                    <a:pt x="2736" y="4905"/>
                    <a:pt x="2869" y="4872"/>
                  </a:cubicBezTo>
                  <a:cubicBezTo>
                    <a:pt x="2969" y="4838"/>
                    <a:pt x="3103" y="4772"/>
                    <a:pt x="3203" y="4738"/>
                  </a:cubicBezTo>
                  <a:lnTo>
                    <a:pt x="3536" y="4538"/>
                  </a:lnTo>
                  <a:lnTo>
                    <a:pt x="3836" y="4338"/>
                  </a:lnTo>
                  <a:cubicBezTo>
                    <a:pt x="4037" y="4205"/>
                    <a:pt x="4237" y="4038"/>
                    <a:pt x="4403" y="3871"/>
                  </a:cubicBezTo>
                  <a:cubicBezTo>
                    <a:pt x="4604" y="3704"/>
                    <a:pt x="4737" y="3537"/>
                    <a:pt x="4904" y="3371"/>
                  </a:cubicBezTo>
                  <a:cubicBezTo>
                    <a:pt x="5046" y="3229"/>
                    <a:pt x="5188" y="3063"/>
                    <a:pt x="5309" y="2893"/>
                  </a:cubicBezTo>
                  <a:lnTo>
                    <a:pt x="5309" y="2893"/>
                  </a:lnTo>
                  <a:cubicBezTo>
                    <a:pt x="5307" y="2919"/>
                    <a:pt x="5306" y="2945"/>
                    <a:pt x="5304" y="2970"/>
                  </a:cubicBezTo>
                  <a:cubicBezTo>
                    <a:pt x="5304" y="3504"/>
                    <a:pt x="5337" y="4071"/>
                    <a:pt x="5371" y="4605"/>
                  </a:cubicBezTo>
                  <a:cubicBezTo>
                    <a:pt x="5438" y="5139"/>
                    <a:pt x="5571" y="5706"/>
                    <a:pt x="5804" y="6206"/>
                  </a:cubicBezTo>
                  <a:cubicBezTo>
                    <a:pt x="5905" y="6473"/>
                    <a:pt x="6105" y="6740"/>
                    <a:pt x="6305" y="6973"/>
                  </a:cubicBezTo>
                  <a:cubicBezTo>
                    <a:pt x="6538" y="7207"/>
                    <a:pt x="6839" y="7407"/>
                    <a:pt x="7139" y="7507"/>
                  </a:cubicBezTo>
                  <a:lnTo>
                    <a:pt x="7339" y="7540"/>
                  </a:lnTo>
                  <a:lnTo>
                    <a:pt x="7606" y="7574"/>
                  </a:lnTo>
                  <a:cubicBezTo>
                    <a:pt x="7773" y="7574"/>
                    <a:pt x="7906" y="7574"/>
                    <a:pt x="8073" y="7540"/>
                  </a:cubicBezTo>
                  <a:cubicBezTo>
                    <a:pt x="8373" y="7507"/>
                    <a:pt x="8640" y="7407"/>
                    <a:pt x="8907" y="7273"/>
                  </a:cubicBezTo>
                  <a:cubicBezTo>
                    <a:pt x="9407" y="7040"/>
                    <a:pt x="9874" y="6740"/>
                    <a:pt x="10308" y="6373"/>
                  </a:cubicBezTo>
                  <a:cubicBezTo>
                    <a:pt x="10708" y="6039"/>
                    <a:pt x="11108" y="5672"/>
                    <a:pt x="11475" y="5272"/>
                  </a:cubicBezTo>
                  <a:cubicBezTo>
                    <a:pt x="11530" y="5206"/>
                    <a:pt x="11586" y="5140"/>
                    <a:pt x="11642" y="5074"/>
                  </a:cubicBezTo>
                  <a:lnTo>
                    <a:pt x="11642" y="5074"/>
                  </a:lnTo>
                  <a:cubicBezTo>
                    <a:pt x="11642" y="5117"/>
                    <a:pt x="11642" y="5161"/>
                    <a:pt x="11642" y="5205"/>
                  </a:cubicBezTo>
                  <a:cubicBezTo>
                    <a:pt x="11609" y="5706"/>
                    <a:pt x="11642" y="6206"/>
                    <a:pt x="11742" y="6706"/>
                  </a:cubicBezTo>
                  <a:cubicBezTo>
                    <a:pt x="11842" y="7240"/>
                    <a:pt x="12076" y="7740"/>
                    <a:pt x="12443" y="8141"/>
                  </a:cubicBezTo>
                  <a:cubicBezTo>
                    <a:pt x="12643" y="8341"/>
                    <a:pt x="12910" y="8508"/>
                    <a:pt x="13210" y="8574"/>
                  </a:cubicBezTo>
                  <a:cubicBezTo>
                    <a:pt x="13276" y="8608"/>
                    <a:pt x="13343" y="8608"/>
                    <a:pt x="13410" y="8641"/>
                  </a:cubicBezTo>
                  <a:lnTo>
                    <a:pt x="14010" y="8641"/>
                  </a:lnTo>
                  <a:cubicBezTo>
                    <a:pt x="14144" y="8608"/>
                    <a:pt x="14277" y="8574"/>
                    <a:pt x="14411" y="8541"/>
                  </a:cubicBezTo>
                  <a:cubicBezTo>
                    <a:pt x="14544" y="8508"/>
                    <a:pt x="14677" y="8441"/>
                    <a:pt x="14811" y="8408"/>
                  </a:cubicBezTo>
                  <a:cubicBezTo>
                    <a:pt x="14911" y="8341"/>
                    <a:pt x="15044" y="8274"/>
                    <a:pt x="15144" y="8207"/>
                  </a:cubicBezTo>
                  <a:cubicBezTo>
                    <a:pt x="15245" y="8141"/>
                    <a:pt x="15378" y="8074"/>
                    <a:pt x="15478" y="8007"/>
                  </a:cubicBezTo>
                  <a:lnTo>
                    <a:pt x="15778" y="7774"/>
                  </a:lnTo>
                  <a:lnTo>
                    <a:pt x="16045" y="7507"/>
                  </a:lnTo>
                  <a:cubicBezTo>
                    <a:pt x="16212" y="7340"/>
                    <a:pt x="16379" y="7173"/>
                    <a:pt x="16545" y="6973"/>
                  </a:cubicBezTo>
                  <a:cubicBezTo>
                    <a:pt x="17179" y="6239"/>
                    <a:pt x="17713" y="5439"/>
                    <a:pt x="18147" y="4572"/>
                  </a:cubicBezTo>
                  <a:cubicBezTo>
                    <a:pt x="18213" y="4471"/>
                    <a:pt x="18147" y="4338"/>
                    <a:pt x="18080" y="4271"/>
                  </a:cubicBezTo>
                  <a:cubicBezTo>
                    <a:pt x="18035" y="4249"/>
                    <a:pt x="17991" y="4238"/>
                    <a:pt x="17950" y="4238"/>
                  </a:cubicBezTo>
                  <a:cubicBezTo>
                    <a:pt x="17869" y="4238"/>
                    <a:pt x="17802" y="4282"/>
                    <a:pt x="17780" y="4371"/>
                  </a:cubicBezTo>
                  <a:cubicBezTo>
                    <a:pt x="17546" y="4772"/>
                    <a:pt x="17279" y="5139"/>
                    <a:pt x="17012" y="5506"/>
                  </a:cubicBezTo>
                  <a:cubicBezTo>
                    <a:pt x="16879" y="5706"/>
                    <a:pt x="16746" y="5906"/>
                    <a:pt x="16579" y="6073"/>
                  </a:cubicBezTo>
                  <a:cubicBezTo>
                    <a:pt x="16445" y="6273"/>
                    <a:pt x="16279" y="6440"/>
                    <a:pt x="16145" y="6606"/>
                  </a:cubicBezTo>
                  <a:cubicBezTo>
                    <a:pt x="15978" y="6773"/>
                    <a:pt x="15812" y="6907"/>
                    <a:pt x="15645" y="7073"/>
                  </a:cubicBezTo>
                  <a:cubicBezTo>
                    <a:pt x="15478" y="7207"/>
                    <a:pt x="15311" y="7374"/>
                    <a:pt x="15111" y="7474"/>
                  </a:cubicBezTo>
                  <a:cubicBezTo>
                    <a:pt x="15011" y="7540"/>
                    <a:pt x="14944" y="7607"/>
                    <a:pt x="14844" y="7674"/>
                  </a:cubicBezTo>
                  <a:cubicBezTo>
                    <a:pt x="14744" y="7707"/>
                    <a:pt x="14644" y="7774"/>
                    <a:pt x="14544" y="7807"/>
                  </a:cubicBezTo>
                  <a:cubicBezTo>
                    <a:pt x="14444" y="7841"/>
                    <a:pt x="14344" y="7874"/>
                    <a:pt x="14277" y="7907"/>
                  </a:cubicBezTo>
                  <a:lnTo>
                    <a:pt x="14010" y="7974"/>
                  </a:lnTo>
                  <a:lnTo>
                    <a:pt x="13510" y="7974"/>
                  </a:lnTo>
                  <a:cubicBezTo>
                    <a:pt x="13477" y="7941"/>
                    <a:pt x="13410" y="7941"/>
                    <a:pt x="13377" y="7941"/>
                  </a:cubicBezTo>
                  <a:cubicBezTo>
                    <a:pt x="13210" y="7874"/>
                    <a:pt x="13043" y="7774"/>
                    <a:pt x="12910" y="7640"/>
                  </a:cubicBezTo>
                  <a:cubicBezTo>
                    <a:pt x="12676" y="7340"/>
                    <a:pt x="12509" y="6940"/>
                    <a:pt x="12443" y="6540"/>
                  </a:cubicBezTo>
                  <a:cubicBezTo>
                    <a:pt x="12376" y="6106"/>
                    <a:pt x="12342" y="5672"/>
                    <a:pt x="12376" y="5205"/>
                  </a:cubicBezTo>
                  <a:cubicBezTo>
                    <a:pt x="12376" y="5005"/>
                    <a:pt x="12409" y="4772"/>
                    <a:pt x="12443" y="4538"/>
                  </a:cubicBezTo>
                  <a:cubicBezTo>
                    <a:pt x="12443" y="4305"/>
                    <a:pt x="12476" y="4071"/>
                    <a:pt x="12543" y="3871"/>
                  </a:cubicBezTo>
                  <a:cubicBezTo>
                    <a:pt x="12543" y="3704"/>
                    <a:pt x="12509" y="3571"/>
                    <a:pt x="12376" y="3471"/>
                  </a:cubicBezTo>
                  <a:cubicBezTo>
                    <a:pt x="12309" y="3417"/>
                    <a:pt x="12232" y="3391"/>
                    <a:pt x="12154" y="3391"/>
                  </a:cubicBezTo>
                  <a:cubicBezTo>
                    <a:pt x="12038" y="3391"/>
                    <a:pt x="11922" y="3451"/>
                    <a:pt x="11842" y="3571"/>
                  </a:cubicBezTo>
                  <a:cubicBezTo>
                    <a:pt x="11542" y="3971"/>
                    <a:pt x="11208" y="4338"/>
                    <a:pt x="10875" y="4705"/>
                  </a:cubicBezTo>
                  <a:cubicBezTo>
                    <a:pt x="10508" y="5072"/>
                    <a:pt x="10141" y="5405"/>
                    <a:pt x="9774" y="5739"/>
                  </a:cubicBezTo>
                  <a:cubicBezTo>
                    <a:pt x="9407" y="6039"/>
                    <a:pt x="9007" y="6306"/>
                    <a:pt x="8573" y="6506"/>
                  </a:cubicBezTo>
                  <a:cubicBezTo>
                    <a:pt x="8340" y="6606"/>
                    <a:pt x="8139" y="6673"/>
                    <a:pt x="7939" y="6706"/>
                  </a:cubicBezTo>
                  <a:lnTo>
                    <a:pt x="7506" y="6706"/>
                  </a:lnTo>
                  <a:lnTo>
                    <a:pt x="7306" y="6640"/>
                  </a:lnTo>
                  <a:cubicBezTo>
                    <a:pt x="7139" y="6606"/>
                    <a:pt x="6972" y="6506"/>
                    <a:pt x="6872" y="6373"/>
                  </a:cubicBezTo>
                  <a:cubicBezTo>
                    <a:pt x="6705" y="6206"/>
                    <a:pt x="6605" y="6039"/>
                    <a:pt x="6505" y="5839"/>
                  </a:cubicBezTo>
                  <a:cubicBezTo>
                    <a:pt x="6338" y="5405"/>
                    <a:pt x="6205" y="4938"/>
                    <a:pt x="6171" y="4471"/>
                  </a:cubicBezTo>
                  <a:cubicBezTo>
                    <a:pt x="6105" y="3971"/>
                    <a:pt x="6071" y="3471"/>
                    <a:pt x="6071" y="2970"/>
                  </a:cubicBezTo>
                  <a:cubicBezTo>
                    <a:pt x="6101" y="2532"/>
                    <a:pt x="6130" y="2093"/>
                    <a:pt x="6159" y="1655"/>
                  </a:cubicBezTo>
                  <a:lnTo>
                    <a:pt x="6159" y="1655"/>
                  </a:lnTo>
                  <a:cubicBezTo>
                    <a:pt x="6163" y="1649"/>
                    <a:pt x="6167" y="1642"/>
                    <a:pt x="6171" y="1636"/>
                  </a:cubicBezTo>
                  <a:lnTo>
                    <a:pt x="6161" y="1633"/>
                  </a:lnTo>
                  <a:lnTo>
                    <a:pt x="6161" y="1633"/>
                  </a:lnTo>
                  <a:cubicBezTo>
                    <a:pt x="6164" y="1578"/>
                    <a:pt x="6168" y="1524"/>
                    <a:pt x="6171" y="1469"/>
                  </a:cubicBezTo>
                  <a:cubicBezTo>
                    <a:pt x="6213" y="1200"/>
                    <a:pt x="6010" y="1034"/>
                    <a:pt x="5803" y="1034"/>
                  </a:cubicBezTo>
                  <a:cubicBezTo>
                    <a:pt x="5676" y="1034"/>
                    <a:pt x="5547" y="1096"/>
                    <a:pt x="5471" y="1236"/>
                  </a:cubicBezTo>
                  <a:cubicBezTo>
                    <a:pt x="5337" y="1403"/>
                    <a:pt x="5237" y="1603"/>
                    <a:pt x="5104" y="1770"/>
                  </a:cubicBezTo>
                  <a:cubicBezTo>
                    <a:pt x="5004" y="1970"/>
                    <a:pt x="4870" y="2136"/>
                    <a:pt x="4737" y="2337"/>
                  </a:cubicBezTo>
                  <a:cubicBezTo>
                    <a:pt x="4604" y="2503"/>
                    <a:pt x="4470" y="2670"/>
                    <a:pt x="4303" y="2837"/>
                  </a:cubicBezTo>
                  <a:cubicBezTo>
                    <a:pt x="4170" y="3004"/>
                    <a:pt x="4037" y="3171"/>
                    <a:pt x="3870" y="3304"/>
                  </a:cubicBezTo>
                  <a:cubicBezTo>
                    <a:pt x="3703" y="3471"/>
                    <a:pt x="3570" y="3604"/>
                    <a:pt x="3403" y="3738"/>
                  </a:cubicBezTo>
                  <a:lnTo>
                    <a:pt x="3136" y="3904"/>
                  </a:lnTo>
                  <a:lnTo>
                    <a:pt x="2869" y="4071"/>
                  </a:lnTo>
                  <a:cubicBezTo>
                    <a:pt x="2769" y="4105"/>
                    <a:pt x="2669" y="4171"/>
                    <a:pt x="2602" y="4205"/>
                  </a:cubicBezTo>
                  <a:cubicBezTo>
                    <a:pt x="2502" y="4238"/>
                    <a:pt x="2402" y="4271"/>
                    <a:pt x="2302" y="4271"/>
                  </a:cubicBezTo>
                  <a:cubicBezTo>
                    <a:pt x="2202" y="4305"/>
                    <a:pt x="2135" y="4305"/>
                    <a:pt x="2035" y="4305"/>
                  </a:cubicBezTo>
                  <a:lnTo>
                    <a:pt x="1768" y="4305"/>
                  </a:lnTo>
                  <a:lnTo>
                    <a:pt x="1468" y="4238"/>
                  </a:lnTo>
                  <a:lnTo>
                    <a:pt x="1368" y="4238"/>
                  </a:lnTo>
                  <a:lnTo>
                    <a:pt x="1235" y="4171"/>
                  </a:lnTo>
                  <a:cubicBezTo>
                    <a:pt x="1134" y="4105"/>
                    <a:pt x="1068" y="4071"/>
                    <a:pt x="1001" y="4004"/>
                  </a:cubicBezTo>
                  <a:cubicBezTo>
                    <a:pt x="934" y="3938"/>
                    <a:pt x="834" y="3904"/>
                    <a:pt x="801" y="3804"/>
                  </a:cubicBezTo>
                  <a:cubicBezTo>
                    <a:pt x="601" y="3504"/>
                    <a:pt x="501" y="3104"/>
                    <a:pt x="567" y="2737"/>
                  </a:cubicBezTo>
                  <a:cubicBezTo>
                    <a:pt x="601" y="2637"/>
                    <a:pt x="601" y="2537"/>
                    <a:pt x="634" y="2403"/>
                  </a:cubicBezTo>
                  <a:lnTo>
                    <a:pt x="701" y="2103"/>
                  </a:lnTo>
                  <a:cubicBezTo>
                    <a:pt x="768" y="1903"/>
                    <a:pt x="834" y="1703"/>
                    <a:pt x="934" y="1503"/>
                  </a:cubicBezTo>
                  <a:cubicBezTo>
                    <a:pt x="1101" y="1069"/>
                    <a:pt x="1301" y="702"/>
                    <a:pt x="1535" y="302"/>
                  </a:cubicBezTo>
                  <a:lnTo>
                    <a:pt x="1568" y="335"/>
                  </a:lnTo>
                  <a:cubicBezTo>
                    <a:pt x="1635" y="235"/>
                    <a:pt x="1601" y="102"/>
                    <a:pt x="1501" y="35"/>
                  </a:cubicBezTo>
                  <a:cubicBezTo>
                    <a:pt x="1466" y="11"/>
                    <a:pt x="1426"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2"/>
            <p:cNvSpPr/>
            <p:nvPr/>
          </p:nvSpPr>
          <p:spPr>
            <a:xfrm>
              <a:off x="2984600" y="2561925"/>
              <a:ext cx="608800" cy="244725"/>
            </a:xfrm>
            <a:custGeom>
              <a:avLst/>
              <a:gdLst/>
              <a:ahLst/>
              <a:cxnLst/>
              <a:rect l="l" t="t" r="r" b="b"/>
              <a:pathLst>
                <a:path w="24352" h="9789" extrusionOk="0">
                  <a:moveTo>
                    <a:pt x="5915" y="0"/>
                  </a:moveTo>
                  <a:cubicBezTo>
                    <a:pt x="5829" y="0"/>
                    <a:pt x="5741" y="35"/>
                    <a:pt x="5671" y="115"/>
                  </a:cubicBezTo>
                  <a:lnTo>
                    <a:pt x="5404" y="415"/>
                  </a:lnTo>
                  <a:cubicBezTo>
                    <a:pt x="5338" y="516"/>
                    <a:pt x="5271" y="616"/>
                    <a:pt x="5171" y="716"/>
                  </a:cubicBezTo>
                  <a:lnTo>
                    <a:pt x="4904" y="983"/>
                  </a:lnTo>
                  <a:cubicBezTo>
                    <a:pt x="4804" y="1083"/>
                    <a:pt x="4704" y="1149"/>
                    <a:pt x="4604" y="1249"/>
                  </a:cubicBezTo>
                  <a:lnTo>
                    <a:pt x="4337" y="1483"/>
                  </a:lnTo>
                  <a:lnTo>
                    <a:pt x="4003" y="1683"/>
                  </a:lnTo>
                  <a:cubicBezTo>
                    <a:pt x="3903" y="1750"/>
                    <a:pt x="3803" y="1816"/>
                    <a:pt x="3670" y="1883"/>
                  </a:cubicBezTo>
                  <a:cubicBezTo>
                    <a:pt x="3570" y="1950"/>
                    <a:pt x="3470" y="2017"/>
                    <a:pt x="3336" y="2050"/>
                  </a:cubicBezTo>
                  <a:lnTo>
                    <a:pt x="2969" y="2183"/>
                  </a:lnTo>
                  <a:lnTo>
                    <a:pt x="2602" y="2283"/>
                  </a:lnTo>
                  <a:cubicBezTo>
                    <a:pt x="2502" y="2350"/>
                    <a:pt x="2369" y="2317"/>
                    <a:pt x="2235" y="2384"/>
                  </a:cubicBezTo>
                  <a:cubicBezTo>
                    <a:pt x="2135" y="2417"/>
                    <a:pt x="2002" y="2417"/>
                    <a:pt x="1868" y="2417"/>
                  </a:cubicBezTo>
                  <a:cubicBezTo>
                    <a:pt x="1735" y="2450"/>
                    <a:pt x="1602" y="2450"/>
                    <a:pt x="1468" y="2450"/>
                  </a:cubicBezTo>
                  <a:lnTo>
                    <a:pt x="1101" y="2450"/>
                  </a:lnTo>
                  <a:cubicBezTo>
                    <a:pt x="834" y="2417"/>
                    <a:pt x="601" y="2384"/>
                    <a:pt x="367" y="2317"/>
                  </a:cubicBezTo>
                  <a:lnTo>
                    <a:pt x="301" y="2417"/>
                  </a:lnTo>
                  <a:cubicBezTo>
                    <a:pt x="283" y="2411"/>
                    <a:pt x="264" y="2408"/>
                    <a:pt x="245" y="2408"/>
                  </a:cubicBezTo>
                  <a:cubicBezTo>
                    <a:pt x="156" y="2408"/>
                    <a:pt x="61" y="2468"/>
                    <a:pt x="34" y="2550"/>
                  </a:cubicBezTo>
                  <a:cubicBezTo>
                    <a:pt x="0" y="2684"/>
                    <a:pt x="67" y="2817"/>
                    <a:pt x="201" y="2851"/>
                  </a:cubicBezTo>
                  <a:cubicBezTo>
                    <a:pt x="467" y="2917"/>
                    <a:pt x="734" y="2984"/>
                    <a:pt x="1034" y="3017"/>
                  </a:cubicBezTo>
                  <a:lnTo>
                    <a:pt x="1435" y="3017"/>
                  </a:lnTo>
                  <a:cubicBezTo>
                    <a:pt x="1524" y="3017"/>
                    <a:pt x="1613" y="3032"/>
                    <a:pt x="1712" y="3032"/>
                  </a:cubicBezTo>
                  <a:cubicBezTo>
                    <a:pt x="1761" y="3032"/>
                    <a:pt x="1813" y="3028"/>
                    <a:pt x="1868" y="3017"/>
                  </a:cubicBezTo>
                  <a:cubicBezTo>
                    <a:pt x="2002" y="3017"/>
                    <a:pt x="2135" y="3017"/>
                    <a:pt x="2269" y="2984"/>
                  </a:cubicBezTo>
                  <a:cubicBezTo>
                    <a:pt x="2402" y="2984"/>
                    <a:pt x="2536" y="2951"/>
                    <a:pt x="2702" y="2917"/>
                  </a:cubicBezTo>
                  <a:lnTo>
                    <a:pt x="3103" y="2817"/>
                  </a:lnTo>
                  <a:lnTo>
                    <a:pt x="3536" y="2684"/>
                  </a:lnTo>
                  <a:cubicBezTo>
                    <a:pt x="3636" y="2617"/>
                    <a:pt x="3770" y="2584"/>
                    <a:pt x="3903" y="2517"/>
                  </a:cubicBezTo>
                  <a:cubicBezTo>
                    <a:pt x="4037" y="2450"/>
                    <a:pt x="4170" y="2384"/>
                    <a:pt x="4270" y="2317"/>
                  </a:cubicBezTo>
                  <a:lnTo>
                    <a:pt x="4637" y="2083"/>
                  </a:lnTo>
                  <a:lnTo>
                    <a:pt x="4971" y="1816"/>
                  </a:lnTo>
                  <a:cubicBezTo>
                    <a:pt x="5054" y="1757"/>
                    <a:pt x="5132" y="1694"/>
                    <a:pt x="5208" y="1628"/>
                  </a:cubicBezTo>
                  <a:lnTo>
                    <a:pt x="5208" y="1628"/>
                  </a:lnTo>
                  <a:cubicBezTo>
                    <a:pt x="5182" y="1746"/>
                    <a:pt x="5158" y="1865"/>
                    <a:pt x="5137" y="1983"/>
                  </a:cubicBezTo>
                  <a:cubicBezTo>
                    <a:pt x="5004" y="2550"/>
                    <a:pt x="4937" y="3117"/>
                    <a:pt x="4904" y="3718"/>
                  </a:cubicBezTo>
                  <a:cubicBezTo>
                    <a:pt x="4871" y="4318"/>
                    <a:pt x="5004" y="4919"/>
                    <a:pt x="5237" y="5486"/>
                  </a:cubicBezTo>
                  <a:cubicBezTo>
                    <a:pt x="5371" y="5786"/>
                    <a:pt x="5571" y="6053"/>
                    <a:pt x="5838" y="6286"/>
                  </a:cubicBezTo>
                  <a:cubicBezTo>
                    <a:pt x="6105" y="6486"/>
                    <a:pt x="6405" y="6653"/>
                    <a:pt x="6739" y="6720"/>
                  </a:cubicBezTo>
                  <a:lnTo>
                    <a:pt x="6972" y="6720"/>
                  </a:lnTo>
                  <a:lnTo>
                    <a:pt x="7172" y="6753"/>
                  </a:lnTo>
                  <a:cubicBezTo>
                    <a:pt x="7339" y="6787"/>
                    <a:pt x="7472" y="6787"/>
                    <a:pt x="7639" y="6787"/>
                  </a:cubicBezTo>
                  <a:cubicBezTo>
                    <a:pt x="7973" y="6787"/>
                    <a:pt x="8273" y="6720"/>
                    <a:pt x="8573" y="6653"/>
                  </a:cubicBezTo>
                  <a:lnTo>
                    <a:pt x="9007" y="6486"/>
                  </a:lnTo>
                  <a:cubicBezTo>
                    <a:pt x="9140" y="6453"/>
                    <a:pt x="9274" y="6353"/>
                    <a:pt x="9407" y="6286"/>
                  </a:cubicBezTo>
                  <a:cubicBezTo>
                    <a:pt x="9541" y="6253"/>
                    <a:pt x="9674" y="6153"/>
                    <a:pt x="9807" y="6086"/>
                  </a:cubicBezTo>
                  <a:cubicBezTo>
                    <a:pt x="9941" y="6019"/>
                    <a:pt x="10041" y="5919"/>
                    <a:pt x="10174" y="5853"/>
                  </a:cubicBezTo>
                  <a:cubicBezTo>
                    <a:pt x="10408" y="5653"/>
                    <a:pt x="10641" y="5486"/>
                    <a:pt x="10875" y="5286"/>
                  </a:cubicBezTo>
                  <a:cubicBezTo>
                    <a:pt x="11075" y="5085"/>
                    <a:pt x="11275" y="4885"/>
                    <a:pt x="11475" y="4685"/>
                  </a:cubicBezTo>
                  <a:cubicBezTo>
                    <a:pt x="11544" y="4617"/>
                    <a:pt x="11612" y="4544"/>
                    <a:pt x="11680" y="4469"/>
                  </a:cubicBezTo>
                  <a:lnTo>
                    <a:pt x="11680" y="4469"/>
                  </a:lnTo>
                  <a:cubicBezTo>
                    <a:pt x="11677" y="4552"/>
                    <a:pt x="11675" y="4635"/>
                    <a:pt x="11675" y="4719"/>
                  </a:cubicBezTo>
                  <a:cubicBezTo>
                    <a:pt x="11642" y="5286"/>
                    <a:pt x="11642" y="5819"/>
                    <a:pt x="11709" y="6386"/>
                  </a:cubicBezTo>
                  <a:cubicBezTo>
                    <a:pt x="11742" y="6987"/>
                    <a:pt x="11909" y="7554"/>
                    <a:pt x="12142" y="8088"/>
                  </a:cubicBezTo>
                  <a:cubicBezTo>
                    <a:pt x="12309" y="8388"/>
                    <a:pt x="12543" y="8655"/>
                    <a:pt x="12843" y="8855"/>
                  </a:cubicBezTo>
                  <a:cubicBezTo>
                    <a:pt x="13010" y="8922"/>
                    <a:pt x="13210" y="8988"/>
                    <a:pt x="13377" y="8988"/>
                  </a:cubicBezTo>
                  <a:lnTo>
                    <a:pt x="13877" y="8988"/>
                  </a:lnTo>
                  <a:cubicBezTo>
                    <a:pt x="14044" y="8955"/>
                    <a:pt x="14177" y="8922"/>
                    <a:pt x="14344" y="8855"/>
                  </a:cubicBezTo>
                  <a:cubicBezTo>
                    <a:pt x="14411" y="8855"/>
                    <a:pt x="14477" y="8821"/>
                    <a:pt x="14577" y="8788"/>
                  </a:cubicBezTo>
                  <a:lnTo>
                    <a:pt x="14778" y="8688"/>
                  </a:lnTo>
                  <a:cubicBezTo>
                    <a:pt x="15044" y="8555"/>
                    <a:pt x="15278" y="8421"/>
                    <a:pt x="15511" y="8221"/>
                  </a:cubicBezTo>
                  <a:cubicBezTo>
                    <a:pt x="15778" y="8054"/>
                    <a:pt x="15978" y="7854"/>
                    <a:pt x="16179" y="7687"/>
                  </a:cubicBezTo>
                  <a:cubicBezTo>
                    <a:pt x="16412" y="7554"/>
                    <a:pt x="16579" y="7320"/>
                    <a:pt x="16779" y="7120"/>
                  </a:cubicBezTo>
                  <a:cubicBezTo>
                    <a:pt x="17179" y="6720"/>
                    <a:pt x="17546" y="6320"/>
                    <a:pt x="17880" y="5886"/>
                  </a:cubicBezTo>
                  <a:cubicBezTo>
                    <a:pt x="18004" y="5740"/>
                    <a:pt x="18120" y="5593"/>
                    <a:pt x="18232" y="5446"/>
                  </a:cubicBezTo>
                  <a:lnTo>
                    <a:pt x="18232" y="5446"/>
                  </a:lnTo>
                  <a:cubicBezTo>
                    <a:pt x="18236" y="5525"/>
                    <a:pt x="18241" y="5605"/>
                    <a:pt x="18247" y="5686"/>
                  </a:cubicBezTo>
                  <a:cubicBezTo>
                    <a:pt x="18313" y="6120"/>
                    <a:pt x="18347" y="6553"/>
                    <a:pt x="18447" y="7020"/>
                  </a:cubicBezTo>
                  <a:cubicBezTo>
                    <a:pt x="18547" y="7454"/>
                    <a:pt x="18680" y="7887"/>
                    <a:pt x="18881" y="8321"/>
                  </a:cubicBezTo>
                  <a:cubicBezTo>
                    <a:pt x="19047" y="8788"/>
                    <a:pt x="19348" y="9188"/>
                    <a:pt x="19748" y="9489"/>
                  </a:cubicBezTo>
                  <a:cubicBezTo>
                    <a:pt x="19948" y="9622"/>
                    <a:pt x="20215" y="9722"/>
                    <a:pt x="20448" y="9789"/>
                  </a:cubicBezTo>
                  <a:lnTo>
                    <a:pt x="20849" y="9789"/>
                  </a:lnTo>
                  <a:lnTo>
                    <a:pt x="21182" y="9755"/>
                  </a:lnTo>
                  <a:cubicBezTo>
                    <a:pt x="21416" y="9722"/>
                    <a:pt x="21649" y="9655"/>
                    <a:pt x="21883" y="9589"/>
                  </a:cubicBezTo>
                  <a:cubicBezTo>
                    <a:pt x="21983" y="9555"/>
                    <a:pt x="22116" y="9522"/>
                    <a:pt x="22216" y="9455"/>
                  </a:cubicBezTo>
                  <a:cubicBezTo>
                    <a:pt x="22316" y="9422"/>
                    <a:pt x="22416" y="9355"/>
                    <a:pt x="22517" y="9288"/>
                  </a:cubicBezTo>
                  <a:cubicBezTo>
                    <a:pt x="22717" y="9188"/>
                    <a:pt x="22917" y="9022"/>
                    <a:pt x="23084" y="8888"/>
                  </a:cubicBezTo>
                  <a:cubicBezTo>
                    <a:pt x="23250" y="8721"/>
                    <a:pt x="23417" y="8555"/>
                    <a:pt x="23551" y="8388"/>
                  </a:cubicBezTo>
                  <a:cubicBezTo>
                    <a:pt x="23717" y="8221"/>
                    <a:pt x="23851" y="8021"/>
                    <a:pt x="23984" y="7821"/>
                  </a:cubicBezTo>
                  <a:cubicBezTo>
                    <a:pt x="24118" y="7621"/>
                    <a:pt x="24218" y="7420"/>
                    <a:pt x="24318" y="7220"/>
                  </a:cubicBezTo>
                  <a:cubicBezTo>
                    <a:pt x="24351" y="7087"/>
                    <a:pt x="24284" y="6987"/>
                    <a:pt x="24184" y="6920"/>
                  </a:cubicBezTo>
                  <a:cubicBezTo>
                    <a:pt x="24159" y="6912"/>
                    <a:pt x="24132" y="6908"/>
                    <a:pt x="24105" y="6908"/>
                  </a:cubicBezTo>
                  <a:cubicBezTo>
                    <a:pt x="24022" y="6908"/>
                    <a:pt x="23934" y="6945"/>
                    <a:pt x="23884" y="7020"/>
                  </a:cubicBezTo>
                  <a:cubicBezTo>
                    <a:pt x="23817" y="7220"/>
                    <a:pt x="23717" y="7387"/>
                    <a:pt x="23584" y="7554"/>
                  </a:cubicBezTo>
                  <a:cubicBezTo>
                    <a:pt x="23484" y="7721"/>
                    <a:pt x="23350" y="7887"/>
                    <a:pt x="23217" y="8054"/>
                  </a:cubicBezTo>
                  <a:cubicBezTo>
                    <a:pt x="23084" y="8188"/>
                    <a:pt x="22950" y="8354"/>
                    <a:pt x="22783" y="8455"/>
                  </a:cubicBezTo>
                  <a:cubicBezTo>
                    <a:pt x="22617" y="8588"/>
                    <a:pt x="22450" y="8721"/>
                    <a:pt x="22283" y="8821"/>
                  </a:cubicBezTo>
                  <a:cubicBezTo>
                    <a:pt x="22183" y="8855"/>
                    <a:pt x="22116" y="8922"/>
                    <a:pt x="22016" y="8955"/>
                  </a:cubicBezTo>
                  <a:cubicBezTo>
                    <a:pt x="21916" y="8988"/>
                    <a:pt x="21816" y="9022"/>
                    <a:pt x="21749" y="9055"/>
                  </a:cubicBezTo>
                  <a:cubicBezTo>
                    <a:pt x="21549" y="9088"/>
                    <a:pt x="21349" y="9122"/>
                    <a:pt x="21182" y="9155"/>
                  </a:cubicBezTo>
                  <a:lnTo>
                    <a:pt x="20715" y="9155"/>
                  </a:lnTo>
                  <a:cubicBezTo>
                    <a:pt x="20682" y="9155"/>
                    <a:pt x="20648" y="9155"/>
                    <a:pt x="20582" y="9122"/>
                  </a:cubicBezTo>
                  <a:cubicBezTo>
                    <a:pt x="20415" y="9088"/>
                    <a:pt x="20248" y="9022"/>
                    <a:pt x="20115" y="8922"/>
                  </a:cubicBezTo>
                  <a:cubicBezTo>
                    <a:pt x="19848" y="8688"/>
                    <a:pt x="19614" y="8354"/>
                    <a:pt x="19481" y="7988"/>
                  </a:cubicBezTo>
                  <a:cubicBezTo>
                    <a:pt x="19348" y="7621"/>
                    <a:pt x="19214" y="7220"/>
                    <a:pt x="19147" y="6820"/>
                  </a:cubicBezTo>
                  <a:cubicBezTo>
                    <a:pt x="19081" y="6386"/>
                    <a:pt x="19014" y="5986"/>
                    <a:pt x="19014" y="5552"/>
                  </a:cubicBezTo>
                  <a:cubicBezTo>
                    <a:pt x="18981" y="5152"/>
                    <a:pt x="18947" y="4719"/>
                    <a:pt x="18981" y="4318"/>
                  </a:cubicBezTo>
                  <a:cubicBezTo>
                    <a:pt x="18981" y="4185"/>
                    <a:pt x="18914" y="4085"/>
                    <a:pt x="18814" y="4018"/>
                  </a:cubicBezTo>
                  <a:cubicBezTo>
                    <a:pt x="18744" y="3962"/>
                    <a:pt x="18663" y="3936"/>
                    <a:pt x="18585" y="3936"/>
                  </a:cubicBezTo>
                  <a:cubicBezTo>
                    <a:pt x="18475" y="3936"/>
                    <a:pt x="18372" y="3988"/>
                    <a:pt x="18313" y="4085"/>
                  </a:cubicBezTo>
                  <a:cubicBezTo>
                    <a:pt x="18013" y="4518"/>
                    <a:pt x="17680" y="4952"/>
                    <a:pt x="17346" y="5352"/>
                  </a:cubicBezTo>
                  <a:cubicBezTo>
                    <a:pt x="17013" y="5753"/>
                    <a:pt x="16646" y="6153"/>
                    <a:pt x="16279" y="6520"/>
                  </a:cubicBezTo>
                  <a:cubicBezTo>
                    <a:pt x="16079" y="6687"/>
                    <a:pt x="15878" y="6887"/>
                    <a:pt x="15712" y="7054"/>
                  </a:cubicBezTo>
                  <a:cubicBezTo>
                    <a:pt x="15511" y="7220"/>
                    <a:pt x="15311" y="7387"/>
                    <a:pt x="15111" y="7521"/>
                  </a:cubicBezTo>
                  <a:cubicBezTo>
                    <a:pt x="14911" y="7654"/>
                    <a:pt x="14678" y="7787"/>
                    <a:pt x="14477" y="7921"/>
                  </a:cubicBezTo>
                  <a:lnTo>
                    <a:pt x="14277" y="7921"/>
                  </a:lnTo>
                  <a:cubicBezTo>
                    <a:pt x="14244" y="7954"/>
                    <a:pt x="14177" y="7954"/>
                    <a:pt x="14144" y="7988"/>
                  </a:cubicBezTo>
                  <a:cubicBezTo>
                    <a:pt x="14044" y="8021"/>
                    <a:pt x="13944" y="8054"/>
                    <a:pt x="13810" y="8054"/>
                  </a:cubicBezTo>
                  <a:lnTo>
                    <a:pt x="13610" y="8088"/>
                  </a:lnTo>
                  <a:lnTo>
                    <a:pt x="13510" y="8088"/>
                  </a:lnTo>
                  <a:cubicBezTo>
                    <a:pt x="13410" y="8088"/>
                    <a:pt x="13343" y="8054"/>
                    <a:pt x="13277" y="8021"/>
                  </a:cubicBezTo>
                  <a:cubicBezTo>
                    <a:pt x="13110" y="7921"/>
                    <a:pt x="12976" y="7754"/>
                    <a:pt x="12910" y="7587"/>
                  </a:cubicBezTo>
                  <a:cubicBezTo>
                    <a:pt x="12709" y="7154"/>
                    <a:pt x="12576" y="6653"/>
                    <a:pt x="12543" y="6186"/>
                  </a:cubicBezTo>
                  <a:cubicBezTo>
                    <a:pt x="12509" y="5653"/>
                    <a:pt x="12509" y="5152"/>
                    <a:pt x="12509" y="4618"/>
                  </a:cubicBezTo>
                  <a:cubicBezTo>
                    <a:pt x="12543" y="4085"/>
                    <a:pt x="12576" y="3551"/>
                    <a:pt x="12643" y="3051"/>
                  </a:cubicBezTo>
                  <a:cubicBezTo>
                    <a:pt x="12664" y="2774"/>
                    <a:pt x="12455" y="2592"/>
                    <a:pt x="12239" y="2592"/>
                  </a:cubicBezTo>
                  <a:cubicBezTo>
                    <a:pt x="12117" y="2592"/>
                    <a:pt x="11993" y="2651"/>
                    <a:pt x="11909" y="2784"/>
                  </a:cubicBezTo>
                  <a:cubicBezTo>
                    <a:pt x="11775" y="2984"/>
                    <a:pt x="11609" y="3184"/>
                    <a:pt x="11442" y="3418"/>
                  </a:cubicBezTo>
                  <a:cubicBezTo>
                    <a:pt x="11275" y="3618"/>
                    <a:pt x="11075" y="3818"/>
                    <a:pt x="10908" y="4018"/>
                  </a:cubicBezTo>
                  <a:cubicBezTo>
                    <a:pt x="10741" y="4218"/>
                    <a:pt x="10541" y="4385"/>
                    <a:pt x="10341" y="4585"/>
                  </a:cubicBezTo>
                  <a:cubicBezTo>
                    <a:pt x="10141" y="4752"/>
                    <a:pt x="9941" y="4919"/>
                    <a:pt x="9741" y="5085"/>
                  </a:cubicBezTo>
                  <a:cubicBezTo>
                    <a:pt x="9641" y="5152"/>
                    <a:pt x="9507" y="5219"/>
                    <a:pt x="9407" y="5286"/>
                  </a:cubicBezTo>
                  <a:cubicBezTo>
                    <a:pt x="9307" y="5352"/>
                    <a:pt x="9207" y="5419"/>
                    <a:pt x="9074" y="5486"/>
                  </a:cubicBezTo>
                  <a:cubicBezTo>
                    <a:pt x="8973" y="5519"/>
                    <a:pt x="8840" y="5586"/>
                    <a:pt x="8740" y="5653"/>
                  </a:cubicBezTo>
                  <a:lnTo>
                    <a:pt x="8373" y="5786"/>
                  </a:lnTo>
                  <a:cubicBezTo>
                    <a:pt x="8140" y="5853"/>
                    <a:pt x="7906" y="5886"/>
                    <a:pt x="7673" y="5886"/>
                  </a:cubicBezTo>
                  <a:lnTo>
                    <a:pt x="7306" y="5886"/>
                  </a:lnTo>
                  <a:lnTo>
                    <a:pt x="7105" y="5853"/>
                  </a:lnTo>
                  <a:lnTo>
                    <a:pt x="6939" y="5853"/>
                  </a:lnTo>
                  <a:cubicBezTo>
                    <a:pt x="6505" y="5753"/>
                    <a:pt x="6138" y="5452"/>
                    <a:pt x="5938" y="5052"/>
                  </a:cubicBezTo>
                  <a:cubicBezTo>
                    <a:pt x="5738" y="4585"/>
                    <a:pt x="5638" y="4085"/>
                    <a:pt x="5671" y="3584"/>
                  </a:cubicBezTo>
                  <a:cubicBezTo>
                    <a:pt x="5671" y="3051"/>
                    <a:pt x="5704" y="2517"/>
                    <a:pt x="5805" y="1983"/>
                  </a:cubicBezTo>
                  <a:cubicBezTo>
                    <a:pt x="5905" y="1483"/>
                    <a:pt x="6071" y="949"/>
                    <a:pt x="6238" y="449"/>
                  </a:cubicBezTo>
                  <a:cubicBezTo>
                    <a:pt x="6308" y="192"/>
                    <a:pt x="6117" y="0"/>
                    <a:pt x="5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2"/>
            <p:cNvSpPr/>
            <p:nvPr/>
          </p:nvSpPr>
          <p:spPr>
            <a:xfrm>
              <a:off x="2936225" y="2686225"/>
              <a:ext cx="657175" cy="273050"/>
            </a:xfrm>
            <a:custGeom>
              <a:avLst/>
              <a:gdLst/>
              <a:ahLst/>
              <a:cxnLst/>
              <a:rect l="l" t="t" r="r" b="b"/>
              <a:pathLst>
                <a:path w="26287" h="10922" extrusionOk="0">
                  <a:moveTo>
                    <a:pt x="474" y="1"/>
                  </a:moveTo>
                  <a:cubicBezTo>
                    <a:pt x="388" y="1"/>
                    <a:pt x="326" y="38"/>
                    <a:pt x="301" y="113"/>
                  </a:cubicBezTo>
                  <a:cubicBezTo>
                    <a:pt x="201" y="380"/>
                    <a:pt x="134" y="647"/>
                    <a:pt x="101" y="881"/>
                  </a:cubicBezTo>
                  <a:cubicBezTo>
                    <a:pt x="34" y="1148"/>
                    <a:pt x="1" y="1414"/>
                    <a:pt x="1" y="1681"/>
                  </a:cubicBezTo>
                  <a:cubicBezTo>
                    <a:pt x="1" y="1981"/>
                    <a:pt x="34" y="2248"/>
                    <a:pt x="67" y="2515"/>
                  </a:cubicBezTo>
                  <a:cubicBezTo>
                    <a:pt x="101" y="2682"/>
                    <a:pt x="134" y="2815"/>
                    <a:pt x="201" y="2949"/>
                  </a:cubicBezTo>
                  <a:cubicBezTo>
                    <a:pt x="234" y="3082"/>
                    <a:pt x="301" y="3216"/>
                    <a:pt x="368" y="3316"/>
                  </a:cubicBezTo>
                  <a:cubicBezTo>
                    <a:pt x="434" y="3449"/>
                    <a:pt x="501" y="3583"/>
                    <a:pt x="601" y="3683"/>
                  </a:cubicBezTo>
                  <a:cubicBezTo>
                    <a:pt x="701" y="3783"/>
                    <a:pt x="801" y="3883"/>
                    <a:pt x="901" y="4016"/>
                  </a:cubicBezTo>
                  <a:cubicBezTo>
                    <a:pt x="1101" y="4183"/>
                    <a:pt x="1335" y="4350"/>
                    <a:pt x="1602" y="4483"/>
                  </a:cubicBezTo>
                  <a:cubicBezTo>
                    <a:pt x="1669" y="4517"/>
                    <a:pt x="1702" y="4517"/>
                    <a:pt x="1802" y="4583"/>
                  </a:cubicBezTo>
                  <a:lnTo>
                    <a:pt x="1969" y="4617"/>
                  </a:lnTo>
                  <a:cubicBezTo>
                    <a:pt x="2102" y="4683"/>
                    <a:pt x="2269" y="4717"/>
                    <a:pt x="2402" y="4717"/>
                  </a:cubicBezTo>
                  <a:cubicBezTo>
                    <a:pt x="2553" y="4750"/>
                    <a:pt x="2694" y="4767"/>
                    <a:pt x="2832" y="4767"/>
                  </a:cubicBezTo>
                  <a:cubicBezTo>
                    <a:pt x="2969" y="4767"/>
                    <a:pt x="3103" y="4750"/>
                    <a:pt x="3236" y="4717"/>
                  </a:cubicBezTo>
                  <a:cubicBezTo>
                    <a:pt x="3770" y="4650"/>
                    <a:pt x="4304" y="4450"/>
                    <a:pt x="4771" y="4183"/>
                  </a:cubicBezTo>
                  <a:cubicBezTo>
                    <a:pt x="5238" y="3950"/>
                    <a:pt x="5705" y="3683"/>
                    <a:pt x="6138" y="3349"/>
                  </a:cubicBezTo>
                  <a:cubicBezTo>
                    <a:pt x="6539" y="3049"/>
                    <a:pt x="6939" y="2715"/>
                    <a:pt x="7339" y="2382"/>
                  </a:cubicBezTo>
                  <a:cubicBezTo>
                    <a:pt x="7427" y="2294"/>
                    <a:pt x="7514" y="2209"/>
                    <a:pt x="7602" y="2123"/>
                  </a:cubicBezTo>
                  <a:lnTo>
                    <a:pt x="7602" y="2123"/>
                  </a:lnTo>
                  <a:cubicBezTo>
                    <a:pt x="7573" y="2352"/>
                    <a:pt x="7552" y="2581"/>
                    <a:pt x="7539" y="2815"/>
                  </a:cubicBezTo>
                  <a:cubicBezTo>
                    <a:pt x="7473" y="3449"/>
                    <a:pt x="7439" y="4083"/>
                    <a:pt x="7473" y="4717"/>
                  </a:cubicBezTo>
                  <a:cubicBezTo>
                    <a:pt x="7473" y="5351"/>
                    <a:pt x="7573" y="6018"/>
                    <a:pt x="7740" y="6651"/>
                  </a:cubicBezTo>
                  <a:cubicBezTo>
                    <a:pt x="7840" y="6985"/>
                    <a:pt x="8040" y="7319"/>
                    <a:pt x="8273" y="7585"/>
                  </a:cubicBezTo>
                  <a:cubicBezTo>
                    <a:pt x="8373" y="7719"/>
                    <a:pt x="8540" y="7852"/>
                    <a:pt x="8707" y="7952"/>
                  </a:cubicBezTo>
                  <a:cubicBezTo>
                    <a:pt x="8774" y="8019"/>
                    <a:pt x="8874" y="8052"/>
                    <a:pt x="8974" y="8086"/>
                  </a:cubicBezTo>
                  <a:lnTo>
                    <a:pt x="9107" y="8086"/>
                  </a:lnTo>
                  <a:lnTo>
                    <a:pt x="9207" y="8119"/>
                  </a:lnTo>
                  <a:lnTo>
                    <a:pt x="9507" y="8186"/>
                  </a:lnTo>
                  <a:lnTo>
                    <a:pt x="9808" y="8186"/>
                  </a:lnTo>
                  <a:cubicBezTo>
                    <a:pt x="9974" y="8153"/>
                    <a:pt x="10175" y="8119"/>
                    <a:pt x="10341" y="8052"/>
                  </a:cubicBezTo>
                  <a:cubicBezTo>
                    <a:pt x="10675" y="7952"/>
                    <a:pt x="10975" y="7819"/>
                    <a:pt x="11275" y="7652"/>
                  </a:cubicBezTo>
                  <a:cubicBezTo>
                    <a:pt x="11809" y="7319"/>
                    <a:pt x="12343" y="6918"/>
                    <a:pt x="12810" y="6485"/>
                  </a:cubicBezTo>
                  <a:cubicBezTo>
                    <a:pt x="13277" y="6084"/>
                    <a:pt x="13710" y="5617"/>
                    <a:pt x="14144" y="5150"/>
                  </a:cubicBezTo>
                  <a:cubicBezTo>
                    <a:pt x="14278" y="4995"/>
                    <a:pt x="14411" y="4839"/>
                    <a:pt x="14544" y="4682"/>
                  </a:cubicBezTo>
                  <a:lnTo>
                    <a:pt x="14544" y="4682"/>
                  </a:lnTo>
                  <a:lnTo>
                    <a:pt x="14544" y="5217"/>
                  </a:lnTo>
                  <a:cubicBezTo>
                    <a:pt x="14578" y="5818"/>
                    <a:pt x="14644" y="6451"/>
                    <a:pt x="14778" y="7018"/>
                  </a:cubicBezTo>
                  <a:cubicBezTo>
                    <a:pt x="14911" y="7652"/>
                    <a:pt x="15178" y="8253"/>
                    <a:pt x="15578" y="8786"/>
                  </a:cubicBezTo>
                  <a:cubicBezTo>
                    <a:pt x="15779" y="9053"/>
                    <a:pt x="16045" y="9253"/>
                    <a:pt x="16379" y="9420"/>
                  </a:cubicBezTo>
                  <a:cubicBezTo>
                    <a:pt x="16679" y="9554"/>
                    <a:pt x="17013" y="9654"/>
                    <a:pt x="17380" y="9654"/>
                  </a:cubicBezTo>
                  <a:cubicBezTo>
                    <a:pt x="17713" y="9654"/>
                    <a:pt x="18047" y="9587"/>
                    <a:pt x="18380" y="9454"/>
                  </a:cubicBezTo>
                  <a:cubicBezTo>
                    <a:pt x="18681" y="9353"/>
                    <a:pt x="18948" y="9187"/>
                    <a:pt x="19214" y="8987"/>
                  </a:cubicBezTo>
                  <a:cubicBezTo>
                    <a:pt x="19715" y="8620"/>
                    <a:pt x="20148" y="8219"/>
                    <a:pt x="20549" y="7752"/>
                  </a:cubicBezTo>
                  <a:cubicBezTo>
                    <a:pt x="20916" y="7285"/>
                    <a:pt x="21283" y="6818"/>
                    <a:pt x="21616" y="6318"/>
                  </a:cubicBezTo>
                  <a:cubicBezTo>
                    <a:pt x="21731" y="6127"/>
                    <a:pt x="21846" y="5931"/>
                    <a:pt x="21958" y="5732"/>
                  </a:cubicBezTo>
                  <a:lnTo>
                    <a:pt x="21958" y="5732"/>
                  </a:lnTo>
                  <a:cubicBezTo>
                    <a:pt x="21994" y="6038"/>
                    <a:pt x="22055" y="6345"/>
                    <a:pt x="22116" y="6651"/>
                  </a:cubicBezTo>
                  <a:cubicBezTo>
                    <a:pt x="22250" y="7319"/>
                    <a:pt x="22450" y="7986"/>
                    <a:pt x="22750" y="8620"/>
                  </a:cubicBezTo>
                  <a:cubicBezTo>
                    <a:pt x="22884" y="8920"/>
                    <a:pt x="23050" y="9220"/>
                    <a:pt x="23251" y="9520"/>
                  </a:cubicBezTo>
                  <a:cubicBezTo>
                    <a:pt x="23384" y="9654"/>
                    <a:pt x="23484" y="9787"/>
                    <a:pt x="23618" y="9921"/>
                  </a:cubicBezTo>
                  <a:cubicBezTo>
                    <a:pt x="23751" y="10054"/>
                    <a:pt x="23884" y="10187"/>
                    <a:pt x="24018" y="10287"/>
                  </a:cubicBezTo>
                  <a:cubicBezTo>
                    <a:pt x="24151" y="10421"/>
                    <a:pt x="24318" y="10488"/>
                    <a:pt x="24485" y="10588"/>
                  </a:cubicBezTo>
                  <a:cubicBezTo>
                    <a:pt x="24652" y="10654"/>
                    <a:pt x="24818" y="10721"/>
                    <a:pt x="24985" y="10788"/>
                  </a:cubicBezTo>
                  <a:cubicBezTo>
                    <a:pt x="25319" y="10888"/>
                    <a:pt x="25686" y="10921"/>
                    <a:pt x="26053" y="10921"/>
                  </a:cubicBezTo>
                  <a:cubicBezTo>
                    <a:pt x="26153" y="10921"/>
                    <a:pt x="26253" y="10821"/>
                    <a:pt x="26253" y="10688"/>
                  </a:cubicBezTo>
                  <a:cubicBezTo>
                    <a:pt x="26286" y="10588"/>
                    <a:pt x="26186" y="10488"/>
                    <a:pt x="26053" y="10454"/>
                  </a:cubicBezTo>
                  <a:lnTo>
                    <a:pt x="25586" y="10454"/>
                  </a:lnTo>
                  <a:cubicBezTo>
                    <a:pt x="25419" y="10421"/>
                    <a:pt x="25252" y="10354"/>
                    <a:pt x="25119" y="10321"/>
                  </a:cubicBezTo>
                  <a:cubicBezTo>
                    <a:pt x="24952" y="10254"/>
                    <a:pt x="24818" y="10187"/>
                    <a:pt x="24685" y="10121"/>
                  </a:cubicBezTo>
                  <a:cubicBezTo>
                    <a:pt x="24552" y="10054"/>
                    <a:pt x="24418" y="9954"/>
                    <a:pt x="24318" y="9854"/>
                  </a:cubicBezTo>
                  <a:cubicBezTo>
                    <a:pt x="24185" y="9754"/>
                    <a:pt x="24085" y="9654"/>
                    <a:pt x="23984" y="9554"/>
                  </a:cubicBezTo>
                  <a:cubicBezTo>
                    <a:pt x="23884" y="9420"/>
                    <a:pt x="23784" y="9320"/>
                    <a:pt x="23684" y="9187"/>
                  </a:cubicBezTo>
                  <a:cubicBezTo>
                    <a:pt x="23517" y="8920"/>
                    <a:pt x="23384" y="8653"/>
                    <a:pt x="23251" y="8353"/>
                  </a:cubicBezTo>
                  <a:cubicBezTo>
                    <a:pt x="23017" y="7752"/>
                    <a:pt x="22817" y="7118"/>
                    <a:pt x="22717" y="6485"/>
                  </a:cubicBezTo>
                  <a:cubicBezTo>
                    <a:pt x="22684" y="6184"/>
                    <a:pt x="22617" y="5851"/>
                    <a:pt x="22583" y="5551"/>
                  </a:cubicBezTo>
                  <a:cubicBezTo>
                    <a:pt x="22550" y="5217"/>
                    <a:pt x="22517" y="4884"/>
                    <a:pt x="22517" y="4583"/>
                  </a:cubicBezTo>
                  <a:cubicBezTo>
                    <a:pt x="22517" y="4379"/>
                    <a:pt x="22353" y="4249"/>
                    <a:pt x="22189" y="4249"/>
                  </a:cubicBezTo>
                  <a:cubicBezTo>
                    <a:pt x="22085" y="4249"/>
                    <a:pt x="21981" y="4301"/>
                    <a:pt x="21916" y="4417"/>
                  </a:cubicBezTo>
                  <a:cubicBezTo>
                    <a:pt x="21649" y="4917"/>
                    <a:pt x="21349" y="5417"/>
                    <a:pt x="21016" y="5884"/>
                  </a:cubicBezTo>
                  <a:cubicBezTo>
                    <a:pt x="20715" y="6351"/>
                    <a:pt x="20382" y="6818"/>
                    <a:pt x="19982" y="7252"/>
                  </a:cubicBezTo>
                  <a:cubicBezTo>
                    <a:pt x="19648" y="7652"/>
                    <a:pt x="19248" y="8019"/>
                    <a:pt x="18781" y="8353"/>
                  </a:cubicBezTo>
                  <a:cubicBezTo>
                    <a:pt x="18581" y="8486"/>
                    <a:pt x="18347" y="8620"/>
                    <a:pt x="18080" y="8720"/>
                  </a:cubicBezTo>
                  <a:cubicBezTo>
                    <a:pt x="17880" y="8820"/>
                    <a:pt x="17647" y="8853"/>
                    <a:pt x="17413" y="8853"/>
                  </a:cubicBezTo>
                  <a:cubicBezTo>
                    <a:pt x="17180" y="8853"/>
                    <a:pt x="16946" y="8820"/>
                    <a:pt x="16713" y="8686"/>
                  </a:cubicBezTo>
                  <a:cubicBezTo>
                    <a:pt x="16512" y="8586"/>
                    <a:pt x="16346" y="8419"/>
                    <a:pt x="16179" y="8253"/>
                  </a:cubicBezTo>
                  <a:cubicBezTo>
                    <a:pt x="15879" y="7819"/>
                    <a:pt x="15679" y="7319"/>
                    <a:pt x="15578" y="6818"/>
                  </a:cubicBezTo>
                  <a:cubicBezTo>
                    <a:pt x="15445" y="6251"/>
                    <a:pt x="15378" y="5717"/>
                    <a:pt x="15378" y="5150"/>
                  </a:cubicBezTo>
                  <a:cubicBezTo>
                    <a:pt x="15378" y="4884"/>
                    <a:pt x="15345" y="4583"/>
                    <a:pt x="15378" y="4316"/>
                  </a:cubicBezTo>
                  <a:cubicBezTo>
                    <a:pt x="15378" y="4050"/>
                    <a:pt x="15378" y="3749"/>
                    <a:pt x="15412" y="3483"/>
                  </a:cubicBezTo>
                  <a:cubicBezTo>
                    <a:pt x="15434" y="3216"/>
                    <a:pt x="15219" y="3038"/>
                    <a:pt x="14994" y="3038"/>
                  </a:cubicBezTo>
                  <a:cubicBezTo>
                    <a:pt x="14882" y="3038"/>
                    <a:pt x="14767" y="3082"/>
                    <a:pt x="14678" y="3182"/>
                  </a:cubicBezTo>
                  <a:cubicBezTo>
                    <a:pt x="14311" y="3649"/>
                    <a:pt x="13944" y="4116"/>
                    <a:pt x="13510" y="4583"/>
                  </a:cubicBezTo>
                  <a:cubicBezTo>
                    <a:pt x="13110" y="5017"/>
                    <a:pt x="12676" y="5417"/>
                    <a:pt x="12243" y="5851"/>
                  </a:cubicBezTo>
                  <a:cubicBezTo>
                    <a:pt x="11809" y="6251"/>
                    <a:pt x="11342" y="6618"/>
                    <a:pt x="10842" y="6918"/>
                  </a:cubicBezTo>
                  <a:cubicBezTo>
                    <a:pt x="10608" y="7052"/>
                    <a:pt x="10375" y="7152"/>
                    <a:pt x="10108" y="7252"/>
                  </a:cubicBezTo>
                  <a:cubicBezTo>
                    <a:pt x="9974" y="7285"/>
                    <a:pt x="9841" y="7319"/>
                    <a:pt x="9741" y="7319"/>
                  </a:cubicBezTo>
                  <a:lnTo>
                    <a:pt x="9241" y="7319"/>
                  </a:lnTo>
                  <a:cubicBezTo>
                    <a:pt x="9207" y="7285"/>
                    <a:pt x="9141" y="7252"/>
                    <a:pt x="9107" y="7219"/>
                  </a:cubicBezTo>
                  <a:cubicBezTo>
                    <a:pt x="9007" y="7185"/>
                    <a:pt x="8907" y="7118"/>
                    <a:pt x="8840" y="7018"/>
                  </a:cubicBezTo>
                  <a:cubicBezTo>
                    <a:pt x="8674" y="6818"/>
                    <a:pt x="8573" y="6585"/>
                    <a:pt x="8507" y="6351"/>
                  </a:cubicBezTo>
                  <a:cubicBezTo>
                    <a:pt x="8340" y="5784"/>
                    <a:pt x="8240" y="5217"/>
                    <a:pt x="8240" y="4650"/>
                  </a:cubicBezTo>
                  <a:cubicBezTo>
                    <a:pt x="8207" y="4050"/>
                    <a:pt x="8240" y="3449"/>
                    <a:pt x="8273" y="2849"/>
                  </a:cubicBezTo>
                  <a:cubicBezTo>
                    <a:pt x="8340" y="2248"/>
                    <a:pt x="8407" y="1648"/>
                    <a:pt x="8507" y="1047"/>
                  </a:cubicBezTo>
                  <a:cubicBezTo>
                    <a:pt x="8540" y="947"/>
                    <a:pt x="8507" y="814"/>
                    <a:pt x="8407" y="714"/>
                  </a:cubicBezTo>
                  <a:cubicBezTo>
                    <a:pt x="8328" y="651"/>
                    <a:pt x="8234" y="618"/>
                    <a:pt x="8143" y="618"/>
                  </a:cubicBezTo>
                  <a:cubicBezTo>
                    <a:pt x="8042" y="618"/>
                    <a:pt x="7943" y="659"/>
                    <a:pt x="7873" y="747"/>
                  </a:cubicBezTo>
                  <a:cubicBezTo>
                    <a:pt x="7539" y="1114"/>
                    <a:pt x="7206" y="1481"/>
                    <a:pt x="6839" y="1815"/>
                  </a:cubicBezTo>
                  <a:cubicBezTo>
                    <a:pt x="6472" y="2148"/>
                    <a:pt x="6072" y="2482"/>
                    <a:pt x="5705" y="2782"/>
                  </a:cubicBezTo>
                  <a:cubicBezTo>
                    <a:pt x="5304" y="3082"/>
                    <a:pt x="4871" y="3349"/>
                    <a:pt x="4437" y="3583"/>
                  </a:cubicBezTo>
                  <a:cubicBezTo>
                    <a:pt x="4037" y="3816"/>
                    <a:pt x="3570" y="3983"/>
                    <a:pt x="3103" y="4083"/>
                  </a:cubicBezTo>
                  <a:cubicBezTo>
                    <a:pt x="2903" y="4116"/>
                    <a:pt x="2669" y="4116"/>
                    <a:pt x="2436" y="4116"/>
                  </a:cubicBezTo>
                  <a:cubicBezTo>
                    <a:pt x="2336" y="4116"/>
                    <a:pt x="2236" y="4083"/>
                    <a:pt x="2136" y="4050"/>
                  </a:cubicBezTo>
                  <a:lnTo>
                    <a:pt x="1935" y="3983"/>
                  </a:lnTo>
                  <a:lnTo>
                    <a:pt x="1802" y="3916"/>
                  </a:lnTo>
                  <a:cubicBezTo>
                    <a:pt x="1602" y="3849"/>
                    <a:pt x="1402" y="3716"/>
                    <a:pt x="1235" y="3583"/>
                  </a:cubicBezTo>
                  <a:lnTo>
                    <a:pt x="1001" y="3349"/>
                  </a:lnTo>
                  <a:cubicBezTo>
                    <a:pt x="935" y="3249"/>
                    <a:pt x="835" y="3149"/>
                    <a:pt x="801" y="3049"/>
                  </a:cubicBezTo>
                  <a:cubicBezTo>
                    <a:pt x="735" y="2949"/>
                    <a:pt x="668" y="2849"/>
                    <a:pt x="634" y="2749"/>
                  </a:cubicBezTo>
                  <a:cubicBezTo>
                    <a:pt x="601" y="2649"/>
                    <a:pt x="568" y="2549"/>
                    <a:pt x="534" y="2415"/>
                  </a:cubicBezTo>
                  <a:cubicBezTo>
                    <a:pt x="501" y="2182"/>
                    <a:pt x="468" y="1948"/>
                    <a:pt x="468" y="1715"/>
                  </a:cubicBezTo>
                  <a:cubicBezTo>
                    <a:pt x="434" y="1481"/>
                    <a:pt x="468" y="1248"/>
                    <a:pt x="501" y="1014"/>
                  </a:cubicBezTo>
                  <a:cubicBezTo>
                    <a:pt x="534" y="747"/>
                    <a:pt x="601" y="514"/>
                    <a:pt x="668" y="280"/>
                  </a:cubicBezTo>
                  <a:lnTo>
                    <a:pt x="701" y="280"/>
                  </a:lnTo>
                  <a:cubicBezTo>
                    <a:pt x="735" y="180"/>
                    <a:pt x="668" y="47"/>
                    <a:pt x="568" y="13"/>
                  </a:cubicBezTo>
                  <a:cubicBezTo>
                    <a:pt x="534" y="5"/>
                    <a:pt x="503" y="1"/>
                    <a:pt x="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2"/>
            <p:cNvSpPr/>
            <p:nvPr/>
          </p:nvSpPr>
          <p:spPr>
            <a:xfrm>
              <a:off x="2851525" y="2790325"/>
              <a:ext cx="745200" cy="314350"/>
            </a:xfrm>
            <a:custGeom>
              <a:avLst/>
              <a:gdLst/>
              <a:ahLst/>
              <a:cxnLst/>
              <a:rect l="l" t="t" r="r" b="b"/>
              <a:pathLst>
                <a:path w="29808" h="12574" extrusionOk="0">
                  <a:moveTo>
                    <a:pt x="453" y="2588"/>
                  </a:moveTo>
                  <a:cubicBezTo>
                    <a:pt x="459" y="2612"/>
                    <a:pt x="467" y="2637"/>
                    <a:pt x="475" y="2662"/>
                  </a:cubicBezTo>
                  <a:lnTo>
                    <a:pt x="475" y="2662"/>
                  </a:lnTo>
                  <a:cubicBezTo>
                    <a:pt x="479" y="2670"/>
                    <a:pt x="483" y="2679"/>
                    <a:pt x="487" y="2688"/>
                  </a:cubicBezTo>
                  <a:lnTo>
                    <a:pt x="453" y="2588"/>
                  </a:lnTo>
                  <a:close/>
                  <a:moveTo>
                    <a:pt x="5726" y="0"/>
                  </a:moveTo>
                  <a:cubicBezTo>
                    <a:pt x="5631" y="0"/>
                    <a:pt x="5532" y="46"/>
                    <a:pt x="5457" y="152"/>
                  </a:cubicBezTo>
                  <a:lnTo>
                    <a:pt x="4956" y="920"/>
                  </a:lnTo>
                  <a:cubicBezTo>
                    <a:pt x="4856" y="1053"/>
                    <a:pt x="4790" y="1187"/>
                    <a:pt x="4690" y="1320"/>
                  </a:cubicBezTo>
                  <a:lnTo>
                    <a:pt x="4423" y="1687"/>
                  </a:lnTo>
                  <a:lnTo>
                    <a:pt x="4123" y="2054"/>
                  </a:lnTo>
                  <a:lnTo>
                    <a:pt x="3822" y="2387"/>
                  </a:lnTo>
                  <a:cubicBezTo>
                    <a:pt x="3722" y="2521"/>
                    <a:pt x="3622" y="2621"/>
                    <a:pt x="3522" y="2754"/>
                  </a:cubicBezTo>
                  <a:lnTo>
                    <a:pt x="3189" y="3055"/>
                  </a:lnTo>
                  <a:cubicBezTo>
                    <a:pt x="3055" y="3121"/>
                    <a:pt x="2955" y="3221"/>
                    <a:pt x="2822" y="3288"/>
                  </a:cubicBezTo>
                  <a:cubicBezTo>
                    <a:pt x="2688" y="3388"/>
                    <a:pt x="2588" y="3455"/>
                    <a:pt x="2455" y="3522"/>
                  </a:cubicBezTo>
                  <a:cubicBezTo>
                    <a:pt x="2321" y="3588"/>
                    <a:pt x="2154" y="3622"/>
                    <a:pt x="2021" y="3655"/>
                  </a:cubicBezTo>
                  <a:lnTo>
                    <a:pt x="1821" y="3688"/>
                  </a:lnTo>
                  <a:lnTo>
                    <a:pt x="1621" y="3655"/>
                  </a:lnTo>
                  <a:cubicBezTo>
                    <a:pt x="1554" y="3655"/>
                    <a:pt x="1487" y="3622"/>
                    <a:pt x="1454" y="3622"/>
                  </a:cubicBezTo>
                  <a:cubicBezTo>
                    <a:pt x="1387" y="3588"/>
                    <a:pt x="1321" y="3555"/>
                    <a:pt x="1254" y="3522"/>
                  </a:cubicBezTo>
                  <a:lnTo>
                    <a:pt x="1087" y="3421"/>
                  </a:lnTo>
                  <a:cubicBezTo>
                    <a:pt x="1020" y="3388"/>
                    <a:pt x="987" y="3355"/>
                    <a:pt x="920" y="3288"/>
                  </a:cubicBezTo>
                  <a:cubicBezTo>
                    <a:pt x="820" y="3188"/>
                    <a:pt x="720" y="3088"/>
                    <a:pt x="653" y="2988"/>
                  </a:cubicBezTo>
                  <a:cubicBezTo>
                    <a:pt x="572" y="2879"/>
                    <a:pt x="513" y="2771"/>
                    <a:pt x="475" y="2662"/>
                  </a:cubicBezTo>
                  <a:lnTo>
                    <a:pt x="475" y="2662"/>
                  </a:lnTo>
                  <a:cubicBezTo>
                    <a:pt x="436" y="2585"/>
                    <a:pt x="365" y="2552"/>
                    <a:pt x="293" y="2552"/>
                  </a:cubicBezTo>
                  <a:cubicBezTo>
                    <a:pt x="149" y="2552"/>
                    <a:pt x="1" y="2683"/>
                    <a:pt x="86" y="2854"/>
                  </a:cubicBezTo>
                  <a:cubicBezTo>
                    <a:pt x="153" y="3021"/>
                    <a:pt x="220" y="3188"/>
                    <a:pt x="320" y="3321"/>
                  </a:cubicBezTo>
                  <a:cubicBezTo>
                    <a:pt x="420" y="3488"/>
                    <a:pt x="520" y="3622"/>
                    <a:pt x="653" y="3722"/>
                  </a:cubicBezTo>
                  <a:cubicBezTo>
                    <a:pt x="720" y="3788"/>
                    <a:pt x="787" y="3855"/>
                    <a:pt x="854" y="3922"/>
                  </a:cubicBezTo>
                  <a:lnTo>
                    <a:pt x="1087" y="4055"/>
                  </a:lnTo>
                  <a:cubicBezTo>
                    <a:pt x="1154" y="4122"/>
                    <a:pt x="1254" y="4155"/>
                    <a:pt x="1321" y="4189"/>
                  </a:cubicBezTo>
                  <a:cubicBezTo>
                    <a:pt x="1421" y="4222"/>
                    <a:pt x="1521" y="4222"/>
                    <a:pt x="1621" y="4255"/>
                  </a:cubicBezTo>
                  <a:lnTo>
                    <a:pt x="1888" y="4289"/>
                  </a:lnTo>
                  <a:cubicBezTo>
                    <a:pt x="1988" y="4255"/>
                    <a:pt x="2054" y="4255"/>
                    <a:pt x="2154" y="4255"/>
                  </a:cubicBezTo>
                  <a:cubicBezTo>
                    <a:pt x="2321" y="4222"/>
                    <a:pt x="2521" y="4155"/>
                    <a:pt x="2655" y="4089"/>
                  </a:cubicBezTo>
                  <a:cubicBezTo>
                    <a:pt x="2822" y="4022"/>
                    <a:pt x="2988" y="3955"/>
                    <a:pt x="3122" y="3855"/>
                  </a:cubicBezTo>
                  <a:cubicBezTo>
                    <a:pt x="3289" y="3788"/>
                    <a:pt x="3422" y="3688"/>
                    <a:pt x="3555" y="3555"/>
                  </a:cubicBezTo>
                  <a:lnTo>
                    <a:pt x="3922" y="3255"/>
                  </a:lnTo>
                  <a:cubicBezTo>
                    <a:pt x="4056" y="3155"/>
                    <a:pt x="4156" y="3021"/>
                    <a:pt x="4289" y="2888"/>
                  </a:cubicBezTo>
                  <a:lnTo>
                    <a:pt x="4623" y="2554"/>
                  </a:lnTo>
                  <a:lnTo>
                    <a:pt x="4682" y="2476"/>
                  </a:lnTo>
                  <a:lnTo>
                    <a:pt x="4682" y="2476"/>
                  </a:lnTo>
                  <a:cubicBezTo>
                    <a:pt x="4581" y="2958"/>
                    <a:pt x="4523" y="3440"/>
                    <a:pt x="4523" y="3922"/>
                  </a:cubicBezTo>
                  <a:cubicBezTo>
                    <a:pt x="4489" y="4622"/>
                    <a:pt x="4690" y="5290"/>
                    <a:pt x="5057" y="5857"/>
                  </a:cubicBezTo>
                  <a:cubicBezTo>
                    <a:pt x="5257" y="6157"/>
                    <a:pt x="5490" y="6424"/>
                    <a:pt x="5757" y="6624"/>
                  </a:cubicBezTo>
                  <a:cubicBezTo>
                    <a:pt x="6057" y="6824"/>
                    <a:pt x="6357" y="6957"/>
                    <a:pt x="6691" y="7091"/>
                  </a:cubicBezTo>
                  <a:lnTo>
                    <a:pt x="6925" y="7158"/>
                  </a:lnTo>
                  <a:lnTo>
                    <a:pt x="6958" y="7191"/>
                  </a:lnTo>
                  <a:lnTo>
                    <a:pt x="7158" y="7191"/>
                  </a:lnTo>
                  <a:lnTo>
                    <a:pt x="7592" y="7291"/>
                  </a:lnTo>
                  <a:cubicBezTo>
                    <a:pt x="7758" y="7324"/>
                    <a:pt x="7925" y="7324"/>
                    <a:pt x="8092" y="7324"/>
                  </a:cubicBezTo>
                  <a:cubicBezTo>
                    <a:pt x="8175" y="7341"/>
                    <a:pt x="8259" y="7349"/>
                    <a:pt x="8342" y="7349"/>
                  </a:cubicBezTo>
                  <a:cubicBezTo>
                    <a:pt x="8426" y="7349"/>
                    <a:pt x="8509" y="7341"/>
                    <a:pt x="8592" y="7324"/>
                  </a:cubicBezTo>
                  <a:lnTo>
                    <a:pt x="9093" y="7291"/>
                  </a:lnTo>
                  <a:cubicBezTo>
                    <a:pt x="9260" y="7258"/>
                    <a:pt x="9426" y="7191"/>
                    <a:pt x="9593" y="7158"/>
                  </a:cubicBezTo>
                  <a:cubicBezTo>
                    <a:pt x="9927" y="7057"/>
                    <a:pt x="10227" y="6924"/>
                    <a:pt x="10527" y="6757"/>
                  </a:cubicBezTo>
                  <a:cubicBezTo>
                    <a:pt x="10794" y="6590"/>
                    <a:pt x="11061" y="6390"/>
                    <a:pt x="11328" y="6157"/>
                  </a:cubicBezTo>
                  <a:cubicBezTo>
                    <a:pt x="11561" y="5923"/>
                    <a:pt x="11795" y="5690"/>
                    <a:pt x="11961" y="5423"/>
                  </a:cubicBezTo>
                  <a:cubicBezTo>
                    <a:pt x="11995" y="5384"/>
                    <a:pt x="12028" y="5343"/>
                    <a:pt x="12062" y="5301"/>
                  </a:cubicBezTo>
                  <a:lnTo>
                    <a:pt x="12062" y="5301"/>
                  </a:lnTo>
                  <a:cubicBezTo>
                    <a:pt x="12062" y="5597"/>
                    <a:pt x="12095" y="5894"/>
                    <a:pt x="12128" y="6190"/>
                  </a:cubicBezTo>
                  <a:cubicBezTo>
                    <a:pt x="12162" y="6457"/>
                    <a:pt x="12228" y="6757"/>
                    <a:pt x="12328" y="7057"/>
                  </a:cubicBezTo>
                  <a:cubicBezTo>
                    <a:pt x="12362" y="7191"/>
                    <a:pt x="12395" y="7324"/>
                    <a:pt x="12462" y="7458"/>
                  </a:cubicBezTo>
                  <a:cubicBezTo>
                    <a:pt x="12529" y="7625"/>
                    <a:pt x="12595" y="7758"/>
                    <a:pt x="12662" y="7891"/>
                  </a:cubicBezTo>
                  <a:cubicBezTo>
                    <a:pt x="12829" y="8158"/>
                    <a:pt x="12996" y="8425"/>
                    <a:pt x="13229" y="8659"/>
                  </a:cubicBezTo>
                  <a:lnTo>
                    <a:pt x="13629" y="8992"/>
                  </a:lnTo>
                  <a:lnTo>
                    <a:pt x="14063" y="9226"/>
                  </a:lnTo>
                  <a:cubicBezTo>
                    <a:pt x="14230" y="9259"/>
                    <a:pt x="14363" y="9326"/>
                    <a:pt x="14530" y="9359"/>
                  </a:cubicBezTo>
                  <a:lnTo>
                    <a:pt x="14763" y="9426"/>
                  </a:lnTo>
                  <a:lnTo>
                    <a:pt x="15431" y="9426"/>
                  </a:lnTo>
                  <a:lnTo>
                    <a:pt x="15931" y="9359"/>
                  </a:lnTo>
                  <a:cubicBezTo>
                    <a:pt x="16098" y="9326"/>
                    <a:pt x="16231" y="9292"/>
                    <a:pt x="16398" y="9226"/>
                  </a:cubicBezTo>
                  <a:cubicBezTo>
                    <a:pt x="16531" y="9192"/>
                    <a:pt x="16698" y="9126"/>
                    <a:pt x="16798" y="9059"/>
                  </a:cubicBezTo>
                  <a:cubicBezTo>
                    <a:pt x="17098" y="8925"/>
                    <a:pt x="17365" y="8759"/>
                    <a:pt x="17599" y="8592"/>
                  </a:cubicBezTo>
                  <a:cubicBezTo>
                    <a:pt x="17832" y="8425"/>
                    <a:pt x="18066" y="8225"/>
                    <a:pt x="18299" y="8025"/>
                  </a:cubicBezTo>
                  <a:cubicBezTo>
                    <a:pt x="18499" y="7825"/>
                    <a:pt x="18733" y="7625"/>
                    <a:pt x="18900" y="7391"/>
                  </a:cubicBezTo>
                  <a:cubicBezTo>
                    <a:pt x="19100" y="7158"/>
                    <a:pt x="19267" y="6924"/>
                    <a:pt x="19467" y="6691"/>
                  </a:cubicBezTo>
                  <a:cubicBezTo>
                    <a:pt x="19550" y="6574"/>
                    <a:pt x="19634" y="6457"/>
                    <a:pt x="19713" y="6340"/>
                  </a:cubicBezTo>
                  <a:lnTo>
                    <a:pt x="19713" y="6340"/>
                  </a:lnTo>
                  <a:cubicBezTo>
                    <a:pt x="19731" y="6501"/>
                    <a:pt x="19749" y="6663"/>
                    <a:pt x="19767" y="6824"/>
                  </a:cubicBezTo>
                  <a:cubicBezTo>
                    <a:pt x="19867" y="7424"/>
                    <a:pt x="20001" y="8025"/>
                    <a:pt x="20234" y="8592"/>
                  </a:cubicBezTo>
                  <a:cubicBezTo>
                    <a:pt x="20434" y="9192"/>
                    <a:pt x="20734" y="9726"/>
                    <a:pt x="21168" y="10226"/>
                  </a:cubicBezTo>
                  <a:cubicBezTo>
                    <a:pt x="21368" y="10460"/>
                    <a:pt x="21635" y="10660"/>
                    <a:pt x="21935" y="10827"/>
                  </a:cubicBezTo>
                  <a:cubicBezTo>
                    <a:pt x="22235" y="10994"/>
                    <a:pt x="22569" y="11094"/>
                    <a:pt x="22903" y="11127"/>
                  </a:cubicBezTo>
                  <a:lnTo>
                    <a:pt x="23603" y="11127"/>
                  </a:lnTo>
                  <a:cubicBezTo>
                    <a:pt x="23670" y="11127"/>
                    <a:pt x="23770" y="11094"/>
                    <a:pt x="23837" y="11094"/>
                  </a:cubicBezTo>
                  <a:cubicBezTo>
                    <a:pt x="24170" y="11027"/>
                    <a:pt x="24504" y="10927"/>
                    <a:pt x="24804" y="10793"/>
                  </a:cubicBezTo>
                  <a:cubicBezTo>
                    <a:pt x="25104" y="10627"/>
                    <a:pt x="25404" y="10427"/>
                    <a:pt x="25671" y="10193"/>
                  </a:cubicBezTo>
                  <a:cubicBezTo>
                    <a:pt x="25771" y="10093"/>
                    <a:pt x="25905" y="9993"/>
                    <a:pt x="26005" y="9893"/>
                  </a:cubicBezTo>
                  <a:cubicBezTo>
                    <a:pt x="26105" y="9759"/>
                    <a:pt x="26238" y="9659"/>
                    <a:pt x="26338" y="9559"/>
                  </a:cubicBezTo>
                  <a:cubicBezTo>
                    <a:pt x="26539" y="9326"/>
                    <a:pt x="26705" y="9092"/>
                    <a:pt x="26905" y="8825"/>
                  </a:cubicBezTo>
                  <a:cubicBezTo>
                    <a:pt x="27072" y="8592"/>
                    <a:pt x="27239" y="8358"/>
                    <a:pt x="27372" y="8092"/>
                  </a:cubicBezTo>
                  <a:cubicBezTo>
                    <a:pt x="27428" y="8002"/>
                    <a:pt x="27481" y="7913"/>
                    <a:pt x="27530" y="7823"/>
                  </a:cubicBezTo>
                  <a:lnTo>
                    <a:pt x="27530" y="7823"/>
                  </a:lnTo>
                  <a:cubicBezTo>
                    <a:pt x="27533" y="7879"/>
                    <a:pt x="27536" y="7935"/>
                    <a:pt x="27539" y="7991"/>
                  </a:cubicBezTo>
                  <a:cubicBezTo>
                    <a:pt x="27573" y="8559"/>
                    <a:pt x="27639" y="9126"/>
                    <a:pt x="27739" y="9659"/>
                  </a:cubicBezTo>
                  <a:cubicBezTo>
                    <a:pt x="27840" y="10226"/>
                    <a:pt x="28006" y="10760"/>
                    <a:pt x="28240" y="11294"/>
                  </a:cubicBezTo>
                  <a:cubicBezTo>
                    <a:pt x="28307" y="11427"/>
                    <a:pt x="28373" y="11561"/>
                    <a:pt x="28440" y="11661"/>
                  </a:cubicBezTo>
                  <a:cubicBezTo>
                    <a:pt x="28540" y="11794"/>
                    <a:pt x="28607" y="11928"/>
                    <a:pt x="28707" y="12028"/>
                  </a:cubicBezTo>
                  <a:cubicBezTo>
                    <a:pt x="28807" y="12161"/>
                    <a:pt x="28940" y="12261"/>
                    <a:pt x="29074" y="12328"/>
                  </a:cubicBezTo>
                  <a:lnTo>
                    <a:pt x="29274" y="12461"/>
                  </a:lnTo>
                  <a:lnTo>
                    <a:pt x="29474" y="12561"/>
                  </a:lnTo>
                  <a:cubicBezTo>
                    <a:pt x="29499" y="12570"/>
                    <a:pt x="29526" y="12574"/>
                    <a:pt x="29554" y="12574"/>
                  </a:cubicBezTo>
                  <a:cubicBezTo>
                    <a:pt x="29637" y="12574"/>
                    <a:pt x="29724" y="12536"/>
                    <a:pt x="29774" y="12461"/>
                  </a:cubicBezTo>
                  <a:cubicBezTo>
                    <a:pt x="29808" y="12328"/>
                    <a:pt x="29774" y="12194"/>
                    <a:pt x="29674" y="12161"/>
                  </a:cubicBezTo>
                  <a:lnTo>
                    <a:pt x="29641" y="12161"/>
                  </a:lnTo>
                  <a:lnTo>
                    <a:pt x="29474" y="12094"/>
                  </a:lnTo>
                  <a:lnTo>
                    <a:pt x="29307" y="11994"/>
                  </a:lnTo>
                  <a:cubicBezTo>
                    <a:pt x="29241" y="11928"/>
                    <a:pt x="29140" y="11828"/>
                    <a:pt x="29074" y="11761"/>
                  </a:cubicBezTo>
                  <a:cubicBezTo>
                    <a:pt x="28974" y="11661"/>
                    <a:pt x="28907" y="11561"/>
                    <a:pt x="28840" y="11461"/>
                  </a:cubicBezTo>
                  <a:cubicBezTo>
                    <a:pt x="28774" y="11327"/>
                    <a:pt x="28740" y="11227"/>
                    <a:pt x="28673" y="11094"/>
                  </a:cubicBezTo>
                  <a:cubicBezTo>
                    <a:pt x="28473" y="10627"/>
                    <a:pt x="28340" y="10126"/>
                    <a:pt x="28273" y="9593"/>
                  </a:cubicBezTo>
                  <a:cubicBezTo>
                    <a:pt x="28173" y="9059"/>
                    <a:pt x="28140" y="8525"/>
                    <a:pt x="28106" y="7991"/>
                  </a:cubicBezTo>
                  <a:cubicBezTo>
                    <a:pt x="28106" y="7484"/>
                    <a:pt x="28106" y="6977"/>
                    <a:pt x="28135" y="6470"/>
                  </a:cubicBezTo>
                  <a:lnTo>
                    <a:pt x="28135" y="6470"/>
                  </a:lnTo>
                  <a:cubicBezTo>
                    <a:pt x="28137" y="6465"/>
                    <a:pt x="28138" y="6461"/>
                    <a:pt x="28140" y="6457"/>
                  </a:cubicBezTo>
                  <a:lnTo>
                    <a:pt x="28136" y="6456"/>
                  </a:lnTo>
                  <a:lnTo>
                    <a:pt x="28136" y="6456"/>
                  </a:lnTo>
                  <a:cubicBezTo>
                    <a:pt x="28137" y="6434"/>
                    <a:pt x="28138" y="6412"/>
                    <a:pt x="28140" y="6390"/>
                  </a:cubicBezTo>
                  <a:cubicBezTo>
                    <a:pt x="28140" y="6257"/>
                    <a:pt x="28073" y="6123"/>
                    <a:pt x="27940" y="6090"/>
                  </a:cubicBezTo>
                  <a:cubicBezTo>
                    <a:pt x="27896" y="6073"/>
                    <a:pt x="27853" y="6065"/>
                    <a:pt x="27812" y="6065"/>
                  </a:cubicBezTo>
                  <a:cubicBezTo>
                    <a:pt x="27693" y="6065"/>
                    <a:pt x="27589" y="6133"/>
                    <a:pt x="27539" y="6257"/>
                  </a:cubicBezTo>
                  <a:cubicBezTo>
                    <a:pt x="27439" y="6490"/>
                    <a:pt x="27306" y="6757"/>
                    <a:pt x="27172" y="7024"/>
                  </a:cubicBezTo>
                  <a:cubicBezTo>
                    <a:pt x="27039" y="7291"/>
                    <a:pt x="26905" y="7524"/>
                    <a:pt x="26772" y="7758"/>
                  </a:cubicBezTo>
                  <a:cubicBezTo>
                    <a:pt x="26639" y="8025"/>
                    <a:pt x="26472" y="8258"/>
                    <a:pt x="26305" y="8458"/>
                  </a:cubicBezTo>
                  <a:cubicBezTo>
                    <a:pt x="26138" y="8692"/>
                    <a:pt x="25971" y="8925"/>
                    <a:pt x="25771" y="9126"/>
                  </a:cubicBezTo>
                  <a:cubicBezTo>
                    <a:pt x="25671" y="9226"/>
                    <a:pt x="25571" y="9326"/>
                    <a:pt x="25471" y="9392"/>
                  </a:cubicBezTo>
                  <a:cubicBezTo>
                    <a:pt x="25404" y="9493"/>
                    <a:pt x="25271" y="9593"/>
                    <a:pt x="25171" y="9659"/>
                  </a:cubicBezTo>
                  <a:cubicBezTo>
                    <a:pt x="24971" y="9826"/>
                    <a:pt x="24737" y="9960"/>
                    <a:pt x="24504" y="10093"/>
                  </a:cubicBezTo>
                  <a:cubicBezTo>
                    <a:pt x="24270" y="10193"/>
                    <a:pt x="24037" y="10260"/>
                    <a:pt x="23803" y="10326"/>
                  </a:cubicBezTo>
                  <a:cubicBezTo>
                    <a:pt x="23737" y="10326"/>
                    <a:pt x="23670" y="10360"/>
                    <a:pt x="23636" y="10360"/>
                  </a:cubicBezTo>
                  <a:lnTo>
                    <a:pt x="23036" y="10360"/>
                  </a:lnTo>
                  <a:cubicBezTo>
                    <a:pt x="22536" y="10293"/>
                    <a:pt x="22069" y="10026"/>
                    <a:pt x="21768" y="9659"/>
                  </a:cubicBezTo>
                  <a:cubicBezTo>
                    <a:pt x="21435" y="9259"/>
                    <a:pt x="21168" y="8759"/>
                    <a:pt x="21001" y="8258"/>
                  </a:cubicBezTo>
                  <a:cubicBezTo>
                    <a:pt x="20801" y="7758"/>
                    <a:pt x="20668" y="7191"/>
                    <a:pt x="20568" y="6657"/>
                  </a:cubicBezTo>
                  <a:cubicBezTo>
                    <a:pt x="20534" y="6357"/>
                    <a:pt x="20501" y="6090"/>
                    <a:pt x="20468" y="5823"/>
                  </a:cubicBezTo>
                  <a:cubicBezTo>
                    <a:pt x="20468" y="5523"/>
                    <a:pt x="20434" y="5256"/>
                    <a:pt x="20434" y="4989"/>
                  </a:cubicBezTo>
                  <a:cubicBezTo>
                    <a:pt x="20434" y="4823"/>
                    <a:pt x="20334" y="4689"/>
                    <a:pt x="20201" y="4622"/>
                  </a:cubicBezTo>
                  <a:cubicBezTo>
                    <a:pt x="20151" y="4606"/>
                    <a:pt x="20101" y="4597"/>
                    <a:pt x="20052" y="4597"/>
                  </a:cubicBezTo>
                  <a:cubicBezTo>
                    <a:pt x="19907" y="4597"/>
                    <a:pt x="19775" y="4672"/>
                    <a:pt x="19700" y="4823"/>
                  </a:cubicBezTo>
                  <a:cubicBezTo>
                    <a:pt x="19567" y="5023"/>
                    <a:pt x="19400" y="5290"/>
                    <a:pt x="19267" y="5523"/>
                  </a:cubicBezTo>
                  <a:cubicBezTo>
                    <a:pt x="19133" y="5723"/>
                    <a:pt x="18966" y="5957"/>
                    <a:pt x="18800" y="6190"/>
                  </a:cubicBezTo>
                  <a:cubicBezTo>
                    <a:pt x="18666" y="6390"/>
                    <a:pt x="18499" y="6624"/>
                    <a:pt x="18299" y="6824"/>
                  </a:cubicBezTo>
                  <a:cubicBezTo>
                    <a:pt x="18133" y="7024"/>
                    <a:pt x="17932" y="7191"/>
                    <a:pt x="17766" y="7391"/>
                  </a:cubicBezTo>
                  <a:cubicBezTo>
                    <a:pt x="17565" y="7558"/>
                    <a:pt x="17365" y="7725"/>
                    <a:pt x="17132" y="7891"/>
                  </a:cubicBezTo>
                  <a:cubicBezTo>
                    <a:pt x="16932" y="8025"/>
                    <a:pt x="16698" y="8158"/>
                    <a:pt x="16465" y="8258"/>
                  </a:cubicBezTo>
                  <a:cubicBezTo>
                    <a:pt x="16365" y="8325"/>
                    <a:pt x="16265" y="8358"/>
                    <a:pt x="16131" y="8392"/>
                  </a:cubicBezTo>
                  <a:cubicBezTo>
                    <a:pt x="15998" y="8425"/>
                    <a:pt x="15898" y="8458"/>
                    <a:pt x="15764" y="8492"/>
                  </a:cubicBezTo>
                  <a:lnTo>
                    <a:pt x="15431" y="8559"/>
                  </a:lnTo>
                  <a:lnTo>
                    <a:pt x="14864" y="8559"/>
                  </a:lnTo>
                  <a:lnTo>
                    <a:pt x="14697" y="8492"/>
                  </a:lnTo>
                  <a:cubicBezTo>
                    <a:pt x="14563" y="8458"/>
                    <a:pt x="14463" y="8425"/>
                    <a:pt x="14363" y="8392"/>
                  </a:cubicBezTo>
                  <a:lnTo>
                    <a:pt x="14030" y="8225"/>
                  </a:lnTo>
                  <a:lnTo>
                    <a:pt x="13796" y="8025"/>
                  </a:lnTo>
                  <a:cubicBezTo>
                    <a:pt x="13629" y="7825"/>
                    <a:pt x="13463" y="7658"/>
                    <a:pt x="13362" y="7424"/>
                  </a:cubicBezTo>
                  <a:cubicBezTo>
                    <a:pt x="13296" y="7324"/>
                    <a:pt x="13229" y="7224"/>
                    <a:pt x="13196" y="7091"/>
                  </a:cubicBezTo>
                  <a:cubicBezTo>
                    <a:pt x="13162" y="6991"/>
                    <a:pt x="13096" y="6857"/>
                    <a:pt x="13096" y="6757"/>
                  </a:cubicBezTo>
                  <a:cubicBezTo>
                    <a:pt x="12996" y="6490"/>
                    <a:pt x="12962" y="6224"/>
                    <a:pt x="12929" y="5990"/>
                  </a:cubicBezTo>
                  <a:cubicBezTo>
                    <a:pt x="12895" y="5723"/>
                    <a:pt x="12862" y="5456"/>
                    <a:pt x="12862" y="5189"/>
                  </a:cubicBezTo>
                  <a:cubicBezTo>
                    <a:pt x="12862" y="4923"/>
                    <a:pt x="12829" y="4656"/>
                    <a:pt x="12862" y="4389"/>
                  </a:cubicBezTo>
                  <a:cubicBezTo>
                    <a:pt x="12862" y="4177"/>
                    <a:pt x="12879" y="3981"/>
                    <a:pt x="12900" y="3803"/>
                  </a:cubicBezTo>
                  <a:lnTo>
                    <a:pt x="12900" y="3803"/>
                  </a:lnTo>
                  <a:cubicBezTo>
                    <a:pt x="12910" y="3776"/>
                    <a:pt x="12920" y="3749"/>
                    <a:pt x="12929" y="3722"/>
                  </a:cubicBezTo>
                  <a:lnTo>
                    <a:pt x="12911" y="3717"/>
                  </a:lnTo>
                  <a:lnTo>
                    <a:pt x="12911" y="3717"/>
                  </a:lnTo>
                  <a:cubicBezTo>
                    <a:pt x="12917" y="3673"/>
                    <a:pt x="12923" y="3630"/>
                    <a:pt x="12929" y="3588"/>
                  </a:cubicBezTo>
                  <a:cubicBezTo>
                    <a:pt x="12909" y="3327"/>
                    <a:pt x="12708" y="3175"/>
                    <a:pt x="12500" y="3175"/>
                  </a:cubicBezTo>
                  <a:cubicBezTo>
                    <a:pt x="12362" y="3175"/>
                    <a:pt x="12221" y="3242"/>
                    <a:pt x="12128" y="3388"/>
                  </a:cubicBezTo>
                  <a:cubicBezTo>
                    <a:pt x="12028" y="3655"/>
                    <a:pt x="11928" y="3888"/>
                    <a:pt x="11795" y="4155"/>
                  </a:cubicBezTo>
                  <a:cubicBezTo>
                    <a:pt x="11661" y="4389"/>
                    <a:pt x="11494" y="4622"/>
                    <a:pt x="11328" y="4856"/>
                  </a:cubicBezTo>
                  <a:cubicBezTo>
                    <a:pt x="11161" y="5089"/>
                    <a:pt x="10961" y="5290"/>
                    <a:pt x="10761" y="5490"/>
                  </a:cubicBezTo>
                  <a:cubicBezTo>
                    <a:pt x="10560" y="5690"/>
                    <a:pt x="10327" y="5857"/>
                    <a:pt x="10093" y="5990"/>
                  </a:cubicBezTo>
                  <a:cubicBezTo>
                    <a:pt x="9860" y="6123"/>
                    <a:pt x="9593" y="6224"/>
                    <a:pt x="9360" y="6324"/>
                  </a:cubicBezTo>
                  <a:cubicBezTo>
                    <a:pt x="9226" y="6357"/>
                    <a:pt x="9093" y="6424"/>
                    <a:pt x="8959" y="6424"/>
                  </a:cubicBezTo>
                  <a:lnTo>
                    <a:pt x="8526" y="6457"/>
                  </a:lnTo>
                  <a:lnTo>
                    <a:pt x="8125" y="6457"/>
                  </a:lnTo>
                  <a:cubicBezTo>
                    <a:pt x="7992" y="6457"/>
                    <a:pt x="7825" y="6457"/>
                    <a:pt x="7692" y="6424"/>
                  </a:cubicBezTo>
                  <a:lnTo>
                    <a:pt x="7258" y="6324"/>
                  </a:lnTo>
                  <a:lnTo>
                    <a:pt x="7091" y="6324"/>
                  </a:lnTo>
                  <a:lnTo>
                    <a:pt x="6891" y="6257"/>
                  </a:lnTo>
                  <a:cubicBezTo>
                    <a:pt x="6357" y="6090"/>
                    <a:pt x="5924" y="5757"/>
                    <a:pt x="5624" y="5356"/>
                  </a:cubicBezTo>
                  <a:cubicBezTo>
                    <a:pt x="5323" y="4889"/>
                    <a:pt x="5190" y="4356"/>
                    <a:pt x="5190" y="3822"/>
                  </a:cubicBezTo>
                  <a:cubicBezTo>
                    <a:pt x="5190" y="3221"/>
                    <a:pt x="5257" y="2654"/>
                    <a:pt x="5423" y="2087"/>
                  </a:cubicBezTo>
                  <a:cubicBezTo>
                    <a:pt x="5490" y="1820"/>
                    <a:pt x="5590" y="1553"/>
                    <a:pt x="5690" y="1253"/>
                  </a:cubicBezTo>
                  <a:cubicBezTo>
                    <a:pt x="5731" y="1145"/>
                    <a:pt x="5771" y="1038"/>
                    <a:pt x="5814" y="930"/>
                  </a:cubicBezTo>
                  <a:lnTo>
                    <a:pt x="5814" y="930"/>
                  </a:lnTo>
                  <a:lnTo>
                    <a:pt x="6057" y="586"/>
                  </a:lnTo>
                  <a:lnTo>
                    <a:pt x="5981" y="541"/>
                  </a:lnTo>
                  <a:lnTo>
                    <a:pt x="5981" y="541"/>
                  </a:lnTo>
                  <a:cubicBezTo>
                    <a:pt x="5995" y="512"/>
                    <a:pt x="6009" y="482"/>
                    <a:pt x="6024" y="453"/>
                  </a:cubicBezTo>
                  <a:cubicBezTo>
                    <a:pt x="6115" y="203"/>
                    <a:pt x="5928" y="0"/>
                    <a:pt x="57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2"/>
            <p:cNvSpPr/>
            <p:nvPr/>
          </p:nvSpPr>
          <p:spPr>
            <a:xfrm>
              <a:off x="2825325" y="2878975"/>
              <a:ext cx="757325" cy="320475"/>
            </a:xfrm>
            <a:custGeom>
              <a:avLst/>
              <a:gdLst/>
              <a:ahLst/>
              <a:cxnLst/>
              <a:rect l="l" t="t" r="r" b="b"/>
              <a:pathLst>
                <a:path w="30293" h="12819" extrusionOk="0">
                  <a:moveTo>
                    <a:pt x="967" y="0"/>
                  </a:moveTo>
                  <a:cubicBezTo>
                    <a:pt x="866" y="0"/>
                    <a:pt x="789" y="60"/>
                    <a:pt x="734" y="142"/>
                  </a:cubicBezTo>
                  <a:cubicBezTo>
                    <a:pt x="534" y="743"/>
                    <a:pt x="334" y="1343"/>
                    <a:pt x="200" y="1977"/>
                  </a:cubicBezTo>
                  <a:cubicBezTo>
                    <a:pt x="67" y="2611"/>
                    <a:pt x="0" y="3245"/>
                    <a:pt x="0" y="3912"/>
                  </a:cubicBezTo>
                  <a:cubicBezTo>
                    <a:pt x="0" y="4579"/>
                    <a:pt x="134" y="5246"/>
                    <a:pt x="434" y="5846"/>
                  </a:cubicBezTo>
                  <a:cubicBezTo>
                    <a:pt x="601" y="6180"/>
                    <a:pt x="834" y="6447"/>
                    <a:pt x="1101" y="6680"/>
                  </a:cubicBezTo>
                  <a:cubicBezTo>
                    <a:pt x="1368" y="6914"/>
                    <a:pt x="1668" y="7081"/>
                    <a:pt x="2002" y="7214"/>
                  </a:cubicBezTo>
                  <a:lnTo>
                    <a:pt x="2235" y="7281"/>
                  </a:lnTo>
                  <a:cubicBezTo>
                    <a:pt x="2335" y="7314"/>
                    <a:pt x="2402" y="7314"/>
                    <a:pt x="2502" y="7348"/>
                  </a:cubicBezTo>
                  <a:cubicBezTo>
                    <a:pt x="2669" y="7381"/>
                    <a:pt x="2836" y="7381"/>
                    <a:pt x="3036" y="7414"/>
                  </a:cubicBezTo>
                  <a:cubicBezTo>
                    <a:pt x="3369" y="7414"/>
                    <a:pt x="3703" y="7381"/>
                    <a:pt x="4070" y="7281"/>
                  </a:cubicBezTo>
                  <a:cubicBezTo>
                    <a:pt x="4704" y="7081"/>
                    <a:pt x="5304" y="6780"/>
                    <a:pt x="5838" y="6380"/>
                  </a:cubicBezTo>
                  <a:cubicBezTo>
                    <a:pt x="6338" y="5947"/>
                    <a:pt x="6805" y="5513"/>
                    <a:pt x="7239" y="5013"/>
                  </a:cubicBezTo>
                  <a:cubicBezTo>
                    <a:pt x="7307" y="4933"/>
                    <a:pt x="7376" y="4849"/>
                    <a:pt x="7444" y="4762"/>
                  </a:cubicBezTo>
                  <a:lnTo>
                    <a:pt x="7444" y="4762"/>
                  </a:lnTo>
                  <a:cubicBezTo>
                    <a:pt x="7441" y="4835"/>
                    <a:pt x="7439" y="4907"/>
                    <a:pt x="7439" y="4979"/>
                  </a:cubicBezTo>
                  <a:cubicBezTo>
                    <a:pt x="7405" y="5613"/>
                    <a:pt x="7472" y="6247"/>
                    <a:pt x="7606" y="6847"/>
                  </a:cubicBezTo>
                  <a:cubicBezTo>
                    <a:pt x="7739" y="7514"/>
                    <a:pt x="8039" y="8115"/>
                    <a:pt x="8473" y="8615"/>
                  </a:cubicBezTo>
                  <a:cubicBezTo>
                    <a:pt x="8706" y="8849"/>
                    <a:pt x="8973" y="9049"/>
                    <a:pt x="9273" y="9216"/>
                  </a:cubicBezTo>
                  <a:cubicBezTo>
                    <a:pt x="9574" y="9382"/>
                    <a:pt x="9907" y="9482"/>
                    <a:pt x="10241" y="9549"/>
                  </a:cubicBezTo>
                  <a:lnTo>
                    <a:pt x="11175" y="9549"/>
                  </a:lnTo>
                  <a:lnTo>
                    <a:pt x="11675" y="9516"/>
                  </a:lnTo>
                  <a:lnTo>
                    <a:pt x="12176" y="9382"/>
                  </a:lnTo>
                  <a:cubicBezTo>
                    <a:pt x="12309" y="9349"/>
                    <a:pt x="12476" y="9316"/>
                    <a:pt x="12609" y="9249"/>
                  </a:cubicBezTo>
                  <a:cubicBezTo>
                    <a:pt x="12776" y="9182"/>
                    <a:pt x="12909" y="9115"/>
                    <a:pt x="13076" y="9049"/>
                  </a:cubicBezTo>
                  <a:cubicBezTo>
                    <a:pt x="13210" y="8982"/>
                    <a:pt x="13343" y="8915"/>
                    <a:pt x="13476" y="8815"/>
                  </a:cubicBezTo>
                  <a:lnTo>
                    <a:pt x="13877" y="8548"/>
                  </a:lnTo>
                  <a:cubicBezTo>
                    <a:pt x="14110" y="8348"/>
                    <a:pt x="14344" y="8148"/>
                    <a:pt x="14577" y="7915"/>
                  </a:cubicBezTo>
                  <a:cubicBezTo>
                    <a:pt x="14677" y="7815"/>
                    <a:pt x="14777" y="7681"/>
                    <a:pt x="14911" y="7581"/>
                  </a:cubicBezTo>
                  <a:cubicBezTo>
                    <a:pt x="15011" y="7448"/>
                    <a:pt x="15111" y="7348"/>
                    <a:pt x="15178" y="7214"/>
                  </a:cubicBezTo>
                  <a:cubicBezTo>
                    <a:pt x="15259" y="7105"/>
                    <a:pt x="15335" y="7002"/>
                    <a:pt x="15408" y="6900"/>
                  </a:cubicBezTo>
                  <a:lnTo>
                    <a:pt x="15408" y="6900"/>
                  </a:lnTo>
                  <a:cubicBezTo>
                    <a:pt x="15419" y="7017"/>
                    <a:pt x="15432" y="7132"/>
                    <a:pt x="15445" y="7247"/>
                  </a:cubicBezTo>
                  <a:cubicBezTo>
                    <a:pt x="15478" y="7548"/>
                    <a:pt x="15511" y="7848"/>
                    <a:pt x="15578" y="8148"/>
                  </a:cubicBezTo>
                  <a:cubicBezTo>
                    <a:pt x="15645" y="8448"/>
                    <a:pt x="15745" y="8749"/>
                    <a:pt x="15845" y="9015"/>
                  </a:cubicBezTo>
                  <a:cubicBezTo>
                    <a:pt x="15878" y="9149"/>
                    <a:pt x="15945" y="9282"/>
                    <a:pt x="16012" y="9449"/>
                  </a:cubicBezTo>
                  <a:cubicBezTo>
                    <a:pt x="16078" y="9582"/>
                    <a:pt x="16145" y="9716"/>
                    <a:pt x="16245" y="9849"/>
                  </a:cubicBezTo>
                  <a:cubicBezTo>
                    <a:pt x="16412" y="10150"/>
                    <a:pt x="16612" y="10416"/>
                    <a:pt x="16879" y="10650"/>
                  </a:cubicBezTo>
                  <a:lnTo>
                    <a:pt x="17246" y="10950"/>
                  </a:lnTo>
                  <a:lnTo>
                    <a:pt x="17679" y="11184"/>
                  </a:lnTo>
                  <a:cubicBezTo>
                    <a:pt x="17846" y="11250"/>
                    <a:pt x="18013" y="11317"/>
                    <a:pt x="18180" y="11350"/>
                  </a:cubicBezTo>
                  <a:lnTo>
                    <a:pt x="18413" y="11417"/>
                  </a:lnTo>
                  <a:lnTo>
                    <a:pt x="18647" y="11417"/>
                  </a:lnTo>
                  <a:cubicBezTo>
                    <a:pt x="18814" y="11417"/>
                    <a:pt x="18947" y="11450"/>
                    <a:pt x="19114" y="11450"/>
                  </a:cubicBezTo>
                  <a:lnTo>
                    <a:pt x="19614" y="11417"/>
                  </a:lnTo>
                  <a:cubicBezTo>
                    <a:pt x="19781" y="11384"/>
                    <a:pt x="19948" y="11350"/>
                    <a:pt x="20081" y="11317"/>
                  </a:cubicBezTo>
                  <a:cubicBezTo>
                    <a:pt x="20248" y="11284"/>
                    <a:pt x="20381" y="11217"/>
                    <a:pt x="20548" y="11150"/>
                  </a:cubicBezTo>
                  <a:cubicBezTo>
                    <a:pt x="20815" y="11050"/>
                    <a:pt x="21115" y="10917"/>
                    <a:pt x="21382" y="10750"/>
                  </a:cubicBezTo>
                  <a:cubicBezTo>
                    <a:pt x="21616" y="10583"/>
                    <a:pt x="21882" y="10383"/>
                    <a:pt x="22116" y="10183"/>
                  </a:cubicBezTo>
                  <a:cubicBezTo>
                    <a:pt x="22349" y="9983"/>
                    <a:pt x="22550" y="9783"/>
                    <a:pt x="22783" y="9549"/>
                  </a:cubicBezTo>
                  <a:cubicBezTo>
                    <a:pt x="22983" y="9349"/>
                    <a:pt x="23183" y="9115"/>
                    <a:pt x="23384" y="8882"/>
                  </a:cubicBezTo>
                  <a:cubicBezTo>
                    <a:pt x="23495" y="8726"/>
                    <a:pt x="23621" y="8571"/>
                    <a:pt x="23742" y="8415"/>
                  </a:cubicBezTo>
                  <a:lnTo>
                    <a:pt x="23742" y="8415"/>
                  </a:lnTo>
                  <a:cubicBezTo>
                    <a:pt x="23744" y="8459"/>
                    <a:pt x="23747" y="8504"/>
                    <a:pt x="23750" y="8548"/>
                  </a:cubicBezTo>
                  <a:cubicBezTo>
                    <a:pt x="23784" y="8982"/>
                    <a:pt x="23817" y="9416"/>
                    <a:pt x="23917" y="9849"/>
                  </a:cubicBezTo>
                  <a:cubicBezTo>
                    <a:pt x="23951" y="10083"/>
                    <a:pt x="24017" y="10316"/>
                    <a:pt x="24051" y="10516"/>
                  </a:cubicBezTo>
                  <a:cubicBezTo>
                    <a:pt x="24117" y="10750"/>
                    <a:pt x="24217" y="10950"/>
                    <a:pt x="24318" y="11150"/>
                  </a:cubicBezTo>
                  <a:lnTo>
                    <a:pt x="24451" y="11450"/>
                  </a:lnTo>
                  <a:cubicBezTo>
                    <a:pt x="24518" y="11584"/>
                    <a:pt x="24584" y="11684"/>
                    <a:pt x="24651" y="11751"/>
                  </a:cubicBezTo>
                  <a:cubicBezTo>
                    <a:pt x="24718" y="11851"/>
                    <a:pt x="24785" y="11951"/>
                    <a:pt x="24885" y="12051"/>
                  </a:cubicBezTo>
                  <a:cubicBezTo>
                    <a:pt x="24951" y="12118"/>
                    <a:pt x="25051" y="12218"/>
                    <a:pt x="25151" y="12284"/>
                  </a:cubicBezTo>
                  <a:lnTo>
                    <a:pt x="25452" y="12485"/>
                  </a:lnTo>
                  <a:cubicBezTo>
                    <a:pt x="25552" y="12551"/>
                    <a:pt x="25685" y="12585"/>
                    <a:pt x="25785" y="12651"/>
                  </a:cubicBezTo>
                  <a:cubicBezTo>
                    <a:pt x="25852" y="12651"/>
                    <a:pt x="25919" y="12685"/>
                    <a:pt x="25985" y="12685"/>
                  </a:cubicBezTo>
                  <a:lnTo>
                    <a:pt x="26152" y="12718"/>
                  </a:lnTo>
                  <a:cubicBezTo>
                    <a:pt x="26252" y="12751"/>
                    <a:pt x="26352" y="12785"/>
                    <a:pt x="26452" y="12785"/>
                  </a:cubicBezTo>
                  <a:cubicBezTo>
                    <a:pt x="26686" y="12818"/>
                    <a:pt x="26919" y="12818"/>
                    <a:pt x="27153" y="12818"/>
                  </a:cubicBezTo>
                  <a:cubicBezTo>
                    <a:pt x="27286" y="12818"/>
                    <a:pt x="27386" y="12785"/>
                    <a:pt x="27520" y="12785"/>
                  </a:cubicBezTo>
                  <a:cubicBezTo>
                    <a:pt x="27620" y="12751"/>
                    <a:pt x="27753" y="12751"/>
                    <a:pt x="27853" y="12718"/>
                  </a:cubicBezTo>
                  <a:cubicBezTo>
                    <a:pt x="28287" y="12618"/>
                    <a:pt x="28721" y="12451"/>
                    <a:pt x="29088" y="12218"/>
                  </a:cubicBezTo>
                  <a:cubicBezTo>
                    <a:pt x="29288" y="12118"/>
                    <a:pt x="29488" y="11984"/>
                    <a:pt x="29655" y="11851"/>
                  </a:cubicBezTo>
                  <a:cubicBezTo>
                    <a:pt x="29855" y="11717"/>
                    <a:pt x="30022" y="11551"/>
                    <a:pt x="30188" y="11384"/>
                  </a:cubicBezTo>
                  <a:cubicBezTo>
                    <a:pt x="30292" y="11228"/>
                    <a:pt x="30153" y="11031"/>
                    <a:pt x="29992" y="11031"/>
                  </a:cubicBezTo>
                  <a:cubicBezTo>
                    <a:pt x="29946" y="11031"/>
                    <a:pt x="29899" y="11047"/>
                    <a:pt x="29855" y="11084"/>
                  </a:cubicBezTo>
                  <a:cubicBezTo>
                    <a:pt x="29721" y="11217"/>
                    <a:pt x="29555" y="11350"/>
                    <a:pt x="29388" y="11450"/>
                  </a:cubicBezTo>
                  <a:cubicBezTo>
                    <a:pt x="29221" y="11584"/>
                    <a:pt x="29054" y="11684"/>
                    <a:pt x="28888" y="11784"/>
                  </a:cubicBezTo>
                  <a:cubicBezTo>
                    <a:pt x="28521" y="11984"/>
                    <a:pt x="28154" y="12118"/>
                    <a:pt x="27753" y="12218"/>
                  </a:cubicBezTo>
                  <a:cubicBezTo>
                    <a:pt x="27653" y="12251"/>
                    <a:pt x="27553" y="12251"/>
                    <a:pt x="27453" y="12251"/>
                  </a:cubicBezTo>
                  <a:cubicBezTo>
                    <a:pt x="27353" y="12284"/>
                    <a:pt x="27253" y="12284"/>
                    <a:pt x="27153" y="12284"/>
                  </a:cubicBezTo>
                  <a:cubicBezTo>
                    <a:pt x="26953" y="12284"/>
                    <a:pt x="26753" y="12284"/>
                    <a:pt x="26586" y="12251"/>
                  </a:cubicBezTo>
                  <a:cubicBezTo>
                    <a:pt x="26486" y="12218"/>
                    <a:pt x="26386" y="12184"/>
                    <a:pt x="26252" y="12184"/>
                  </a:cubicBezTo>
                  <a:lnTo>
                    <a:pt x="26119" y="12151"/>
                  </a:lnTo>
                  <a:lnTo>
                    <a:pt x="25985" y="12084"/>
                  </a:lnTo>
                  <a:cubicBezTo>
                    <a:pt x="25919" y="12051"/>
                    <a:pt x="25819" y="12051"/>
                    <a:pt x="25752" y="11984"/>
                  </a:cubicBezTo>
                  <a:lnTo>
                    <a:pt x="25518" y="11817"/>
                  </a:lnTo>
                  <a:cubicBezTo>
                    <a:pt x="25452" y="11784"/>
                    <a:pt x="25385" y="11717"/>
                    <a:pt x="25318" y="11617"/>
                  </a:cubicBezTo>
                  <a:cubicBezTo>
                    <a:pt x="25252" y="11584"/>
                    <a:pt x="25218" y="11484"/>
                    <a:pt x="25151" y="11417"/>
                  </a:cubicBezTo>
                  <a:cubicBezTo>
                    <a:pt x="25118" y="11317"/>
                    <a:pt x="25051" y="11250"/>
                    <a:pt x="25018" y="11184"/>
                  </a:cubicBezTo>
                  <a:lnTo>
                    <a:pt x="24885" y="10917"/>
                  </a:lnTo>
                  <a:cubicBezTo>
                    <a:pt x="24818" y="10717"/>
                    <a:pt x="24751" y="10516"/>
                    <a:pt x="24684" y="10350"/>
                  </a:cubicBezTo>
                  <a:cubicBezTo>
                    <a:pt x="24618" y="10150"/>
                    <a:pt x="24584" y="9949"/>
                    <a:pt x="24551" y="9749"/>
                  </a:cubicBezTo>
                  <a:cubicBezTo>
                    <a:pt x="24484" y="9316"/>
                    <a:pt x="24451" y="8915"/>
                    <a:pt x="24418" y="8482"/>
                  </a:cubicBezTo>
                  <a:cubicBezTo>
                    <a:pt x="24418" y="8081"/>
                    <a:pt x="24418" y="7648"/>
                    <a:pt x="24418" y="7247"/>
                  </a:cubicBezTo>
                  <a:cubicBezTo>
                    <a:pt x="24451" y="7114"/>
                    <a:pt x="24384" y="6981"/>
                    <a:pt x="24251" y="6914"/>
                  </a:cubicBezTo>
                  <a:cubicBezTo>
                    <a:pt x="24197" y="6882"/>
                    <a:pt x="24141" y="6867"/>
                    <a:pt x="24085" y="6867"/>
                  </a:cubicBezTo>
                  <a:cubicBezTo>
                    <a:pt x="23966" y="6867"/>
                    <a:pt x="23852" y="6934"/>
                    <a:pt x="23784" y="7047"/>
                  </a:cubicBezTo>
                  <a:cubicBezTo>
                    <a:pt x="23650" y="7247"/>
                    <a:pt x="23484" y="7514"/>
                    <a:pt x="23317" y="7714"/>
                  </a:cubicBezTo>
                  <a:cubicBezTo>
                    <a:pt x="23150" y="7948"/>
                    <a:pt x="22983" y="8181"/>
                    <a:pt x="22816" y="8415"/>
                  </a:cubicBezTo>
                  <a:cubicBezTo>
                    <a:pt x="22616" y="8615"/>
                    <a:pt x="22450" y="8815"/>
                    <a:pt x="22249" y="9015"/>
                  </a:cubicBezTo>
                  <a:cubicBezTo>
                    <a:pt x="22049" y="9216"/>
                    <a:pt x="21849" y="9416"/>
                    <a:pt x="21616" y="9582"/>
                  </a:cubicBezTo>
                  <a:cubicBezTo>
                    <a:pt x="21415" y="9749"/>
                    <a:pt x="21182" y="9916"/>
                    <a:pt x="20982" y="10049"/>
                  </a:cubicBezTo>
                  <a:cubicBezTo>
                    <a:pt x="20748" y="10216"/>
                    <a:pt x="20481" y="10316"/>
                    <a:pt x="20248" y="10416"/>
                  </a:cubicBezTo>
                  <a:cubicBezTo>
                    <a:pt x="20115" y="10483"/>
                    <a:pt x="20014" y="10516"/>
                    <a:pt x="19881" y="10550"/>
                  </a:cubicBezTo>
                  <a:cubicBezTo>
                    <a:pt x="19748" y="10583"/>
                    <a:pt x="19614" y="10617"/>
                    <a:pt x="19514" y="10617"/>
                  </a:cubicBezTo>
                  <a:lnTo>
                    <a:pt x="19147" y="10650"/>
                  </a:lnTo>
                  <a:cubicBezTo>
                    <a:pt x="19014" y="10650"/>
                    <a:pt x="18880" y="10650"/>
                    <a:pt x="18747" y="10617"/>
                  </a:cubicBezTo>
                  <a:lnTo>
                    <a:pt x="18547" y="10617"/>
                  </a:lnTo>
                  <a:lnTo>
                    <a:pt x="18380" y="10583"/>
                  </a:lnTo>
                  <a:cubicBezTo>
                    <a:pt x="18247" y="10550"/>
                    <a:pt x="18146" y="10483"/>
                    <a:pt x="18013" y="10450"/>
                  </a:cubicBezTo>
                  <a:lnTo>
                    <a:pt x="17679" y="10283"/>
                  </a:lnTo>
                  <a:lnTo>
                    <a:pt x="17413" y="10016"/>
                  </a:lnTo>
                  <a:cubicBezTo>
                    <a:pt x="17212" y="9849"/>
                    <a:pt x="17079" y="9649"/>
                    <a:pt x="16946" y="9416"/>
                  </a:cubicBezTo>
                  <a:cubicBezTo>
                    <a:pt x="16879" y="9316"/>
                    <a:pt x="16812" y="9216"/>
                    <a:pt x="16745" y="9082"/>
                  </a:cubicBezTo>
                  <a:cubicBezTo>
                    <a:pt x="16712" y="8949"/>
                    <a:pt x="16645" y="8849"/>
                    <a:pt x="16612" y="8715"/>
                  </a:cubicBezTo>
                  <a:cubicBezTo>
                    <a:pt x="16512" y="8448"/>
                    <a:pt x="16445" y="8181"/>
                    <a:pt x="16379" y="7915"/>
                  </a:cubicBezTo>
                  <a:cubicBezTo>
                    <a:pt x="16345" y="7648"/>
                    <a:pt x="16278" y="7381"/>
                    <a:pt x="16245" y="7081"/>
                  </a:cubicBezTo>
                  <a:cubicBezTo>
                    <a:pt x="16245" y="6814"/>
                    <a:pt x="16212" y="6547"/>
                    <a:pt x="16212" y="6247"/>
                  </a:cubicBezTo>
                  <a:cubicBezTo>
                    <a:pt x="16212" y="5980"/>
                    <a:pt x="16212" y="5680"/>
                    <a:pt x="16245" y="5413"/>
                  </a:cubicBezTo>
                  <a:cubicBezTo>
                    <a:pt x="16245" y="5152"/>
                    <a:pt x="16040" y="5000"/>
                    <a:pt x="15826" y="5000"/>
                  </a:cubicBezTo>
                  <a:cubicBezTo>
                    <a:pt x="15684" y="5000"/>
                    <a:pt x="15538" y="5066"/>
                    <a:pt x="15445" y="5213"/>
                  </a:cubicBezTo>
                  <a:cubicBezTo>
                    <a:pt x="15311" y="5480"/>
                    <a:pt x="15178" y="5713"/>
                    <a:pt x="15044" y="5947"/>
                  </a:cubicBezTo>
                  <a:cubicBezTo>
                    <a:pt x="14877" y="6180"/>
                    <a:pt x="14744" y="6414"/>
                    <a:pt x="14544" y="6647"/>
                  </a:cubicBezTo>
                  <a:cubicBezTo>
                    <a:pt x="14477" y="6747"/>
                    <a:pt x="14377" y="6847"/>
                    <a:pt x="14277" y="6947"/>
                  </a:cubicBezTo>
                  <a:cubicBezTo>
                    <a:pt x="14210" y="7081"/>
                    <a:pt x="14110" y="7181"/>
                    <a:pt x="14010" y="7281"/>
                  </a:cubicBezTo>
                  <a:cubicBezTo>
                    <a:pt x="13810" y="7448"/>
                    <a:pt x="13610" y="7648"/>
                    <a:pt x="13376" y="7815"/>
                  </a:cubicBezTo>
                  <a:lnTo>
                    <a:pt x="13043" y="8048"/>
                  </a:lnTo>
                  <a:cubicBezTo>
                    <a:pt x="12943" y="8115"/>
                    <a:pt x="12809" y="8181"/>
                    <a:pt x="12709" y="8248"/>
                  </a:cubicBezTo>
                  <a:cubicBezTo>
                    <a:pt x="12576" y="8315"/>
                    <a:pt x="12476" y="8348"/>
                    <a:pt x="12342" y="8415"/>
                  </a:cubicBezTo>
                  <a:cubicBezTo>
                    <a:pt x="12209" y="8448"/>
                    <a:pt x="12109" y="8515"/>
                    <a:pt x="11975" y="8548"/>
                  </a:cubicBezTo>
                  <a:lnTo>
                    <a:pt x="11575" y="8615"/>
                  </a:lnTo>
                  <a:lnTo>
                    <a:pt x="11208" y="8648"/>
                  </a:lnTo>
                  <a:cubicBezTo>
                    <a:pt x="11141" y="8665"/>
                    <a:pt x="11075" y="8673"/>
                    <a:pt x="11004" y="8673"/>
                  </a:cubicBezTo>
                  <a:cubicBezTo>
                    <a:pt x="10933" y="8673"/>
                    <a:pt x="10858" y="8665"/>
                    <a:pt x="10775" y="8648"/>
                  </a:cubicBezTo>
                  <a:lnTo>
                    <a:pt x="10408" y="8648"/>
                  </a:lnTo>
                  <a:cubicBezTo>
                    <a:pt x="9907" y="8582"/>
                    <a:pt x="9440" y="8348"/>
                    <a:pt x="9107" y="7981"/>
                  </a:cubicBezTo>
                  <a:cubicBezTo>
                    <a:pt x="8740" y="7581"/>
                    <a:pt x="8506" y="7114"/>
                    <a:pt x="8406" y="6580"/>
                  </a:cubicBezTo>
                  <a:cubicBezTo>
                    <a:pt x="8273" y="6047"/>
                    <a:pt x="8239" y="5480"/>
                    <a:pt x="8273" y="4912"/>
                  </a:cubicBezTo>
                  <a:cubicBezTo>
                    <a:pt x="8273" y="4646"/>
                    <a:pt x="8306" y="4379"/>
                    <a:pt x="8339" y="4079"/>
                  </a:cubicBezTo>
                  <a:cubicBezTo>
                    <a:pt x="8373" y="3812"/>
                    <a:pt x="8406" y="3511"/>
                    <a:pt x="8473" y="3245"/>
                  </a:cubicBezTo>
                  <a:cubicBezTo>
                    <a:pt x="8537" y="2967"/>
                    <a:pt x="8314" y="2772"/>
                    <a:pt x="8093" y="2772"/>
                  </a:cubicBezTo>
                  <a:cubicBezTo>
                    <a:pt x="7969" y="2772"/>
                    <a:pt x="7845" y="2834"/>
                    <a:pt x="7772" y="2978"/>
                  </a:cubicBezTo>
                  <a:cubicBezTo>
                    <a:pt x="7606" y="3211"/>
                    <a:pt x="7439" y="3478"/>
                    <a:pt x="7272" y="3712"/>
                  </a:cubicBezTo>
                  <a:cubicBezTo>
                    <a:pt x="7105" y="3978"/>
                    <a:pt x="6905" y="4212"/>
                    <a:pt x="6705" y="4445"/>
                  </a:cubicBezTo>
                  <a:cubicBezTo>
                    <a:pt x="6338" y="4912"/>
                    <a:pt x="5904" y="5313"/>
                    <a:pt x="5437" y="5713"/>
                  </a:cubicBezTo>
                  <a:cubicBezTo>
                    <a:pt x="4970" y="6080"/>
                    <a:pt x="4470" y="6347"/>
                    <a:pt x="3903" y="6547"/>
                  </a:cubicBezTo>
                  <a:cubicBezTo>
                    <a:pt x="3645" y="6612"/>
                    <a:pt x="3372" y="6648"/>
                    <a:pt x="3104" y="6648"/>
                  </a:cubicBezTo>
                  <a:cubicBezTo>
                    <a:pt x="2957" y="6648"/>
                    <a:pt x="2811" y="6637"/>
                    <a:pt x="2669" y="6614"/>
                  </a:cubicBezTo>
                  <a:cubicBezTo>
                    <a:pt x="2602" y="6580"/>
                    <a:pt x="2535" y="6580"/>
                    <a:pt x="2469" y="6580"/>
                  </a:cubicBezTo>
                  <a:lnTo>
                    <a:pt x="2235" y="6514"/>
                  </a:lnTo>
                  <a:cubicBezTo>
                    <a:pt x="1968" y="6414"/>
                    <a:pt x="1735" y="6280"/>
                    <a:pt x="1535" y="6113"/>
                  </a:cubicBezTo>
                  <a:cubicBezTo>
                    <a:pt x="1301" y="5947"/>
                    <a:pt x="1134" y="5713"/>
                    <a:pt x="1001" y="5480"/>
                  </a:cubicBezTo>
                  <a:cubicBezTo>
                    <a:pt x="734" y="4979"/>
                    <a:pt x="601" y="4412"/>
                    <a:pt x="567" y="3812"/>
                  </a:cubicBezTo>
                  <a:cubicBezTo>
                    <a:pt x="567" y="3211"/>
                    <a:pt x="601" y="2611"/>
                    <a:pt x="734" y="2010"/>
                  </a:cubicBezTo>
                  <a:cubicBezTo>
                    <a:pt x="834" y="1410"/>
                    <a:pt x="1001" y="810"/>
                    <a:pt x="1201" y="242"/>
                  </a:cubicBezTo>
                  <a:lnTo>
                    <a:pt x="1201" y="242"/>
                  </a:lnTo>
                  <a:lnTo>
                    <a:pt x="1168" y="309"/>
                  </a:lnTo>
                  <a:cubicBezTo>
                    <a:pt x="1201" y="176"/>
                    <a:pt x="1134" y="42"/>
                    <a:pt x="1034" y="9"/>
                  </a:cubicBezTo>
                  <a:cubicBezTo>
                    <a:pt x="1011" y="3"/>
                    <a:pt x="988" y="0"/>
                    <a:pt x="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2"/>
            <p:cNvSpPr/>
            <p:nvPr/>
          </p:nvSpPr>
          <p:spPr>
            <a:xfrm>
              <a:off x="2792800" y="3041975"/>
              <a:ext cx="747225" cy="266300"/>
            </a:xfrm>
            <a:custGeom>
              <a:avLst/>
              <a:gdLst/>
              <a:ahLst/>
              <a:cxnLst/>
              <a:rect l="l" t="t" r="r" b="b"/>
              <a:pathLst>
                <a:path w="29889" h="10652" extrusionOk="0">
                  <a:moveTo>
                    <a:pt x="3391" y="1"/>
                  </a:moveTo>
                  <a:cubicBezTo>
                    <a:pt x="3287" y="1"/>
                    <a:pt x="3185" y="63"/>
                    <a:pt x="3136" y="160"/>
                  </a:cubicBezTo>
                  <a:cubicBezTo>
                    <a:pt x="3069" y="327"/>
                    <a:pt x="2969" y="494"/>
                    <a:pt x="2902" y="661"/>
                  </a:cubicBezTo>
                  <a:cubicBezTo>
                    <a:pt x="2802" y="794"/>
                    <a:pt x="2702" y="961"/>
                    <a:pt x="2602" y="1094"/>
                  </a:cubicBezTo>
                  <a:cubicBezTo>
                    <a:pt x="2569" y="1161"/>
                    <a:pt x="2502" y="1261"/>
                    <a:pt x="2435" y="1328"/>
                  </a:cubicBezTo>
                  <a:cubicBezTo>
                    <a:pt x="2402" y="1395"/>
                    <a:pt x="2335" y="1461"/>
                    <a:pt x="2269" y="1528"/>
                  </a:cubicBezTo>
                  <a:cubicBezTo>
                    <a:pt x="2168" y="1661"/>
                    <a:pt x="2035" y="1795"/>
                    <a:pt x="1902" y="1928"/>
                  </a:cubicBezTo>
                  <a:cubicBezTo>
                    <a:pt x="1368" y="2395"/>
                    <a:pt x="767" y="2829"/>
                    <a:pt x="134" y="3163"/>
                  </a:cubicBezTo>
                  <a:lnTo>
                    <a:pt x="167" y="3229"/>
                  </a:lnTo>
                  <a:cubicBezTo>
                    <a:pt x="34" y="3296"/>
                    <a:pt x="0" y="3396"/>
                    <a:pt x="67" y="3529"/>
                  </a:cubicBezTo>
                  <a:cubicBezTo>
                    <a:pt x="92" y="3605"/>
                    <a:pt x="173" y="3642"/>
                    <a:pt x="255" y="3642"/>
                  </a:cubicBezTo>
                  <a:cubicBezTo>
                    <a:pt x="282" y="3642"/>
                    <a:pt x="309" y="3638"/>
                    <a:pt x="334" y="3630"/>
                  </a:cubicBezTo>
                  <a:cubicBezTo>
                    <a:pt x="701" y="3463"/>
                    <a:pt x="1034" y="3263"/>
                    <a:pt x="1368" y="3062"/>
                  </a:cubicBezTo>
                  <a:cubicBezTo>
                    <a:pt x="1701" y="2829"/>
                    <a:pt x="2002" y="2595"/>
                    <a:pt x="2269" y="2329"/>
                  </a:cubicBezTo>
                  <a:cubicBezTo>
                    <a:pt x="2435" y="2195"/>
                    <a:pt x="2569" y="2062"/>
                    <a:pt x="2702" y="1928"/>
                  </a:cubicBezTo>
                  <a:cubicBezTo>
                    <a:pt x="2836" y="1762"/>
                    <a:pt x="2969" y="1628"/>
                    <a:pt x="3069" y="1461"/>
                  </a:cubicBezTo>
                  <a:cubicBezTo>
                    <a:pt x="3097" y="1426"/>
                    <a:pt x="3123" y="1393"/>
                    <a:pt x="3149" y="1360"/>
                  </a:cubicBezTo>
                  <a:lnTo>
                    <a:pt x="3149" y="1360"/>
                  </a:lnTo>
                  <a:cubicBezTo>
                    <a:pt x="3171" y="1616"/>
                    <a:pt x="3179" y="1867"/>
                    <a:pt x="3236" y="2095"/>
                  </a:cubicBezTo>
                  <a:cubicBezTo>
                    <a:pt x="3269" y="2395"/>
                    <a:pt x="3303" y="2696"/>
                    <a:pt x="3369" y="2996"/>
                  </a:cubicBezTo>
                  <a:cubicBezTo>
                    <a:pt x="3469" y="3296"/>
                    <a:pt x="3536" y="3596"/>
                    <a:pt x="3636" y="3863"/>
                  </a:cubicBezTo>
                  <a:cubicBezTo>
                    <a:pt x="3736" y="4163"/>
                    <a:pt x="3836" y="4430"/>
                    <a:pt x="3970" y="4697"/>
                  </a:cubicBezTo>
                  <a:lnTo>
                    <a:pt x="4203" y="5131"/>
                  </a:lnTo>
                  <a:cubicBezTo>
                    <a:pt x="4303" y="5264"/>
                    <a:pt x="4403" y="5364"/>
                    <a:pt x="4503" y="5498"/>
                  </a:cubicBezTo>
                  <a:cubicBezTo>
                    <a:pt x="4570" y="5631"/>
                    <a:pt x="4704" y="5764"/>
                    <a:pt x="4804" y="5864"/>
                  </a:cubicBezTo>
                  <a:lnTo>
                    <a:pt x="4970" y="6031"/>
                  </a:lnTo>
                  <a:lnTo>
                    <a:pt x="5171" y="6165"/>
                  </a:lnTo>
                  <a:cubicBezTo>
                    <a:pt x="5437" y="6365"/>
                    <a:pt x="5738" y="6532"/>
                    <a:pt x="6071" y="6632"/>
                  </a:cubicBezTo>
                  <a:cubicBezTo>
                    <a:pt x="6365" y="6725"/>
                    <a:pt x="6667" y="6774"/>
                    <a:pt x="6969" y="6774"/>
                  </a:cubicBezTo>
                  <a:cubicBezTo>
                    <a:pt x="7317" y="6774"/>
                    <a:pt x="7666" y="6708"/>
                    <a:pt x="8006" y="6565"/>
                  </a:cubicBezTo>
                  <a:cubicBezTo>
                    <a:pt x="8573" y="6331"/>
                    <a:pt x="9107" y="5998"/>
                    <a:pt x="9574" y="5531"/>
                  </a:cubicBezTo>
                  <a:cubicBezTo>
                    <a:pt x="10007" y="5131"/>
                    <a:pt x="10408" y="4664"/>
                    <a:pt x="10741" y="4163"/>
                  </a:cubicBezTo>
                  <a:cubicBezTo>
                    <a:pt x="10806" y="4078"/>
                    <a:pt x="10866" y="3995"/>
                    <a:pt x="10924" y="3914"/>
                  </a:cubicBezTo>
                  <a:lnTo>
                    <a:pt x="10924" y="3914"/>
                  </a:lnTo>
                  <a:cubicBezTo>
                    <a:pt x="10951" y="4384"/>
                    <a:pt x="11012" y="4841"/>
                    <a:pt x="11108" y="5297"/>
                  </a:cubicBezTo>
                  <a:cubicBezTo>
                    <a:pt x="11142" y="5464"/>
                    <a:pt x="11175" y="5631"/>
                    <a:pt x="11208" y="5764"/>
                  </a:cubicBezTo>
                  <a:lnTo>
                    <a:pt x="11375" y="6265"/>
                  </a:lnTo>
                  <a:cubicBezTo>
                    <a:pt x="11508" y="6565"/>
                    <a:pt x="11642" y="6865"/>
                    <a:pt x="11809" y="7165"/>
                  </a:cubicBezTo>
                  <a:cubicBezTo>
                    <a:pt x="11909" y="7299"/>
                    <a:pt x="12009" y="7432"/>
                    <a:pt x="12109" y="7566"/>
                  </a:cubicBezTo>
                  <a:cubicBezTo>
                    <a:pt x="12209" y="7699"/>
                    <a:pt x="12309" y="7833"/>
                    <a:pt x="12442" y="7966"/>
                  </a:cubicBezTo>
                  <a:lnTo>
                    <a:pt x="12809" y="8300"/>
                  </a:lnTo>
                  <a:cubicBezTo>
                    <a:pt x="12976" y="8400"/>
                    <a:pt x="13110" y="8500"/>
                    <a:pt x="13243" y="8600"/>
                  </a:cubicBezTo>
                  <a:cubicBezTo>
                    <a:pt x="13410" y="8700"/>
                    <a:pt x="13543" y="8767"/>
                    <a:pt x="13710" y="8833"/>
                  </a:cubicBezTo>
                  <a:lnTo>
                    <a:pt x="13944" y="8900"/>
                  </a:lnTo>
                  <a:lnTo>
                    <a:pt x="14077" y="8967"/>
                  </a:lnTo>
                  <a:lnTo>
                    <a:pt x="14210" y="8967"/>
                  </a:lnTo>
                  <a:lnTo>
                    <a:pt x="14677" y="9067"/>
                  </a:lnTo>
                  <a:cubicBezTo>
                    <a:pt x="14844" y="9100"/>
                    <a:pt x="15011" y="9100"/>
                    <a:pt x="15211" y="9100"/>
                  </a:cubicBezTo>
                  <a:lnTo>
                    <a:pt x="15478" y="9100"/>
                  </a:lnTo>
                  <a:lnTo>
                    <a:pt x="15745" y="9033"/>
                  </a:lnTo>
                  <a:cubicBezTo>
                    <a:pt x="15912" y="9033"/>
                    <a:pt x="16078" y="8967"/>
                    <a:pt x="16245" y="8933"/>
                  </a:cubicBezTo>
                  <a:cubicBezTo>
                    <a:pt x="16412" y="8867"/>
                    <a:pt x="16579" y="8800"/>
                    <a:pt x="16746" y="8733"/>
                  </a:cubicBezTo>
                  <a:lnTo>
                    <a:pt x="17179" y="8466"/>
                  </a:lnTo>
                  <a:cubicBezTo>
                    <a:pt x="17313" y="8400"/>
                    <a:pt x="17479" y="8300"/>
                    <a:pt x="17613" y="8199"/>
                  </a:cubicBezTo>
                  <a:cubicBezTo>
                    <a:pt x="17746" y="8099"/>
                    <a:pt x="17846" y="7999"/>
                    <a:pt x="17980" y="7866"/>
                  </a:cubicBezTo>
                  <a:cubicBezTo>
                    <a:pt x="18213" y="7632"/>
                    <a:pt x="18447" y="7399"/>
                    <a:pt x="18647" y="7132"/>
                  </a:cubicBezTo>
                  <a:cubicBezTo>
                    <a:pt x="18878" y="6901"/>
                    <a:pt x="19044" y="6637"/>
                    <a:pt x="19241" y="6373"/>
                  </a:cubicBezTo>
                  <a:lnTo>
                    <a:pt x="19241" y="6373"/>
                  </a:lnTo>
                  <a:cubicBezTo>
                    <a:pt x="19225" y="6926"/>
                    <a:pt x="19291" y="7479"/>
                    <a:pt x="19414" y="8033"/>
                  </a:cubicBezTo>
                  <a:cubicBezTo>
                    <a:pt x="19514" y="8633"/>
                    <a:pt x="19781" y="9234"/>
                    <a:pt x="20181" y="9734"/>
                  </a:cubicBezTo>
                  <a:cubicBezTo>
                    <a:pt x="20415" y="10001"/>
                    <a:pt x="20682" y="10201"/>
                    <a:pt x="20949" y="10368"/>
                  </a:cubicBezTo>
                  <a:cubicBezTo>
                    <a:pt x="21115" y="10434"/>
                    <a:pt x="21282" y="10501"/>
                    <a:pt x="21416" y="10534"/>
                  </a:cubicBezTo>
                  <a:cubicBezTo>
                    <a:pt x="21516" y="10568"/>
                    <a:pt x="21582" y="10601"/>
                    <a:pt x="21682" y="10601"/>
                  </a:cubicBezTo>
                  <a:lnTo>
                    <a:pt x="21883" y="10635"/>
                  </a:lnTo>
                  <a:cubicBezTo>
                    <a:pt x="21992" y="10646"/>
                    <a:pt x="22102" y="10651"/>
                    <a:pt x="22211" y="10651"/>
                  </a:cubicBezTo>
                  <a:cubicBezTo>
                    <a:pt x="22766" y="10651"/>
                    <a:pt x="23310" y="10507"/>
                    <a:pt x="23784" y="10201"/>
                  </a:cubicBezTo>
                  <a:cubicBezTo>
                    <a:pt x="24284" y="9901"/>
                    <a:pt x="24751" y="9500"/>
                    <a:pt x="25152" y="9033"/>
                  </a:cubicBezTo>
                  <a:cubicBezTo>
                    <a:pt x="25552" y="8566"/>
                    <a:pt x="25919" y="8099"/>
                    <a:pt x="26219" y="7599"/>
                  </a:cubicBezTo>
                  <a:cubicBezTo>
                    <a:pt x="26382" y="7309"/>
                    <a:pt x="26545" y="7029"/>
                    <a:pt x="26697" y="6743"/>
                  </a:cubicBezTo>
                  <a:lnTo>
                    <a:pt x="26697" y="6743"/>
                  </a:lnTo>
                  <a:cubicBezTo>
                    <a:pt x="26742" y="6884"/>
                    <a:pt x="26806" y="7025"/>
                    <a:pt x="26853" y="7165"/>
                  </a:cubicBezTo>
                  <a:cubicBezTo>
                    <a:pt x="26886" y="7265"/>
                    <a:pt x="26919" y="7366"/>
                    <a:pt x="26986" y="7466"/>
                  </a:cubicBezTo>
                  <a:cubicBezTo>
                    <a:pt x="27020" y="7532"/>
                    <a:pt x="27053" y="7632"/>
                    <a:pt x="27120" y="7732"/>
                  </a:cubicBezTo>
                  <a:cubicBezTo>
                    <a:pt x="27220" y="7933"/>
                    <a:pt x="27320" y="8099"/>
                    <a:pt x="27453" y="8266"/>
                  </a:cubicBezTo>
                  <a:cubicBezTo>
                    <a:pt x="27520" y="8366"/>
                    <a:pt x="27587" y="8466"/>
                    <a:pt x="27653" y="8533"/>
                  </a:cubicBezTo>
                  <a:cubicBezTo>
                    <a:pt x="27720" y="8633"/>
                    <a:pt x="27787" y="8700"/>
                    <a:pt x="27853" y="8767"/>
                  </a:cubicBezTo>
                  <a:cubicBezTo>
                    <a:pt x="28020" y="8933"/>
                    <a:pt x="28187" y="9067"/>
                    <a:pt x="28354" y="9200"/>
                  </a:cubicBezTo>
                  <a:lnTo>
                    <a:pt x="28654" y="9367"/>
                  </a:lnTo>
                  <a:cubicBezTo>
                    <a:pt x="28754" y="9400"/>
                    <a:pt x="28854" y="9467"/>
                    <a:pt x="28954" y="9467"/>
                  </a:cubicBezTo>
                  <a:cubicBezTo>
                    <a:pt x="29054" y="9534"/>
                    <a:pt x="29154" y="9567"/>
                    <a:pt x="29254" y="9567"/>
                  </a:cubicBezTo>
                  <a:lnTo>
                    <a:pt x="29588" y="9634"/>
                  </a:lnTo>
                  <a:cubicBezTo>
                    <a:pt x="29611" y="9640"/>
                    <a:pt x="29633" y="9642"/>
                    <a:pt x="29654" y="9642"/>
                  </a:cubicBezTo>
                  <a:cubicBezTo>
                    <a:pt x="29754" y="9642"/>
                    <a:pt x="29827" y="9578"/>
                    <a:pt x="29855" y="9467"/>
                  </a:cubicBezTo>
                  <a:cubicBezTo>
                    <a:pt x="29888" y="9367"/>
                    <a:pt x="29788" y="9234"/>
                    <a:pt x="29688" y="9200"/>
                  </a:cubicBezTo>
                  <a:lnTo>
                    <a:pt x="29655" y="9200"/>
                  </a:lnTo>
                  <a:lnTo>
                    <a:pt x="29388" y="9133"/>
                  </a:lnTo>
                  <a:cubicBezTo>
                    <a:pt x="29288" y="9133"/>
                    <a:pt x="29188" y="9100"/>
                    <a:pt x="29121" y="9067"/>
                  </a:cubicBezTo>
                  <a:cubicBezTo>
                    <a:pt x="29021" y="9033"/>
                    <a:pt x="28954" y="9000"/>
                    <a:pt x="28854" y="8967"/>
                  </a:cubicBezTo>
                  <a:lnTo>
                    <a:pt x="28621" y="8800"/>
                  </a:lnTo>
                  <a:cubicBezTo>
                    <a:pt x="28487" y="8700"/>
                    <a:pt x="28354" y="8566"/>
                    <a:pt x="28220" y="8433"/>
                  </a:cubicBezTo>
                  <a:cubicBezTo>
                    <a:pt x="28154" y="8366"/>
                    <a:pt x="28087" y="8300"/>
                    <a:pt x="28020" y="8233"/>
                  </a:cubicBezTo>
                  <a:cubicBezTo>
                    <a:pt x="27987" y="8166"/>
                    <a:pt x="27920" y="8066"/>
                    <a:pt x="27853" y="7999"/>
                  </a:cubicBezTo>
                  <a:cubicBezTo>
                    <a:pt x="27753" y="7833"/>
                    <a:pt x="27653" y="7666"/>
                    <a:pt x="27587" y="7499"/>
                  </a:cubicBezTo>
                  <a:cubicBezTo>
                    <a:pt x="27520" y="7432"/>
                    <a:pt x="27520" y="7332"/>
                    <a:pt x="27453" y="7232"/>
                  </a:cubicBezTo>
                  <a:cubicBezTo>
                    <a:pt x="27420" y="7165"/>
                    <a:pt x="27386" y="7065"/>
                    <a:pt x="27353" y="6965"/>
                  </a:cubicBezTo>
                  <a:cubicBezTo>
                    <a:pt x="27286" y="6798"/>
                    <a:pt x="27220" y="6598"/>
                    <a:pt x="27186" y="6432"/>
                  </a:cubicBezTo>
                  <a:cubicBezTo>
                    <a:pt x="27120" y="6231"/>
                    <a:pt x="27086" y="6065"/>
                    <a:pt x="27053" y="5864"/>
                  </a:cubicBezTo>
                  <a:cubicBezTo>
                    <a:pt x="27053" y="5764"/>
                    <a:pt x="26986" y="5698"/>
                    <a:pt x="26919" y="5631"/>
                  </a:cubicBezTo>
                  <a:cubicBezTo>
                    <a:pt x="26876" y="5614"/>
                    <a:pt x="26833" y="5605"/>
                    <a:pt x="26792" y="5605"/>
                  </a:cubicBezTo>
                  <a:cubicBezTo>
                    <a:pt x="26673" y="5605"/>
                    <a:pt x="26569" y="5674"/>
                    <a:pt x="26519" y="5798"/>
                  </a:cubicBezTo>
                  <a:cubicBezTo>
                    <a:pt x="26286" y="6298"/>
                    <a:pt x="25985" y="6765"/>
                    <a:pt x="25685" y="7232"/>
                  </a:cubicBezTo>
                  <a:cubicBezTo>
                    <a:pt x="25385" y="7732"/>
                    <a:pt x="25051" y="8166"/>
                    <a:pt x="24685" y="8566"/>
                  </a:cubicBezTo>
                  <a:cubicBezTo>
                    <a:pt x="24318" y="9000"/>
                    <a:pt x="23884" y="9334"/>
                    <a:pt x="23417" y="9600"/>
                  </a:cubicBezTo>
                  <a:cubicBezTo>
                    <a:pt x="23217" y="9734"/>
                    <a:pt x="22983" y="9834"/>
                    <a:pt x="22716" y="9901"/>
                  </a:cubicBezTo>
                  <a:cubicBezTo>
                    <a:pt x="22551" y="9924"/>
                    <a:pt x="22386" y="9948"/>
                    <a:pt x="22221" y="9948"/>
                  </a:cubicBezTo>
                  <a:cubicBezTo>
                    <a:pt x="22153" y="9948"/>
                    <a:pt x="22084" y="9944"/>
                    <a:pt x="22016" y="9934"/>
                  </a:cubicBezTo>
                  <a:lnTo>
                    <a:pt x="21782" y="9901"/>
                  </a:lnTo>
                  <a:lnTo>
                    <a:pt x="21616" y="9867"/>
                  </a:lnTo>
                  <a:cubicBezTo>
                    <a:pt x="21516" y="9834"/>
                    <a:pt x="21416" y="9767"/>
                    <a:pt x="21315" y="9734"/>
                  </a:cubicBezTo>
                  <a:cubicBezTo>
                    <a:pt x="21082" y="9600"/>
                    <a:pt x="20915" y="9434"/>
                    <a:pt x="20748" y="9234"/>
                  </a:cubicBezTo>
                  <a:cubicBezTo>
                    <a:pt x="20448" y="8833"/>
                    <a:pt x="20248" y="8333"/>
                    <a:pt x="20148" y="7833"/>
                  </a:cubicBezTo>
                  <a:cubicBezTo>
                    <a:pt x="20048" y="7299"/>
                    <a:pt x="20015" y="6732"/>
                    <a:pt x="20015" y="6198"/>
                  </a:cubicBezTo>
                  <a:cubicBezTo>
                    <a:pt x="20015" y="5931"/>
                    <a:pt x="20048" y="5631"/>
                    <a:pt x="20048" y="5364"/>
                  </a:cubicBezTo>
                  <a:cubicBezTo>
                    <a:pt x="20081" y="5097"/>
                    <a:pt x="20115" y="4797"/>
                    <a:pt x="20181" y="4564"/>
                  </a:cubicBezTo>
                  <a:cubicBezTo>
                    <a:pt x="20215" y="4363"/>
                    <a:pt x="20115" y="4197"/>
                    <a:pt x="19948" y="4130"/>
                  </a:cubicBezTo>
                  <a:cubicBezTo>
                    <a:pt x="19894" y="4103"/>
                    <a:pt x="19838" y="4091"/>
                    <a:pt x="19783" y="4091"/>
                  </a:cubicBezTo>
                  <a:cubicBezTo>
                    <a:pt x="19632" y="4091"/>
                    <a:pt x="19487" y="4184"/>
                    <a:pt x="19414" y="4330"/>
                  </a:cubicBezTo>
                  <a:cubicBezTo>
                    <a:pt x="19314" y="4597"/>
                    <a:pt x="19181" y="4864"/>
                    <a:pt x="19014" y="5131"/>
                  </a:cubicBezTo>
                  <a:cubicBezTo>
                    <a:pt x="18880" y="5397"/>
                    <a:pt x="18714" y="5631"/>
                    <a:pt x="18547" y="5898"/>
                  </a:cubicBezTo>
                  <a:cubicBezTo>
                    <a:pt x="18380" y="6131"/>
                    <a:pt x="18213" y="6365"/>
                    <a:pt x="18013" y="6598"/>
                  </a:cubicBezTo>
                  <a:cubicBezTo>
                    <a:pt x="17846" y="6832"/>
                    <a:pt x="17646" y="7032"/>
                    <a:pt x="17413" y="7232"/>
                  </a:cubicBezTo>
                  <a:cubicBezTo>
                    <a:pt x="17313" y="7332"/>
                    <a:pt x="17213" y="7432"/>
                    <a:pt x="17079" y="7499"/>
                  </a:cubicBezTo>
                  <a:cubicBezTo>
                    <a:pt x="16979" y="7599"/>
                    <a:pt x="16879" y="7699"/>
                    <a:pt x="16746" y="7766"/>
                  </a:cubicBezTo>
                  <a:lnTo>
                    <a:pt x="16379" y="7966"/>
                  </a:lnTo>
                  <a:lnTo>
                    <a:pt x="15978" y="8099"/>
                  </a:lnTo>
                  <a:cubicBezTo>
                    <a:pt x="15878" y="8133"/>
                    <a:pt x="15745" y="8166"/>
                    <a:pt x="15611" y="8199"/>
                  </a:cubicBezTo>
                  <a:lnTo>
                    <a:pt x="15411" y="8233"/>
                  </a:lnTo>
                  <a:lnTo>
                    <a:pt x="14844" y="8233"/>
                  </a:lnTo>
                  <a:lnTo>
                    <a:pt x="14377" y="8133"/>
                  </a:lnTo>
                  <a:lnTo>
                    <a:pt x="14310" y="8133"/>
                  </a:lnTo>
                  <a:lnTo>
                    <a:pt x="14210" y="8099"/>
                  </a:lnTo>
                  <a:lnTo>
                    <a:pt x="14044" y="7999"/>
                  </a:lnTo>
                  <a:cubicBezTo>
                    <a:pt x="13910" y="7966"/>
                    <a:pt x="13777" y="7899"/>
                    <a:pt x="13677" y="7833"/>
                  </a:cubicBezTo>
                  <a:cubicBezTo>
                    <a:pt x="13543" y="7766"/>
                    <a:pt x="13443" y="7699"/>
                    <a:pt x="13310" y="7599"/>
                  </a:cubicBezTo>
                  <a:lnTo>
                    <a:pt x="13010" y="7332"/>
                  </a:lnTo>
                  <a:cubicBezTo>
                    <a:pt x="12909" y="7232"/>
                    <a:pt x="12809" y="7132"/>
                    <a:pt x="12743" y="7032"/>
                  </a:cubicBezTo>
                  <a:cubicBezTo>
                    <a:pt x="12643" y="6899"/>
                    <a:pt x="12576" y="6798"/>
                    <a:pt x="12509" y="6665"/>
                  </a:cubicBezTo>
                  <a:cubicBezTo>
                    <a:pt x="12342" y="6432"/>
                    <a:pt x="12242" y="6165"/>
                    <a:pt x="12109" y="5898"/>
                  </a:cubicBezTo>
                  <a:lnTo>
                    <a:pt x="11975" y="5498"/>
                  </a:lnTo>
                  <a:cubicBezTo>
                    <a:pt x="11942" y="5364"/>
                    <a:pt x="11909" y="5231"/>
                    <a:pt x="11875" y="5064"/>
                  </a:cubicBezTo>
                  <a:cubicBezTo>
                    <a:pt x="11809" y="4797"/>
                    <a:pt x="11775" y="4497"/>
                    <a:pt x="11742" y="4197"/>
                  </a:cubicBezTo>
                  <a:cubicBezTo>
                    <a:pt x="11709" y="3896"/>
                    <a:pt x="11675" y="3596"/>
                    <a:pt x="11675" y="3329"/>
                  </a:cubicBezTo>
                  <a:cubicBezTo>
                    <a:pt x="11675" y="3029"/>
                    <a:pt x="11675" y="2729"/>
                    <a:pt x="11709" y="2429"/>
                  </a:cubicBezTo>
                  <a:cubicBezTo>
                    <a:pt x="11688" y="2200"/>
                    <a:pt x="11498" y="2049"/>
                    <a:pt x="11301" y="2049"/>
                  </a:cubicBezTo>
                  <a:cubicBezTo>
                    <a:pt x="11183" y="2049"/>
                    <a:pt x="11062" y="2103"/>
                    <a:pt x="10975" y="2229"/>
                  </a:cubicBezTo>
                  <a:cubicBezTo>
                    <a:pt x="10841" y="2462"/>
                    <a:pt x="10675" y="2729"/>
                    <a:pt x="10541" y="2962"/>
                  </a:cubicBezTo>
                  <a:cubicBezTo>
                    <a:pt x="10408" y="3196"/>
                    <a:pt x="10241" y="3429"/>
                    <a:pt x="10074" y="3663"/>
                  </a:cubicBezTo>
                  <a:cubicBezTo>
                    <a:pt x="9774" y="4130"/>
                    <a:pt x="9407" y="4530"/>
                    <a:pt x="9007" y="4930"/>
                  </a:cubicBezTo>
                  <a:cubicBezTo>
                    <a:pt x="8640" y="5297"/>
                    <a:pt x="8206" y="5631"/>
                    <a:pt x="7706" y="5831"/>
                  </a:cubicBezTo>
                  <a:cubicBezTo>
                    <a:pt x="7472" y="5931"/>
                    <a:pt x="7239" y="5998"/>
                    <a:pt x="6972" y="5998"/>
                  </a:cubicBezTo>
                  <a:cubicBezTo>
                    <a:pt x="6738" y="5998"/>
                    <a:pt x="6472" y="5965"/>
                    <a:pt x="6238" y="5898"/>
                  </a:cubicBezTo>
                  <a:cubicBezTo>
                    <a:pt x="6005" y="5798"/>
                    <a:pt x="5771" y="5698"/>
                    <a:pt x="5571" y="5564"/>
                  </a:cubicBezTo>
                  <a:lnTo>
                    <a:pt x="5404" y="5431"/>
                  </a:lnTo>
                  <a:lnTo>
                    <a:pt x="5271" y="5297"/>
                  </a:lnTo>
                  <a:cubicBezTo>
                    <a:pt x="5171" y="5231"/>
                    <a:pt x="5071" y="5131"/>
                    <a:pt x="5004" y="5031"/>
                  </a:cubicBezTo>
                  <a:lnTo>
                    <a:pt x="4770" y="4697"/>
                  </a:lnTo>
                  <a:lnTo>
                    <a:pt x="4570" y="4363"/>
                  </a:lnTo>
                  <a:cubicBezTo>
                    <a:pt x="4437" y="4097"/>
                    <a:pt x="4337" y="3863"/>
                    <a:pt x="4237" y="3596"/>
                  </a:cubicBezTo>
                  <a:cubicBezTo>
                    <a:pt x="4137" y="3329"/>
                    <a:pt x="4036" y="3096"/>
                    <a:pt x="3970" y="2796"/>
                  </a:cubicBezTo>
                  <a:cubicBezTo>
                    <a:pt x="3936" y="2529"/>
                    <a:pt x="3870" y="2229"/>
                    <a:pt x="3836" y="1962"/>
                  </a:cubicBezTo>
                  <a:cubicBezTo>
                    <a:pt x="3770" y="1695"/>
                    <a:pt x="3736" y="1395"/>
                    <a:pt x="3736" y="1128"/>
                  </a:cubicBezTo>
                  <a:cubicBezTo>
                    <a:pt x="3711" y="923"/>
                    <a:pt x="3685" y="699"/>
                    <a:pt x="3675" y="485"/>
                  </a:cubicBezTo>
                  <a:lnTo>
                    <a:pt x="3675" y="485"/>
                  </a:lnTo>
                  <a:cubicBezTo>
                    <a:pt x="3684" y="466"/>
                    <a:pt x="3693" y="447"/>
                    <a:pt x="3703" y="427"/>
                  </a:cubicBezTo>
                  <a:lnTo>
                    <a:pt x="3672" y="422"/>
                  </a:lnTo>
                  <a:lnTo>
                    <a:pt x="3672" y="422"/>
                  </a:lnTo>
                  <a:cubicBezTo>
                    <a:pt x="3670" y="378"/>
                    <a:pt x="3670" y="336"/>
                    <a:pt x="3670" y="294"/>
                  </a:cubicBezTo>
                  <a:cubicBezTo>
                    <a:pt x="3670" y="194"/>
                    <a:pt x="3603" y="94"/>
                    <a:pt x="3503" y="27"/>
                  </a:cubicBezTo>
                  <a:cubicBezTo>
                    <a:pt x="3467" y="9"/>
                    <a:pt x="3429" y="1"/>
                    <a:pt x="33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2"/>
            <p:cNvSpPr/>
            <p:nvPr/>
          </p:nvSpPr>
          <p:spPr>
            <a:xfrm>
              <a:off x="3244775" y="2259200"/>
              <a:ext cx="40050" cy="115475"/>
            </a:xfrm>
            <a:custGeom>
              <a:avLst/>
              <a:gdLst/>
              <a:ahLst/>
              <a:cxnLst/>
              <a:rect l="l" t="t" r="r" b="b"/>
              <a:pathLst>
                <a:path w="1602" h="4619" extrusionOk="0">
                  <a:moveTo>
                    <a:pt x="50" y="1"/>
                  </a:moveTo>
                  <a:cubicBezTo>
                    <a:pt x="31" y="1"/>
                    <a:pt x="1" y="16"/>
                    <a:pt x="1" y="16"/>
                  </a:cubicBezTo>
                  <a:cubicBezTo>
                    <a:pt x="568" y="1483"/>
                    <a:pt x="1035" y="2984"/>
                    <a:pt x="1402" y="4519"/>
                  </a:cubicBezTo>
                  <a:cubicBezTo>
                    <a:pt x="1402" y="4585"/>
                    <a:pt x="1452" y="4619"/>
                    <a:pt x="1502" y="4619"/>
                  </a:cubicBezTo>
                  <a:cubicBezTo>
                    <a:pt x="1552" y="4619"/>
                    <a:pt x="1602" y="4585"/>
                    <a:pt x="1602" y="4519"/>
                  </a:cubicBezTo>
                  <a:cubicBezTo>
                    <a:pt x="1402" y="2951"/>
                    <a:pt x="601" y="1483"/>
                    <a:pt x="68" y="16"/>
                  </a:cubicBezTo>
                  <a:cubicBezTo>
                    <a:pt x="68" y="4"/>
                    <a:pt x="60" y="1"/>
                    <a:pt x="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2"/>
            <p:cNvSpPr/>
            <p:nvPr/>
          </p:nvSpPr>
          <p:spPr>
            <a:xfrm>
              <a:off x="3307325" y="2040375"/>
              <a:ext cx="44225" cy="239025"/>
            </a:xfrm>
            <a:custGeom>
              <a:avLst/>
              <a:gdLst/>
              <a:ahLst/>
              <a:cxnLst/>
              <a:rect l="l" t="t" r="r" b="b"/>
              <a:pathLst>
                <a:path w="1769" h="9561" extrusionOk="0">
                  <a:moveTo>
                    <a:pt x="78" y="0"/>
                  </a:moveTo>
                  <a:cubicBezTo>
                    <a:pt x="48" y="0"/>
                    <a:pt x="1" y="39"/>
                    <a:pt x="1" y="62"/>
                  </a:cubicBezTo>
                  <a:cubicBezTo>
                    <a:pt x="968" y="2998"/>
                    <a:pt x="1235" y="6367"/>
                    <a:pt x="1502" y="9436"/>
                  </a:cubicBezTo>
                  <a:cubicBezTo>
                    <a:pt x="1502" y="9519"/>
                    <a:pt x="1568" y="9561"/>
                    <a:pt x="1635" y="9561"/>
                  </a:cubicBezTo>
                  <a:cubicBezTo>
                    <a:pt x="1702" y="9561"/>
                    <a:pt x="1769" y="9519"/>
                    <a:pt x="1769" y="9436"/>
                  </a:cubicBezTo>
                  <a:cubicBezTo>
                    <a:pt x="1769" y="6200"/>
                    <a:pt x="1201" y="3031"/>
                    <a:pt x="101" y="29"/>
                  </a:cubicBezTo>
                  <a:cubicBezTo>
                    <a:pt x="101" y="8"/>
                    <a:pt x="91" y="0"/>
                    <a:pt x="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2"/>
            <p:cNvSpPr/>
            <p:nvPr/>
          </p:nvSpPr>
          <p:spPr>
            <a:xfrm>
              <a:off x="3463025" y="2040125"/>
              <a:ext cx="38625" cy="130675"/>
            </a:xfrm>
            <a:custGeom>
              <a:avLst/>
              <a:gdLst/>
              <a:ahLst/>
              <a:cxnLst/>
              <a:rect l="l" t="t" r="r" b="b"/>
              <a:pathLst>
                <a:path w="1545" h="5227" extrusionOk="0">
                  <a:moveTo>
                    <a:pt x="1483" y="0"/>
                  </a:moveTo>
                  <a:cubicBezTo>
                    <a:pt x="1463" y="0"/>
                    <a:pt x="1445" y="11"/>
                    <a:pt x="1445" y="39"/>
                  </a:cubicBezTo>
                  <a:cubicBezTo>
                    <a:pt x="1078" y="1707"/>
                    <a:pt x="544" y="3375"/>
                    <a:pt x="44" y="5009"/>
                  </a:cubicBezTo>
                  <a:cubicBezTo>
                    <a:pt x="0" y="5139"/>
                    <a:pt x="98" y="5227"/>
                    <a:pt x="189" y="5227"/>
                  </a:cubicBezTo>
                  <a:cubicBezTo>
                    <a:pt x="239" y="5227"/>
                    <a:pt x="287" y="5201"/>
                    <a:pt x="311" y="5143"/>
                  </a:cubicBezTo>
                  <a:cubicBezTo>
                    <a:pt x="1111" y="3541"/>
                    <a:pt x="1178" y="1740"/>
                    <a:pt x="1545" y="39"/>
                  </a:cubicBezTo>
                  <a:cubicBezTo>
                    <a:pt x="1545" y="20"/>
                    <a:pt x="1511" y="0"/>
                    <a:pt x="1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62"/>
            <p:cNvSpPr/>
            <p:nvPr/>
          </p:nvSpPr>
          <p:spPr>
            <a:xfrm>
              <a:off x="3440975" y="2218075"/>
              <a:ext cx="17325" cy="48525"/>
            </a:xfrm>
            <a:custGeom>
              <a:avLst/>
              <a:gdLst/>
              <a:ahLst/>
              <a:cxnLst/>
              <a:rect l="l" t="t" r="r" b="b"/>
              <a:pathLst>
                <a:path w="693" h="1941" extrusionOk="0">
                  <a:moveTo>
                    <a:pt x="671" y="1"/>
                  </a:moveTo>
                  <a:cubicBezTo>
                    <a:pt x="659" y="1"/>
                    <a:pt x="642" y="9"/>
                    <a:pt x="626" y="26"/>
                  </a:cubicBezTo>
                  <a:cubicBezTo>
                    <a:pt x="492" y="660"/>
                    <a:pt x="292" y="1294"/>
                    <a:pt x="25" y="1861"/>
                  </a:cubicBezTo>
                  <a:cubicBezTo>
                    <a:pt x="1" y="1910"/>
                    <a:pt x="30" y="1940"/>
                    <a:pt x="60" y="1940"/>
                  </a:cubicBezTo>
                  <a:cubicBezTo>
                    <a:pt x="72" y="1940"/>
                    <a:pt x="83" y="1936"/>
                    <a:pt x="92" y="1927"/>
                  </a:cubicBezTo>
                  <a:cubicBezTo>
                    <a:pt x="359" y="1294"/>
                    <a:pt x="559" y="693"/>
                    <a:pt x="692" y="26"/>
                  </a:cubicBezTo>
                  <a:cubicBezTo>
                    <a:pt x="692" y="9"/>
                    <a:pt x="684" y="1"/>
                    <a:pt x="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62"/>
            <p:cNvSpPr/>
            <p:nvPr/>
          </p:nvSpPr>
          <p:spPr>
            <a:xfrm>
              <a:off x="3381000" y="2329075"/>
              <a:ext cx="28925" cy="59700"/>
            </a:xfrm>
            <a:custGeom>
              <a:avLst/>
              <a:gdLst/>
              <a:ahLst/>
              <a:cxnLst/>
              <a:rect l="l" t="t" r="r" b="b"/>
              <a:pathLst>
                <a:path w="1157" h="2388" extrusionOk="0">
                  <a:moveTo>
                    <a:pt x="1108" y="1"/>
                  </a:moveTo>
                  <a:cubicBezTo>
                    <a:pt x="1090" y="1"/>
                    <a:pt x="1070" y="9"/>
                    <a:pt x="1056" y="23"/>
                  </a:cubicBezTo>
                  <a:cubicBezTo>
                    <a:pt x="589" y="690"/>
                    <a:pt x="256" y="1424"/>
                    <a:pt x="22" y="2224"/>
                  </a:cubicBezTo>
                  <a:cubicBezTo>
                    <a:pt x="0" y="2313"/>
                    <a:pt x="111" y="2387"/>
                    <a:pt x="208" y="2387"/>
                  </a:cubicBezTo>
                  <a:cubicBezTo>
                    <a:pt x="256" y="2387"/>
                    <a:pt x="300" y="2369"/>
                    <a:pt x="323" y="2324"/>
                  </a:cubicBezTo>
                  <a:cubicBezTo>
                    <a:pt x="723" y="1624"/>
                    <a:pt x="990" y="856"/>
                    <a:pt x="1157" y="56"/>
                  </a:cubicBezTo>
                  <a:cubicBezTo>
                    <a:pt x="1157" y="17"/>
                    <a:pt x="1134" y="1"/>
                    <a:pt x="1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2"/>
            <p:cNvSpPr/>
            <p:nvPr/>
          </p:nvSpPr>
          <p:spPr>
            <a:xfrm>
              <a:off x="3568225" y="2129125"/>
              <a:ext cx="121900" cy="95625"/>
            </a:xfrm>
            <a:custGeom>
              <a:avLst/>
              <a:gdLst/>
              <a:ahLst/>
              <a:cxnLst/>
              <a:rect l="l" t="t" r="r" b="b"/>
              <a:pathLst>
                <a:path w="4876" h="3825" extrusionOk="0">
                  <a:moveTo>
                    <a:pt x="4837" y="1"/>
                  </a:moveTo>
                  <a:cubicBezTo>
                    <a:pt x="4828" y="1"/>
                    <a:pt x="4819" y="5"/>
                    <a:pt x="4809" y="15"/>
                  </a:cubicBezTo>
                  <a:cubicBezTo>
                    <a:pt x="3241" y="1182"/>
                    <a:pt x="1607" y="2283"/>
                    <a:pt x="106" y="3584"/>
                  </a:cubicBezTo>
                  <a:cubicBezTo>
                    <a:pt x="0" y="3663"/>
                    <a:pt x="81" y="3824"/>
                    <a:pt x="186" y="3824"/>
                  </a:cubicBezTo>
                  <a:cubicBezTo>
                    <a:pt x="214" y="3824"/>
                    <a:pt x="244" y="3813"/>
                    <a:pt x="272" y="3784"/>
                  </a:cubicBezTo>
                  <a:cubicBezTo>
                    <a:pt x="1940" y="2683"/>
                    <a:pt x="3708" y="1716"/>
                    <a:pt x="4876" y="48"/>
                  </a:cubicBezTo>
                  <a:cubicBezTo>
                    <a:pt x="4876" y="25"/>
                    <a:pt x="4859" y="1"/>
                    <a:pt x="4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62"/>
            <p:cNvSpPr/>
            <p:nvPr/>
          </p:nvSpPr>
          <p:spPr>
            <a:xfrm>
              <a:off x="3492150" y="2252750"/>
              <a:ext cx="47650" cy="38475"/>
            </a:xfrm>
            <a:custGeom>
              <a:avLst/>
              <a:gdLst/>
              <a:ahLst/>
              <a:cxnLst/>
              <a:rect l="l" t="t" r="r" b="b"/>
              <a:pathLst>
                <a:path w="1906" h="1539" extrusionOk="0">
                  <a:moveTo>
                    <a:pt x="1776" y="0"/>
                  </a:moveTo>
                  <a:cubicBezTo>
                    <a:pt x="1766" y="0"/>
                    <a:pt x="1757" y="2"/>
                    <a:pt x="1747" y="7"/>
                  </a:cubicBezTo>
                  <a:cubicBezTo>
                    <a:pt x="1114" y="340"/>
                    <a:pt x="547" y="774"/>
                    <a:pt x="80" y="1308"/>
                  </a:cubicBezTo>
                  <a:cubicBezTo>
                    <a:pt x="1" y="1413"/>
                    <a:pt x="87" y="1538"/>
                    <a:pt x="193" y="1538"/>
                  </a:cubicBezTo>
                  <a:cubicBezTo>
                    <a:pt x="221" y="1538"/>
                    <a:pt x="251" y="1529"/>
                    <a:pt x="280" y="1508"/>
                  </a:cubicBezTo>
                  <a:cubicBezTo>
                    <a:pt x="847" y="1107"/>
                    <a:pt x="1347" y="640"/>
                    <a:pt x="1848" y="140"/>
                  </a:cubicBezTo>
                  <a:cubicBezTo>
                    <a:pt x="1905" y="82"/>
                    <a:pt x="1838" y="0"/>
                    <a:pt x="1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62"/>
            <p:cNvSpPr/>
            <p:nvPr/>
          </p:nvSpPr>
          <p:spPr>
            <a:xfrm>
              <a:off x="3444925" y="2311200"/>
              <a:ext cx="150725" cy="95175"/>
            </a:xfrm>
            <a:custGeom>
              <a:avLst/>
              <a:gdLst/>
              <a:ahLst/>
              <a:cxnLst/>
              <a:rect l="l" t="t" r="r" b="b"/>
              <a:pathLst>
                <a:path w="6029" h="3807" extrusionOk="0">
                  <a:moveTo>
                    <a:pt x="5866" y="1"/>
                  </a:moveTo>
                  <a:cubicBezTo>
                    <a:pt x="5857" y="1"/>
                    <a:pt x="5848" y="2"/>
                    <a:pt x="5838" y="4"/>
                  </a:cubicBezTo>
                  <a:cubicBezTo>
                    <a:pt x="3470" y="437"/>
                    <a:pt x="1935" y="2505"/>
                    <a:pt x="1" y="3773"/>
                  </a:cubicBezTo>
                  <a:lnTo>
                    <a:pt x="1" y="3806"/>
                  </a:lnTo>
                  <a:cubicBezTo>
                    <a:pt x="2069" y="2806"/>
                    <a:pt x="3737" y="1205"/>
                    <a:pt x="5871" y="271"/>
                  </a:cubicBezTo>
                  <a:cubicBezTo>
                    <a:pt x="6028" y="239"/>
                    <a:pt x="6008" y="1"/>
                    <a:pt x="58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2"/>
            <p:cNvSpPr/>
            <p:nvPr/>
          </p:nvSpPr>
          <p:spPr>
            <a:xfrm>
              <a:off x="3562825" y="2323700"/>
              <a:ext cx="61175" cy="37875"/>
            </a:xfrm>
            <a:custGeom>
              <a:avLst/>
              <a:gdLst/>
              <a:ahLst/>
              <a:cxnLst/>
              <a:rect l="l" t="t" r="r" b="b"/>
              <a:pathLst>
                <a:path w="2447" h="1515" extrusionOk="0">
                  <a:moveTo>
                    <a:pt x="2279" y="0"/>
                  </a:moveTo>
                  <a:cubicBezTo>
                    <a:pt x="2271" y="0"/>
                    <a:pt x="2264" y="1"/>
                    <a:pt x="2256" y="4"/>
                  </a:cubicBezTo>
                  <a:cubicBezTo>
                    <a:pt x="1389" y="304"/>
                    <a:pt x="655" y="805"/>
                    <a:pt x="55" y="1438"/>
                  </a:cubicBezTo>
                  <a:cubicBezTo>
                    <a:pt x="1" y="1465"/>
                    <a:pt x="34" y="1514"/>
                    <a:pt x="84" y="1514"/>
                  </a:cubicBezTo>
                  <a:cubicBezTo>
                    <a:pt x="96" y="1514"/>
                    <a:pt x="109" y="1511"/>
                    <a:pt x="121" y="1505"/>
                  </a:cubicBezTo>
                  <a:cubicBezTo>
                    <a:pt x="822" y="1038"/>
                    <a:pt x="1556" y="604"/>
                    <a:pt x="2323" y="238"/>
                  </a:cubicBezTo>
                  <a:cubicBezTo>
                    <a:pt x="2446" y="176"/>
                    <a:pt x="2370" y="0"/>
                    <a:pt x="2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2"/>
            <p:cNvSpPr/>
            <p:nvPr/>
          </p:nvSpPr>
          <p:spPr>
            <a:xfrm>
              <a:off x="3330675" y="2308250"/>
              <a:ext cx="19200" cy="75500"/>
            </a:xfrm>
            <a:custGeom>
              <a:avLst/>
              <a:gdLst/>
              <a:ahLst/>
              <a:cxnLst/>
              <a:rect l="l" t="t" r="r" b="b"/>
              <a:pathLst>
                <a:path w="768" h="3020" extrusionOk="0">
                  <a:moveTo>
                    <a:pt x="390" y="1"/>
                  </a:moveTo>
                  <a:cubicBezTo>
                    <a:pt x="291" y="1"/>
                    <a:pt x="185" y="68"/>
                    <a:pt x="167" y="188"/>
                  </a:cubicBezTo>
                  <a:cubicBezTo>
                    <a:pt x="1" y="1056"/>
                    <a:pt x="34" y="1990"/>
                    <a:pt x="301" y="2857"/>
                  </a:cubicBezTo>
                  <a:cubicBezTo>
                    <a:pt x="335" y="2961"/>
                    <a:pt x="442" y="3020"/>
                    <a:pt x="537" y="3020"/>
                  </a:cubicBezTo>
                  <a:cubicBezTo>
                    <a:pt x="624" y="3020"/>
                    <a:pt x="701" y="2969"/>
                    <a:pt x="701" y="2857"/>
                  </a:cubicBezTo>
                  <a:cubicBezTo>
                    <a:pt x="768" y="1956"/>
                    <a:pt x="701" y="1056"/>
                    <a:pt x="568" y="188"/>
                  </a:cubicBezTo>
                  <a:cubicBezTo>
                    <a:pt x="568" y="59"/>
                    <a:pt x="482" y="1"/>
                    <a:pt x="3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2" name="Google Shape;2852;p62"/>
          <p:cNvGrpSpPr/>
          <p:nvPr/>
        </p:nvGrpSpPr>
        <p:grpSpPr>
          <a:xfrm rot="-1434405" flipH="1">
            <a:off x="8259426" y="2967705"/>
            <a:ext cx="1653827" cy="539960"/>
            <a:chOff x="2564525" y="5223525"/>
            <a:chExt cx="2556110" cy="834547"/>
          </a:xfrm>
        </p:grpSpPr>
        <p:sp>
          <p:nvSpPr>
            <p:cNvPr id="2853" name="Google Shape;2853;p62"/>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62"/>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62"/>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62"/>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62"/>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62"/>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62"/>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62"/>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2"/>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2"/>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3" name="Google Shape;2863;p62"/>
          <p:cNvGrpSpPr/>
          <p:nvPr/>
        </p:nvGrpSpPr>
        <p:grpSpPr>
          <a:xfrm rot="-375986" flipH="1">
            <a:off x="-666071" y="1862748"/>
            <a:ext cx="1719436" cy="916246"/>
            <a:chOff x="7463504" y="3075665"/>
            <a:chExt cx="2603050" cy="1387103"/>
          </a:xfrm>
        </p:grpSpPr>
        <p:sp>
          <p:nvSpPr>
            <p:cNvPr id="2864" name="Google Shape;2864;p62"/>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62"/>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62"/>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62"/>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62"/>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62"/>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62"/>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62"/>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62"/>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62"/>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62"/>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62"/>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62"/>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62"/>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62"/>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62"/>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62"/>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62"/>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62"/>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62"/>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62"/>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2"/>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62"/>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62"/>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62"/>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62"/>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62"/>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62"/>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62"/>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62"/>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62"/>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62"/>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62"/>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8"/>
        <p:cNvGrpSpPr/>
        <p:nvPr/>
      </p:nvGrpSpPr>
      <p:grpSpPr>
        <a:xfrm>
          <a:off x="0" y="0"/>
          <a:ext cx="0" cy="0"/>
          <a:chOff x="0" y="0"/>
          <a:chExt cx="0" cy="0"/>
        </a:xfrm>
      </p:grpSpPr>
      <p:sp>
        <p:nvSpPr>
          <p:cNvPr id="2189" name="Google Shape;2189;p53"/>
          <p:cNvSpPr txBox="1">
            <a:spLocks noGrp="1"/>
          </p:cNvSpPr>
          <p:nvPr>
            <p:ph type="title"/>
          </p:nvPr>
        </p:nvSpPr>
        <p:spPr>
          <a:xfrm>
            <a:off x="1776671" y="2091298"/>
            <a:ext cx="6512060" cy="8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D" dirty="0" err="1">
                <a:latin typeface="Cascadia Code" panose="020B0509020204030204" pitchFamily="49" charset="0"/>
              </a:rPr>
              <a:t>Pengertian</a:t>
            </a:r>
            <a:r>
              <a:rPr lang="en-ID" dirty="0">
                <a:latin typeface="Cascadia Code" panose="020B0509020204030204" pitchFamily="49" charset="0"/>
              </a:rPr>
              <a:t> </a:t>
            </a:r>
            <a:br>
              <a:rPr lang="en-ID" dirty="0">
                <a:latin typeface="Cascadia Code" panose="020B0509020204030204" pitchFamily="49" charset="0"/>
              </a:rPr>
            </a:br>
            <a:r>
              <a:rPr lang="en-ID" dirty="0">
                <a:latin typeface="Cascadia Code" panose="020B0509020204030204" pitchFamily="49" charset="0"/>
              </a:rPr>
              <a:t>Proxy Server</a:t>
            </a:r>
            <a:endParaRPr dirty="0">
              <a:latin typeface="Cascadia Code" panose="020B0509020204030204" pitchFamily="49" charset="0"/>
            </a:endParaRPr>
          </a:p>
        </p:txBody>
      </p:sp>
      <p:sp>
        <p:nvSpPr>
          <p:cNvPr id="2190" name="Google Shape;2190;p53"/>
          <p:cNvSpPr txBox="1">
            <a:spLocks noGrp="1"/>
          </p:cNvSpPr>
          <p:nvPr>
            <p:ph type="title" idx="2"/>
          </p:nvPr>
        </p:nvSpPr>
        <p:spPr>
          <a:xfrm>
            <a:off x="1190687" y="1171506"/>
            <a:ext cx="1255800" cy="114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pSp>
        <p:nvGrpSpPr>
          <p:cNvPr id="2192" name="Google Shape;2192;p53"/>
          <p:cNvGrpSpPr/>
          <p:nvPr/>
        </p:nvGrpSpPr>
        <p:grpSpPr>
          <a:xfrm>
            <a:off x="952923" y="1123228"/>
            <a:ext cx="1553648" cy="1421934"/>
            <a:chOff x="-164200" y="1462250"/>
            <a:chExt cx="1037425" cy="949475"/>
          </a:xfrm>
        </p:grpSpPr>
        <p:sp>
          <p:nvSpPr>
            <p:cNvPr id="2193" name="Google Shape;2193;p53"/>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3"/>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3"/>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3"/>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3"/>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3"/>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9" name="Google Shape;2199;p53"/>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3"/>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3"/>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3"/>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3"/>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3"/>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3"/>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3"/>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3"/>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3"/>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3"/>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3"/>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3"/>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3"/>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3"/>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3"/>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3"/>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3"/>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3"/>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5" name="Google Shape;2235;p53"/>
          <p:cNvGrpSpPr/>
          <p:nvPr/>
        </p:nvGrpSpPr>
        <p:grpSpPr>
          <a:xfrm>
            <a:off x="7216272" y="2923331"/>
            <a:ext cx="1264257" cy="1609806"/>
            <a:chOff x="6914636" y="2627673"/>
            <a:chExt cx="1485264" cy="1890998"/>
          </a:xfrm>
        </p:grpSpPr>
        <p:sp>
          <p:nvSpPr>
            <p:cNvPr id="2236" name="Google Shape;2236;p53"/>
            <p:cNvSpPr/>
            <p:nvPr/>
          </p:nvSpPr>
          <p:spPr>
            <a:xfrm flipH="1">
              <a:off x="8128915" y="2789048"/>
              <a:ext cx="69662" cy="94981"/>
            </a:xfrm>
            <a:custGeom>
              <a:avLst/>
              <a:gdLst/>
              <a:ahLst/>
              <a:cxnLst/>
              <a:rect l="l" t="t" r="r" b="b"/>
              <a:pathLst>
                <a:path w="1981" h="2701" fill="none" extrusionOk="0">
                  <a:moveTo>
                    <a:pt x="1981" y="2701"/>
                  </a:moveTo>
                  <a:lnTo>
                    <a:pt x="0" y="0"/>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3"/>
            <p:cNvSpPr/>
            <p:nvPr/>
          </p:nvSpPr>
          <p:spPr>
            <a:xfrm flipH="1">
              <a:off x="7058968" y="4262872"/>
              <a:ext cx="68396" cy="93750"/>
            </a:xfrm>
            <a:custGeom>
              <a:avLst/>
              <a:gdLst/>
              <a:ahLst/>
              <a:cxnLst/>
              <a:rect l="l" t="t" r="r" b="b"/>
              <a:pathLst>
                <a:path w="1945" h="2666" fill="none" extrusionOk="0">
                  <a:moveTo>
                    <a:pt x="0" y="1"/>
                  </a:moveTo>
                  <a:lnTo>
                    <a:pt x="1944" y="266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3"/>
            <p:cNvSpPr/>
            <p:nvPr/>
          </p:nvSpPr>
          <p:spPr>
            <a:xfrm flipH="1">
              <a:off x="6914636" y="2627673"/>
              <a:ext cx="1485264" cy="1890998"/>
            </a:xfrm>
            <a:custGeom>
              <a:avLst/>
              <a:gdLst/>
              <a:ahLst/>
              <a:cxnLst/>
              <a:rect l="l" t="t" r="r" b="b"/>
              <a:pathLst>
                <a:path w="42237" h="53775" extrusionOk="0">
                  <a:moveTo>
                    <a:pt x="12599" y="0"/>
                  </a:moveTo>
                  <a:cubicBezTo>
                    <a:pt x="10535" y="0"/>
                    <a:pt x="8448" y="576"/>
                    <a:pt x="6589" y="1780"/>
                  </a:cubicBezTo>
                  <a:cubicBezTo>
                    <a:pt x="1440" y="5129"/>
                    <a:pt x="0" y="11970"/>
                    <a:pt x="3349" y="17083"/>
                  </a:cubicBezTo>
                  <a:lnTo>
                    <a:pt x="22648" y="46717"/>
                  </a:lnTo>
                  <a:lnTo>
                    <a:pt x="23189" y="47581"/>
                  </a:lnTo>
                  <a:cubicBezTo>
                    <a:pt x="23477" y="47977"/>
                    <a:pt x="23873" y="48337"/>
                    <a:pt x="24305" y="48517"/>
                  </a:cubicBezTo>
                  <a:lnTo>
                    <a:pt x="34999" y="53306"/>
                  </a:lnTo>
                  <a:cubicBezTo>
                    <a:pt x="35647" y="53630"/>
                    <a:pt x="36367" y="53774"/>
                    <a:pt x="37087" y="53774"/>
                  </a:cubicBezTo>
                  <a:cubicBezTo>
                    <a:pt x="38455" y="53774"/>
                    <a:pt x="39752" y="53198"/>
                    <a:pt x="40724" y="52226"/>
                  </a:cubicBezTo>
                  <a:cubicBezTo>
                    <a:pt x="41696" y="51290"/>
                    <a:pt x="42236" y="49957"/>
                    <a:pt x="42236" y="48589"/>
                  </a:cubicBezTo>
                  <a:lnTo>
                    <a:pt x="42164" y="36887"/>
                  </a:lnTo>
                  <a:cubicBezTo>
                    <a:pt x="42164" y="36383"/>
                    <a:pt x="41984" y="35915"/>
                    <a:pt x="41732" y="35483"/>
                  </a:cubicBezTo>
                  <a:lnTo>
                    <a:pt x="41660" y="35375"/>
                  </a:lnTo>
                  <a:cubicBezTo>
                    <a:pt x="41660" y="35375"/>
                    <a:pt x="41624" y="35339"/>
                    <a:pt x="41624" y="35339"/>
                  </a:cubicBezTo>
                  <a:lnTo>
                    <a:pt x="21892" y="5021"/>
                  </a:lnTo>
                  <a:cubicBezTo>
                    <a:pt x="19761" y="1767"/>
                    <a:pt x="16215" y="0"/>
                    <a:pt x="12599" y="0"/>
                  </a:cubicBezTo>
                  <a:close/>
                </a:path>
              </a:pathLst>
            </a:custGeom>
            <a:solidFill>
              <a:schemeClr val="accent4"/>
            </a:solidFill>
            <a:ln>
              <a:noFill/>
            </a:ln>
            <a:effectLst>
              <a:outerShdw dist="76200" dir="3000000" algn="bl" rotWithShape="0">
                <a:srgbClr val="000000">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3"/>
            <p:cNvSpPr/>
            <p:nvPr/>
          </p:nvSpPr>
          <p:spPr>
            <a:xfrm flipH="1">
              <a:off x="7646488" y="2709081"/>
              <a:ext cx="648337" cy="552266"/>
            </a:xfrm>
            <a:custGeom>
              <a:avLst/>
              <a:gdLst/>
              <a:ahLst/>
              <a:cxnLst/>
              <a:rect l="l" t="t" r="r" b="b"/>
              <a:pathLst>
                <a:path w="18437" h="15705" extrusionOk="0">
                  <a:moveTo>
                    <a:pt x="9595" y="0"/>
                  </a:moveTo>
                  <a:cubicBezTo>
                    <a:pt x="8014" y="0"/>
                    <a:pt x="6420" y="444"/>
                    <a:pt x="5006" y="1374"/>
                  </a:cubicBezTo>
                  <a:cubicBezTo>
                    <a:pt x="1081" y="3930"/>
                    <a:pt x="1" y="9151"/>
                    <a:pt x="2521" y="13076"/>
                  </a:cubicBezTo>
                  <a:lnTo>
                    <a:pt x="4250" y="15704"/>
                  </a:lnTo>
                  <a:lnTo>
                    <a:pt x="18436" y="6487"/>
                  </a:lnTo>
                  <a:lnTo>
                    <a:pt x="16708" y="3858"/>
                  </a:lnTo>
                  <a:cubicBezTo>
                    <a:pt x="15081" y="1361"/>
                    <a:pt x="12360" y="0"/>
                    <a:pt x="9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3"/>
            <p:cNvSpPr/>
            <p:nvPr/>
          </p:nvSpPr>
          <p:spPr>
            <a:xfrm flipH="1">
              <a:off x="7012143" y="3032147"/>
              <a:ext cx="1069965" cy="1178836"/>
            </a:xfrm>
            <a:custGeom>
              <a:avLst/>
              <a:gdLst/>
              <a:ahLst/>
              <a:cxnLst/>
              <a:rect l="l" t="t" r="r" b="b"/>
              <a:pathLst>
                <a:path w="30427" h="33523" extrusionOk="0">
                  <a:moveTo>
                    <a:pt x="14152" y="0"/>
                  </a:moveTo>
                  <a:lnTo>
                    <a:pt x="1" y="9218"/>
                  </a:lnTo>
                  <a:lnTo>
                    <a:pt x="15844" y="33522"/>
                  </a:lnTo>
                  <a:cubicBezTo>
                    <a:pt x="16204" y="32550"/>
                    <a:pt x="17104" y="31830"/>
                    <a:pt x="18148" y="31686"/>
                  </a:cubicBezTo>
                  <a:cubicBezTo>
                    <a:pt x="18304" y="31668"/>
                    <a:pt x="18459" y="31659"/>
                    <a:pt x="18614" y="31659"/>
                  </a:cubicBezTo>
                  <a:cubicBezTo>
                    <a:pt x="19678" y="31659"/>
                    <a:pt x="20711" y="32084"/>
                    <a:pt x="21497" y="32838"/>
                  </a:cubicBezTo>
                  <a:cubicBezTo>
                    <a:pt x="20381" y="31470"/>
                    <a:pt x="20957" y="29166"/>
                    <a:pt x="22505" y="28338"/>
                  </a:cubicBezTo>
                  <a:cubicBezTo>
                    <a:pt x="22968" y="28090"/>
                    <a:pt x="23483" y="27974"/>
                    <a:pt x="24001" y="27974"/>
                  </a:cubicBezTo>
                  <a:cubicBezTo>
                    <a:pt x="25214" y="27974"/>
                    <a:pt x="26447" y="28610"/>
                    <a:pt x="27078" y="29670"/>
                  </a:cubicBezTo>
                  <a:cubicBezTo>
                    <a:pt x="26250" y="28266"/>
                    <a:pt x="26610" y="26465"/>
                    <a:pt x="27942" y="25457"/>
                  </a:cubicBezTo>
                  <a:cubicBezTo>
                    <a:pt x="28458" y="25122"/>
                    <a:pt x="29066" y="24934"/>
                    <a:pt x="29687" y="24934"/>
                  </a:cubicBezTo>
                  <a:cubicBezTo>
                    <a:pt x="29933" y="24934"/>
                    <a:pt x="30182" y="24964"/>
                    <a:pt x="30427" y="25025"/>
                  </a:cubicBezTo>
                  <a:lnTo>
                    <a:pt x="14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1" name="Google Shape;2241;p53"/>
            <p:cNvSpPr/>
            <p:nvPr/>
          </p:nvSpPr>
          <p:spPr>
            <a:xfrm flipH="1">
              <a:off x="7007071" y="3909001"/>
              <a:ext cx="519176" cy="507501"/>
            </a:xfrm>
            <a:custGeom>
              <a:avLst/>
              <a:gdLst/>
              <a:ahLst/>
              <a:cxnLst/>
              <a:rect l="l" t="t" r="r" b="b"/>
              <a:pathLst>
                <a:path w="14764" h="14432" extrusionOk="0">
                  <a:moveTo>
                    <a:pt x="13890" y="0"/>
                  </a:moveTo>
                  <a:cubicBezTo>
                    <a:pt x="13263" y="0"/>
                    <a:pt x="12644" y="195"/>
                    <a:pt x="12099" y="558"/>
                  </a:cubicBezTo>
                  <a:cubicBezTo>
                    <a:pt x="10803" y="1530"/>
                    <a:pt x="10443" y="3367"/>
                    <a:pt x="11271" y="4771"/>
                  </a:cubicBezTo>
                  <a:cubicBezTo>
                    <a:pt x="10634" y="3700"/>
                    <a:pt x="9383" y="3063"/>
                    <a:pt x="8157" y="3063"/>
                  </a:cubicBezTo>
                  <a:cubicBezTo>
                    <a:pt x="7652" y="3063"/>
                    <a:pt x="7150" y="3171"/>
                    <a:pt x="6698" y="3403"/>
                  </a:cubicBezTo>
                  <a:cubicBezTo>
                    <a:pt x="5114" y="4231"/>
                    <a:pt x="4574" y="6571"/>
                    <a:pt x="5690" y="7903"/>
                  </a:cubicBezTo>
                  <a:cubicBezTo>
                    <a:pt x="4904" y="7149"/>
                    <a:pt x="3871" y="6724"/>
                    <a:pt x="2783" y="6724"/>
                  </a:cubicBezTo>
                  <a:cubicBezTo>
                    <a:pt x="2625" y="6724"/>
                    <a:pt x="2465" y="6733"/>
                    <a:pt x="2305" y="6751"/>
                  </a:cubicBezTo>
                  <a:cubicBezTo>
                    <a:pt x="1261" y="6931"/>
                    <a:pt x="397" y="7615"/>
                    <a:pt x="1" y="8623"/>
                  </a:cubicBezTo>
                  <a:lnTo>
                    <a:pt x="541" y="9416"/>
                  </a:lnTo>
                  <a:lnTo>
                    <a:pt x="8390" y="12944"/>
                  </a:lnTo>
                  <a:lnTo>
                    <a:pt x="11199" y="14205"/>
                  </a:lnTo>
                  <a:cubicBezTo>
                    <a:pt x="11539" y="14360"/>
                    <a:pt x="11890" y="14432"/>
                    <a:pt x="12233" y="14432"/>
                  </a:cubicBezTo>
                  <a:cubicBezTo>
                    <a:pt x="13559" y="14432"/>
                    <a:pt x="14764" y="13359"/>
                    <a:pt x="14764" y="11900"/>
                  </a:cubicBezTo>
                  <a:lnTo>
                    <a:pt x="14764" y="9344"/>
                  </a:lnTo>
                  <a:lnTo>
                    <a:pt x="14692" y="198"/>
                  </a:lnTo>
                  <a:lnTo>
                    <a:pt x="14620" y="90"/>
                  </a:lnTo>
                  <a:cubicBezTo>
                    <a:pt x="14378" y="29"/>
                    <a:pt x="14133" y="0"/>
                    <a:pt x="138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3"/>
            <p:cNvSpPr/>
            <p:nvPr/>
          </p:nvSpPr>
          <p:spPr>
            <a:xfrm flipH="1">
              <a:off x="7585721" y="2937165"/>
              <a:ext cx="558420" cy="419132"/>
            </a:xfrm>
            <a:custGeom>
              <a:avLst/>
              <a:gdLst/>
              <a:ahLst/>
              <a:cxnLst/>
              <a:rect l="l" t="t" r="r" b="b"/>
              <a:pathLst>
                <a:path w="15880" h="11919" extrusionOk="0">
                  <a:moveTo>
                    <a:pt x="14151" y="1"/>
                  </a:moveTo>
                  <a:lnTo>
                    <a:pt x="1" y="9218"/>
                  </a:lnTo>
                  <a:lnTo>
                    <a:pt x="1729" y="11919"/>
                  </a:lnTo>
                  <a:lnTo>
                    <a:pt x="15880" y="2701"/>
                  </a:lnTo>
                  <a:lnTo>
                    <a:pt x="14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3"/>
            <p:cNvSpPr/>
            <p:nvPr/>
          </p:nvSpPr>
          <p:spPr>
            <a:xfrm flipH="1">
              <a:off x="7007066" y="4217297"/>
              <a:ext cx="224142" cy="199210"/>
            </a:xfrm>
            <a:custGeom>
              <a:avLst/>
              <a:gdLst/>
              <a:ahLst/>
              <a:cxnLst/>
              <a:rect l="l" t="t" r="r" b="b"/>
              <a:pathLst>
                <a:path w="6374" h="5665" extrusionOk="0">
                  <a:moveTo>
                    <a:pt x="4573" y="1"/>
                  </a:moveTo>
                  <a:cubicBezTo>
                    <a:pt x="4069" y="37"/>
                    <a:pt x="3601" y="217"/>
                    <a:pt x="3169" y="505"/>
                  </a:cubicBezTo>
                  <a:cubicBezTo>
                    <a:pt x="2341" y="1081"/>
                    <a:pt x="1585" y="1765"/>
                    <a:pt x="973" y="2557"/>
                  </a:cubicBezTo>
                  <a:cubicBezTo>
                    <a:pt x="541" y="3061"/>
                    <a:pt x="217" y="3601"/>
                    <a:pt x="0" y="4177"/>
                  </a:cubicBezTo>
                  <a:lnTo>
                    <a:pt x="2809" y="5438"/>
                  </a:lnTo>
                  <a:cubicBezTo>
                    <a:pt x="3149" y="5593"/>
                    <a:pt x="3500" y="5665"/>
                    <a:pt x="3843" y="5665"/>
                  </a:cubicBezTo>
                  <a:cubicBezTo>
                    <a:pt x="5169" y="5665"/>
                    <a:pt x="6374" y="4592"/>
                    <a:pt x="6374" y="3133"/>
                  </a:cubicBezTo>
                  <a:lnTo>
                    <a:pt x="6374" y="577"/>
                  </a:lnTo>
                  <a:lnTo>
                    <a:pt x="6158" y="505"/>
                  </a:lnTo>
                  <a:cubicBezTo>
                    <a:pt x="5690" y="217"/>
                    <a:pt x="5149" y="37"/>
                    <a:pt x="4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3"/>
            <p:cNvSpPr/>
            <p:nvPr/>
          </p:nvSpPr>
          <p:spPr>
            <a:xfrm flipH="1">
              <a:off x="7435034" y="3332215"/>
              <a:ext cx="455879" cy="706570"/>
            </a:xfrm>
            <a:custGeom>
              <a:avLst/>
              <a:gdLst/>
              <a:ahLst/>
              <a:cxnLst/>
              <a:rect l="l" t="t" r="r" b="b"/>
              <a:pathLst>
                <a:path w="12964" h="20093" fill="none" extrusionOk="0">
                  <a:moveTo>
                    <a:pt x="1" y="1"/>
                  </a:moveTo>
                  <a:cubicBezTo>
                    <a:pt x="4502" y="6554"/>
                    <a:pt x="8823" y="13251"/>
                    <a:pt x="12963" y="20093"/>
                  </a:cubicBez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3"/>
            <p:cNvSpPr/>
            <p:nvPr/>
          </p:nvSpPr>
          <p:spPr>
            <a:xfrm flipH="1">
              <a:off x="7224850" y="3222077"/>
              <a:ext cx="469804" cy="696408"/>
            </a:xfrm>
            <a:custGeom>
              <a:avLst/>
              <a:gdLst/>
              <a:ahLst/>
              <a:cxnLst/>
              <a:rect l="l" t="t" r="r" b="b"/>
              <a:pathLst>
                <a:path w="13360" h="19804" fill="none" extrusionOk="0">
                  <a:moveTo>
                    <a:pt x="1" y="0"/>
                  </a:moveTo>
                  <a:lnTo>
                    <a:pt x="13360" y="19804"/>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3" name="Google Shape;2253;p53"/>
          <p:cNvGrpSpPr/>
          <p:nvPr/>
        </p:nvGrpSpPr>
        <p:grpSpPr>
          <a:xfrm rot="-820655" flipH="1">
            <a:off x="8457656" y="1625965"/>
            <a:ext cx="1653929" cy="539993"/>
            <a:chOff x="2564525" y="5223525"/>
            <a:chExt cx="2556110" cy="834547"/>
          </a:xfrm>
        </p:grpSpPr>
        <p:sp>
          <p:nvSpPr>
            <p:cNvPr id="2254" name="Google Shape;2254;p53"/>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3"/>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3"/>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3"/>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3"/>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3"/>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3"/>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3"/>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3"/>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3"/>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25">
            <a:extLst>
              <a:ext uri="{FF2B5EF4-FFF2-40B4-BE49-F238E27FC236}">
                <a16:creationId xmlns:a16="http://schemas.microsoft.com/office/drawing/2014/main" id="{DB05398E-F815-4EAA-47C6-BED6749BB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355264">
            <a:off x="6907721" y="-996777"/>
            <a:ext cx="1960159" cy="2566875"/>
          </a:xfrm>
          <a:prstGeom prst="rect">
            <a:avLst/>
          </a:prstGeom>
        </p:spPr>
      </p:pic>
    </p:spTree>
    <p:extLst>
      <p:ext uri="{BB962C8B-B14F-4D97-AF65-F5344CB8AC3E}">
        <p14:creationId xmlns:p14="http://schemas.microsoft.com/office/powerpoint/2010/main" val="109749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90"/>
                                        </p:tgtEl>
                                        <p:attrNameLst>
                                          <p:attrName>style.visibility</p:attrName>
                                        </p:attrNameLst>
                                      </p:cBhvr>
                                      <p:to>
                                        <p:strVal val="visible"/>
                                      </p:to>
                                    </p:set>
                                    <p:animEffect transition="in" filter="fade">
                                      <p:cBhvr>
                                        <p:cTn id="7" dur="500"/>
                                        <p:tgtEl>
                                          <p:spTgt spid="2190"/>
                                        </p:tgtEl>
                                      </p:cBhvr>
                                    </p:animEffect>
                                  </p:childTnLst>
                                </p:cTn>
                              </p:par>
                              <p:par>
                                <p:cTn id="8" presetID="10" presetClass="entr" presetSubtype="0" fill="hold" nodeType="withEffect">
                                  <p:stCondLst>
                                    <p:cond delay="0"/>
                                  </p:stCondLst>
                                  <p:childTnLst>
                                    <p:set>
                                      <p:cBhvr>
                                        <p:cTn id="9" dur="1" fill="hold">
                                          <p:stCondLst>
                                            <p:cond delay="0"/>
                                          </p:stCondLst>
                                        </p:cTn>
                                        <p:tgtEl>
                                          <p:spTgt spid="2192"/>
                                        </p:tgtEl>
                                        <p:attrNameLst>
                                          <p:attrName>style.visibility</p:attrName>
                                        </p:attrNameLst>
                                      </p:cBhvr>
                                      <p:to>
                                        <p:strVal val="visible"/>
                                      </p:to>
                                    </p:set>
                                    <p:animEffect transition="in" filter="fade">
                                      <p:cBhvr>
                                        <p:cTn id="10" dur="500"/>
                                        <p:tgtEl>
                                          <p:spTgt spid="21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89"/>
                                        </p:tgtEl>
                                        <p:attrNameLst>
                                          <p:attrName>style.visibility</p:attrName>
                                        </p:attrNameLst>
                                      </p:cBhvr>
                                      <p:to>
                                        <p:strVal val="visible"/>
                                      </p:to>
                                    </p:set>
                                    <p:animEffect transition="in" filter="fade">
                                      <p:cBhvr>
                                        <p:cTn id="13" dur="500"/>
                                        <p:tgtEl>
                                          <p:spTgt spid="2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9" grpId="0"/>
      <p:bldP spid="21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sp>
        <p:nvSpPr>
          <p:cNvPr id="1936" name="Google Shape;1936;p50"/>
          <p:cNvSpPr txBox="1">
            <a:spLocks noGrp="1"/>
          </p:cNvSpPr>
          <p:nvPr>
            <p:ph type="body" idx="1"/>
          </p:nvPr>
        </p:nvSpPr>
        <p:spPr>
          <a:xfrm>
            <a:off x="934644" y="335637"/>
            <a:ext cx="7220528" cy="1477019"/>
          </a:xfrm>
          <a:prstGeom prst="rect">
            <a:avLst/>
          </a:prstGeom>
        </p:spPr>
        <p:txBody>
          <a:bodyPr spcFirstLastPara="1" wrap="square" lIns="91425" tIns="91425" rIns="91425" bIns="91425" anchor="t" anchorCtr="0">
            <a:noAutofit/>
          </a:bodyPr>
          <a:lstStyle/>
          <a:p>
            <a:pPr marL="152400" indent="0" algn="ctr">
              <a:lnSpc>
                <a:spcPct val="150000"/>
              </a:lnSpc>
              <a:buNone/>
            </a:pPr>
            <a:r>
              <a:rPr lang="en-ID" sz="1400" b="1" dirty="0">
                <a:latin typeface="Times New Roman" panose="02020603050405020304" pitchFamily="18" charset="0"/>
                <a:cs typeface="Times New Roman" panose="02020603050405020304" pitchFamily="18" charset="0"/>
              </a:rPr>
              <a:t>Proxy server </a:t>
            </a:r>
            <a:r>
              <a:rPr lang="en-ID" sz="1400" dirty="0">
                <a:latin typeface="Times New Roman" panose="02020603050405020304" pitchFamily="18" charset="0"/>
                <a:cs typeface="Times New Roman" panose="02020603050405020304" pitchFamily="18" charset="0"/>
              </a:rPr>
              <a:t>adalah perangkat komputer atau software yang bekerja sebagai proxy, yaitu menjadi perantara </a:t>
            </a:r>
            <a:r>
              <a:rPr lang="en-ID" sz="1400" dirty="0" err="1">
                <a:latin typeface="Times New Roman" panose="02020603050405020304" pitchFamily="18" charset="0"/>
                <a:cs typeface="Times New Roman" panose="02020603050405020304" pitchFamily="18" charset="0"/>
              </a:rPr>
              <a:t>bagi</a:t>
            </a:r>
            <a:r>
              <a:rPr lang="en-ID" sz="1400" dirty="0">
                <a:latin typeface="Times New Roman" panose="02020603050405020304" pitchFamily="18" charset="0"/>
                <a:cs typeface="Times New Roman" panose="02020603050405020304" pitchFamily="18" charset="0"/>
              </a:rPr>
              <a:t> </a:t>
            </a:r>
            <a:r>
              <a:rPr lang="id-ID" sz="1400" dirty="0">
                <a:latin typeface="Times New Roman" panose="02020603050405020304" pitchFamily="18" charset="0"/>
                <a:cs typeface="Times New Roman" panose="02020603050405020304" pitchFamily="18" charset="0"/>
              </a:rPr>
              <a:t>client</a:t>
            </a:r>
            <a:r>
              <a:rPr lang="en-ID" sz="1400" dirty="0">
                <a:latin typeface="Times New Roman" panose="02020603050405020304" pitchFamily="18" charset="0"/>
                <a:cs typeface="Times New Roman" panose="02020603050405020304" pitchFamily="18" charset="0"/>
              </a:rPr>
              <a:t> dan server tujuan. Jadi, ketika mengakses internet, </a:t>
            </a:r>
            <a:r>
              <a:rPr lang="id-ID" sz="1400" dirty="0">
                <a:latin typeface="Times New Roman" panose="02020603050405020304" pitchFamily="18" charset="0"/>
                <a:cs typeface="Times New Roman" panose="02020603050405020304" pitchFamily="18" charset="0"/>
              </a:rPr>
              <a:t>client</a:t>
            </a:r>
            <a:r>
              <a:rPr lang="en-ID" sz="1400" dirty="0">
                <a:latin typeface="Times New Roman" panose="02020603050405020304" pitchFamily="18" charset="0"/>
                <a:cs typeface="Times New Roman" panose="02020603050405020304" pitchFamily="18" charset="0"/>
              </a:rPr>
              <a:t> tidak langsung terhubung ke website tujuan karena akan melalui server terlebih dahulu. </a:t>
            </a:r>
          </a:p>
        </p:txBody>
      </p:sp>
      <p:grpSp>
        <p:nvGrpSpPr>
          <p:cNvPr id="1944" name="Google Shape;1944;p50"/>
          <p:cNvGrpSpPr/>
          <p:nvPr/>
        </p:nvGrpSpPr>
        <p:grpSpPr>
          <a:xfrm rot="549047">
            <a:off x="-646922" y="2943771"/>
            <a:ext cx="1653892" cy="539981"/>
            <a:chOff x="2564525" y="5223525"/>
            <a:chExt cx="2556110" cy="834547"/>
          </a:xfrm>
        </p:grpSpPr>
        <p:sp>
          <p:nvSpPr>
            <p:cNvPr id="1945" name="Google Shape;1945;p50"/>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0"/>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0"/>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0"/>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0"/>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0"/>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0"/>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0"/>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0"/>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0"/>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rotWithShape="1">
          <a:blip r:embed="rId3"/>
          <a:srcRect l="4463" t="3782" r="1738" b="8022"/>
          <a:stretch/>
        </p:blipFill>
        <p:spPr>
          <a:xfrm>
            <a:off x="2562446" y="1581719"/>
            <a:ext cx="4019108" cy="1503188"/>
          </a:xfrm>
          <a:prstGeom prst="rect">
            <a:avLst/>
          </a:prstGeom>
        </p:spPr>
      </p:pic>
      <p:sp>
        <p:nvSpPr>
          <p:cNvPr id="22" name="Google Shape;1936;p50"/>
          <p:cNvSpPr txBox="1">
            <a:spLocks/>
          </p:cNvSpPr>
          <p:nvPr/>
        </p:nvSpPr>
        <p:spPr>
          <a:xfrm>
            <a:off x="1039384" y="3084907"/>
            <a:ext cx="7570755" cy="17229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Delius Swash Caps"/>
              <a:buAutoNum type="arabicPeriod"/>
              <a:defRPr sz="1100" b="0" i="0" u="none" strike="noStrike" cap="none">
                <a:solidFill>
                  <a:schemeClr val="dk1"/>
                </a:solidFill>
                <a:latin typeface="Delius Swash Caps"/>
                <a:ea typeface="Delius Swash Caps"/>
                <a:cs typeface="Delius Swash Caps"/>
                <a:sym typeface="Delius Swash Caps"/>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Delius Swash Caps"/>
                <a:ea typeface="Delius Swash Caps"/>
                <a:cs typeface="Delius Swash Caps"/>
                <a:sym typeface="Delius Swash Caps"/>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Delius Swash Caps"/>
                <a:ea typeface="Delius Swash Caps"/>
                <a:cs typeface="Delius Swash Caps"/>
                <a:sym typeface="Delius Swash Caps"/>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Delius Swash Caps"/>
                <a:ea typeface="Delius Swash Caps"/>
                <a:cs typeface="Delius Swash Caps"/>
                <a:sym typeface="Delius Swash Caps"/>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Delius Swash Caps"/>
                <a:ea typeface="Delius Swash Caps"/>
                <a:cs typeface="Delius Swash Caps"/>
                <a:sym typeface="Delius Swash Caps"/>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Delius Swash Caps"/>
                <a:ea typeface="Delius Swash Caps"/>
                <a:cs typeface="Delius Swash Caps"/>
                <a:sym typeface="Delius Swash Caps"/>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Delius Swash Caps"/>
                <a:ea typeface="Delius Swash Caps"/>
                <a:cs typeface="Delius Swash Caps"/>
                <a:sym typeface="Delius Swash Caps"/>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Delius Swash Caps"/>
                <a:ea typeface="Delius Swash Caps"/>
                <a:cs typeface="Delius Swash Caps"/>
                <a:sym typeface="Delius Swash Caps"/>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Delius Swash Caps"/>
                <a:ea typeface="Delius Swash Caps"/>
                <a:cs typeface="Delius Swash Caps"/>
                <a:sym typeface="Delius Swash Caps"/>
              </a:defRPr>
            </a:lvl9pPr>
          </a:lstStyle>
          <a:p>
            <a:pPr marL="152400" indent="0" algn="ctr">
              <a:lnSpc>
                <a:spcPct val="150000"/>
              </a:lnSpc>
              <a:buNone/>
            </a:pPr>
            <a:r>
              <a:rPr lang="en-ID" sz="1400" dirty="0">
                <a:latin typeface="Times New Roman" panose="02020603050405020304" pitchFamily="18" charset="0"/>
                <a:cs typeface="Times New Roman" panose="02020603050405020304" pitchFamily="18" charset="0"/>
              </a:rPr>
              <a:t>Dengan adanya proxy </a:t>
            </a:r>
            <a:r>
              <a:rPr lang="id-ID" sz="1400" dirty="0">
                <a:latin typeface="Times New Roman" panose="02020603050405020304" pitchFamily="18" charset="0"/>
                <a:cs typeface="Times New Roman" panose="02020603050405020304" pitchFamily="18" charset="0"/>
              </a:rPr>
              <a:t>client</a:t>
            </a:r>
            <a:r>
              <a:rPr lang="en-ID" sz="1400" dirty="0">
                <a:latin typeface="Times New Roman" panose="02020603050405020304" pitchFamily="18" charset="0"/>
                <a:cs typeface="Times New Roman" panose="02020603050405020304" pitchFamily="18" charset="0"/>
              </a:rPr>
              <a:t> juga bisa melakukan aktivitas internet yang lebih aman karena informasi asli kita bisa disamarkan dengan bantuan proxy tersebut. Jadi tidak mudah dicuri oleh hacker. </a:t>
            </a:r>
            <a:r>
              <a:rPr lang="id-ID" sz="1400" dirty="0">
                <a:latin typeface="Times New Roman" panose="02020603050405020304" pitchFamily="18" charset="0"/>
                <a:cs typeface="Times New Roman" panose="02020603050405020304" pitchFamily="18" charset="0"/>
              </a:rPr>
              <a:t>P</a:t>
            </a:r>
            <a:r>
              <a:rPr lang="en-ID" sz="1400" dirty="0" err="1">
                <a:latin typeface="Times New Roman" panose="02020603050405020304" pitchFamily="18" charset="0"/>
                <a:cs typeface="Times New Roman" panose="02020603050405020304" pitchFamily="18" charset="0"/>
              </a:rPr>
              <a:t>roxy</a:t>
            </a:r>
            <a:r>
              <a:rPr lang="en-ID" sz="1400" dirty="0">
                <a:latin typeface="Times New Roman" panose="02020603050405020304" pitchFamily="18" charset="0"/>
                <a:cs typeface="Times New Roman" panose="02020603050405020304" pitchFamily="18" charset="0"/>
              </a:rPr>
              <a:t> server juga cukup efektif digunakan sebagai sebuah gateway dimana semua koneksi yang dilakukan akan sesuai dengan setting gateway yang ditetapkan. Dengan begitu, tidak mudah disusupi serangan dari luar yang tidak diinginkan.</a:t>
            </a:r>
          </a:p>
        </p:txBody>
      </p:sp>
      <p:grpSp>
        <p:nvGrpSpPr>
          <p:cNvPr id="1937" name="Google Shape;1937;p50"/>
          <p:cNvGrpSpPr/>
          <p:nvPr/>
        </p:nvGrpSpPr>
        <p:grpSpPr>
          <a:xfrm>
            <a:off x="7632626" y="1259210"/>
            <a:ext cx="1693701" cy="857873"/>
            <a:chOff x="0" y="6078527"/>
            <a:chExt cx="2501774" cy="1267169"/>
          </a:xfrm>
        </p:grpSpPr>
        <p:sp>
          <p:nvSpPr>
            <p:cNvPr id="1938" name="Google Shape;1938;p50"/>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0"/>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0" name="Google Shape;1940;p50"/>
            <p:cNvSpPr/>
            <p:nvPr/>
          </p:nvSpPr>
          <p:spPr>
            <a:xfrm>
              <a:off x="165662" y="6510919"/>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0"/>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0"/>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0"/>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8"/>
        <p:cNvGrpSpPr/>
        <p:nvPr/>
      </p:nvGrpSpPr>
      <p:grpSpPr>
        <a:xfrm>
          <a:off x="0" y="0"/>
          <a:ext cx="0" cy="0"/>
          <a:chOff x="0" y="0"/>
          <a:chExt cx="0" cy="0"/>
        </a:xfrm>
      </p:grpSpPr>
      <p:sp>
        <p:nvSpPr>
          <p:cNvPr id="2189" name="Google Shape;2189;p53"/>
          <p:cNvSpPr txBox="1">
            <a:spLocks noGrp="1"/>
          </p:cNvSpPr>
          <p:nvPr>
            <p:ph type="title"/>
          </p:nvPr>
        </p:nvSpPr>
        <p:spPr>
          <a:xfrm>
            <a:off x="1868381" y="2071533"/>
            <a:ext cx="6512060" cy="8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D" dirty="0">
                <a:latin typeface="Cascadia Code" panose="020B0509020204030204" pitchFamily="49" charset="0"/>
              </a:rPr>
              <a:t>Fungsi </a:t>
            </a:r>
            <a:br>
              <a:rPr lang="en-ID" dirty="0">
                <a:latin typeface="Cascadia Code" panose="020B0509020204030204" pitchFamily="49" charset="0"/>
              </a:rPr>
            </a:br>
            <a:r>
              <a:rPr lang="en-ID" dirty="0">
                <a:latin typeface="Cascadia Code" panose="020B0509020204030204" pitchFamily="49" charset="0"/>
              </a:rPr>
              <a:t>Proxy Server</a:t>
            </a:r>
            <a:endParaRPr dirty="0">
              <a:latin typeface="Cascadia Code" panose="020B0509020204030204" pitchFamily="49" charset="0"/>
            </a:endParaRPr>
          </a:p>
        </p:txBody>
      </p:sp>
      <p:sp>
        <p:nvSpPr>
          <p:cNvPr id="2190" name="Google Shape;2190;p53"/>
          <p:cNvSpPr txBox="1">
            <a:spLocks noGrp="1"/>
          </p:cNvSpPr>
          <p:nvPr>
            <p:ph type="title" idx="2"/>
          </p:nvPr>
        </p:nvSpPr>
        <p:spPr>
          <a:xfrm>
            <a:off x="1126781" y="1193396"/>
            <a:ext cx="1255800" cy="114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600" dirty="0"/>
              <a:t>02</a:t>
            </a:r>
            <a:endParaRPr sz="6600" dirty="0"/>
          </a:p>
        </p:txBody>
      </p:sp>
      <p:grpSp>
        <p:nvGrpSpPr>
          <p:cNvPr id="2192" name="Google Shape;2192;p53"/>
          <p:cNvGrpSpPr/>
          <p:nvPr/>
        </p:nvGrpSpPr>
        <p:grpSpPr>
          <a:xfrm>
            <a:off x="929235" y="1136368"/>
            <a:ext cx="1553648" cy="1421934"/>
            <a:chOff x="-164200" y="1462250"/>
            <a:chExt cx="1037425" cy="949475"/>
          </a:xfrm>
        </p:grpSpPr>
        <p:sp>
          <p:nvSpPr>
            <p:cNvPr id="2193" name="Google Shape;2193;p53"/>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3"/>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3"/>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3"/>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3"/>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3"/>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3"/>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3"/>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3"/>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3"/>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3"/>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3"/>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3"/>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3"/>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3"/>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3"/>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3"/>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3"/>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3"/>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3"/>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3"/>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3"/>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3"/>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3"/>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3"/>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8" name="Google Shape;2218;p53"/>
          <p:cNvGrpSpPr/>
          <p:nvPr/>
        </p:nvGrpSpPr>
        <p:grpSpPr>
          <a:xfrm>
            <a:off x="3339348" y="-444330"/>
            <a:ext cx="1691834" cy="1281429"/>
            <a:chOff x="6299065" y="352775"/>
            <a:chExt cx="1844765" cy="1397110"/>
          </a:xfrm>
        </p:grpSpPr>
        <p:sp>
          <p:nvSpPr>
            <p:cNvPr id="2219" name="Google Shape;2219;p53"/>
            <p:cNvSpPr/>
            <p:nvPr/>
          </p:nvSpPr>
          <p:spPr>
            <a:xfrm rot="446187">
              <a:off x="6354462" y="1233237"/>
              <a:ext cx="100910" cy="33265"/>
            </a:xfrm>
            <a:custGeom>
              <a:avLst/>
              <a:gdLst/>
              <a:ahLst/>
              <a:cxnLst/>
              <a:rect l="l" t="t" r="r" b="b"/>
              <a:pathLst>
                <a:path w="3170" h="1045" fill="none" extrusionOk="0">
                  <a:moveTo>
                    <a:pt x="3169" y="1"/>
                  </a:moveTo>
                  <a:lnTo>
                    <a:pt x="1" y="104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3"/>
            <p:cNvSpPr/>
            <p:nvPr/>
          </p:nvSpPr>
          <p:spPr>
            <a:xfrm rot="446187">
              <a:off x="6491623" y="119724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1" name="Google Shape;2221;p53"/>
            <p:cNvGrpSpPr/>
            <p:nvPr/>
          </p:nvGrpSpPr>
          <p:grpSpPr>
            <a:xfrm>
              <a:off x="6299065" y="352775"/>
              <a:ext cx="1844765" cy="1397110"/>
              <a:chOff x="6299065" y="352775"/>
              <a:chExt cx="1844765" cy="1397110"/>
            </a:xfrm>
          </p:grpSpPr>
          <p:sp>
            <p:nvSpPr>
              <p:cNvPr id="2222" name="Google Shape;2222;p53"/>
              <p:cNvSpPr/>
              <p:nvPr/>
            </p:nvSpPr>
            <p:spPr>
              <a:xfrm rot="446187">
                <a:off x="7909219" y="1436043"/>
                <a:ext cx="99764" cy="33265"/>
              </a:xfrm>
              <a:custGeom>
                <a:avLst/>
                <a:gdLst/>
                <a:ahLst/>
                <a:cxnLst/>
                <a:rect l="l" t="t" r="r" b="b"/>
                <a:pathLst>
                  <a:path w="3134" h="1045" fill="none" extrusionOk="0">
                    <a:moveTo>
                      <a:pt x="1" y="1"/>
                    </a:moveTo>
                    <a:lnTo>
                      <a:pt x="3134" y="104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3"/>
              <p:cNvSpPr/>
              <p:nvPr/>
            </p:nvSpPr>
            <p:spPr>
              <a:xfrm rot="446187">
                <a:off x="6368664" y="458158"/>
                <a:ext cx="1705567" cy="1186343"/>
              </a:xfrm>
              <a:custGeom>
                <a:avLst/>
                <a:gdLst/>
                <a:ahLst/>
                <a:cxnLst/>
                <a:rect l="l" t="t" r="r" b="b"/>
                <a:pathLst>
                  <a:path w="53579" h="37268" extrusionOk="0">
                    <a:moveTo>
                      <a:pt x="26790" y="14943"/>
                    </a:moveTo>
                    <a:cubicBezTo>
                      <a:pt x="31326" y="14943"/>
                      <a:pt x="35323" y="17968"/>
                      <a:pt x="36619" y="22361"/>
                    </a:cubicBezTo>
                    <a:lnTo>
                      <a:pt x="16960" y="22361"/>
                    </a:lnTo>
                    <a:cubicBezTo>
                      <a:pt x="18220" y="17968"/>
                      <a:pt x="22217" y="14943"/>
                      <a:pt x="26790" y="14943"/>
                    </a:cubicBezTo>
                    <a:close/>
                    <a:moveTo>
                      <a:pt x="26790" y="0"/>
                    </a:moveTo>
                    <a:cubicBezTo>
                      <a:pt x="13791" y="0"/>
                      <a:pt x="2953" y="9866"/>
                      <a:pt x="1729" y="22757"/>
                    </a:cubicBezTo>
                    <a:cubicBezTo>
                      <a:pt x="649" y="23369"/>
                      <a:pt x="1" y="24485"/>
                      <a:pt x="1" y="25709"/>
                    </a:cubicBezTo>
                    <a:lnTo>
                      <a:pt x="1" y="33883"/>
                    </a:lnTo>
                    <a:cubicBezTo>
                      <a:pt x="1" y="35755"/>
                      <a:pt x="1513" y="37267"/>
                      <a:pt x="3385" y="37267"/>
                    </a:cubicBezTo>
                    <a:lnTo>
                      <a:pt x="50194" y="37267"/>
                    </a:lnTo>
                    <a:cubicBezTo>
                      <a:pt x="52030" y="37267"/>
                      <a:pt x="53579" y="35755"/>
                      <a:pt x="53579" y="33883"/>
                    </a:cubicBezTo>
                    <a:lnTo>
                      <a:pt x="53579" y="25709"/>
                    </a:lnTo>
                    <a:cubicBezTo>
                      <a:pt x="53579" y="24485"/>
                      <a:pt x="52895" y="23369"/>
                      <a:pt x="51814" y="22757"/>
                    </a:cubicBezTo>
                    <a:cubicBezTo>
                      <a:pt x="50590" y="9866"/>
                      <a:pt x="39752" y="0"/>
                      <a:pt x="26790" y="0"/>
                    </a:cubicBezTo>
                    <a:close/>
                  </a:path>
                </a:pathLst>
              </a:custGeom>
              <a:solidFill>
                <a:schemeClr val="accent4"/>
              </a:solidFill>
              <a:ln>
                <a:noFill/>
              </a:ln>
              <a:effectLst>
                <a:outerShdw dist="76200" dir="30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3"/>
              <p:cNvSpPr/>
              <p:nvPr/>
            </p:nvSpPr>
            <p:spPr>
              <a:xfrm rot="446187">
                <a:off x="6452838" y="525799"/>
                <a:ext cx="1539368" cy="1025969"/>
              </a:xfrm>
              <a:custGeom>
                <a:avLst/>
                <a:gdLst/>
                <a:ahLst/>
                <a:cxnLst/>
                <a:rect l="l" t="t" r="r" b="b"/>
                <a:pathLst>
                  <a:path w="48358" h="32230" extrusionOk="0">
                    <a:moveTo>
                      <a:pt x="24197" y="9903"/>
                    </a:moveTo>
                    <a:cubicBezTo>
                      <a:pt x="31218" y="9903"/>
                      <a:pt x="36907" y="15556"/>
                      <a:pt x="37051" y="22541"/>
                    </a:cubicBezTo>
                    <a:lnTo>
                      <a:pt x="11342" y="22541"/>
                    </a:lnTo>
                    <a:cubicBezTo>
                      <a:pt x="11450" y="15556"/>
                      <a:pt x="17175" y="9903"/>
                      <a:pt x="24197" y="9903"/>
                    </a:cubicBezTo>
                    <a:close/>
                    <a:moveTo>
                      <a:pt x="24197" y="1"/>
                    </a:moveTo>
                    <a:cubicBezTo>
                      <a:pt x="11738" y="1"/>
                      <a:pt x="1656" y="10119"/>
                      <a:pt x="1656" y="22541"/>
                    </a:cubicBezTo>
                    <a:lnTo>
                      <a:pt x="792" y="22541"/>
                    </a:lnTo>
                    <a:cubicBezTo>
                      <a:pt x="360" y="22541"/>
                      <a:pt x="0" y="22901"/>
                      <a:pt x="0" y="23297"/>
                    </a:cubicBezTo>
                    <a:lnTo>
                      <a:pt x="0" y="31471"/>
                    </a:lnTo>
                    <a:cubicBezTo>
                      <a:pt x="0" y="31903"/>
                      <a:pt x="360" y="32227"/>
                      <a:pt x="792" y="32227"/>
                    </a:cubicBezTo>
                    <a:lnTo>
                      <a:pt x="47601" y="32227"/>
                    </a:lnTo>
                    <a:cubicBezTo>
                      <a:pt x="47621" y="32228"/>
                      <a:pt x="47641" y="32229"/>
                      <a:pt x="47660" y="32229"/>
                    </a:cubicBezTo>
                    <a:cubicBezTo>
                      <a:pt x="48062" y="32229"/>
                      <a:pt x="48357" y="31883"/>
                      <a:pt x="48357" y="31471"/>
                    </a:cubicBezTo>
                    <a:lnTo>
                      <a:pt x="48357" y="23333"/>
                    </a:lnTo>
                    <a:cubicBezTo>
                      <a:pt x="48357" y="22901"/>
                      <a:pt x="48033" y="22541"/>
                      <a:pt x="47601" y="22541"/>
                    </a:cubicBezTo>
                    <a:lnTo>
                      <a:pt x="46737" y="22541"/>
                    </a:lnTo>
                    <a:cubicBezTo>
                      <a:pt x="46737" y="10119"/>
                      <a:pt x="36619" y="1"/>
                      <a:pt x="24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3"/>
              <p:cNvSpPr/>
              <p:nvPr/>
            </p:nvSpPr>
            <p:spPr>
              <a:xfrm rot="446187">
                <a:off x="6646192" y="121741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3"/>
              <p:cNvSpPr/>
              <p:nvPr/>
            </p:nvSpPr>
            <p:spPr>
              <a:xfrm rot="446187">
                <a:off x="6800761" y="123758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3"/>
              <p:cNvSpPr/>
              <p:nvPr/>
            </p:nvSpPr>
            <p:spPr>
              <a:xfrm rot="446187">
                <a:off x="6955330" y="125775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3"/>
              <p:cNvSpPr/>
              <p:nvPr/>
            </p:nvSpPr>
            <p:spPr>
              <a:xfrm rot="446187">
                <a:off x="7109900" y="127792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3"/>
              <p:cNvSpPr/>
              <p:nvPr/>
            </p:nvSpPr>
            <p:spPr>
              <a:xfrm rot="446187">
                <a:off x="7264469" y="129809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3"/>
              <p:cNvSpPr/>
              <p:nvPr/>
            </p:nvSpPr>
            <p:spPr>
              <a:xfrm rot="446187">
                <a:off x="7417870" y="131811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3"/>
              <p:cNvSpPr/>
              <p:nvPr/>
            </p:nvSpPr>
            <p:spPr>
              <a:xfrm rot="446187">
                <a:off x="7572440" y="133828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3"/>
              <p:cNvSpPr/>
              <p:nvPr/>
            </p:nvSpPr>
            <p:spPr>
              <a:xfrm rot="446187">
                <a:off x="7727009" y="135845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3"/>
              <p:cNvSpPr/>
              <p:nvPr/>
            </p:nvSpPr>
            <p:spPr>
              <a:xfrm rot="446187">
                <a:off x="7881578" y="137862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4" name="Google Shape;2234;p53"/>
            <p:cNvSpPr/>
            <p:nvPr/>
          </p:nvSpPr>
          <p:spPr>
            <a:xfrm rot="446187">
              <a:off x="6498342" y="1195978"/>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5" name="Google Shape;2235;p53"/>
          <p:cNvGrpSpPr/>
          <p:nvPr/>
        </p:nvGrpSpPr>
        <p:grpSpPr>
          <a:xfrm rot="11848477">
            <a:off x="289370" y="3458417"/>
            <a:ext cx="1264257" cy="1609806"/>
            <a:chOff x="6914636" y="2627673"/>
            <a:chExt cx="1485264" cy="1890998"/>
          </a:xfrm>
        </p:grpSpPr>
        <p:sp>
          <p:nvSpPr>
            <p:cNvPr id="2236" name="Google Shape;2236;p53"/>
            <p:cNvSpPr/>
            <p:nvPr/>
          </p:nvSpPr>
          <p:spPr>
            <a:xfrm flipH="1">
              <a:off x="8128915" y="2789048"/>
              <a:ext cx="69662" cy="94981"/>
            </a:xfrm>
            <a:custGeom>
              <a:avLst/>
              <a:gdLst/>
              <a:ahLst/>
              <a:cxnLst/>
              <a:rect l="l" t="t" r="r" b="b"/>
              <a:pathLst>
                <a:path w="1981" h="2701" fill="none" extrusionOk="0">
                  <a:moveTo>
                    <a:pt x="1981" y="2701"/>
                  </a:moveTo>
                  <a:lnTo>
                    <a:pt x="0" y="0"/>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3"/>
            <p:cNvSpPr/>
            <p:nvPr/>
          </p:nvSpPr>
          <p:spPr>
            <a:xfrm flipH="1">
              <a:off x="7058968" y="4262872"/>
              <a:ext cx="68396" cy="93750"/>
            </a:xfrm>
            <a:custGeom>
              <a:avLst/>
              <a:gdLst/>
              <a:ahLst/>
              <a:cxnLst/>
              <a:rect l="l" t="t" r="r" b="b"/>
              <a:pathLst>
                <a:path w="1945" h="2666" fill="none" extrusionOk="0">
                  <a:moveTo>
                    <a:pt x="0" y="1"/>
                  </a:moveTo>
                  <a:lnTo>
                    <a:pt x="1944" y="266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3"/>
            <p:cNvSpPr/>
            <p:nvPr/>
          </p:nvSpPr>
          <p:spPr>
            <a:xfrm flipH="1">
              <a:off x="6914636" y="2627673"/>
              <a:ext cx="1485264" cy="1890998"/>
            </a:xfrm>
            <a:custGeom>
              <a:avLst/>
              <a:gdLst/>
              <a:ahLst/>
              <a:cxnLst/>
              <a:rect l="l" t="t" r="r" b="b"/>
              <a:pathLst>
                <a:path w="42237" h="53775" extrusionOk="0">
                  <a:moveTo>
                    <a:pt x="12599" y="0"/>
                  </a:moveTo>
                  <a:cubicBezTo>
                    <a:pt x="10535" y="0"/>
                    <a:pt x="8448" y="576"/>
                    <a:pt x="6589" y="1780"/>
                  </a:cubicBezTo>
                  <a:cubicBezTo>
                    <a:pt x="1440" y="5129"/>
                    <a:pt x="0" y="11970"/>
                    <a:pt x="3349" y="17083"/>
                  </a:cubicBezTo>
                  <a:lnTo>
                    <a:pt x="22648" y="46717"/>
                  </a:lnTo>
                  <a:lnTo>
                    <a:pt x="23189" y="47581"/>
                  </a:lnTo>
                  <a:cubicBezTo>
                    <a:pt x="23477" y="47977"/>
                    <a:pt x="23873" y="48337"/>
                    <a:pt x="24305" y="48517"/>
                  </a:cubicBezTo>
                  <a:lnTo>
                    <a:pt x="34999" y="53306"/>
                  </a:lnTo>
                  <a:cubicBezTo>
                    <a:pt x="35647" y="53630"/>
                    <a:pt x="36367" y="53774"/>
                    <a:pt x="37087" y="53774"/>
                  </a:cubicBezTo>
                  <a:cubicBezTo>
                    <a:pt x="38455" y="53774"/>
                    <a:pt x="39752" y="53198"/>
                    <a:pt x="40724" y="52226"/>
                  </a:cubicBezTo>
                  <a:cubicBezTo>
                    <a:pt x="41696" y="51290"/>
                    <a:pt x="42236" y="49957"/>
                    <a:pt x="42236" y="48589"/>
                  </a:cubicBezTo>
                  <a:lnTo>
                    <a:pt x="42164" y="36887"/>
                  </a:lnTo>
                  <a:cubicBezTo>
                    <a:pt x="42164" y="36383"/>
                    <a:pt x="41984" y="35915"/>
                    <a:pt x="41732" y="35483"/>
                  </a:cubicBezTo>
                  <a:lnTo>
                    <a:pt x="41660" y="35375"/>
                  </a:lnTo>
                  <a:cubicBezTo>
                    <a:pt x="41660" y="35375"/>
                    <a:pt x="41624" y="35339"/>
                    <a:pt x="41624" y="35339"/>
                  </a:cubicBezTo>
                  <a:lnTo>
                    <a:pt x="21892" y="5021"/>
                  </a:lnTo>
                  <a:cubicBezTo>
                    <a:pt x="19761" y="1767"/>
                    <a:pt x="16215" y="0"/>
                    <a:pt x="12599" y="0"/>
                  </a:cubicBezTo>
                  <a:close/>
                </a:path>
              </a:pathLst>
            </a:custGeom>
            <a:solidFill>
              <a:schemeClr val="accent4"/>
            </a:solidFill>
            <a:ln>
              <a:noFill/>
            </a:ln>
            <a:effectLst>
              <a:outerShdw dist="76200" dir="3000000" algn="bl" rotWithShape="0">
                <a:srgbClr val="000000">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3"/>
            <p:cNvSpPr/>
            <p:nvPr/>
          </p:nvSpPr>
          <p:spPr>
            <a:xfrm flipH="1">
              <a:off x="7646488" y="2709081"/>
              <a:ext cx="648337" cy="552266"/>
            </a:xfrm>
            <a:custGeom>
              <a:avLst/>
              <a:gdLst/>
              <a:ahLst/>
              <a:cxnLst/>
              <a:rect l="l" t="t" r="r" b="b"/>
              <a:pathLst>
                <a:path w="18437" h="15705" extrusionOk="0">
                  <a:moveTo>
                    <a:pt x="9595" y="0"/>
                  </a:moveTo>
                  <a:cubicBezTo>
                    <a:pt x="8014" y="0"/>
                    <a:pt x="6420" y="444"/>
                    <a:pt x="5006" y="1374"/>
                  </a:cubicBezTo>
                  <a:cubicBezTo>
                    <a:pt x="1081" y="3930"/>
                    <a:pt x="1" y="9151"/>
                    <a:pt x="2521" y="13076"/>
                  </a:cubicBezTo>
                  <a:lnTo>
                    <a:pt x="4250" y="15704"/>
                  </a:lnTo>
                  <a:lnTo>
                    <a:pt x="18436" y="6487"/>
                  </a:lnTo>
                  <a:lnTo>
                    <a:pt x="16708" y="3858"/>
                  </a:lnTo>
                  <a:cubicBezTo>
                    <a:pt x="15081" y="1361"/>
                    <a:pt x="12360" y="0"/>
                    <a:pt x="9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3"/>
            <p:cNvSpPr/>
            <p:nvPr/>
          </p:nvSpPr>
          <p:spPr>
            <a:xfrm flipH="1">
              <a:off x="7012143" y="3032147"/>
              <a:ext cx="1069965" cy="1178836"/>
            </a:xfrm>
            <a:custGeom>
              <a:avLst/>
              <a:gdLst/>
              <a:ahLst/>
              <a:cxnLst/>
              <a:rect l="l" t="t" r="r" b="b"/>
              <a:pathLst>
                <a:path w="30427" h="33523" extrusionOk="0">
                  <a:moveTo>
                    <a:pt x="14152" y="0"/>
                  </a:moveTo>
                  <a:lnTo>
                    <a:pt x="1" y="9218"/>
                  </a:lnTo>
                  <a:lnTo>
                    <a:pt x="15844" y="33522"/>
                  </a:lnTo>
                  <a:cubicBezTo>
                    <a:pt x="16204" y="32550"/>
                    <a:pt x="17104" y="31830"/>
                    <a:pt x="18148" y="31686"/>
                  </a:cubicBezTo>
                  <a:cubicBezTo>
                    <a:pt x="18304" y="31668"/>
                    <a:pt x="18459" y="31659"/>
                    <a:pt x="18614" y="31659"/>
                  </a:cubicBezTo>
                  <a:cubicBezTo>
                    <a:pt x="19678" y="31659"/>
                    <a:pt x="20711" y="32084"/>
                    <a:pt x="21497" y="32838"/>
                  </a:cubicBezTo>
                  <a:cubicBezTo>
                    <a:pt x="20381" y="31470"/>
                    <a:pt x="20957" y="29166"/>
                    <a:pt x="22505" y="28338"/>
                  </a:cubicBezTo>
                  <a:cubicBezTo>
                    <a:pt x="22968" y="28090"/>
                    <a:pt x="23483" y="27974"/>
                    <a:pt x="24001" y="27974"/>
                  </a:cubicBezTo>
                  <a:cubicBezTo>
                    <a:pt x="25214" y="27974"/>
                    <a:pt x="26447" y="28610"/>
                    <a:pt x="27078" y="29670"/>
                  </a:cubicBezTo>
                  <a:cubicBezTo>
                    <a:pt x="26250" y="28266"/>
                    <a:pt x="26610" y="26465"/>
                    <a:pt x="27942" y="25457"/>
                  </a:cubicBezTo>
                  <a:cubicBezTo>
                    <a:pt x="28458" y="25122"/>
                    <a:pt x="29066" y="24934"/>
                    <a:pt x="29687" y="24934"/>
                  </a:cubicBezTo>
                  <a:cubicBezTo>
                    <a:pt x="29933" y="24934"/>
                    <a:pt x="30182" y="24964"/>
                    <a:pt x="30427" y="25025"/>
                  </a:cubicBezTo>
                  <a:lnTo>
                    <a:pt x="14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1" name="Google Shape;2241;p53"/>
            <p:cNvSpPr/>
            <p:nvPr/>
          </p:nvSpPr>
          <p:spPr>
            <a:xfrm flipH="1">
              <a:off x="7007071" y="3909001"/>
              <a:ext cx="519176" cy="507501"/>
            </a:xfrm>
            <a:custGeom>
              <a:avLst/>
              <a:gdLst/>
              <a:ahLst/>
              <a:cxnLst/>
              <a:rect l="l" t="t" r="r" b="b"/>
              <a:pathLst>
                <a:path w="14764" h="14432" extrusionOk="0">
                  <a:moveTo>
                    <a:pt x="13890" y="0"/>
                  </a:moveTo>
                  <a:cubicBezTo>
                    <a:pt x="13263" y="0"/>
                    <a:pt x="12644" y="195"/>
                    <a:pt x="12099" y="558"/>
                  </a:cubicBezTo>
                  <a:cubicBezTo>
                    <a:pt x="10803" y="1530"/>
                    <a:pt x="10443" y="3367"/>
                    <a:pt x="11271" y="4771"/>
                  </a:cubicBezTo>
                  <a:cubicBezTo>
                    <a:pt x="10634" y="3700"/>
                    <a:pt x="9383" y="3063"/>
                    <a:pt x="8157" y="3063"/>
                  </a:cubicBezTo>
                  <a:cubicBezTo>
                    <a:pt x="7652" y="3063"/>
                    <a:pt x="7150" y="3171"/>
                    <a:pt x="6698" y="3403"/>
                  </a:cubicBezTo>
                  <a:cubicBezTo>
                    <a:pt x="5114" y="4231"/>
                    <a:pt x="4574" y="6571"/>
                    <a:pt x="5690" y="7903"/>
                  </a:cubicBezTo>
                  <a:cubicBezTo>
                    <a:pt x="4904" y="7149"/>
                    <a:pt x="3871" y="6724"/>
                    <a:pt x="2783" y="6724"/>
                  </a:cubicBezTo>
                  <a:cubicBezTo>
                    <a:pt x="2625" y="6724"/>
                    <a:pt x="2465" y="6733"/>
                    <a:pt x="2305" y="6751"/>
                  </a:cubicBezTo>
                  <a:cubicBezTo>
                    <a:pt x="1261" y="6931"/>
                    <a:pt x="397" y="7615"/>
                    <a:pt x="1" y="8623"/>
                  </a:cubicBezTo>
                  <a:lnTo>
                    <a:pt x="541" y="9416"/>
                  </a:lnTo>
                  <a:lnTo>
                    <a:pt x="8390" y="12944"/>
                  </a:lnTo>
                  <a:lnTo>
                    <a:pt x="11199" y="14205"/>
                  </a:lnTo>
                  <a:cubicBezTo>
                    <a:pt x="11539" y="14360"/>
                    <a:pt x="11890" y="14432"/>
                    <a:pt x="12233" y="14432"/>
                  </a:cubicBezTo>
                  <a:cubicBezTo>
                    <a:pt x="13559" y="14432"/>
                    <a:pt x="14764" y="13359"/>
                    <a:pt x="14764" y="11900"/>
                  </a:cubicBezTo>
                  <a:lnTo>
                    <a:pt x="14764" y="9344"/>
                  </a:lnTo>
                  <a:lnTo>
                    <a:pt x="14692" y="198"/>
                  </a:lnTo>
                  <a:lnTo>
                    <a:pt x="14620" y="90"/>
                  </a:lnTo>
                  <a:cubicBezTo>
                    <a:pt x="14378" y="29"/>
                    <a:pt x="14133" y="0"/>
                    <a:pt x="138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3"/>
            <p:cNvSpPr/>
            <p:nvPr/>
          </p:nvSpPr>
          <p:spPr>
            <a:xfrm flipH="1">
              <a:off x="7585721" y="2937165"/>
              <a:ext cx="558420" cy="419132"/>
            </a:xfrm>
            <a:custGeom>
              <a:avLst/>
              <a:gdLst/>
              <a:ahLst/>
              <a:cxnLst/>
              <a:rect l="l" t="t" r="r" b="b"/>
              <a:pathLst>
                <a:path w="15880" h="11919" extrusionOk="0">
                  <a:moveTo>
                    <a:pt x="14151" y="1"/>
                  </a:moveTo>
                  <a:lnTo>
                    <a:pt x="1" y="9218"/>
                  </a:lnTo>
                  <a:lnTo>
                    <a:pt x="1729" y="11919"/>
                  </a:lnTo>
                  <a:lnTo>
                    <a:pt x="15880" y="2701"/>
                  </a:lnTo>
                  <a:lnTo>
                    <a:pt x="14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3"/>
            <p:cNvSpPr/>
            <p:nvPr/>
          </p:nvSpPr>
          <p:spPr>
            <a:xfrm flipH="1">
              <a:off x="7007066" y="4217297"/>
              <a:ext cx="224142" cy="199210"/>
            </a:xfrm>
            <a:custGeom>
              <a:avLst/>
              <a:gdLst/>
              <a:ahLst/>
              <a:cxnLst/>
              <a:rect l="l" t="t" r="r" b="b"/>
              <a:pathLst>
                <a:path w="6374" h="5665" extrusionOk="0">
                  <a:moveTo>
                    <a:pt x="4573" y="1"/>
                  </a:moveTo>
                  <a:cubicBezTo>
                    <a:pt x="4069" y="37"/>
                    <a:pt x="3601" y="217"/>
                    <a:pt x="3169" y="505"/>
                  </a:cubicBezTo>
                  <a:cubicBezTo>
                    <a:pt x="2341" y="1081"/>
                    <a:pt x="1585" y="1765"/>
                    <a:pt x="973" y="2557"/>
                  </a:cubicBezTo>
                  <a:cubicBezTo>
                    <a:pt x="541" y="3061"/>
                    <a:pt x="217" y="3601"/>
                    <a:pt x="0" y="4177"/>
                  </a:cubicBezTo>
                  <a:lnTo>
                    <a:pt x="2809" y="5438"/>
                  </a:lnTo>
                  <a:cubicBezTo>
                    <a:pt x="3149" y="5593"/>
                    <a:pt x="3500" y="5665"/>
                    <a:pt x="3843" y="5665"/>
                  </a:cubicBezTo>
                  <a:cubicBezTo>
                    <a:pt x="5169" y="5665"/>
                    <a:pt x="6374" y="4592"/>
                    <a:pt x="6374" y="3133"/>
                  </a:cubicBezTo>
                  <a:lnTo>
                    <a:pt x="6374" y="577"/>
                  </a:lnTo>
                  <a:lnTo>
                    <a:pt x="6158" y="505"/>
                  </a:lnTo>
                  <a:cubicBezTo>
                    <a:pt x="5690" y="217"/>
                    <a:pt x="5149" y="37"/>
                    <a:pt x="4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3"/>
            <p:cNvSpPr/>
            <p:nvPr/>
          </p:nvSpPr>
          <p:spPr>
            <a:xfrm flipH="1">
              <a:off x="7435034" y="3332215"/>
              <a:ext cx="455879" cy="706570"/>
            </a:xfrm>
            <a:custGeom>
              <a:avLst/>
              <a:gdLst/>
              <a:ahLst/>
              <a:cxnLst/>
              <a:rect l="l" t="t" r="r" b="b"/>
              <a:pathLst>
                <a:path w="12964" h="20093" fill="none" extrusionOk="0">
                  <a:moveTo>
                    <a:pt x="1" y="1"/>
                  </a:moveTo>
                  <a:cubicBezTo>
                    <a:pt x="4502" y="6554"/>
                    <a:pt x="8823" y="13251"/>
                    <a:pt x="12963" y="20093"/>
                  </a:cubicBez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3"/>
            <p:cNvSpPr/>
            <p:nvPr/>
          </p:nvSpPr>
          <p:spPr>
            <a:xfrm flipH="1">
              <a:off x="7224850" y="3222077"/>
              <a:ext cx="469804" cy="696408"/>
            </a:xfrm>
            <a:custGeom>
              <a:avLst/>
              <a:gdLst/>
              <a:ahLst/>
              <a:cxnLst/>
              <a:rect l="l" t="t" r="r" b="b"/>
              <a:pathLst>
                <a:path w="13360" h="19804" fill="none" extrusionOk="0">
                  <a:moveTo>
                    <a:pt x="1" y="0"/>
                  </a:moveTo>
                  <a:lnTo>
                    <a:pt x="13360" y="19804"/>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53"/>
          <p:cNvGrpSpPr/>
          <p:nvPr/>
        </p:nvGrpSpPr>
        <p:grpSpPr>
          <a:xfrm rot="1046361" flipH="1">
            <a:off x="6633857" y="4559078"/>
            <a:ext cx="1693749" cy="857898"/>
            <a:chOff x="0" y="6078527"/>
            <a:chExt cx="2501774" cy="1267169"/>
          </a:xfrm>
        </p:grpSpPr>
        <p:sp>
          <p:nvSpPr>
            <p:cNvPr id="2247" name="Google Shape;2247;p53"/>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3"/>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3"/>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3"/>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3"/>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3"/>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3" name="Google Shape;2253;p53"/>
          <p:cNvGrpSpPr/>
          <p:nvPr/>
        </p:nvGrpSpPr>
        <p:grpSpPr>
          <a:xfrm rot="-820655" flipH="1">
            <a:off x="8345467" y="925581"/>
            <a:ext cx="1653929" cy="539993"/>
            <a:chOff x="2564525" y="5223525"/>
            <a:chExt cx="2556110" cy="834547"/>
          </a:xfrm>
        </p:grpSpPr>
        <p:sp>
          <p:nvSpPr>
            <p:cNvPr id="2254" name="Google Shape;2254;p53"/>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3"/>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3"/>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3"/>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3"/>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3"/>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3"/>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3"/>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3"/>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3"/>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8614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90"/>
                                        </p:tgtEl>
                                        <p:attrNameLst>
                                          <p:attrName>style.visibility</p:attrName>
                                        </p:attrNameLst>
                                      </p:cBhvr>
                                      <p:to>
                                        <p:strVal val="visible"/>
                                      </p:to>
                                    </p:set>
                                    <p:animEffect transition="in" filter="fade">
                                      <p:cBhvr>
                                        <p:cTn id="7" dur="500"/>
                                        <p:tgtEl>
                                          <p:spTgt spid="2190"/>
                                        </p:tgtEl>
                                      </p:cBhvr>
                                    </p:animEffect>
                                  </p:childTnLst>
                                </p:cTn>
                              </p:par>
                              <p:par>
                                <p:cTn id="8" presetID="10" presetClass="entr" presetSubtype="0" fill="hold" nodeType="withEffect">
                                  <p:stCondLst>
                                    <p:cond delay="0"/>
                                  </p:stCondLst>
                                  <p:childTnLst>
                                    <p:set>
                                      <p:cBhvr>
                                        <p:cTn id="9" dur="1" fill="hold">
                                          <p:stCondLst>
                                            <p:cond delay="0"/>
                                          </p:stCondLst>
                                        </p:cTn>
                                        <p:tgtEl>
                                          <p:spTgt spid="2192"/>
                                        </p:tgtEl>
                                        <p:attrNameLst>
                                          <p:attrName>style.visibility</p:attrName>
                                        </p:attrNameLst>
                                      </p:cBhvr>
                                      <p:to>
                                        <p:strVal val="visible"/>
                                      </p:to>
                                    </p:set>
                                    <p:animEffect transition="in" filter="fade">
                                      <p:cBhvr>
                                        <p:cTn id="10" dur="500"/>
                                        <p:tgtEl>
                                          <p:spTgt spid="21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89"/>
                                        </p:tgtEl>
                                        <p:attrNameLst>
                                          <p:attrName>style.visibility</p:attrName>
                                        </p:attrNameLst>
                                      </p:cBhvr>
                                      <p:to>
                                        <p:strVal val="visible"/>
                                      </p:to>
                                    </p:set>
                                    <p:animEffect transition="in" filter="fade">
                                      <p:cBhvr>
                                        <p:cTn id="13" dur="500"/>
                                        <p:tgtEl>
                                          <p:spTgt spid="2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9" grpId="0"/>
      <p:bldP spid="219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sp>
        <p:nvSpPr>
          <p:cNvPr id="1936" name="Google Shape;1936;p50"/>
          <p:cNvSpPr txBox="1">
            <a:spLocks noGrp="1"/>
          </p:cNvSpPr>
          <p:nvPr>
            <p:ph type="body" idx="1"/>
          </p:nvPr>
        </p:nvSpPr>
        <p:spPr>
          <a:xfrm>
            <a:off x="852350" y="903867"/>
            <a:ext cx="7361400" cy="3525664"/>
          </a:xfrm>
          <a:prstGeom prst="rect">
            <a:avLst/>
          </a:prstGeom>
        </p:spPr>
        <p:txBody>
          <a:bodyPr spcFirstLastPara="1" wrap="square" lIns="91425" tIns="91425" rIns="91425" bIns="91425" anchor="t" anchorCtr="0">
            <a:noAutofit/>
          </a:bodyPr>
          <a:lstStyle/>
          <a:p>
            <a:pPr marL="152400" indent="0">
              <a:lnSpc>
                <a:spcPct val="150000"/>
              </a:lnSpc>
              <a:buNone/>
            </a:pPr>
            <a:r>
              <a:rPr lang="en-ID" sz="1400" dirty="0">
                <a:latin typeface="Times New Roman" panose="02020603050405020304" pitchFamily="18" charset="0"/>
                <a:cs typeface="Times New Roman" panose="02020603050405020304" pitchFamily="18" charset="0"/>
              </a:rPr>
              <a:t>Secara umum ada empat fungsi proxy server, </a:t>
            </a:r>
            <a:r>
              <a:rPr lang="en-ID" sz="1400" dirty="0" err="1">
                <a:latin typeface="Times New Roman" panose="02020603050405020304" pitchFamily="18" charset="0"/>
                <a:cs typeface="Times New Roman" panose="02020603050405020304" pitchFamily="18" charset="0"/>
              </a:rPr>
              <a:t>yaitu</a:t>
            </a:r>
            <a:r>
              <a:rPr lang="en-ID" sz="1400" dirty="0">
                <a:latin typeface="Times New Roman" panose="02020603050405020304" pitchFamily="18" charset="0"/>
                <a:cs typeface="Times New Roman" panose="02020603050405020304" pitchFamily="18" charset="0"/>
              </a:rPr>
              <a:t> :</a:t>
            </a:r>
          </a:p>
          <a:p>
            <a:pPr>
              <a:lnSpc>
                <a:spcPct val="150000"/>
              </a:lnSpc>
            </a:pPr>
            <a:r>
              <a:rPr lang="en-ID" sz="1400" b="1" dirty="0">
                <a:latin typeface="Times New Roman" panose="02020603050405020304" pitchFamily="18" charset="0"/>
                <a:cs typeface="Times New Roman" panose="02020603050405020304" pitchFamily="18" charset="0"/>
              </a:rPr>
              <a:t>Masking</a:t>
            </a:r>
          </a:p>
          <a:p>
            <a:pPr marL="152400" indent="0">
              <a:lnSpc>
                <a:spcPct val="150000"/>
              </a:lnSpc>
              <a:buNone/>
            </a:pPr>
            <a:r>
              <a:rPr lang="en-ID" sz="1400" b="1" dirty="0">
                <a:latin typeface="Times New Roman" panose="02020603050405020304" pitchFamily="18" charset="0"/>
                <a:cs typeface="Times New Roman" panose="02020603050405020304" pitchFamily="18" charset="0"/>
              </a:rPr>
              <a:t>Proxy server </a:t>
            </a:r>
            <a:r>
              <a:rPr lang="en-ID" sz="1400" dirty="0" err="1">
                <a:latin typeface="Times New Roman" panose="02020603050405020304" pitchFamily="18" charset="0"/>
                <a:cs typeface="Times New Roman" panose="02020603050405020304" pitchFamily="18" charset="0"/>
              </a:rPr>
              <a:t>memiliki</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fungsi</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menutupi</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atau</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menyembunyikan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identitas</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kita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terutama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alamat</a:t>
            </a:r>
            <a:r>
              <a:rPr lang="en-ID" sz="1400" dirty="0">
                <a:latin typeface="Times New Roman" panose="02020603050405020304" pitchFamily="18" charset="0"/>
                <a:cs typeface="Times New Roman" panose="02020603050405020304" pitchFamily="18" charset="0"/>
              </a:rPr>
              <a:t> IP. Ketika </a:t>
            </a:r>
            <a:r>
              <a:rPr lang="en-ID" sz="1400" dirty="0" err="1">
                <a:latin typeface="Times New Roman" panose="02020603050405020304" pitchFamily="18" charset="0"/>
                <a:cs typeface="Times New Roman" panose="02020603050405020304" pitchFamily="18" charset="0"/>
              </a:rPr>
              <a:t>pertukaran</a:t>
            </a:r>
            <a:r>
              <a:rPr lang="en-ID" sz="1400" dirty="0">
                <a:latin typeface="Times New Roman" panose="02020603050405020304" pitchFamily="18" charset="0"/>
                <a:cs typeface="Times New Roman" panose="02020603050405020304" pitchFamily="18" charset="0"/>
              </a:rPr>
              <a:t> data </a:t>
            </a:r>
            <a:r>
              <a:rPr lang="en-ID" sz="1400" dirty="0" err="1">
                <a:latin typeface="Times New Roman" panose="02020603050405020304" pitchFamily="18" charset="0"/>
                <a:cs typeface="Times New Roman" panose="02020603050405020304" pitchFamily="18" charset="0"/>
              </a:rPr>
              <a:t>melewati</a:t>
            </a:r>
            <a:r>
              <a:rPr lang="en-ID" sz="1400" dirty="0">
                <a:latin typeface="Times New Roman" panose="02020603050405020304" pitchFamily="18" charset="0"/>
                <a:cs typeface="Times New Roman" panose="02020603050405020304" pitchFamily="18" charset="0"/>
              </a:rPr>
              <a:t> gateway </a:t>
            </a:r>
            <a:r>
              <a:rPr lang="en-ID" sz="1400" dirty="0" err="1">
                <a:latin typeface="Times New Roman" panose="02020603050405020304" pitchFamily="18" charset="0"/>
                <a:cs typeface="Times New Roman" panose="02020603050405020304" pitchFamily="18" charset="0"/>
              </a:rPr>
              <a:t>alamat</a:t>
            </a:r>
            <a:r>
              <a:rPr lang="en-ID" sz="1400" dirty="0">
                <a:latin typeface="Times New Roman" panose="02020603050405020304" pitchFamily="18" charset="0"/>
                <a:cs typeface="Times New Roman" panose="02020603050405020304" pitchFamily="18" charset="0"/>
              </a:rPr>
              <a:t> IP </a:t>
            </a:r>
            <a:r>
              <a:rPr lang="en-ID" sz="1400" dirty="0" err="1">
                <a:latin typeface="Times New Roman" panose="02020603050405020304" pitchFamily="18" charset="0"/>
                <a:cs typeface="Times New Roman" panose="02020603050405020304" pitchFamily="18" charset="0"/>
              </a:rPr>
              <a:t>kita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akan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diganti</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Dengan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begitu</a:t>
            </a:r>
            <a:r>
              <a:rPr lang="en-ID" sz="1400" dirty="0">
                <a:latin typeface="Times New Roman" panose="02020603050405020304" pitchFamily="18" charset="0"/>
                <a:cs typeface="Times New Roman" panose="02020603050405020304" pitchFamily="18" charset="0"/>
              </a:rPr>
              <a:t> website yang </a:t>
            </a:r>
            <a:r>
              <a:rPr lang="en-ID" sz="1400" dirty="0" err="1">
                <a:latin typeface="Times New Roman" panose="02020603050405020304" pitchFamily="18" charset="0"/>
                <a:cs typeface="Times New Roman" panose="02020603050405020304" pitchFamily="18" charset="0"/>
              </a:rPr>
              <a:t>kita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tuju</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tidak</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bisa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mengetahui</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alamat</a:t>
            </a:r>
            <a:r>
              <a:rPr lang="en-ID" sz="1400" dirty="0">
                <a:latin typeface="Times New Roman" panose="02020603050405020304" pitchFamily="18" charset="0"/>
                <a:cs typeface="Times New Roman" panose="02020603050405020304" pitchFamily="18" charset="0"/>
              </a:rPr>
              <a:t> IP </a:t>
            </a:r>
            <a:r>
              <a:rPr lang="en-ID" sz="1400" dirty="0" err="1">
                <a:latin typeface="Times New Roman" panose="02020603050405020304" pitchFamily="18" charset="0"/>
                <a:cs typeface="Times New Roman" panose="02020603050405020304" pitchFamily="18" charset="0"/>
              </a:rPr>
              <a:t>asli</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kita</a:t>
            </a:r>
            <a:r>
              <a:rPr lang="en-ID" sz="1400" dirty="0">
                <a:latin typeface="Times New Roman" panose="02020603050405020304" pitchFamily="18" charset="0"/>
                <a:cs typeface="Times New Roman" panose="02020603050405020304" pitchFamily="18" charset="0"/>
              </a:rPr>
              <a:t>.</a:t>
            </a:r>
          </a:p>
          <a:p>
            <a:pPr>
              <a:lnSpc>
                <a:spcPct val="150000"/>
              </a:lnSpc>
              <a:buFont typeface="+mj-lt"/>
              <a:buAutoNum type="arabicPeriod" startAt="2"/>
            </a:pPr>
            <a:r>
              <a:rPr lang="en-ID" sz="1400" b="1" dirty="0">
                <a:latin typeface="Times New Roman" panose="02020603050405020304" pitchFamily="18" charset="0"/>
                <a:cs typeface="Times New Roman" panose="02020603050405020304" pitchFamily="18" charset="0"/>
              </a:rPr>
              <a:t>Connection sharing</a:t>
            </a:r>
          </a:p>
          <a:p>
            <a:pPr marL="152400" indent="0">
              <a:lnSpc>
                <a:spcPct val="150000"/>
              </a:lnSpc>
              <a:buNone/>
            </a:pPr>
            <a:r>
              <a:rPr lang="en-ID" sz="1400" b="1" dirty="0">
                <a:latin typeface="Times New Roman" panose="02020603050405020304" pitchFamily="18" charset="0"/>
                <a:cs typeface="Times New Roman" panose="02020603050405020304" pitchFamily="18" charset="0"/>
              </a:rPr>
              <a:t>Server proxy </a:t>
            </a:r>
            <a:r>
              <a:rPr lang="en-ID" sz="1400" dirty="0">
                <a:latin typeface="Times New Roman" panose="02020603050405020304" pitchFamily="18" charset="0"/>
                <a:cs typeface="Times New Roman" panose="02020603050405020304" pitchFamily="18" charset="0"/>
              </a:rPr>
              <a:t>berfungsi sebagai sebuah hub atau terminal. Sebagai contoh jika sebuah perusahaan menggunakan proxy maka semua orang di perusahaan tersebut dapat mengakses internet melalui satu jalur atau satu gateway. Dengan kondisi tersebut komputer dapat saling berbagi akses data melalui server yang sama.</a:t>
            </a:r>
          </a:p>
        </p:txBody>
      </p:sp>
      <p:grpSp>
        <p:nvGrpSpPr>
          <p:cNvPr id="1937" name="Google Shape;1937;p50"/>
          <p:cNvGrpSpPr/>
          <p:nvPr/>
        </p:nvGrpSpPr>
        <p:grpSpPr>
          <a:xfrm>
            <a:off x="8505572" y="2240862"/>
            <a:ext cx="1693701" cy="857873"/>
            <a:chOff x="0" y="6078527"/>
            <a:chExt cx="2501774" cy="1267169"/>
          </a:xfrm>
        </p:grpSpPr>
        <p:sp>
          <p:nvSpPr>
            <p:cNvPr id="1938" name="Google Shape;1938;p50"/>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0"/>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0"/>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0"/>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0"/>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0"/>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4" name="Google Shape;1944;p50"/>
          <p:cNvGrpSpPr/>
          <p:nvPr/>
        </p:nvGrpSpPr>
        <p:grpSpPr>
          <a:xfrm rot="549047">
            <a:off x="-664626" y="3431973"/>
            <a:ext cx="1653892" cy="539981"/>
            <a:chOff x="2564525" y="5223525"/>
            <a:chExt cx="2556110" cy="834547"/>
          </a:xfrm>
        </p:grpSpPr>
        <p:sp>
          <p:nvSpPr>
            <p:cNvPr id="1945" name="Google Shape;1945;p50"/>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0"/>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0"/>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0"/>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0"/>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0"/>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0"/>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0"/>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0"/>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0"/>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2832;p62">
            <a:extLst>
              <a:ext uri="{FF2B5EF4-FFF2-40B4-BE49-F238E27FC236}">
                <a16:creationId xmlns:a16="http://schemas.microsoft.com/office/drawing/2014/main" id="{16A079B3-16E5-A685-BBAA-215E45403BB8}"/>
              </a:ext>
            </a:extLst>
          </p:cNvPr>
          <p:cNvGrpSpPr/>
          <p:nvPr/>
        </p:nvGrpSpPr>
        <p:grpSpPr>
          <a:xfrm>
            <a:off x="6379124" y="-315090"/>
            <a:ext cx="1090343" cy="1580063"/>
            <a:chOff x="2686050" y="1765275"/>
            <a:chExt cx="1180025" cy="1710025"/>
          </a:xfrm>
        </p:grpSpPr>
        <p:sp>
          <p:nvSpPr>
            <p:cNvPr id="3" name="Google Shape;2833;p62">
              <a:extLst>
                <a:ext uri="{FF2B5EF4-FFF2-40B4-BE49-F238E27FC236}">
                  <a16:creationId xmlns:a16="http://schemas.microsoft.com/office/drawing/2014/main" id="{4320F50F-5476-FAD8-71B6-87834BEE7441}"/>
                </a:ext>
              </a:extLst>
            </p:cNvPr>
            <p:cNvSpPr/>
            <p:nvPr/>
          </p:nvSpPr>
          <p:spPr>
            <a:xfrm>
              <a:off x="2686050" y="1765275"/>
              <a:ext cx="1180025" cy="1710025"/>
            </a:xfrm>
            <a:custGeom>
              <a:avLst/>
              <a:gdLst/>
              <a:ahLst/>
              <a:cxnLst/>
              <a:rect l="l" t="t" r="r" b="b"/>
              <a:pathLst>
                <a:path w="47201" h="68401" extrusionOk="0">
                  <a:moveTo>
                    <a:pt x="34722" y="0"/>
                  </a:moveTo>
                  <a:cubicBezTo>
                    <a:pt x="34577" y="0"/>
                    <a:pt x="34433" y="8"/>
                    <a:pt x="34292" y="25"/>
                  </a:cubicBezTo>
                  <a:cubicBezTo>
                    <a:pt x="32057" y="325"/>
                    <a:pt x="30622" y="2360"/>
                    <a:pt x="28588" y="8164"/>
                  </a:cubicBezTo>
                  <a:cubicBezTo>
                    <a:pt x="27153" y="4028"/>
                    <a:pt x="26153" y="3628"/>
                    <a:pt x="25319" y="3261"/>
                  </a:cubicBezTo>
                  <a:cubicBezTo>
                    <a:pt x="24918" y="3094"/>
                    <a:pt x="24501" y="3011"/>
                    <a:pt x="24084" y="3011"/>
                  </a:cubicBezTo>
                  <a:cubicBezTo>
                    <a:pt x="23667" y="3011"/>
                    <a:pt x="23250" y="3094"/>
                    <a:pt x="22850" y="3261"/>
                  </a:cubicBezTo>
                  <a:cubicBezTo>
                    <a:pt x="21316" y="3894"/>
                    <a:pt x="20148" y="5095"/>
                    <a:pt x="20448" y="11900"/>
                  </a:cubicBezTo>
                  <a:cubicBezTo>
                    <a:pt x="20162" y="11826"/>
                    <a:pt x="19872" y="11789"/>
                    <a:pt x="19584" y="11789"/>
                  </a:cubicBezTo>
                  <a:cubicBezTo>
                    <a:pt x="18967" y="11789"/>
                    <a:pt x="18359" y="11959"/>
                    <a:pt x="17813" y="12301"/>
                  </a:cubicBezTo>
                  <a:cubicBezTo>
                    <a:pt x="15512" y="13735"/>
                    <a:pt x="15678" y="16737"/>
                    <a:pt x="18747" y="24176"/>
                  </a:cubicBezTo>
                  <a:cubicBezTo>
                    <a:pt x="17413" y="24976"/>
                    <a:pt x="16112" y="25944"/>
                    <a:pt x="14945" y="26978"/>
                  </a:cubicBezTo>
                  <a:cubicBezTo>
                    <a:pt x="11876" y="29646"/>
                    <a:pt x="7806" y="35317"/>
                    <a:pt x="5104" y="40788"/>
                  </a:cubicBezTo>
                  <a:cubicBezTo>
                    <a:pt x="2502" y="45958"/>
                    <a:pt x="1" y="53163"/>
                    <a:pt x="2636" y="57933"/>
                  </a:cubicBezTo>
                  <a:cubicBezTo>
                    <a:pt x="4404" y="61069"/>
                    <a:pt x="8240" y="64071"/>
                    <a:pt x="13177" y="66072"/>
                  </a:cubicBezTo>
                  <a:cubicBezTo>
                    <a:pt x="17249" y="67736"/>
                    <a:pt x="20890" y="68401"/>
                    <a:pt x="24002" y="68401"/>
                  </a:cubicBezTo>
                  <a:cubicBezTo>
                    <a:pt x="28128" y="68401"/>
                    <a:pt x="31323" y="67231"/>
                    <a:pt x="33358" y="65672"/>
                  </a:cubicBezTo>
                  <a:cubicBezTo>
                    <a:pt x="42498" y="58667"/>
                    <a:pt x="38528" y="34216"/>
                    <a:pt x="38495" y="33983"/>
                  </a:cubicBezTo>
                  <a:cubicBezTo>
                    <a:pt x="38195" y="32281"/>
                    <a:pt x="37561" y="30647"/>
                    <a:pt x="36627" y="29179"/>
                  </a:cubicBezTo>
                  <a:cubicBezTo>
                    <a:pt x="44065" y="24443"/>
                    <a:pt x="44232" y="23042"/>
                    <a:pt x="44366" y="21907"/>
                  </a:cubicBezTo>
                  <a:cubicBezTo>
                    <a:pt x="44532" y="20373"/>
                    <a:pt x="43632" y="18905"/>
                    <a:pt x="42197" y="18372"/>
                  </a:cubicBezTo>
                  <a:cubicBezTo>
                    <a:pt x="45033" y="15369"/>
                    <a:pt x="47201" y="12701"/>
                    <a:pt x="45433" y="10366"/>
                  </a:cubicBezTo>
                  <a:cubicBezTo>
                    <a:pt x="45099" y="9899"/>
                    <a:pt x="44632" y="9565"/>
                    <a:pt x="44099" y="9332"/>
                  </a:cubicBezTo>
                  <a:cubicBezTo>
                    <a:pt x="43706" y="9173"/>
                    <a:pt x="43312" y="9085"/>
                    <a:pt x="42883" y="9085"/>
                  </a:cubicBezTo>
                  <a:cubicBezTo>
                    <a:pt x="41600" y="9085"/>
                    <a:pt x="39993" y="9867"/>
                    <a:pt x="37094" y="11867"/>
                  </a:cubicBezTo>
                  <a:cubicBezTo>
                    <a:pt x="38228" y="6830"/>
                    <a:pt x="39362" y="1626"/>
                    <a:pt x="35993" y="225"/>
                  </a:cubicBezTo>
                  <a:cubicBezTo>
                    <a:pt x="35593" y="75"/>
                    <a:pt x="35155" y="0"/>
                    <a:pt x="34722" y="0"/>
                  </a:cubicBezTo>
                  <a:close/>
                </a:path>
              </a:pathLst>
            </a:custGeom>
            <a:solidFill>
              <a:schemeClr val="accent4"/>
            </a:solidFill>
            <a:ln>
              <a:noFill/>
            </a:ln>
            <a:effectLst>
              <a:outerShdw dist="66675" dir="2880000" algn="bl" rotWithShape="0">
                <a:schemeClr val="dk1">
                  <a:alpha val="8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34;p62">
              <a:extLst>
                <a:ext uri="{FF2B5EF4-FFF2-40B4-BE49-F238E27FC236}">
                  <a16:creationId xmlns:a16="http://schemas.microsoft.com/office/drawing/2014/main" id="{974B05E9-4E4A-7960-6E83-3590C5419215}"/>
                </a:ext>
              </a:extLst>
            </p:cNvPr>
            <p:cNvSpPr/>
            <p:nvPr/>
          </p:nvSpPr>
          <p:spPr>
            <a:xfrm>
              <a:off x="2725250" y="2399225"/>
              <a:ext cx="922350" cy="1003050"/>
            </a:xfrm>
            <a:custGeom>
              <a:avLst/>
              <a:gdLst/>
              <a:ahLst/>
              <a:cxnLst/>
              <a:rect l="l" t="t" r="r" b="b"/>
              <a:pathLst>
                <a:path w="36894" h="40122" extrusionOk="0">
                  <a:moveTo>
                    <a:pt x="23036" y="0"/>
                  </a:moveTo>
                  <a:cubicBezTo>
                    <a:pt x="22360" y="0"/>
                    <a:pt x="21663" y="94"/>
                    <a:pt x="20915" y="319"/>
                  </a:cubicBezTo>
                  <a:cubicBezTo>
                    <a:pt x="19347" y="819"/>
                    <a:pt x="17546" y="1853"/>
                    <a:pt x="15278" y="3821"/>
                  </a:cubicBezTo>
                  <a:cubicBezTo>
                    <a:pt x="10041" y="8324"/>
                    <a:pt x="0" y="24603"/>
                    <a:pt x="3636" y="31174"/>
                  </a:cubicBezTo>
                  <a:cubicBezTo>
                    <a:pt x="6259" y="35891"/>
                    <a:pt x="15236" y="40121"/>
                    <a:pt x="22614" y="40121"/>
                  </a:cubicBezTo>
                  <a:cubicBezTo>
                    <a:pt x="25463" y="40121"/>
                    <a:pt x="28074" y="39490"/>
                    <a:pt x="29988" y="38012"/>
                  </a:cubicBezTo>
                  <a:cubicBezTo>
                    <a:pt x="36893" y="32742"/>
                    <a:pt x="34658" y="12561"/>
                    <a:pt x="34058" y="9158"/>
                  </a:cubicBezTo>
                  <a:cubicBezTo>
                    <a:pt x="33624" y="6823"/>
                    <a:pt x="32423" y="4689"/>
                    <a:pt x="30689" y="3087"/>
                  </a:cubicBezTo>
                  <a:cubicBezTo>
                    <a:pt x="29455" y="1953"/>
                    <a:pt x="27987" y="1119"/>
                    <a:pt x="26386" y="619"/>
                  </a:cubicBezTo>
                  <a:cubicBezTo>
                    <a:pt x="25237" y="264"/>
                    <a:pt x="24167" y="0"/>
                    <a:pt x="23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5;p62">
              <a:extLst>
                <a:ext uri="{FF2B5EF4-FFF2-40B4-BE49-F238E27FC236}">
                  <a16:creationId xmlns:a16="http://schemas.microsoft.com/office/drawing/2014/main" id="{3197D3A4-2FCD-8ABA-FC67-9392051029AB}"/>
                </a:ext>
              </a:extLst>
            </p:cNvPr>
            <p:cNvSpPr/>
            <p:nvPr/>
          </p:nvSpPr>
          <p:spPr>
            <a:xfrm>
              <a:off x="3139700" y="1838350"/>
              <a:ext cx="641325" cy="638075"/>
            </a:xfrm>
            <a:custGeom>
              <a:avLst/>
              <a:gdLst/>
              <a:ahLst/>
              <a:cxnLst/>
              <a:rect l="l" t="t" r="r" b="b"/>
              <a:pathLst>
                <a:path w="25653" h="25523" extrusionOk="0">
                  <a:moveTo>
                    <a:pt x="16605" y="0"/>
                  </a:moveTo>
                  <a:cubicBezTo>
                    <a:pt x="16586" y="0"/>
                    <a:pt x="16566" y="1"/>
                    <a:pt x="16546" y="4"/>
                  </a:cubicBezTo>
                  <a:cubicBezTo>
                    <a:pt x="14311" y="304"/>
                    <a:pt x="10442" y="15582"/>
                    <a:pt x="10308" y="16049"/>
                  </a:cubicBezTo>
                  <a:cubicBezTo>
                    <a:pt x="10243" y="15658"/>
                    <a:pt x="7467" y="3020"/>
                    <a:pt x="5940" y="3020"/>
                  </a:cubicBezTo>
                  <a:cubicBezTo>
                    <a:pt x="5906" y="3020"/>
                    <a:pt x="5872" y="3026"/>
                    <a:pt x="5838" y="3040"/>
                  </a:cubicBezTo>
                  <a:cubicBezTo>
                    <a:pt x="4337" y="3673"/>
                    <a:pt x="5938" y="16850"/>
                    <a:pt x="5938" y="16850"/>
                  </a:cubicBezTo>
                  <a:cubicBezTo>
                    <a:pt x="5938" y="16850"/>
                    <a:pt x="2815" y="11781"/>
                    <a:pt x="1442" y="11781"/>
                  </a:cubicBezTo>
                  <a:cubicBezTo>
                    <a:pt x="1355" y="11781"/>
                    <a:pt x="1274" y="11802"/>
                    <a:pt x="1202" y="11846"/>
                  </a:cubicBezTo>
                  <a:cubicBezTo>
                    <a:pt x="1" y="12613"/>
                    <a:pt x="4304" y="22454"/>
                    <a:pt x="4304" y="22454"/>
                  </a:cubicBezTo>
                  <a:lnTo>
                    <a:pt x="4337" y="22754"/>
                  </a:lnTo>
                  <a:cubicBezTo>
                    <a:pt x="5104" y="22511"/>
                    <a:pt x="5818" y="22410"/>
                    <a:pt x="6509" y="22410"/>
                  </a:cubicBezTo>
                  <a:cubicBezTo>
                    <a:pt x="7621" y="22410"/>
                    <a:pt x="8676" y="22671"/>
                    <a:pt x="9808" y="23021"/>
                  </a:cubicBezTo>
                  <a:cubicBezTo>
                    <a:pt x="11409" y="23554"/>
                    <a:pt x="12843" y="24388"/>
                    <a:pt x="14078" y="25522"/>
                  </a:cubicBezTo>
                  <a:cubicBezTo>
                    <a:pt x="15312" y="24822"/>
                    <a:pt x="23151" y="20052"/>
                    <a:pt x="23318" y="18651"/>
                  </a:cubicBezTo>
                  <a:cubicBezTo>
                    <a:pt x="23372" y="18158"/>
                    <a:pt x="22686" y="17992"/>
                    <a:pt x="21739" y="17992"/>
                  </a:cubicBezTo>
                  <a:cubicBezTo>
                    <a:pt x="19803" y="17992"/>
                    <a:pt x="16780" y="18684"/>
                    <a:pt x="16780" y="18684"/>
                  </a:cubicBezTo>
                  <a:cubicBezTo>
                    <a:pt x="16780" y="18684"/>
                    <a:pt x="25653" y="10178"/>
                    <a:pt x="24952" y="9177"/>
                  </a:cubicBezTo>
                  <a:cubicBezTo>
                    <a:pt x="24910" y="9122"/>
                    <a:pt x="24836" y="9095"/>
                    <a:pt x="24735" y="9095"/>
                  </a:cubicBezTo>
                  <a:cubicBezTo>
                    <a:pt x="23086" y="9095"/>
                    <a:pt x="14111" y="16116"/>
                    <a:pt x="14111" y="16116"/>
                  </a:cubicBezTo>
                  <a:cubicBezTo>
                    <a:pt x="14111" y="16116"/>
                    <a:pt x="18697" y="0"/>
                    <a:pt x="166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36;p62">
              <a:extLst>
                <a:ext uri="{FF2B5EF4-FFF2-40B4-BE49-F238E27FC236}">
                  <a16:creationId xmlns:a16="http://schemas.microsoft.com/office/drawing/2014/main" id="{3F33312F-ABFE-7EC7-CFA8-572960BD465A}"/>
                </a:ext>
              </a:extLst>
            </p:cNvPr>
            <p:cNvSpPr/>
            <p:nvPr/>
          </p:nvSpPr>
          <p:spPr>
            <a:xfrm>
              <a:off x="3110525" y="2460525"/>
              <a:ext cx="455350" cy="216050"/>
            </a:xfrm>
            <a:custGeom>
              <a:avLst/>
              <a:gdLst/>
              <a:ahLst/>
              <a:cxnLst/>
              <a:rect l="l" t="t" r="r" b="b"/>
              <a:pathLst>
                <a:path w="18214" h="8642" extrusionOk="0">
                  <a:moveTo>
                    <a:pt x="1387" y="0"/>
                  </a:moveTo>
                  <a:cubicBezTo>
                    <a:pt x="1315" y="0"/>
                    <a:pt x="1244" y="37"/>
                    <a:pt x="1201" y="102"/>
                  </a:cubicBezTo>
                  <a:cubicBezTo>
                    <a:pt x="934" y="469"/>
                    <a:pt x="701" y="869"/>
                    <a:pt x="467" y="1303"/>
                  </a:cubicBezTo>
                  <a:cubicBezTo>
                    <a:pt x="367" y="1536"/>
                    <a:pt x="301" y="1736"/>
                    <a:pt x="200" y="1970"/>
                  </a:cubicBezTo>
                  <a:lnTo>
                    <a:pt x="100" y="2303"/>
                  </a:lnTo>
                  <a:cubicBezTo>
                    <a:pt x="67" y="2437"/>
                    <a:pt x="67" y="2570"/>
                    <a:pt x="34" y="2670"/>
                  </a:cubicBezTo>
                  <a:cubicBezTo>
                    <a:pt x="0" y="2937"/>
                    <a:pt x="0" y="3204"/>
                    <a:pt x="34" y="3437"/>
                  </a:cubicBezTo>
                  <a:cubicBezTo>
                    <a:pt x="67" y="3704"/>
                    <a:pt x="167" y="3971"/>
                    <a:pt x="334" y="4205"/>
                  </a:cubicBezTo>
                  <a:cubicBezTo>
                    <a:pt x="401" y="4338"/>
                    <a:pt x="501" y="4438"/>
                    <a:pt x="601" y="4505"/>
                  </a:cubicBezTo>
                  <a:cubicBezTo>
                    <a:pt x="701" y="4605"/>
                    <a:pt x="801" y="4672"/>
                    <a:pt x="934" y="4738"/>
                  </a:cubicBezTo>
                  <a:lnTo>
                    <a:pt x="1101" y="4838"/>
                  </a:lnTo>
                  <a:lnTo>
                    <a:pt x="1168" y="4872"/>
                  </a:lnTo>
                  <a:lnTo>
                    <a:pt x="1235" y="4872"/>
                  </a:lnTo>
                  <a:lnTo>
                    <a:pt x="1301" y="4905"/>
                  </a:lnTo>
                  <a:lnTo>
                    <a:pt x="1635" y="4972"/>
                  </a:lnTo>
                  <a:cubicBezTo>
                    <a:pt x="1768" y="5005"/>
                    <a:pt x="1902" y="5005"/>
                    <a:pt x="2068" y="5005"/>
                  </a:cubicBezTo>
                  <a:cubicBezTo>
                    <a:pt x="2202" y="5005"/>
                    <a:pt x="2335" y="5005"/>
                    <a:pt x="2469" y="4972"/>
                  </a:cubicBezTo>
                  <a:cubicBezTo>
                    <a:pt x="2602" y="4938"/>
                    <a:pt x="2736" y="4905"/>
                    <a:pt x="2869" y="4872"/>
                  </a:cubicBezTo>
                  <a:cubicBezTo>
                    <a:pt x="2969" y="4838"/>
                    <a:pt x="3103" y="4772"/>
                    <a:pt x="3203" y="4738"/>
                  </a:cubicBezTo>
                  <a:lnTo>
                    <a:pt x="3536" y="4538"/>
                  </a:lnTo>
                  <a:lnTo>
                    <a:pt x="3836" y="4338"/>
                  </a:lnTo>
                  <a:cubicBezTo>
                    <a:pt x="4037" y="4205"/>
                    <a:pt x="4237" y="4038"/>
                    <a:pt x="4403" y="3871"/>
                  </a:cubicBezTo>
                  <a:cubicBezTo>
                    <a:pt x="4604" y="3704"/>
                    <a:pt x="4737" y="3537"/>
                    <a:pt x="4904" y="3371"/>
                  </a:cubicBezTo>
                  <a:cubicBezTo>
                    <a:pt x="5046" y="3229"/>
                    <a:pt x="5188" y="3063"/>
                    <a:pt x="5309" y="2893"/>
                  </a:cubicBezTo>
                  <a:lnTo>
                    <a:pt x="5309" y="2893"/>
                  </a:lnTo>
                  <a:cubicBezTo>
                    <a:pt x="5307" y="2919"/>
                    <a:pt x="5306" y="2945"/>
                    <a:pt x="5304" y="2970"/>
                  </a:cubicBezTo>
                  <a:cubicBezTo>
                    <a:pt x="5304" y="3504"/>
                    <a:pt x="5337" y="4071"/>
                    <a:pt x="5371" y="4605"/>
                  </a:cubicBezTo>
                  <a:cubicBezTo>
                    <a:pt x="5438" y="5139"/>
                    <a:pt x="5571" y="5706"/>
                    <a:pt x="5804" y="6206"/>
                  </a:cubicBezTo>
                  <a:cubicBezTo>
                    <a:pt x="5905" y="6473"/>
                    <a:pt x="6105" y="6740"/>
                    <a:pt x="6305" y="6973"/>
                  </a:cubicBezTo>
                  <a:cubicBezTo>
                    <a:pt x="6538" y="7207"/>
                    <a:pt x="6839" y="7407"/>
                    <a:pt x="7139" y="7507"/>
                  </a:cubicBezTo>
                  <a:lnTo>
                    <a:pt x="7339" y="7540"/>
                  </a:lnTo>
                  <a:lnTo>
                    <a:pt x="7606" y="7574"/>
                  </a:lnTo>
                  <a:cubicBezTo>
                    <a:pt x="7773" y="7574"/>
                    <a:pt x="7906" y="7574"/>
                    <a:pt x="8073" y="7540"/>
                  </a:cubicBezTo>
                  <a:cubicBezTo>
                    <a:pt x="8373" y="7507"/>
                    <a:pt x="8640" y="7407"/>
                    <a:pt x="8907" y="7273"/>
                  </a:cubicBezTo>
                  <a:cubicBezTo>
                    <a:pt x="9407" y="7040"/>
                    <a:pt x="9874" y="6740"/>
                    <a:pt x="10308" y="6373"/>
                  </a:cubicBezTo>
                  <a:cubicBezTo>
                    <a:pt x="10708" y="6039"/>
                    <a:pt x="11108" y="5672"/>
                    <a:pt x="11475" y="5272"/>
                  </a:cubicBezTo>
                  <a:cubicBezTo>
                    <a:pt x="11530" y="5206"/>
                    <a:pt x="11586" y="5140"/>
                    <a:pt x="11642" y="5074"/>
                  </a:cubicBezTo>
                  <a:lnTo>
                    <a:pt x="11642" y="5074"/>
                  </a:lnTo>
                  <a:cubicBezTo>
                    <a:pt x="11642" y="5117"/>
                    <a:pt x="11642" y="5161"/>
                    <a:pt x="11642" y="5205"/>
                  </a:cubicBezTo>
                  <a:cubicBezTo>
                    <a:pt x="11609" y="5706"/>
                    <a:pt x="11642" y="6206"/>
                    <a:pt x="11742" y="6706"/>
                  </a:cubicBezTo>
                  <a:cubicBezTo>
                    <a:pt x="11842" y="7240"/>
                    <a:pt x="12076" y="7740"/>
                    <a:pt x="12443" y="8141"/>
                  </a:cubicBezTo>
                  <a:cubicBezTo>
                    <a:pt x="12643" y="8341"/>
                    <a:pt x="12910" y="8508"/>
                    <a:pt x="13210" y="8574"/>
                  </a:cubicBezTo>
                  <a:cubicBezTo>
                    <a:pt x="13276" y="8608"/>
                    <a:pt x="13343" y="8608"/>
                    <a:pt x="13410" y="8641"/>
                  </a:cubicBezTo>
                  <a:lnTo>
                    <a:pt x="14010" y="8641"/>
                  </a:lnTo>
                  <a:cubicBezTo>
                    <a:pt x="14144" y="8608"/>
                    <a:pt x="14277" y="8574"/>
                    <a:pt x="14411" y="8541"/>
                  </a:cubicBezTo>
                  <a:cubicBezTo>
                    <a:pt x="14544" y="8508"/>
                    <a:pt x="14677" y="8441"/>
                    <a:pt x="14811" y="8408"/>
                  </a:cubicBezTo>
                  <a:cubicBezTo>
                    <a:pt x="14911" y="8341"/>
                    <a:pt x="15044" y="8274"/>
                    <a:pt x="15144" y="8207"/>
                  </a:cubicBezTo>
                  <a:cubicBezTo>
                    <a:pt x="15245" y="8141"/>
                    <a:pt x="15378" y="8074"/>
                    <a:pt x="15478" y="8007"/>
                  </a:cubicBezTo>
                  <a:lnTo>
                    <a:pt x="15778" y="7774"/>
                  </a:lnTo>
                  <a:lnTo>
                    <a:pt x="16045" y="7507"/>
                  </a:lnTo>
                  <a:cubicBezTo>
                    <a:pt x="16212" y="7340"/>
                    <a:pt x="16379" y="7173"/>
                    <a:pt x="16545" y="6973"/>
                  </a:cubicBezTo>
                  <a:cubicBezTo>
                    <a:pt x="17179" y="6239"/>
                    <a:pt x="17713" y="5439"/>
                    <a:pt x="18147" y="4572"/>
                  </a:cubicBezTo>
                  <a:cubicBezTo>
                    <a:pt x="18213" y="4471"/>
                    <a:pt x="18147" y="4338"/>
                    <a:pt x="18080" y="4271"/>
                  </a:cubicBezTo>
                  <a:cubicBezTo>
                    <a:pt x="18035" y="4249"/>
                    <a:pt x="17991" y="4238"/>
                    <a:pt x="17950" y="4238"/>
                  </a:cubicBezTo>
                  <a:cubicBezTo>
                    <a:pt x="17869" y="4238"/>
                    <a:pt x="17802" y="4282"/>
                    <a:pt x="17780" y="4371"/>
                  </a:cubicBezTo>
                  <a:cubicBezTo>
                    <a:pt x="17546" y="4772"/>
                    <a:pt x="17279" y="5139"/>
                    <a:pt x="17012" y="5506"/>
                  </a:cubicBezTo>
                  <a:cubicBezTo>
                    <a:pt x="16879" y="5706"/>
                    <a:pt x="16746" y="5906"/>
                    <a:pt x="16579" y="6073"/>
                  </a:cubicBezTo>
                  <a:cubicBezTo>
                    <a:pt x="16445" y="6273"/>
                    <a:pt x="16279" y="6440"/>
                    <a:pt x="16145" y="6606"/>
                  </a:cubicBezTo>
                  <a:cubicBezTo>
                    <a:pt x="15978" y="6773"/>
                    <a:pt x="15812" y="6907"/>
                    <a:pt x="15645" y="7073"/>
                  </a:cubicBezTo>
                  <a:cubicBezTo>
                    <a:pt x="15478" y="7207"/>
                    <a:pt x="15311" y="7374"/>
                    <a:pt x="15111" y="7474"/>
                  </a:cubicBezTo>
                  <a:cubicBezTo>
                    <a:pt x="15011" y="7540"/>
                    <a:pt x="14944" y="7607"/>
                    <a:pt x="14844" y="7674"/>
                  </a:cubicBezTo>
                  <a:cubicBezTo>
                    <a:pt x="14744" y="7707"/>
                    <a:pt x="14644" y="7774"/>
                    <a:pt x="14544" y="7807"/>
                  </a:cubicBezTo>
                  <a:cubicBezTo>
                    <a:pt x="14444" y="7841"/>
                    <a:pt x="14344" y="7874"/>
                    <a:pt x="14277" y="7907"/>
                  </a:cubicBezTo>
                  <a:lnTo>
                    <a:pt x="14010" y="7974"/>
                  </a:lnTo>
                  <a:lnTo>
                    <a:pt x="13510" y="7974"/>
                  </a:lnTo>
                  <a:cubicBezTo>
                    <a:pt x="13477" y="7941"/>
                    <a:pt x="13410" y="7941"/>
                    <a:pt x="13377" y="7941"/>
                  </a:cubicBezTo>
                  <a:cubicBezTo>
                    <a:pt x="13210" y="7874"/>
                    <a:pt x="13043" y="7774"/>
                    <a:pt x="12910" y="7640"/>
                  </a:cubicBezTo>
                  <a:cubicBezTo>
                    <a:pt x="12676" y="7340"/>
                    <a:pt x="12509" y="6940"/>
                    <a:pt x="12443" y="6540"/>
                  </a:cubicBezTo>
                  <a:cubicBezTo>
                    <a:pt x="12376" y="6106"/>
                    <a:pt x="12342" y="5672"/>
                    <a:pt x="12376" y="5205"/>
                  </a:cubicBezTo>
                  <a:cubicBezTo>
                    <a:pt x="12376" y="5005"/>
                    <a:pt x="12409" y="4772"/>
                    <a:pt x="12443" y="4538"/>
                  </a:cubicBezTo>
                  <a:cubicBezTo>
                    <a:pt x="12443" y="4305"/>
                    <a:pt x="12476" y="4071"/>
                    <a:pt x="12543" y="3871"/>
                  </a:cubicBezTo>
                  <a:cubicBezTo>
                    <a:pt x="12543" y="3704"/>
                    <a:pt x="12509" y="3571"/>
                    <a:pt x="12376" y="3471"/>
                  </a:cubicBezTo>
                  <a:cubicBezTo>
                    <a:pt x="12309" y="3417"/>
                    <a:pt x="12232" y="3391"/>
                    <a:pt x="12154" y="3391"/>
                  </a:cubicBezTo>
                  <a:cubicBezTo>
                    <a:pt x="12038" y="3391"/>
                    <a:pt x="11922" y="3451"/>
                    <a:pt x="11842" y="3571"/>
                  </a:cubicBezTo>
                  <a:cubicBezTo>
                    <a:pt x="11542" y="3971"/>
                    <a:pt x="11208" y="4338"/>
                    <a:pt x="10875" y="4705"/>
                  </a:cubicBezTo>
                  <a:cubicBezTo>
                    <a:pt x="10508" y="5072"/>
                    <a:pt x="10141" y="5405"/>
                    <a:pt x="9774" y="5739"/>
                  </a:cubicBezTo>
                  <a:cubicBezTo>
                    <a:pt x="9407" y="6039"/>
                    <a:pt x="9007" y="6306"/>
                    <a:pt x="8573" y="6506"/>
                  </a:cubicBezTo>
                  <a:cubicBezTo>
                    <a:pt x="8340" y="6606"/>
                    <a:pt x="8139" y="6673"/>
                    <a:pt x="7939" y="6706"/>
                  </a:cubicBezTo>
                  <a:lnTo>
                    <a:pt x="7506" y="6706"/>
                  </a:lnTo>
                  <a:lnTo>
                    <a:pt x="7306" y="6640"/>
                  </a:lnTo>
                  <a:cubicBezTo>
                    <a:pt x="7139" y="6606"/>
                    <a:pt x="6972" y="6506"/>
                    <a:pt x="6872" y="6373"/>
                  </a:cubicBezTo>
                  <a:cubicBezTo>
                    <a:pt x="6705" y="6206"/>
                    <a:pt x="6605" y="6039"/>
                    <a:pt x="6505" y="5839"/>
                  </a:cubicBezTo>
                  <a:cubicBezTo>
                    <a:pt x="6338" y="5405"/>
                    <a:pt x="6205" y="4938"/>
                    <a:pt x="6171" y="4471"/>
                  </a:cubicBezTo>
                  <a:cubicBezTo>
                    <a:pt x="6105" y="3971"/>
                    <a:pt x="6071" y="3471"/>
                    <a:pt x="6071" y="2970"/>
                  </a:cubicBezTo>
                  <a:cubicBezTo>
                    <a:pt x="6101" y="2532"/>
                    <a:pt x="6130" y="2093"/>
                    <a:pt x="6159" y="1655"/>
                  </a:cubicBezTo>
                  <a:lnTo>
                    <a:pt x="6159" y="1655"/>
                  </a:lnTo>
                  <a:cubicBezTo>
                    <a:pt x="6163" y="1649"/>
                    <a:pt x="6167" y="1642"/>
                    <a:pt x="6171" y="1636"/>
                  </a:cubicBezTo>
                  <a:lnTo>
                    <a:pt x="6161" y="1633"/>
                  </a:lnTo>
                  <a:lnTo>
                    <a:pt x="6161" y="1633"/>
                  </a:lnTo>
                  <a:cubicBezTo>
                    <a:pt x="6164" y="1578"/>
                    <a:pt x="6168" y="1524"/>
                    <a:pt x="6171" y="1469"/>
                  </a:cubicBezTo>
                  <a:cubicBezTo>
                    <a:pt x="6213" y="1200"/>
                    <a:pt x="6010" y="1034"/>
                    <a:pt x="5803" y="1034"/>
                  </a:cubicBezTo>
                  <a:cubicBezTo>
                    <a:pt x="5676" y="1034"/>
                    <a:pt x="5547" y="1096"/>
                    <a:pt x="5471" y="1236"/>
                  </a:cubicBezTo>
                  <a:cubicBezTo>
                    <a:pt x="5337" y="1403"/>
                    <a:pt x="5237" y="1603"/>
                    <a:pt x="5104" y="1770"/>
                  </a:cubicBezTo>
                  <a:cubicBezTo>
                    <a:pt x="5004" y="1970"/>
                    <a:pt x="4870" y="2136"/>
                    <a:pt x="4737" y="2337"/>
                  </a:cubicBezTo>
                  <a:cubicBezTo>
                    <a:pt x="4604" y="2503"/>
                    <a:pt x="4470" y="2670"/>
                    <a:pt x="4303" y="2837"/>
                  </a:cubicBezTo>
                  <a:cubicBezTo>
                    <a:pt x="4170" y="3004"/>
                    <a:pt x="4037" y="3171"/>
                    <a:pt x="3870" y="3304"/>
                  </a:cubicBezTo>
                  <a:cubicBezTo>
                    <a:pt x="3703" y="3471"/>
                    <a:pt x="3570" y="3604"/>
                    <a:pt x="3403" y="3738"/>
                  </a:cubicBezTo>
                  <a:lnTo>
                    <a:pt x="3136" y="3904"/>
                  </a:lnTo>
                  <a:lnTo>
                    <a:pt x="2869" y="4071"/>
                  </a:lnTo>
                  <a:cubicBezTo>
                    <a:pt x="2769" y="4105"/>
                    <a:pt x="2669" y="4171"/>
                    <a:pt x="2602" y="4205"/>
                  </a:cubicBezTo>
                  <a:cubicBezTo>
                    <a:pt x="2502" y="4238"/>
                    <a:pt x="2402" y="4271"/>
                    <a:pt x="2302" y="4271"/>
                  </a:cubicBezTo>
                  <a:cubicBezTo>
                    <a:pt x="2202" y="4305"/>
                    <a:pt x="2135" y="4305"/>
                    <a:pt x="2035" y="4305"/>
                  </a:cubicBezTo>
                  <a:lnTo>
                    <a:pt x="1768" y="4305"/>
                  </a:lnTo>
                  <a:lnTo>
                    <a:pt x="1468" y="4238"/>
                  </a:lnTo>
                  <a:lnTo>
                    <a:pt x="1368" y="4238"/>
                  </a:lnTo>
                  <a:lnTo>
                    <a:pt x="1235" y="4171"/>
                  </a:lnTo>
                  <a:cubicBezTo>
                    <a:pt x="1134" y="4105"/>
                    <a:pt x="1068" y="4071"/>
                    <a:pt x="1001" y="4004"/>
                  </a:cubicBezTo>
                  <a:cubicBezTo>
                    <a:pt x="934" y="3938"/>
                    <a:pt x="834" y="3904"/>
                    <a:pt x="801" y="3804"/>
                  </a:cubicBezTo>
                  <a:cubicBezTo>
                    <a:pt x="601" y="3504"/>
                    <a:pt x="501" y="3104"/>
                    <a:pt x="567" y="2737"/>
                  </a:cubicBezTo>
                  <a:cubicBezTo>
                    <a:pt x="601" y="2637"/>
                    <a:pt x="601" y="2537"/>
                    <a:pt x="634" y="2403"/>
                  </a:cubicBezTo>
                  <a:lnTo>
                    <a:pt x="701" y="2103"/>
                  </a:lnTo>
                  <a:cubicBezTo>
                    <a:pt x="768" y="1903"/>
                    <a:pt x="834" y="1703"/>
                    <a:pt x="934" y="1503"/>
                  </a:cubicBezTo>
                  <a:cubicBezTo>
                    <a:pt x="1101" y="1069"/>
                    <a:pt x="1301" y="702"/>
                    <a:pt x="1535" y="302"/>
                  </a:cubicBezTo>
                  <a:lnTo>
                    <a:pt x="1568" y="335"/>
                  </a:lnTo>
                  <a:cubicBezTo>
                    <a:pt x="1635" y="235"/>
                    <a:pt x="1601" y="102"/>
                    <a:pt x="1501" y="35"/>
                  </a:cubicBezTo>
                  <a:cubicBezTo>
                    <a:pt x="1466" y="11"/>
                    <a:pt x="1426"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37;p62">
              <a:extLst>
                <a:ext uri="{FF2B5EF4-FFF2-40B4-BE49-F238E27FC236}">
                  <a16:creationId xmlns:a16="http://schemas.microsoft.com/office/drawing/2014/main" id="{93FE3DB7-867E-0EFA-8963-6868C48D3E7E}"/>
                </a:ext>
              </a:extLst>
            </p:cNvPr>
            <p:cNvSpPr/>
            <p:nvPr/>
          </p:nvSpPr>
          <p:spPr>
            <a:xfrm>
              <a:off x="2984600" y="2561925"/>
              <a:ext cx="608800" cy="244725"/>
            </a:xfrm>
            <a:custGeom>
              <a:avLst/>
              <a:gdLst/>
              <a:ahLst/>
              <a:cxnLst/>
              <a:rect l="l" t="t" r="r" b="b"/>
              <a:pathLst>
                <a:path w="24352" h="9789" extrusionOk="0">
                  <a:moveTo>
                    <a:pt x="5915" y="0"/>
                  </a:moveTo>
                  <a:cubicBezTo>
                    <a:pt x="5829" y="0"/>
                    <a:pt x="5741" y="35"/>
                    <a:pt x="5671" y="115"/>
                  </a:cubicBezTo>
                  <a:lnTo>
                    <a:pt x="5404" y="415"/>
                  </a:lnTo>
                  <a:cubicBezTo>
                    <a:pt x="5338" y="516"/>
                    <a:pt x="5271" y="616"/>
                    <a:pt x="5171" y="716"/>
                  </a:cubicBezTo>
                  <a:lnTo>
                    <a:pt x="4904" y="983"/>
                  </a:lnTo>
                  <a:cubicBezTo>
                    <a:pt x="4804" y="1083"/>
                    <a:pt x="4704" y="1149"/>
                    <a:pt x="4604" y="1249"/>
                  </a:cubicBezTo>
                  <a:lnTo>
                    <a:pt x="4337" y="1483"/>
                  </a:lnTo>
                  <a:lnTo>
                    <a:pt x="4003" y="1683"/>
                  </a:lnTo>
                  <a:cubicBezTo>
                    <a:pt x="3903" y="1750"/>
                    <a:pt x="3803" y="1816"/>
                    <a:pt x="3670" y="1883"/>
                  </a:cubicBezTo>
                  <a:cubicBezTo>
                    <a:pt x="3570" y="1950"/>
                    <a:pt x="3470" y="2017"/>
                    <a:pt x="3336" y="2050"/>
                  </a:cubicBezTo>
                  <a:lnTo>
                    <a:pt x="2969" y="2183"/>
                  </a:lnTo>
                  <a:lnTo>
                    <a:pt x="2602" y="2283"/>
                  </a:lnTo>
                  <a:cubicBezTo>
                    <a:pt x="2502" y="2350"/>
                    <a:pt x="2369" y="2317"/>
                    <a:pt x="2235" y="2384"/>
                  </a:cubicBezTo>
                  <a:cubicBezTo>
                    <a:pt x="2135" y="2417"/>
                    <a:pt x="2002" y="2417"/>
                    <a:pt x="1868" y="2417"/>
                  </a:cubicBezTo>
                  <a:cubicBezTo>
                    <a:pt x="1735" y="2450"/>
                    <a:pt x="1602" y="2450"/>
                    <a:pt x="1468" y="2450"/>
                  </a:cubicBezTo>
                  <a:lnTo>
                    <a:pt x="1101" y="2450"/>
                  </a:lnTo>
                  <a:cubicBezTo>
                    <a:pt x="834" y="2417"/>
                    <a:pt x="601" y="2384"/>
                    <a:pt x="367" y="2317"/>
                  </a:cubicBezTo>
                  <a:lnTo>
                    <a:pt x="301" y="2417"/>
                  </a:lnTo>
                  <a:cubicBezTo>
                    <a:pt x="283" y="2411"/>
                    <a:pt x="264" y="2408"/>
                    <a:pt x="245" y="2408"/>
                  </a:cubicBezTo>
                  <a:cubicBezTo>
                    <a:pt x="156" y="2408"/>
                    <a:pt x="61" y="2468"/>
                    <a:pt x="34" y="2550"/>
                  </a:cubicBezTo>
                  <a:cubicBezTo>
                    <a:pt x="0" y="2684"/>
                    <a:pt x="67" y="2817"/>
                    <a:pt x="201" y="2851"/>
                  </a:cubicBezTo>
                  <a:cubicBezTo>
                    <a:pt x="467" y="2917"/>
                    <a:pt x="734" y="2984"/>
                    <a:pt x="1034" y="3017"/>
                  </a:cubicBezTo>
                  <a:lnTo>
                    <a:pt x="1435" y="3017"/>
                  </a:lnTo>
                  <a:cubicBezTo>
                    <a:pt x="1524" y="3017"/>
                    <a:pt x="1613" y="3032"/>
                    <a:pt x="1712" y="3032"/>
                  </a:cubicBezTo>
                  <a:cubicBezTo>
                    <a:pt x="1761" y="3032"/>
                    <a:pt x="1813" y="3028"/>
                    <a:pt x="1868" y="3017"/>
                  </a:cubicBezTo>
                  <a:cubicBezTo>
                    <a:pt x="2002" y="3017"/>
                    <a:pt x="2135" y="3017"/>
                    <a:pt x="2269" y="2984"/>
                  </a:cubicBezTo>
                  <a:cubicBezTo>
                    <a:pt x="2402" y="2984"/>
                    <a:pt x="2536" y="2951"/>
                    <a:pt x="2702" y="2917"/>
                  </a:cubicBezTo>
                  <a:lnTo>
                    <a:pt x="3103" y="2817"/>
                  </a:lnTo>
                  <a:lnTo>
                    <a:pt x="3536" y="2684"/>
                  </a:lnTo>
                  <a:cubicBezTo>
                    <a:pt x="3636" y="2617"/>
                    <a:pt x="3770" y="2584"/>
                    <a:pt x="3903" y="2517"/>
                  </a:cubicBezTo>
                  <a:cubicBezTo>
                    <a:pt x="4037" y="2450"/>
                    <a:pt x="4170" y="2384"/>
                    <a:pt x="4270" y="2317"/>
                  </a:cubicBezTo>
                  <a:lnTo>
                    <a:pt x="4637" y="2083"/>
                  </a:lnTo>
                  <a:lnTo>
                    <a:pt x="4971" y="1816"/>
                  </a:lnTo>
                  <a:cubicBezTo>
                    <a:pt x="5054" y="1757"/>
                    <a:pt x="5132" y="1694"/>
                    <a:pt x="5208" y="1628"/>
                  </a:cubicBezTo>
                  <a:lnTo>
                    <a:pt x="5208" y="1628"/>
                  </a:lnTo>
                  <a:cubicBezTo>
                    <a:pt x="5182" y="1746"/>
                    <a:pt x="5158" y="1865"/>
                    <a:pt x="5137" y="1983"/>
                  </a:cubicBezTo>
                  <a:cubicBezTo>
                    <a:pt x="5004" y="2550"/>
                    <a:pt x="4937" y="3117"/>
                    <a:pt x="4904" y="3718"/>
                  </a:cubicBezTo>
                  <a:cubicBezTo>
                    <a:pt x="4871" y="4318"/>
                    <a:pt x="5004" y="4919"/>
                    <a:pt x="5237" y="5486"/>
                  </a:cubicBezTo>
                  <a:cubicBezTo>
                    <a:pt x="5371" y="5786"/>
                    <a:pt x="5571" y="6053"/>
                    <a:pt x="5838" y="6286"/>
                  </a:cubicBezTo>
                  <a:cubicBezTo>
                    <a:pt x="6105" y="6486"/>
                    <a:pt x="6405" y="6653"/>
                    <a:pt x="6739" y="6720"/>
                  </a:cubicBezTo>
                  <a:lnTo>
                    <a:pt x="6972" y="6720"/>
                  </a:lnTo>
                  <a:lnTo>
                    <a:pt x="7172" y="6753"/>
                  </a:lnTo>
                  <a:cubicBezTo>
                    <a:pt x="7339" y="6787"/>
                    <a:pt x="7472" y="6787"/>
                    <a:pt x="7639" y="6787"/>
                  </a:cubicBezTo>
                  <a:cubicBezTo>
                    <a:pt x="7973" y="6787"/>
                    <a:pt x="8273" y="6720"/>
                    <a:pt x="8573" y="6653"/>
                  </a:cubicBezTo>
                  <a:lnTo>
                    <a:pt x="9007" y="6486"/>
                  </a:lnTo>
                  <a:cubicBezTo>
                    <a:pt x="9140" y="6453"/>
                    <a:pt x="9274" y="6353"/>
                    <a:pt x="9407" y="6286"/>
                  </a:cubicBezTo>
                  <a:cubicBezTo>
                    <a:pt x="9541" y="6253"/>
                    <a:pt x="9674" y="6153"/>
                    <a:pt x="9807" y="6086"/>
                  </a:cubicBezTo>
                  <a:cubicBezTo>
                    <a:pt x="9941" y="6019"/>
                    <a:pt x="10041" y="5919"/>
                    <a:pt x="10174" y="5853"/>
                  </a:cubicBezTo>
                  <a:cubicBezTo>
                    <a:pt x="10408" y="5653"/>
                    <a:pt x="10641" y="5486"/>
                    <a:pt x="10875" y="5286"/>
                  </a:cubicBezTo>
                  <a:cubicBezTo>
                    <a:pt x="11075" y="5085"/>
                    <a:pt x="11275" y="4885"/>
                    <a:pt x="11475" y="4685"/>
                  </a:cubicBezTo>
                  <a:cubicBezTo>
                    <a:pt x="11544" y="4617"/>
                    <a:pt x="11612" y="4544"/>
                    <a:pt x="11680" y="4469"/>
                  </a:cubicBezTo>
                  <a:lnTo>
                    <a:pt x="11680" y="4469"/>
                  </a:lnTo>
                  <a:cubicBezTo>
                    <a:pt x="11677" y="4552"/>
                    <a:pt x="11675" y="4635"/>
                    <a:pt x="11675" y="4719"/>
                  </a:cubicBezTo>
                  <a:cubicBezTo>
                    <a:pt x="11642" y="5286"/>
                    <a:pt x="11642" y="5819"/>
                    <a:pt x="11709" y="6386"/>
                  </a:cubicBezTo>
                  <a:cubicBezTo>
                    <a:pt x="11742" y="6987"/>
                    <a:pt x="11909" y="7554"/>
                    <a:pt x="12142" y="8088"/>
                  </a:cubicBezTo>
                  <a:cubicBezTo>
                    <a:pt x="12309" y="8388"/>
                    <a:pt x="12543" y="8655"/>
                    <a:pt x="12843" y="8855"/>
                  </a:cubicBezTo>
                  <a:cubicBezTo>
                    <a:pt x="13010" y="8922"/>
                    <a:pt x="13210" y="8988"/>
                    <a:pt x="13377" y="8988"/>
                  </a:cubicBezTo>
                  <a:lnTo>
                    <a:pt x="13877" y="8988"/>
                  </a:lnTo>
                  <a:cubicBezTo>
                    <a:pt x="14044" y="8955"/>
                    <a:pt x="14177" y="8922"/>
                    <a:pt x="14344" y="8855"/>
                  </a:cubicBezTo>
                  <a:cubicBezTo>
                    <a:pt x="14411" y="8855"/>
                    <a:pt x="14477" y="8821"/>
                    <a:pt x="14577" y="8788"/>
                  </a:cubicBezTo>
                  <a:lnTo>
                    <a:pt x="14778" y="8688"/>
                  </a:lnTo>
                  <a:cubicBezTo>
                    <a:pt x="15044" y="8555"/>
                    <a:pt x="15278" y="8421"/>
                    <a:pt x="15511" y="8221"/>
                  </a:cubicBezTo>
                  <a:cubicBezTo>
                    <a:pt x="15778" y="8054"/>
                    <a:pt x="15978" y="7854"/>
                    <a:pt x="16179" y="7687"/>
                  </a:cubicBezTo>
                  <a:cubicBezTo>
                    <a:pt x="16412" y="7554"/>
                    <a:pt x="16579" y="7320"/>
                    <a:pt x="16779" y="7120"/>
                  </a:cubicBezTo>
                  <a:cubicBezTo>
                    <a:pt x="17179" y="6720"/>
                    <a:pt x="17546" y="6320"/>
                    <a:pt x="17880" y="5886"/>
                  </a:cubicBezTo>
                  <a:cubicBezTo>
                    <a:pt x="18004" y="5740"/>
                    <a:pt x="18120" y="5593"/>
                    <a:pt x="18232" y="5446"/>
                  </a:cubicBezTo>
                  <a:lnTo>
                    <a:pt x="18232" y="5446"/>
                  </a:lnTo>
                  <a:cubicBezTo>
                    <a:pt x="18236" y="5525"/>
                    <a:pt x="18241" y="5605"/>
                    <a:pt x="18247" y="5686"/>
                  </a:cubicBezTo>
                  <a:cubicBezTo>
                    <a:pt x="18313" y="6120"/>
                    <a:pt x="18347" y="6553"/>
                    <a:pt x="18447" y="7020"/>
                  </a:cubicBezTo>
                  <a:cubicBezTo>
                    <a:pt x="18547" y="7454"/>
                    <a:pt x="18680" y="7887"/>
                    <a:pt x="18881" y="8321"/>
                  </a:cubicBezTo>
                  <a:cubicBezTo>
                    <a:pt x="19047" y="8788"/>
                    <a:pt x="19348" y="9188"/>
                    <a:pt x="19748" y="9489"/>
                  </a:cubicBezTo>
                  <a:cubicBezTo>
                    <a:pt x="19948" y="9622"/>
                    <a:pt x="20215" y="9722"/>
                    <a:pt x="20448" y="9789"/>
                  </a:cubicBezTo>
                  <a:lnTo>
                    <a:pt x="20849" y="9789"/>
                  </a:lnTo>
                  <a:lnTo>
                    <a:pt x="21182" y="9755"/>
                  </a:lnTo>
                  <a:cubicBezTo>
                    <a:pt x="21416" y="9722"/>
                    <a:pt x="21649" y="9655"/>
                    <a:pt x="21883" y="9589"/>
                  </a:cubicBezTo>
                  <a:cubicBezTo>
                    <a:pt x="21983" y="9555"/>
                    <a:pt x="22116" y="9522"/>
                    <a:pt x="22216" y="9455"/>
                  </a:cubicBezTo>
                  <a:cubicBezTo>
                    <a:pt x="22316" y="9422"/>
                    <a:pt x="22416" y="9355"/>
                    <a:pt x="22517" y="9288"/>
                  </a:cubicBezTo>
                  <a:cubicBezTo>
                    <a:pt x="22717" y="9188"/>
                    <a:pt x="22917" y="9022"/>
                    <a:pt x="23084" y="8888"/>
                  </a:cubicBezTo>
                  <a:cubicBezTo>
                    <a:pt x="23250" y="8721"/>
                    <a:pt x="23417" y="8555"/>
                    <a:pt x="23551" y="8388"/>
                  </a:cubicBezTo>
                  <a:cubicBezTo>
                    <a:pt x="23717" y="8221"/>
                    <a:pt x="23851" y="8021"/>
                    <a:pt x="23984" y="7821"/>
                  </a:cubicBezTo>
                  <a:cubicBezTo>
                    <a:pt x="24118" y="7621"/>
                    <a:pt x="24218" y="7420"/>
                    <a:pt x="24318" y="7220"/>
                  </a:cubicBezTo>
                  <a:cubicBezTo>
                    <a:pt x="24351" y="7087"/>
                    <a:pt x="24284" y="6987"/>
                    <a:pt x="24184" y="6920"/>
                  </a:cubicBezTo>
                  <a:cubicBezTo>
                    <a:pt x="24159" y="6912"/>
                    <a:pt x="24132" y="6908"/>
                    <a:pt x="24105" y="6908"/>
                  </a:cubicBezTo>
                  <a:cubicBezTo>
                    <a:pt x="24022" y="6908"/>
                    <a:pt x="23934" y="6945"/>
                    <a:pt x="23884" y="7020"/>
                  </a:cubicBezTo>
                  <a:cubicBezTo>
                    <a:pt x="23817" y="7220"/>
                    <a:pt x="23717" y="7387"/>
                    <a:pt x="23584" y="7554"/>
                  </a:cubicBezTo>
                  <a:cubicBezTo>
                    <a:pt x="23484" y="7721"/>
                    <a:pt x="23350" y="7887"/>
                    <a:pt x="23217" y="8054"/>
                  </a:cubicBezTo>
                  <a:cubicBezTo>
                    <a:pt x="23084" y="8188"/>
                    <a:pt x="22950" y="8354"/>
                    <a:pt x="22783" y="8455"/>
                  </a:cubicBezTo>
                  <a:cubicBezTo>
                    <a:pt x="22617" y="8588"/>
                    <a:pt x="22450" y="8721"/>
                    <a:pt x="22283" y="8821"/>
                  </a:cubicBezTo>
                  <a:cubicBezTo>
                    <a:pt x="22183" y="8855"/>
                    <a:pt x="22116" y="8922"/>
                    <a:pt x="22016" y="8955"/>
                  </a:cubicBezTo>
                  <a:cubicBezTo>
                    <a:pt x="21916" y="8988"/>
                    <a:pt x="21816" y="9022"/>
                    <a:pt x="21749" y="9055"/>
                  </a:cubicBezTo>
                  <a:cubicBezTo>
                    <a:pt x="21549" y="9088"/>
                    <a:pt x="21349" y="9122"/>
                    <a:pt x="21182" y="9155"/>
                  </a:cubicBezTo>
                  <a:lnTo>
                    <a:pt x="20715" y="9155"/>
                  </a:lnTo>
                  <a:cubicBezTo>
                    <a:pt x="20682" y="9155"/>
                    <a:pt x="20648" y="9155"/>
                    <a:pt x="20582" y="9122"/>
                  </a:cubicBezTo>
                  <a:cubicBezTo>
                    <a:pt x="20415" y="9088"/>
                    <a:pt x="20248" y="9022"/>
                    <a:pt x="20115" y="8922"/>
                  </a:cubicBezTo>
                  <a:cubicBezTo>
                    <a:pt x="19848" y="8688"/>
                    <a:pt x="19614" y="8354"/>
                    <a:pt x="19481" y="7988"/>
                  </a:cubicBezTo>
                  <a:cubicBezTo>
                    <a:pt x="19348" y="7621"/>
                    <a:pt x="19214" y="7220"/>
                    <a:pt x="19147" y="6820"/>
                  </a:cubicBezTo>
                  <a:cubicBezTo>
                    <a:pt x="19081" y="6386"/>
                    <a:pt x="19014" y="5986"/>
                    <a:pt x="19014" y="5552"/>
                  </a:cubicBezTo>
                  <a:cubicBezTo>
                    <a:pt x="18981" y="5152"/>
                    <a:pt x="18947" y="4719"/>
                    <a:pt x="18981" y="4318"/>
                  </a:cubicBezTo>
                  <a:cubicBezTo>
                    <a:pt x="18981" y="4185"/>
                    <a:pt x="18914" y="4085"/>
                    <a:pt x="18814" y="4018"/>
                  </a:cubicBezTo>
                  <a:cubicBezTo>
                    <a:pt x="18744" y="3962"/>
                    <a:pt x="18663" y="3936"/>
                    <a:pt x="18585" y="3936"/>
                  </a:cubicBezTo>
                  <a:cubicBezTo>
                    <a:pt x="18475" y="3936"/>
                    <a:pt x="18372" y="3988"/>
                    <a:pt x="18313" y="4085"/>
                  </a:cubicBezTo>
                  <a:cubicBezTo>
                    <a:pt x="18013" y="4518"/>
                    <a:pt x="17680" y="4952"/>
                    <a:pt x="17346" y="5352"/>
                  </a:cubicBezTo>
                  <a:cubicBezTo>
                    <a:pt x="17013" y="5753"/>
                    <a:pt x="16646" y="6153"/>
                    <a:pt x="16279" y="6520"/>
                  </a:cubicBezTo>
                  <a:cubicBezTo>
                    <a:pt x="16079" y="6687"/>
                    <a:pt x="15878" y="6887"/>
                    <a:pt x="15712" y="7054"/>
                  </a:cubicBezTo>
                  <a:cubicBezTo>
                    <a:pt x="15511" y="7220"/>
                    <a:pt x="15311" y="7387"/>
                    <a:pt x="15111" y="7521"/>
                  </a:cubicBezTo>
                  <a:cubicBezTo>
                    <a:pt x="14911" y="7654"/>
                    <a:pt x="14678" y="7787"/>
                    <a:pt x="14477" y="7921"/>
                  </a:cubicBezTo>
                  <a:lnTo>
                    <a:pt x="14277" y="7921"/>
                  </a:lnTo>
                  <a:cubicBezTo>
                    <a:pt x="14244" y="7954"/>
                    <a:pt x="14177" y="7954"/>
                    <a:pt x="14144" y="7988"/>
                  </a:cubicBezTo>
                  <a:cubicBezTo>
                    <a:pt x="14044" y="8021"/>
                    <a:pt x="13944" y="8054"/>
                    <a:pt x="13810" y="8054"/>
                  </a:cubicBezTo>
                  <a:lnTo>
                    <a:pt x="13610" y="8088"/>
                  </a:lnTo>
                  <a:lnTo>
                    <a:pt x="13510" y="8088"/>
                  </a:lnTo>
                  <a:cubicBezTo>
                    <a:pt x="13410" y="8088"/>
                    <a:pt x="13343" y="8054"/>
                    <a:pt x="13277" y="8021"/>
                  </a:cubicBezTo>
                  <a:cubicBezTo>
                    <a:pt x="13110" y="7921"/>
                    <a:pt x="12976" y="7754"/>
                    <a:pt x="12910" y="7587"/>
                  </a:cubicBezTo>
                  <a:cubicBezTo>
                    <a:pt x="12709" y="7154"/>
                    <a:pt x="12576" y="6653"/>
                    <a:pt x="12543" y="6186"/>
                  </a:cubicBezTo>
                  <a:cubicBezTo>
                    <a:pt x="12509" y="5653"/>
                    <a:pt x="12509" y="5152"/>
                    <a:pt x="12509" y="4618"/>
                  </a:cubicBezTo>
                  <a:cubicBezTo>
                    <a:pt x="12543" y="4085"/>
                    <a:pt x="12576" y="3551"/>
                    <a:pt x="12643" y="3051"/>
                  </a:cubicBezTo>
                  <a:cubicBezTo>
                    <a:pt x="12664" y="2774"/>
                    <a:pt x="12455" y="2592"/>
                    <a:pt x="12239" y="2592"/>
                  </a:cubicBezTo>
                  <a:cubicBezTo>
                    <a:pt x="12117" y="2592"/>
                    <a:pt x="11993" y="2651"/>
                    <a:pt x="11909" y="2784"/>
                  </a:cubicBezTo>
                  <a:cubicBezTo>
                    <a:pt x="11775" y="2984"/>
                    <a:pt x="11609" y="3184"/>
                    <a:pt x="11442" y="3418"/>
                  </a:cubicBezTo>
                  <a:cubicBezTo>
                    <a:pt x="11275" y="3618"/>
                    <a:pt x="11075" y="3818"/>
                    <a:pt x="10908" y="4018"/>
                  </a:cubicBezTo>
                  <a:cubicBezTo>
                    <a:pt x="10741" y="4218"/>
                    <a:pt x="10541" y="4385"/>
                    <a:pt x="10341" y="4585"/>
                  </a:cubicBezTo>
                  <a:cubicBezTo>
                    <a:pt x="10141" y="4752"/>
                    <a:pt x="9941" y="4919"/>
                    <a:pt x="9741" y="5085"/>
                  </a:cubicBezTo>
                  <a:cubicBezTo>
                    <a:pt x="9641" y="5152"/>
                    <a:pt x="9507" y="5219"/>
                    <a:pt x="9407" y="5286"/>
                  </a:cubicBezTo>
                  <a:cubicBezTo>
                    <a:pt x="9307" y="5352"/>
                    <a:pt x="9207" y="5419"/>
                    <a:pt x="9074" y="5486"/>
                  </a:cubicBezTo>
                  <a:cubicBezTo>
                    <a:pt x="8973" y="5519"/>
                    <a:pt x="8840" y="5586"/>
                    <a:pt x="8740" y="5653"/>
                  </a:cubicBezTo>
                  <a:lnTo>
                    <a:pt x="8373" y="5786"/>
                  </a:lnTo>
                  <a:cubicBezTo>
                    <a:pt x="8140" y="5853"/>
                    <a:pt x="7906" y="5886"/>
                    <a:pt x="7673" y="5886"/>
                  </a:cubicBezTo>
                  <a:lnTo>
                    <a:pt x="7306" y="5886"/>
                  </a:lnTo>
                  <a:lnTo>
                    <a:pt x="7105" y="5853"/>
                  </a:lnTo>
                  <a:lnTo>
                    <a:pt x="6939" y="5853"/>
                  </a:lnTo>
                  <a:cubicBezTo>
                    <a:pt x="6505" y="5753"/>
                    <a:pt x="6138" y="5452"/>
                    <a:pt x="5938" y="5052"/>
                  </a:cubicBezTo>
                  <a:cubicBezTo>
                    <a:pt x="5738" y="4585"/>
                    <a:pt x="5638" y="4085"/>
                    <a:pt x="5671" y="3584"/>
                  </a:cubicBezTo>
                  <a:cubicBezTo>
                    <a:pt x="5671" y="3051"/>
                    <a:pt x="5704" y="2517"/>
                    <a:pt x="5805" y="1983"/>
                  </a:cubicBezTo>
                  <a:cubicBezTo>
                    <a:pt x="5905" y="1483"/>
                    <a:pt x="6071" y="949"/>
                    <a:pt x="6238" y="449"/>
                  </a:cubicBezTo>
                  <a:cubicBezTo>
                    <a:pt x="6308" y="192"/>
                    <a:pt x="6117" y="0"/>
                    <a:pt x="5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38;p62">
              <a:extLst>
                <a:ext uri="{FF2B5EF4-FFF2-40B4-BE49-F238E27FC236}">
                  <a16:creationId xmlns:a16="http://schemas.microsoft.com/office/drawing/2014/main" id="{C0852700-EFD4-8B07-775E-F9F134F9AD29}"/>
                </a:ext>
              </a:extLst>
            </p:cNvPr>
            <p:cNvSpPr/>
            <p:nvPr/>
          </p:nvSpPr>
          <p:spPr>
            <a:xfrm>
              <a:off x="2936225" y="2686225"/>
              <a:ext cx="657175" cy="273050"/>
            </a:xfrm>
            <a:custGeom>
              <a:avLst/>
              <a:gdLst/>
              <a:ahLst/>
              <a:cxnLst/>
              <a:rect l="l" t="t" r="r" b="b"/>
              <a:pathLst>
                <a:path w="26287" h="10922" extrusionOk="0">
                  <a:moveTo>
                    <a:pt x="474" y="1"/>
                  </a:moveTo>
                  <a:cubicBezTo>
                    <a:pt x="388" y="1"/>
                    <a:pt x="326" y="38"/>
                    <a:pt x="301" y="113"/>
                  </a:cubicBezTo>
                  <a:cubicBezTo>
                    <a:pt x="201" y="380"/>
                    <a:pt x="134" y="647"/>
                    <a:pt x="101" y="881"/>
                  </a:cubicBezTo>
                  <a:cubicBezTo>
                    <a:pt x="34" y="1148"/>
                    <a:pt x="1" y="1414"/>
                    <a:pt x="1" y="1681"/>
                  </a:cubicBezTo>
                  <a:cubicBezTo>
                    <a:pt x="1" y="1981"/>
                    <a:pt x="34" y="2248"/>
                    <a:pt x="67" y="2515"/>
                  </a:cubicBezTo>
                  <a:cubicBezTo>
                    <a:pt x="101" y="2682"/>
                    <a:pt x="134" y="2815"/>
                    <a:pt x="201" y="2949"/>
                  </a:cubicBezTo>
                  <a:cubicBezTo>
                    <a:pt x="234" y="3082"/>
                    <a:pt x="301" y="3216"/>
                    <a:pt x="368" y="3316"/>
                  </a:cubicBezTo>
                  <a:cubicBezTo>
                    <a:pt x="434" y="3449"/>
                    <a:pt x="501" y="3583"/>
                    <a:pt x="601" y="3683"/>
                  </a:cubicBezTo>
                  <a:cubicBezTo>
                    <a:pt x="701" y="3783"/>
                    <a:pt x="801" y="3883"/>
                    <a:pt x="901" y="4016"/>
                  </a:cubicBezTo>
                  <a:cubicBezTo>
                    <a:pt x="1101" y="4183"/>
                    <a:pt x="1335" y="4350"/>
                    <a:pt x="1602" y="4483"/>
                  </a:cubicBezTo>
                  <a:cubicBezTo>
                    <a:pt x="1669" y="4517"/>
                    <a:pt x="1702" y="4517"/>
                    <a:pt x="1802" y="4583"/>
                  </a:cubicBezTo>
                  <a:lnTo>
                    <a:pt x="1969" y="4617"/>
                  </a:lnTo>
                  <a:cubicBezTo>
                    <a:pt x="2102" y="4683"/>
                    <a:pt x="2269" y="4717"/>
                    <a:pt x="2402" y="4717"/>
                  </a:cubicBezTo>
                  <a:cubicBezTo>
                    <a:pt x="2553" y="4750"/>
                    <a:pt x="2694" y="4767"/>
                    <a:pt x="2832" y="4767"/>
                  </a:cubicBezTo>
                  <a:cubicBezTo>
                    <a:pt x="2969" y="4767"/>
                    <a:pt x="3103" y="4750"/>
                    <a:pt x="3236" y="4717"/>
                  </a:cubicBezTo>
                  <a:cubicBezTo>
                    <a:pt x="3770" y="4650"/>
                    <a:pt x="4304" y="4450"/>
                    <a:pt x="4771" y="4183"/>
                  </a:cubicBezTo>
                  <a:cubicBezTo>
                    <a:pt x="5238" y="3950"/>
                    <a:pt x="5705" y="3683"/>
                    <a:pt x="6138" y="3349"/>
                  </a:cubicBezTo>
                  <a:cubicBezTo>
                    <a:pt x="6539" y="3049"/>
                    <a:pt x="6939" y="2715"/>
                    <a:pt x="7339" y="2382"/>
                  </a:cubicBezTo>
                  <a:cubicBezTo>
                    <a:pt x="7427" y="2294"/>
                    <a:pt x="7514" y="2209"/>
                    <a:pt x="7602" y="2123"/>
                  </a:cubicBezTo>
                  <a:lnTo>
                    <a:pt x="7602" y="2123"/>
                  </a:lnTo>
                  <a:cubicBezTo>
                    <a:pt x="7573" y="2352"/>
                    <a:pt x="7552" y="2581"/>
                    <a:pt x="7539" y="2815"/>
                  </a:cubicBezTo>
                  <a:cubicBezTo>
                    <a:pt x="7473" y="3449"/>
                    <a:pt x="7439" y="4083"/>
                    <a:pt x="7473" y="4717"/>
                  </a:cubicBezTo>
                  <a:cubicBezTo>
                    <a:pt x="7473" y="5351"/>
                    <a:pt x="7573" y="6018"/>
                    <a:pt x="7740" y="6651"/>
                  </a:cubicBezTo>
                  <a:cubicBezTo>
                    <a:pt x="7840" y="6985"/>
                    <a:pt x="8040" y="7319"/>
                    <a:pt x="8273" y="7585"/>
                  </a:cubicBezTo>
                  <a:cubicBezTo>
                    <a:pt x="8373" y="7719"/>
                    <a:pt x="8540" y="7852"/>
                    <a:pt x="8707" y="7952"/>
                  </a:cubicBezTo>
                  <a:cubicBezTo>
                    <a:pt x="8774" y="8019"/>
                    <a:pt x="8874" y="8052"/>
                    <a:pt x="8974" y="8086"/>
                  </a:cubicBezTo>
                  <a:lnTo>
                    <a:pt x="9107" y="8086"/>
                  </a:lnTo>
                  <a:lnTo>
                    <a:pt x="9207" y="8119"/>
                  </a:lnTo>
                  <a:lnTo>
                    <a:pt x="9507" y="8186"/>
                  </a:lnTo>
                  <a:lnTo>
                    <a:pt x="9808" y="8186"/>
                  </a:lnTo>
                  <a:cubicBezTo>
                    <a:pt x="9974" y="8153"/>
                    <a:pt x="10175" y="8119"/>
                    <a:pt x="10341" y="8052"/>
                  </a:cubicBezTo>
                  <a:cubicBezTo>
                    <a:pt x="10675" y="7952"/>
                    <a:pt x="10975" y="7819"/>
                    <a:pt x="11275" y="7652"/>
                  </a:cubicBezTo>
                  <a:cubicBezTo>
                    <a:pt x="11809" y="7319"/>
                    <a:pt x="12343" y="6918"/>
                    <a:pt x="12810" y="6485"/>
                  </a:cubicBezTo>
                  <a:cubicBezTo>
                    <a:pt x="13277" y="6084"/>
                    <a:pt x="13710" y="5617"/>
                    <a:pt x="14144" y="5150"/>
                  </a:cubicBezTo>
                  <a:cubicBezTo>
                    <a:pt x="14278" y="4995"/>
                    <a:pt x="14411" y="4839"/>
                    <a:pt x="14544" y="4682"/>
                  </a:cubicBezTo>
                  <a:lnTo>
                    <a:pt x="14544" y="4682"/>
                  </a:lnTo>
                  <a:lnTo>
                    <a:pt x="14544" y="5217"/>
                  </a:lnTo>
                  <a:cubicBezTo>
                    <a:pt x="14578" y="5818"/>
                    <a:pt x="14644" y="6451"/>
                    <a:pt x="14778" y="7018"/>
                  </a:cubicBezTo>
                  <a:cubicBezTo>
                    <a:pt x="14911" y="7652"/>
                    <a:pt x="15178" y="8253"/>
                    <a:pt x="15578" y="8786"/>
                  </a:cubicBezTo>
                  <a:cubicBezTo>
                    <a:pt x="15779" y="9053"/>
                    <a:pt x="16045" y="9253"/>
                    <a:pt x="16379" y="9420"/>
                  </a:cubicBezTo>
                  <a:cubicBezTo>
                    <a:pt x="16679" y="9554"/>
                    <a:pt x="17013" y="9654"/>
                    <a:pt x="17380" y="9654"/>
                  </a:cubicBezTo>
                  <a:cubicBezTo>
                    <a:pt x="17713" y="9654"/>
                    <a:pt x="18047" y="9587"/>
                    <a:pt x="18380" y="9454"/>
                  </a:cubicBezTo>
                  <a:cubicBezTo>
                    <a:pt x="18681" y="9353"/>
                    <a:pt x="18948" y="9187"/>
                    <a:pt x="19214" y="8987"/>
                  </a:cubicBezTo>
                  <a:cubicBezTo>
                    <a:pt x="19715" y="8620"/>
                    <a:pt x="20148" y="8219"/>
                    <a:pt x="20549" y="7752"/>
                  </a:cubicBezTo>
                  <a:cubicBezTo>
                    <a:pt x="20916" y="7285"/>
                    <a:pt x="21283" y="6818"/>
                    <a:pt x="21616" y="6318"/>
                  </a:cubicBezTo>
                  <a:cubicBezTo>
                    <a:pt x="21731" y="6127"/>
                    <a:pt x="21846" y="5931"/>
                    <a:pt x="21958" y="5732"/>
                  </a:cubicBezTo>
                  <a:lnTo>
                    <a:pt x="21958" y="5732"/>
                  </a:lnTo>
                  <a:cubicBezTo>
                    <a:pt x="21994" y="6038"/>
                    <a:pt x="22055" y="6345"/>
                    <a:pt x="22116" y="6651"/>
                  </a:cubicBezTo>
                  <a:cubicBezTo>
                    <a:pt x="22250" y="7319"/>
                    <a:pt x="22450" y="7986"/>
                    <a:pt x="22750" y="8620"/>
                  </a:cubicBezTo>
                  <a:cubicBezTo>
                    <a:pt x="22884" y="8920"/>
                    <a:pt x="23050" y="9220"/>
                    <a:pt x="23251" y="9520"/>
                  </a:cubicBezTo>
                  <a:cubicBezTo>
                    <a:pt x="23384" y="9654"/>
                    <a:pt x="23484" y="9787"/>
                    <a:pt x="23618" y="9921"/>
                  </a:cubicBezTo>
                  <a:cubicBezTo>
                    <a:pt x="23751" y="10054"/>
                    <a:pt x="23884" y="10187"/>
                    <a:pt x="24018" y="10287"/>
                  </a:cubicBezTo>
                  <a:cubicBezTo>
                    <a:pt x="24151" y="10421"/>
                    <a:pt x="24318" y="10488"/>
                    <a:pt x="24485" y="10588"/>
                  </a:cubicBezTo>
                  <a:cubicBezTo>
                    <a:pt x="24652" y="10654"/>
                    <a:pt x="24818" y="10721"/>
                    <a:pt x="24985" y="10788"/>
                  </a:cubicBezTo>
                  <a:cubicBezTo>
                    <a:pt x="25319" y="10888"/>
                    <a:pt x="25686" y="10921"/>
                    <a:pt x="26053" y="10921"/>
                  </a:cubicBezTo>
                  <a:cubicBezTo>
                    <a:pt x="26153" y="10921"/>
                    <a:pt x="26253" y="10821"/>
                    <a:pt x="26253" y="10688"/>
                  </a:cubicBezTo>
                  <a:cubicBezTo>
                    <a:pt x="26286" y="10588"/>
                    <a:pt x="26186" y="10488"/>
                    <a:pt x="26053" y="10454"/>
                  </a:cubicBezTo>
                  <a:lnTo>
                    <a:pt x="25586" y="10454"/>
                  </a:lnTo>
                  <a:cubicBezTo>
                    <a:pt x="25419" y="10421"/>
                    <a:pt x="25252" y="10354"/>
                    <a:pt x="25119" y="10321"/>
                  </a:cubicBezTo>
                  <a:cubicBezTo>
                    <a:pt x="24952" y="10254"/>
                    <a:pt x="24818" y="10187"/>
                    <a:pt x="24685" y="10121"/>
                  </a:cubicBezTo>
                  <a:cubicBezTo>
                    <a:pt x="24552" y="10054"/>
                    <a:pt x="24418" y="9954"/>
                    <a:pt x="24318" y="9854"/>
                  </a:cubicBezTo>
                  <a:cubicBezTo>
                    <a:pt x="24185" y="9754"/>
                    <a:pt x="24085" y="9654"/>
                    <a:pt x="23984" y="9554"/>
                  </a:cubicBezTo>
                  <a:cubicBezTo>
                    <a:pt x="23884" y="9420"/>
                    <a:pt x="23784" y="9320"/>
                    <a:pt x="23684" y="9187"/>
                  </a:cubicBezTo>
                  <a:cubicBezTo>
                    <a:pt x="23517" y="8920"/>
                    <a:pt x="23384" y="8653"/>
                    <a:pt x="23251" y="8353"/>
                  </a:cubicBezTo>
                  <a:cubicBezTo>
                    <a:pt x="23017" y="7752"/>
                    <a:pt x="22817" y="7118"/>
                    <a:pt x="22717" y="6485"/>
                  </a:cubicBezTo>
                  <a:cubicBezTo>
                    <a:pt x="22684" y="6184"/>
                    <a:pt x="22617" y="5851"/>
                    <a:pt x="22583" y="5551"/>
                  </a:cubicBezTo>
                  <a:cubicBezTo>
                    <a:pt x="22550" y="5217"/>
                    <a:pt x="22517" y="4884"/>
                    <a:pt x="22517" y="4583"/>
                  </a:cubicBezTo>
                  <a:cubicBezTo>
                    <a:pt x="22517" y="4379"/>
                    <a:pt x="22353" y="4249"/>
                    <a:pt x="22189" y="4249"/>
                  </a:cubicBezTo>
                  <a:cubicBezTo>
                    <a:pt x="22085" y="4249"/>
                    <a:pt x="21981" y="4301"/>
                    <a:pt x="21916" y="4417"/>
                  </a:cubicBezTo>
                  <a:cubicBezTo>
                    <a:pt x="21649" y="4917"/>
                    <a:pt x="21349" y="5417"/>
                    <a:pt x="21016" y="5884"/>
                  </a:cubicBezTo>
                  <a:cubicBezTo>
                    <a:pt x="20715" y="6351"/>
                    <a:pt x="20382" y="6818"/>
                    <a:pt x="19982" y="7252"/>
                  </a:cubicBezTo>
                  <a:cubicBezTo>
                    <a:pt x="19648" y="7652"/>
                    <a:pt x="19248" y="8019"/>
                    <a:pt x="18781" y="8353"/>
                  </a:cubicBezTo>
                  <a:cubicBezTo>
                    <a:pt x="18581" y="8486"/>
                    <a:pt x="18347" y="8620"/>
                    <a:pt x="18080" y="8720"/>
                  </a:cubicBezTo>
                  <a:cubicBezTo>
                    <a:pt x="17880" y="8820"/>
                    <a:pt x="17647" y="8853"/>
                    <a:pt x="17413" y="8853"/>
                  </a:cubicBezTo>
                  <a:cubicBezTo>
                    <a:pt x="17180" y="8853"/>
                    <a:pt x="16946" y="8820"/>
                    <a:pt x="16713" y="8686"/>
                  </a:cubicBezTo>
                  <a:cubicBezTo>
                    <a:pt x="16512" y="8586"/>
                    <a:pt x="16346" y="8419"/>
                    <a:pt x="16179" y="8253"/>
                  </a:cubicBezTo>
                  <a:cubicBezTo>
                    <a:pt x="15879" y="7819"/>
                    <a:pt x="15679" y="7319"/>
                    <a:pt x="15578" y="6818"/>
                  </a:cubicBezTo>
                  <a:cubicBezTo>
                    <a:pt x="15445" y="6251"/>
                    <a:pt x="15378" y="5717"/>
                    <a:pt x="15378" y="5150"/>
                  </a:cubicBezTo>
                  <a:cubicBezTo>
                    <a:pt x="15378" y="4884"/>
                    <a:pt x="15345" y="4583"/>
                    <a:pt x="15378" y="4316"/>
                  </a:cubicBezTo>
                  <a:cubicBezTo>
                    <a:pt x="15378" y="4050"/>
                    <a:pt x="15378" y="3749"/>
                    <a:pt x="15412" y="3483"/>
                  </a:cubicBezTo>
                  <a:cubicBezTo>
                    <a:pt x="15434" y="3216"/>
                    <a:pt x="15219" y="3038"/>
                    <a:pt x="14994" y="3038"/>
                  </a:cubicBezTo>
                  <a:cubicBezTo>
                    <a:pt x="14882" y="3038"/>
                    <a:pt x="14767" y="3082"/>
                    <a:pt x="14678" y="3182"/>
                  </a:cubicBezTo>
                  <a:cubicBezTo>
                    <a:pt x="14311" y="3649"/>
                    <a:pt x="13944" y="4116"/>
                    <a:pt x="13510" y="4583"/>
                  </a:cubicBezTo>
                  <a:cubicBezTo>
                    <a:pt x="13110" y="5017"/>
                    <a:pt x="12676" y="5417"/>
                    <a:pt x="12243" y="5851"/>
                  </a:cubicBezTo>
                  <a:cubicBezTo>
                    <a:pt x="11809" y="6251"/>
                    <a:pt x="11342" y="6618"/>
                    <a:pt x="10842" y="6918"/>
                  </a:cubicBezTo>
                  <a:cubicBezTo>
                    <a:pt x="10608" y="7052"/>
                    <a:pt x="10375" y="7152"/>
                    <a:pt x="10108" y="7252"/>
                  </a:cubicBezTo>
                  <a:cubicBezTo>
                    <a:pt x="9974" y="7285"/>
                    <a:pt x="9841" y="7319"/>
                    <a:pt x="9741" y="7319"/>
                  </a:cubicBezTo>
                  <a:lnTo>
                    <a:pt x="9241" y="7319"/>
                  </a:lnTo>
                  <a:cubicBezTo>
                    <a:pt x="9207" y="7285"/>
                    <a:pt x="9141" y="7252"/>
                    <a:pt x="9107" y="7219"/>
                  </a:cubicBezTo>
                  <a:cubicBezTo>
                    <a:pt x="9007" y="7185"/>
                    <a:pt x="8907" y="7118"/>
                    <a:pt x="8840" y="7018"/>
                  </a:cubicBezTo>
                  <a:cubicBezTo>
                    <a:pt x="8674" y="6818"/>
                    <a:pt x="8573" y="6585"/>
                    <a:pt x="8507" y="6351"/>
                  </a:cubicBezTo>
                  <a:cubicBezTo>
                    <a:pt x="8340" y="5784"/>
                    <a:pt x="8240" y="5217"/>
                    <a:pt x="8240" y="4650"/>
                  </a:cubicBezTo>
                  <a:cubicBezTo>
                    <a:pt x="8207" y="4050"/>
                    <a:pt x="8240" y="3449"/>
                    <a:pt x="8273" y="2849"/>
                  </a:cubicBezTo>
                  <a:cubicBezTo>
                    <a:pt x="8340" y="2248"/>
                    <a:pt x="8407" y="1648"/>
                    <a:pt x="8507" y="1047"/>
                  </a:cubicBezTo>
                  <a:cubicBezTo>
                    <a:pt x="8540" y="947"/>
                    <a:pt x="8507" y="814"/>
                    <a:pt x="8407" y="714"/>
                  </a:cubicBezTo>
                  <a:cubicBezTo>
                    <a:pt x="8328" y="651"/>
                    <a:pt x="8234" y="618"/>
                    <a:pt x="8143" y="618"/>
                  </a:cubicBezTo>
                  <a:cubicBezTo>
                    <a:pt x="8042" y="618"/>
                    <a:pt x="7943" y="659"/>
                    <a:pt x="7873" y="747"/>
                  </a:cubicBezTo>
                  <a:cubicBezTo>
                    <a:pt x="7539" y="1114"/>
                    <a:pt x="7206" y="1481"/>
                    <a:pt x="6839" y="1815"/>
                  </a:cubicBezTo>
                  <a:cubicBezTo>
                    <a:pt x="6472" y="2148"/>
                    <a:pt x="6072" y="2482"/>
                    <a:pt x="5705" y="2782"/>
                  </a:cubicBezTo>
                  <a:cubicBezTo>
                    <a:pt x="5304" y="3082"/>
                    <a:pt x="4871" y="3349"/>
                    <a:pt x="4437" y="3583"/>
                  </a:cubicBezTo>
                  <a:cubicBezTo>
                    <a:pt x="4037" y="3816"/>
                    <a:pt x="3570" y="3983"/>
                    <a:pt x="3103" y="4083"/>
                  </a:cubicBezTo>
                  <a:cubicBezTo>
                    <a:pt x="2903" y="4116"/>
                    <a:pt x="2669" y="4116"/>
                    <a:pt x="2436" y="4116"/>
                  </a:cubicBezTo>
                  <a:cubicBezTo>
                    <a:pt x="2336" y="4116"/>
                    <a:pt x="2236" y="4083"/>
                    <a:pt x="2136" y="4050"/>
                  </a:cubicBezTo>
                  <a:lnTo>
                    <a:pt x="1935" y="3983"/>
                  </a:lnTo>
                  <a:lnTo>
                    <a:pt x="1802" y="3916"/>
                  </a:lnTo>
                  <a:cubicBezTo>
                    <a:pt x="1602" y="3849"/>
                    <a:pt x="1402" y="3716"/>
                    <a:pt x="1235" y="3583"/>
                  </a:cubicBezTo>
                  <a:lnTo>
                    <a:pt x="1001" y="3349"/>
                  </a:lnTo>
                  <a:cubicBezTo>
                    <a:pt x="935" y="3249"/>
                    <a:pt x="835" y="3149"/>
                    <a:pt x="801" y="3049"/>
                  </a:cubicBezTo>
                  <a:cubicBezTo>
                    <a:pt x="735" y="2949"/>
                    <a:pt x="668" y="2849"/>
                    <a:pt x="634" y="2749"/>
                  </a:cubicBezTo>
                  <a:cubicBezTo>
                    <a:pt x="601" y="2649"/>
                    <a:pt x="568" y="2549"/>
                    <a:pt x="534" y="2415"/>
                  </a:cubicBezTo>
                  <a:cubicBezTo>
                    <a:pt x="501" y="2182"/>
                    <a:pt x="468" y="1948"/>
                    <a:pt x="468" y="1715"/>
                  </a:cubicBezTo>
                  <a:cubicBezTo>
                    <a:pt x="434" y="1481"/>
                    <a:pt x="468" y="1248"/>
                    <a:pt x="501" y="1014"/>
                  </a:cubicBezTo>
                  <a:cubicBezTo>
                    <a:pt x="534" y="747"/>
                    <a:pt x="601" y="514"/>
                    <a:pt x="668" y="280"/>
                  </a:cubicBezTo>
                  <a:lnTo>
                    <a:pt x="701" y="280"/>
                  </a:lnTo>
                  <a:cubicBezTo>
                    <a:pt x="735" y="180"/>
                    <a:pt x="668" y="47"/>
                    <a:pt x="568" y="13"/>
                  </a:cubicBezTo>
                  <a:cubicBezTo>
                    <a:pt x="534" y="5"/>
                    <a:pt x="503" y="1"/>
                    <a:pt x="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39;p62">
              <a:extLst>
                <a:ext uri="{FF2B5EF4-FFF2-40B4-BE49-F238E27FC236}">
                  <a16:creationId xmlns:a16="http://schemas.microsoft.com/office/drawing/2014/main" id="{CFC9E2EB-403C-18EE-4EE5-D0D4148CD618}"/>
                </a:ext>
              </a:extLst>
            </p:cNvPr>
            <p:cNvSpPr/>
            <p:nvPr/>
          </p:nvSpPr>
          <p:spPr>
            <a:xfrm>
              <a:off x="2851525" y="2790325"/>
              <a:ext cx="745200" cy="314350"/>
            </a:xfrm>
            <a:custGeom>
              <a:avLst/>
              <a:gdLst/>
              <a:ahLst/>
              <a:cxnLst/>
              <a:rect l="l" t="t" r="r" b="b"/>
              <a:pathLst>
                <a:path w="29808" h="12574" extrusionOk="0">
                  <a:moveTo>
                    <a:pt x="453" y="2588"/>
                  </a:moveTo>
                  <a:cubicBezTo>
                    <a:pt x="459" y="2612"/>
                    <a:pt x="467" y="2637"/>
                    <a:pt x="475" y="2662"/>
                  </a:cubicBezTo>
                  <a:lnTo>
                    <a:pt x="475" y="2662"/>
                  </a:lnTo>
                  <a:cubicBezTo>
                    <a:pt x="479" y="2670"/>
                    <a:pt x="483" y="2679"/>
                    <a:pt x="487" y="2688"/>
                  </a:cubicBezTo>
                  <a:lnTo>
                    <a:pt x="453" y="2588"/>
                  </a:lnTo>
                  <a:close/>
                  <a:moveTo>
                    <a:pt x="5726" y="0"/>
                  </a:moveTo>
                  <a:cubicBezTo>
                    <a:pt x="5631" y="0"/>
                    <a:pt x="5532" y="46"/>
                    <a:pt x="5457" y="152"/>
                  </a:cubicBezTo>
                  <a:lnTo>
                    <a:pt x="4956" y="920"/>
                  </a:lnTo>
                  <a:cubicBezTo>
                    <a:pt x="4856" y="1053"/>
                    <a:pt x="4790" y="1187"/>
                    <a:pt x="4690" y="1320"/>
                  </a:cubicBezTo>
                  <a:lnTo>
                    <a:pt x="4423" y="1687"/>
                  </a:lnTo>
                  <a:lnTo>
                    <a:pt x="4123" y="2054"/>
                  </a:lnTo>
                  <a:lnTo>
                    <a:pt x="3822" y="2387"/>
                  </a:lnTo>
                  <a:cubicBezTo>
                    <a:pt x="3722" y="2521"/>
                    <a:pt x="3622" y="2621"/>
                    <a:pt x="3522" y="2754"/>
                  </a:cubicBezTo>
                  <a:lnTo>
                    <a:pt x="3189" y="3055"/>
                  </a:lnTo>
                  <a:cubicBezTo>
                    <a:pt x="3055" y="3121"/>
                    <a:pt x="2955" y="3221"/>
                    <a:pt x="2822" y="3288"/>
                  </a:cubicBezTo>
                  <a:cubicBezTo>
                    <a:pt x="2688" y="3388"/>
                    <a:pt x="2588" y="3455"/>
                    <a:pt x="2455" y="3522"/>
                  </a:cubicBezTo>
                  <a:cubicBezTo>
                    <a:pt x="2321" y="3588"/>
                    <a:pt x="2154" y="3622"/>
                    <a:pt x="2021" y="3655"/>
                  </a:cubicBezTo>
                  <a:lnTo>
                    <a:pt x="1821" y="3688"/>
                  </a:lnTo>
                  <a:lnTo>
                    <a:pt x="1621" y="3655"/>
                  </a:lnTo>
                  <a:cubicBezTo>
                    <a:pt x="1554" y="3655"/>
                    <a:pt x="1487" y="3622"/>
                    <a:pt x="1454" y="3622"/>
                  </a:cubicBezTo>
                  <a:cubicBezTo>
                    <a:pt x="1387" y="3588"/>
                    <a:pt x="1321" y="3555"/>
                    <a:pt x="1254" y="3522"/>
                  </a:cubicBezTo>
                  <a:lnTo>
                    <a:pt x="1087" y="3421"/>
                  </a:lnTo>
                  <a:cubicBezTo>
                    <a:pt x="1020" y="3388"/>
                    <a:pt x="987" y="3355"/>
                    <a:pt x="920" y="3288"/>
                  </a:cubicBezTo>
                  <a:cubicBezTo>
                    <a:pt x="820" y="3188"/>
                    <a:pt x="720" y="3088"/>
                    <a:pt x="653" y="2988"/>
                  </a:cubicBezTo>
                  <a:cubicBezTo>
                    <a:pt x="572" y="2879"/>
                    <a:pt x="513" y="2771"/>
                    <a:pt x="475" y="2662"/>
                  </a:cubicBezTo>
                  <a:lnTo>
                    <a:pt x="475" y="2662"/>
                  </a:lnTo>
                  <a:cubicBezTo>
                    <a:pt x="436" y="2585"/>
                    <a:pt x="365" y="2552"/>
                    <a:pt x="293" y="2552"/>
                  </a:cubicBezTo>
                  <a:cubicBezTo>
                    <a:pt x="149" y="2552"/>
                    <a:pt x="1" y="2683"/>
                    <a:pt x="86" y="2854"/>
                  </a:cubicBezTo>
                  <a:cubicBezTo>
                    <a:pt x="153" y="3021"/>
                    <a:pt x="220" y="3188"/>
                    <a:pt x="320" y="3321"/>
                  </a:cubicBezTo>
                  <a:cubicBezTo>
                    <a:pt x="420" y="3488"/>
                    <a:pt x="520" y="3622"/>
                    <a:pt x="653" y="3722"/>
                  </a:cubicBezTo>
                  <a:cubicBezTo>
                    <a:pt x="720" y="3788"/>
                    <a:pt x="787" y="3855"/>
                    <a:pt x="854" y="3922"/>
                  </a:cubicBezTo>
                  <a:lnTo>
                    <a:pt x="1087" y="4055"/>
                  </a:lnTo>
                  <a:cubicBezTo>
                    <a:pt x="1154" y="4122"/>
                    <a:pt x="1254" y="4155"/>
                    <a:pt x="1321" y="4189"/>
                  </a:cubicBezTo>
                  <a:cubicBezTo>
                    <a:pt x="1421" y="4222"/>
                    <a:pt x="1521" y="4222"/>
                    <a:pt x="1621" y="4255"/>
                  </a:cubicBezTo>
                  <a:lnTo>
                    <a:pt x="1888" y="4289"/>
                  </a:lnTo>
                  <a:cubicBezTo>
                    <a:pt x="1988" y="4255"/>
                    <a:pt x="2054" y="4255"/>
                    <a:pt x="2154" y="4255"/>
                  </a:cubicBezTo>
                  <a:cubicBezTo>
                    <a:pt x="2321" y="4222"/>
                    <a:pt x="2521" y="4155"/>
                    <a:pt x="2655" y="4089"/>
                  </a:cubicBezTo>
                  <a:cubicBezTo>
                    <a:pt x="2822" y="4022"/>
                    <a:pt x="2988" y="3955"/>
                    <a:pt x="3122" y="3855"/>
                  </a:cubicBezTo>
                  <a:cubicBezTo>
                    <a:pt x="3289" y="3788"/>
                    <a:pt x="3422" y="3688"/>
                    <a:pt x="3555" y="3555"/>
                  </a:cubicBezTo>
                  <a:lnTo>
                    <a:pt x="3922" y="3255"/>
                  </a:lnTo>
                  <a:cubicBezTo>
                    <a:pt x="4056" y="3155"/>
                    <a:pt x="4156" y="3021"/>
                    <a:pt x="4289" y="2888"/>
                  </a:cubicBezTo>
                  <a:lnTo>
                    <a:pt x="4623" y="2554"/>
                  </a:lnTo>
                  <a:lnTo>
                    <a:pt x="4682" y="2476"/>
                  </a:lnTo>
                  <a:lnTo>
                    <a:pt x="4682" y="2476"/>
                  </a:lnTo>
                  <a:cubicBezTo>
                    <a:pt x="4581" y="2958"/>
                    <a:pt x="4523" y="3440"/>
                    <a:pt x="4523" y="3922"/>
                  </a:cubicBezTo>
                  <a:cubicBezTo>
                    <a:pt x="4489" y="4622"/>
                    <a:pt x="4690" y="5290"/>
                    <a:pt x="5057" y="5857"/>
                  </a:cubicBezTo>
                  <a:cubicBezTo>
                    <a:pt x="5257" y="6157"/>
                    <a:pt x="5490" y="6424"/>
                    <a:pt x="5757" y="6624"/>
                  </a:cubicBezTo>
                  <a:cubicBezTo>
                    <a:pt x="6057" y="6824"/>
                    <a:pt x="6357" y="6957"/>
                    <a:pt x="6691" y="7091"/>
                  </a:cubicBezTo>
                  <a:lnTo>
                    <a:pt x="6925" y="7158"/>
                  </a:lnTo>
                  <a:lnTo>
                    <a:pt x="6958" y="7191"/>
                  </a:lnTo>
                  <a:lnTo>
                    <a:pt x="7158" y="7191"/>
                  </a:lnTo>
                  <a:lnTo>
                    <a:pt x="7592" y="7291"/>
                  </a:lnTo>
                  <a:cubicBezTo>
                    <a:pt x="7758" y="7324"/>
                    <a:pt x="7925" y="7324"/>
                    <a:pt x="8092" y="7324"/>
                  </a:cubicBezTo>
                  <a:cubicBezTo>
                    <a:pt x="8175" y="7341"/>
                    <a:pt x="8259" y="7349"/>
                    <a:pt x="8342" y="7349"/>
                  </a:cubicBezTo>
                  <a:cubicBezTo>
                    <a:pt x="8426" y="7349"/>
                    <a:pt x="8509" y="7341"/>
                    <a:pt x="8592" y="7324"/>
                  </a:cubicBezTo>
                  <a:lnTo>
                    <a:pt x="9093" y="7291"/>
                  </a:lnTo>
                  <a:cubicBezTo>
                    <a:pt x="9260" y="7258"/>
                    <a:pt x="9426" y="7191"/>
                    <a:pt x="9593" y="7158"/>
                  </a:cubicBezTo>
                  <a:cubicBezTo>
                    <a:pt x="9927" y="7057"/>
                    <a:pt x="10227" y="6924"/>
                    <a:pt x="10527" y="6757"/>
                  </a:cubicBezTo>
                  <a:cubicBezTo>
                    <a:pt x="10794" y="6590"/>
                    <a:pt x="11061" y="6390"/>
                    <a:pt x="11328" y="6157"/>
                  </a:cubicBezTo>
                  <a:cubicBezTo>
                    <a:pt x="11561" y="5923"/>
                    <a:pt x="11795" y="5690"/>
                    <a:pt x="11961" y="5423"/>
                  </a:cubicBezTo>
                  <a:cubicBezTo>
                    <a:pt x="11995" y="5384"/>
                    <a:pt x="12028" y="5343"/>
                    <a:pt x="12062" y="5301"/>
                  </a:cubicBezTo>
                  <a:lnTo>
                    <a:pt x="12062" y="5301"/>
                  </a:lnTo>
                  <a:cubicBezTo>
                    <a:pt x="12062" y="5597"/>
                    <a:pt x="12095" y="5894"/>
                    <a:pt x="12128" y="6190"/>
                  </a:cubicBezTo>
                  <a:cubicBezTo>
                    <a:pt x="12162" y="6457"/>
                    <a:pt x="12228" y="6757"/>
                    <a:pt x="12328" y="7057"/>
                  </a:cubicBezTo>
                  <a:cubicBezTo>
                    <a:pt x="12362" y="7191"/>
                    <a:pt x="12395" y="7324"/>
                    <a:pt x="12462" y="7458"/>
                  </a:cubicBezTo>
                  <a:cubicBezTo>
                    <a:pt x="12529" y="7625"/>
                    <a:pt x="12595" y="7758"/>
                    <a:pt x="12662" y="7891"/>
                  </a:cubicBezTo>
                  <a:cubicBezTo>
                    <a:pt x="12829" y="8158"/>
                    <a:pt x="12996" y="8425"/>
                    <a:pt x="13229" y="8659"/>
                  </a:cubicBezTo>
                  <a:lnTo>
                    <a:pt x="13629" y="8992"/>
                  </a:lnTo>
                  <a:lnTo>
                    <a:pt x="14063" y="9226"/>
                  </a:lnTo>
                  <a:cubicBezTo>
                    <a:pt x="14230" y="9259"/>
                    <a:pt x="14363" y="9326"/>
                    <a:pt x="14530" y="9359"/>
                  </a:cubicBezTo>
                  <a:lnTo>
                    <a:pt x="14763" y="9426"/>
                  </a:lnTo>
                  <a:lnTo>
                    <a:pt x="15431" y="9426"/>
                  </a:lnTo>
                  <a:lnTo>
                    <a:pt x="15931" y="9359"/>
                  </a:lnTo>
                  <a:cubicBezTo>
                    <a:pt x="16098" y="9326"/>
                    <a:pt x="16231" y="9292"/>
                    <a:pt x="16398" y="9226"/>
                  </a:cubicBezTo>
                  <a:cubicBezTo>
                    <a:pt x="16531" y="9192"/>
                    <a:pt x="16698" y="9126"/>
                    <a:pt x="16798" y="9059"/>
                  </a:cubicBezTo>
                  <a:cubicBezTo>
                    <a:pt x="17098" y="8925"/>
                    <a:pt x="17365" y="8759"/>
                    <a:pt x="17599" y="8592"/>
                  </a:cubicBezTo>
                  <a:cubicBezTo>
                    <a:pt x="17832" y="8425"/>
                    <a:pt x="18066" y="8225"/>
                    <a:pt x="18299" y="8025"/>
                  </a:cubicBezTo>
                  <a:cubicBezTo>
                    <a:pt x="18499" y="7825"/>
                    <a:pt x="18733" y="7625"/>
                    <a:pt x="18900" y="7391"/>
                  </a:cubicBezTo>
                  <a:cubicBezTo>
                    <a:pt x="19100" y="7158"/>
                    <a:pt x="19267" y="6924"/>
                    <a:pt x="19467" y="6691"/>
                  </a:cubicBezTo>
                  <a:cubicBezTo>
                    <a:pt x="19550" y="6574"/>
                    <a:pt x="19634" y="6457"/>
                    <a:pt x="19713" y="6340"/>
                  </a:cubicBezTo>
                  <a:lnTo>
                    <a:pt x="19713" y="6340"/>
                  </a:lnTo>
                  <a:cubicBezTo>
                    <a:pt x="19731" y="6501"/>
                    <a:pt x="19749" y="6663"/>
                    <a:pt x="19767" y="6824"/>
                  </a:cubicBezTo>
                  <a:cubicBezTo>
                    <a:pt x="19867" y="7424"/>
                    <a:pt x="20001" y="8025"/>
                    <a:pt x="20234" y="8592"/>
                  </a:cubicBezTo>
                  <a:cubicBezTo>
                    <a:pt x="20434" y="9192"/>
                    <a:pt x="20734" y="9726"/>
                    <a:pt x="21168" y="10226"/>
                  </a:cubicBezTo>
                  <a:cubicBezTo>
                    <a:pt x="21368" y="10460"/>
                    <a:pt x="21635" y="10660"/>
                    <a:pt x="21935" y="10827"/>
                  </a:cubicBezTo>
                  <a:cubicBezTo>
                    <a:pt x="22235" y="10994"/>
                    <a:pt x="22569" y="11094"/>
                    <a:pt x="22903" y="11127"/>
                  </a:cubicBezTo>
                  <a:lnTo>
                    <a:pt x="23603" y="11127"/>
                  </a:lnTo>
                  <a:cubicBezTo>
                    <a:pt x="23670" y="11127"/>
                    <a:pt x="23770" y="11094"/>
                    <a:pt x="23837" y="11094"/>
                  </a:cubicBezTo>
                  <a:cubicBezTo>
                    <a:pt x="24170" y="11027"/>
                    <a:pt x="24504" y="10927"/>
                    <a:pt x="24804" y="10793"/>
                  </a:cubicBezTo>
                  <a:cubicBezTo>
                    <a:pt x="25104" y="10627"/>
                    <a:pt x="25404" y="10427"/>
                    <a:pt x="25671" y="10193"/>
                  </a:cubicBezTo>
                  <a:cubicBezTo>
                    <a:pt x="25771" y="10093"/>
                    <a:pt x="25905" y="9993"/>
                    <a:pt x="26005" y="9893"/>
                  </a:cubicBezTo>
                  <a:cubicBezTo>
                    <a:pt x="26105" y="9759"/>
                    <a:pt x="26238" y="9659"/>
                    <a:pt x="26338" y="9559"/>
                  </a:cubicBezTo>
                  <a:cubicBezTo>
                    <a:pt x="26539" y="9326"/>
                    <a:pt x="26705" y="9092"/>
                    <a:pt x="26905" y="8825"/>
                  </a:cubicBezTo>
                  <a:cubicBezTo>
                    <a:pt x="27072" y="8592"/>
                    <a:pt x="27239" y="8358"/>
                    <a:pt x="27372" y="8092"/>
                  </a:cubicBezTo>
                  <a:cubicBezTo>
                    <a:pt x="27428" y="8002"/>
                    <a:pt x="27481" y="7913"/>
                    <a:pt x="27530" y="7823"/>
                  </a:cubicBezTo>
                  <a:lnTo>
                    <a:pt x="27530" y="7823"/>
                  </a:lnTo>
                  <a:cubicBezTo>
                    <a:pt x="27533" y="7879"/>
                    <a:pt x="27536" y="7935"/>
                    <a:pt x="27539" y="7991"/>
                  </a:cubicBezTo>
                  <a:cubicBezTo>
                    <a:pt x="27573" y="8559"/>
                    <a:pt x="27639" y="9126"/>
                    <a:pt x="27739" y="9659"/>
                  </a:cubicBezTo>
                  <a:cubicBezTo>
                    <a:pt x="27840" y="10226"/>
                    <a:pt x="28006" y="10760"/>
                    <a:pt x="28240" y="11294"/>
                  </a:cubicBezTo>
                  <a:cubicBezTo>
                    <a:pt x="28307" y="11427"/>
                    <a:pt x="28373" y="11561"/>
                    <a:pt x="28440" y="11661"/>
                  </a:cubicBezTo>
                  <a:cubicBezTo>
                    <a:pt x="28540" y="11794"/>
                    <a:pt x="28607" y="11928"/>
                    <a:pt x="28707" y="12028"/>
                  </a:cubicBezTo>
                  <a:cubicBezTo>
                    <a:pt x="28807" y="12161"/>
                    <a:pt x="28940" y="12261"/>
                    <a:pt x="29074" y="12328"/>
                  </a:cubicBezTo>
                  <a:lnTo>
                    <a:pt x="29274" y="12461"/>
                  </a:lnTo>
                  <a:lnTo>
                    <a:pt x="29474" y="12561"/>
                  </a:lnTo>
                  <a:cubicBezTo>
                    <a:pt x="29499" y="12570"/>
                    <a:pt x="29526" y="12574"/>
                    <a:pt x="29554" y="12574"/>
                  </a:cubicBezTo>
                  <a:cubicBezTo>
                    <a:pt x="29637" y="12574"/>
                    <a:pt x="29724" y="12536"/>
                    <a:pt x="29774" y="12461"/>
                  </a:cubicBezTo>
                  <a:cubicBezTo>
                    <a:pt x="29808" y="12328"/>
                    <a:pt x="29774" y="12194"/>
                    <a:pt x="29674" y="12161"/>
                  </a:cubicBezTo>
                  <a:lnTo>
                    <a:pt x="29641" y="12161"/>
                  </a:lnTo>
                  <a:lnTo>
                    <a:pt x="29474" y="12094"/>
                  </a:lnTo>
                  <a:lnTo>
                    <a:pt x="29307" y="11994"/>
                  </a:lnTo>
                  <a:cubicBezTo>
                    <a:pt x="29241" y="11928"/>
                    <a:pt x="29140" y="11828"/>
                    <a:pt x="29074" y="11761"/>
                  </a:cubicBezTo>
                  <a:cubicBezTo>
                    <a:pt x="28974" y="11661"/>
                    <a:pt x="28907" y="11561"/>
                    <a:pt x="28840" y="11461"/>
                  </a:cubicBezTo>
                  <a:cubicBezTo>
                    <a:pt x="28774" y="11327"/>
                    <a:pt x="28740" y="11227"/>
                    <a:pt x="28673" y="11094"/>
                  </a:cubicBezTo>
                  <a:cubicBezTo>
                    <a:pt x="28473" y="10627"/>
                    <a:pt x="28340" y="10126"/>
                    <a:pt x="28273" y="9593"/>
                  </a:cubicBezTo>
                  <a:cubicBezTo>
                    <a:pt x="28173" y="9059"/>
                    <a:pt x="28140" y="8525"/>
                    <a:pt x="28106" y="7991"/>
                  </a:cubicBezTo>
                  <a:cubicBezTo>
                    <a:pt x="28106" y="7484"/>
                    <a:pt x="28106" y="6977"/>
                    <a:pt x="28135" y="6470"/>
                  </a:cubicBezTo>
                  <a:lnTo>
                    <a:pt x="28135" y="6470"/>
                  </a:lnTo>
                  <a:cubicBezTo>
                    <a:pt x="28137" y="6465"/>
                    <a:pt x="28138" y="6461"/>
                    <a:pt x="28140" y="6457"/>
                  </a:cubicBezTo>
                  <a:lnTo>
                    <a:pt x="28136" y="6456"/>
                  </a:lnTo>
                  <a:lnTo>
                    <a:pt x="28136" y="6456"/>
                  </a:lnTo>
                  <a:cubicBezTo>
                    <a:pt x="28137" y="6434"/>
                    <a:pt x="28138" y="6412"/>
                    <a:pt x="28140" y="6390"/>
                  </a:cubicBezTo>
                  <a:cubicBezTo>
                    <a:pt x="28140" y="6257"/>
                    <a:pt x="28073" y="6123"/>
                    <a:pt x="27940" y="6090"/>
                  </a:cubicBezTo>
                  <a:cubicBezTo>
                    <a:pt x="27896" y="6073"/>
                    <a:pt x="27853" y="6065"/>
                    <a:pt x="27812" y="6065"/>
                  </a:cubicBezTo>
                  <a:cubicBezTo>
                    <a:pt x="27693" y="6065"/>
                    <a:pt x="27589" y="6133"/>
                    <a:pt x="27539" y="6257"/>
                  </a:cubicBezTo>
                  <a:cubicBezTo>
                    <a:pt x="27439" y="6490"/>
                    <a:pt x="27306" y="6757"/>
                    <a:pt x="27172" y="7024"/>
                  </a:cubicBezTo>
                  <a:cubicBezTo>
                    <a:pt x="27039" y="7291"/>
                    <a:pt x="26905" y="7524"/>
                    <a:pt x="26772" y="7758"/>
                  </a:cubicBezTo>
                  <a:cubicBezTo>
                    <a:pt x="26639" y="8025"/>
                    <a:pt x="26472" y="8258"/>
                    <a:pt x="26305" y="8458"/>
                  </a:cubicBezTo>
                  <a:cubicBezTo>
                    <a:pt x="26138" y="8692"/>
                    <a:pt x="25971" y="8925"/>
                    <a:pt x="25771" y="9126"/>
                  </a:cubicBezTo>
                  <a:cubicBezTo>
                    <a:pt x="25671" y="9226"/>
                    <a:pt x="25571" y="9326"/>
                    <a:pt x="25471" y="9392"/>
                  </a:cubicBezTo>
                  <a:cubicBezTo>
                    <a:pt x="25404" y="9493"/>
                    <a:pt x="25271" y="9593"/>
                    <a:pt x="25171" y="9659"/>
                  </a:cubicBezTo>
                  <a:cubicBezTo>
                    <a:pt x="24971" y="9826"/>
                    <a:pt x="24737" y="9960"/>
                    <a:pt x="24504" y="10093"/>
                  </a:cubicBezTo>
                  <a:cubicBezTo>
                    <a:pt x="24270" y="10193"/>
                    <a:pt x="24037" y="10260"/>
                    <a:pt x="23803" y="10326"/>
                  </a:cubicBezTo>
                  <a:cubicBezTo>
                    <a:pt x="23737" y="10326"/>
                    <a:pt x="23670" y="10360"/>
                    <a:pt x="23636" y="10360"/>
                  </a:cubicBezTo>
                  <a:lnTo>
                    <a:pt x="23036" y="10360"/>
                  </a:lnTo>
                  <a:cubicBezTo>
                    <a:pt x="22536" y="10293"/>
                    <a:pt x="22069" y="10026"/>
                    <a:pt x="21768" y="9659"/>
                  </a:cubicBezTo>
                  <a:cubicBezTo>
                    <a:pt x="21435" y="9259"/>
                    <a:pt x="21168" y="8759"/>
                    <a:pt x="21001" y="8258"/>
                  </a:cubicBezTo>
                  <a:cubicBezTo>
                    <a:pt x="20801" y="7758"/>
                    <a:pt x="20668" y="7191"/>
                    <a:pt x="20568" y="6657"/>
                  </a:cubicBezTo>
                  <a:cubicBezTo>
                    <a:pt x="20534" y="6357"/>
                    <a:pt x="20501" y="6090"/>
                    <a:pt x="20468" y="5823"/>
                  </a:cubicBezTo>
                  <a:cubicBezTo>
                    <a:pt x="20468" y="5523"/>
                    <a:pt x="20434" y="5256"/>
                    <a:pt x="20434" y="4989"/>
                  </a:cubicBezTo>
                  <a:cubicBezTo>
                    <a:pt x="20434" y="4823"/>
                    <a:pt x="20334" y="4689"/>
                    <a:pt x="20201" y="4622"/>
                  </a:cubicBezTo>
                  <a:cubicBezTo>
                    <a:pt x="20151" y="4606"/>
                    <a:pt x="20101" y="4597"/>
                    <a:pt x="20052" y="4597"/>
                  </a:cubicBezTo>
                  <a:cubicBezTo>
                    <a:pt x="19907" y="4597"/>
                    <a:pt x="19775" y="4672"/>
                    <a:pt x="19700" y="4823"/>
                  </a:cubicBezTo>
                  <a:cubicBezTo>
                    <a:pt x="19567" y="5023"/>
                    <a:pt x="19400" y="5290"/>
                    <a:pt x="19267" y="5523"/>
                  </a:cubicBezTo>
                  <a:cubicBezTo>
                    <a:pt x="19133" y="5723"/>
                    <a:pt x="18966" y="5957"/>
                    <a:pt x="18800" y="6190"/>
                  </a:cubicBezTo>
                  <a:cubicBezTo>
                    <a:pt x="18666" y="6390"/>
                    <a:pt x="18499" y="6624"/>
                    <a:pt x="18299" y="6824"/>
                  </a:cubicBezTo>
                  <a:cubicBezTo>
                    <a:pt x="18133" y="7024"/>
                    <a:pt x="17932" y="7191"/>
                    <a:pt x="17766" y="7391"/>
                  </a:cubicBezTo>
                  <a:cubicBezTo>
                    <a:pt x="17565" y="7558"/>
                    <a:pt x="17365" y="7725"/>
                    <a:pt x="17132" y="7891"/>
                  </a:cubicBezTo>
                  <a:cubicBezTo>
                    <a:pt x="16932" y="8025"/>
                    <a:pt x="16698" y="8158"/>
                    <a:pt x="16465" y="8258"/>
                  </a:cubicBezTo>
                  <a:cubicBezTo>
                    <a:pt x="16365" y="8325"/>
                    <a:pt x="16265" y="8358"/>
                    <a:pt x="16131" y="8392"/>
                  </a:cubicBezTo>
                  <a:cubicBezTo>
                    <a:pt x="15998" y="8425"/>
                    <a:pt x="15898" y="8458"/>
                    <a:pt x="15764" y="8492"/>
                  </a:cubicBezTo>
                  <a:lnTo>
                    <a:pt x="15431" y="8559"/>
                  </a:lnTo>
                  <a:lnTo>
                    <a:pt x="14864" y="8559"/>
                  </a:lnTo>
                  <a:lnTo>
                    <a:pt x="14697" y="8492"/>
                  </a:lnTo>
                  <a:cubicBezTo>
                    <a:pt x="14563" y="8458"/>
                    <a:pt x="14463" y="8425"/>
                    <a:pt x="14363" y="8392"/>
                  </a:cubicBezTo>
                  <a:lnTo>
                    <a:pt x="14030" y="8225"/>
                  </a:lnTo>
                  <a:lnTo>
                    <a:pt x="13796" y="8025"/>
                  </a:lnTo>
                  <a:cubicBezTo>
                    <a:pt x="13629" y="7825"/>
                    <a:pt x="13463" y="7658"/>
                    <a:pt x="13362" y="7424"/>
                  </a:cubicBezTo>
                  <a:cubicBezTo>
                    <a:pt x="13296" y="7324"/>
                    <a:pt x="13229" y="7224"/>
                    <a:pt x="13196" y="7091"/>
                  </a:cubicBezTo>
                  <a:cubicBezTo>
                    <a:pt x="13162" y="6991"/>
                    <a:pt x="13096" y="6857"/>
                    <a:pt x="13096" y="6757"/>
                  </a:cubicBezTo>
                  <a:cubicBezTo>
                    <a:pt x="12996" y="6490"/>
                    <a:pt x="12962" y="6224"/>
                    <a:pt x="12929" y="5990"/>
                  </a:cubicBezTo>
                  <a:cubicBezTo>
                    <a:pt x="12895" y="5723"/>
                    <a:pt x="12862" y="5456"/>
                    <a:pt x="12862" y="5189"/>
                  </a:cubicBezTo>
                  <a:cubicBezTo>
                    <a:pt x="12862" y="4923"/>
                    <a:pt x="12829" y="4656"/>
                    <a:pt x="12862" y="4389"/>
                  </a:cubicBezTo>
                  <a:cubicBezTo>
                    <a:pt x="12862" y="4177"/>
                    <a:pt x="12879" y="3981"/>
                    <a:pt x="12900" y="3803"/>
                  </a:cubicBezTo>
                  <a:lnTo>
                    <a:pt x="12900" y="3803"/>
                  </a:lnTo>
                  <a:cubicBezTo>
                    <a:pt x="12910" y="3776"/>
                    <a:pt x="12920" y="3749"/>
                    <a:pt x="12929" y="3722"/>
                  </a:cubicBezTo>
                  <a:lnTo>
                    <a:pt x="12911" y="3717"/>
                  </a:lnTo>
                  <a:lnTo>
                    <a:pt x="12911" y="3717"/>
                  </a:lnTo>
                  <a:cubicBezTo>
                    <a:pt x="12917" y="3673"/>
                    <a:pt x="12923" y="3630"/>
                    <a:pt x="12929" y="3588"/>
                  </a:cubicBezTo>
                  <a:cubicBezTo>
                    <a:pt x="12909" y="3327"/>
                    <a:pt x="12708" y="3175"/>
                    <a:pt x="12500" y="3175"/>
                  </a:cubicBezTo>
                  <a:cubicBezTo>
                    <a:pt x="12362" y="3175"/>
                    <a:pt x="12221" y="3242"/>
                    <a:pt x="12128" y="3388"/>
                  </a:cubicBezTo>
                  <a:cubicBezTo>
                    <a:pt x="12028" y="3655"/>
                    <a:pt x="11928" y="3888"/>
                    <a:pt x="11795" y="4155"/>
                  </a:cubicBezTo>
                  <a:cubicBezTo>
                    <a:pt x="11661" y="4389"/>
                    <a:pt x="11494" y="4622"/>
                    <a:pt x="11328" y="4856"/>
                  </a:cubicBezTo>
                  <a:cubicBezTo>
                    <a:pt x="11161" y="5089"/>
                    <a:pt x="10961" y="5290"/>
                    <a:pt x="10761" y="5490"/>
                  </a:cubicBezTo>
                  <a:cubicBezTo>
                    <a:pt x="10560" y="5690"/>
                    <a:pt x="10327" y="5857"/>
                    <a:pt x="10093" y="5990"/>
                  </a:cubicBezTo>
                  <a:cubicBezTo>
                    <a:pt x="9860" y="6123"/>
                    <a:pt x="9593" y="6224"/>
                    <a:pt x="9360" y="6324"/>
                  </a:cubicBezTo>
                  <a:cubicBezTo>
                    <a:pt x="9226" y="6357"/>
                    <a:pt x="9093" y="6424"/>
                    <a:pt x="8959" y="6424"/>
                  </a:cubicBezTo>
                  <a:lnTo>
                    <a:pt x="8526" y="6457"/>
                  </a:lnTo>
                  <a:lnTo>
                    <a:pt x="8125" y="6457"/>
                  </a:lnTo>
                  <a:cubicBezTo>
                    <a:pt x="7992" y="6457"/>
                    <a:pt x="7825" y="6457"/>
                    <a:pt x="7692" y="6424"/>
                  </a:cubicBezTo>
                  <a:lnTo>
                    <a:pt x="7258" y="6324"/>
                  </a:lnTo>
                  <a:lnTo>
                    <a:pt x="7091" y="6324"/>
                  </a:lnTo>
                  <a:lnTo>
                    <a:pt x="6891" y="6257"/>
                  </a:lnTo>
                  <a:cubicBezTo>
                    <a:pt x="6357" y="6090"/>
                    <a:pt x="5924" y="5757"/>
                    <a:pt x="5624" y="5356"/>
                  </a:cubicBezTo>
                  <a:cubicBezTo>
                    <a:pt x="5323" y="4889"/>
                    <a:pt x="5190" y="4356"/>
                    <a:pt x="5190" y="3822"/>
                  </a:cubicBezTo>
                  <a:cubicBezTo>
                    <a:pt x="5190" y="3221"/>
                    <a:pt x="5257" y="2654"/>
                    <a:pt x="5423" y="2087"/>
                  </a:cubicBezTo>
                  <a:cubicBezTo>
                    <a:pt x="5490" y="1820"/>
                    <a:pt x="5590" y="1553"/>
                    <a:pt x="5690" y="1253"/>
                  </a:cubicBezTo>
                  <a:cubicBezTo>
                    <a:pt x="5731" y="1145"/>
                    <a:pt x="5771" y="1038"/>
                    <a:pt x="5814" y="930"/>
                  </a:cubicBezTo>
                  <a:lnTo>
                    <a:pt x="5814" y="930"/>
                  </a:lnTo>
                  <a:lnTo>
                    <a:pt x="6057" y="586"/>
                  </a:lnTo>
                  <a:lnTo>
                    <a:pt x="5981" y="541"/>
                  </a:lnTo>
                  <a:lnTo>
                    <a:pt x="5981" y="541"/>
                  </a:lnTo>
                  <a:cubicBezTo>
                    <a:pt x="5995" y="512"/>
                    <a:pt x="6009" y="482"/>
                    <a:pt x="6024" y="453"/>
                  </a:cubicBezTo>
                  <a:cubicBezTo>
                    <a:pt x="6115" y="203"/>
                    <a:pt x="5928" y="0"/>
                    <a:pt x="57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40;p62">
              <a:extLst>
                <a:ext uri="{FF2B5EF4-FFF2-40B4-BE49-F238E27FC236}">
                  <a16:creationId xmlns:a16="http://schemas.microsoft.com/office/drawing/2014/main" id="{C74EC52A-1D08-9122-7722-E39575AC97AC}"/>
                </a:ext>
              </a:extLst>
            </p:cNvPr>
            <p:cNvSpPr/>
            <p:nvPr/>
          </p:nvSpPr>
          <p:spPr>
            <a:xfrm>
              <a:off x="2825325" y="2878975"/>
              <a:ext cx="757325" cy="320475"/>
            </a:xfrm>
            <a:custGeom>
              <a:avLst/>
              <a:gdLst/>
              <a:ahLst/>
              <a:cxnLst/>
              <a:rect l="l" t="t" r="r" b="b"/>
              <a:pathLst>
                <a:path w="30293" h="12819" extrusionOk="0">
                  <a:moveTo>
                    <a:pt x="967" y="0"/>
                  </a:moveTo>
                  <a:cubicBezTo>
                    <a:pt x="866" y="0"/>
                    <a:pt x="789" y="60"/>
                    <a:pt x="734" y="142"/>
                  </a:cubicBezTo>
                  <a:cubicBezTo>
                    <a:pt x="534" y="743"/>
                    <a:pt x="334" y="1343"/>
                    <a:pt x="200" y="1977"/>
                  </a:cubicBezTo>
                  <a:cubicBezTo>
                    <a:pt x="67" y="2611"/>
                    <a:pt x="0" y="3245"/>
                    <a:pt x="0" y="3912"/>
                  </a:cubicBezTo>
                  <a:cubicBezTo>
                    <a:pt x="0" y="4579"/>
                    <a:pt x="134" y="5246"/>
                    <a:pt x="434" y="5846"/>
                  </a:cubicBezTo>
                  <a:cubicBezTo>
                    <a:pt x="601" y="6180"/>
                    <a:pt x="834" y="6447"/>
                    <a:pt x="1101" y="6680"/>
                  </a:cubicBezTo>
                  <a:cubicBezTo>
                    <a:pt x="1368" y="6914"/>
                    <a:pt x="1668" y="7081"/>
                    <a:pt x="2002" y="7214"/>
                  </a:cubicBezTo>
                  <a:lnTo>
                    <a:pt x="2235" y="7281"/>
                  </a:lnTo>
                  <a:cubicBezTo>
                    <a:pt x="2335" y="7314"/>
                    <a:pt x="2402" y="7314"/>
                    <a:pt x="2502" y="7348"/>
                  </a:cubicBezTo>
                  <a:cubicBezTo>
                    <a:pt x="2669" y="7381"/>
                    <a:pt x="2836" y="7381"/>
                    <a:pt x="3036" y="7414"/>
                  </a:cubicBezTo>
                  <a:cubicBezTo>
                    <a:pt x="3369" y="7414"/>
                    <a:pt x="3703" y="7381"/>
                    <a:pt x="4070" y="7281"/>
                  </a:cubicBezTo>
                  <a:cubicBezTo>
                    <a:pt x="4704" y="7081"/>
                    <a:pt x="5304" y="6780"/>
                    <a:pt x="5838" y="6380"/>
                  </a:cubicBezTo>
                  <a:cubicBezTo>
                    <a:pt x="6338" y="5947"/>
                    <a:pt x="6805" y="5513"/>
                    <a:pt x="7239" y="5013"/>
                  </a:cubicBezTo>
                  <a:cubicBezTo>
                    <a:pt x="7307" y="4933"/>
                    <a:pt x="7376" y="4849"/>
                    <a:pt x="7444" y="4762"/>
                  </a:cubicBezTo>
                  <a:lnTo>
                    <a:pt x="7444" y="4762"/>
                  </a:lnTo>
                  <a:cubicBezTo>
                    <a:pt x="7441" y="4835"/>
                    <a:pt x="7439" y="4907"/>
                    <a:pt x="7439" y="4979"/>
                  </a:cubicBezTo>
                  <a:cubicBezTo>
                    <a:pt x="7405" y="5613"/>
                    <a:pt x="7472" y="6247"/>
                    <a:pt x="7606" y="6847"/>
                  </a:cubicBezTo>
                  <a:cubicBezTo>
                    <a:pt x="7739" y="7514"/>
                    <a:pt x="8039" y="8115"/>
                    <a:pt x="8473" y="8615"/>
                  </a:cubicBezTo>
                  <a:cubicBezTo>
                    <a:pt x="8706" y="8849"/>
                    <a:pt x="8973" y="9049"/>
                    <a:pt x="9273" y="9216"/>
                  </a:cubicBezTo>
                  <a:cubicBezTo>
                    <a:pt x="9574" y="9382"/>
                    <a:pt x="9907" y="9482"/>
                    <a:pt x="10241" y="9549"/>
                  </a:cubicBezTo>
                  <a:lnTo>
                    <a:pt x="11175" y="9549"/>
                  </a:lnTo>
                  <a:lnTo>
                    <a:pt x="11675" y="9516"/>
                  </a:lnTo>
                  <a:lnTo>
                    <a:pt x="12176" y="9382"/>
                  </a:lnTo>
                  <a:cubicBezTo>
                    <a:pt x="12309" y="9349"/>
                    <a:pt x="12476" y="9316"/>
                    <a:pt x="12609" y="9249"/>
                  </a:cubicBezTo>
                  <a:cubicBezTo>
                    <a:pt x="12776" y="9182"/>
                    <a:pt x="12909" y="9115"/>
                    <a:pt x="13076" y="9049"/>
                  </a:cubicBezTo>
                  <a:cubicBezTo>
                    <a:pt x="13210" y="8982"/>
                    <a:pt x="13343" y="8915"/>
                    <a:pt x="13476" y="8815"/>
                  </a:cubicBezTo>
                  <a:lnTo>
                    <a:pt x="13877" y="8548"/>
                  </a:lnTo>
                  <a:cubicBezTo>
                    <a:pt x="14110" y="8348"/>
                    <a:pt x="14344" y="8148"/>
                    <a:pt x="14577" y="7915"/>
                  </a:cubicBezTo>
                  <a:cubicBezTo>
                    <a:pt x="14677" y="7815"/>
                    <a:pt x="14777" y="7681"/>
                    <a:pt x="14911" y="7581"/>
                  </a:cubicBezTo>
                  <a:cubicBezTo>
                    <a:pt x="15011" y="7448"/>
                    <a:pt x="15111" y="7348"/>
                    <a:pt x="15178" y="7214"/>
                  </a:cubicBezTo>
                  <a:cubicBezTo>
                    <a:pt x="15259" y="7105"/>
                    <a:pt x="15335" y="7002"/>
                    <a:pt x="15408" y="6900"/>
                  </a:cubicBezTo>
                  <a:lnTo>
                    <a:pt x="15408" y="6900"/>
                  </a:lnTo>
                  <a:cubicBezTo>
                    <a:pt x="15419" y="7017"/>
                    <a:pt x="15432" y="7132"/>
                    <a:pt x="15445" y="7247"/>
                  </a:cubicBezTo>
                  <a:cubicBezTo>
                    <a:pt x="15478" y="7548"/>
                    <a:pt x="15511" y="7848"/>
                    <a:pt x="15578" y="8148"/>
                  </a:cubicBezTo>
                  <a:cubicBezTo>
                    <a:pt x="15645" y="8448"/>
                    <a:pt x="15745" y="8749"/>
                    <a:pt x="15845" y="9015"/>
                  </a:cubicBezTo>
                  <a:cubicBezTo>
                    <a:pt x="15878" y="9149"/>
                    <a:pt x="15945" y="9282"/>
                    <a:pt x="16012" y="9449"/>
                  </a:cubicBezTo>
                  <a:cubicBezTo>
                    <a:pt x="16078" y="9582"/>
                    <a:pt x="16145" y="9716"/>
                    <a:pt x="16245" y="9849"/>
                  </a:cubicBezTo>
                  <a:cubicBezTo>
                    <a:pt x="16412" y="10150"/>
                    <a:pt x="16612" y="10416"/>
                    <a:pt x="16879" y="10650"/>
                  </a:cubicBezTo>
                  <a:lnTo>
                    <a:pt x="17246" y="10950"/>
                  </a:lnTo>
                  <a:lnTo>
                    <a:pt x="17679" y="11184"/>
                  </a:lnTo>
                  <a:cubicBezTo>
                    <a:pt x="17846" y="11250"/>
                    <a:pt x="18013" y="11317"/>
                    <a:pt x="18180" y="11350"/>
                  </a:cubicBezTo>
                  <a:lnTo>
                    <a:pt x="18413" y="11417"/>
                  </a:lnTo>
                  <a:lnTo>
                    <a:pt x="18647" y="11417"/>
                  </a:lnTo>
                  <a:cubicBezTo>
                    <a:pt x="18814" y="11417"/>
                    <a:pt x="18947" y="11450"/>
                    <a:pt x="19114" y="11450"/>
                  </a:cubicBezTo>
                  <a:lnTo>
                    <a:pt x="19614" y="11417"/>
                  </a:lnTo>
                  <a:cubicBezTo>
                    <a:pt x="19781" y="11384"/>
                    <a:pt x="19948" y="11350"/>
                    <a:pt x="20081" y="11317"/>
                  </a:cubicBezTo>
                  <a:cubicBezTo>
                    <a:pt x="20248" y="11284"/>
                    <a:pt x="20381" y="11217"/>
                    <a:pt x="20548" y="11150"/>
                  </a:cubicBezTo>
                  <a:cubicBezTo>
                    <a:pt x="20815" y="11050"/>
                    <a:pt x="21115" y="10917"/>
                    <a:pt x="21382" y="10750"/>
                  </a:cubicBezTo>
                  <a:cubicBezTo>
                    <a:pt x="21616" y="10583"/>
                    <a:pt x="21882" y="10383"/>
                    <a:pt x="22116" y="10183"/>
                  </a:cubicBezTo>
                  <a:cubicBezTo>
                    <a:pt x="22349" y="9983"/>
                    <a:pt x="22550" y="9783"/>
                    <a:pt x="22783" y="9549"/>
                  </a:cubicBezTo>
                  <a:cubicBezTo>
                    <a:pt x="22983" y="9349"/>
                    <a:pt x="23183" y="9115"/>
                    <a:pt x="23384" y="8882"/>
                  </a:cubicBezTo>
                  <a:cubicBezTo>
                    <a:pt x="23495" y="8726"/>
                    <a:pt x="23621" y="8571"/>
                    <a:pt x="23742" y="8415"/>
                  </a:cubicBezTo>
                  <a:lnTo>
                    <a:pt x="23742" y="8415"/>
                  </a:lnTo>
                  <a:cubicBezTo>
                    <a:pt x="23744" y="8459"/>
                    <a:pt x="23747" y="8504"/>
                    <a:pt x="23750" y="8548"/>
                  </a:cubicBezTo>
                  <a:cubicBezTo>
                    <a:pt x="23784" y="8982"/>
                    <a:pt x="23817" y="9416"/>
                    <a:pt x="23917" y="9849"/>
                  </a:cubicBezTo>
                  <a:cubicBezTo>
                    <a:pt x="23951" y="10083"/>
                    <a:pt x="24017" y="10316"/>
                    <a:pt x="24051" y="10516"/>
                  </a:cubicBezTo>
                  <a:cubicBezTo>
                    <a:pt x="24117" y="10750"/>
                    <a:pt x="24217" y="10950"/>
                    <a:pt x="24318" y="11150"/>
                  </a:cubicBezTo>
                  <a:lnTo>
                    <a:pt x="24451" y="11450"/>
                  </a:lnTo>
                  <a:cubicBezTo>
                    <a:pt x="24518" y="11584"/>
                    <a:pt x="24584" y="11684"/>
                    <a:pt x="24651" y="11751"/>
                  </a:cubicBezTo>
                  <a:cubicBezTo>
                    <a:pt x="24718" y="11851"/>
                    <a:pt x="24785" y="11951"/>
                    <a:pt x="24885" y="12051"/>
                  </a:cubicBezTo>
                  <a:cubicBezTo>
                    <a:pt x="24951" y="12118"/>
                    <a:pt x="25051" y="12218"/>
                    <a:pt x="25151" y="12284"/>
                  </a:cubicBezTo>
                  <a:lnTo>
                    <a:pt x="25452" y="12485"/>
                  </a:lnTo>
                  <a:cubicBezTo>
                    <a:pt x="25552" y="12551"/>
                    <a:pt x="25685" y="12585"/>
                    <a:pt x="25785" y="12651"/>
                  </a:cubicBezTo>
                  <a:cubicBezTo>
                    <a:pt x="25852" y="12651"/>
                    <a:pt x="25919" y="12685"/>
                    <a:pt x="25985" y="12685"/>
                  </a:cubicBezTo>
                  <a:lnTo>
                    <a:pt x="26152" y="12718"/>
                  </a:lnTo>
                  <a:cubicBezTo>
                    <a:pt x="26252" y="12751"/>
                    <a:pt x="26352" y="12785"/>
                    <a:pt x="26452" y="12785"/>
                  </a:cubicBezTo>
                  <a:cubicBezTo>
                    <a:pt x="26686" y="12818"/>
                    <a:pt x="26919" y="12818"/>
                    <a:pt x="27153" y="12818"/>
                  </a:cubicBezTo>
                  <a:cubicBezTo>
                    <a:pt x="27286" y="12818"/>
                    <a:pt x="27386" y="12785"/>
                    <a:pt x="27520" y="12785"/>
                  </a:cubicBezTo>
                  <a:cubicBezTo>
                    <a:pt x="27620" y="12751"/>
                    <a:pt x="27753" y="12751"/>
                    <a:pt x="27853" y="12718"/>
                  </a:cubicBezTo>
                  <a:cubicBezTo>
                    <a:pt x="28287" y="12618"/>
                    <a:pt x="28721" y="12451"/>
                    <a:pt x="29088" y="12218"/>
                  </a:cubicBezTo>
                  <a:cubicBezTo>
                    <a:pt x="29288" y="12118"/>
                    <a:pt x="29488" y="11984"/>
                    <a:pt x="29655" y="11851"/>
                  </a:cubicBezTo>
                  <a:cubicBezTo>
                    <a:pt x="29855" y="11717"/>
                    <a:pt x="30022" y="11551"/>
                    <a:pt x="30188" y="11384"/>
                  </a:cubicBezTo>
                  <a:cubicBezTo>
                    <a:pt x="30292" y="11228"/>
                    <a:pt x="30153" y="11031"/>
                    <a:pt x="29992" y="11031"/>
                  </a:cubicBezTo>
                  <a:cubicBezTo>
                    <a:pt x="29946" y="11031"/>
                    <a:pt x="29899" y="11047"/>
                    <a:pt x="29855" y="11084"/>
                  </a:cubicBezTo>
                  <a:cubicBezTo>
                    <a:pt x="29721" y="11217"/>
                    <a:pt x="29555" y="11350"/>
                    <a:pt x="29388" y="11450"/>
                  </a:cubicBezTo>
                  <a:cubicBezTo>
                    <a:pt x="29221" y="11584"/>
                    <a:pt x="29054" y="11684"/>
                    <a:pt x="28888" y="11784"/>
                  </a:cubicBezTo>
                  <a:cubicBezTo>
                    <a:pt x="28521" y="11984"/>
                    <a:pt x="28154" y="12118"/>
                    <a:pt x="27753" y="12218"/>
                  </a:cubicBezTo>
                  <a:cubicBezTo>
                    <a:pt x="27653" y="12251"/>
                    <a:pt x="27553" y="12251"/>
                    <a:pt x="27453" y="12251"/>
                  </a:cubicBezTo>
                  <a:cubicBezTo>
                    <a:pt x="27353" y="12284"/>
                    <a:pt x="27253" y="12284"/>
                    <a:pt x="27153" y="12284"/>
                  </a:cubicBezTo>
                  <a:cubicBezTo>
                    <a:pt x="26953" y="12284"/>
                    <a:pt x="26753" y="12284"/>
                    <a:pt x="26586" y="12251"/>
                  </a:cubicBezTo>
                  <a:cubicBezTo>
                    <a:pt x="26486" y="12218"/>
                    <a:pt x="26386" y="12184"/>
                    <a:pt x="26252" y="12184"/>
                  </a:cubicBezTo>
                  <a:lnTo>
                    <a:pt x="26119" y="12151"/>
                  </a:lnTo>
                  <a:lnTo>
                    <a:pt x="25985" y="12084"/>
                  </a:lnTo>
                  <a:cubicBezTo>
                    <a:pt x="25919" y="12051"/>
                    <a:pt x="25819" y="12051"/>
                    <a:pt x="25752" y="11984"/>
                  </a:cubicBezTo>
                  <a:lnTo>
                    <a:pt x="25518" y="11817"/>
                  </a:lnTo>
                  <a:cubicBezTo>
                    <a:pt x="25452" y="11784"/>
                    <a:pt x="25385" y="11717"/>
                    <a:pt x="25318" y="11617"/>
                  </a:cubicBezTo>
                  <a:cubicBezTo>
                    <a:pt x="25252" y="11584"/>
                    <a:pt x="25218" y="11484"/>
                    <a:pt x="25151" y="11417"/>
                  </a:cubicBezTo>
                  <a:cubicBezTo>
                    <a:pt x="25118" y="11317"/>
                    <a:pt x="25051" y="11250"/>
                    <a:pt x="25018" y="11184"/>
                  </a:cubicBezTo>
                  <a:lnTo>
                    <a:pt x="24885" y="10917"/>
                  </a:lnTo>
                  <a:cubicBezTo>
                    <a:pt x="24818" y="10717"/>
                    <a:pt x="24751" y="10516"/>
                    <a:pt x="24684" y="10350"/>
                  </a:cubicBezTo>
                  <a:cubicBezTo>
                    <a:pt x="24618" y="10150"/>
                    <a:pt x="24584" y="9949"/>
                    <a:pt x="24551" y="9749"/>
                  </a:cubicBezTo>
                  <a:cubicBezTo>
                    <a:pt x="24484" y="9316"/>
                    <a:pt x="24451" y="8915"/>
                    <a:pt x="24418" y="8482"/>
                  </a:cubicBezTo>
                  <a:cubicBezTo>
                    <a:pt x="24418" y="8081"/>
                    <a:pt x="24418" y="7648"/>
                    <a:pt x="24418" y="7247"/>
                  </a:cubicBezTo>
                  <a:cubicBezTo>
                    <a:pt x="24451" y="7114"/>
                    <a:pt x="24384" y="6981"/>
                    <a:pt x="24251" y="6914"/>
                  </a:cubicBezTo>
                  <a:cubicBezTo>
                    <a:pt x="24197" y="6882"/>
                    <a:pt x="24141" y="6867"/>
                    <a:pt x="24085" y="6867"/>
                  </a:cubicBezTo>
                  <a:cubicBezTo>
                    <a:pt x="23966" y="6867"/>
                    <a:pt x="23852" y="6934"/>
                    <a:pt x="23784" y="7047"/>
                  </a:cubicBezTo>
                  <a:cubicBezTo>
                    <a:pt x="23650" y="7247"/>
                    <a:pt x="23484" y="7514"/>
                    <a:pt x="23317" y="7714"/>
                  </a:cubicBezTo>
                  <a:cubicBezTo>
                    <a:pt x="23150" y="7948"/>
                    <a:pt x="22983" y="8181"/>
                    <a:pt x="22816" y="8415"/>
                  </a:cubicBezTo>
                  <a:cubicBezTo>
                    <a:pt x="22616" y="8615"/>
                    <a:pt x="22450" y="8815"/>
                    <a:pt x="22249" y="9015"/>
                  </a:cubicBezTo>
                  <a:cubicBezTo>
                    <a:pt x="22049" y="9216"/>
                    <a:pt x="21849" y="9416"/>
                    <a:pt x="21616" y="9582"/>
                  </a:cubicBezTo>
                  <a:cubicBezTo>
                    <a:pt x="21415" y="9749"/>
                    <a:pt x="21182" y="9916"/>
                    <a:pt x="20982" y="10049"/>
                  </a:cubicBezTo>
                  <a:cubicBezTo>
                    <a:pt x="20748" y="10216"/>
                    <a:pt x="20481" y="10316"/>
                    <a:pt x="20248" y="10416"/>
                  </a:cubicBezTo>
                  <a:cubicBezTo>
                    <a:pt x="20115" y="10483"/>
                    <a:pt x="20014" y="10516"/>
                    <a:pt x="19881" y="10550"/>
                  </a:cubicBezTo>
                  <a:cubicBezTo>
                    <a:pt x="19748" y="10583"/>
                    <a:pt x="19614" y="10617"/>
                    <a:pt x="19514" y="10617"/>
                  </a:cubicBezTo>
                  <a:lnTo>
                    <a:pt x="19147" y="10650"/>
                  </a:lnTo>
                  <a:cubicBezTo>
                    <a:pt x="19014" y="10650"/>
                    <a:pt x="18880" y="10650"/>
                    <a:pt x="18747" y="10617"/>
                  </a:cubicBezTo>
                  <a:lnTo>
                    <a:pt x="18547" y="10617"/>
                  </a:lnTo>
                  <a:lnTo>
                    <a:pt x="18380" y="10583"/>
                  </a:lnTo>
                  <a:cubicBezTo>
                    <a:pt x="18247" y="10550"/>
                    <a:pt x="18146" y="10483"/>
                    <a:pt x="18013" y="10450"/>
                  </a:cubicBezTo>
                  <a:lnTo>
                    <a:pt x="17679" y="10283"/>
                  </a:lnTo>
                  <a:lnTo>
                    <a:pt x="17413" y="10016"/>
                  </a:lnTo>
                  <a:cubicBezTo>
                    <a:pt x="17212" y="9849"/>
                    <a:pt x="17079" y="9649"/>
                    <a:pt x="16946" y="9416"/>
                  </a:cubicBezTo>
                  <a:cubicBezTo>
                    <a:pt x="16879" y="9316"/>
                    <a:pt x="16812" y="9216"/>
                    <a:pt x="16745" y="9082"/>
                  </a:cubicBezTo>
                  <a:cubicBezTo>
                    <a:pt x="16712" y="8949"/>
                    <a:pt x="16645" y="8849"/>
                    <a:pt x="16612" y="8715"/>
                  </a:cubicBezTo>
                  <a:cubicBezTo>
                    <a:pt x="16512" y="8448"/>
                    <a:pt x="16445" y="8181"/>
                    <a:pt x="16379" y="7915"/>
                  </a:cubicBezTo>
                  <a:cubicBezTo>
                    <a:pt x="16345" y="7648"/>
                    <a:pt x="16278" y="7381"/>
                    <a:pt x="16245" y="7081"/>
                  </a:cubicBezTo>
                  <a:cubicBezTo>
                    <a:pt x="16245" y="6814"/>
                    <a:pt x="16212" y="6547"/>
                    <a:pt x="16212" y="6247"/>
                  </a:cubicBezTo>
                  <a:cubicBezTo>
                    <a:pt x="16212" y="5980"/>
                    <a:pt x="16212" y="5680"/>
                    <a:pt x="16245" y="5413"/>
                  </a:cubicBezTo>
                  <a:cubicBezTo>
                    <a:pt x="16245" y="5152"/>
                    <a:pt x="16040" y="5000"/>
                    <a:pt x="15826" y="5000"/>
                  </a:cubicBezTo>
                  <a:cubicBezTo>
                    <a:pt x="15684" y="5000"/>
                    <a:pt x="15538" y="5066"/>
                    <a:pt x="15445" y="5213"/>
                  </a:cubicBezTo>
                  <a:cubicBezTo>
                    <a:pt x="15311" y="5480"/>
                    <a:pt x="15178" y="5713"/>
                    <a:pt x="15044" y="5947"/>
                  </a:cubicBezTo>
                  <a:cubicBezTo>
                    <a:pt x="14877" y="6180"/>
                    <a:pt x="14744" y="6414"/>
                    <a:pt x="14544" y="6647"/>
                  </a:cubicBezTo>
                  <a:cubicBezTo>
                    <a:pt x="14477" y="6747"/>
                    <a:pt x="14377" y="6847"/>
                    <a:pt x="14277" y="6947"/>
                  </a:cubicBezTo>
                  <a:cubicBezTo>
                    <a:pt x="14210" y="7081"/>
                    <a:pt x="14110" y="7181"/>
                    <a:pt x="14010" y="7281"/>
                  </a:cubicBezTo>
                  <a:cubicBezTo>
                    <a:pt x="13810" y="7448"/>
                    <a:pt x="13610" y="7648"/>
                    <a:pt x="13376" y="7815"/>
                  </a:cubicBezTo>
                  <a:lnTo>
                    <a:pt x="13043" y="8048"/>
                  </a:lnTo>
                  <a:cubicBezTo>
                    <a:pt x="12943" y="8115"/>
                    <a:pt x="12809" y="8181"/>
                    <a:pt x="12709" y="8248"/>
                  </a:cubicBezTo>
                  <a:cubicBezTo>
                    <a:pt x="12576" y="8315"/>
                    <a:pt x="12476" y="8348"/>
                    <a:pt x="12342" y="8415"/>
                  </a:cubicBezTo>
                  <a:cubicBezTo>
                    <a:pt x="12209" y="8448"/>
                    <a:pt x="12109" y="8515"/>
                    <a:pt x="11975" y="8548"/>
                  </a:cubicBezTo>
                  <a:lnTo>
                    <a:pt x="11575" y="8615"/>
                  </a:lnTo>
                  <a:lnTo>
                    <a:pt x="11208" y="8648"/>
                  </a:lnTo>
                  <a:cubicBezTo>
                    <a:pt x="11141" y="8665"/>
                    <a:pt x="11075" y="8673"/>
                    <a:pt x="11004" y="8673"/>
                  </a:cubicBezTo>
                  <a:cubicBezTo>
                    <a:pt x="10933" y="8673"/>
                    <a:pt x="10858" y="8665"/>
                    <a:pt x="10775" y="8648"/>
                  </a:cubicBezTo>
                  <a:lnTo>
                    <a:pt x="10408" y="8648"/>
                  </a:lnTo>
                  <a:cubicBezTo>
                    <a:pt x="9907" y="8582"/>
                    <a:pt x="9440" y="8348"/>
                    <a:pt x="9107" y="7981"/>
                  </a:cubicBezTo>
                  <a:cubicBezTo>
                    <a:pt x="8740" y="7581"/>
                    <a:pt x="8506" y="7114"/>
                    <a:pt x="8406" y="6580"/>
                  </a:cubicBezTo>
                  <a:cubicBezTo>
                    <a:pt x="8273" y="6047"/>
                    <a:pt x="8239" y="5480"/>
                    <a:pt x="8273" y="4912"/>
                  </a:cubicBezTo>
                  <a:cubicBezTo>
                    <a:pt x="8273" y="4646"/>
                    <a:pt x="8306" y="4379"/>
                    <a:pt x="8339" y="4079"/>
                  </a:cubicBezTo>
                  <a:cubicBezTo>
                    <a:pt x="8373" y="3812"/>
                    <a:pt x="8406" y="3511"/>
                    <a:pt x="8473" y="3245"/>
                  </a:cubicBezTo>
                  <a:cubicBezTo>
                    <a:pt x="8537" y="2967"/>
                    <a:pt x="8314" y="2772"/>
                    <a:pt x="8093" y="2772"/>
                  </a:cubicBezTo>
                  <a:cubicBezTo>
                    <a:pt x="7969" y="2772"/>
                    <a:pt x="7845" y="2834"/>
                    <a:pt x="7772" y="2978"/>
                  </a:cubicBezTo>
                  <a:cubicBezTo>
                    <a:pt x="7606" y="3211"/>
                    <a:pt x="7439" y="3478"/>
                    <a:pt x="7272" y="3712"/>
                  </a:cubicBezTo>
                  <a:cubicBezTo>
                    <a:pt x="7105" y="3978"/>
                    <a:pt x="6905" y="4212"/>
                    <a:pt x="6705" y="4445"/>
                  </a:cubicBezTo>
                  <a:cubicBezTo>
                    <a:pt x="6338" y="4912"/>
                    <a:pt x="5904" y="5313"/>
                    <a:pt x="5437" y="5713"/>
                  </a:cubicBezTo>
                  <a:cubicBezTo>
                    <a:pt x="4970" y="6080"/>
                    <a:pt x="4470" y="6347"/>
                    <a:pt x="3903" y="6547"/>
                  </a:cubicBezTo>
                  <a:cubicBezTo>
                    <a:pt x="3645" y="6612"/>
                    <a:pt x="3372" y="6648"/>
                    <a:pt x="3104" y="6648"/>
                  </a:cubicBezTo>
                  <a:cubicBezTo>
                    <a:pt x="2957" y="6648"/>
                    <a:pt x="2811" y="6637"/>
                    <a:pt x="2669" y="6614"/>
                  </a:cubicBezTo>
                  <a:cubicBezTo>
                    <a:pt x="2602" y="6580"/>
                    <a:pt x="2535" y="6580"/>
                    <a:pt x="2469" y="6580"/>
                  </a:cubicBezTo>
                  <a:lnTo>
                    <a:pt x="2235" y="6514"/>
                  </a:lnTo>
                  <a:cubicBezTo>
                    <a:pt x="1968" y="6414"/>
                    <a:pt x="1735" y="6280"/>
                    <a:pt x="1535" y="6113"/>
                  </a:cubicBezTo>
                  <a:cubicBezTo>
                    <a:pt x="1301" y="5947"/>
                    <a:pt x="1134" y="5713"/>
                    <a:pt x="1001" y="5480"/>
                  </a:cubicBezTo>
                  <a:cubicBezTo>
                    <a:pt x="734" y="4979"/>
                    <a:pt x="601" y="4412"/>
                    <a:pt x="567" y="3812"/>
                  </a:cubicBezTo>
                  <a:cubicBezTo>
                    <a:pt x="567" y="3211"/>
                    <a:pt x="601" y="2611"/>
                    <a:pt x="734" y="2010"/>
                  </a:cubicBezTo>
                  <a:cubicBezTo>
                    <a:pt x="834" y="1410"/>
                    <a:pt x="1001" y="810"/>
                    <a:pt x="1201" y="242"/>
                  </a:cubicBezTo>
                  <a:lnTo>
                    <a:pt x="1201" y="242"/>
                  </a:lnTo>
                  <a:lnTo>
                    <a:pt x="1168" y="309"/>
                  </a:lnTo>
                  <a:cubicBezTo>
                    <a:pt x="1201" y="176"/>
                    <a:pt x="1134" y="42"/>
                    <a:pt x="1034" y="9"/>
                  </a:cubicBezTo>
                  <a:cubicBezTo>
                    <a:pt x="1011" y="3"/>
                    <a:pt x="988" y="0"/>
                    <a:pt x="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1;p62">
              <a:extLst>
                <a:ext uri="{FF2B5EF4-FFF2-40B4-BE49-F238E27FC236}">
                  <a16:creationId xmlns:a16="http://schemas.microsoft.com/office/drawing/2014/main" id="{EB8BC2BF-5F29-BB90-85E7-4C269AB5E73D}"/>
                </a:ext>
              </a:extLst>
            </p:cNvPr>
            <p:cNvSpPr/>
            <p:nvPr/>
          </p:nvSpPr>
          <p:spPr>
            <a:xfrm>
              <a:off x="2792800" y="3041975"/>
              <a:ext cx="747225" cy="266300"/>
            </a:xfrm>
            <a:custGeom>
              <a:avLst/>
              <a:gdLst/>
              <a:ahLst/>
              <a:cxnLst/>
              <a:rect l="l" t="t" r="r" b="b"/>
              <a:pathLst>
                <a:path w="29889" h="10652" extrusionOk="0">
                  <a:moveTo>
                    <a:pt x="3391" y="1"/>
                  </a:moveTo>
                  <a:cubicBezTo>
                    <a:pt x="3287" y="1"/>
                    <a:pt x="3185" y="63"/>
                    <a:pt x="3136" y="160"/>
                  </a:cubicBezTo>
                  <a:cubicBezTo>
                    <a:pt x="3069" y="327"/>
                    <a:pt x="2969" y="494"/>
                    <a:pt x="2902" y="661"/>
                  </a:cubicBezTo>
                  <a:cubicBezTo>
                    <a:pt x="2802" y="794"/>
                    <a:pt x="2702" y="961"/>
                    <a:pt x="2602" y="1094"/>
                  </a:cubicBezTo>
                  <a:cubicBezTo>
                    <a:pt x="2569" y="1161"/>
                    <a:pt x="2502" y="1261"/>
                    <a:pt x="2435" y="1328"/>
                  </a:cubicBezTo>
                  <a:cubicBezTo>
                    <a:pt x="2402" y="1395"/>
                    <a:pt x="2335" y="1461"/>
                    <a:pt x="2269" y="1528"/>
                  </a:cubicBezTo>
                  <a:cubicBezTo>
                    <a:pt x="2168" y="1661"/>
                    <a:pt x="2035" y="1795"/>
                    <a:pt x="1902" y="1928"/>
                  </a:cubicBezTo>
                  <a:cubicBezTo>
                    <a:pt x="1368" y="2395"/>
                    <a:pt x="767" y="2829"/>
                    <a:pt x="134" y="3163"/>
                  </a:cubicBezTo>
                  <a:lnTo>
                    <a:pt x="167" y="3229"/>
                  </a:lnTo>
                  <a:cubicBezTo>
                    <a:pt x="34" y="3296"/>
                    <a:pt x="0" y="3396"/>
                    <a:pt x="67" y="3529"/>
                  </a:cubicBezTo>
                  <a:cubicBezTo>
                    <a:pt x="92" y="3605"/>
                    <a:pt x="173" y="3642"/>
                    <a:pt x="255" y="3642"/>
                  </a:cubicBezTo>
                  <a:cubicBezTo>
                    <a:pt x="282" y="3642"/>
                    <a:pt x="309" y="3638"/>
                    <a:pt x="334" y="3630"/>
                  </a:cubicBezTo>
                  <a:cubicBezTo>
                    <a:pt x="701" y="3463"/>
                    <a:pt x="1034" y="3263"/>
                    <a:pt x="1368" y="3062"/>
                  </a:cubicBezTo>
                  <a:cubicBezTo>
                    <a:pt x="1701" y="2829"/>
                    <a:pt x="2002" y="2595"/>
                    <a:pt x="2269" y="2329"/>
                  </a:cubicBezTo>
                  <a:cubicBezTo>
                    <a:pt x="2435" y="2195"/>
                    <a:pt x="2569" y="2062"/>
                    <a:pt x="2702" y="1928"/>
                  </a:cubicBezTo>
                  <a:cubicBezTo>
                    <a:pt x="2836" y="1762"/>
                    <a:pt x="2969" y="1628"/>
                    <a:pt x="3069" y="1461"/>
                  </a:cubicBezTo>
                  <a:cubicBezTo>
                    <a:pt x="3097" y="1426"/>
                    <a:pt x="3123" y="1393"/>
                    <a:pt x="3149" y="1360"/>
                  </a:cubicBezTo>
                  <a:lnTo>
                    <a:pt x="3149" y="1360"/>
                  </a:lnTo>
                  <a:cubicBezTo>
                    <a:pt x="3171" y="1616"/>
                    <a:pt x="3179" y="1867"/>
                    <a:pt x="3236" y="2095"/>
                  </a:cubicBezTo>
                  <a:cubicBezTo>
                    <a:pt x="3269" y="2395"/>
                    <a:pt x="3303" y="2696"/>
                    <a:pt x="3369" y="2996"/>
                  </a:cubicBezTo>
                  <a:cubicBezTo>
                    <a:pt x="3469" y="3296"/>
                    <a:pt x="3536" y="3596"/>
                    <a:pt x="3636" y="3863"/>
                  </a:cubicBezTo>
                  <a:cubicBezTo>
                    <a:pt x="3736" y="4163"/>
                    <a:pt x="3836" y="4430"/>
                    <a:pt x="3970" y="4697"/>
                  </a:cubicBezTo>
                  <a:lnTo>
                    <a:pt x="4203" y="5131"/>
                  </a:lnTo>
                  <a:cubicBezTo>
                    <a:pt x="4303" y="5264"/>
                    <a:pt x="4403" y="5364"/>
                    <a:pt x="4503" y="5498"/>
                  </a:cubicBezTo>
                  <a:cubicBezTo>
                    <a:pt x="4570" y="5631"/>
                    <a:pt x="4704" y="5764"/>
                    <a:pt x="4804" y="5864"/>
                  </a:cubicBezTo>
                  <a:lnTo>
                    <a:pt x="4970" y="6031"/>
                  </a:lnTo>
                  <a:lnTo>
                    <a:pt x="5171" y="6165"/>
                  </a:lnTo>
                  <a:cubicBezTo>
                    <a:pt x="5437" y="6365"/>
                    <a:pt x="5738" y="6532"/>
                    <a:pt x="6071" y="6632"/>
                  </a:cubicBezTo>
                  <a:cubicBezTo>
                    <a:pt x="6365" y="6725"/>
                    <a:pt x="6667" y="6774"/>
                    <a:pt x="6969" y="6774"/>
                  </a:cubicBezTo>
                  <a:cubicBezTo>
                    <a:pt x="7317" y="6774"/>
                    <a:pt x="7666" y="6708"/>
                    <a:pt x="8006" y="6565"/>
                  </a:cubicBezTo>
                  <a:cubicBezTo>
                    <a:pt x="8573" y="6331"/>
                    <a:pt x="9107" y="5998"/>
                    <a:pt x="9574" y="5531"/>
                  </a:cubicBezTo>
                  <a:cubicBezTo>
                    <a:pt x="10007" y="5131"/>
                    <a:pt x="10408" y="4664"/>
                    <a:pt x="10741" y="4163"/>
                  </a:cubicBezTo>
                  <a:cubicBezTo>
                    <a:pt x="10806" y="4078"/>
                    <a:pt x="10866" y="3995"/>
                    <a:pt x="10924" y="3914"/>
                  </a:cubicBezTo>
                  <a:lnTo>
                    <a:pt x="10924" y="3914"/>
                  </a:lnTo>
                  <a:cubicBezTo>
                    <a:pt x="10951" y="4384"/>
                    <a:pt x="11012" y="4841"/>
                    <a:pt x="11108" y="5297"/>
                  </a:cubicBezTo>
                  <a:cubicBezTo>
                    <a:pt x="11142" y="5464"/>
                    <a:pt x="11175" y="5631"/>
                    <a:pt x="11208" y="5764"/>
                  </a:cubicBezTo>
                  <a:lnTo>
                    <a:pt x="11375" y="6265"/>
                  </a:lnTo>
                  <a:cubicBezTo>
                    <a:pt x="11508" y="6565"/>
                    <a:pt x="11642" y="6865"/>
                    <a:pt x="11809" y="7165"/>
                  </a:cubicBezTo>
                  <a:cubicBezTo>
                    <a:pt x="11909" y="7299"/>
                    <a:pt x="12009" y="7432"/>
                    <a:pt x="12109" y="7566"/>
                  </a:cubicBezTo>
                  <a:cubicBezTo>
                    <a:pt x="12209" y="7699"/>
                    <a:pt x="12309" y="7833"/>
                    <a:pt x="12442" y="7966"/>
                  </a:cubicBezTo>
                  <a:lnTo>
                    <a:pt x="12809" y="8300"/>
                  </a:lnTo>
                  <a:cubicBezTo>
                    <a:pt x="12976" y="8400"/>
                    <a:pt x="13110" y="8500"/>
                    <a:pt x="13243" y="8600"/>
                  </a:cubicBezTo>
                  <a:cubicBezTo>
                    <a:pt x="13410" y="8700"/>
                    <a:pt x="13543" y="8767"/>
                    <a:pt x="13710" y="8833"/>
                  </a:cubicBezTo>
                  <a:lnTo>
                    <a:pt x="13944" y="8900"/>
                  </a:lnTo>
                  <a:lnTo>
                    <a:pt x="14077" y="8967"/>
                  </a:lnTo>
                  <a:lnTo>
                    <a:pt x="14210" y="8967"/>
                  </a:lnTo>
                  <a:lnTo>
                    <a:pt x="14677" y="9067"/>
                  </a:lnTo>
                  <a:cubicBezTo>
                    <a:pt x="14844" y="9100"/>
                    <a:pt x="15011" y="9100"/>
                    <a:pt x="15211" y="9100"/>
                  </a:cubicBezTo>
                  <a:lnTo>
                    <a:pt x="15478" y="9100"/>
                  </a:lnTo>
                  <a:lnTo>
                    <a:pt x="15745" y="9033"/>
                  </a:lnTo>
                  <a:cubicBezTo>
                    <a:pt x="15912" y="9033"/>
                    <a:pt x="16078" y="8967"/>
                    <a:pt x="16245" y="8933"/>
                  </a:cubicBezTo>
                  <a:cubicBezTo>
                    <a:pt x="16412" y="8867"/>
                    <a:pt x="16579" y="8800"/>
                    <a:pt x="16746" y="8733"/>
                  </a:cubicBezTo>
                  <a:lnTo>
                    <a:pt x="17179" y="8466"/>
                  </a:lnTo>
                  <a:cubicBezTo>
                    <a:pt x="17313" y="8400"/>
                    <a:pt x="17479" y="8300"/>
                    <a:pt x="17613" y="8199"/>
                  </a:cubicBezTo>
                  <a:cubicBezTo>
                    <a:pt x="17746" y="8099"/>
                    <a:pt x="17846" y="7999"/>
                    <a:pt x="17980" y="7866"/>
                  </a:cubicBezTo>
                  <a:cubicBezTo>
                    <a:pt x="18213" y="7632"/>
                    <a:pt x="18447" y="7399"/>
                    <a:pt x="18647" y="7132"/>
                  </a:cubicBezTo>
                  <a:cubicBezTo>
                    <a:pt x="18878" y="6901"/>
                    <a:pt x="19044" y="6637"/>
                    <a:pt x="19241" y="6373"/>
                  </a:cubicBezTo>
                  <a:lnTo>
                    <a:pt x="19241" y="6373"/>
                  </a:lnTo>
                  <a:cubicBezTo>
                    <a:pt x="19225" y="6926"/>
                    <a:pt x="19291" y="7479"/>
                    <a:pt x="19414" y="8033"/>
                  </a:cubicBezTo>
                  <a:cubicBezTo>
                    <a:pt x="19514" y="8633"/>
                    <a:pt x="19781" y="9234"/>
                    <a:pt x="20181" y="9734"/>
                  </a:cubicBezTo>
                  <a:cubicBezTo>
                    <a:pt x="20415" y="10001"/>
                    <a:pt x="20682" y="10201"/>
                    <a:pt x="20949" y="10368"/>
                  </a:cubicBezTo>
                  <a:cubicBezTo>
                    <a:pt x="21115" y="10434"/>
                    <a:pt x="21282" y="10501"/>
                    <a:pt x="21416" y="10534"/>
                  </a:cubicBezTo>
                  <a:cubicBezTo>
                    <a:pt x="21516" y="10568"/>
                    <a:pt x="21582" y="10601"/>
                    <a:pt x="21682" y="10601"/>
                  </a:cubicBezTo>
                  <a:lnTo>
                    <a:pt x="21883" y="10635"/>
                  </a:lnTo>
                  <a:cubicBezTo>
                    <a:pt x="21992" y="10646"/>
                    <a:pt x="22102" y="10651"/>
                    <a:pt x="22211" y="10651"/>
                  </a:cubicBezTo>
                  <a:cubicBezTo>
                    <a:pt x="22766" y="10651"/>
                    <a:pt x="23310" y="10507"/>
                    <a:pt x="23784" y="10201"/>
                  </a:cubicBezTo>
                  <a:cubicBezTo>
                    <a:pt x="24284" y="9901"/>
                    <a:pt x="24751" y="9500"/>
                    <a:pt x="25152" y="9033"/>
                  </a:cubicBezTo>
                  <a:cubicBezTo>
                    <a:pt x="25552" y="8566"/>
                    <a:pt x="25919" y="8099"/>
                    <a:pt x="26219" y="7599"/>
                  </a:cubicBezTo>
                  <a:cubicBezTo>
                    <a:pt x="26382" y="7309"/>
                    <a:pt x="26545" y="7029"/>
                    <a:pt x="26697" y="6743"/>
                  </a:cubicBezTo>
                  <a:lnTo>
                    <a:pt x="26697" y="6743"/>
                  </a:lnTo>
                  <a:cubicBezTo>
                    <a:pt x="26742" y="6884"/>
                    <a:pt x="26806" y="7025"/>
                    <a:pt x="26853" y="7165"/>
                  </a:cubicBezTo>
                  <a:cubicBezTo>
                    <a:pt x="26886" y="7265"/>
                    <a:pt x="26919" y="7366"/>
                    <a:pt x="26986" y="7466"/>
                  </a:cubicBezTo>
                  <a:cubicBezTo>
                    <a:pt x="27020" y="7532"/>
                    <a:pt x="27053" y="7632"/>
                    <a:pt x="27120" y="7732"/>
                  </a:cubicBezTo>
                  <a:cubicBezTo>
                    <a:pt x="27220" y="7933"/>
                    <a:pt x="27320" y="8099"/>
                    <a:pt x="27453" y="8266"/>
                  </a:cubicBezTo>
                  <a:cubicBezTo>
                    <a:pt x="27520" y="8366"/>
                    <a:pt x="27587" y="8466"/>
                    <a:pt x="27653" y="8533"/>
                  </a:cubicBezTo>
                  <a:cubicBezTo>
                    <a:pt x="27720" y="8633"/>
                    <a:pt x="27787" y="8700"/>
                    <a:pt x="27853" y="8767"/>
                  </a:cubicBezTo>
                  <a:cubicBezTo>
                    <a:pt x="28020" y="8933"/>
                    <a:pt x="28187" y="9067"/>
                    <a:pt x="28354" y="9200"/>
                  </a:cubicBezTo>
                  <a:lnTo>
                    <a:pt x="28654" y="9367"/>
                  </a:lnTo>
                  <a:cubicBezTo>
                    <a:pt x="28754" y="9400"/>
                    <a:pt x="28854" y="9467"/>
                    <a:pt x="28954" y="9467"/>
                  </a:cubicBezTo>
                  <a:cubicBezTo>
                    <a:pt x="29054" y="9534"/>
                    <a:pt x="29154" y="9567"/>
                    <a:pt x="29254" y="9567"/>
                  </a:cubicBezTo>
                  <a:lnTo>
                    <a:pt x="29588" y="9634"/>
                  </a:lnTo>
                  <a:cubicBezTo>
                    <a:pt x="29611" y="9640"/>
                    <a:pt x="29633" y="9642"/>
                    <a:pt x="29654" y="9642"/>
                  </a:cubicBezTo>
                  <a:cubicBezTo>
                    <a:pt x="29754" y="9642"/>
                    <a:pt x="29827" y="9578"/>
                    <a:pt x="29855" y="9467"/>
                  </a:cubicBezTo>
                  <a:cubicBezTo>
                    <a:pt x="29888" y="9367"/>
                    <a:pt x="29788" y="9234"/>
                    <a:pt x="29688" y="9200"/>
                  </a:cubicBezTo>
                  <a:lnTo>
                    <a:pt x="29655" y="9200"/>
                  </a:lnTo>
                  <a:lnTo>
                    <a:pt x="29388" y="9133"/>
                  </a:lnTo>
                  <a:cubicBezTo>
                    <a:pt x="29288" y="9133"/>
                    <a:pt x="29188" y="9100"/>
                    <a:pt x="29121" y="9067"/>
                  </a:cubicBezTo>
                  <a:cubicBezTo>
                    <a:pt x="29021" y="9033"/>
                    <a:pt x="28954" y="9000"/>
                    <a:pt x="28854" y="8967"/>
                  </a:cubicBezTo>
                  <a:lnTo>
                    <a:pt x="28621" y="8800"/>
                  </a:lnTo>
                  <a:cubicBezTo>
                    <a:pt x="28487" y="8700"/>
                    <a:pt x="28354" y="8566"/>
                    <a:pt x="28220" y="8433"/>
                  </a:cubicBezTo>
                  <a:cubicBezTo>
                    <a:pt x="28154" y="8366"/>
                    <a:pt x="28087" y="8300"/>
                    <a:pt x="28020" y="8233"/>
                  </a:cubicBezTo>
                  <a:cubicBezTo>
                    <a:pt x="27987" y="8166"/>
                    <a:pt x="27920" y="8066"/>
                    <a:pt x="27853" y="7999"/>
                  </a:cubicBezTo>
                  <a:cubicBezTo>
                    <a:pt x="27753" y="7833"/>
                    <a:pt x="27653" y="7666"/>
                    <a:pt x="27587" y="7499"/>
                  </a:cubicBezTo>
                  <a:cubicBezTo>
                    <a:pt x="27520" y="7432"/>
                    <a:pt x="27520" y="7332"/>
                    <a:pt x="27453" y="7232"/>
                  </a:cubicBezTo>
                  <a:cubicBezTo>
                    <a:pt x="27420" y="7165"/>
                    <a:pt x="27386" y="7065"/>
                    <a:pt x="27353" y="6965"/>
                  </a:cubicBezTo>
                  <a:cubicBezTo>
                    <a:pt x="27286" y="6798"/>
                    <a:pt x="27220" y="6598"/>
                    <a:pt x="27186" y="6432"/>
                  </a:cubicBezTo>
                  <a:cubicBezTo>
                    <a:pt x="27120" y="6231"/>
                    <a:pt x="27086" y="6065"/>
                    <a:pt x="27053" y="5864"/>
                  </a:cubicBezTo>
                  <a:cubicBezTo>
                    <a:pt x="27053" y="5764"/>
                    <a:pt x="26986" y="5698"/>
                    <a:pt x="26919" y="5631"/>
                  </a:cubicBezTo>
                  <a:cubicBezTo>
                    <a:pt x="26876" y="5614"/>
                    <a:pt x="26833" y="5605"/>
                    <a:pt x="26792" y="5605"/>
                  </a:cubicBezTo>
                  <a:cubicBezTo>
                    <a:pt x="26673" y="5605"/>
                    <a:pt x="26569" y="5674"/>
                    <a:pt x="26519" y="5798"/>
                  </a:cubicBezTo>
                  <a:cubicBezTo>
                    <a:pt x="26286" y="6298"/>
                    <a:pt x="25985" y="6765"/>
                    <a:pt x="25685" y="7232"/>
                  </a:cubicBezTo>
                  <a:cubicBezTo>
                    <a:pt x="25385" y="7732"/>
                    <a:pt x="25051" y="8166"/>
                    <a:pt x="24685" y="8566"/>
                  </a:cubicBezTo>
                  <a:cubicBezTo>
                    <a:pt x="24318" y="9000"/>
                    <a:pt x="23884" y="9334"/>
                    <a:pt x="23417" y="9600"/>
                  </a:cubicBezTo>
                  <a:cubicBezTo>
                    <a:pt x="23217" y="9734"/>
                    <a:pt x="22983" y="9834"/>
                    <a:pt x="22716" y="9901"/>
                  </a:cubicBezTo>
                  <a:cubicBezTo>
                    <a:pt x="22551" y="9924"/>
                    <a:pt x="22386" y="9948"/>
                    <a:pt x="22221" y="9948"/>
                  </a:cubicBezTo>
                  <a:cubicBezTo>
                    <a:pt x="22153" y="9948"/>
                    <a:pt x="22084" y="9944"/>
                    <a:pt x="22016" y="9934"/>
                  </a:cubicBezTo>
                  <a:lnTo>
                    <a:pt x="21782" y="9901"/>
                  </a:lnTo>
                  <a:lnTo>
                    <a:pt x="21616" y="9867"/>
                  </a:lnTo>
                  <a:cubicBezTo>
                    <a:pt x="21516" y="9834"/>
                    <a:pt x="21416" y="9767"/>
                    <a:pt x="21315" y="9734"/>
                  </a:cubicBezTo>
                  <a:cubicBezTo>
                    <a:pt x="21082" y="9600"/>
                    <a:pt x="20915" y="9434"/>
                    <a:pt x="20748" y="9234"/>
                  </a:cubicBezTo>
                  <a:cubicBezTo>
                    <a:pt x="20448" y="8833"/>
                    <a:pt x="20248" y="8333"/>
                    <a:pt x="20148" y="7833"/>
                  </a:cubicBezTo>
                  <a:cubicBezTo>
                    <a:pt x="20048" y="7299"/>
                    <a:pt x="20015" y="6732"/>
                    <a:pt x="20015" y="6198"/>
                  </a:cubicBezTo>
                  <a:cubicBezTo>
                    <a:pt x="20015" y="5931"/>
                    <a:pt x="20048" y="5631"/>
                    <a:pt x="20048" y="5364"/>
                  </a:cubicBezTo>
                  <a:cubicBezTo>
                    <a:pt x="20081" y="5097"/>
                    <a:pt x="20115" y="4797"/>
                    <a:pt x="20181" y="4564"/>
                  </a:cubicBezTo>
                  <a:cubicBezTo>
                    <a:pt x="20215" y="4363"/>
                    <a:pt x="20115" y="4197"/>
                    <a:pt x="19948" y="4130"/>
                  </a:cubicBezTo>
                  <a:cubicBezTo>
                    <a:pt x="19894" y="4103"/>
                    <a:pt x="19838" y="4091"/>
                    <a:pt x="19783" y="4091"/>
                  </a:cubicBezTo>
                  <a:cubicBezTo>
                    <a:pt x="19632" y="4091"/>
                    <a:pt x="19487" y="4184"/>
                    <a:pt x="19414" y="4330"/>
                  </a:cubicBezTo>
                  <a:cubicBezTo>
                    <a:pt x="19314" y="4597"/>
                    <a:pt x="19181" y="4864"/>
                    <a:pt x="19014" y="5131"/>
                  </a:cubicBezTo>
                  <a:cubicBezTo>
                    <a:pt x="18880" y="5397"/>
                    <a:pt x="18714" y="5631"/>
                    <a:pt x="18547" y="5898"/>
                  </a:cubicBezTo>
                  <a:cubicBezTo>
                    <a:pt x="18380" y="6131"/>
                    <a:pt x="18213" y="6365"/>
                    <a:pt x="18013" y="6598"/>
                  </a:cubicBezTo>
                  <a:cubicBezTo>
                    <a:pt x="17846" y="6832"/>
                    <a:pt x="17646" y="7032"/>
                    <a:pt x="17413" y="7232"/>
                  </a:cubicBezTo>
                  <a:cubicBezTo>
                    <a:pt x="17313" y="7332"/>
                    <a:pt x="17213" y="7432"/>
                    <a:pt x="17079" y="7499"/>
                  </a:cubicBezTo>
                  <a:cubicBezTo>
                    <a:pt x="16979" y="7599"/>
                    <a:pt x="16879" y="7699"/>
                    <a:pt x="16746" y="7766"/>
                  </a:cubicBezTo>
                  <a:lnTo>
                    <a:pt x="16379" y="7966"/>
                  </a:lnTo>
                  <a:lnTo>
                    <a:pt x="15978" y="8099"/>
                  </a:lnTo>
                  <a:cubicBezTo>
                    <a:pt x="15878" y="8133"/>
                    <a:pt x="15745" y="8166"/>
                    <a:pt x="15611" y="8199"/>
                  </a:cubicBezTo>
                  <a:lnTo>
                    <a:pt x="15411" y="8233"/>
                  </a:lnTo>
                  <a:lnTo>
                    <a:pt x="14844" y="8233"/>
                  </a:lnTo>
                  <a:lnTo>
                    <a:pt x="14377" y="8133"/>
                  </a:lnTo>
                  <a:lnTo>
                    <a:pt x="14310" y="8133"/>
                  </a:lnTo>
                  <a:lnTo>
                    <a:pt x="14210" y="8099"/>
                  </a:lnTo>
                  <a:lnTo>
                    <a:pt x="14044" y="7999"/>
                  </a:lnTo>
                  <a:cubicBezTo>
                    <a:pt x="13910" y="7966"/>
                    <a:pt x="13777" y="7899"/>
                    <a:pt x="13677" y="7833"/>
                  </a:cubicBezTo>
                  <a:cubicBezTo>
                    <a:pt x="13543" y="7766"/>
                    <a:pt x="13443" y="7699"/>
                    <a:pt x="13310" y="7599"/>
                  </a:cubicBezTo>
                  <a:lnTo>
                    <a:pt x="13010" y="7332"/>
                  </a:lnTo>
                  <a:cubicBezTo>
                    <a:pt x="12909" y="7232"/>
                    <a:pt x="12809" y="7132"/>
                    <a:pt x="12743" y="7032"/>
                  </a:cubicBezTo>
                  <a:cubicBezTo>
                    <a:pt x="12643" y="6899"/>
                    <a:pt x="12576" y="6798"/>
                    <a:pt x="12509" y="6665"/>
                  </a:cubicBezTo>
                  <a:cubicBezTo>
                    <a:pt x="12342" y="6432"/>
                    <a:pt x="12242" y="6165"/>
                    <a:pt x="12109" y="5898"/>
                  </a:cubicBezTo>
                  <a:lnTo>
                    <a:pt x="11975" y="5498"/>
                  </a:lnTo>
                  <a:cubicBezTo>
                    <a:pt x="11942" y="5364"/>
                    <a:pt x="11909" y="5231"/>
                    <a:pt x="11875" y="5064"/>
                  </a:cubicBezTo>
                  <a:cubicBezTo>
                    <a:pt x="11809" y="4797"/>
                    <a:pt x="11775" y="4497"/>
                    <a:pt x="11742" y="4197"/>
                  </a:cubicBezTo>
                  <a:cubicBezTo>
                    <a:pt x="11709" y="3896"/>
                    <a:pt x="11675" y="3596"/>
                    <a:pt x="11675" y="3329"/>
                  </a:cubicBezTo>
                  <a:cubicBezTo>
                    <a:pt x="11675" y="3029"/>
                    <a:pt x="11675" y="2729"/>
                    <a:pt x="11709" y="2429"/>
                  </a:cubicBezTo>
                  <a:cubicBezTo>
                    <a:pt x="11688" y="2200"/>
                    <a:pt x="11498" y="2049"/>
                    <a:pt x="11301" y="2049"/>
                  </a:cubicBezTo>
                  <a:cubicBezTo>
                    <a:pt x="11183" y="2049"/>
                    <a:pt x="11062" y="2103"/>
                    <a:pt x="10975" y="2229"/>
                  </a:cubicBezTo>
                  <a:cubicBezTo>
                    <a:pt x="10841" y="2462"/>
                    <a:pt x="10675" y="2729"/>
                    <a:pt x="10541" y="2962"/>
                  </a:cubicBezTo>
                  <a:cubicBezTo>
                    <a:pt x="10408" y="3196"/>
                    <a:pt x="10241" y="3429"/>
                    <a:pt x="10074" y="3663"/>
                  </a:cubicBezTo>
                  <a:cubicBezTo>
                    <a:pt x="9774" y="4130"/>
                    <a:pt x="9407" y="4530"/>
                    <a:pt x="9007" y="4930"/>
                  </a:cubicBezTo>
                  <a:cubicBezTo>
                    <a:pt x="8640" y="5297"/>
                    <a:pt x="8206" y="5631"/>
                    <a:pt x="7706" y="5831"/>
                  </a:cubicBezTo>
                  <a:cubicBezTo>
                    <a:pt x="7472" y="5931"/>
                    <a:pt x="7239" y="5998"/>
                    <a:pt x="6972" y="5998"/>
                  </a:cubicBezTo>
                  <a:cubicBezTo>
                    <a:pt x="6738" y="5998"/>
                    <a:pt x="6472" y="5965"/>
                    <a:pt x="6238" y="5898"/>
                  </a:cubicBezTo>
                  <a:cubicBezTo>
                    <a:pt x="6005" y="5798"/>
                    <a:pt x="5771" y="5698"/>
                    <a:pt x="5571" y="5564"/>
                  </a:cubicBezTo>
                  <a:lnTo>
                    <a:pt x="5404" y="5431"/>
                  </a:lnTo>
                  <a:lnTo>
                    <a:pt x="5271" y="5297"/>
                  </a:lnTo>
                  <a:cubicBezTo>
                    <a:pt x="5171" y="5231"/>
                    <a:pt x="5071" y="5131"/>
                    <a:pt x="5004" y="5031"/>
                  </a:cubicBezTo>
                  <a:lnTo>
                    <a:pt x="4770" y="4697"/>
                  </a:lnTo>
                  <a:lnTo>
                    <a:pt x="4570" y="4363"/>
                  </a:lnTo>
                  <a:cubicBezTo>
                    <a:pt x="4437" y="4097"/>
                    <a:pt x="4337" y="3863"/>
                    <a:pt x="4237" y="3596"/>
                  </a:cubicBezTo>
                  <a:cubicBezTo>
                    <a:pt x="4137" y="3329"/>
                    <a:pt x="4036" y="3096"/>
                    <a:pt x="3970" y="2796"/>
                  </a:cubicBezTo>
                  <a:cubicBezTo>
                    <a:pt x="3936" y="2529"/>
                    <a:pt x="3870" y="2229"/>
                    <a:pt x="3836" y="1962"/>
                  </a:cubicBezTo>
                  <a:cubicBezTo>
                    <a:pt x="3770" y="1695"/>
                    <a:pt x="3736" y="1395"/>
                    <a:pt x="3736" y="1128"/>
                  </a:cubicBezTo>
                  <a:cubicBezTo>
                    <a:pt x="3711" y="923"/>
                    <a:pt x="3685" y="699"/>
                    <a:pt x="3675" y="485"/>
                  </a:cubicBezTo>
                  <a:lnTo>
                    <a:pt x="3675" y="485"/>
                  </a:lnTo>
                  <a:cubicBezTo>
                    <a:pt x="3684" y="466"/>
                    <a:pt x="3693" y="447"/>
                    <a:pt x="3703" y="427"/>
                  </a:cubicBezTo>
                  <a:lnTo>
                    <a:pt x="3672" y="422"/>
                  </a:lnTo>
                  <a:lnTo>
                    <a:pt x="3672" y="422"/>
                  </a:lnTo>
                  <a:cubicBezTo>
                    <a:pt x="3670" y="378"/>
                    <a:pt x="3670" y="336"/>
                    <a:pt x="3670" y="294"/>
                  </a:cubicBezTo>
                  <a:cubicBezTo>
                    <a:pt x="3670" y="194"/>
                    <a:pt x="3603" y="94"/>
                    <a:pt x="3503" y="27"/>
                  </a:cubicBezTo>
                  <a:cubicBezTo>
                    <a:pt x="3467" y="9"/>
                    <a:pt x="3429" y="1"/>
                    <a:pt x="33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42;p62">
              <a:extLst>
                <a:ext uri="{FF2B5EF4-FFF2-40B4-BE49-F238E27FC236}">
                  <a16:creationId xmlns:a16="http://schemas.microsoft.com/office/drawing/2014/main" id="{E83F144C-726A-2E54-1114-DB30A63F72C5}"/>
                </a:ext>
              </a:extLst>
            </p:cNvPr>
            <p:cNvSpPr/>
            <p:nvPr/>
          </p:nvSpPr>
          <p:spPr>
            <a:xfrm>
              <a:off x="3244775" y="2259200"/>
              <a:ext cx="40050" cy="115475"/>
            </a:xfrm>
            <a:custGeom>
              <a:avLst/>
              <a:gdLst/>
              <a:ahLst/>
              <a:cxnLst/>
              <a:rect l="l" t="t" r="r" b="b"/>
              <a:pathLst>
                <a:path w="1602" h="4619" extrusionOk="0">
                  <a:moveTo>
                    <a:pt x="50" y="1"/>
                  </a:moveTo>
                  <a:cubicBezTo>
                    <a:pt x="31" y="1"/>
                    <a:pt x="1" y="16"/>
                    <a:pt x="1" y="16"/>
                  </a:cubicBezTo>
                  <a:cubicBezTo>
                    <a:pt x="568" y="1483"/>
                    <a:pt x="1035" y="2984"/>
                    <a:pt x="1402" y="4519"/>
                  </a:cubicBezTo>
                  <a:cubicBezTo>
                    <a:pt x="1402" y="4585"/>
                    <a:pt x="1452" y="4619"/>
                    <a:pt x="1502" y="4619"/>
                  </a:cubicBezTo>
                  <a:cubicBezTo>
                    <a:pt x="1552" y="4619"/>
                    <a:pt x="1602" y="4585"/>
                    <a:pt x="1602" y="4519"/>
                  </a:cubicBezTo>
                  <a:cubicBezTo>
                    <a:pt x="1402" y="2951"/>
                    <a:pt x="601" y="1483"/>
                    <a:pt x="68" y="16"/>
                  </a:cubicBezTo>
                  <a:cubicBezTo>
                    <a:pt x="68" y="4"/>
                    <a:pt x="60" y="1"/>
                    <a:pt x="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43;p62">
              <a:extLst>
                <a:ext uri="{FF2B5EF4-FFF2-40B4-BE49-F238E27FC236}">
                  <a16:creationId xmlns:a16="http://schemas.microsoft.com/office/drawing/2014/main" id="{D7521463-D7F8-467A-F3FB-FE0BFD27DB77}"/>
                </a:ext>
              </a:extLst>
            </p:cNvPr>
            <p:cNvSpPr/>
            <p:nvPr/>
          </p:nvSpPr>
          <p:spPr>
            <a:xfrm>
              <a:off x="3307325" y="2040375"/>
              <a:ext cx="44225" cy="239025"/>
            </a:xfrm>
            <a:custGeom>
              <a:avLst/>
              <a:gdLst/>
              <a:ahLst/>
              <a:cxnLst/>
              <a:rect l="l" t="t" r="r" b="b"/>
              <a:pathLst>
                <a:path w="1769" h="9561" extrusionOk="0">
                  <a:moveTo>
                    <a:pt x="78" y="0"/>
                  </a:moveTo>
                  <a:cubicBezTo>
                    <a:pt x="48" y="0"/>
                    <a:pt x="1" y="39"/>
                    <a:pt x="1" y="62"/>
                  </a:cubicBezTo>
                  <a:cubicBezTo>
                    <a:pt x="968" y="2998"/>
                    <a:pt x="1235" y="6367"/>
                    <a:pt x="1502" y="9436"/>
                  </a:cubicBezTo>
                  <a:cubicBezTo>
                    <a:pt x="1502" y="9519"/>
                    <a:pt x="1568" y="9561"/>
                    <a:pt x="1635" y="9561"/>
                  </a:cubicBezTo>
                  <a:cubicBezTo>
                    <a:pt x="1702" y="9561"/>
                    <a:pt x="1769" y="9519"/>
                    <a:pt x="1769" y="9436"/>
                  </a:cubicBezTo>
                  <a:cubicBezTo>
                    <a:pt x="1769" y="6200"/>
                    <a:pt x="1201" y="3031"/>
                    <a:pt x="101" y="29"/>
                  </a:cubicBezTo>
                  <a:cubicBezTo>
                    <a:pt x="101" y="8"/>
                    <a:pt x="91" y="0"/>
                    <a:pt x="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44;p62">
              <a:extLst>
                <a:ext uri="{FF2B5EF4-FFF2-40B4-BE49-F238E27FC236}">
                  <a16:creationId xmlns:a16="http://schemas.microsoft.com/office/drawing/2014/main" id="{867DEECD-7C83-583A-D5B0-0BE3041DC5E3}"/>
                </a:ext>
              </a:extLst>
            </p:cNvPr>
            <p:cNvSpPr/>
            <p:nvPr/>
          </p:nvSpPr>
          <p:spPr>
            <a:xfrm>
              <a:off x="3463025" y="2040125"/>
              <a:ext cx="38625" cy="130675"/>
            </a:xfrm>
            <a:custGeom>
              <a:avLst/>
              <a:gdLst/>
              <a:ahLst/>
              <a:cxnLst/>
              <a:rect l="l" t="t" r="r" b="b"/>
              <a:pathLst>
                <a:path w="1545" h="5227" extrusionOk="0">
                  <a:moveTo>
                    <a:pt x="1483" y="0"/>
                  </a:moveTo>
                  <a:cubicBezTo>
                    <a:pt x="1463" y="0"/>
                    <a:pt x="1445" y="11"/>
                    <a:pt x="1445" y="39"/>
                  </a:cubicBezTo>
                  <a:cubicBezTo>
                    <a:pt x="1078" y="1707"/>
                    <a:pt x="544" y="3375"/>
                    <a:pt x="44" y="5009"/>
                  </a:cubicBezTo>
                  <a:cubicBezTo>
                    <a:pt x="0" y="5139"/>
                    <a:pt x="98" y="5227"/>
                    <a:pt x="189" y="5227"/>
                  </a:cubicBezTo>
                  <a:cubicBezTo>
                    <a:pt x="239" y="5227"/>
                    <a:pt x="287" y="5201"/>
                    <a:pt x="311" y="5143"/>
                  </a:cubicBezTo>
                  <a:cubicBezTo>
                    <a:pt x="1111" y="3541"/>
                    <a:pt x="1178" y="1740"/>
                    <a:pt x="1545" y="39"/>
                  </a:cubicBezTo>
                  <a:cubicBezTo>
                    <a:pt x="1545" y="20"/>
                    <a:pt x="1511" y="0"/>
                    <a:pt x="1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45;p62">
              <a:extLst>
                <a:ext uri="{FF2B5EF4-FFF2-40B4-BE49-F238E27FC236}">
                  <a16:creationId xmlns:a16="http://schemas.microsoft.com/office/drawing/2014/main" id="{2533141E-54AC-806E-B6E6-F68C2AF87C78}"/>
                </a:ext>
              </a:extLst>
            </p:cNvPr>
            <p:cNvSpPr/>
            <p:nvPr/>
          </p:nvSpPr>
          <p:spPr>
            <a:xfrm>
              <a:off x="3440975" y="2218075"/>
              <a:ext cx="17325" cy="48525"/>
            </a:xfrm>
            <a:custGeom>
              <a:avLst/>
              <a:gdLst/>
              <a:ahLst/>
              <a:cxnLst/>
              <a:rect l="l" t="t" r="r" b="b"/>
              <a:pathLst>
                <a:path w="693" h="1941" extrusionOk="0">
                  <a:moveTo>
                    <a:pt x="671" y="1"/>
                  </a:moveTo>
                  <a:cubicBezTo>
                    <a:pt x="659" y="1"/>
                    <a:pt x="642" y="9"/>
                    <a:pt x="626" y="26"/>
                  </a:cubicBezTo>
                  <a:cubicBezTo>
                    <a:pt x="492" y="660"/>
                    <a:pt x="292" y="1294"/>
                    <a:pt x="25" y="1861"/>
                  </a:cubicBezTo>
                  <a:cubicBezTo>
                    <a:pt x="1" y="1910"/>
                    <a:pt x="30" y="1940"/>
                    <a:pt x="60" y="1940"/>
                  </a:cubicBezTo>
                  <a:cubicBezTo>
                    <a:pt x="72" y="1940"/>
                    <a:pt x="83" y="1936"/>
                    <a:pt x="92" y="1927"/>
                  </a:cubicBezTo>
                  <a:cubicBezTo>
                    <a:pt x="359" y="1294"/>
                    <a:pt x="559" y="693"/>
                    <a:pt x="692" y="26"/>
                  </a:cubicBezTo>
                  <a:cubicBezTo>
                    <a:pt x="692" y="9"/>
                    <a:pt x="684" y="1"/>
                    <a:pt x="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46;p62">
              <a:extLst>
                <a:ext uri="{FF2B5EF4-FFF2-40B4-BE49-F238E27FC236}">
                  <a16:creationId xmlns:a16="http://schemas.microsoft.com/office/drawing/2014/main" id="{E23C179D-8C8A-ABD3-9B31-E9A266BB436A}"/>
                </a:ext>
              </a:extLst>
            </p:cNvPr>
            <p:cNvSpPr/>
            <p:nvPr/>
          </p:nvSpPr>
          <p:spPr>
            <a:xfrm>
              <a:off x="3381000" y="2329075"/>
              <a:ext cx="28925" cy="59700"/>
            </a:xfrm>
            <a:custGeom>
              <a:avLst/>
              <a:gdLst/>
              <a:ahLst/>
              <a:cxnLst/>
              <a:rect l="l" t="t" r="r" b="b"/>
              <a:pathLst>
                <a:path w="1157" h="2388" extrusionOk="0">
                  <a:moveTo>
                    <a:pt x="1108" y="1"/>
                  </a:moveTo>
                  <a:cubicBezTo>
                    <a:pt x="1090" y="1"/>
                    <a:pt x="1070" y="9"/>
                    <a:pt x="1056" y="23"/>
                  </a:cubicBezTo>
                  <a:cubicBezTo>
                    <a:pt x="589" y="690"/>
                    <a:pt x="256" y="1424"/>
                    <a:pt x="22" y="2224"/>
                  </a:cubicBezTo>
                  <a:cubicBezTo>
                    <a:pt x="0" y="2313"/>
                    <a:pt x="111" y="2387"/>
                    <a:pt x="208" y="2387"/>
                  </a:cubicBezTo>
                  <a:cubicBezTo>
                    <a:pt x="256" y="2387"/>
                    <a:pt x="300" y="2369"/>
                    <a:pt x="323" y="2324"/>
                  </a:cubicBezTo>
                  <a:cubicBezTo>
                    <a:pt x="723" y="1624"/>
                    <a:pt x="990" y="856"/>
                    <a:pt x="1157" y="56"/>
                  </a:cubicBezTo>
                  <a:cubicBezTo>
                    <a:pt x="1157" y="17"/>
                    <a:pt x="1134" y="1"/>
                    <a:pt x="1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47;p62">
              <a:extLst>
                <a:ext uri="{FF2B5EF4-FFF2-40B4-BE49-F238E27FC236}">
                  <a16:creationId xmlns:a16="http://schemas.microsoft.com/office/drawing/2014/main" id="{05A9DD89-97BB-E848-B160-6E8E4C931CF7}"/>
                </a:ext>
              </a:extLst>
            </p:cNvPr>
            <p:cNvSpPr/>
            <p:nvPr/>
          </p:nvSpPr>
          <p:spPr>
            <a:xfrm>
              <a:off x="3568225" y="2129125"/>
              <a:ext cx="121900" cy="95625"/>
            </a:xfrm>
            <a:custGeom>
              <a:avLst/>
              <a:gdLst/>
              <a:ahLst/>
              <a:cxnLst/>
              <a:rect l="l" t="t" r="r" b="b"/>
              <a:pathLst>
                <a:path w="4876" h="3825" extrusionOk="0">
                  <a:moveTo>
                    <a:pt x="4837" y="1"/>
                  </a:moveTo>
                  <a:cubicBezTo>
                    <a:pt x="4828" y="1"/>
                    <a:pt x="4819" y="5"/>
                    <a:pt x="4809" y="15"/>
                  </a:cubicBezTo>
                  <a:cubicBezTo>
                    <a:pt x="3241" y="1182"/>
                    <a:pt x="1607" y="2283"/>
                    <a:pt x="106" y="3584"/>
                  </a:cubicBezTo>
                  <a:cubicBezTo>
                    <a:pt x="0" y="3663"/>
                    <a:pt x="81" y="3824"/>
                    <a:pt x="186" y="3824"/>
                  </a:cubicBezTo>
                  <a:cubicBezTo>
                    <a:pt x="214" y="3824"/>
                    <a:pt x="244" y="3813"/>
                    <a:pt x="272" y="3784"/>
                  </a:cubicBezTo>
                  <a:cubicBezTo>
                    <a:pt x="1940" y="2683"/>
                    <a:pt x="3708" y="1716"/>
                    <a:pt x="4876" y="48"/>
                  </a:cubicBezTo>
                  <a:cubicBezTo>
                    <a:pt x="4876" y="25"/>
                    <a:pt x="4859" y="1"/>
                    <a:pt x="4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48;p62">
              <a:extLst>
                <a:ext uri="{FF2B5EF4-FFF2-40B4-BE49-F238E27FC236}">
                  <a16:creationId xmlns:a16="http://schemas.microsoft.com/office/drawing/2014/main" id="{FFCDBF08-2008-ED29-03F0-3E9422CF5B1D}"/>
                </a:ext>
              </a:extLst>
            </p:cNvPr>
            <p:cNvSpPr/>
            <p:nvPr/>
          </p:nvSpPr>
          <p:spPr>
            <a:xfrm>
              <a:off x="3492150" y="2252750"/>
              <a:ext cx="47650" cy="38475"/>
            </a:xfrm>
            <a:custGeom>
              <a:avLst/>
              <a:gdLst/>
              <a:ahLst/>
              <a:cxnLst/>
              <a:rect l="l" t="t" r="r" b="b"/>
              <a:pathLst>
                <a:path w="1906" h="1539" extrusionOk="0">
                  <a:moveTo>
                    <a:pt x="1776" y="0"/>
                  </a:moveTo>
                  <a:cubicBezTo>
                    <a:pt x="1766" y="0"/>
                    <a:pt x="1757" y="2"/>
                    <a:pt x="1747" y="7"/>
                  </a:cubicBezTo>
                  <a:cubicBezTo>
                    <a:pt x="1114" y="340"/>
                    <a:pt x="547" y="774"/>
                    <a:pt x="80" y="1308"/>
                  </a:cubicBezTo>
                  <a:cubicBezTo>
                    <a:pt x="1" y="1413"/>
                    <a:pt x="87" y="1538"/>
                    <a:pt x="193" y="1538"/>
                  </a:cubicBezTo>
                  <a:cubicBezTo>
                    <a:pt x="221" y="1538"/>
                    <a:pt x="251" y="1529"/>
                    <a:pt x="280" y="1508"/>
                  </a:cubicBezTo>
                  <a:cubicBezTo>
                    <a:pt x="847" y="1107"/>
                    <a:pt x="1347" y="640"/>
                    <a:pt x="1848" y="140"/>
                  </a:cubicBezTo>
                  <a:cubicBezTo>
                    <a:pt x="1905" y="82"/>
                    <a:pt x="1838" y="0"/>
                    <a:pt x="1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49;p62">
              <a:extLst>
                <a:ext uri="{FF2B5EF4-FFF2-40B4-BE49-F238E27FC236}">
                  <a16:creationId xmlns:a16="http://schemas.microsoft.com/office/drawing/2014/main" id="{6D6BB9AE-37E8-84DF-B852-05BA4F8A5737}"/>
                </a:ext>
              </a:extLst>
            </p:cNvPr>
            <p:cNvSpPr/>
            <p:nvPr/>
          </p:nvSpPr>
          <p:spPr>
            <a:xfrm>
              <a:off x="3444925" y="2311200"/>
              <a:ext cx="150725" cy="95175"/>
            </a:xfrm>
            <a:custGeom>
              <a:avLst/>
              <a:gdLst/>
              <a:ahLst/>
              <a:cxnLst/>
              <a:rect l="l" t="t" r="r" b="b"/>
              <a:pathLst>
                <a:path w="6029" h="3807" extrusionOk="0">
                  <a:moveTo>
                    <a:pt x="5866" y="1"/>
                  </a:moveTo>
                  <a:cubicBezTo>
                    <a:pt x="5857" y="1"/>
                    <a:pt x="5848" y="2"/>
                    <a:pt x="5838" y="4"/>
                  </a:cubicBezTo>
                  <a:cubicBezTo>
                    <a:pt x="3470" y="437"/>
                    <a:pt x="1935" y="2505"/>
                    <a:pt x="1" y="3773"/>
                  </a:cubicBezTo>
                  <a:lnTo>
                    <a:pt x="1" y="3806"/>
                  </a:lnTo>
                  <a:cubicBezTo>
                    <a:pt x="2069" y="2806"/>
                    <a:pt x="3737" y="1205"/>
                    <a:pt x="5871" y="271"/>
                  </a:cubicBezTo>
                  <a:cubicBezTo>
                    <a:pt x="6028" y="239"/>
                    <a:pt x="6008" y="1"/>
                    <a:pt x="58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50;p62">
              <a:extLst>
                <a:ext uri="{FF2B5EF4-FFF2-40B4-BE49-F238E27FC236}">
                  <a16:creationId xmlns:a16="http://schemas.microsoft.com/office/drawing/2014/main" id="{931F0E2E-E7A6-1DCA-C2C6-CBA35FD65791}"/>
                </a:ext>
              </a:extLst>
            </p:cNvPr>
            <p:cNvSpPr/>
            <p:nvPr/>
          </p:nvSpPr>
          <p:spPr>
            <a:xfrm>
              <a:off x="3562825" y="2323700"/>
              <a:ext cx="61175" cy="37875"/>
            </a:xfrm>
            <a:custGeom>
              <a:avLst/>
              <a:gdLst/>
              <a:ahLst/>
              <a:cxnLst/>
              <a:rect l="l" t="t" r="r" b="b"/>
              <a:pathLst>
                <a:path w="2447" h="1515" extrusionOk="0">
                  <a:moveTo>
                    <a:pt x="2279" y="0"/>
                  </a:moveTo>
                  <a:cubicBezTo>
                    <a:pt x="2271" y="0"/>
                    <a:pt x="2264" y="1"/>
                    <a:pt x="2256" y="4"/>
                  </a:cubicBezTo>
                  <a:cubicBezTo>
                    <a:pt x="1389" y="304"/>
                    <a:pt x="655" y="805"/>
                    <a:pt x="55" y="1438"/>
                  </a:cubicBezTo>
                  <a:cubicBezTo>
                    <a:pt x="1" y="1465"/>
                    <a:pt x="34" y="1514"/>
                    <a:pt x="84" y="1514"/>
                  </a:cubicBezTo>
                  <a:cubicBezTo>
                    <a:pt x="96" y="1514"/>
                    <a:pt x="109" y="1511"/>
                    <a:pt x="121" y="1505"/>
                  </a:cubicBezTo>
                  <a:cubicBezTo>
                    <a:pt x="822" y="1038"/>
                    <a:pt x="1556" y="604"/>
                    <a:pt x="2323" y="238"/>
                  </a:cubicBezTo>
                  <a:cubicBezTo>
                    <a:pt x="2446" y="176"/>
                    <a:pt x="2370" y="0"/>
                    <a:pt x="2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51;p62">
              <a:extLst>
                <a:ext uri="{FF2B5EF4-FFF2-40B4-BE49-F238E27FC236}">
                  <a16:creationId xmlns:a16="http://schemas.microsoft.com/office/drawing/2014/main" id="{D6EE5DCA-1D3B-2DD7-43A2-C3B5AE22167A}"/>
                </a:ext>
              </a:extLst>
            </p:cNvPr>
            <p:cNvSpPr/>
            <p:nvPr/>
          </p:nvSpPr>
          <p:spPr>
            <a:xfrm>
              <a:off x="3330675" y="2308250"/>
              <a:ext cx="19200" cy="75500"/>
            </a:xfrm>
            <a:custGeom>
              <a:avLst/>
              <a:gdLst/>
              <a:ahLst/>
              <a:cxnLst/>
              <a:rect l="l" t="t" r="r" b="b"/>
              <a:pathLst>
                <a:path w="768" h="3020" extrusionOk="0">
                  <a:moveTo>
                    <a:pt x="390" y="1"/>
                  </a:moveTo>
                  <a:cubicBezTo>
                    <a:pt x="291" y="1"/>
                    <a:pt x="185" y="68"/>
                    <a:pt x="167" y="188"/>
                  </a:cubicBezTo>
                  <a:cubicBezTo>
                    <a:pt x="1" y="1056"/>
                    <a:pt x="34" y="1990"/>
                    <a:pt x="301" y="2857"/>
                  </a:cubicBezTo>
                  <a:cubicBezTo>
                    <a:pt x="335" y="2961"/>
                    <a:pt x="442" y="3020"/>
                    <a:pt x="537" y="3020"/>
                  </a:cubicBezTo>
                  <a:cubicBezTo>
                    <a:pt x="624" y="3020"/>
                    <a:pt x="701" y="2969"/>
                    <a:pt x="701" y="2857"/>
                  </a:cubicBezTo>
                  <a:cubicBezTo>
                    <a:pt x="768" y="1956"/>
                    <a:pt x="701" y="1056"/>
                    <a:pt x="568" y="188"/>
                  </a:cubicBezTo>
                  <a:cubicBezTo>
                    <a:pt x="568" y="59"/>
                    <a:pt x="482" y="1"/>
                    <a:pt x="3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7627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grpSp>
        <p:nvGrpSpPr>
          <p:cNvPr id="1937" name="Google Shape;1937;p50"/>
          <p:cNvGrpSpPr/>
          <p:nvPr/>
        </p:nvGrpSpPr>
        <p:grpSpPr>
          <a:xfrm>
            <a:off x="8505572" y="2240862"/>
            <a:ext cx="1693701" cy="857873"/>
            <a:chOff x="0" y="6078527"/>
            <a:chExt cx="2501774" cy="1267169"/>
          </a:xfrm>
        </p:grpSpPr>
        <p:sp>
          <p:nvSpPr>
            <p:cNvPr id="1938" name="Google Shape;1938;p50"/>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0"/>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0"/>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0"/>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0"/>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0"/>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4" name="Google Shape;1944;p50"/>
          <p:cNvGrpSpPr/>
          <p:nvPr/>
        </p:nvGrpSpPr>
        <p:grpSpPr>
          <a:xfrm rot="549047">
            <a:off x="-664626" y="3431973"/>
            <a:ext cx="1653892" cy="539981"/>
            <a:chOff x="2564525" y="5223525"/>
            <a:chExt cx="2556110" cy="834547"/>
          </a:xfrm>
        </p:grpSpPr>
        <p:sp>
          <p:nvSpPr>
            <p:cNvPr id="1945" name="Google Shape;1945;p50"/>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0"/>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0"/>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0"/>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0"/>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0"/>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0"/>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0"/>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0"/>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0"/>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936;p50">
            <a:extLst>
              <a:ext uri="{FF2B5EF4-FFF2-40B4-BE49-F238E27FC236}">
                <a16:creationId xmlns:a16="http://schemas.microsoft.com/office/drawing/2014/main" id="{CC614947-93FD-B27F-4F5E-8FE69FA9AF38}"/>
              </a:ext>
            </a:extLst>
          </p:cNvPr>
          <p:cNvSpPr txBox="1">
            <a:spLocks/>
          </p:cNvSpPr>
          <p:nvPr/>
        </p:nvSpPr>
        <p:spPr>
          <a:xfrm>
            <a:off x="1174738" y="823616"/>
            <a:ext cx="7361400" cy="3346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150000"/>
              </a:lnSpc>
              <a:buFont typeface="+mj-lt"/>
              <a:buAutoNum type="arabicPeriod" startAt="3"/>
            </a:pPr>
            <a:r>
              <a:rPr lang="en-ID" b="1" dirty="0">
                <a:latin typeface="Times New Roman" panose="02020603050405020304" pitchFamily="18" charset="0"/>
                <a:cs typeface="Times New Roman" panose="02020603050405020304" pitchFamily="18" charset="0"/>
              </a:rPr>
              <a:t>Filtering</a:t>
            </a:r>
          </a:p>
          <a:p>
            <a:pPr>
              <a:lnSpc>
                <a:spcPct val="150000"/>
              </a:lnSpc>
            </a:pPr>
            <a:r>
              <a:rPr lang="en-ID" dirty="0">
                <a:latin typeface="Times New Roman" panose="02020603050405020304" pitchFamily="18" charset="0"/>
                <a:cs typeface="Times New Roman" panose="02020603050405020304" pitchFamily="18" charset="0"/>
              </a:rPr>
              <a:t>Fungsi proxy server lainnya adalah filtering atau sebagai pemilah informasi. Semua transfer informasi menggunakan internet akan disaring terlebih dahulu sehingga bisa meminimalisir serangan virus atau malware.</a:t>
            </a:r>
          </a:p>
          <a:p>
            <a:pPr marL="342900" indent="-342900">
              <a:lnSpc>
                <a:spcPct val="150000"/>
              </a:lnSpc>
              <a:buFont typeface="+mj-lt"/>
              <a:buAutoNum type="arabicPeriod" startAt="4"/>
            </a:pPr>
            <a:r>
              <a:rPr lang="en-ID" b="1" dirty="0">
                <a:latin typeface="Times New Roman" panose="02020603050405020304" pitchFamily="18" charset="0"/>
                <a:cs typeface="Times New Roman" panose="02020603050405020304" pitchFamily="18" charset="0"/>
              </a:rPr>
              <a:t>Caching</a:t>
            </a:r>
          </a:p>
          <a:p>
            <a:pPr>
              <a:lnSpc>
                <a:spcPct val="150000"/>
              </a:lnSpc>
            </a:pPr>
            <a:r>
              <a:rPr lang="en-ID" dirty="0">
                <a:latin typeface="Times New Roman" panose="02020603050405020304" pitchFamily="18" charset="0"/>
                <a:cs typeface="Times New Roman" panose="02020603050405020304" pitchFamily="18" charset="0"/>
              </a:rPr>
              <a:t>Proxy server juga berfungsi untuk caching </a:t>
            </a:r>
            <a:r>
              <a:rPr lang="en-ID" dirty="0" err="1">
                <a:latin typeface="Times New Roman" panose="02020603050405020304" pitchFamily="18" charset="0"/>
                <a:cs typeface="Times New Roman" panose="02020603050405020304" pitchFamily="18" charset="0"/>
              </a:rPr>
              <a:t>artiny</a:t>
            </a:r>
            <a:r>
              <a:rPr lang="id-ID" dirty="0">
                <a:latin typeface="Times New Roman" panose="02020603050405020304" pitchFamily="18" charset="0"/>
                <a:cs typeface="Times New Roman" panose="02020603050405020304" pitchFamily="18" charset="0"/>
              </a:rPr>
              <a:t>a</a:t>
            </a:r>
            <a:r>
              <a:rPr lang="en-ID" dirty="0">
                <a:latin typeface="Times New Roman" panose="02020603050405020304" pitchFamily="18" charset="0"/>
                <a:cs typeface="Times New Roman" panose="02020603050405020304" pitchFamily="18" charset="0"/>
              </a:rPr>
              <a:t> data sementara dari aktivitas internet akan disimpan di server. Jadi ketika kita ingin mengakses data itu lagi, proxy server akan memberikan data yang sudah disimpan sebelumnya. Semua data yang pernah kita akses akan disimpan oleh server dalam </a:t>
            </a:r>
            <a:r>
              <a:rPr lang="en-ID" dirty="0" err="1">
                <a:latin typeface="Times New Roman" panose="02020603050405020304" pitchFamily="18" charset="0"/>
                <a:cs typeface="Times New Roman" panose="02020603050405020304" pitchFamily="18" charset="0"/>
              </a:rPr>
              <a:t>bentuk</a:t>
            </a:r>
            <a:r>
              <a:rPr lang="en-ID" dirty="0">
                <a:latin typeface="Times New Roman" panose="02020603050405020304" pitchFamily="18" charset="0"/>
                <a:cs typeface="Times New Roman" panose="02020603050405020304" pitchFamily="18" charset="0"/>
              </a:rPr>
              <a:t> cache</a:t>
            </a:r>
            <a:r>
              <a:rPr lang="id-ID" dirty="0">
                <a:latin typeface="Times New Roman" panose="02020603050405020304" pitchFamily="18" charset="0"/>
                <a:cs typeface="Times New Roman" panose="02020603050405020304" pitchFamily="18" charset="0"/>
              </a:rPr>
              <a:t>. S</a:t>
            </a:r>
            <a:r>
              <a:rPr lang="en-ID" dirty="0" err="1">
                <a:latin typeface="Times New Roman" panose="02020603050405020304" pitchFamily="18" charset="0"/>
                <a:cs typeface="Times New Roman" panose="02020603050405020304" pitchFamily="18" charset="0"/>
              </a:rPr>
              <a:t>eperti</a:t>
            </a:r>
            <a:r>
              <a:rPr lang="en-ID" dirty="0">
                <a:latin typeface="Times New Roman" panose="02020603050405020304" pitchFamily="18" charset="0"/>
                <a:cs typeface="Times New Roman" panose="02020603050405020304" pitchFamily="18" charset="0"/>
              </a:rPr>
              <a:t> yang digambarkan pada gambar berikut:</a:t>
            </a:r>
          </a:p>
        </p:txBody>
      </p:sp>
    </p:spTree>
    <p:extLst>
      <p:ext uri="{BB962C8B-B14F-4D97-AF65-F5344CB8AC3E}">
        <p14:creationId xmlns:p14="http://schemas.microsoft.com/office/powerpoint/2010/main" val="274735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enyimpanan cache server pro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864" y="617062"/>
            <a:ext cx="7508946" cy="4003794"/>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oogle Shape;2253;p53">
            <a:extLst>
              <a:ext uri="{FF2B5EF4-FFF2-40B4-BE49-F238E27FC236}">
                <a16:creationId xmlns:a16="http://schemas.microsoft.com/office/drawing/2014/main" id="{F7CA2D4E-6420-D85B-75B6-E1A7AE37DCE4}"/>
              </a:ext>
            </a:extLst>
          </p:cNvPr>
          <p:cNvGrpSpPr/>
          <p:nvPr/>
        </p:nvGrpSpPr>
        <p:grpSpPr>
          <a:xfrm rot="1447678" flipH="1">
            <a:off x="7207782" y="542808"/>
            <a:ext cx="1653929" cy="539993"/>
            <a:chOff x="2564525" y="5223525"/>
            <a:chExt cx="2556110" cy="834547"/>
          </a:xfrm>
        </p:grpSpPr>
        <p:sp>
          <p:nvSpPr>
            <p:cNvPr id="4" name="Google Shape;2254;p53">
              <a:extLst>
                <a:ext uri="{FF2B5EF4-FFF2-40B4-BE49-F238E27FC236}">
                  <a16:creationId xmlns:a16="http://schemas.microsoft.com/office/drawing/2014/main" id="{A20AAFBA-FE81-FE3B-2007-23B094228A69}"/>
                </a:ext>
              </a:extLst>
            </p:cNvPr>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55;p53">
              <a:extLst>
                <a:ext uri="{FF2B5EF4-FFF2-40B4-BE49-F238E27FC236}">
                  <a16:creationId xmlns:a16="http://schemas.microsoft.com/office/drawing/2014/main" id="{9E4947C0-4F7D-E36B-CFD7-200D55B5F4C7}"/>
                </a:ext>
              </a:extLst>
            </p:cNvPr>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56;p53">
              <a:extLst>
                <a:ext uri="{FF2B5EF4-FFF2-40B4-BE49-F238E27FC236}">
                  <a16:creationId xmlns:a16="http://schemas.microsoft.com/office/drawing/2014/main" id="{B1C6C027-328B-0FE9-D743-C52E36B2C570}"/>
                </a:ext>
              </a:extLst>
            </p:cNvPr>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57;p53">
              <a:extLst>
                <a:ext uri="{FF2B5EF4-FFF2-40B4-BE49-F238E27FC236}">
                  <a16:creationId xmlns:a16="http://schemas.microsoft.com/office/drawing/2014/main" id="{353131D0-41C1-2937-86CC-86E37EC4DDE5}"/>
                </a:ext>
              </a:extLst>
            </p:cNvPr>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58;p53">
              <a:extLst>
                <a:ext uri="{FF2B5EF4-FFF2-40B4-BE49-F238E27FC236}">
                  <a16:creationId xmlns:a16="http://schemas.microsoft.com/office/drawing/2014/main" id="{EE121DFB-46AC-1BF7-4431-1671882E05C1}"/>
                </a:ext>
              </a:extLst>
            </p:cNvPr>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59;p53">
              <a:extLst>
                <a:ext uri="{FF2B5EF4-FFF2-40B4-BE49-F238E27FC236}">
                  <a16:creationId xmlns:a16="http://schemas.microsoft.com/office/drawing/2014/main" id="{39F5BA78-3473-64C2-3217-CC015E32FCAF}"/>
                </a:ext>
              </a:extLst>
            </p:cNvPr>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60;p53">
              <a:extLst>
                <a:ext uri="{FF2B5EF4-FFF2-40B4-BE49-F238E27FC236}">
                  <a16:creationId xmlns:a16="http://schemas.microsoft.com/office/drawing/2014/main" id="{ED885321-2EBB-969F-B485-3707C01FEB1C}"/>
                </a:ext>
              </a:extLst>
            </p:cNvPr>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61;p53">
              <a:extLst>
                <a:ext uri="{FF2B5EF4-FFF2-40B4-BE49-F238E27FC236}">
                  <a16:creationId xmlns:a16="http://schemas.microsoft.com/office/drawing/2014/main" id="{0587EFE9-59D3-34D0-6DFE-01AE9F184881}"/>
                </a:ext>
              </a:extLst>
            </p:cNvPr>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62;p53">
              <a:extLst>
                <a:ext uri="{FF2B5EF4-FFF2-40B4-BE49-F238E27FC236}">
                  <a16:creationId xmlns:a16="http://schemas.microsoft.com/office/drawing/2014/main" id="{54253AAA-318D-D1A5-92A1-F39453721E65}"/>
                </a:ext>
              </a:extLst>
            </p:cNvPr>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63;p53">
              <a:extLst>
                <a:ext uri="{FF2B5EF4-FFF2-40B4-BE49-F238E27FC236}">
                  <a16:creationId xmlns:a16="http://schemas.microsoft.com/office/drawing/2014/main" id="{34E812E8-BC33-EDA2-0C51-5A9B326C6CDD}"/>
                </a:ext>
              </a:extLst>
            </p:cNvPr>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2246;p53">
            <a:extLst>
              <a:ext uri="{FF2B5EF4-FFF2-40B4-BE49-F238E27FC236}">
                <a16:creationId xmlns:a16="http://schemas.microsoft.com/office/drawing/2014/main" id="{1B63088C-F464-E2D5-0A90-603D1B3C913B}"/>
              </a:ext>
            </a:extLst>
          </p:cNvPr>
          <p:cNvGrpSpPr/>
          <p:nvPr/>
        </p:nvGrpSpPr>
        <p:grpSpPr>
          <a:xfrm rot="1722911" flipH="1">
            <a:off x="222755" y="4081450"/>
            <a:ext cx="1693749" cy="857898"/>
            <a:chOff x="0" y="6078527"/>
            <a:chExt cx="2501774" cy="1267169"/>
          </a:xfrm>
        </p:grpSpPr>
        <p:sp>
          <p:nvSpPr>
            <p:cNvPr id="15" name="Google Shape;2247;p53">
              <a:extLst>
                <a:ext uri="{FF2B5EF4-FFF2-40B4-BE49-F238E27FC236}">
                  <a16:creationId xmlns:a16="http://schemas.microsoft.com/office/drawing/2014/main" id="{4EEFF482-A4A2-BC76-0A08-34D16EBB0BFD}"/>
                </a:ext>
              </a:extLst>
            </p:cNvPr>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48;p53">
              <a:extLst>
                <a:ext uri="{FF2B5EF4-FFF2-40B4-BE49-F238E27FC236}">
                  <a16:creationId xmlns:a16="http://schemas.microsoft.com/office/drawing/2014/main" id="{A3175D52-9A14-6526-714C-B7917D4117E2}"/>
                </a:ext>
              </a:extLst>
            </p:cNvPr>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49;p53">
              <a:extLst>
                <a:ext uri="{FF2B5EF4-FFF2-40B4-BE49-F238E27FC236}">
                  <a16:creationId xmlns:a16="http://schemas.microsoft.com/office/drawing/2014/main" id="{D7A8C67D-0377-D214-6E78-BA73CA152743}"/>
                </a:ext>
              </a:extLst>
            </p:cNvPr>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50;p53">
              <a:extLst>
                <a:ext uri="{FF2B5EF4-FFF2-40B4-BE49-F238E27FC236}">
                  <a16:creationId xmlns:a16="http://schemas.microsoft.com/office/drawing/2014/main" id="{00D61CC6-D867-21AD-4581-6E93C2C8BDA2}"/>
                </a:ext>
              </a:extLst>
            </p:cNvPr>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51;p53">
              <a:extLst>
                <a:ext uri="{FF2B5EF4-FFF2-40B4-BE49-F238E27FC236}">
                  <a16:creationId xmlns:a16="http://schemas.microsoft.com/office/drawing/2014/main" id="{E0299C61-C233-5315-2394-4D49C3EEB177}"/>
                </a:ext>
              </a:extLst>
            </p:cNvPr>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52;p53">
              <a:extLst>
                <a:ext uri="{FF2B5EF4-FFF2-40B4-BE49-F238E27FC236}">
                  <a16:creationId xmlns:a16="http://schemas.microsoft.com/office/drawing/2014/main" id="{5DAEF406-56F8-9852-7CE8-9AD0822E96C6}"/>
                </a:ext>
              </a:extLst>
            </p:cNvPr>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3709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8"/>
        <p:cNvGrpSpPr/>
        <p:nvPr/>
      </p:nvGrpSpPr>
      <p:grpSpPr>
        <a:xfrm>
          <a:off x="0" y="0"/>
          <a:ext cx="0" cy="0"/>
          <a:chOff x="0" y="0"/>
          <a:chExt cx="0" cy="0"/>
        </a:xfrm>
      </p:grpSpPr>
      <p:sp>
        <p:nvSpPr>
          <p:cNvPr id="2189" name="Google Shape;2189;p53"/>
          <p:cNvSpPr txBox="1">
            <a:spLocks noGrp="1"/>
          </p:cNvSpPr>
          <p:nvPr>
            <p:ph type="title"/>
          </p:nvPr>
        </p:nvSpPr>
        <p:spPr>
          <a:xfrm>
            <a:off x="1632904" y="2173153"/>
            <a:ext cx="7228311" cy="816000"/>
          </a:xfrm>
          <a:prstGeom prst="rect">
            <a:avLst/>
          </a:prstGeom>
        </p:spPr>
        <p:txBody>
          <a:bodyPr spcFirstLastPara="1" wrap="square" lIns="91425" tIns="91425" rIns="91425" bIns="91425" anchor="ctr" anchorCtr="0">
            <a:noAutofit/>
          </a:bodyPr>
          <a:lstStyle/>
          <a:p>
            <a:pPr lvl="0" algn="ctr"/>
            <a:r>
              <a:rPr lang="en-ID" sz="5400" dirty="0" err="1">
                <a:latin typeface="Cascadia Code" panose="020B0509020204030204" pitchFamily="49" charset="0"/>
              </a:rPr>
              <a:t>Manfaat</a:t>
            </a:r>
            <a:r>
              <a:rPr lang="en-ID" sz="5400" dirty="0">
                <a:latin typeface="Cascadia Code" panose="020B0509020204030204" pitchFamily="49" charset="0"/>
              </a:rPr>
              <a:t> Proxy Server</a:t>
            </a:r>
          </a:p>
        </p:txBody>
      </p:sp>
      <p:sp>
        <p:nvSpPr>
          <p:cNvPr id="2190" name="Google Shape;2190;p53"/>
          <p:cNvSpPr txBox="1">
            <a:spLocks noGrp="1"/>
          </p:cNvSpPr>
          <p:nvPr>
            <p:ph type="title" idx="2"/>
          </p:nvPr>
        </p:nvSpPr>
        <p:spPr>
          <a:xfrm>
            <a:off x="1043792" y="1487250"/>
            <a:ext cx="1255800" cy="114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600" dirty="0"/>
              <a:t>03</a:t>
            </a:r>
            <a:endParaRPr sz="6600" dirty="0"/>
          </a:p>
        </p:txBody>
      </p:sp>
      <p:grpSp>
        <p:nvGrpSpPr>
          <p:cNvPr id="2192" name="Google Shape;2192;p53"/>
          <p:cNvGrpSpPr/>
          <p:nvPr/>
        </p:nvGrpSpPr>
        <p:grpSpPr>
          <a:xfrm>
            <a:off x="808662" y="1463306"/>
            <a:ext cx="1553648" cy="1421934"/>
            <a:chOff x="-164200" y="1462250"/>
            <a:chExt cx="1037425" cy="949475"/>
          </a:xfrm>
        </p:grpSpPr>
        <p:sp>
          <p:nvSpPr>
            <p:cNvPr id="2193" name="Google Shape;2193;p53"/>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3"/>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3"/>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3"/>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3"/>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3"/>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3"/>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3"/>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3"/>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3"/>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3"/>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3"/>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3"/>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3"/>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3"/>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3"/>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3"/>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3"/>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3"/>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3"/>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3"/>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3"/>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3"/>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3"/>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3"/>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5" name="Google Shape;2235;p53"/>
          <p:cNvGrpSpPr/>
          <p:nvPr/>
        </p:nvGrpSpPr>
        <p:grpSpPr>
          <a:xfrm>
            <a:off x="7242447" y="2676385"/>
            <a:ext cx="1264257" cy="1609806"/>
            <a:chOff x="6914636" y="2627673"/>
            <a:chExt cx="1485264" cy="1890998"/>
          </a:xfrm>
        </p:grpSpPr>
        <p:sp>
          <p:nvSpPr>
            <p:cNvPr id="2236" name="Google Shape;2236;p53"/>
            <p:cNvSpPr/>
            <p:nvPr/>
          </p:nvSpPr>
          <p:spPr>
            <a:xfrm flipH="1">
              <a:off x="8128915" y="2789048"/>
              <a:ext cx="69662" cy="94981"/>
            </a:xfrm>
            <a:custGeom>
              <a:avLst/>
              <a:gdLst/>
              <a:ahLst/>
              <a:cxnLst/>
              <a:rect l="l" t="t" r="r" b="b"/>
              <a:pathLst>
                <a:path w="1981" h="2701" fill="none" extrusionOk="0">
                  <a:moveTo>
                    <a:pt x="1981" y="2701"/>
                  </a:moveTo>
                  <a:lnTo>
                    <a:pt x="0" y="0"/>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3"/>
            <p:cNvSpPr/>
            <p:nvPr/>
          </p:nvSpPr>
          <p:spPr>
            <a:xfrm flipH="1">
              <a:off x="7058968" y="4262872"/>
              <a:ext cx="68396" cy="93750"/>
            </a:xfrm>
            <a:custGeom>
              <a:avLst/>
              <a:gdLst/>
              <a:ahLst/>
              <a:cxnLst/>
              <a:rect l="l" t="t" r="r" b="b"/>
              <a:pathLst>
                <a:path w="1945" h="2666" fill="none" extrusionOk="0">
                  <a:moveTo>
                    <a:pt x="0" y="1"/>
                  </a:moveTo>
                  <a:lnTo>
                    <a:pt x="1944" y="266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3"/>
            <p:cNvSpPr/>
            <p:nvPr/>
          </p:nvSpPr>
          <p:spPr>
            <a:xfrm flipH="1">
              <a:off x="6914636" y="2627673"/>
              <a:ext cx="1485264" cy="1890998"/>
            </a:xfrm>
            <a:custGeom>
              <a:avLst/>
              <a:gdLst/>
              <a:ahLst/>
              <a:cxnLst/>
              <a:rect l="l" t="t" r="r" b="b"/>
              <a:pathLst>
                <a:path w="42237" h="53775" extrusionOk="0">
                  <a:moveTo>
                    <a:pt x="12599" y="0"/>
                  </a:moveTo>
                  <a:cubicBezTo>
                    <a:pt x="10535" y="0"/>
                    <a:pt x="8448" y="576"/>
                    <a:pt x="6589" y="1780"/>
                  </a:cubicBezTo>
                  <a:cubicBezTo>
                    <a:pt x="1440" y="5129"/>
                    <a:pt x="0" y="11970"/>
                    <a:pt x="3349" y="17083"/>
                  </a:cubicBezTo>
                  <a:lnTo>
                    <a:pt x="22648" y="46717"/>
                  </a:lnTo>
                  <a:lnTo>
                    <a:pt x="23189" y="47581"/>
                  </a:lnTo>
                  <a:cubicBezTo>
                    <a:pt x="23477" y="47977"/>
                    <a:pt x="23873" y="48337"/>
                    <a:pt x="24305" y="48517"/>
                  </a:cubicBezTo>
                  <a:lnTo>
                    <a:pt x="34999" y="53306"/>
                  </a:lnTo>
                  <a:cubicBezTo>
                    <a:pt x="35647" y="53630"/>
                    <a:pt x="36367" y="53774"/>
                    <a:pt x="37087" y="53774"/>
                  </a:cubicBezTo>
                  <a:cubicBezTo>
                    <a:pt x="38455" y="53774"/>
                    <a:pt x="39752" y="53198"/>
                    <a:pt x="40724" y="52226"/>
                  </a:cubicBezTo>
                  <a:cubicBezTo>
                    <a:pt x="41696" y="51290"/>
                    <a:pt x="42236" y="49957"/>
                    <a:pt x="42236" y="48589"/>
                  </a:cubicBezTo>
                  <a:lnTo>
                    <a:pt x="42164" y="36887"/>
                  </a:lnTo>
                  <a:cubicBezTo>
                    <a:pt x="42164" y="36383"/>
                    <a:pt x="41984" y="35915"/>
                    <a:pt x="41732" y="35483"/>
                  </a:cubicBezTo>
                  <a:lnTo>
                    <a:pt x="41660" y="35375"/>
                  </a:lnTo>
                  <a:cubicBezTo>
                    <a:pt x="41660" y="35375"/>
                    <a:pt x="41624" y="35339"/>
                    <a:pt x="41624" y="35339"/>
                  </a:cubicBezTo>
                  <a:lnTo>
                    <a:pt x="21892" y="5021"/>
                  </a:lnTo>
                  <a:cubicBezTo>
                    <a:pt x="19761" y="1767"/>
                    <a:pt x="16215" y="0"/>
                    <a:pt x="12599" y="0"/>
                  </a:cubicBezTo>
                  <a:close/>
                </a:path>
              </a:pathLst>
            </a:custGeom>
            <a:solidFill>
              <a:schemeClr val="accent4"/>
            </a:solidFill>
            <a:ln>
              <a:noFill/>
            </a:ln>
            <a:effectLst>
              <a:outerShdw dist="76200" dir="3000000" algn="bl" rotWithShape="0">
                <a:srgbClr val="000000">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3"/>
            <p:cNvSpPr/>
            <p:nvPr/>
          </p:nvSpPr>
          <p:spPr>
            <a:xfrm flipH="1">
              <a:off x="7646488" y="2709081"/>
              <a:ext cx="648337" cy="552266"/>
            </a:xfrm>
            <a:custGeom>
              <a:avLst/>
              <a:gdLst/>
              <a:ahLst/>
              <a:cxnLst/>
              <a:rect l="l" t="t" r="r" b="b"/>
              <a:pathLst>
                <a:path w="18437" h="15705" extrusionOk="0">
                  <a:moveTo>
                    <a:pt x="9595" y="0"/>
                  </a:moveTo>
                  <a:cubicBezTo>
                    <a:pt x="8014" y="0"/>
                    <a:pt x="6420" y="444"/>
                    <a:pt x="5006" y="1374"/>
                  </a:cubicBezTo>
                  <a:cubicBezTo>
                    <a:pt x="1081" y="3930"/>
                    <a:pt x="1" y="9151"/>
                    <a:pt x="2521" y="13076"/>
                  </a:cubicBezTo>
                  <a:lnTo>
                    <a:pt x="4250" y="15704"/>
                  </a:lnTo>
                  <a:lnTo>
                    <a:pt x="18436" y="6487"/>
                  </a:lnTo>
                  <a:lnTo>
                    <a:pt x="16708" y="3858"/>
                  </a:lnTo>
                  <a:cubicBezTo>
                    <a:pt x="15081" y="1361"/>
                    <a:pt x="12360" y="0"/>
                    <a:pt x="9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3"/>
            <p:cNvSpPr/>
            <p:nvPr/>
          </p:nvSpPr>
          <p:spPr>
            <a:xfrm flipH="1">
              <a:off x="7012143" y="3032147"/>
              <a:ext cx="1069965" cy="1178836"/>
            </a:xfrm>
            <a:custGeom>
              <a:avLst/>
              <a:gdLst/>
              <a:ahLst/>
              <a:cxnLst/>
              <a:rect l="l" t="t" r="r" b="b"/>
              <a:pathLst>
                <a:path w="30427" h="33523" extrusionOk="0">
                  <a:moveTo>
                    <a:pt x="14152" y="0"/>
                  </a:moveTo>
                  <a:lnTo>
                    <a:pt x="1" y="9218"/>
                  </a:lnTo>
                  <a:lnTo>
                    <a:pt x="15844" y="33522"/>
                  </a:lnTo>
                  <a:cubicBezTo>
                    <a:pt x="16204" y="32550"/>
                    <a:pt x="17104" y="31830"/>
                    <a:pt x="18148" y="31686"/>
                  </a:cubicBezTo>
                  <a:cubicBezTo>
                    <a:pt x="18304" y="31668"/>
                    <a:pt x="18459" y="31659"/>
                    <a:pt x="18614" y="31659"/>
                  </a:cubicBezTo>
                  <a:cubicBezTo>
                    <a:pt x="19678" y="31659"/>
                    <a:pt x="20711" y="32084"/>
                    <a:pt x="21497" y="32838"/>
                  </a:cubicBezTo>
                  <a:cubicBezTo>
                    <a:pt x="20381" y="31470"/>
                    <a:pt x="20957" y="29166"/>
                    <a:pt x="22505" y="28338"/>
                  </a:cubicBezTo>
                  <a:cubicBezTo>
                    <a:pt x="22968" y="28090"/>
                    <a:pt x="23483" y="27974"/>
                    <a:pt x="24001" y="27974"/>
                  </a:cubicBezTo>
                  <a:cubicBezTo>
                    <a:pt x="25214" y="27974"/>
                    <a:pt x="26447" y="28610"/>
                    <a:pt x="27078" y="29670"/>
                  </a:cubicBezTo>
                  <a:cubicBezTo>
                    <a:pt x="26250" y="28266"/>
                    <a:pt x="26610" y="26465"/>
                    <a:pt x="27942" y="25457"/>
                  </a:cubicBezTo>
                  <a:cubicBezTo>
                    <a:pt x="28458" y="25122"/>
                    <a:pt x="29066" y="24934"/>
                    <a:pt x="29687" y="24934"/>
                  </a:cubicBezTo>
                  <a:cubicBezTo>
                    <a:pt x="29933" y="24934"/>
                    <a:pt x="30182" y="24964"/>
                    <a:pt x="30427" y="25025"/>
                  </a:cubicBezTo>
                  <a:lnTo>
                    <a:pt x="14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1" name="Google Shape;2241;p53"/>
            <p:cNvSpPr/>
            <p:nvPr/>
          </p:nvSpPr>
          <p:spPr>
            <a:xfrm flipH="1">
              <a:off x="7007071" y="3909001"/>
              <a:ext cx="519176" cy="507501"/>
            </a:xfrm>
            <a:custGeom>
              <a:avLst/>
              <a:gdLst/>
              <a:ahLst/>
              <a:cxnLst/>
              <a:rect l="l" t="t" r="r" b="b"/>
              <a:pathLst>
                <a:path w="14764" h="14432" extrusionOk="0">
                  <a:moveTo>
                    <a:pt x="13890" y="0"/>
                  </a:moveTo>
                  <a:cubicBezTo>
                    <a:pt x="13263" y="0"/>
                    <a:pt x="12644" y="195"/>
                    <a:pt x="12099" y="558"/>
                  </a:cubicBezTo>
                  <a:cubicBezTo>
                    <a:pt x="10803" y="1530"/>
                    <a:pt x="10443" y="3367"/>
                    <a:pt x="11271" y="4771"/>
                  </a:cubicBezTo>
                  <a:cubicBezTo>
                    <a:pt x="10634" y="3700"/>
                    <a:pt x="9383" y="3063"/>
                    <a:pt x="8157" y="3063"/>
                  </a:cubicBezTo>
                  <a:cubicBezTo>
                    <a:pt x="7652" y="3063"/>
                    <a:pt x="7150" y="3171"/>
                    <a:pt x="6698" y="3403"/>
                  </a:cubicBezTo>
                  <a:cubicBezTo>
                    <a:pt x="5114" y="4231"/>
                    <a:pt x="4574" y="6571"/>
                    <a:pt x="5690" y="7903"/>
                  </a:cubicBezTo>
                  <a:cubicBezTo>
                    <a:pt x="4904" y="7149"/>
                    <a:pt x="3871" y="6724"/>
                    <a:pt x="2783" y="6724"/>
                  </a:cubicBezTo>
                  <a:cubicBezTo>
                    <a:pt x="2625" y="6724"/>
                    <a:pt x="2465" y="6733"/>
                    <a:pt x="2305" y="6751"/>
                  </a:cubicBezTo>
                  <a:cubicBezTo>
                    <a:pt x="1261" y="6931"/>
                    <a:pt x="397" y="7615"/>
                    <a:pt x="1" y="8623"/>
                  </a:cubicBezTo>
                  <a:lnTo>
                    <a:pt x="541" y="9416"/>
                  </a:lnTo>
                  <a:lnTo>
                    <a:pt x="8390" y="12944"/>
                  </a:lnTo>
                  <a:lnTo>
                    <a:pt x="11199" y="14205"/>
                  </a:lnTo>
                  <a:cubicBezTo>
                    <a:pt x="11539" y="14360"/>
                    <a:pt x="11890" y="14432"/>
                    <a:pt x="12233" y="14432"/>
                  </a:cubicBezTo>
                  <a:cubicBezTo>
                    <a:pt x="13559" y="14432"/>
                    <a:pt x="14764" y="13359"/>
                    <a:pt x="14764" y="11900"/>
                  </a:cubicBezTo>
                  <a:lnTo>
                    <a:pt x="14764" y="9344"/>
                  </a:lnTo>
                  <a:lnTo>
                    <a:pt x="14692" y="198"/>
                  </a:lnTo>
                  <a:lnTo>
                    <a:pt x="14620" y="90"/>
                  </a:lnTo>
                  <a:cubicBezTo>
                    <a:pt x="14378" y="29"/>
                    <a:pt x="14133" y="0"/>
                    <a:pt x="138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3"/>
            <p:cNvSpPr/>
            <p:nvPr/>
          </p:nvSpPr>
          <p:spPr>
            <a:xfrm flipH="1">
              <a:off x="7585721" y="2937165"/>
              <a:ext cx="558420" cy="419132"/>
            </a:xfrm>
            <a:custGeom>
              <a:avLst/>
              <a:gdLst/>
              <a:ahLst/>
              <a:cxnLst/>
              <a:rect l="l" t="t" r="r" b="b"/>
              <a:pathLst>
                <a:path w="15880" h="11919" extrusionOk="0">
                  <a:moveTo>
                    <a:pt x="14151" y="1"/>
                  </a:moveTo>
                  <a:lnTo>
                    <a:pt x="1" y="9218"/>
                  </a:lnTo>
                  <a:lnTo>
                    <a:pt x="1729" y="11919"/>
                  </a:lnTo>
                  <a:lnTo>
                    <a:pt x="15880" y="2701"/>
                  </a:lnTo>
                  <a:lnTo>
                    <a:pt x="14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3"/>
            <p:cNvSpPr/>
            <p:nvPr/>
          </p:nvSpPr>
          <p:spPr>
            <a:xfrm flipH="1">
              <a:off x="7007066" y="4217297"/>
              <a:ext cx="224142" cy="199210"/>
            </a:xfrm>
            <a:custGeom>
              <a:avLst/>
              <a:gdLst/>
              <a:ahLst/>
              <a:cxnLst/>
              <a:rect l="l" t="t" r="r" b="b"/>
              <a:pathLst>
                <a:path w="6374" h="5665" extrusionOk="0">
                  <a:moveTo>
                    <a:pt x="4573" y="1"/>
                  </a:moveTo>
                  <a:cubicBezTo>
                    <a:pt x="4069" y="37"/>
                    <a:pt x="3601" y="217"/>
                    <a:pt x="3169" y="505"/>
                  </a:cubicBezTo>
                  <a:cubicBezTo>
                    <a:pt x="2341" y="1081"/>
                    <a:pt x="1585" y="1765"/>
                    <a:pt x="973" y="2557"/>
                  </a:cubicBezTo>
                  <a:cubicBezTo>
                    <a:pt x="541" y="3061"/>
                    <a:pt x="217" y="3601"/>
                    <a:pt x="0" y="4177"/>
                  </a:cubicBezTo>
                  <a:lnTo>
                    <a:pt x="2809" y="5438"/>
                  </a:lnTo>
                  <a:cubicBezTo>
                    <a:pt x="3149" y="5593"/>
                    <a:pt x="3500" y="5665"/>
                    <a:pt x="3843" y="5665"/>
                  </a:cubicBezTo>
                  <a:cubicBezTo>
                    <a:pt x="5169" y="5665"/>
                    <a:pt x="6374" y="4592"/>
                    <a:pt x="6374" y="3133"/>
                  </a:cubicBezTo>
                  <a:lnTo>
                    <a:pt x="6374" y="577"/>
                  </a:lnTo>
                  <a:lnTo>
                    <a:pt x="6158" y="505"/>
                  </a:lnTo>
                  <a:cubicBezTo>
                    <a:pt x="5690" y="217"/>
                    <a:pt x="5149" y="37"/>
                    <a:pt x="4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3"/>
            <p:cNvSpPr/>
            <p:nvPr/>
          </p:nvSpPr>
          <p:spPr>
            <a:xfrm flipH="1">
              <a:off x="7435034" y="3332215"/>
              <a:ext cx="455879" cy="706570"/>
            </a:xfrm>
            <a:custGeom>
              <a:avLst/>
              <a:gdLst/>
              <a:ahLst/>
              <a:cxnLst/>
              <a:rect l="l" t="t" r="r" b="b"/>
              <a:pathLst>
                <a:path w="12964" h="20093" fill="none" extrusionOk="0">
                  <a:moveTo>
                    <a:pt x="1" y="1"/>
                  </a:moveTo>
                  <a:cubicBezTo>
                    <a:pt x="4502" y="6554"/>
                    <a:pt x="8823" y="13251"/>
                    <a:pt x="12963" y="20093"/>
                  </a:cubicBez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3"/>
            <p:cNvSpPr/>
            <p:nvPr/>
          </p:nvSpPr>
          <p:spPr>
            <a:xfrm flipH="1">
              <a:off x="7224850" y="3222077"/>
              <a:ext cx="469804" cy="696408"/>
            </a:xfrm>
            <a:custGeom>
              <a:avLst/>
              <a:gdLst/>
              <a:ahLst/>
              <a:cxnLst/>
              <a:rect l="l" t="t" r="r" b="b"/>
              <a:pathLst>
                <a:path w="13360" h="19804" fill="none" extrusionOk="0">
                  <a:moveTo>
                    <a:pt x="1" y="0"/>
                  </a:moveTo>
                  <a:lnTo>
                    <a:pt x="13360" y="19804"/>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53"/>
          <p:cNvGrpSpPr/>
          <p:nvPr/>
        </p:nvGrpSpPr>
        <p:grpSpPr>
          <a:xfrm rot="1046361" flipH="1">
            <a:off x="350346" y="4636019"/>
            <a:ext cx="1693749" cy="857898"/>
            <a:chOff x="0" y="6078527"/>
            <a:chExt cx="2501774" cy="1267169"/>
          </a:xfrm>
        </p:grpSpPr>
        <p:sp>
          <p:nvSpPr>
            <p:cNvPr id="2247" name="Google Shape;2247;p53"/>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3"/>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3"/>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3"/>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3"/>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3"/>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3" name="Google Shape;2253;p53"/>
          <p:cNvGrpSpPr/>
          <p:nvPr/>
        </p:nvGrpSpPr>
        <p:grpSpPr>
          <a:xfrm rot="-820655" flipH="1">
            <a:off x="8345467" y="925581"/>
            <a:ext cx="1653929" cy="539993"/>
            <a:chOff x="2564525" y="5223525"/>
            <a:chExt cx="2556110" cy="834547"/>
          </a:xfrm>
        </p:grpSpPr>
        <p:sp>
          <p:nvSpPr>
            <p:cNvPr id="2254" name="Google Shape;2254;p53"/>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3"/>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3"/>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3"/>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3"/>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3"/>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3"/>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3"/>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3"/>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3"/>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18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90"/>
                                        </p:tgtEl>
                                        <p:attrNameLst>
                                          <p:attrName>style.visibility</p:attrName>
                                        </p:attrNameLst>
                                      </p:cBhvr>
                                      <p:to>
                                        <p:strVal val="visible"/>
                                      </p:to>
                                    </p:set>
                                    <p:animEffect transition="in" filter="fade">
                                      <p:cBhvr>
                                        <p:cTn id="7" dur="500"/>
                                        <p:tgtEl>
                                          <p:spTgt spid="2190"/>
                                        </p:tgtEl>
                                      </p:cBhvr>
                                    </p:animEffect>
                                  </p:childTnLst>
                                </p:cTn>
                              </p:par>
                              <p:par>
                                <p:cTn id="8" presetID="10" presetClass="entr" presetSubtype="0" fill="hold" nodeType="withEffect">
                                  <p:stCondLst>
                                    <p:cond delay="0"/>
                                  </p:stCondLst>
                                  <p:childTnLst>
                                    <p:set>
                                      <p:cBhvr>
                                        <p:cTn id="9" dur="1" fill="hold">
                                          <p:stCondLst>
                                            <p:cond delay="0"/>
                                          </p:stCondLst>
                                        </p:cTn>
                                        <p:tgtEl>
                                          <p:spTgt spid="2192"/>
                                        </p:tgtEl>
                                        <p:attrNameLst>
                                          <p:attrName>style.visibility</p:attrName>
                                        </p:attrNameLst>
                                      </p:cBhvr>
                                      <p:to>
                                        <p:strVal val="visible"/>
                                      </p:to>
                                    </p:set>
                                    <p:animEffect transition="in" filter="fade">
                                      <p:cBhvr>
                                        <p:cTn id="10" dur="500"/>
                                        <p:tgtEl>
                                          <p:spTgt spid="21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89"/>
                                        </p:tgtEl>
                                        <p:attrNameLst>
                                          <p:attrName>style.visibility</p:attrName>
                                        </p:attrNameLst>
                                      </p:cBhvr>
                                      <p:to>
                                        <p:strVal val="visible"/>
                                      </p:to>
                                    </p:set>
                                    <p:animEffect transition="in" filter="fade">
                                      <p:cBhvr>
                                        <p:cTn id="13" dur="500"/>
                                        <p:tgtEl>
                                          <p:spTgt spid="2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9" grpId="0"/>
      <p:bldP spid="2190" grpId="0"/>
    </p:bldLst>
  </p:timing>
</p:sld>
</file>

<file path=ppt/theme/theme1.xml><?xml version="1.0" encoding="utf-8"?>
<a:theme xmlns:a="http://schemas.openxmlformats.org/drawingml/2006/main" name="Pretty Aesthetic Notes for School by Slidesgo">
  <a:themeElements>
    <a:clrScheme name="Simple Light">
      <a:dk1>
        <a:srgbClr val="000000"/>
      </a:dk1>
      <a:lt1>
        <a:srgbClr val="ECECEC"/>
      </a:lt1>
      <a:dk2>
        <a:srgbClr val="FFDBDE"/>
      </a:dk2>
      <a:lt2>
        <a:srgbClr val="AEC6CF"/>
      </a:lt2>
      <a:accent1>
        <a:srgbClr val="FECBA7"/>
      </a:accent1>
      <a:accent2>
        <a:srgbClr val="FEB7C0"/>
      </a:accent2>
      <a:accent3>
        <a:srgbClr val="6B9BAD"/>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832</TotalTime>
  <Words>1220</Words>
  <Application>Microsoft Office PowerPoint</Application>
  <PresentationFormat>On-screen Show (16:9)</PresentationFormat>
  <Paragraphs>101</Paragraphs>
  <Slides>23</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Cascadia Code</vt:lpstr>
      <vt:lpstr>Wingdings</vt:lpstr>
      <vt:lpstr>Roboto Condensed Light</vt:lpstr>
      <vt:lpstr>Dancing Script</vt:lpstr>
      <vt:lpstr>Times New Roman</vt:lpstr>
      <vt:lpstr>Delius Swash Caps</vt:lpstr>
      <vt:lpstr>Cascadia CodeCascadia Code</vt:lpstr>
      <vt:lpstr>Arial</vt:lpstr>
      <vt:lpstr>Pretty Aesthetic Notes for School by Slidesgo</vt:lpstr>
      <vt:lpstr>Proxy Server</vt:lpstr>
      <vt:lpstr>Materi Bahasan </vt:lpstr>
      <vt:lpstr>Pengertian  Proxy Server</vt:lpstr>
      <vt:lpstr>PowerPoint Presentation</vt:lpstr>
      <vt:lpstr>Fungsi  Proxy Server</vt:lpstr>
      <vt:lpstr>PowerPoint Presentation</vt:lpstr>
      <vt:lpstr>PowerPoint Presentation</vt:lpstr>
      <vt:lpstr>PowerPoint Presentation</vt:lpstr>
      <vt:lpstr>Manfaat Proxy Server</vt:lpstr>
      <vt:lpstr>1. Keamanan Jaringan </vt:lpstr>
      <vt:lpstr>3. Mempercepat Akses Konten </vt:lpstr>
      <vt:lpstr>5. Membuka Akses yang Diblokir</vt:lpstr>
      <vt:lpstr>Jenis-Jenis Proxy Server</vt:lpstr>
      <vt:lpstr>PowerPoint Presentation</vt:lpstr>
      <vt:lpstr>PowerPoint Presentation</vt:lpstr>
      <vt:lpstr>PowerPoint Presentation</vt:lpstr>
      <vt:lpstr>Resiko Penggunaan Proxy Server </vt:lpstr>
      <vt:lpstr>PowerPoint Presentation</vt:lpstr>
      <vt:lpstr>Setting Proxy</vt:lpstr>
      <vt:lpstr>Cara Setting Proxy di Windows</vt:lpstr>
      <vt:lpstr>Cara Setting Proxy di Windows</vt:lpstr>
      <vt:lpstr>Cara Setting Proxy Server(Squid) di Linux</vt:lpstr>
      <vt:lpstr>- Kelompok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Proxy Server</dc:title>
  <cp:lastModifiedBy>user</cp:lastModifiedBy>
  <cp:revision>32</cp:revision>
  <dcterms:modified xsi:type="dcterms:W3CDTF">2022-11-23T14:51:16Z</dcterms:modified>
</cp:coreProperties>
</file>