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CB52-9512-4252-849C-165E4CEDAF67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624B6-B102-4C46-8184-A20B6D25B3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257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web_development_libraries/python_web_development_libraries_dash_framework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https://www.tutorialspoint.com/python_web_development_libraries/python_web_development_libraries_dash_framework.htm</a:t>
            </a:r>
            <a:endParaRPr lang="en-US" dirty="0"/>
          </a:p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24B6-B102-4C46-8184-A20B6D25B3A6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766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24B6-B102-4C46-8184-A20B6D25B3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06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042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80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91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41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587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96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676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51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32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986A90-90D6-42A8-8650-999EB7B30B5D}" type="datetimeFigureOut">
              <a:rPr lang="en-SE" smtClean="0"/>
              <a:t>2019-11-27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-gallery.plotly.host/dash-salesforce-c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5-neat-dash-apps-made-by-the-dash-community-9b37852456f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learn-build-dash-python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amarkovska/dash-workshop-201912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F59F8F-68DE-4899-BFB8-CD55EB2B1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 Data visualization</a:t>
            </a:r>
            <a:endParaRPr lang="en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1074081-BB85-465A-B789-EA6AE0F61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669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52CE83-1BEC-4D43-9834-F8467320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EC0351-15AF-4E25-8543-2B503989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– why Dash?</a:t>
            </a:r>
          </a:p>
          <a:p>
            <a:r>
              <a:rPr lang="en-US" dirty="0"/>
              <a:t>What is Dash &amp; how does it work</a:t>
            </a:r>
          </a:p>
          <a:p>
            <a:r>
              <a:rPr lang="en-US" dirty="0"/>
              <a:t>A data visualization example</a:t>
            </a:r>
          </a:p>
        </p:txBody>
      </p:sp>
    </p:spTree>
    <p:extLst>
      <p:ext uri="{BB962C8B-B14F-4D97-AF65-F5344CB8AC3E}">
        <p14:creationId xmlns:p14="http://schemas.microsoft.com/office/powerpoint/2010/main" val="18539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C08DEA-1894-4797-BC77-BB2C4084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9AD685-F4BF-42D6-A261-717981C1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in AI project</a:t>
            </a:r>
          </a:p>
          <a:p>
            <a:r>
              <a:rPr lang="en-US" dirty="0"/>
              <a:t>Reading, Processing and Visualizing</a:t>
            </a:r>
          </a:p>
          <a:p>
            <a:r>
              <a:rPr lang="en-US" dirty="0"/>
              <a:t>Interactivity and possibility to share my work -&gt; Dash!</a:t>
            </a:r>
          </a:p>
        </p:txBody>
      </p:sp>
    </p:spTree>
    <p:extLst>
      <p:ext uri="{BB962C8B-B14F-4D97-AF65-F5344CB8AC3E}">
        <p14:creationId xmlns:p14="http://schemas.microsoft.com/office/powerpoint/2010/main" val="296823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C9B5C9-0CF7-4D44-9C3F-8A9E0827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Dash?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FD25ED-8B09-4676-913D-17CA652E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framework by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Create interactive dashboards in web browser</a:t>
            </a:r>
          </a:p>
          <a:p>
            <a:r>
              <a:rPr lang="en-US" dirty="0"/>
              <a:t>Written on top of Flask, Plotly.js, and React.js</a:t>
            </a:r>
          </a:p>
        </p:txBody>
      </p:sp>
    </p:spTree>
    <p:extLst>
      <p:ext uri="{BB962C8B-B14F-4D97-AF65-F5344CB8AC3E}">
        <p14:creationId xmlns:p14="http://schemas.microsoft.com/office/powerpoint/2010/main" val="7909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AC2611F3-2FB4-48BC-B33E-4EC43BFEF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7" y="390277"/>
            <a:ext cx="10396486" cy="5715495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D2897D2-A341-4529-8111-7B9795F844C0}"/>
              </a:ext>
            </a:extLst>
          </p:cNvPr>
          <p:cNvSpPr txBox="1"/>
          <p:nvPr/>
        </p:nvSpPr>
        <p:spPr>
          <a:xfrm>
            <a:off x="7972425" y="6096495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https://dash-gallery.plotly.host/dash-salesforce-crm/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336277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8D3238-269D-4666-92A4-643F6920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766AE7-4363-4EEF-AD54-FB009EFE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– the looks</a:t>
            </a:r>
          </a:p>
          <a:p>
            <a:r>
              <a:rPr lang="en-US" dirty="0"/>
              <a:t>Callbacks – the functionality</a:t>
            </a:r>
          </a:p>
          <a:p>
            <a:r>
              <a:rPr lang="en-US" dirty="0"/>
              <a:t>Components – the building blocks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5BDA7C2-0DD6-4DE2-86EC-84E2C909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2004060"/>
            <a:ext cx="5349240" cy="284988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D9027D4C-E8CD-4088-8155-3FE1AF67BF71}"/>
              </a:ext>
            </a:extLst>
          </p:cNvPr>
          <p:cNvSpPr txBox="1"/>
          <p:nvPr/>
        </p:nvSpPr>
        <p:spPr>
          <a:xfrm>
            <a:off x="6397881" y="5977468"/>
            <a:ext cx="546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https://towardsdatascience.com/5-neat-dash-apps-made-by-the-dash-community-9b37852456f3</a:t>
            </a:r>
            <a:endParaRPr lang="en-SE" sz="1000" dirty="0">
              <a:solidFill>
                <a:srgbClr val="00B0F0"/>
              </a:solidFill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1574846-F92D-4E96-8510-39CC56C70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1" y="3330779"/>
            <a:ext cx="4462967" cy="1523161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9D5952C-8A1B-4098-89A0-0AA385FBABE6}"/>
              </a:ext>
            </a:extLst>
          </p:cNvPr>
          <p:cNvSpPr txBox="1"/>
          <p:nvPr/>
        </p:nvSpPr>
        <p:spPr>
          <a:xfrm>
            <a:off x="642026" y="5977468"/>
            <a:ext cx="475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https://www.datacamp.com/community/tutorials/learn-build-dash-python</a:t>
            </a:r>
            <a:endParaRPr lang="en-SE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4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EF6B0D-E87B-4772-8536-3D44E089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app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9F4147-FEB3-4D02-9FF7-5BD3AC4F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http://127.0.0.1:8050/</a:t>
            </a:r>
            <a:endParaRPr lang="en-S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C75DC4-028F-4045-AE49-42C374CF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behind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5B3E93-B1CD-4CB5-8C19-FFE0F832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2305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EF6B0D-E87B-4772-8536-3D44E089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9F4147-FEB3-4D02-9FF7-5BD3AC4F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https://github.com/mariamarkovska/dash-workshop-20191204</a:t>
            </a:r>
            <a:r>
              <a:rPr lang="en-US" dirty="0">
                <a:solidFill>
                  <a:srgbClr val="00B0F0"/>
                </a:solidFill>
              </a:rPr>
              <a:t>	</a:t>
            </a:r>
            <a:endParaRPr lang="en-S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2218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TM02900769[[fn=Återblick]]</Template>
  <TotalTime>11799</TotalTime>
  <Words>171</Words>
  <Application>Microsoft Office PowerPoint</Application>
  <PresentationFormat>Bredbild</PresentationFormat>
  <Paragraphs>28</Paragraphs>
  <Slides>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Återblick</vt:lpstr>
      <vt:lpstr>Dash Data visualization</vt:lpstr>
      <vt:lpstr>Outline</vt:lpstr>
      <vt:lpstr>Background</vt:lpstr>
      <vt:lpstr>What is Dash?</vt:lpstr>
      <vt:lpstr>PowerPoint-presentation</vt:lpstr>
      <vt:lpstr>How does it work?</vt:lpstr>
      <vt:lpstr>A simple app</vt:lpstr>
      <vt:lpstr>The code behind</vt:lpstr>
      <vt:lpstr>Try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 Markovska</dc:creator>
  <cp:lastModifiedBy>Maria Markovska</cp:lastModifiedBy>
  <cp:revision>24</cp:revision>
  <dcterms:created xsi:type="dcterms:W3CDTF">2019-11-14T08:19:05Z</dcterms:created>
  <dcterms:modified xsi:type="dcterms:W3CDTF">2019-11-27T07:31:06Z</dcterms:modified>
</cp:coreProperties>
</file>