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80" r:id="rId7"/>
    <p:sldId id="281" r:id="rId8"/>
    <p:sldId id="282" r:id="rId9"/>
    <p:sldId id="285" r:id="rId10"/>
    <p:sldId id="286" r:id="rId11"/>
    <p:sldId id="284" r:id="rId12"/>
    <p:sldId id="275" r:id="rId13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F8A569E-9FF4-4C26-A891-491DB86EF88A}">
          <p14:sldIdLst>
            <p14:sldId id="256"/>
            <p14:sldId id="257"/>
            <p14:sldId id="276"/>
            <p14:sldId id="277"/>
            <p14:sldId id="278"/>
            <p14:sldId id="280"/>
            <p14:sldId id="281"/>
            <p14:sldId id="282"/>
            <p14:sldId id="285"/>
            <p14:sldId id="286"/>
            <p14:sldId id="28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03646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56128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318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9507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86352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894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84544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269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5251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5845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518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7A9CD-C6E6-4626-8339-AAD1CF084D9C}" type="datetimeFigureOut">
              <a:rPr lang="es-SV" smtClean="0"/>
              <a:t>mar. 15/junio/2021</a:t>
            </a:fld>
            <a:endParaRPr lang="es-SV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5EC9F-0E48-4808-BD29-BB01D7218DEF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1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58589" y="2340317"/>
            <a:ext cx="9144000" cy="956436"/>
          </a:xfrm>
        </p:spPr>
        <p:txBody>
          <a:bodyPr>
            <a:normAutofit/>
          </a:bodyPr>
          <a:lstStyle/>
          <a:p>
            <a:r>
              <a:rPr lang="es-ES" b="1" dirty="0"/>
              <a:t>Análisis y diseño de sistemas</a:t>
            </a:r>
            <a:r>
              <a:rPr lang="es-ES" dirty="0"/>
              <a:t> </a:t>
            </a:r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5803" y="3595076"/>
            <a:ext cx="8671775" cy="480565"/>
          </a:xfrm>
        </p:spPr>
        <p:txBody>
          <a:bodyPr>
            <a:normAutofit/>
          </a:bodyPr>
          <a:lstStyle/>
          <a:p>
            <a:r>
              <a:rPr lang="es-ES" b="1" dirty="0"/>
              <a:t>Proyecto de cátedra, Fase </a:t>
            </a:r>
            <a:r>
              <a:rPr lang="es-ES" b="1" dirty="0" smtClean="0"/>
              <a:t>3</a:t>
            </a:r>
            <a:r>
              <a:rPr lang="es-ES" dirty="0" smtClean="0"/>
              <a:t> </a:t>
            </a:r>
            <a:endParaRPr lang="es-SV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7" y="430027"/>
            <a:ext cx="6980347" cy="1594603"/>
          </a:xfrm>
          <a:prstGeom prst="rect">
            <a:avLst/>
          </a:prstGeom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658590" y="3665417"/>
            <a:ext cx="8671775" cy="48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SV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1804549" y="3279049"/>
            <a:ext cx="8671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804549" y="3387139"/>
            <a:ext cx="8671775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97" y="4758460"/>
            <a:ext cx="3095592" cy="18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373" y="1825625"/>
            <a:ext cx="81632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Grafica</a:t>
            </a:r>
            <a:r>
              <a:rPr lang="en-US" b="1" dirty="0"/>
              <a:t> </a:t>
            </a:r>
            <a:r>
              <a:rPr lang="en-US" b="1" dirty="0" err="1"/>
              <a:t>burndown</a:t>
            </a:r>
            <a:endParaRPr lang="en-US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287" y="1690688"/>
            <a:ext cx="7469425" cy="447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02110" y="0"/>
            <a:ext cx="8370195" cy="4687910"/>
          </a:xfrm>
        </p:spPr>
        <p:txBody>
          <a:bodyPr>
            <a:normAutofit/>
          </a:bodyPr>
          <a:lstStyle/>
          <a:p>
            <a:pPr algn="ctr"/>
            <a:r>
              <a:rPr lang="es-SV" dirty="0"/>
              <a:t>Presentado por:</a:t>
            </a:r>
            <a:br>
              <a:rPr lang="es-SV" dirty="0"/>
            </a:br>
            <a:r>
              <a:rPr lang="es-SV" dirty="0"/>
              <a:t/>
            </a:r>
            <a:br>
              <a:rPr lang="es-SV" dirty="0"/>
            </a:br>
            <a:r>
              <a:rPr lang="es-SV" dirty="0"/>
              <a:t>Gabriela Michelle Mejía </a:t>
            </a:r>
            <a:br>
              <a:rPr lang="es-SV" dirty="0"/>
            </a:br>
            <a:r>
              <a:rPr lang="es-SV" dirty="0"/>
              <a:t>Lilian Recinos Bolaines</a:t>
            </a:r>
            <a:br>
              <a:rPr lang="es-SV" dirty="0"/>
            </a:br>
            <a:r>
              <a:rPr lang="es-SV" dirty="0"/>
              <a:t>María Dolores Martínez</a:t>
            </a:r>
            <a:br>
              <a:rPr lang="es-SV" dirty="0"/>
            </a:br>
            <a:r>
              <a:rPr lang="es-SV" dirty="0"/>
              <a:t>José Alexander Sermeño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81" y="2343955"/>
            <a:ext cx="44100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108" y="677502"/>
            <a:ext cx="6515637" cy="1325563"/>
          </a:xfrm>
        </p:spPr>
        <p:txBody>
          <a:bodyPr/>
          <a:lstStyle/>
          <a:p>
            <a:r>
              <a:rPr lang="es-ES" b="1" dirty="0"/>
              <a:t>Descripción del Problema</a:t>
            </a:r>
            <a:endParaRPr lang="es-SV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25014" y="2300711"/>
            <a:ext cx="6632620" cy="24244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ES" sz="1800" dirty="0">
                <a:latin typeface="Arial" panose="020B0604020202020204" pitchFamily="34" charset="0"/>
                <a:ea typeface="Calibri" panose="020F0502020204030204" pitchFamily="34" charset="0"/>
              </a:rPr>
              <a:t>Muchas empresas presentan problemas en la gestión de RRHH, y con gran cantidad de empleados este problema aumenta considerablemente. Ejecutar estos procesos de gestión en tiempo, personal y finanzas de forma eficiente y con recursos tecnológicos limitados, es nuestro reto. </a:t>
            </a:r>
            <a:endParaRPr lang="es-SV" sz="1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19" y="5022761"/>
            <a:ext cx="4290208" cy="14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2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Tablero</a:t>
            </a:r>
            <a:r>
              <a:rPr lang="en-US" dirty="0" smtClean="0"/>
              <a:t> </a:t>
            </a:r>
            <a:r>
              <a:rPr lang="en-US" b="1" dirty="0"/>
              <a:t>en Trello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Que </a:t>
            </a:r>
            <a:r>
              <a:rPr lang="en-US" dirty="0" err="1" smtClean="0"/>
              <a:t>es</a:t>
            </a:r>
            <a:r>
              <a:rPr lang="en-US" dirty="0" smtClean="0"/>
              <a:t> Trello?</a:t>
            </a:r>
          </a:p>
          <a:p>
            <a:pPr marL="0" indent="0" algn="just">
              <a:buNone/>
            </a:pPr>
            <a:r>
              <a:rPr lang="es-ES" dirty="0"/>
              <a:t>En el que se crean listas, y dentro de cada lista se abren fichas en las que se puede incorporar texto y cualquier </a:t>
            </a:r>
            <a:r>
              <a:rPr lang="es-ES" dirty="0" smtClean="0"/>
              <a:t>tipo de </a:t>
            </a:r>
            <a:r>
              <a:rPr lang="es-ES" dirty="0"/>
              <a:t>contenido</a:t>
            </a:r>
            <a:r>
              <a:rPr lang="es-ES" dirty="0" smtClean="0"/>
              <a:t>, </a:t>
            </a:r>
            <a:r>
              <a:rPr lang="es-ES" dirty="0"/>
              <a:t>se demuestre la aplicación de </a:t>
            </a:r>
            <a:r>
              <a:rPr lang="es-ES" dirty="0" err="1"/>
              <a:t>scrum</a:t>
            </a:r>
            <a:r>
              <a:rPr lang="es-ES" dirty="0"/>
              <a:t> en la gestión de tareas para la realización del </a:t>
            </a:r>
            <a:r>
              <a:rPr lang="es-ES" dirty="0" smtClean="0"/>
              <a:t>sistema.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709" y="5753091"/>
            <a:ext cx="4349930" cy="8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Nuestro</a:t>
            </a:r>
            <a:r>
              <a:rPr lang="en-US" b="1" dirty="0" smtClean="0"/>
              <a:t> </a:t>
            </a:r>
            <a:r>
              <a:rPr lang="en-US" b="1" dirty="0" err="1" smtClean="0"/>
              <a:t>Tablero</a:t>
            </a:r>
            <a:r>
              <a:rPr lang="en-US" dirty="0" smtClean="0"/>
              <a:t> </a:t>
            </a:r>
            <a:r>
              <a:rPr lang="en-US" b="1" dirty="0"/>
              <a:t>en Trello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04" y="1600801"/>
            <a:ext cx="10912792" cy="4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b="1" dirty="0"/>
              <a:t>backlog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1362" y="1981994"/>
            <a:ext cx="5629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5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Historias</a:t>
            </a:r>
            <a:r>
              <a:rPr lang="en-US" dirty="0"/>
              <a:t> </a:t>
            </a:r>
            <a:r>
              <a:rPr lang="en-US" b="1" dirty="0"/>
              <a:t>De</a:t>
            </a:r>
            <a:r>
              <a:rPr lang="en-US" dirty="0"/>
              <a:t> </a:t>
            </a:r>
            <a:r>
              <a:rPr lang="en-US" b="1" dirty="0" smtClean="0"/>
              <a:t>Usuario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02711"/>
              </p:ext>
            </p:extLst>
          </p:nvPr>
        </p:nvGraphicFramePr>
        <p:xfrm>
          <a:off x="1031965" y="2121437"/>
          <a:ext cx="4306389" cy="1757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6389">
                  <a:extLst>
                    <a:ext uri="{9D8B030D-6E8A-4147-A177-3AD203B41FA5}">
                      <a16:colId xmlns:a16="http://schemas.microsoft.com/office/drawing/2014/main" val="1276904174"/>
                    </a:ext>
                  </a:extLst>
                </a:gridCol>
              </a:tblGrid>
              <a:tr h="2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Historias De Usuario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996330"/>
                  </a:ext>
                </a:extLst>
              </a:tr>
              <a:tr h="70563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Yo como gerente de operaciones, yo </a:t>
                      </a:r>
                      <a:r>
                        <a:rPr lang="es-ES" sz="1100" u="none" strike="noStrike" dirty="0" smtClean="0">
                          <a:effectLst/>
                        </a:rPr>
                        <a:t>debería </a:t>
                      </a:r>
                      <a:r>
                        <a:rPr lang="es-ES" sz="1100" u="none" strike="noStrike" dirty="0">
                          <a:effectLst/>
                        </a:rPr>
                        <a:t>poder ver todas las acciones personales de cada empleado en la empresa a fin de </a:t>
                      </a:r>
                      <a:r>
                        <a:rPr lang="es-ES" sz="1100" u="none" strike="noStrike" dirty="0" smtClean="0">
                          <a:effectLst/>
                        </a:rPr>
                        <a:t>tener </a:t>
                      </a:r>
                      <a:r>
                        <a:rPr lang="es-ES" sz="1100" u="none" strike="noStrike" dirty="0">
                          <a:effectLst/>
                        </a:rPr>
                        <a:t>un mejor control.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63072"/>
                  </a:ext>
                </a:extLst>
              </a:tr>
              <a:tr h="2885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587990"/>
                  </a:ext>
                </a:extLst>
              </a:tr>
              <a:tr h="474793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Creación </a:t>
                      </a:r>
                      <a:r>
                        <a:rPr lang="es-ES" sz="1100" u="none" strike="noStrike" dirty="0">
                          <a:effectLst/>
                        </a:rPr>
                        <a:t>de un sistema en el que el gerente pueda visualizar todas las acciones personales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046434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974495"/>
              </p:ext>
            </p:extLst>
          </p:nvPr>
        </p:nvGraphicFramePr>
        <p:xfrm>
          <a:off x="1031965" y="4157757"/>
          <a:ext cx="4306389" cy="1436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6389">
                  <a:extLst>
                    <a:ext uri="{9D8B030D-6E8A-4147-A177-3AD203B41FA5}">
                      <a16:colId xmlns:a16="http://schemas.microsoft.com/office/drawing/2014/main" val="2358210635"/>
                    </a:ext>
                  </a:extLst>
                </a:gridCol>
              </a:tblGrid>
              <a:tr h="23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Historias De Usuario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047593"/>
                  </a:ext>
                </a:extLst>
              </a:tr>
              <a:tr h="57675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quiero una aplicacion en la que pueda seleccionar que tipo de amonestacion se le asigna a un empleado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9189693"/>
                  </a:ext>
                </a:extLst>
              </a:tr>
              <a:tr h="23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1115883"/>
                  </a:ext>
                </a:extLst>
              </a:tr>
              <a:tr h="388078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 smtClean="0">
                          <a:effectLst/>
                        </a:rPr>
                        <a:t>Creación </a:t>
                      </a:r>
                      <a:r>
                        <a:rPr lang="es-ES" sz="1100" u="none" strike="noStrike" dirty="0">
                          <a:effectLst/>
                        </a:rPr>
                        <a:t>de un formulario en el que el gerente pueda visualizar todas las acciones personales </a:t>
                      </a:r>
                      <a:r>
                        <a:rPr lang="es-ES" sz="1100" u="none" strike="noStrike" dirty="0" smtClean="0">
                          <a:effectLst/>
                        </a:rPr>
                        <a:t>asignadas </a:t>
                      </a:r>
                      <a:r>
                        <a:rPr lang="es-ES" sz="1100" u="none" strike="noStrike" dirty="0">
                          <a:effectLst/>
                        </a:rPr>
                        <a:t>a cada empleado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15127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204554"/>
              </p:ext>
            </p:extLst>
          </p:nvPr>
        </p:nvGraphicFramePr>
        <p:xfrm>
          <a:off x="6592387" y="2121437"/>
          <a:ext cx="4093029" cy="16369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3029">
                  <a:extLst>
                    <a:ext uri="{9D8B030D-6E8A-4147-A177-3AD203B41FA5}">
                      <a16:colId xmlns:a16="http://schemas.microsoft.com/office/drawing/2014/main" val="1675801123"/>
                    </a:ext>
                  </a:extLst>
                </a:gridCol>
              </a:tblGrid>
              <a:tr h="364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Historias De Usuario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420419"/>
                  </a:ext>
                </a:extLst>
              </a:tr>
              <a:tr h="30817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quiero un sistema amigable y facil de usar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2385345"/>
                  </a:ext>
                </a:extLst>
              </a:tr>
              <a:tr h="364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561362"/>
                  </a:ext>
                </a:extLst>
              </a:tr>
              <a:tr h="59977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Creación </a:t>
                      </a:r>
                      <a:r>
                        <a:rPr lang="es-ES" sz="1100" u="none" strike="noStrike" dirty="0">
                          <a:effectLst/>
                        </a:rPr>
                        <a:t>de una </a:t>
                      </a:r>
                      <a:r>
                        <a:rPr lang="es-ES" sz="1100" u="none" strike="noStrike" dirty="0" smtClean="0">
                          <a:effectLst/>
                        </a:rPr>
                        <a:t>aplicación </a:t>
                      </a:r>
                      <a:r>
                        <a:rPr lang="es-ES" sz="1100" u="none" strike="noStrike" dirty="0">
                          <a:effectLst/>
                        </a:rPr>
                        <a:t>amigable y </a:t>
                      </a:r>
                      <a:r>
                        <a:rPr lang="es-ES" sz="1100" u="none" strike="noStrike" dirty="0" smtClean="0">
                          <a:effectLst/>
                        </a:rPr>
                        <a:t>fácil </a:t>
                      </a:r>
                      <a:r>
                        <a:rPr lang="es-ES" sz="1100" u="none" strike="noStrike" dirty="0">
                          <a:effectLst/>
                        </a:rPr>
                        <a:t>de entender para todo usuario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75586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25374"/>
              </p:ext>
            </p:extLst>
          </p:nvPr>
        </p:nvGraphicFramePr>
        <p:xfrm>
          <a:off x="6592387" y="4157758"/>
          <a:ext cx="4093029" cy="1436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3029">
                  <a:extLst>
                    <a:ext uri="{9D8B030D-6E8A-4147-A177-3AD203B41FA5}">
                      <a16:colId xmlns:a16="http://schemas.microsoft.com/office/drawing/2014/main" val="3083409658"/>
                    </a:ext>
                  </a:extLst>
                </a:gridCol>
              </a:tblGrid>
              <a:tr h="23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Historias De Usuario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858458"/>
                  </a:ext>
                </a:extLst>
              </a:tr>
              <a:tr h="57675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Yo como gerente de operaciones, </a:t>
                      </a:r>
                      <a:r>
                        <a:rPr lang="es-ES" sz="1100" u="none" strike="noStrike" dirty="0" smtClean="0">
                          <a:effectLst/>
                        </a:rPr>
                        <a:t>debería </a:t>
                      </a:r>
                      <a:r>
                        <a:rPr lang="es-ES" sz="1100" u="none" strike="noStrike" dirty="0">
                          <a:effectLst/>
                        </a:rPr>
                        <a:t>tener un sistema que tenga un login para que solo las personas autorizadas puedan ingresar a el.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6818913"/>
                  </a:ext>
                </a:extLst>
              </a:tr>
              <a:tr h="235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8719560"/>
                  </a:ext>
                </a:extLst>
              </a:tr>
              <a:tr h="38807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Creación </a:t>
                      </a:r>
                      <a:r>
                        <a:rPr lang="es-ES" sz="1100" u="none" strike="noStrike" dirty="0">
                          <a:effectLst/>
                        </a:rPr>
                        <a:t>de un login al momento de iniciar la </a:t>
                      </a:r>
                      <a:r>
                        <a:rPr lang="es-ES" sz="1100" u="none" strike="noStrike" dirty="0" smtClean="0">
                          <a:effectLst/>
                        </a:rPr>
                        <a:t>aplicación </a:t>
                      </a:r>
                      <a:r>
                        <a:rPr lang="es-ES" sz="1100" u="none" strike="noStrike" dirty="0">
                          <a:effectLst/>
                        </a:rPr>
                        <a:t>para tener un control de personas autorizadas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800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29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Historias De Usuario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090029"/>
              </p:ext>
            </p:extLst>
          </p:nvPr>
        </p:nvGraphicFramePr>
        <p:xfrm>
          <a:off x="609600" y="1787956"/>
          <a:ext cx="3657600" cy="1108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96071802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Historias De Usuario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16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quiero que en el fomulario de nuevo usuario pararezca una tabla donde pueda ver el usuario que agregue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17519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2384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Agregar una tabla conectada a la base de datos para ver la </a:t>
                      </a:r>
                      <a:r>
                        <a:rPr lang="es-ES" sz="1100" u="none" strike="noStrike" dirty="0" smtClean="0">
                          <a:effectLst/>
                        </a:rPr>
                        <a:t>información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139326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03247"/>
              </p:ext>
            </p:extLst>
          </p:nvPr>
        </p:nvGraphicFramePr>
        <p:xfrm>
          <a:off x="609600" y="3201535"/>
          <a:ext cx="3657600" cy="1108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81239862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Historias De Usuario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5577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quiero que en el fomulario de nuevo usuario tenga un boton para limpiar todos los espacios del formulario en ves de borrar letra por letra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699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017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Agregar un </a:t>
                      </a:r>
                      <a:r>
                        <a:rPr lang="es-ES" sz="1100" u="none" strike="noStrike" dirty="0" err="1">
                          <a:effectLst/>
                        </a:rPr>
                        <a:t>boton</a:t>
                      </a:r>
                      <a:r>
                        <a:rPr lang="es-ES" sz="1100" u="none" strike="noStrike" dirty="0">
                          <a:effectLst/>
                        </a:rPr>
                        <a:t> que limpie todas las casillas del formulario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296584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46753"/>
              </p:ext>
            </p:extLst>
          </p:nvPr>
        </p:nvGraphicFramePr>
        <p:xfrm>
          <a:off x="609600" y="4615114"/>
          <a:ext cx="3657600" cy="941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71266234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Historias De Usuario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2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quiero que en el fomulario de nuevo usuario tenga un boton para cerrar 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006297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468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Agregar un </a:t>
                      </a:r>
                      <a:r>
                        <a:rPr lang="es-ES" sz="1100" u="none" strike="noStrike" dirty="0" err="1">
                          <a:effectLst/>
                        </a:rPr>
                        <a:t>boton</a:t>
                      </a:r>
                      <a:r>
                        <a:rPr lang="es-ES" sz="1100" u="none" strike="noStrike" dirty="0">
                          <a:effectLst/>
                        </a:rPr>
                        <a:t> que cierre el  formulario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54509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12426"/>
              </p:ext>
            </p:extLst>
          </p:nvPr>
        </p:nvGraphicFramePr>
        <p:xfrm>
          <a:off x="609600" y="5720171"/>
          <a:ext cx="3657600" cy="908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35708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Historias De Usuario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583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deberia ver un formulario para registrar un nuevo usuario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74139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6458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Creación </a:t>
                      </a:r>
                      <a:r>
                        <a:rPr lang="es-ES" sz="1100" u="none" strike="noStrike" dirty="0">
                          <a:effectLst/>
                        </a:rPr>
                        <a:t>de formulario para nuevos usuarios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587771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38" y="1946455"/>
            <a:ext cx="6517005" cy="449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Historias De Usuario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929794"/>
              </p:ext>
            </p:extLst>
          </p:nvPr>
        </p:nvGraphicFramePr>
        <p:xfrm>
          <a:off x="674914" y="1690688"/>
          <a:ext cx="3657600" cy="941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1368255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Historias De Usuario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25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deberia ver un formulario para registrar un nuevo departamento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5891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807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 smtClean="0">
                          <a:effectLst/>
                        </a:rPr>
                        <a:t>Creación </a:t>
                      </a:r>
                      <a:r>
                        <a:rPr lang="es-ES" sz="1100" u="none" strike="noStrike" dirty="0">
                          <a:effectLst/>
                        </a:rPr>
                        <a:t>de formulario para nuevos departamentos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9005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02013"/>
              </p:ext>
            </p:extLst>
          </p:nvPr>
        </p:nvGraphicFramePr>
        <p:xfrm>
          <a:off x="674914" y="2791460"/>
          <a:ext cx="36576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56676431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Historias De Usuario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482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quiero que en el fomulario de nuevo departamento apararezca una tabla donde pueda ver los departamentos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6017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8415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Agregar una tabla conectada a la base de datos para ver la </a:t>
                      </a:r>
                      <a:r>
                        <a:rPr lang="es-ES" sz="1100" u="none" strike="noStrike" dirty="0" smtClean="0">
                          <a:effectLst/>
                        </a:rPr>
                        <a:t>información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46233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95522"/>
              </p:ext>
            </p:extLst>
          </p:nvPr>
        </p:nvGraphicFramePr>
        <p:xfrm>
          <a:off x="674914" y="4235450"/>
          <a:ext cx="3657600" cy="1108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29038791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Historias De Usuario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0805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>
                          <a:effectLst/>
                        </a:rPr>
                        <a:t>Yo como Usuario, quiero que en el fomulario departamento tenga un boton para limpiar todos los espacios del formulario en ves de borrar letra por letra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71762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57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Agregar un </a:t>
                      </a:r>
                      <a:r>
                        <a:rPr lang="es-ES" sz="1100" u="none" strike="noStrike" dirty="0" smtClean="0">
                          <a:effectLst/>
                        </a:rPr>
                        <a:t>botón </a:t>
                      </a:r>
                      <a:r>
                        <a:rPr lang="es-ES" sz="1100" u="none" strike="noStrike" dirty="0">
                          <a:effectLst/>
                        </a:rPr>
                        <a:t>que limpie todas las casillas del formulario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001892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28722"/>
              </p:ext>
            </p:extLst>
          </p:nvPr>
        </p:nvGraphicFramePr>
        <p:xfrm>
          <a:off x="674914" y="5588908"/>
          <a:ext cx="3657600" cy="941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8268528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Historias De Usuario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51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Yo como Usuario, quiero que en el </a:t>
                      </a:r>
                      <a:r>
                        <a:rPr lang="es-ES" sz="1100" u="none" strike="noStrike" dirty="0" smtClean="0">
                          <a:effectLst/>
                        </a:rPr>
                        <a:t>formulario </a:t>
                      </a:r>
                      <a:r>
                        <a:rPr lang="es-ES" sz="1100" u="none" strike="noStrike" dirty="0">
                          <a:effectLst/>
                        </a:rPr>
                        <a:t>departamento tenga un </a:t>
                      </a:r>
                      <a:r>
                        <a:rPr lang="es-ES" sz="1100" u="none" strike="noStrike" dirty="0" smtClean="0">
                          <a:effectLst/>
                        </a:rPr>
                        <a:t>botón </a:t>
                      </a:r>
                      <a:r>
                        <a:rPr lang="es-ES" sz="1100" u="none" strike="noStrike" dirty="0">
                          <a:effectLst/>
                        </a:rPr>
                        <a:t>para cerrar 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7482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Criterio de aceptación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326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Agregar un </a:t>
                      </a:r>
                      <a:r>
                        <a:rPr lang="es-ES" sz="1100" u="none" strike="noStrike" dirty="0" smtClean="0">
                          <a:effectLst/>
                        </a:rPr>
                        <a:t>botón </a:t>
                      </a:r>
                      <a:r>
                        <a:rPr lang="es-ES" sz="1100" u="none" strike="noStrike" dirty="0">
                          <a:effectLst/>
                        </a:rPr>
                        <a:t>que cierre el  formulario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503762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02" y="2058943"/>
            <a:ext cx="6400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1126" y="744583"/>
            <a:ext cx="7283090" cy="54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95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581</Words>
  <Application>Microsoft Office PowerPoint</Application>
  <PresentationFormat>Panorámica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Análisis y diseño de sistemas </vt:lpstr>
      <vt:lpstr>Descripción del Problema</vt:lpstr>
      <vt:lpstr>Tablero en Trello</vt:lpstr>
      <vt:lpstr>Nuestro Tablero en Trello</vt:lpstr>
      <vt:lpstr>Product backlog</vt:lpstr>
      <vt:lpstr>Historias De Usuario</vt:lpstr>
      <vt:lpstr>Historias De Usuario</vt:lpstr>
      <vt:lpstr>Historias De Usuario</vt:lpstr>
      <vt:lpstr>Presentación de PowerPoint</vt:lpstr>
      <vt:lpstr>Presentación de PowerPoint</vt:lpstr>
      <vt:lpstr>Grafica burndown</vt:lpstr>
      <vt:lpstr>Presentado por:  Gabriela Michelle Mejía  Lilian Recinos Bolaines María Dolores Martínez José Alexander Sermeño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Informática</dc:creator>
  <cp:lastModifiedBy>USUARIO</cp:lastModifiedBy>
  <cp:revision>15</cp:revision>
  <dcterms:created xsi:type="dcterms:W3CDTF">2021-05-25T23:51:04Z</dcterms:created>
  <dcterms:modified xsi:type="dcterms:W3CDTF">2021-06-16T00:32:59Z</dcterms:modified>
</cp:coreProperties>
</file>