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sldIdLst>
    <p:sldId id="257" r:id="rId5"/>
    <p:sldId id="258" r:id="rId6"/>
    <p:sldId id="259" r:id="rId7"/>
    <p:sldId id="260" r:id="rId8"/>
    <p:sldId id="277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1" r:id="rId18"/>
    <p:sldId id="272" r:id="rId19"/>
    <p:sldId id="273" r:id="rId20"/>
    <p:sldId id="275" r:id="rId21"/>
    <p:sldId id="274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CED075-C219-4D3A-A696-F292AFE0ECFC}" v="17" dt="2020-04-20T03:56:08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shid, Nikhil (ext)" userId="f497d4d4-5b43-4b06-8e5b-670b45947570" providerId="ADAL" clId="{F5CED075-C219-4D3A-A696-F292AFE0ECFC}"/>
    <pc:docChg chg="custSel addSld modSld">
      <pc:chgData name="Kashid, Nikhil (ext)" userId="f497d4d4-5b43-4b06-8e5b-670b45947570" providerId="ADAL" clId="{F5CED075-C219-4D3A-A696-F292AFE0ECFC}" dt="2020-04-20T04:47:23.691" v="87" actId="20577"/>
      <pc:docMkLst>
        <pc:docMk/>
      </pc:docMkLst>
      <pc:sldChg chg="modSp">
        <pc:chgData name="Kashid, Nikhil (ext)" userId="f497d4d4-5b43-4b06-8e5b-670b45947570" providerId="ADAL" clId="{F5CED075-C219-4D3A-A696-F292AFE0ECFC}" dt="2020-04-20T03:54:52.010" v="62" actId="20577"/>
        <pc:sldMkLst>
          <pc:docMk/>
          <pc:sldMk cId="3356182849" sldId="257"/>
        </pc:sldMkLst>
        <pc:spChg chg="mod">
          <ac:chgData name="Kashid, Nikhil (ext)" userId="f497d4d4-5b43-4b06-8e5b-670b45947570" providerId="ADAL" clId="{F5CED075-C219-4D3A-A696-F292AFE0ECFC}" dt="2020-04-20T03:54:52.010" v="62" actId="20577"/>
          <ac:spMkLst>
            <pc:docMk/>
            <pc:sldMk cId="3356182849" sldId="257"/>
            <ac:spMk id="3" creationId="{D062E792-6E00-4529-928B-98FBCDD65B24}"/>
          </ac:spMkLst>
        </pc:spChg>
      </pc:sldChg>
      <pc:sldChg chg="addSp delSp modSp">
        <pc:chgData name="Kashid, Nikhil (ext)" userId="f497d4d4-5b43-4b06-8e5b-670b45947570" providerId="ADAL" clId="{F5CED075-C219-4D3A-A696-F292AFE0ECFC}" dt="2020-04-20T00:26:53.731" v="29" actId="1076"/>
        <pc:sldMkLst>
          <pc:docMk/>
          <pc:sldMk cId="2759074876" sldId="266"/>
        </pc:sldMkLst>
        <pc:spChg chg="mod">
          <ac:chgData name="Kashid, Nikhil (ext)" userId="f497d4d4-5b43-4b06-8e5b-670b45947570" providerId="ADAL" clId="{F5CED075-C219-4D3A-A696-F292AFE0ECFC}" dt="2020-04-20T00:25:43.530" v="18" actId="20577"/>
          <ac:spMkLst>
            <pc:docMk/>
            <pc:sldMk cId="2759074876" sldId="266"/>
            <ac:spMk id="2" creationId="{90C11B59-1AD0-43F4-8FF0-B3E135C5956E}"/>
          </ac:spMkLst>
        </pc:spChg>
        <pc:spChg chg="del">
          <ac:chgData name="Kashid, Nikhil (ext)" userId="f497d4d4-5b43-4b06-8e5b-670b45947570" providerId="ADAL" clId="{F5CED075-C219-4D3A-A696-F292AFE0ECFC}" dt="2020-04-20T00:26:00.491" v="19"/>
          <ac:spMkLst>
            <pc:docMk/>
            <pc:sldMk cId="2759074876" sldId="266"/>
            <ac:spMk id="3" creationId="{F0E88777-AC65-4558-8E81-DEC4775B05E1}"/>
          </ac:spMkLst>
        </pc:spChg>
        <pc:picChg chg="add mod">
          <ac:chgData name="Kashid, Nikhil (ext)" userId="f497d4d4-5b43-4b06-8e5b-670b45947570" providerId="ADAL" clId="{F5CED075-C219-4D3A-A696-F292AFE0ECFC}" dt="2020-04-20T00:26:50.719" v="28" actId="14100"/>
          <ac:picMkLst>
            <pc:docMk/>
            <pc:sldMk cId="2759074876" sldId="266"/>
            <ac:picMk id="4" creationId="{F51DB1BF-760C-42EC-AFCF-683EB218B020}"/>
          </ac:picMkLst>
        </pc:picChg>
        <pc:picChg chg="add mod">
          <ac:chgData name="Kashid, Nikhil (ext)" userId="f497d4d4-5b43-4b06-8e5b-670b45947570" providerId="ADAL" clId="{F5CED075-C219-4D3A-A696-F292AFE0ECFC}" dt="2020-04-20T00:26:53.731" v="29" actId="1076"/>
          <ac:picMkLst>
            <pc:docMk/>
            <pc:sldMk cId="2759074876" sldId="266"/>
            <ac:picMk id="5" creationId="{26F16EB0-B5B0-4A0B-BC51-882BBB410E47}"/>
          </ac:picMkLst>
        </pc:picChg>
      </pc:sldChg>
      <pc:sldChg chg="addSp delSp modSp">
        <pc:chgData name="Kashid, Nikhil (ext)" userId="f497d4d4-5b43-4b06-8e5b-670b45947570" providerId="ADAL" clId="{F5CED075-C219-4D3A-A696-F292AFE0ECFC}" dt="2020-04-20T01:23:52.915" v="36"/>
        <pc:sldMkLst>
          <pc:docMk/>
          <pc:sldMk cId="2066356745" sldId="267"/>
        </pc:sldMkLst>
        <pc:spChg chg="mod">
          <ac:chgData name="Kashid, Nikhil (ext)" userId="f497d4d4-5b43-4b06-8e5b-670b45947570" providerId="ADAL" clId="{F5CED075-C219-4D3A-A696-F292AFE0ECFC}" dt="2020-04-20T01:22:56.095" v="35" actId="27636"/>
          <ac:spMkLst>
            <pc:docMk/>
            <pc:sldMk cId="2066356745" sldId="267"/>
            <ac:spMk id="2" creationId="{1352D106-0BCD-4AC2-B8AA-DCAB79C1B978}"/>
          </ac:spMkLst>
        </pc:spChg>
        <pc:spChg chg="del">
          <ac:chgData name="Kashid, Nikhil (ext)" userId="f497d4d4-5b43-4b06-8e5b-670b45947570" providerId="ADAL" clId="{F5CED075-C219-4D3A-A696-F292AFE0ECFC}" dt="2020-04-20T01:23:52.915" v="36"/>
          <ac:spMkLst>
            <pc:docMk/>
            <pc:sldMk cId="2066356745" sldId="267"/>
            <ac:spMk id="3" creationId="{AF45181E-99BE-47FB-85C4-F444E0D893C6}"/>
          </ac:spMkLst>
        </pc:spChg>
        <pc:picChg chg="add mod">
          <ac:chgData name="Kashid, Nikhil (ext)" userId="f497d4d4-5b43-4b06-8e5b-670b45947570" providerId="ADAL" clId="{F5CED075-C219-4D3A-A696-F292AFE0ECFC}" dt="2020-04-20T01:23:52.915" v="36"/>
          <ac:picMkLst>
            <pc:docMk/>
            <pc:sldMk cId="2066356745" sldId="267"/>
            <ac:picMk id="4" creationId="{8926DF38-C520-41F3-AC08-F63D2AA1B047}"/>
          </ac:picMkLst>
        </pc:picChg>
      </pc:sldChg>
      <pc:sldChg chg="addSp delSp modSp">
        <pc:chgData name="Kashid, Nikhil (ext)" userId="f497d4d4-5b43-4b06-8e5b-670b45947570" providerId="ADAL" clId="{F5CED075-C219-4D3A-A696-F292AFE0ECFC}" dt="2020-04-20T03:55:49.189" v="80" actId="20577"/>
        <pc:sldMkLst>
          <pc:docMk/>
          <pc:sldMk cId="3622503564" sldId="268"/>
        </pc:sldMkLst>
        <pc:spChg chg="mod">
          <ac:chgData name="Kashid, Nikhil (ext)" userId="f497d4d4-5b43-4b06-8e5b-670b45947570" providerId="ADAL" clId="{F5CED075-C219-4D3A-A696-F292AFE0ECFC}" dt="2020-04-20T03:55:49.189" v="80" actId="20577"/>
          <ac:spMkLst>
            <pc:docMk/>
            <pc:sldMk cId="3622503564" sldId="268"/>
            <ac:spMk id="2" creationId="{750F12CC-2628-40CC-B2FF-CA8498250471}"/>
          </ac:spMkLst>
        </pc:spChg>
        <pc:spChg chg="del">
          <ac:chgData name="Kashid, Nikhil (ext)" userId="f497d4d4-5b43-4b06-8e5b-670b45947570" providerId="ADAL" clId="{F5CED075-C219-4D3A-A696-F292AFE0ECFC}" dt="2020-04-20T02:26:01.514" v="37"/>
          <ac:spMkLst>
            <pc:docMk/>
            <pc:sldMk cId="3622503564" sldId="268"/>
            <ac:spMk id="3" creationId="{33C8D1D7-9973-4348-9897-93D12B9C15F1}"/>
          </ac:spMkLst>
        </pc:spChg>
        <pc:picChg chg="add mod">
          <ac:chgData name="Kashid, Nikhil (ext)" userId="f497d4d4-5b43-4b06-8e5b-670b45947570" providerId="ADAL" clId="{F5CED075-C219-4D3A-A696-F292AFE0ECFC}" dt="2020-04-20T02:26:01.514" v="37"/>
          <ac:picMkLst>
            <pc:docMk/>
            <pc:sldMk cId="3622503564" sldId="268"/>
            <ac:picMk id="4" creationId="{14ABF0B2-2ABB-47A4-9E75-4327136EBBA3}"/>
          </ac:picMkLst>
        </pc:picChg>
      </pc:sldChg>
      <pc:sldChg chg="modSp">
        <pc:chgData name="Kashid, Nikhil (ext)" userId="f497d4d4-5b43-4b06-8e5b-670b45947570" providerId="ADAL" clId="{F5CED075-C219-4D3A-A696-F292AFE0ECFC}" dt="2020-04-20T03:56:42.021" v="84" actId="6549"/>
        <pc:sldMkLst>
          <pc:docMk/>
          <pc:sldMk cId="3302541412" sldId="269"/>
        </pc:sldMkLst>
        <pc:spChg chg="mod">
          <ac:chgData name="Kashid, Nikhil (ext)" userId="f497d4d4-5b43-4b06-8e5b-670b45947570" providerId="ADAL" clId="{F5CED075-C219-4D3A-A696-F292AFE0ECFC}" dt="2020-04-20T03:56:42.021" v="84" actId="6549"/>
          <ac:spMkLst>
            <pc:docMk/>
            <pc:sldMk cId="3302541412" sldId="269"/>
            <ac:spMk id="2" creationId="{536838E3-0E2B-4E6F-9351-D6FFBF099FEF}"/>
          </ac:spMkLst>
        </pc:spChg>
      </pc:sldChg>
      <pc:sldChg chg="modSp">
        <pc:chgData name="Kashid, Nikhil (ext)" userId="f497d4d4-5b43-4b06-8e5b-670b45947570" providerId="ADAL" clId="{F5CED075-C219-4D3A-A696-F292AFE0ECFC}" dt="2020-04-20T04:47:23.691" v="87" actId="20577"/>
        <pc:sldMkLst>
          <pc:docMk/>
          <pc:sldMk cId="2944677712" sldId="270"/>
        </pc:sldMkLst>
        <pc:spChg chg="mod">
          <ac:chgData name="Kashid, Nikhil (ext)" userId="f497d4d4-5b43-4b06-8e5b-670b45947570" providerId="ADAL" clId="{F5CED075-C219-4D3A-A696-F292AFE0ECFC}" dt="2020-04-20T04:47:23.691" v="87" actId="20577"/>
          <ac:spMkLst>
            <pc:docMk/>
            <pc:sldMk cId="2944677712" sldId="270"/>
            <ac:spMk id="2" creationId="{18AEEECE-4743-42F9-B00E-23BB212D8FE4}"/>
          </ac:spMkLst>
        </pc:spChg>
      </pc:sldChg>
      <pc:sldChg chg="addSp delSp modSp add">
        <pc:chgData name="Kashid, Nikhil (ext)" userId="f497d4d4-5b43-4b06-8e5b-670b45947570" providerId="ADAL" clId="{F5CED075-C219-4D3A-A696-F292AFE0ECFC}" dt="2020-04-20T03:55:59.786" v="81"/>
        <pc:sldMkLst>
          <pc:docMk/>
          <pc:sldMk cId="1520781451" sldId="271"/>
        </pc:sldMkLst>
        <pc:spChg chg="mod">
          <ac:chgData name="Kashid, Nikhil (ext)" userId="f497d4d4-5b43-4b06-8e5b-670b45947570" providerId="ADAL" clId="{F5CED075-C219-4D3A-A696-F292AFE0ECFC}" dt="2020-04-20T03:55:59.786" v="81"/>
          <ac:spMkLst>
            <pc:docMk/>
            <pc:sldMk cId="1520781451" sldId="271"/>
            <ac:spMk id="2" creationId="{A953FA0C-117B-4694-8AE2-BD38EA25F442}"/>
          </ac:spMkLst>
        </pc:spChg>
        <pc:spChg chg="del">
          <ac:chgData name="Kashid, Nikhil (ext)" userId="f497d4d4-5b43-4b06-8e5b-670b45947570" providerId="ADAL" clId="{F5CED075-C219-4D3A-A696-F292AFE0ECFC}" dt="2020-04-20T02:27:33.783" v="41"/>
          <ac:spMkLst>
            <pc:docMk/>
            <pc:sldMk cId="1520781451" sldId="271"/>
            <ac:spMk id="3" creationId="{1B5BAEF5-1127-4706-9B43-CCC4ECF22CD2}"/>
          </ac:spMkLst>
        </pc:spChg>
        <pc:picChg chg="add mod">
          <ac:chgData name="Kashid, Nikhil (ext)" userId="f497d4d4-5b43-4b06-8e5b-670b45947570" providerId="ADAL" clId="{F5CED075-C219-4D3A-A696-F292AFE0ECFC}" dt="2020-04-20T02:27:33.783" v="41"/>
          <ac:picMkLst>
            <pc:docMk/>
            <pc:sldMk cId="1520781451" sldId="271"/>
            <ac:picMk id="4" creationId="{E40BA7A3-580B-40D1-A27F-95151907A56C}"/>
          </ac:picMkLst>
        </pc:picChg>
      </pc:sldChg>
      <pc:sldChg chg="addSp delSp modSp add">
        <pc:chgData name="Kashid, Nikhil (ext)" userId="f497d4d4-5b43-4b06-8e5b-670b45947570" providerId="ADAL" clId="{F5CED075-C219-4D3A-A696-F292AFE0ECFC}" dt="2020-04-20T03:56:02.886" v="82"/>
        <pc:sldMkLst>
          <pc:docMk/>
          <pc:sldMk cId="1514606710" sldId="272"/>
        </pc:sldMkLst>
        <pc:spChg chg="mod">
          <ac:chgData name="Kashid, Nikhil (ext)" userId="f497d4d4-5b43-4b06-8e5b-670b45947570" providerId="ADAL" clId="{F5CED075-C219-4D3A-A696-F292AFE0ECFC}" dt="2020-04-20T03:56:02.886" v="82"/>
          <ac:spMkLst>
            <pc:docMk/>
            <pc:sldMk cId="1514606710" sldId="272"/>
            <ac:spMk id="2" creationId="{7D6030B9-6E8A-42C6-AC67-7073C777D5B0}"/>
          </ac:spMkLst>
        </pc:spChg>
        <pc:spChg chg="del">
          <ac:chgData name="Kashid, Nikhil (ext)" userId="f497d4d4-5b43-4b06-8e5b-670b45947570" providerId="ADAL" clId="{F5CED075-C219-4D3A-A696-F292AFE0ECFC}" dt="2020-04-20T02:28:16.365" v="42"/>
          <ac:spMkLst>
            <pc:docMk/>
            <pc:sldMk cId="1514606710" sldId="272"/>
            <ac:spMk id="3" creationId="{FEB73817-E90B-4B5E-9B51-8ABFE5B978D8}"/>
          </ac:spMkLst>
        </pc:spChg>
        <pc:picChg chg="add mod">
          <ac:chgData name="Kashid, Nikhil (ext)" userId="f497d4d4-5b43-4b06-8e5b-670b45947570" providerId="ADAL" clId="{F5CED075-C219-4D3A-A696-F292AFE0ECFC}" dt="2020-04-20T02:28:16.365" v="42"/>
          <ac:picMkLst>
            <pc:docMk/>
            <pc:sldMk cId="1514606710" sldId="272"/>
            <ac:picMk id="4" creationId="{5D8939F7-51E8-49A7-8114-D42FC610D949}"/>
          </ac:picMkLst>
        </pc:picChg>
      </pc:sldChg>
      <pc:sldChg chg="addSp delSp modSp add">
        <pc:chgData name="Kashid, Nikhil (ext)" userId="f497d4d4-5b43-4b06-8e5b-670b45947570" providerId="ADAL" clId="{F5CED075-C219-4D3A-A696-F292AFE0ECFC}" dt="2020-04-20T03:56:08.378" v="83"/>
        <pc:sldMkLst>
          <pc:docMk/>
          <pc:sldMk cId="2401665683" sldId="273"/>
        </pc:sldMkLst>
        <pc:spChg chg="mod">
          <ac:chgData name="Kashid, Nikhil (ext)" userId="f497d4d4-5b43-4b06-8e5b-670b45947570" providerId="ADAL" clId="{F5CED075-C219-4D3A-A696-F292AFE0ECFC}" dt="2020-04-20T03:56:08.378" v="83"/>
          <ac:spMkLst>
            <pc:docMk/>
            <pc:sldMk cId="2401665683" sldId="273"/>
            <ac:spMk id="2" creationId="{7BE19400-43C3-4B0B-A9D2-C66164B5D7F4}"/>
          </ac:spMkLst>
        </pc:spChg>
        <pc:spChg chg="del">
          <ac:chgData name="Kashid, Nikhil (ext)" userId="f497d4d4-5b43-4b06-8e5b-670b45947570" providerId="ADAL" clId="{F5CED075-C219-4D3A-A696-F292AFE0ECFC}" dt="2020-04-20T02:28:56.783" v="43"/>
          <ac:spMkLst>
            <pc:docMk/>
            <pc:sldMk cId="2401665683" sldId="273"/>
            <ac:spMk id="3" creationId="{16B592C6-D931-4FC2-AA37-1742B8756358}"/>
          </ac:spMkLst>
        </pc:spChg>
        <pc:picChg chg="add mod">
          <ac:chgData name="Kashid, Nikhil (ext)" userId="f497d4d4-5b43-4b06-8e5b-670b45947570" providerId="ADAL" clId="{F5CED075-C219-4D3A-A696-F292AFE0ECFC}" dt="2020-04-20T02:28:56.783" v="43"/>
          <ac:picMkLst>
            <pc:docMk/>
            <pc:sldMk cId="2401665683" sldId="273"/>
            <ac:picMk id="4" creationId="{B1DD7CDD-D932-4969-B402-677E44070517}"/>
          </ac:picMkLst>
        </pc:picChg>
      </pc:sldChg>
      <pc:sldChg chg="modSp add">
        <pc:chgData name="Kashid, Nikhil (ext)" userId="f497d4d4-5b43-4b06-8e5b-670b45947570" providerId="ADAL" clId="{F5CED075-C219-4D3A-A696-F292AFE0ECFC}" dt="2020-04-20T03:54:29.128" v="61" actId="20577"/>
        <pc:sldMkLst>
          <pc:docMk/>
          <pc:sldMk cId="1535533868" sldId="274"/>
        </pc:sldMkLst>
        <pc:spChg chg="mod">
          <ac:chgData name="Kashid, Nikhil (ext)" userId="f497d4d4-5b43-4b06-8e5b-670b45947570" providerId="ADAL" clId="{F5CED075-C219-4D3A-A696-F292AFE0ECFC}" dt="2020-04-20T02:31:10.786" v="56" actId="20577"/>
          <ac:spMkLst>
            <pc:docMk/>
            <pc:sldMk cId="1535533868" sldId="274"/>
            <ac:spMk id="2" creationId="{318D48E0-A597-46D0-BAF8-72DB4209E8AD}"/>
          </ac:spMkLst>
        </pc:spChg>
        <pc:spChg chg="mod">
          <ac:chgData name="Kashid, Nikhil (ext)" userId="f497d4d4-5b43-4b06-8e5b-670b45947570" providerId="ADAL" clId="{F5CED075-C219-4D3A-A696-F292AFE0ECFC}" dt="2020-04-20T03:54:29.128" v="61" actId="20577"/>
          <ac:spMkLst>
            <pc:docMk/>
            <pc:sldMk cId="1535533868" sldId="274"/>
            <ac:spMk id="3" creationId="{73089E20-639F-4166-974E-67F62258D4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99A0-50F4-4CB4-8A28-8A9050B3AD16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8B5E-193B-46CE-97F9-D2EFCE26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2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99A0-50F4-4CB4-8A28-8A9050B3AD16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8B5E-193B-46CE-97F9-D2EFCE26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9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99A0-50F4-4CB4-8A28-8A9050B3AD16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8B5E-193B-46CE-97F9-D2EFCE26D64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7661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99A0-50F4-4CB4-8A28-8A9050B3AD16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8B5E-193B-46CE-97F9-D2EFCE26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99A0-50F4-4CB4-8A28-8A9050B3AD16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8B5E-193B-46CE-97F9-D2EFCE26D64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7997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99A0-50F4-4CB4-8A28-8A9050B3AD16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8B5E-193B-46CE-97F9-D2EFCE26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77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99A0-50F4-4CB4-8A28-8A9050B3AD16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8B5E-193B-46CE-97F9-D2EFCE26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30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99A0-50F4-4CB4-8A28-8A9050B3AD16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8B5E-193B-46CE-97F9-D2EFCE26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3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99A0-50F4-4CB4-8A28-8A9050B3AD16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8B5E-193B-46CE-97F9-D2EFCE26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3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99A0-50F4-4CB4-8A28-8A9050B3AD16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8B5E-193B-46CE-97F9-D2EFCE26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6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99A0-50F4-4CB4-8A28-8A9050B3AD16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8B5E-193B-46CE-97F9-D2EFCE26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6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99A0-50F4-4CB4-8A28-8A9050B3AD16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8B5E-193B-46CE-97F9-D2EFCE26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3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99A0-50F4-4CB4-8A28-8A9050B3AD16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8B5E-193B-46CE-97F9-D2EFCE26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5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99A0-50F4-4CB4-8A28-8A9050B3AD16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8B5E-193B-46CE-97F9-D2EFCE26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99A0-50F4-4CB4-8A28-8A9050B3AD16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8B5E-193B-46CE-97F9-D2EFCE26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99A0-50F4-4CB4-8A28-8A9050B3AD16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8B5E-193B-46CE-97F9-D2EFCE26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4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99A0-50F4-4CB4-8A28-8A9050B3AD16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538B5E-193B-46CE-97F9-D2EFCE26D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5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opencv.com/image-classification-using-transfer-learning-in-pytorch/" TargetMode="External"/><Relationship Id="rId2" Type="http://schemas.openxmlformats.org/officeDocument/2006/relationships/hyperlink" Target="https://towardsdatascience.com/judging-a-book-by-its-cover-1365d001ef5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drive/folders/1s0NBlCHIpVcLQpT4Th8HmvLTnkrgC9hL?usp=sharing" TargetMode="External"/><Relationship Id="rId5" Type="http://schemas.openxmlformats.org/officeDocument/2006/relationships/hyperlink" Target="https://github.com/WillKoehrsen/pytorch_challenge" TargetMode="External"/><Relationship Id="rId4" Type="http://schemas.openxmlformats.org/officeDocument/2006/relationships/hyperlink" Target="https://towardsdatascience.com/a-comprehensive-hands-on-guide-to-transfer-learning-with-real-world-applications-in-deep-learning-212bf3b2f27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4A36-CB08-4612-9F46-A1BB8B6A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Prediction of Books by their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2E792-6E00-4529-928B-98FBCDD65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Team: 5 Stars</a:t>
            </a:r>
          </a:p>
          <a:p>
            <a:r>
              <a:rPr lang="en-US" sz="3200" dirty="0"/>
              <a:t>Akash </a:t>
            </a:r>
            <a:r>
              <a:rPr lang="en-US" sz="3200" dirty="0" err="1"/>
              <a:t>Katakam</a:t>
            </a:r>
            <a:endParaRPr lang="en-US" sz="3200" dirty="0"/>
          </a:p>
          <a:p>
            <a:r>
              <a:rPr lang="en-US" sz="3200" dirty="0" err="1"/>
              <a:t>Harshitha</a:t>
            </a:r>
            <a:r>
              <a:rPr lang="en-US" sz="3200" dirty="0"/>
              <a:t> </a:t>
            </a:r>
            <a:r>
              <a:rPr lang="en-US" sz="3200" dirty="0" err="1"/>
              <a:t>Sanikommu</a:t>
            </a:r>
            <a:r>
              <a:rPr lang="en-US" sz="3200" dirty="0"/>
              <a:t> </a:t>
            </a:r>
          </a:p>
          <a:p>
            <a:r>
              <a:rPr lang="en-US" sz="3200" dirty="0"/>
              <a:t>Maria Mathew </a:t>
            </a:r>
          </a:p>
          <a:p>
            <a:r>
              <a:rPr lang="en-US" sz="3200" dirty="0"/>
              <a:t>Nikhil Kashid </a:t>
            </a:r>
          </a:p>
          <a:p>
            <a:r>
              <a:rPr lang="en-US" sz="3200" dirty="0"/>
              <a:t>Soumya </a:t>
            </a:r>
            <a:r>
              <a:rPr lang="en-US" sz="3200" dirty="0" err="1"/>
              <a:t>Murugendrappa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56182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6C27-69E1-4FCA-AD52-9CBDF021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Training and validation Results for Resnet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7B56B5-A231-4DBC-B26B-E5C486062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25" y="1930400"/>
            <a:ext cx="4502302" cy="32594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8A94E3-470F-4BF8-8CA2-648343712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636" y="1930400"/>
            <a:ext cx="4392793" cy="325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6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1B59-1AD0-43F4-8FF0-B3E135C5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Model Over test data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1DB1BF-760C-42EC-AFCF-683EB218B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499" t="13515" r="-664" b="-13158"/>
          <a:stretch/>
        </p:blipFill>
        <p:spPr>
          <a:xfrm>
            <a:off x="1050743" y="2413179"/>
            <a:ext cx="3924925" cy="32759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F16EB0-B5B0-4A0B-BC51-882BBB410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1755954"/>
            <a:ext cx="43053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74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D106-0BCD-4AC2-B8AA-DCAB79C1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 accuracy accounting for frequencies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26DF38-C520-41F3-AC08-F63D2AA1B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866" y="1864520"/>
            <a:ext cx="7527666" cy="306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56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F12CC-2628-40CC-B2FF-CA849825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display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D14D3F-351A-45F4-8A7D-922B97CC7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08" y="1270001"/>
            <a:ext cx="7539672" cy="507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0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FA0C-117B-4694-8AE2-BD38EA25F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display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C12C1D-A67B-432E-8A8B-B8467B20E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39" y="1270000"/>
            <a:ext cx="7418057" cy="504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81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30B9-6E8A-42C6-AC67-7073C777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display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F2EB8D-A953-4368-8AED-CCA85DA3F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363980"/>
            <a:ext cx="740531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06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19400-43C3-4B0B-A9D2-C66164B5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display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635FE-ED02-49E7-A089-E9B813794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54" y="1269999"/>
            <a:ext cx="7362825" cy="509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65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19400-43C3-4B0B-A9D2-C66164B5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display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E68943-4CBC-4103-AE97-4D637FBB4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60" y="1270000"/>
            <a:ext cx="74676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37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48E0-A597-46D0-BAF8-72DB4209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89E20-639F-4166-974E-67F62258D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385386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 are able to make predictions of book covers with an accuracy of 64.82% using Resnet model. We also explored different Transfer Learning models to train the data and choose the best model to test our resultant data.</a:t>
            </a:r>
          </a:p>
        </p:txBody>
      </p:sp>
    </p:spTree>
    <p:extLst>
      <p:ext uri="{BB962C8B-B14F-4D97-AF65-F5344CB8AC3E}">
        <p14:creationId xmlns:p14="http://schemas.microsoft.com/office/powerpoint/2010/main" val="1535533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48E0-A597-46D0-BAF8-72DB4209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89E20-639F-4166-974E-67F62258D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8457141" cy="4521662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https://towardsdatascience.com/judging-a-book-by-its-cover-1365d001ef50</a:t>
            </a:r>
            <a:endParaRPr lang="en-US" dirty="0"/>
          </a:p>
          <a:p>
            <a:r>
              <a:rPr lang="en-US" u="sng" dirty="0">
                <a:hlinkClick r:id="rId3"/>
              </a:rPr>
              <a:t>https://www.learnopencv.com/image-classification-using-transfer-learning-in-pytorch/</a:t>
            </a:r>
            <a:endParaRPr lang="en-US" dirty="0"/>
          </a:p>
          <a:p>
            <a:r>
              <a:rPr lang="en-US" u="sng" dirty="0">
                <a:hlinkClick r:id="rId4"/>
              </a:rPr>
              <a:t>https://towardsdatascience.com/a-comprehensive-hands-on-guide-to-transfer-learning-with-real-world-applications-in-deep-learning-212bf3b2f27a</a:t>
            </a:r>
            <a:endParaRPr lang="en-US" dirty="0"/>
          </a:p>
          <a:p>
            <a:r>
              <a:rPr lang="en-US" u="sng" dirty="0">
                <a:hlinkClick r:id="rId5"/>
              </a:rPr>
              <a:t>https://github.com/WillKoehrsen/pytorch_challenge</a:t>
            </a:r>
            <a:endParaRPr lang="en-US" u="sn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Link to data:</a:t>
            </a:r>
          </a:p>
          <a:p>
            <a:pPr marL="0" indent="0">
              <a:buNone/>
            </a:pPr>
            <a:endParaRPr 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51980752-E2FE-44BB-BF3D-52CD9DFA6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3" y="53435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https://drive.google.com/drive/folders/1s0NBlCHIpVcLQpT4Th8HmvLTnkrgC9hL?usp=sharing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0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28A5-19A9-4C6C-8482-BBCAB5282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6D495-E36C-4291-872A-3357C7DB3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Given the images of book covers including both fiction and non fiction images, we have to predict Genre of books.</a:t>
            </a:r>
          </a:p>
          <a:p>
            <a:r>
              <a:rPr lang="en-US" sz="2400" b="1" dirty="0"/>
              <a:t>There are around 12000 images in total which belong to 5 different categories as follows, our goal is to predict which genre does each image belongs to. </a:t>
            </a:r>
            <a:r>
              <a:rPr lang="en-US" sz="2400" b="1" i="1" dirty="0"/>
              <a:t>"Comics &amp; Graphic Novels", "Cookbooks", "Kids Books", "Mystery Thriller&amp; Suspense", "Science Fiction &amp; Fantasy"</a:t>
            </a:r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8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54F2-374A-44EE-BA47-44F8C841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Data and it’s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D75073-E8F3-4A27-8FEE-41580716B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001" t="13883" r="-3691" b="-11562"/>
          <a:stretch/>
        </p:blipFill>
        <p:spPr>
          <a:xfrm>
            <a:off x="5188729" y="1676229"/>
            <a:ext cx="4467553" cy="26199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873083-C8A4-46D9-8CD6-6359D07D8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43" y="1493383"/>
            <a:ext cx="4032453" cy="443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7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985A-0BD1-4DA7-944E-BA870D1F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size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EA7D07-90F8-4DCA-80A6-ACAD9D638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126" y="2040096"/>
            <a:ext cx="62960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6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985A-0BD1-4DA7-944E-BA870D1F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B6E138-C586-40B1-B690-9257E4B00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718" y="1629727"/>
            <a:ext cx="68199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0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4D8A-298B-4975-B572-B3A2BF20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RESNET training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3D84FD-191F-4B56-9976-585E5040E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643" y="1771650"/>
            <a:ext cx="6834297" cy="427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4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B87F-D467-4EDC-A7D2-899150A2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 Training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55AFAD-30BE-4CCE-A0C5-D1FE56E52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900" y="1780836"/>
            <a:ext cx="7108715" cy="426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43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AD8C8-993C-4C04-9C2C-2012444D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Googlenet</a:t>
            </a:r>
            <a:r>
              <a:rPr lang="en-US" dirty="0"/>
              <a:t> training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D15BAE-773F-4B3F-93B4-5C92735F3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3631" y="2160588"/>
            <a:ext cx="622477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11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0160-2716-43E6-A36A-9B5717A9A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Finalized Resnet model after hyper-parameter tuning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E2FAAE-B046-4A8F-A775-E1684A9DE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806" y="2343944"/>
            <a:ext cx="64484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800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E95A5EFF17DC4AA5B5FFBE24260CDB" ma:contentTypeVersion="11" ma:contentTypeDescription="Create a new document." ma:contentTypeScope="" ma:versionID="c295806e76f55b2752ae0f3810089ca5">
  <xsd:schema xmlns:xsd="http://www.w3.org/2001/XMLSchema" xmlns:xs="http://www.w3.org/2001/XMLSchema" xmlns:p="http://schemas.microsoft.com/office/2006/metadata/properties" xmlns:ns3="c3834ee9-a827-4eef-9530-5bcb906da14e" xmlns:ns4="384c54cb-f4e9-4e39-8f16-9cae0c3466d9" targetNamespace="http://schemas.microsoft.com/office/2006/metadata/properties" ma:root="true" ma:fieldsID="7359c5206c343d5f9855db0f4492d23c" ns3:_="" ns4:_="">
    <xsd:import namespace="c3834ee9-a827-4eef-9530-5bcb906da14e"/>
    <xsd:import namespace="384c54cb-f4e9-4e39-8f16-9cae0c3466d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834ee9-a827-4eef-9530-5bcb906d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4c54cb-f4e9-4e39-8f16-9cae0c3466d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AC1D50-5BAE-4438-A71A-2238A2C586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834ee9-a827-4eef-9530-5bcb906da14e"/>
    <ds:schemaRef ds:uri="384c54cb-f4e9-4e39-8f16-9cae0c3466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EEBDE4-E154-44AC-80EF-77B0A39DD3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5E119A-79AB-4362-9B8D-8518FD1BC894}">
  <ds:schemaRefs>
    <ds:schemaRef ds:uri="http://schemas.microsoft.com/office/2006/documentManagement/types"/>
    <ds:schemaRef ds:uri="http://www.w3.org/XML/1998/namespace"/>
    <ds:schemaRef ds:uri="384c54cb-f4e9-4e39-8f16-9cae0c3466d9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c3834ee9-a827-4eef-9530-5bcb906da14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223</Words>
  <Application>Microsoft Office PowerPoint</Application>
  <PresentationFormat>Widescreen</PresentationFormat>
  <Paragraphs>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Genre Prediction of Books by their cover</vt:lpstr>
      <vt:lpstr>Problem Statement </vt:lpstr>
      <vt:lpstr>Images Data and it’s distribution</vt:lpstr>
      <vt:lpstr>Image size distribution</vt:lpstr>
      <vt:lpstr>Data Augmentation</vt:lpstr>
      <vt:lpstr>RESNET training model</vt:lpstr>
      <vt:lpstr>VGG Training model</vt:lpstr>
      <vt:lpstr>Googlenet training model</vt:lpstr>
      <vt:lpstr>Finalized Resnet model after hyper-parameter tuning </vt:lpstr>
      <vt:lpstr>Training and validation Results for Resnet  </vt:lpstr>
      <vt:lpstr>Evaluation of Model Over test data </vt:lpstr>
      <vt:lpstr>Final accuracy accounting for frequencies </vt:lpstr>
      <vt:lpstr>Prediction display</vt:lpstr>
      <vt:lpstr>Prediction display</vt:lpstr>
      <vt:lpstr>Prediction display</vt:lpstr>
      <vt:lpstr>Prediction display</vt:lpstr>
      <vt:lpstr>Prediction display</vt:lpstr>
      <vt:lpstr>Conclusion: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 genre</dc:title>
  <dc:creator>Kashid, Nikhil (ext)</dc:creator>
  <cp:lastModifiedBy>Soumya Murugendrappa</cp:lastModifiedBy>
  <cp:revision>10</cp:revision>
  <dcterms:created xsi:type="dcterms:W3CDTF">2020-04-19T22:48:19Z</dcterms:created>
  <dcterms:modified xsi:type="dcterms:W3CDTF">2020-04-20T06:16:37Z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0x01010011E95A5EFF17DC4AA5B5FFBE24260CDB</vt:lpwstr>
  </property>
</Properties>
</file>