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6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1E58F4-CC8B-4304-B96B-FF718F89376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72F760E-BFE7-48B7-95F0-2C929C6CFB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40568" y="2420888"/>
            <a:ext cx="9854480" cy="2375520"/>
          </a:xfrm>
        </p:spPr>
        <p:txBody>
          <a:bodyPr>
            <a:noAutofit/>
          </a:bodyPr>
          <a:lstStyle/>
          <a:p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9637" y="5517232"/>
            <a:ext cx="5649617" cy="5760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Подготовила Мария Максименко</a:t>
            </a:r>
            <a:endParaRPr lang="ru-RU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03" y="1410982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37" y="1396917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4" y="2181366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7" y="2195430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92" y="1396917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55" y="1410982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17" y="2209495"/>
            <a:ext cx="7921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вал 14"/>
          <p:cNvSpPr/>
          <p:nvPr/>
        </p:nvSpPr>
        <p:spPr>
          <a:xfrm>
            <a:off x="1039433" y="3008008"/>
            <a:ext cx="770384" cy="7703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8" y="2993944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16" y="3008008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91" y="3806520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55" y="3806520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40" y="3778392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98" y="3778392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66" y="2979879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98" y="2979879"/>
            <a:ext cx="7921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7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50912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r>
              <a:rPr lang="ru-RU" dirty="0" smtClean="0"/>
              <a:t> – от идеи до сотни вопросов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2924" y="908720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Arial Narrow" panose="020B0606020202030204" pitchFamily="34" charset="0"/>
                <a:cs typeface="Andalus" panose="02020603050405020304" pitchFamily="18" charset="-78"/>
              </a:rPr>
              <a:t>Го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  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— это настольная стратегическая 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игра. 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Существует 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множество легенд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, 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но принято считать страной ее появления Китай.  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По 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оценкам 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ей от 2 до 5 тысяч лет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.</a:t>
            </a:r>
          </a:p>
          <a:p>
            <a:endParaRPr lang="ru-RU" sz="2000" b="1" dirty="0">
              <a:latin typeface="Arial Narrow" panose="020B0606020202030204" pitchFamily="34" charset="0"/>
              <a:cs typeface="Andalus" panose="02020603050405020304" pitchFamily="18" charset="-78"/>
            </a:endParaRPr>
          </a:p>
          <a:p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Правила игры просты. Играют два игрока, 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цель— </a:t>
            </a:r>
            <a:r>
              <a:rPr lang="ru-RU" sz="2000" b="1" dirty="0">
                <a:latin typeface="Arial Narrow" panose="020B0606020202030204" pitchFamily="34" charset="0"/>
                <a:cs typeface="Andalus" panose="02020603050405020304" pitchFamily="18" charset="-78"/>
              </a:rPr>
              <a:t>огородить на доске камнями своего цвета большую территорию, чем противник</a:t>
            </a:r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.</a:t>
            </a:r>
          </a:p>
          <a:p>
            <a:endParaRPr lang="ru-RU" sz="2000" b="1" dirty="0">
              <a:latin typeface="Arial Narrow" panose="020B0606020202030204" pitchFamily="34" charset="0"/>
              <a:cs typeface="Andalus" panose="02020603050405020304" pitchFamily="18" charset="-78"/>
            </a:endParaRPr>
          </a:p>
          <a:p>
            <a:r>
              <a:rPr lang="ru-RU" sz="2000" b="1" dirty="0" smtClean="0">
                <a:latin typeface="Arial Narrow" panose="020B0606020202030204" pitchFamily="34" charset="0"/>
                <a:cs typeface="Andalus" panose="02020603050405020304" pitchFamily="18" charset="-78"/>
              </a:rPr>
              <a:t>Осуществление данного алгоритма и стало моей задачей.</a:t>
            </a:r>
            <a:endParaRPr lang="ru-RU" sz="2000" b="1" dirty="0">
              <a:latin typeface="Arial Narrow" panose="020B0606020202030204" pitchFamily="34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54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653136"/>
            <a:ext cx="6546304" cy="1519064"/>
          </a:xfrm>
        </p:spPr>
        <p:txBody>
          <a:bodyPr>
            <a:normAutofit/>
          </a:bodyPr>
          <a:lstStyle/>
          <a:p>
            <a:r>
              <a:rPr lang="ru-RU" sz="4900" dirty="0" smtClean="0"/>
              <a:t>Реализация: пути</a:t>
            </a:r>
            <a:endParaRPr lang="ru-RU" sz="49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4" y="620688"/>
            <a:ext cx="4078238" cy="41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650" y="4437112"/>
            <a:ext cx="6781800" cy="16002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 Narrow" panose="020B0606020202030204" pitchFamily="34" charset="0"/>
              </a:rPr>
              <a:t>Этап 1: размещая фишки на доске, мы играем на убывание соперника. В моей версии окруженные игровые камни сразу снимаются с поля.</a:t>
            </a:r>
            <a:endParaRPr lang="ru-RU" sz="2400" b="1" dirty="0">
              <a:latin typeface="Arial Narrow" panose="020B0606020202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710533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650" y="4437112"/>
            <a:ext cx="6953694" cy="16002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 Narrow" panose="020B0606020202030204" pitchFamily="34" charset="0"/>
              </a:rPr>
              <a:t>Этап 2: с виртуального массива значения клеток переносятся на игровое поле. В процессе игры можно отслеживать счёт, чего нет в классическом </a:t>
            </a:r>
            <a:r>
              <a:rPr lang="ru-RU" sz="2400" b="1" dirty="0" err="1" smtClean="0">
                <a:latin typeface="Arial Narrow" panose="020B0606020202030204" pitchFamily="34" charset="0"/>
              </a:rPr>
              <a:t>Го</a:t>
            </a:r>
            <a:r>
              <a:rPr lang="ru-RU" sz="2400" b="1" dirty="0" smtClean="0">
                <a:latin typeface="Arial Narrow" panose="020B0606020202030204" pitchFamily="34" charset="0"/>
              </a:rPr>
              <a:t>.</a:t>
            </a:r>
            <a:endParaRPr lang="ru-RU" sz="2400" b="1" dirty="0">
              <a:latin typeface="Arial Narrow" panose="020B0606020202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2" y="620689"/>
            <a:ext cx="7135724" cy="36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653136"/>
            <a:ext cx="6546304" cy="1519064"/>
          </a:xfrm>
        </p:spPr>
        <p:txBody>
          <a:bodyPr>
            <a:normAutofit/>
          </a:bodyPr>
          <a:lstStyle/>
          <a:p>
            <a:r>
              <a:rPr lang="ru-RU" sz="4900" dirty="0" smtClean="0"/>
              <a:t>Итоги</a:t>
            </a:r>
            <a:endParaRPr lang="ru-RU" sz="4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836712"/>
            <a:ext cx="7128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Narrow" panose="020B0606020202030204" pitchFamily="34" charset="0"/>
              </a:rPr>
              <a:t>в</a:t>
            </a:r>
            <a:r>
              <a:rPr lang="ru-RU" sz="2000" b="1" dirty="0" smtClean="0">
                <a:latin typeface="Arial Narrow" panose="020B0606020202030204" pitchFamily="34" charset="0"/>
              </a:rPr>
              <a:t>ыявлены сложности игры, осуществлены главные логические схемы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 Narrow" panose="020B0606020202030204" pitchFamily="34" charset="0"/>
              </a:rPr>
              <a:t>присутствует эстетический игровой процесс  </a:t>
            </a:r>
            <a:endParaRPr lang="ru-RU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 Narrow" panose="020B0606020202030204" pitchFamily="34" charset="0"/>
              </a:rPr>
              <a:t>созданы благоприятные условия для дальнейшего развития проекта </a:t>
            </a:r>
            <a:endParaRPr lang="ru-RU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 Narrow" panose="020B0606020202030204" pitchFamily="34" charset="0"/>
              </a:rPr>
              <a:t>проведено изучение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ru-RU" sz="2000" b="1" dirty="0" smtClean="0">
                <a:latin typeface="Arial Narrow" panose="020B0606020202030204" pitchFamily="34" charset="0"/>
              </a:rPr>
              <a:t>темы и практика с использованием:</a:t>
            </a:r>
          </a:p>
          <a:p>
            <a:r>
              <a:rPr lang="ru-RU" sz="2000" b="1" dirty="0" smtClean="0">
                <a:latin typeface="Arial Narrow" panose="020B0606020202030204" pitchFamily="34" charset="0"/>
              </a:rPr>
              <a:t>      </a:t>
            </a:r>
            <a:r>
              <a:rPr lang="en-US" sz="2000" b="1" dirty="0" err="1" smtClean="0">
                <a:latin typeface="Arial Narrow" panose="020B0606020202030204" pitchFamily="34" charset="0"/>
              </a:rPr>
              <a:t>Qt</a:t>
            </a:r>
            <a:r>
              <a:rPr lang="en-US" sz="2000" b="1" dirty="0" smtClean="0">
                <a:latin typeface="Arial Narrow" panose="020B0606020202030204" pitchFamily="34" charset="0"/>
              </a:rPr>
              <a:t> Designer; </a:t>
            </a:r>
            <a:r>
              <a:rPr lang="en-US" sz="2000" b="1" dirty="0" err="1" smtClean="0">
                <a:latin typeface="Arial Narrow" panose="020B0606020202030204" pitchFamily="34" charset="0"/>
              </a:rPr>
              <a:t>PyCharm</a:t>
            </a:r>
            <a:r>
              <a:rPr lang="en-US" sz="2000" b="1" dirty="0" smtClean="0">
                <a:latin typeface="Arial Narrow" panose="020B0606020202030204" pitchFamily="34" charset="0"/>
              </a:rPr>
              <a:t>; GitHub</a:t>
            </a:r>
            <a:r>
              <a:rPr lang="ru-RU" sz="2000" b="1" dirty="0" smtClean="0">
                <a:latin typeface="Arial Narrow" panose="020B0606020202030204" pitchFamily="34" charset="0"/>
              </a:rPr>
              <a:t> и десятков научных материалов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4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653136"/>
            <a:ext cx="6546304" cy="1519064"/>
          </a:xfrm>
        </p:spPr>
        <p:txBody>
          <a:bodyPr>
            <a:normAutofit/>
          </a:bodyPr>
          <a:lstStyle/>
          <a:p>
            <a:r>
              <a:rPr lang="ru-RU" sz="4900" dirty="0" smtClean="0"/>
              <a:t>Приятной игры!</a:t>
            </a:r>
            <a:endParaRPr lang="ru-RU" sz="4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465313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5022468"/>
            <a:ext cx="58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Narrow" panose="020B0606020202030204" pitchFamily="34" charset="0"/>
              </a:rPr>
              <a:t>На этом все,</a:t>
            </a:r>
            <a:endParaRPr lang="ru-RU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2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404</TotalTime>
  <Words>171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NewsPrint</vt:lpstr>
      <vt:lpstr> </vt:lpstr>
      <vt:lpstr>Go – от идеи до сотни вопросов</vt:lpstr>
      <vt:lpstr>Реализация: пути</vt:lpstr>
      <vt:lpstr>Этап 1: размещая фишки на доске, мы играем на убывание соперника. В моей версии окруженные игровые камни сразу снимаются с поля.</vt:lpstr>
      <vt:lpstr>Этап 2: с виртуального массива значения клеток переносятся на игровое поле. В процессе игры можно отслеживать счёт, чего нет в классическом Го.</vt:lpstr>
      <vt:lpstr>Итоги</vt:lpstr>
      <vt:lpstr>Приятной игры!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9</cp:revision>
  <dcterms:created xsi:type="dcterms:W3CDTF">2023-11-05T12:08:21Z</dcterms:created>
  <dcterms:modified xsi:type="dcterms:W3CDTF">2023-11-06T16:46:32Z</dcterms:modified>
</cp:coreProperties>
</file>