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9" r:id="rId4"/>
    <p:sldId id="260" r:id="rId5"/>
    <p:sldId id="261" r:id="rId6"/>
    <p:sldId id="262" r:id="rId7"/>
    <p:sldId id="263"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629C"/>
    <a:srgbClr val="1BD7C5"/>
    <a:srgbClr val="F36107"/>
    <a:srgbClr val="27BBBB"/>
    <a:srgbClr val="30807C"/>
    <a:srgbClr val="399994"/>
    <a:srgbClr val="1C8986"/>
    <a:srgbClr val="182641"/>
    <a:srgbClr val="03FFA3"/>
    <a:srgbClr val="D4FF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6D69EC-4890-450F-8834-0CA1ABC57B8C}" v="204" dt="2024-11-13T08:47:46.4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4" d="100"/>
          <a:sy n="74" d="100"/>
        </p:scale>
        <p:origin x="101" y="3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merica john" userId="fa439be04020bed3" providerId="LiveId" clId="{4F6D69EC-4890-450F-8834-0CA1ABC57B8C}"/>
    <pc:docChg chg="undo redo custSel addSld delSld modSld sldOrd">
      <pc:chgData name="mariamerica john" userId="fa439be04020bed3" providerId="LiveId" clId="{4F6D69EC-4890-450F-8834-0CA1ABC57B8C}" dt="2024-11-13T08:47:46.493" v="1153"/>
      <pc:docMkLst>
        <pc:docMk/>
      </pc:docMkLst>
      <pc:sldChg chg="addSp delSp modSp mod setBg delAnim modAnim">
        <pc:chgData name="mariamerica john" userId="fa439be04020bed3" providerId="LiveId" clId="{4F6D69EC-4890-450F-8834-0CA1ABC57B8C}" dt="2024-11-13T06:08:37.270" v="504"/>
        <pc:sldMkLst>
          <pc:docMk/>
          <pc:sldMk cId="3158973513" sldId="257"/>
        </pc:sldMkLst>
        <pc:spChg chg="add mod ord topLvl">
          <ac:chgData name="mariamerica john" userId="fa439be04020bed3" providerId="LiveId" clId="{4F6D69EC-4890-450F-8834-0CA1ABC57B8C}" dt="2024-11-13T05:18:20.461" v="232" actId="478"/>
          <ac:spMkLst>
            <pc:docMk/>
            <pc:sldMk cId="3158973513" sldId="257"/>
            <ac:spMk id="2" creationId="{F2F17C1F-3052-C4DC-C518-3F34A3A4B2B0}"/>
          </ac:spMkLst>
        </pc:spChg>
        <pc:spChg chg="mod">
          <ac:chgData name="mariamerica john" userId="fa439be04020bed3" providerId="LiveId" clId="{4F6D69EC-4890-450F-8834-0CA1ABC57B8C}" dt="2024-11-13T05:25:34.347" v="249" actId="164"/>
          <ac:spMkLst>
            <pc:docMk/>
            <pc:sldMk cId="3158973513" sldId="257"/>
            <ac:spMk id="4" creationId="{2166E677-6EFA-2DC2-7C7A-10E471300606}"/>
          </ac:spMkLst>
        </pc:spChg>
        <pc:spChg chg="add mod">
          <ac:chgData name="mariamerica john" userId="fa439be04020bed3" providerId="LiveId" clId="{4F6D69EC-4890-450F-8834-0CA1ABC57B8C}" dt="2024-11-13T05:25:34.347" v="249" actId="164"/>
          <ac:spMkLst>
            <pc:docMk/>
            <pc:sldMk cId="3158973513" sldId="257"/>
            <ac:spMk id="5" creationId="{75FDA9F0-72DA-1913-6CFF-92761636111E}"/>
          </ac:spMkLst>
        </pc:spChg>
        <pc:spChg chg="add del mod">
          <ac:chgData name="mariamerica john" userId="fa439be04020bed3" providerId="LiveId" clId="{4F6D69EC-4890-450F-8834-0CA1ABC57B8C}" dt="2024-11-13T05:13:47.682" v="149" actId="478"/>
          <ac:spMkLst>
            <pc:docMk/>
            <pc:sldMk cId="3158973513" sldId="257"/>
            <ac:spMk id="6" creationId="{4C93F6C2-5928-9546-682F-07E97709CFC3}"/>
          </ac:spMkLst>
        </pc:spChg>
        <pc:spChg chg="add mod">
          <ac:chgData name="mariamerica john" userId="fa439be04020bed3" providerId="LiveId" clId="{4F6D69EC-4890-450F-8834-0CA1ABC57B8C}" dt="2024-11-13T05:25:34.347" v="249" actId="164"/>
          <ac:spMkLst>
            <pc:docMk/>
            <pc:sldMk cId="3158973513" sldId="257"/>
            <ac:spMk id="7" creationId="{41423B2D-2A86-D302-FE9B-CB7D60D27562}"/>
          </ac:spMkLst>
        </pc:spChg>
        <pc:spChg chg="add mod">
          <ac:chgData name="mariamerica john" userId="fa439be04020bed3" providerId="LiveId" clId="{4F6D69EC-4890-450F-8834-0CA1ABC57B8C}" dt="2024-11-13T05:25:34.347" v="249" actId="164"/>
          <ac:spMkLst>
            <pc:docMk/>
            <pc:sldMk cId="3158973513" sldId="257"/>
            <ac:spMk id="8" creationId="{E9FD4FF6-E89D-E182-FA0D-FB59072391CF}"/>
          </ac:spMkLst>
        </pc:spChg>
        <pc:grpChg chg="add del mod">
          <ac:chgData name="mariamerica john" userId="fa439be04020bed3" providerId="LiveId" clId="{4F6D69EC-4890-450F-8834-0CA1ABC57B8C}" dt="2024-11-13T05:25:34.347" v="249" actId="164"/>
          <ac:grpSpMkLst>
            <pc:docMk/>
            <pc:sldMk cId="3158973513" sldId="257"/>
            <ac:grpSpMk id="3" creationId="{63216441-B102-5D0C-65F2-46E4D702F2E2}"/>
          </ac:grpSpMkLst>
        </pc:grpChg>
        <pc:grpChg chg="add mod">
          <ac:chgData name="mariamerica john" userId="fa439be04020bed3" providerId="LiveId" clId="{4F6D69EC-4890-450F-8834-0CA1ABC57B8C}" dt="2024-11-13T05:25:34.347" v="249" actId="164"/>
          <ac:grpSpMkLst>
            <pc:docMk/>
            <pc:sldMk cId="3158973513" sldId="257"/>
            <ac:grpSpMk id="10" creationId="{76A02846-8F95-32F2-9DA2-720972B1A071}"/>
          </ac:grpSpMkLst>
        </pc:grpChg>
        <pc:picChg chg="add mod">
          <ac:chgData name="mariamerica john" userId="fa439be04020bed3" providerId="LiveId" clId="{4F6D69EC-4890-450F-8834-0CA1ABC57B8C}" dt="2024-11-13T05:18:19.266" v="231" actId="1076"/>
          <ac:picMkLst>
            <pc:docMk/>
            <pc:sldMk cId="3158973513" sldId="257"/>
            <ac:picMk id="9" creationId="{3E508801-F48A-1F22-EE41-5AD0DD61BFFA}"/>
          </ac:picMkLst>
        </pc:picChg>
        <pc:picChg chg="add del mod topLvl">
          <ac:chgData name="mariamerica john" userId="fa439be04020bed3" providerId="LiveId" clId="{4F6D69EC-4890-450F-8834-0CA1ABC57B8C}" dt="2024-11-13T05:19:11.515" v="235" actId="1076"/>
          <ac:picMkLst>
            <pc:docMk/>
            <pc:sldMk cId="3158973513" sldId="257"/>
            <ac:picMk id="1026" creationId="{AC0E36AC-CB4E-77E8-B915-9320E0F74741}"/>
          </ac:picMkLst>
        </pc:picChg>
      </pc:sldChg>
      <pc:sldChg chg="addSp delSp modSp new mod setBg">
        <pc:chgData name="mariamerica john" userId="fa439be04020bed3" providerId="LiveId" clId="{4F6D69EC-4890-450F-8834-0CA1ABC57B8C}" dt="2024-11-13T08:40:35.085" v="1088"/>
        <pc:sldMkLst>
          <pc:docMk/>
          <pc:sldMk cId="4034987746" sldId="258"/>
        </pc:sldMkLst>
        <pc:spChg chg="del">
          <ac:chgData name="mariamerica john" userId="fa439be04020bed3" providerId="LiveId" clId="{4F6D69EC-4890-450F-8834-0CA1ABC57B8C}" dt="2024-11-13T05:20:35.925" v="243" actId="478"/>
          <ac:spMkLst>
            <pc:docMk/>
            <pc:sldMk cId="4034987746" sldId="258"/>
            <ac:spMk id="2" creationId="{2C0958D2-360D-12EE-1022-1D0F02F0420A}"/>
          </ac:spMkLst>
        </pc:spChg>
        <pc:spChg chg="del">
          <ac:chgData name="mariamerica john" userId="fa439be04020bed3" providerId="LiveId" clId="{4F6D69EC-4890-450F-8834-0CA1ABC57B8C}" dt="2024-11-13T05:20:35.925" v="243" actId="478"/>
          <ac:spMkLst>
            <pc:docMk/>
            <pc:sldMk cId="4034987746" sldId="258"/>
            <ac:spMk id="3" creationId="{60385F9A-50E3-76D2-DF36-1D2687E254D0}"/>
          </ac:spMkLst>
        </pc:spChg>
        <pc:spChg chg="add del">
          <ac:chgData name="mariamerica john" userId="fa439be04020bed3" providerId="LiveId" clId="{4F6D69EC-4890-450F-8834-0CA1ABC57B8C}" dt="2024-11-13T05:27:36.783" v="269" actId="21"/>
          <ac:spMkLst>
            <pc:docMk/>
            <pc:sldMk cId="4034987746" sldId="258"/>
            <ac:spMk id="5" creationId="{E418743D-8E7C-90CE-4699-78C17A718B50}"/>
          </ac:spMkLst>
        </pc:spChg>
        <pc:spChg chg="add del mod">
          <ac:chgData name="mariamerica john" userId="fa439be04020bed3" providerId="LiveId" clId="{4F6D69EC-4890-450F-8834-0CA1ABC57B8C}" dt="2024-11-13T08:40:27.175" v="1084" actId="478"/>
          <ac:spMkLst>
            <pc:docMk/>
            <pc:sldMk cId="4034987746" sldId="258"/>
            <ac:spMk id="6" creationId="{CD8FEE74-3E18-B4AC-7339-6A1BADF33B44}"/>
          </ac:spMkLst>
        </pc:spChg>
        <pc:spChg chg="add del mod ord">
          <ac:chgData name="mariamerica john" userId="fa439be04020bed3" providerId="LiveId" clId="{4F6D69EC-4890-450F-8834-0CA1ABC57B8C}" dt="2024-11-13T07:27:25.793" v="1078" actId="478"/>
          <ac:spMkLst>
            <pc:docMk/>
            <pc:sldMk cId="4034987746" sldId="258"/>
            <ac:spMk id="9" creationId="{B0C1ADB3-1388-75D1-31C8-700E671292FD}"/>
          </ac:spMkLst>
        </pc:spChg>
        <pc:picChg chg="add del mod ord">
          <ac:chgData name="mariamerica john" userId="fa439be04020bed3" providerId="LiveId" clId="{4F6D69EC-4890-450F-8834-0CA1ABC57B8C}" dt="2024-11-13T07:27:25.793" v="1078" actId="478"/>
          <ac:picMkLst>
            <pc:docMk/>
            <pc:sldMk cId="4034987746" sldId="258"/>
            <ac:picMk id="8" creationId="{61C51D9C-B575-4E35-8FF2-AF4AF50B918B}"/>
          </ac:picMkLst>
        </pc:picChg>
        <pc:picChg chg="add del mod">
          <ac:chgData name="mariamerica john" userId="fa439be04020bed3" providerId="LiveId" clId="{4F6D69EC-4890-450F-8834-0CA1ABC57B8C}" dt="2024-11-13T08:39:05.227" v="1081" actId="478"/>
          <ac:picMkLst>
            <pc:docMk/>
            <pc:sldMk cId="4034987746" sldId="258"/>
            <ac:picMk id="3074" creationId="{5C20F172-2A03-21E5-D1CB-6F9F5F138BD1}"/>
          </ac:picMkLst>
        </pc:picChg>
        <pc:picChg chg="add del mod">
          <ac:chgData name="mariamerica john" userId="fa439be04020bed3" providerId="LiveId" clId="{4F6D69EC-4890-450F-8834-0CA1ABC57B8C}" dt="2024-11-13T08:40:30.270" v="1085" actId="21"/>
          <ac:picMkLst>
            <pc:docMk/>
            <pc:sldMk cId="4034987746" sldId="258"/>
            <ac:picMk id="3076" creationId="{C740CA3D-1F8C-F6FD-A5D4-147445B00E7A}"/>
          </ac:picMkLst>
        </pc:picChg>
      </pc:sldChg>
      <pc:sldChg chg="addSp delSp modSp new del mod setBg">
        <pc:chgData name="mariamerica john" userId="fa439be04020bed3" providerId="LiveId" clId="{4F6D69EC-4890-450F-8834-0CA1ABC57B8C}" dt="2024-11-13T05:19:02.096" v="233" actId="47"/>
        <pc:sldMkLst>
          <pc:docMk/>
          <pc:sldMk cId="4169051168" sldId="258"/>
        </pc:sldMkLst>
        <pc:spChg chg="del">
          <ac:chgData name="mariamerica john" userId="fa439be04020bed3" providerId="LiveId" clId="{4F6D69EC-4890-450F-8834-0CA1ABC57B8C}" dt="2024-11-13T05:17:13.377" v="218" actId="478"/>
          <ac:spMkLst>
            <pc:docMk/>
            <pc:sldMk cId="4169051168" sldId="258"/>
            <ac:spMk id="2" creationId="{DD73E6A9-41CE-5AC7-E7DA-5C20A12421AC}"/>
          </ac:spMkLst>
        </pc:spChg>
        <pc:spChg chg="del">
          <ac:chgData name="mariamerica john" userId="fa439be04020bed3" providerId="LiveId" clId="{4F6D69EC-4890-450F-8834-0CA1ABC57B8C}" dt="2024-11-13T05:17:13.377" v="218" actId="478"/>
          <ac:spMkLst>
            <pc:docMk/>
            <pc:sldMk cId="4169051168" sldId="258"/>
            <ac:spMk id="3" creationId="{5EE65B16-4A88-0A4A-B4C6-329378529003}"/>
          </ac:spMkLst>
        </pc:spChg>
        <pc:picChg chg="add mod">
          <ac:chgData name="mariamerica john" userId="fa439be04020bed3" providerId="LiveId" clId="{4F6D69EC-4890-450F-8834-0CA1ABC57B8C}" dt="2024-11-13T05:17:53.192" v="227"/>
          <ac:picMkLst>
            <pc:docMk/>
            <pc:sldMk cId="4169051168" sldId="258"/>
            <ac:picMk id="4" creationId="{CEC85704-83E0-9AFA-FF44-BD46C85E29FD}"/>
          </ac:picMkLst>
        </pc:picChg>
      </pc:sldChg>
      <pc:sldChg chg="delSp new del mod">
        <pc:chgData name="mariamerica john" userId="fa439be04020bed3" providerId="LiveId" clId="{4F6D69EC-4890-450F-8834-0CA1ABC57B8C}" dt="2024-11-13T05:25:10.323" v="248" actId="47"/>
        <pc:sldMkLst>
          <pc:docMk/>
          <pc:sldMk cId="5880230" sldId="259"/>
        </pc:sldMkLst>
        <pc:spChg chg="del">
          <ac:chgData name="mariamerica john" userId="fa439be04020bed3" providerId="LiveId" clId="{4F6D69EC-4890-450F-8834-0CA1ABC57B8C}" dt="2024-11-13T05:24:59.060" v="246" actId="478"/>
          <ac:spMkLst>
            <pc:docMk/>
            <pc:sldMk cId="5880230" sldId="259"/>
            <ac:spMk id="2" creationId="{2646D269-E0A3-D1B7-CA42-B78017A772E9}"/>
          </ac:spMkLst>
        </pc:spChg>
        <pc:spChg chg="del">
          <ac:chgData name="mariamerica john" userId="fa439be04020bed3" providerId="LiveId" clId="{4F6D69EC-4890-450F-8834-0CA1ABC57B8C}" dt="2024-11-13T05:24:59.060" v="246" actId="478"/>
          <ac:spMkLst>
            <pc:docMk/>
            <pc:sldMk cId="5880230" sldId="259"/>
            <ac:spMk id="3" creationId="{1823F089-58DA-8ECE-7264-C582FE251E55}"/>
          </ac:spMkLst>
        </pc:spChg>
      </pc:sldChg>
      <pc:sldChg chg="addSp delSp modSp add mod setBg">
        <pc:chgData name="mariamerica john" userId="fa439be04020bed3" providerId="LiveId" clId="{4F6D69EC-4890-450F-8834-0CA1ABC57B8C}" dt="2024-11-13T06:08:53.950" v="506"/>
        <pc:sldMkLst>
          <pc:docMk/>
          <pc:sldMk cId="3063349950" sldId="259"/>
        </pc:sldMkLst>
        <pc:spChg chg="del">
          <ac:chgData name="mariamerica john" userId="fa439be04020bed3" providerId="LiveId" clId="{4F6D69EC-4890-450F-8834-0CA1ABC57B8C}" dt="2024-11-13T05:25:58.032" v="253" actId="478"/>
          <ac:spMkLst>
            <pc:docMk/>
            <pc:sldMk cId="3063349950" sldId="259"/>
            <ac:spMk id="5" creationId="{1DF67092-9AA8-18B6-7974-31B0B72B5436}"/>
          </ac:spMkLst>
        </pc:spChg>
        <pc:spChg chg="add mod">
          <ac:chgData name="mariamerica john" userId="fa439be04020bed3" providerId="LiveId" clId="{4F6D69EC-4890-450F-8834-0CA1ABC57B8C}" dt="2024-11-13T05:26:19.550" v="256"/>
          <ac:spMkLst>
            <pc:docMk/>
            <pc:sldMk cId="3063349950" sldId="259"/>
            <ac:spMk id="6" creationId="{E418743D-8E7C-90CE-4699-78C17A718B50}"/>
          </ac:spMkLst>
        </pc:spChg>
        <pc:spChg chg="del">
          <ac:chgData name="mariamerica john" userId="fa439be04020bed3" providerId="LiveId" clId="{4F6D69EC-4890-450F-8834-0CA1ABC57B8C}" dt="2024-11-13T05:25:58.032" v="253" actId="478"/>
          <ac:spMkLst>
            <pc:docMk/>
            <pc:sldMk cId="3063349950" sldId="259"/>
            <ac:spMk id="7" creationId="{7588836F-CAD8-4AE7-4105-F53753B36C32}"/>
          </ac:spMkLst>
        </pc:spChg>
        <pc:spChg chg="del">
          <ac:chgData name="mariamerica john" userId="fa439be04020bed3" providerId="LiveId" clId="{4F6D69EC-4890-450F-8834-0CA1ABC57B8C}" dt="2024-11-13T05:25:58.032" v="253" actId="478"/>
          <ac:spMkLst>
            <pc:docMk/>
            <pc:sldMk cId="3063349950" sldId="259"/>
            <ac:spMk id="8" creationId="{86A7DC18-6A75-E5DF-3074-B65999AC8ED8}"/>
          </ac:spMkLst>
        </pc:spChg>
        <pc:spChg chg="add del mod">
          <ac:chgData name="mariamerica john" userId="fa439be04020bed3" providerId="LiveId" clId="{4F6D69EC-4890-450F-8834-0CA1ABC57B8C}" dt="2024-11-13T05:27:31.148" v="268" actId="478"/>
          <ac:spMkLst>
            <pc:docMk/>
            <pc:sldMk cId="3063349950" sldId="259"/>
            <ac:spMk id="9" creationId="{554E0C03-2590-C0A7-7E2A-66DC554BF798}"/>
          </ac:spMkLst>
        </pc:spChg>
        <pc:spChg chg="add mod">
          <ac:chgData name="mariamerica john" userId="fa439be04020bed3" providerId="LiveId" clId="{4F6D69EC-4890-450F-8834-0CA1ABC57B8C}" dt="2024-11-13T05:29:33.972" v="291" actId="1035"/>
          <ac:spMkLst>
            <pc:docMk/>
            <pc:sldMk cId="3063349950" sldId="259"/>
            <ac:spMk id="11" creationId="{E418743D-8E7C-90CE-4699-78C17A718B50}"/>
          </ac:spMkLst>
        </pc:spChg>
        <pc:spChg chg="add mod">
          <ac:chgData name="mariamerica john" userId="fa439be04020bed3" providerId="LiveId" clId="{4F6D69EC-4890-450F-8834-0CA1ABC57B8C}" dt="2024-11-13T05:29:30.216" v="284" actId="1076"/>
          <ac:spMkLst>
            <pc:docMk/>
            <pc:sldMk cId="3063349950" sldId="259"/>
            <ac:spMk id="12" creationId="{B5AC2E82-9D47-418C-8E78-10F2E41907D4}"/>
          </ac:spMkLst>
        </pc:spChg>
        <pc:grpChg chg="del">
          <ac:chgData name="mariamerica john" userId="fa439be04020bed3" providerId="LiveId" clId="{4F6D69EC-4890-450F-8834-0CA1ABC57B8C}" dt="2024-11-13T05:25:53.368" v="252" actId="478"/>
          <ac:grpSpMkLst>
            <pc:docMk/>
            <pc:sldMk cId="3063349950" sldId="259"/>
            <ac:grpSpMk id="3" creationId="{9A127E5D-4AE4-68A3-4A68-021F5095B402}"/>
          </ac:grpSpMkLst>
        </pc:grpChg>
        <pc:grpChg chg="mod">
          <ac:chgData name="mariamerica john" userId="fa439be04020bed3" providerId="LiveId" clId="{4F6D69EC-4890-450F-8834-0CA1ABC57B8C}" dt="2024-11-13T05:29:20.427" v="283" actId="1076"/>
          <ac:grpSpMkLst>
            <pc:docMk/>
            <pc:sldMk cId="3063349950" sldId="259"/>
            <ac:grpSpMk id="10" creationId="{93BE9BA5-3320-13C6-8886-86387B00AA8C}"/>
          </ac:grpSpMkLst>
        </pc:grpChg>
        <pc:picChg chg="del">
          <ac:chgData name="mariamerica john" userId="fa439be04020bed3" providerId="LiveId" clId="{4F6D69EC-4890-450F-8834-0CA1ABC57B8C}" dt="2024-11-13T05:25:53.368" v="252" actId="478"/>
          <ac:picMkLst>
            <pc:docMk/>
            <pc:sldMk cId="3063349950" sldId="259"/>
            <ac:picMk id="1026" creationId="{1A2C2A94-F240-95F3-DE0D-BA485F630EE5}"/>
          </ac:picMkLst>
        </pc:picChg>
      </pc:sldChg>
      <pc:sldChg chg="addSp delSp modSp add mod setBg">
        <pc:chgData name="mariamerica john" userId="fa439be04020bed3" providerId="LiveId" clId="{4F6D69EC-4890-450F-8834-0CA1ABC57B8C}" dt="2024-11-13T08:44:54.545" v="1141" actId="20577"/>
        <pc:sldMkLst>
          <pc:docMk/>
          <pc:sldMk cId="2121668754" sldId="260"/>
        </pc:sldMkLst>
        <pc:spChg chg="del topLvl">
          <ac:chgData name="mariamerica john" userId="fa439be04020bed3" providerId="LiveId" clId="{4F6D69EC-4890-450F-8834-0CA1ABC57B8C}" dt="2024-11-13T05:37:53.121" v="326" actId="478"/>
          <ac:spMkLst>
            <pc:docMk/>
            <pc:sldMk cId="2121668754" sldId="260"/>
            <ac:spMk id="2" creationId="{57F63C3C-6CF6-AC5E-A5C0-CC89059BCFA5}"/>
          </ac:spMkLst>
        </pc:spChg>
        <pc:spChg chg="add mod">
          <ac:chgData name="mariamerica john" userId="fa439be04020bed3" providerId="LiveId" clId="{4F6D69EC-4890-450F-8834-0CA1ABC57B8C}" dt="2024-11-13T05:56:17.256" v="446" actId="164"/>
          <ac:spMkLst>
            <pc:docMk/>
            <pc:sldMk cId="2121668754" sldId="260"/>
            <ac:spMk id="3" creationId="{E40AFAEE-F8C2-2AA1-EF86-31A06F17D796}"/>
          </ac:spMkLst>
        </pc:spChg>
        <pc:spChg chg="mod topLvl">
          <ac:chgData name="mariamerica john" userId="fa439be04020bed3" providerId="LiveId" clId="{4F6D69EC-4890-450F-8834-0CA1ABC57B8C}" dt="2024-11-13T06:00:44.907" v="467" actId="207"/>
          <ac:spMkLst>
            <pc:docMk/>
            <pc:sldMk cId="2121668754" sldId="260"/>
            <ac:spMk id="4" creationId="{D098D544-C30A-5AD3-091D-7D96EB396D49}"/>
          </ac:spMkLst>
        </pc:spChg>
        <pc:spChg chg="add mod">
          <ac:chgData name="mariamerica john" userId="fa439be04020bed3" providerId="LiveId" clId="{4F6D69EC-4890-450F-8834-0CA1ABC57B8C}" dt="2024-11-13T08:44:54.545" v="1141" actId="20577"/>
          <ac:spMkLst>
            <pc:docMk/>
            <pc:sldMk cId="2121668754" sldId="260"/>
            <ac:spMk id="8" creationId="{C0A710C1-CBA1-580A-0606-320EF0463DA3}"/>
          </ac:spMkLst>
        </pc:spChg>
        <pc:spChg chg="mod">
          <ac:chgData name="mariamerica john" userId="fa439be04020bed3" providerId="LiveId" clId="{4F6D69EC-4890-450F-8834-0CA1ABC57B8C}" dt="2024-11-13T05:39:26.634" v="339" actId="207"/>
          <ac:spMkLst>
            <pc:docMk/>
            <pc:sldMk cId="2121668754" sldId="260"/>
            <ac:spMk id="11" creationId="{276EB251-AF8A-FA24-589A-9B80018C5F6C}"/>
          </ac:spMkLst>
        </pc:spChg>
        <pc:spChg chg="mod">
          <ac:chgData name="mariamerica john" userId="fa439be04020bed3" providerId="LiveId" clId="{4F6D69EC-4890-450F-8834-0CA1ABC57B8C}" dt="2024-11-13T05:39:19.188" v="338" actId="207"/>
          <ac:spMkLst>
            <pc:docMk/>
            <pc:sldMk cId="2121668754" sldId="260"/>
            <ac:spMk id="12" creationId="{3FECF55C-4B23-9F72-A0DA-4BF59D0EF7E7}"/>
          </ac:spMkLst>
        </pc:spChg>
        <pc:spChg chg="add del mod">
          <ac:chgData name="mariamerica john" userId="fa439be04020bed3" providerId="LiveId" clId="{4F6D69EC-4890-450F-8834-0CA1ABC57B8C}" dt="2024-11-13T05:44:15.598" v="353" actId="478"/>
          <ac:spMkLst>
            <pc:docMk/>
            <pc:sldMk cId="2121668754" sldId="260"/>
            <ac:spMk id="14" creationId="{CEF1F24E-F001-997C-A6EB-5CA789219061}"/>
          </ac:spMkLst>
        </pc:spChg>
        <pc:spChg chg="add mod topLvl">
          <ac:chgData name="mariamerica john" userId="fa439be04020bed3" providerId="LiveId" clId="{4F6D69EC-4890-450F-8834-0CA1ABC57B8C}" dt="2024-11-13T06:08:22.004" v="503" actId="2085"/>
          <ac:spMkLst>
            <pc:docMk/>
            <pc:sldMk cId="2121668754" sldId="260"/>
            <ac:spMk id="15" creationId="{E3238F43-11B1-E973-A7A6-8BDA43D90B3A}"/>
          </ac:spMkLst>
        </pc:spChg>
        <pc:spChg chg="add del mod topLvl">
          <ac:chgData name="mariamerica john" userId="fa439be04020bed3" providerId="LiveId" clId="{4F6D69EC-4890-450F-8834-0CA1ABC57B8C}" dt="2024-11-13T05:47:27.945" v="393" actId="1076"/>
          <ac:spMkLst>
            <pc:docMk/>
            <pc:sldMk cId="2121668754" sldId="260"/>
            <ac:spMk id="16" creationId="{5C930BFB-438B-0ECD-B3C9-9E670BB1B60A}"/>
          </ac:spMkLst>
        </pc:spChg>
        <pc:spChg chg="add mod">
          <ac:chgData name="mariamerica john" userId="fa439be04020bed3" providerId="LiveId" clId="{4F6D69EC-4890-450F-8834-0CA1ABC57B8C}" dt="2024-11-13T06:54:23.372" v="725" actId="207"/>
          <ac:spMkLst>
            <pc:docMk/>
            <pc:sldMk cId="2121668754" sldId="260"/>
            <ac:spMk id="18" creationId="{F921DE6C-56DE-4118-E440-6C21A837FE70}"/>
          </ac:spMkLst>
        </pc:spChg>
        <pc:spChg chg="add mod">
          <ac:chgData name="mariamerica john" userId="fa439be04020bed3" providerId="LiveId" clId="{4F6D69EC-4890-450F-8834-0CA1ABC57B8C}" dt="2024-11-13T06:08:22.004" v="503" actId="2085"/>
          <ac:spMkLst>
            <pc:docMk/>
            <pc:sldMk cId="2121668754" sldId="260"/>
            <ac:spMk id="19" creationId="{CD07AA45-0255-096F-C040-5474DB1543D5}"/>
          </ac:spMkLst>
        </pc:spChg>
        <pc:spChg chg="add mod">
          <ac:chgData name="mariamerica john" userId="fa439be04020bed3" providerId="LiveId" clId="{4F6D69EC-4890-450F-8834-0CA1ABC57B8C}" dt="2024-11-13T06:08:22.004" v="503" actId="2085"/>
          <ac:spMkLst>
            <pc:docMk/>
            <pc:sldMk cId="2121668754" sldId="260"/>
            <ac:spMk id="20" creationId="{A53E3C05-944C-5999-B4FD-7EE00053F93A}"/>
          </ac:spMkLst>
        </pc:spChg>
        <pc:spChg chg="add mod">
          <ac:chgData name="mariamerica john" userId="fa439be04020bed3" providerId="LiveId" clId="{4F6D69EC-4890-450F-8834-0CA1ABC57B8C}" dt="2024-11-13T06:08:22.004" v="503" actId="2085"/>
          <ac:spMkLst>
            <pc:docMk/>
            <pc:sldMk cId="2121668754" sldId="260"/>
            <ac:spMk id="21" creationId="{28414A54-40E1-5B21-BB97-7CA757114BF2}"/>
          </ac:spMkLst>
        </pc:spChg>
        <pc:spChg chg="add mod">
          <ac:chgData name="mariamerica john" userId="fa439be04020bed3" providerId="LiveId" clId="{4F6D69EC-4890-450F-8834-0CA1ABC57B8C}" dt="2024-11-13T06:08:22.004" v="503" actId="2085"/>
          <ac:spMkLst>
            <pc:docMk/>
            <pc:sldMk cId="2121668754" sldId="260"/>
            <ac:spMk id="22" creationId="{4BAC3699-8559-7410-70C0-994CC07101E0}"/>
          </ac:spMkLst>
        </pc:spChg>
        <pc:spChg chg="add mod">
          <ac:chgData name="mariamerica john" userId="fa439be04020bed3" providerId="LiveId" clId="{4F6D69EC-4890-450F-8834-0CA1ABC57B8C}" dt="2024-11-13T06:08:22.004" v="503" actId="2085"/>
          <ac:spMkLst>
            <pc:docMk/>
            <pc:sldMk cId="2121668754" sldId="260"/>
            <ac:spMk id="23" creationId="{191C0AA8-E827-B07D-2567-87FA23E0637A}"/>
          </ac:spMkLst>
        </pc:spChg>
        <pc:spChg chg="add mod">
          <ac:chgData name="mariamerica john" userId="fa439be04020bed3" providerId="LiveId" clId="{4F6D69EC-4890-450F-8834-0CA1ABC57B8C}" dt="2024-11-13T06:08:22.004" v="503" actId="2085"/>
          <ac:spMkLst>
            <pc:docMk/>
            <pc:sldMk cId="2121668754" sldId="260"/>
            <ac:spMk id="24" creationId="{08F6BFBA-7F45-3A41-81DA-DF3AE3175F3D}"/>
          </ac:spMkLst>
        </pc:spChg>
        <pc:grpChg chg="add del mod">
          <ac:chgData name="mariamerica john" userId="fa439be04020bed3" providerId="LiveId" clId="{4F6D69EC-4890-450F-8834-0CA1ABC57B8C}" dt="2024-11-13T05:39:42.055" v="340" actId="478"/>
          <ac:grpSpMkLst>
            <pc:docMk/>
            <pc:sldMk cId="2121668754" sldId="260"/>
            <ac:grpSpMk id="9" creationId="{90AF224F-0B36-8BFE-2E51-69F119DEFA2B}"/>
          </ac:grpSpMkLst>
        </pc:grpChg>
        <pc:grpChg chg="del mod">
          <ac:chgData name="mariamerica john" userId="fa439be04020bed3" providerId="LiveId" clId="{4F6D69EC-4890-450F-8834-0CA1ABC57B8C}" dt="2024-11-13T05:37:53.121" v="326" actId="478"/>
          <ac:grpSpMkLst>
            <pc:docMk/>
            <pc:sldMk cId="2121668754" sldId="260"/>
            <ac:grpSpMk id="10" creationId="{191D2B2B-CF8F-2978-5859-38E5015A90B2}"/>
          </ac:grpSpMkLst>
        </pc:grpChg>
        <pc:grpChg chg="add del mod">
          <ac:chgData name="mariamerica john" userId="fa439be04020bed3" providerId="LiveId" clId="{4F6D69EC-4890-450F-8834-0CA1ABC57B8C}" dt="2024-11-13T05:56:17.256" v="446" actId="164"/>
          <ac:grpSpMkLst>
            <pc:docMk/>
            <pc:sldMk cId="2121668754" sldId="260"/>
            <ac:grpSpMk id="17" creationId="{8E07185A-A0DF-D8BE-2117-9E574964CAE2}"/>
          </ac:grpSpMkLst>
        </pc:grpChg>
        <pc:grpChg chg="add mod">
          <ac:chgData name="mariamerica john" userId="fa439be04020bed3" providerId="LiveId" clId="{4F6D69EC-4890-450F-8834-0CA1ABC57B8C}" dt="2024-11-13T05:56:17.256" v="446" actId="164"/>
          <ac:grpSpMkLst>
            <pc:docMk/>
            <pc:sldMk cId="2121668754" sldId="260"/>
            <ac:grpSpMk id="36" creationId="{5E2BA1AB-16CB-133C-02B1-85D3DE626C8A}"/>
          </ac:grpSpMkLst>
        </pc:grpChg>
        <pc:grpChg chg="add mod">
          <ac:chgData name="mariamerica john" userId="fa439be04020bed3" providerId="LiveId" clId="{4F6D69EC-4890-450F-8834-0CA1ABC57B8C}" dt="2024-11-13T05:56:17.256" v="446" actId="164"/>
          <ac:grpSpMkLst>
            <pc:docMk/>
            <pc:sldMk cId="2121668754" sldId="260"/>
            <ac:grpSpMk id="37" creationId="{E13A2122-5FE8-EF2F-7219-D84B0B1422B0}"/>
          </ac:grpSpMkLst>
        </pc:grpChg>
        <pc:grpChg chg="add mod">
          <ac:chgData name="mariamerica john" userId="fa439be04020bed3" providerId="LiveId" clId="{4F6D69EC-4890-450F-8834-0CA1ABC57B8C}" dt="2024-11-13T05:56:17.256" v="446" actId="164"/>
          <ac:grpSpMkLst>
            <pc:docMk/>
            <pc:sldMk cId="2121668754" sldId="260"/>
            <ac:grpSpMk id="47" creationId="{3C3326BC-BAFF-28A1-3F86-AF66A0DF7600}"/>
          </ac:grpSpMkLst>
        </pc:grpChg>
        <pc:graphicFrameChg chg="add del mod modGraphic">
          <ac:chgData name="mariamerica john" userId="fa439be04020bed3" providerId="LiveId" clId="{4F6D69EC-4890-450F-8834-0CA1ABC57B8C}" dt="2024-11-13T05:42:39.675" v="343" actId="478"/>
          <ac:graphicFrameMkLst>
            <pc:docMk/>
            <pc:sldMk cId="2121668754" sldId="260"/>
            <ac:graphicFrameMk id="13" creationId="{78418ADD-B74A-27A3-0A11-19D18255F432}"/>
          </ac:graphicFrameMkLst>
        </pc:graphicFrameChg>
        <pc:cxnChg chg="add mod">
          <ac:chgData name="mariamerica john" userId="fa439be04020bed3" providerId="LiveId" clId="{4F6D69EC-4890-450F-8834-0CA1ABC57B8C}" dt="2024-11-13T08:44:11.589" v="1130" actId="692"/>
          <ac:cxnSpMkLst>
            <pc:docMk/>
            <pc:sldMk cId="2121668754" sldId="260"/>
            <ac:cxnSpMk id="5" creationId="{8891BC08-B9B0-FD29-83AD-4C9C5D478C73}"/>
          </ac:cxnSpMkLst>
        </pc:cxnChg>
        <pc:cxnChg chg="add mod">
          <ac:chgData name="mariamerica john" userId="fa439be04020bed3" providerId="LiveId" clId="{4F6D69EC-4890-450F-8834-0CA1ABC57B8C}" dt="2024-11-13T05:59:48.665" v="464" actId="692"/>
          <ac:cxnSpMkLst>
            <pc:docMk/>
            <pc:sldMk cId="2121668754" sldId="260"/>
            <ac:cxnSpMk id="26" creationId="{848A208A-0FBB-23D1-99FF-2CEC3D16B214}"/>
          </ac:cxnSpMkLst>
        </pc:cxnChg>
        <pc:cxnChg chg="add mod">
          <ac:chgData name="mariamerica john" userId="fa439be04020bed3" providerId="LiveId" clId="{4F6D69EC-4890-450F-8834-0CA1ABC57B8C}" dt="2024-11-13T05:59:48.665" v="464" actId="692"/>
          <ac:cxnSpMkLst>
            <pc:docMk/>
            <pc:sldMk cId="2121668754" sldId="260"/>
            <ac:cxnSpMk id="29" creationId="{0F4B9E07-AA58-9A0D-D1EE-D3F4DBC74118}"/>
          </ac:cxnSpMkLst>
        </pc:cxnChg>
        <pc:cxnChg chg="add del mod">
          <ac:chgData name="mariamerica john" userId="fa439be04020bed3" providerId="LiveId" clId="{4F6D69EC-4890-450F-8834-0CA1ABC57B8C}" dt="2024-11-13T05:51:57.808" v="419" actId="478"/>
          <ac:cxnSpMkLst>
            <pc:docMk/>
            <pc:sldMk cId="2121668754" sldId="260"/>
            <ac:cxnSpMk id="30" creationId="{FCB4146D-29A6-D634-0B30-B2EF3A0E4C8A}"/>
          </ac:cxnSpMkLst>
        </pc:cxnChg>
        <pc:cxnChg chg="add mod">
          <ac:chgData name="mariamerica john" userId="fa439be04020bed3" providerId="LiveId" clId="{4F6D69EC-4890-450F-8834-0CA1ABC57B8C}" dt="2024-11-13T05:59:48.665" v="464" actId="692"/>
          <ac:cxnSpMkLst>
            <pc:docMk/>
            <pc:sldMk cId="2121668754" sldId="260"/>
            <ac:cxnSpMk id="32" creationId="{05A848ED-1EC1-C50A-0000-11EE356E4F2A}"/>
          </ac:cxnSpMkLst>
        </pc:cxnChg>
        <pc:cxnChg chg="mod">
          <ac:chgData name="mariamerica john" userId="fa439be04020bed3" providerId="LiveId" clId="{4F6D69EC-4890-450F-8834-0CA1ABC57B8C}" dt="2024-11-13T05:59:48.665" v="464" actId="692"/>
          <ac:cxnSpMkLst>
            <pc:docMk/>
            <pc:sldMk cId="2121668754" sldId="260"/>
            <ac:cxnSpMk id="38" creationId="{54AD6318-024A-B2F2-06B3-51AEF3778C00}"/>
          </ac:cxnSpMkLst>
        </pc:cxnChg>
        <pc:cxnChg chg="mod">
          <ac:chgData name="mariamerica john" userId="fa439be04020bed3" providerId="LiveId" clId="{4F6D69EC-4890-450F-8834-0CA1ABC57B8C}" dt="2024-11-13T05:59:48.665" v="464" actId="692"/>
          <ac:cxnSpMkLst>
            <pc:docMk/>
            <pc:sldMk cId="2121668754" sldId="260"/>
            <ac:cxnSpMk id="39" creationId="{3D18EAE2-691F-DF77-62CA-ADA2DC64F9A0}"/>
          </ac:cxnSpMkLst>
        </pc:cxnChg>
        <pc:cxnChg chg="add mod">
          <ac:chgData name="mariamerica john" userId="fa439be04020bed3" providerId="LiveId" clId="{4F6D69EC-4890-450F-8834-0CA1ABC57B8C}" dt="2024-11-13T05:59:48.665" v="464" actId="692"/>
          <ac:cxnSpMkLst>
            <pc:docMk/>
            <pc:sldMk cId="2121668754" sldId="260"/>
            <ac:cxnSpMk id="40" creationId="{75E57936-ADE7-0B42-6C4B-A2B5EF98ECE8}"/>
          </ac:cxnSpMkLst>
        </pc:cxnChg>
        <pc:cxnChg chg="add mod">
          <ac:chgData name="mariamerica john" userId="fa439be04020bed3" providerId="LiveId" clId="{4F6D69EC-4890-450F-8834-0CA1ABC57B8C}" dt="2024-11-13T05:59:48.665" v="464" actId="692"/>
          <ac:cxnSpMkLst>
            <pc:docMk/>
            <pc:sldMk cId="2121668754" sldId="260"/>
            <ac:cxnSpMk id="41" creationId="{191EC16F-6897-6E51-F8A3-9841549B4F80}"/>
          </ac:cxnSpMkLst>
        </pc:cxnChg>
        <pc:cxnChg chg="add mod">
          <ac:chgData name="mariamerica john" userId="fa439be04020bed3" providerId="LiveId" clId="{4F6D69EC-4890-450F-8834-0CA1ABC57B8C}" dt="2024-11-13T05:54:03.202" v="436"/>
          <ac:cxnSpMkLst>
            <pc:docMk/>
            <pc:sldMk cId="2121668754" sldId="260"/>
            <ac:cxnSpMk id="42" creationId="{D2570C31-5918-6ACC-BD61-70CA7C51DAA2}"/>
          </ac:cxnSpMkLst>
        </pc:cxnChg>
        <pc:cxnChg chg="add mod">
          <ac:chgData name="mariamerica john" userId="fa439be04020bed3" providerId="LiveId" clId="{4F6D69EC-4890-450F-8834-0CA1ABC57B8C}" dt="2024-11-13T05:59:48.665" v="464" actId="692"/>
          <ac:cxnSpMkLst>
            <pc:docMk/>
            <pc:sldMk cId="2121668754" sldId="260"/>
            <ac:cxnSpMk id="43" creationId="{CA1260BE-C83D-A2C1-2CF3-DBEDA6F3BF25}"/>
          </ac:cxnSpMkLst>
        </pc:cxnChg>
        <pc:cxnChg chg="add mod">
          <ac:chgData name="mariamerica john" userId="fa439be04020bed3" providerId="LiveId" clId="{4F6D69EC-4890-450F-8834-0CA1ABC57B8C}" dt="2024-11-13T05:59:48.665" v="464" actId="692"/>
          <ac:cxnSpMkLst>
            <pc:docMk/>
            <pc:sldMk cId="2121668754" sldId="260"/>
            <ac:cxnSpMk id="45" creationId="{E43F33B5-6222-1CCA-21EB-3D6BB78A16B7}"/>
          </ac:cxnSpMkLst>
        </pc:cxnChg>
        <pc:cxnChg chg="add mod">
          <ac:chgData name="mariamerica john" userId="fa439be04020bed3" providerId="LiveId" clId="{4F6D69EC-4890-450F-8834-0CA1ABC57B8C}" dt="2024-11-13T05:59:48.665" v="464" actId="692"/>
          <ac:cxnSpMkLst>
            <pc:docMk/>
            <pc:sldMk cId="2121668754" sldId="260"/>
            <ac:cxnSpMk id="46" creationId="{6D0D18AD-F374-8F87-7B9B-51C067CD628B}"/>
          </ac:cxnSpMkLst>
        </pc:cxnChg>
      </pc:sldChg>
      <pc:sldChg chg="add del">
        <pc:chgData name="mariamerica john" userId="fa439be04020bed3" providerId="LiveId" clId="{4F6D69EC-4890-450F-8834-0CA1ABC57B8C}" dt="2024-11-13T05:25:37.357" v="250" actId="47"/>
        <pc:sldMkLst>
          <pc:docMk/>
          <pc:sldMk cId="3685608012" sldId="260"/>
        </pc:sldMkLst>
      </pc:sldChg>
      <pc:sldChg chg="addSp delSp modSp add mod ord">
        <pc:chgData name="mariamerica john" userId="fa439be04020bed3" providerId="LiveId" clId="{4F6D69EC-4890-450F-8834-0CA1ABC57B8C}" dt="2024-11-13T07:03:17.453" v="838" actId="1076"/>
        <pc:sldMkLst>
          <pc:docMk/>
          <pc:sldMk cId="2909274804" sldId="261"/>
        </pc:sldMkLst>
        <pc:spChg chg="mod">
          <ac:chgData name="mariamerica john" userId="fa439be04020bed3" providerId="LiveId" clId="{4F6D69EC-4890-450F-8834-0CA1ABC57B8C}" dt="2024-11-13T06:31:32.068" v="551" actId="207"/>
          <ac:spMkLst>
            <pc:docMk/>
            <pc:sldMk cId="2909274804" sldId="261"/>
            <ac:spMk id="2" creationId="{0288F8D6-2EB7-1ACB-A816-D92A81E4B457}"/>
          </ac:spMkLst>
        </pc:spChg>
        <pc:spChg chg="mod">
          <ac:chgData name="mariamerica john" userId="fa439be04020bed3" providerId="LiveId" clId="{4F6D69EC-4890-450F-8834-0CA1ABC57B8C}" dt="2024-11-13T06:31:32.068" v="551" actId="207"/>
          <ac:spMkLst>
            <pc:docMk/>
            <pc:sldMk cId="2909274804" sldId="261"/>
            <ac:spMk id="4" creationId="{D2B6D4BB-267E-20F4-59AB-C1DE6BED52AA}"/>
          </ac:spMkLst>
        </pc:spChg>
        <pc:spChg chg="del">
          <ac:chgData name="mariamerica john" userId="fa439be04020bed3" providerId="LiveId" clId="{4F6D69EC-4890-450F-8834-0CA1ABC57B8C}" dt="2024-11-13T06:09:56.773" v="516" actId="478"/>
          <ac:spMkLst>
            <pc:docMk/>
            <pc:sldMk cId="2909274804" sldId="261"/>
            <ac:spMk id="5" creationId="{79BE1440-E616-6AA2-295D-DF2A2B296B10}"/>
          </ac:spMkLst>
        </pc:spChg>
        <pc:spChg chg="add del">
          <ac:chgData name="mariamerica john" userId="fa439be04020bed3" providerId="LiveId" clId="{4F6D69EC-4890-450F-8834-0CA1ABC57B8C}" dt="2024-11-13T06:20:06.837" v="518" actId="478"/>
          <ac:spMkLst>
            <pc:docMk/>
            <pc:sldMk cId="2909274804" sldId="261"/>
            <ac:spMk id="6" creationId="{756B2ABF-6453-35B0-EDF4-0658BEA8B85E}"/>
          </ac:spMkLst>
        </pc:spChg>
        <pc:spChg chg="del">
          <ac:chgData name="mariamerica john" userId="fa439be04020bed3" providerId="LiveId" clId="{4F6D69EC-4890-450F-8834-0CA1ABC57B8C}" dt="2024-11-13T06:09:56.773" v="516" actId="478"/>
          <ac:spMkLst>
            <pc:docMk/>
            <pc:sldMk cId="2909274804" sldId="261"/>
            <ac:spMk id="7" creationId="{06AB0A49-C022-07F4-AE15-39A29DAA6944}"/>
          </ac:spMkLst>
        </pc:spChg>
        <pc:spChg chg="del">
          <ac:chgData name="mariamerica john" userId="fa439be04020bed3" providerId="LiveId" clId="{4F6D69EC-4890-450F-8834-0CA1ABC57B8C}" dt="2024-11-13T06:09:56.773" v="516" actId="478"/>
          <ac:spMkLst>
            <pc:docMk/>
            <pc:sldMk cId="2909274804" sldId="261"/>
            <ac:spMk id="8" creationId="{ADAF0D66-7506-3C18-B399-3637F36226AB}"/>
          </ac:spMkLst>
        </pc:spChg>
        <pc:spChg chg="add del">
          <ac:chgData name="mariamerica john" userId="fa439be04020bed3" providerId="LiveId" clId="{4F6D69EC-4890-450F-8834-0CA1ABC57B8C}" dt="2024-11-13T06:20:23.500" v="520" actId="478"/>
          <ac:spMkLst>
            <pc:docMk/>
            <pc:sldMk cId="2909274804" sldId="261"/>
            <ac:spMk id="9" creationId="{70F4650B-C0CA-36BA-061E-9479AB526C24}"/>
          </ac:spMkLst>
        </pc:spChg>
        <pc:spChg chg="add mod ord">
          <ac:chgData name="mariamerica john" userId="fa439be04020bed3" providerId="LiveId" clId="{4F6D69EC-4890-450F-8834-0CA1ABC57B8C}" dt="2024-11-13T06:43:58.778" v="632" actId="207"/>
          <ac:spMkLst>
            <pc:docMk/>
            <pc:sldMk cId="2909274804" sldId="261"/>
            <ac:spMk id="11" creationId="{46927677-C3B2-D43E-341E-4E2236D25288}"/>
          </ac:spMkLst>
        </pc:spChg>
        <pc:spChg chg="add mod ord">
          <ac:chgData name="mariamerica john" userId="fa439be04020bed3" providerId="LiveId" clId="{4F6D69EC-4890-450F-8834-0CA1ABC57B8C}" dt="2024-11-13T06:43:58.778" v="632" actId="207"/>
          <ac:spMkLst>
            <pc:docMk/>
            <pc:sldMk cId="2909274804" sldId="261"/>
            <ac:spMk id="12" creationId="{4569ECDB-B0B9-61A1-5057-9185DD817A0E}"/>
          </ac:spMkLst>
        </pc:spChg>
        <pc:spChg chg="add mod ord">
          <ac:chgData name="mariamerica john" userId="fa439be04020bed3" providerId="LiveId" clId="{4F6D69EC-4890-450F-8834-0CA1ABC57B8C}" dt="2024-11-13T06:44:29.283" v="635" actId="207"/>
          <ac:spMkLst>
            <pc:docMk/>
            <pc:sldMk cId="2909274804" sldId="261"/>
            <ac:spMk id="13" creationId="{9247DE68-C61B-64A6-2457-3C1EB31A9CCA}"/>
          </ac:spMkLst>
        </pc:spChg>
        <pc:spChg chg="add mod">
          <ac:chgData name="mariamerica john" userId="fa439be04020bed3" providerId="LiveId" clId="{4F6D69EC-4890-450F-8834-0CA1ABC57B8C}" dt="2024-11-13T06:32:46.697" v="557" actId="207"/>
          <ac:spMkLst>
            <pc:docMk/>
            <pc:sldMk cId="2909274804" sldId="261"/>
            <ac:spMk id="15" creationId="{9B66EBD2-713D-7027-1A13-5FBE35FD0F1D}"/>
          </ac:spMkLst>
        </pc:spChg>
        <pc:spChg chg="mod">
          <ac:chgData name="mariamerica john" userId="fa439be04020bed3" providerId="LiveId" clId="{4F6D69EC-4890-450F-8834-0CA1ABC57B8C}" dt="2024-11-13T06:46:26.816" v="647" actId="207"/>
          <ac:spMkLst>
            <pc:docMk/>
            <pc:sldMk cId="2909274804" sldId="261"/>
            <ac:spMk id="17" creationId="{F4F4595C-51F1-9BB6-9609-1A2122801D79}"/>
          </ac:spMkLst>
        </pc:spChg>
        <pc:spChg chg="mod">
          <ac:chgData name="mariamerica john" userId="fa439be04020bed3" providerId="LiveId" clId="{4F6D69EC-4890-450F-8834-0CA1ABC57B8C}" dt="2024-11-13T06:44:38.020" v="637" actId="207"/>
          <ac:spMkLst>
            <pc:docMk/>
            <pc:sldMk cId="2909274804" sldId="261"/>
            <ac:spMk id="18" creationId="{F42C5DED-FF85-0EF0-AEA7-3C2A2C936779}"/>
          </ac:spMkLst>
        </pc:spChg>
        <pc:spChg chg="mod">
          <ac:chgData name="mariamerica john" userId="fa439be04020bed3" providerId="LiveId" clId="{4F6D69EC-4890-450F-8834-0CA1ABC57B8C}" dt="2024-11-13T06:44:38.020" v="637" actId="207"/>
          <ac:spMkLst>
            <pc:docMk/>
            <pc:sldMk cId="2909274804" sldId="261"/>
            <ac:spMk id="19" creationId="{F02D18D5-DB59-0350-E033-57189DB99417}"/>
          </ac:spMkLst>
        </pc:spChg>
        <pc:spChg chg="mod">
          <ac:chgData name="mariamerica john" userId="fa439be04020bed3" providerId="LiveId" clId="{4F6D69EC-4890-450F-8834-0CA1ABC57B8C}" dt="2024-11-13T06:46:01.960" v="644" actId="207"/>
          <ac:spMkLst>
            <pc:docMk/>
            <pc:sldMk cId="2909274804" sldId="261"/>
            <ac:spMk id="21" creationId="{105E68B9-4FFD-3648-BA0B-5E2EF6F373A0}"/>
          </ac:spMkLst>
        </pc:spChg>
        <pc:spChg chg="mod">
          <ac:chgData name="mariamerica john" userId="fa439be04020bed3" providerId="LiveId" clId="{4F6D69EC-4890-450F-8834-0CA1ABC57B8C}" dt="2024-11-13T06:35:53.761" v="570" actId="207"/>
          <ac:spMkLst>
            <pc:docMk/>
            <pc:sldMk cId="2909274804" sldId="261"/>
            <ac:spMk id="22" creationId="{B5E7E3E6-9C0B-DCB4-1CEE-556AE698F318}"/>
          </ac:spMkLst>
        </pc:spChg>
        <pc:spChg chg="mod">
          <ac:chgData name="mariamerica john" userId="fa439be04020bed3" providerId="LiveId" clId="{4F6D69EC-4890-450F-8834-0CA1ABC57B8C}" dt="2024-11-13T06:35:45.066" v="569" actId="207"/>
          <ac:spMkLst>
            <pc:docMk/>
            <pc:sldMk cId="2909274804" sldId="261"/>
            <ac:spMk id="23" creationId="{5C761A4C-6FC9-0A22-EF34-73CA57D42513}"/>
          </ac:spMkLst>
        </pc:spChg>
        <pc:spChg chg="add mod">
          <ac:chgData name="mariamerica john" userId="fa439be04020bed3" providerId="LiveId" clId="{4F6D69EC-4890-450F-8834-0CA1ABC57B8C}" dt="2024-11-13T06:38:40.641" v="587" actId="14100"/>
          <ac:spMkLst>
            <pc:docMk/>
            <pc:sldMk cId="2909274804" sldId="261"/>
            <ac:spMk id="24" creationId="{FE68C550-E0FA-090D-C120-771CFF18B0C5}"/>
          </ac:spMkLst>
        </pc:spChg>
        <pc:spChg chg="add mod">
          <ac:chgData name="mariamerica john" userId="fa439be04020bed3" providerId="LiveId" clId="{4F6D69EC-4890-450F-8834-0CA1ABC57B8C}" dt="2024-11-13T06:38:51.959" v="591" actId="20577"/>
          <ac:spMkLst>
            <pc:docMk/>
            <pc:sldMk cId="2909274804" sldId="261"/>
            <ac:spMk id="25" creationId="{DFAFA086-B46F-3B59-D41F-FC4C41CB5722}"/>
          </ac:spMkLst>
        </pc:spChg>
        <pc:spChg chg="add mod">
          <ac:chgData name="mariamerica john" userId="fa439be04020bed3" providerId="LiveId" clId="{4F6D69EC-4890-450F-8834-0CA1ABC57B8C}" dt="2024-11-13T06:39:05.337" v="595" actId="20577"/>
          <ac:spMkLst>
            <pc:docMk/>
            <pc:sldMk cId="2909274804" sldId="261"/>
            <ac:spMk id="26" creationId="{35A08D43-B731-BAA3-F424-143485B9F2E3}"/>
          </ac:spMkLst>
        </pc:spChg>
        <pc:spChg chg="add">
          <ac:chgData name="mariamerica john" userId="fa439be04020bed3" providerId="LiveId" clId="{4F6D69EC-4890-450F-8834-0CA1ABC57B8C}" dt="2024-11-13T06:39:50.169" v="596"/>
          <ac:spMkLst>
            <pc:docMk/>
            <pc:sldMk cId="2909274804" sldId="261"/>
            <ac:spMk id="27" creationId="{FE358589-3857-4E23-37D0-B7A45A02E2CF}"/>
          </ac:spMkLst>
        </pc:spChg>
        <pc:spChg chg="add">
          <ac:chgData name="mariamerica john" userId="fa439be04020bed3" providerId="LiveId" clId="{4F6D69EC-4890-450F-8834-0CA1ABC57B8C}" dt="2024-11-13T06:40:03.372" v="597"/>
          <ac:spMkLst>
            <pc:docMk/>
            <pc:sldMk cId="2909274804" sldId="261"/>
            <ac:spMk id="28" creationId="{101CBEE9-A3F8-DD88-FF68-9BA5EA773BD6}"/>
          </ac:spMkLst>
        </pc:spChg>
        <pc:spChg chg="add">
          <ac:chgData name="mariamerica john" userId="fa439be04020bed3" providerId="LiveId" clId="{4F6D69EC-4890-450F-8834-0CA1ABC57B8C}" dt="2024-11-13T06:40:06.661" v="599"/>
          <ac:spMkLst>
            <pc:docMk/>
            <pc:sldMk cId="2909274804" sldId="261"/>
            <ac:spMk id="29" creationId="{26FF65D4-5A2D-54D9-3DD6-7074ADDE8DBE}"/>
          </ac:spMkLst>
        </pc:spChg>
        <pc:spChg chg="add">
          <ac:chgData name="mariamerica john" userId="fa439be04020bed3" providerId="LiveId" clId="{4F6D69EC-4890-450F-8834-0CA1ABC57B8C}" dt="2024-11-13T06:40:18.823" v="600"/>
          <ac:spMkLst>
            <pc:docMk/>
            <pc:sldMk cId="2909274804" sldId="261"/>
            <ac:spMk id="30" creationId="{B7BC70DF-A6E4-26BC-5628-E8DF5E441954}"/>
          </ac:spMkLst>
        </pc:spChg>
        <pc:spChg chg="add mod">
          <ac:chgData name="mariamerica john" userId="fa439be04020bed3" providerId="LiveId" clId="{4F6D69EC-4890-450F-8834-0CA1ABC57B8C}" dt="2024-11-13T06:43:00.165" v="622" actId="20577"/>
          <ac:spMkLst>
            <pc:docMk/>
            <pc:sldMk cId="2909274804" sldId="261"/>
            <ac:spMk id="31" creationId="{60AD169C-7008-784F-DE2E-A15C7DDFEFEC}"/>
          </ac:spMkLst>
        </pc:spChg>
        <pc:spChg chg="add del mod">
          <ac:chgData name="mariamerica john" userId="fa439be04020bed3" providerId="LiveId" clId="{4F6D69EC-4890-450F-8834-0CA1ABC57B8C}" dt="2024-11-13T06:43:48.768" v="630"/>
          <ac:spMkLst>
            <pc:docMk/>
            <pc:sldMk cId="2909274804" sldId="261"/>
            <ac:spMk id="32" creationId="{C53AE093-99FE-75B3-C445-227FD7D056A4}"/>
          </ac:spMkLst>
        </pc:spChg>
        <pc:spChg chg="add mod">
          <ac:chgData name="mariamerica john" userId="fa439be04020bed3" providerId="LiveId" clId="{4F6D69EC-4890-450F-8834-0CA1ABC57B8C}" dt="2024-11-13T06:43:47.108" v="628" actId="1076"/>
          <ac:spMkLst>
            <pc:docMk/>
            <pc:sldMk cId="2909274804" sldId="261"/>
            <ac:spMk id="33" creationId="{F3685509-63E9-7882-A317-AF2C78F5D5DF}"/>
          </ac:spMkLst>
        </pc:spChg>
        <pc:grpChg chg="del">
          <ac:chgData name="mariamerica john" userId="fa439be04020bed3" providerId="LiveId" clId="{4F6D69EC-4890-450F-8834-0CA1ABC57B8C}" dt="2024-11-13T06:09:56.773" v="516" actId="478"/>
          <ac:grpSpMkLst>
            <pc:docMk/>
            <pc:sldMk cId="2909274804" sldId="261"/>
            <ac:grpSpMk id="3" creationId="{C7F62839-93E7-E997-D4A6-BE05D6DA7FFB}"/>
          </ac:grpSpMkLst>
        </pc:grpChg>
        <pc:grpChg chg="mod">
          <ac:chgData name="mariamerica john" userId="fa439be04020bed3" providerId="LiveId" clId="{4F6D69EC-4890-450F-8834-0CA1ABC57B8C}" dt="2024-11-13T07:03:08.214" v="836" actId="1076"/>
          <ac:grpSpMkLst>
            <pc:docMk/>
            <pc:sldMk cId="2909274804" sldId="261"/>
            <ac:grpSpMk id="10" creationId="{8A8592DF-C9F5-E6CC-2DFF-DCC6ECC900AE}"/>
          </ac:grpSpMkLst>
        </pc:grpChg>
        <pc:grpChg chg="add mod">
          <ac:chgData name="mariamerica john" userId="fa439be04020bed3" providerId="LiveId" clId="{4F6D69EC-4890-450F-8834-0CA1ABC57B8C}" dt="2024-11-13T06:43:58.778" v="632" actId="207"/>
          <ac:grpSpMkLst>
            <pc:docMk/>
            <pc:sldMk cId="2909274804" sldId="261"/>
            <ac:grpSpMk id="14" creationId="{7B1F6EE0-F32F-EA64-0FB0-80C477DBD8C2}"/>
          </ac:grpSpMkLst>
        </pc:grpChg>
        <pc:grpChg chg="add mod">
          <ac:chgData name="mariamerica john" userId="fa439be04020bed3" providerId="LiveId" clId="{4F6D69EC-4890-450F-8834-0CA1ABC57B8C}" dt="2024-11-13T07:03:17.453" v="838" actId="1076"/>
          <ac:grpSpMkLst>
            <pc:docMk/>
            <pc:sldMk cId="2909274804" sldId="261"/>
            <ac:grpSpMk id="16" creationId="{639E1A22-AF05-E857-8671-95AC3AFEF88B}"/>
          </ac:grpSpMkLst>
        </pc:grpChg>
        <pc:grpChg chg="add mod">
          <ac:chgData name="mariamerica john" userId="fa439be04020bed3" providerId="LiveId" clId="{4F6D69EC-4890-450F-8834-0CA1ABC57B8C}" dt="2024-11-13T06:34:48.955" v="566" actId="1076"/>
          <ac:grpSpMkLst>
            <pc:docMk/>
            <pc:sldMk cId="2909274804" sldId="261"/>
            <ac:grpSpMk id="20" creationId="{75283D43-84F9-787E-8841-A11CF9F2D666}"/>
          </ac:grpSpMkLst>
        </pc:grpChg>
        <pc:picChg chg="del">
          <ac:chgData name="mariamerica john" userId="fa439be04020bed3" providerId="LiveId" clId="{4F6D69EC-4890-450F-8834-0CA1ABC57B8C}" dt="2024-11-13T06:09:56.773" v="516" actId="478"/>
          <ac:picMkLst>
            <pc:docMk/>
            <pc:sldMk cId="2909274804" sldId="261"/>
            <ac:picMk id="1026" creationId="{48556A60-30E9-D88E-3E92-1C05C22699D5}"/>
          </ac:picMkLst>
        </pc:picChg>
      </pc:sldChg>
      <pc:sldChg chg="addSp delSp modSp add mod ord setBg">
        <pc:chgData name="mariamerica john" userId="fa439be04020bed3" providerId="LiveId" clId="{4F6D69EC-4890-450F-8834-0CA1ABC57B8C}" dt="2024-11-13T08:47:11.453" v="1150"/>
        <pc:sldMkLst>
          <pc:docMk/>
          <pc:sldMk cId="2071033315" sldId="262"/>
        </pc:sldMkLst>
        <pc:spChg chg="del">
          <ac:chgData name="mariamerica john" userId="fa439be04020bed3" providerId="LiveId" clId="{4F6D69EC-4890-450F-8834-0CA1ABC57B8C}" dt="2024-11-13T06:47:10.795" v="651" actId="478"/>
          <ac:spMkLst>
            <pc:docMk/>
            <pc:sldMk cId="2071033315" sldId="262"/>
            <ac:spMk id="2" creationId="{32C95C6B-DCA2-FD0C-9134-9B07977B94BF}"/>
          </ac:spMkLst>
        </pc:spChg>
        <pc:spChg chg="mod topLvl">
          <ac:chgData name="mariamerica john" userId="fa439be04020bed3" providerId="LiveId" clId="{4F6D69EC-4890-450F-8834-0CA1ABC57B8C}" dt="2024-11-13T06:57:31.109" v="747" actId="165"/>
          <ac:spMkLst>
            <pc:docMk/>
            <pc:sldMk cId="2071033315" sldId="262"/>
            <ac:spMk id="4" creationId="{9EE0EAAC-DC6B-D4FF-8E7C-FCCD38ACC65E}"/>
          </ac:spMkLst>
        </pc:spChg>
        <pc:spChg chg="del">
          <ac:chgData name="mariamerica john" userId="fa439be04020bed3" providerId="LiveId" clId="{4F6D69EC-4890-450F-8834-0CA1ABC57B8C}" dt="2024-11-13T06:47:10.795" v="651" actId="478"/>
          <ac:spMkLst>
            <pc:docMk/>
            <pc:sldMk cId="2071033315" sldId="262"/>
            <ac:spMk id="5" creationId="{51BA4785-7DAE-EDEB-5438-EC11722CFAF5}"/>
          </ac:spMkLst>
        </pc:spChg>
        <pc:spChg chg="del topLvl">
          <ac:chgData name="mariamerica john" userId="fa439be04020bed3" providerId="LiveId" clId="{4F6D69EC-4890-450F-8834-0CA1ABC57B8C}" dt="2024-11-13T06:47:10.795" v="651" actId="478"/>
          <ac:spMkLst>
            <pc:docMk/>
            <pc:sldMk cId="2071033315" sldId="262"/>
            <ac:spMk id="7" creationId="{5FB863DC-57E2-01FD-86D6-089754127C25}"/>
          </ac:spMkLst>
        </pc:spChg>
        <pc:spChg chg="del">
          <ac:chgData name="mariamerica john" userId="fa439be04020bed3" providerId="LiveId" clId="{4F6D69EC-4890-450F-8834-0CA1ABC57B8C}" dt="2024-11-13T06:47:10.795" v="651" actId="478"/>
          <ac:spMkLst>
            <pc:docMk/>
            <pc:sldMk cId="2071033315" sldId="262"/>
            <ac:spMk id="8" creationId="{F8DD3F22-BFAB-EB68-3969-88B47427BFD9}"/>
          </ac:spMkLst>
        </pc:spChg>
        <pc:spChg chg="del mod">
          <ac:chgData name="mariamerica john" userId="fa439be04020bed3" providerId="LiveId" clId="{4F6D69EC-4890-450F-8834-0CA1ABC57B8C}" dt="2024-11-13T06:50:09.244" v="654" actId="478"/>
          <ac:spMkLst>
            <pc:docMk/>
            <pc:sldMk cId="2071033315" sldId="262"/>
            <ac:spMk id="9" creationId="{950F1D0F-3F89-782D-963B-0DC70B9D08C8}"/>
          </ac:spMkLst>
        </pc:spChg>
        <pc:spChg chg="mod">
          <ac:chgData name="mariamerica john" userId="fa439be04020bed3" providerId="LiveId" clId="{4F6D69EC-4890-450F-8834-0CA1ABC57B8C}" dt="2024-11-13T07:04:45.111" v="854" actId="20577"/>
          <ac:spMkLst>
            <pc:docMk/>
            <pc:sldMk cId="2071033315" sldId="262"/>
            <ac:spMk id="14" creationId="{44C58BD9-EA57-FDB7-FAF6-8F83AF2C7709}"/>
          </ac:spMkLst>
        </pc:spChg>
        <pc:spChg chg="mod">
          <ac:chgData name="mariamerica john" userId="fa439be04020bed3" providerId="LiveId" clId="{4F6D69EC-4890-450F-8834-0CA1ABC57B8C}" dt="2024-11-13T07:04:55.575" v="858" actId="20577"/>
          <ac:spMkLst>
            <pc:docMk/>
            <pc:sldMk cId="2071033315" sldId="262"/>
            <ac:spMk id="15" creationId="{AE6F468A-3E27-CB32-0518-6A19E9295F8D}"/>
          </ac:spMkLst>
        </pc:spChg>
        <pc:spChg chg="mod">
          <ac:chgData name="mariamerica john" userId="fa439be04020bed3" providerId="LiveId" clId="{4F6D69EC-4890-450F-8834-0CA1ABC57B8C}" dt="2024-11-13T07:04:26.632" v="850" actId="20577"/>
          <ac:spMkLst>
            <pc:docMk/>
            <pc:sldMk cId="2071033315" sldId="262"/>
            <ac:spMk id="16" creationId="{31E9974F-EC2B-C0C8-7A50-9B00C49D05DA}"/>
          </ac:spMkLst>
        </pc:spChg>
        <pc:spChg chg="mod">
          <ac:chgData name="mariamerica john" userId="fa439be04020bed3" providerId="LiveId" clId="{4F6D69EC-4890-450F-8834-0CA1ABC57B8C}" dt="2024-11-13T07:00:10.423" v="805" actId="207"/>
          <ac:spMkLst>
            <pc:docMk/>
            <pc:sldMk cId="2071033315" sldId="262"/>
            <ac:spMk id="17" creationId="{2FA8E8B3-9019-11D0-CE39-68D478C5A0FD}"/>
          </ac:spMkLst>
        </pc:spChg>
        <pc:spChg chg="mod">
          <ac:chgData name="mariamerica john" userId="fa439be04020bed3" providerId="LiveId" clId="{4F6D69EC-4890-450F-8834-0CA1ABC57B8C}" dt="2024-11-13T07:00:10.423" v="805" actId="207"/>
          <ac:spMkLst>
            <pc:docMk/>
            <pc:sldMk cId="2071033315" sldId="262"/>
            <ac:spMk id="18" creationId="{CC8154D3-2A15-B8BD-5D95-783CBD13F9BB}"/>
          </ac:spMkLst>
        </pc:spChg>
        <pc:spChg chg="mod">
          <ac:chgData name="mariamerica john" userId="fa439be04020bed3" providerId="LiveId" clId="{4F6D69EC-4890-450F-8834-0CA1ABC57B8C}" dt="2024-11-13T07:00:10.423" v="805" actId="207"/>
          <ac:spMkLst>
            <pc:docMk/>
            <pc:sldMk cId="2071033315" sldId="262"/>
            <ac:spMk id="19" creationId="{0D8142F8-B6DA-EE43-4F6E-658B6E1B44A1}"/>
          </ac:spMkLst>
        </pc:spChg>
        <pc:spChg chg="add del mod ord">
          <ac:chgData name="mariamerica john" userId="fa439be04020bed3" providerId="LiveId" clId="{4F6D69EC-4890-450F-8834-0CA1ABC57B8C}" dt="2024-11-13T06:59:03.008" v="801" actId="478"/>
          <ac:spMkLst>
            <pc:docMk/>
            <pc:sldMk cId="2071033315" sldId="262"/>
            <ac:spMk id="22" creationId="{C832C91D-8969-48E8-926F-5FBB07B3BABF}"/>
          </ac:spMkLst>
        </pc:spChg>
        <pc:spChg chg="add mod">
          <ac:chgData name="mariamerica john" userId="fa439be04020bed3" providerId="LiveId" clId="{4F6D69EC-4890-450F-8834-0CA1ABC57B8C}" dt="2024-11-13T07:02:28.815" v="834" actId="1036"/>
          <ac:spMkLst>
            <pc:docMk/>
            <pc:sldMk cId="2071033315" sldId="262"/>
            <ac:spMk id="23" creationId="{4F147D49-E903-25DF-90DD-BA17846A264E}"/>
          </ac:spMkLst>
        </pc:spChg>
        <pc:grpChg chg="del">
          <ac:chgData name="mariamerica john" userId="fa439be04020bed3" providerId="LiveId" clId="{4F6D69EC-4890-450F-8834-0CA1ABC57B8C}" dt="2024-11-13T06:47:10.795" v="651" actId="478"/>
          <ac:grpSpMkLst>
            <pc:docMk/>
            <pc:sldMk cId="2071033315" sldId="262"/>
            <ac:grpSpMk id="3" creationId="{BE43BCFC-8454-52EC-4792-0465B989B856}"/>
          </ac:grpSpMkLst>
        </pc:grpChg>
        <pc:grpChg chg="add mod topLvl">
          <ac:chgData name="mariamerica john" userId="fa439be04020bed3" providerId="LiveId" clId="{4F6D69EC-4890-450F-8834-0CA1ABC57B8C}" dt="2024-11-13T07:00:10.423" v="805" actId="207"/>
          <ac:grpSpMkLst>
            <pc:docMk/>
            <pc:sldMk cId="2071033315" sldId="262"/>
            <ac:grpSpMk id="6" creationId="{47E91D4C-4E3E-0572-4A6E-5B5AC7C564E4}"/>
          </ac:grpSpMkLst>
        </pc:grpChg>
        <pc:grpChg chg="del">
          <ac:chgData name="mariamerica john" userId="fa439be04020bed3" providerId="LiveId" clId="{4F6D69EC-4890-450F-8834-0CA1ABC57B8C}" dt="2024-11-13T06:47:10.795" v="651" actId="478"/>
          <ac:grpSpMkLst>
            <pc:docMk/>
            <pc:sldMk cId="2071033315" sldId="262"/>
            <ac:grpSpMk id="10" creationId="{12E50743-A2B0-4961-2E5E-4F18A1BD534B}"/>
          </ac:grpSpMkLst>
        </pc:grpChg>
        <pc:grpChg chg="add del mod">
          <ac:chgData name="mariamerica john" userId="fa439be04020bed3" providerId="LiveId" clId="{4F6D69EC-4890-450F-8834-0CA1ABC57B8C}" dt="2024-11-13T06:57:31.109" v="747" actId="165"/>
          <ac:grpSpMkLst>
            <pc:docMk/>
            <pc:sldMk cId="2071033315" sldId="262"/>
            <ac:grpSpMk id="21" creationId="{EC24FD7C-4640-B715-A38E-003910ACD0C7}"/>
          </ac:grpSpMkLst>
        </pc:grpChg>
        <pc:graphicFrameChg chg="mod">
          <ac:chgData name="mariamerica john" userId="fa439be04020bed3" providerId="LiveId" clId="{4F6D69EC-4890-450F-8834-0CA1ABC57B8C}" dt="2024-11-13T07:01:25.302" v="824"/>
          <ac:graphicFrameMkLst>
            <pc:docMk/>
            <pc:sldMk cId="2071033315" sldId="262"/>
            <ac:graphicFrameMk id="11" creationId="{47A0F580-4B96-7E7C-FF3E-3F0BFFB753D6}"/>
          </ac:graphicFrameMkLst>
        </pc:graphicFrameChg>
        <pc:graphicFrameChg chg="mod">
          <ac:chgData name="mariamerica john" userId="fa439be04020bed3" providerId="LiveId" clId="{4F6D69EC-4890-450F-8834-0CA1ABC57B8C}" dt="2024-11-13T08:45:50.829" v="1148" actId="20577"/>
          <ac:graphicFrameMkLst>
            <pc:docMk/>
            <pc:sldMk cId="2071033315" sldId="262"/>
            <ac:graphicFrameMk id="12" creationId="{2E3288B9-FB68-B98A-A45C-FD49337801B5}"/>
          </ac:graphicFrameMkLst>
        </pc:graphicFrameChg>
        <pc:graphicFrameChg chg="mod">
          <ac:chgData name="mariamerica john" userId="fa439be04020bed3" providerId="LiveId" clId="{4F6D69EC-4890-450F-8834-0CA1ABC57B8C}" dt="2024-11-13T07:02:05.450" v="828"/>
          <ac:graphicFrameMkLst>
            <pc:docMk/>
            <pc:sldMk cId="2071033315" sldId="262"/>
            <ac:graphicFrameMk id="13" creationId="{D5074CC0-FEE9-EEF5-1744-752CCB8C8561}"/>
          </ac:graphicFrameMkLst>
        </pc:graphicFrameChg>
        <pc:graphicFrameChg chg="mod">
          <ac:chgData name="mariamerica john" userId="fa439be04020bed3" providerId="LiveId" clId="{4F6D69EC-4890-450F-8834-0CA1ABC57B8C}" dt="2024-11-13T07:01:07.227" v="823"/>
          <ac:graphicFrameMkLst>
            <pc:docMk/>
            <pc:sldMk cId="2071033315" sldId="262"/>
            <ac:graphicFrameMk id="20" creationId="{BE1304E8-744B-9CA1-D857-AE844671D6F3}"/>
          </ac:graphicFrameMkLst>
        </pc:graphicFrameChg>
        <pc:picChg chg="del">
          <ac:chgData name="mariamerica john" userId="fa439be04020bed3" providerId="LiveId" clId="{4F6D69EC-4890-450F-8834-0CA1ABC57B8C}" dt="2024-11-13T06:47:10.795" v="651" actId="478"/>
          <ac:picMkLst>
            <pc:docMk/>
            <pc:sldMk cId="2071033315" sldId="262"/>
            <ac:picMk id="1026" creationId="{2B0A97EA-5397-02B2-A043-B7D2CD193B8A}"/>
          </ac:picMkLst>
        </pc:picChg>
      </pc:sldChg>
      <pc:sldChg chg="addSp delSp modSp add mod ord setBg">
        <pc:chgData name="mariamerica john" userId="fa439be04020bed3" providerId="LiveId" clId="{4F6D69EC-4890-450F-8834-0CA1ABC57B8C}" dt="2024-11-13T08:47:46.493" v="1153"/>
        <pc:sldMkLst>
          <pc:docMk/>
          <pc:sldMk cId="1913388378" sldId="263"/>
        </pc:sldMkLst>
        <pc:spChg chg="del">
          <ac:chgData name="mariamerica john" userId="fa439be04020bed3" providerId="LiveId" clId="{4F6D69EC-4890-450F-8834-0CA1ABC57B8C}" dt="2024-11-13T07:06:17.155" v="862" actId="478"/>
          <ac:spMkLst>
            <pc:docMk/>
            <pc:sldMk cId="1913388378" sldId="263"/>
            <ac:spMk id="2" creationId="{89C599E7-DD6C-3E22-AE4F-B17599ED1C6C}"/>
          </ac:spMkLst>
        </pc:spChg>
        <pc:spChg chg="mod topLvl">
          <ac:chgData name="mariamerica john" userId="fa439be04020bed3" providerId="LiveId" clId="{4F6D69EC-4890-450F-8834-0CA1ABC57B8C}" dt="2024-11-13T07:07:52.559" v="879" actId="1037"/>
          <ac:spMkLst>
            <pc:docMk/>
            <pc:sldMk cId="1913388378" sldId="263"/>
            <ac:spMk id="4" creationId="{0982C996-2406-48B0-04C8-AAC471ACAD00}"/>
          </ac:spMkLst>
        </pc:spChg>
        <pc:spChg chg="del">
          <ac:chgData name="mariamerica john" userId="fa439be04020bed3" providerId="LiveId" clId="{4F6D69EC-4890-450F-8834-0CA1ABC57B8C}" dt="2024-11-13T07:06:17.155" v="862" actId="478"/>
          <ac:spMkLst>
            <pc:docMk/>
            <pc:sldMk cId="1913388378" sldId="263"/>
            <ac:spMk id="5" creationId="{EA11D2EA-3B1F-A736-62CC-83A1BBC842A8}"/>
          </ac:spMkLst>
        </pc:spChg>
        <pc:spChg chg="add mod">
          <ac:chgData name="mariamerica john" userId="fa439be04020bed3" providerId="LiveId" clId="{4F6D69EC-4890-450F-8834-0CA1ABC57B8C}" dt="2024-11-13T07:08:33.108" v="909" actId="1076"/>
          <ac:spMkLst>
            <pc:docMk/>
            <pc:sldMk cId="1913388378" sldId="263"/>
            <ac:spMk id="6" creationId="{6DA9ED11-133F-8E1D-5DBE-2E7F76A26E88}"/>
          </ac:spMkLst>
        </pc:spChg>
        <pc:spChg chg="del topLvl">
          <ac:chgData name="mariamerica john" userId="fa439be04020bed3" providerId="LiveId" clId="{4F6D69EC-4890-450F-8834-0CA1ABC57B8C}" dt="2024-11-13T07:06:17.155" v="862" actId="478"/>
          <ac:spMkLst>
            <pc:docMk/>
            <pc:sldMk cId="1913388378" sldId="263"/>
            <ac:spMk id="7" creationId="{D5F7791F-F512-E03D-F9F4-F93C821C1F4C}"/>
          </ac:spMkLst>
        </pc:spChg>
        <pc:spChg chg="del">
          <ac:chgData name="mariamerica john" userId="fa439be04020bed3" providerId="LiveId" clId="{4F6D69EC-4890-450F-8834-0CA1ABC57B8C}" dt="2024-11-13T07:06:17.155" v="862" actId="478"/>
          <ac:spMkLst>
            <pc:docMk/>
            <pc:sldMk cId="1913388378" sldId="263"/>
            <ac:spMk id="8" creationId="{E2154F2A-4169-7743-0B5C-58A18624DBD1}"/>
          </ac:spMkLst>
        </pc:spChg>
        <pc:spChg chg="add mod">
          <ac:chgData name="mariamerica john" userId="fa439be04020bed3" providerId="LiveId" clId="{4F6D69EC-4890-450F-8834-0CA1ABC57B8C}" dt="2024-11-13T07:08:42.382" v="910" actId="14100"/>
          <ac:spMkLst>
            <pc:docMk/>
            <pc:sldMk cId="1913388378" sldId="263"/>
            <ac:spMk id="9" creationId="{2C25493B-3F97-B48B-658B-15D62DB75762}"/>
          </ac:spMkLst>
        </pc:spChg>
        <pc:spChg chg="add mod">
          <ac:chgData name="mariamerica john" userId="fa439be04020bed3" providerId="LiveId" clId="{4F6D69EC-4890-450F-8834-0CA1ABC57B8C}" dt="2024-11-13T07:10:11.683" v="956" actId="20577"/>
          <ac:spMkLst>
            <pc:docMk/>
            <pc:sldMk cId="1913388378" sldId="263"/>
            <ac:spMk id="11" creationId="{4E9093F5-29FD-2ACE-EADC-BB5A37546DFF}"/>
          </ac:spMkLst>
        </pc:spChg>
        <pc:spChg chg="add mod">
          <ac:chgData name="mariamerica john" userId="fa439be04020bed3" providerId="LiveId" clId="{4F6D69EC-4890-450F-8834-0CA1ABC57B8C}" dt="2024-11-13T07:09:07.420" v="927" actId="14100"/>
          <ac:spMkLst>
            <pc:docMk/>
            <pc:sldMk cId="1913388378" sldId="263"/>
            <ac:spMk id="12" creationId="{A574136F-F06C-98E1-8347-D0040E0FE9EB}"/>
          </ac:spMkLst>
        </pc:spChg>
        <pc:spChg chg="add mod">
          <ac:chgData name="mariamerica john" userId="fa439be04020bed3" providerId="LiveId" clId="{4F6D69EC-4890-450F-8834-0CA1ABC57B8C}" dt="2024-11-13T07:07:52.559" v="879" actId="1037"/>
          <ac:spMkLst>
            <pc:docMk/>
            <pc:sldMk cId="1913388378" sldId="263"/>
            <ac:spMk id="13" creationId="{87887343-4392-1216-7638-4CB835650FAB}"/>
          </ac:spMkLst>
        </pc:spChg>
        <pc:spChg chg="add mod">
          <ac:chgData name="mariamerica john" userId="fa439be04020bed3" providerId="LiveId" clId="{4F6D69EC-4890-450F-8834-0CA1ABC57B8C}" dt="2024-11-13T07:09:22.318" v="943" actId="14100"/>
          <ac:spMkLst>
            <pc:docMk/>
            <pc:sldMk cId="1913388378" sldId="263"/>
            <ac:spMk id="14" creationId="{C3432662-61F3-3DA3-EE3E-55C4E5780FC4}"/>
          </ac:spMkLst>
        </pc:spChg>
        <pc:spChg chg="add mod">
          <ac:chgData name="mariamerica john" userId="fa439be04020bed3" providerId="LiveId" clId="{4F6D69EC-4890-450F-8834-0CA1ABC57B8C}" dt="2024-11-13T07:16:08.900" v="1029" actId="20577"/>
          <ac:spMkLst>
            <pc:docMk/>
            <pc:sldMk cId="1913388378" sldId="263"/>
            <ac:spMk id="15" creationId="{A7410613-ACAD-26C0-8AB9-0C100B322D00}"/>
          </ac:spMkLst>
        </pc:spChg>
        <pc:spChg chg="add mod">
          <ac:chgData name="mariamerica john" userId="fa439be04020bed3" providerId="LiveId" clId="{4F6D69EC-4890-450F-8834-0CA1ABC57B8C}" dt="2024-11-13T07:07:09.913" v="868" actId="1076"/>
          <ac:spMkLst>
            <pc:docMk/>
            <pc:sldMk cId="1913388378" sldId="263"/>
            <ac:spMk id="16" creationId="{8EB43599-B298-C73E-BBB9-14007FD7AEF1}"/>
          </ac:spMkLst>
        </pc:spChg>
        <pc:spChg chg="add mod">
          <ac:chgData name="mariamerica john" userId="fa439be04020bed3" providerId="LiveId" clId="{4F6D69EC-4890-450F-8834-0CA1ABC57B8C}" dt="2024-11-13T07:17:13.088" v="1041" actId="20577"/>
          <ac:spMkLst>
            <pc:docMk/>
            <pc:sldMk cId="1913388378" sldId="263"/>
            <ac:spMk id="17" creationId="{04289B25-BF39-F8F3-37C9-5FFB26BD86FA}"/>
          </ac:spMkLst>
        </pc:spChg>
        <pc:spChg chg="add mod">
          <ac:chgData name="mariamerica john" userId="fa439be04020bed3" providerId="LiveId" clId="{4F6D69EC-4890-450F-8834-0CA1ABC57B8C}" dt="2024-11-13T07:07:21.294" v="870" actId="571"/>
          <ac:spMkLst>
            <pc:docMk/>
            <pc:sldMk cId="1913388378" sldId="263"/>
            <ac:spMk id="18" creationId="{A276B04B-A60E-2F38-2266-CB469F704E2F}"/>
          </ac:spMkLst>
        </pc:spChg>
        <pc:spChg chg="add mod">
          <ac:chgData name="mariamerica john" userId="fa439be04020bed3" providerId="LiveId" clId="{4F6D69EC-4890-450F-8834-0CA1ABC57B8C}" dt="2024-11-13T07:07:21.294" v="870" actId="571"/>
          <ac:spMkLst>
            <pc:docMk/>
            <pc:sldMk cId="1913388378" sldId="263"/>
            <ac:spMk id="19" creationId="{37549BFA-A9C3-CB26-852C-BE6104FB4534}"/>
          </ac:spMkLst>
        </pc:spChg>
        <pc:spChg chg="add mod">
          <ac:chgData name="mariamerica john" userId="fa439be04020bed3" providerId="LiveId" clId="{4F6D69EC-4890-450F-8834-0CA1ABC57B8C}" dt="2024-11-13T07:07:21.294" v="870" actId="571"/>
          <ac:spMkLst>
            <pc:docMk/>
            <pc:sldMk cId="1913388378" sldId="263"/>
            <ac:spMk id="20" creationId="{C01B09D4-7EAC-54D4-9D5F-3B7227BDC7AA}"/>
          </ac:spMkLst>
        </pc:spChg>
        <pc:spChg chg="add mod">
          <ac:chgData name="mariamerica john" userId="fa439be04020bed3" providerId="LiveId" clId="{4F6D69EC-4890-450F-8834-0CA1ABC57B8C}" dt="2024-11-13T07:07:21.294" v="870" actId="571"/>
          <ac:spMkLst>
            <pc:docMk/>
            <pc:sldMk cId="1913388378" sldId="263"/>
            <ac:spMk id="21" creationId="{0366C71B-0204-31B7-A5BF-6250ED401E0B}"/>
          </ac:spMkLst>
        </pc:spChg>
        <pc:spChg chg="add mod">
          <ac:chgData name="mariamerica john" userId="fa439be04020bed3" providerId="LiveId" clId="{4F6D69EC-4890-450F-8834-0CA1ABC57B8C}" dt="2024-11-13T07:07:21.294" v="870" actId="571"/>
          <ac:spMkLst>
            <pc:docMk/>
            <pc:sldMk cId="1913388378" sldId="263"/>
            <ac:spMk id="22" creationId="{A2860DCB-D13A-90A0-F8F8-066EBA872F9B}"/>
          </ac:spMkLst>
        </pc:spChg>
        <pc:spChg chg="add mod">
          <ac:chgData name="mariamerica john" userId="fa439be04020bed3" providerId="LiveId" clId="{4F6D69EC-4890-450F-8834-0CA1ABC57B8C}" dt="2024-11-13T07:07:21.294" v="870" actId="571"/>
          <ac:spMkLst>
            <pc:docMk/>
            <pc:sldMk cId="1913388378" sldId="263"/>
            <ac:spMk id="23" creationId="{8E8A99F4-4DC5-D8DC-E52B-50B79A8C1D38}"/>
          </ac:spMkLst>
        </pc:spChg>
        <pc:spChg chg="add mod">
          <ac:chgData name="mariamerica john" userId="fa439be04020bed3" providerId="LiveId" clId="{4F6D69EC-4890-450F-8834-0CA1ABC57B8C}" dt="2024-11-13T07:07:21.294" v="870" actId="571"/>
          <ac:spMkLst>
            <pc:docMk/>
            <pc:sldMk cId="1913388378" sldId="263"/>
            <ac:spMk id="24" creationId="{1F5B34EE-82B0-036A-D92E-1EADCF00D67B}"/>
          </ac:spMkLst>
        </pc:spChg>
        <pc:spChg chg="add mod">
          <ac:chgData name="mariamerica john" userId="fa439be04020bed3" providerId="LiveId" clId="{4F6D69EC-4890-450F-8834-0CA1ABC57B8C}" dt="2024-11-13T07:07:21.294" v="870" actId="571"/>
          <ac:spMkLst>
            <pc:docMk/>
            <pc:sldMk cId="1913388378" sldId="263"/>
            <ac:spMk id="25" creationId="{DECE5404-36E1-D8F1-25F8-A7C816BE9D09}"/>
          </ac:spMkLst>
        </pc:spChg>
        <pc:spChg chg="add mod">
          <ac:chgData name="mariamerica john" userId="fa439be04020bed3" providerId="LiveId" clId="{4F6D69EC-4890-450F-8834-0CA1ABC57B8C}" dt="2024-11-13T07:07:58.451" v="881" actId="571"/>
          <ac:spMkLst>
            <pc:docMk/>
            <pc:sldMk cId="1913388378" sldId="263"/>
            <ac:spMk id="26" creationId="{C80A859D-AF66-6191-CFB6-B04E18636ED6}"/>
          </ac:spMkLst>
        </pc:spChg>
        <pc:spChg chg="add mod">
          <ac:chgData name="mariamerica john" userId="fa439be04020bed3" providerId="LiveId" clId="{4F6D69EC-4890-450F-8834-0CA1ABC57B8C}" dt="2024-11-13T07:07:58.451" v="881" actId="571"/>
          <ac:spMkLst>
            <pc:docMk/>
            <pc:sldMk cId="1913388378" sldId="263"/>
            <ac:spMk id="27" creationId="{0B27EB5D-C0C9-363C-6238-2B38B6C000EC}"/>
          </ac:spMkLst>
        </pc:spChg>
        <pc:spChg chg="add mod">
          <ac:chgData name="mariamerica john" userId="fa439be04020bed3" providerId="LiveId" clId="{4F6D69EC-4890-450F-8834-0CA1ABC57B8C}" dt="2024-11-13T07:07:58.451" v="881" actId="571"/>
          <ac:spMkLst>
            <pc:docMk/>
            <pc:sldMk cId="1913388378" sldId="263"/>
            <ac:spMk id="28" creationId="{1C95B178-28D3-1D21-EA52-773F16AAE69A}"/>
          </ac:spMkLst>
        </pc:spChg>
        <pc:spChg chg="add mod">
          <ac:chgData name="mariamerica john" userId="fa439be04020bed3" providerId="LiveId" clId="{4F6D69EC-4890-450F-8834-0CA1ABC57B8C}" dt="2024-11-13T07:07:58.451" v="881" actId="571"/>
          <ac:spMkLst>
            <pc:docMk/>
            <pc:sldMk cId="1913388378" sldId="263"/>
            <ac:spMk id="29" creationId="{619518C1-8A6C-1168-EEC1-DDEAB03672FC}"/>
          </ac:spMkLst>
        </pc:spChg>
        <pc:grpChg chg="del">
          <ac:chgData name="mariamerica john" userId="fa439be04020bed3" providerId="LiveId" clId="{4F6D69EC-4890-450F-8834-0CA1ABC57B8C}" dt="2024-11-13T07:06:17.155" v="862" actId="478"/>
          <ac:grpSpMkLst>
            <pc:docMk/>
            <pc:sldMk cId="1913388378" sldId="263"/>
            <ac:grpSpMk id="3" creationId="{150250C3-90DC-D042-8095-4626D3E66466}"/>
          </ac:grpSpMkLst>
        </pc:grpChg>
        <pc:grpChg chg="del">
          <ac:chgData name="mariamerica john" userId="fa439be04020bed3" providerId="LiveId" clId="{4F6D69EC-4890-450F-8834-0CA1ABC57B8C}" dt="2024-11-13T07:06:17.155" v="862" actId="478"/>
          <ac:grpSpMkLst>
            <pc:docMk/>
            <pc:sldMk cId="1913388378" sldId="263"/>
            <ac:grpSpMk id="10" creationId="{FA6517DF-374D-5C5F-96BC-7D563311746D}"/>
          </ac:grpSpMkLst>
        </pc:grpChg>
        <pc:picChg chg="del">
          <ac:chgData name="mariamerica john" userId="fa439be04020bed3" providerId="LiveId" clId="{4F6D69EC-4890-450F-8834-0CA1ABC57B8C}" dt="2024-11-13T07:06:17.155" v="862" actId="478"/>
          <ac:picMkLst>
            <pc:docMk/>
            <pc:sldMk cId="1913388378" sldId="263"/>
            <ac:picMk id="1026" creationId="{51459759-5E6B-4429-C205-14E5E21A4F43}"/>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dirty="0"/>
              <a:t>Sales Proportion by Product Category </a:t>
            </a:r>
          </a:p>
        </c:rich>
      </c:tx>
      <c:layout>
        <c:manualLayout>
          <c:xMode val="edge"/>
          <c:yMode val="edge"/>
          <c:x val="0.15647173009623799"/>
          <c:y val="4.823151735973838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4C7A-40E5-8162-32D0910AE9F9}"/>
              </c:ext>
            </c:extLst>
          </c:dPt>
          <c:dPt>
            <c:idx val="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4C7A-40E5-8162-32D0910AE9F9}"/>
              </c:ext>
            </c:extLst>
          </c:dPt>
          <c:dPt>
            <c:idx val="2"/>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4C7A-40E5-8162-32D0910AE9F9}"/>
              </c:ext>
            </c:extLst>
          </c:dPt>
          <c:dPt>
            <c:idx val="3"/>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4C7A-40E5-8162-32D0910AE9F9}"/>
              </c:ext>
            </c:extLst>
          </c:dPt>
          <c:dPt>
            <c:idx val="4"/>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4C7A-40E5-8162-32D0910AE9F9}"/>
              </c:ext>
            </c:extLst>
          </c:dPt>
          <c:dPt>
            <c:idx val="5"/>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4C7A-40E5-8162-32D0910AE9F9}"/>
              </c:ext>
            </c:extLst>
          </c:dPt>
          <c:dPt>
            <c:idx val="6"/>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4C7A-40E5-8162-32D0910AE9F9}"/>
              </c:ext>
            </c:extLst>
          </c:dPt>
          <c:cat>
            <c:numRef>
              <c:f>Sheet1!$A$2:$A$8</c:f>
              <c:numCache>
                <c:formatCode>General</c:formatCode>
                <c:ptCount val="7"/>
              </c:numCache>
            </c:numRef>
          </c:cat>
          <c:val>
            <c:numRef>
              <c:f>Sheet1!$B$2:$B$8</c:f>
              <c:numCache>
                <c:formatCode>General</c:formatCode>
                <c:ptCount val="7"/>
                <c:pt idx="0">
                  <c:v>7.2</c:v>
                </c:pt>
                <c:pt idx="1">
                  <c:v>4</c:v>
                </c:pt>
                <c:pt idx="2">
                  <c:v>2</c:v>
                </c:pt>
              </c:numCache>
            </c:numRef>
          </c:val>
          <c:extLst>
            <c:ext xmlns:c16="http://schemas.microsoft.com/office/drawing/2014/chart" uri="{C3380CC4-5D6E-409C-BE32-E72D297353CC}">
              <c16:uniqueId val="{0000000E-4C7A-40E5-8162-32D0910AE9F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rgbClr val="1BD7C5"/>
        </a:gs>
        <a:gs pos="100000">
          <a:srgbClr val="16629C"/>
        </a:gs>
      </a:gsLst>
      <a:lin ang="5400000" scaled="1"/>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dirty="0"/>
              <a:t>Sales by City </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Sheet1!$A$2:$A$10</c:f>
              <c:numCache>
                <c:formatCode>General</c:formatCode>
                <c:ptCount val="9"/>
              </c:numCache>
            </c:numRef>
          </c:cat>
          <c:val>
            <c:numRef>
              <c:f>Sheet1!$B$2:$B$10</c:f>
              <c:numCache>
                <c:formatCode>General</c:formatCode>
                <c:ptCount val="9"/>
                <c:pt idx="0">
                  <c:v>0.5</c:v>
                </c:pt>
                <c:pt idx="1">
                  <c:v>1</c:v>
                </c:pt>
                <c:pt idx="2">
                  <c:v>1.5</c:v>
                </c:pt>
                <c:pt idx="3">
                  <c:v>2</c:v>
                </c:pt>
                <c:pt idx="4">
                  <c:v>2.5</c:v>
                </c:pt>
                <c:pt idx="5">
                  <c:v>3</c:v>
                </c:pt>
                <c:pt idx="6">
                  <c:v>3.5</c:v>
                </c:pt>
                <c:pt idx="7">
                  <c:v>4</c:v>
                </c:pt>
                <c:pt idx="8">
                  <c:v>4.5</c:v>
                </c:pt>
              </c:numCache>
            </c:numRef>
          </c:val>
          <c:extLst>
            <c:ext xmlns:c16="http://schemas.microsoft.com/office/drawing/2014/chart" uri="{C3380CC4-5D6E-409C-BE32-E72D297353CC}">
              <c16:uniqueId val="{00000000-F56E-4F4E-B9D8-B835638E97C4}"/>
            </c:ext>
          </c:extLst>
        </c:ser>
        <c:dLbls>
          <c:showLegendKey val="0"/>
          <c:showVal val="0"/>
          <c:showCatName val="0"/>
          <c:showSerName val="0"/>
          <c:showPercent val="0"/>
          <c:showBubbleSize val="0"/>
        </c:dLbls>
        <c:gapWidth val="100"/>
        <c:axId val="743250479"/>
        <c:axId val="743250959"/>
      </c:barChart>
      <c:catAx>
        <c:axId val="743250479"/>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43250959"/>
        <c:crosses val="autoZero"/>
        <c:auto val="1"/>
        <c:lblAlgn val="ctr"/>
        <c:lblOffset val="100"/>
        <c:noMultiLvlLbl val="0"/>
      </c:catAx>
      <c:valAx>
        <c:axId val="743250959"/>
        <c:scaling>
          <c:orientation val="minMax"/>
        </c:scaling>
        <c:delete val="1"/>
        <c:axPos val="b"/>
        <c:numFmt formatCode="General" sourceLinked="1"/>
        <c:majorTickMark val="none"/>
        <c:minorTickMark val="none"/>
        <c:tickLblPos val="nextTo"/>
        <c:crossAx val="7432504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rgbClr val="1BD7C5"/>
        </a:gs>
        <a:gs pos="100000">
          <a:srgbClr val="16629C"/>
        </a:gs>
      </a:gsLst>
      <a:lin ang="5400000" scaled="1"/>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dirty="0"/>
              <a:t>Sales by Year</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Sheet1!$A$2:$A$3</c:f>
              <c:strCache>
                <c:ptCount val="2"/>
                <c:pt idx="1">
                  <c:v>Category 2</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9F6F-4732-949D-F3C99F78B998}"/>
            </c:ext>
          </c:extLst>
        </c:ser>
        <c:dLbls>
          <c:showLegendKey val="0"/>
          <c:showVal val="0"/>
          <c:showCatName val="0"/>
          <c:showSerName val="0"/>
          <c:showPercent val="0"/>
          <c:showBubbleSize val="0"/>
        </c:dLbls>
        <c:gapWidth val="100"/>
        <c:overlap val="-24"/>
        <c:axId val="240875343"/>
        <c:axId val="240872943"/>
      </c:barChart>
      <c:catAx>
        <c:axId val="240875343"/>
        <c:scaling>
          <c:orientation val="minMax"/>
        </c:scaling>
        <c:delete val="1"/>
        <c:axPos val="b"/>
        <c:numFmt formatCode="General" sourceLinked="1"/>
        <c:majorTickMark val="none"/>
        <c:minorTickMark val="none"/>
        <c:tickLblPos val="nextTo"/>
        <c:crossAx val="240872943"/>
        <c:crosses val="autoZero"/>
        <c:auto val="1"/>
        <c:lblAlgn val="ctr"/>
        <c:lblOffset val="100"/>
        <c:noMultiLvlLbl val="0"/>
      </c:catAx>
      <c:valAx>
        <c:axId val="240872943"/>
        <c:scaling>
          <c:orientation val="minMax"/>
        </c:scaling>
        <c:delete val="1"/>
        <c:axPos val="l"/>
        <c:numFmt formatCode="General" sourceLinked="1"/>
        <c:majorTickMark val="none"/>
        <c:minorTickMark val="none"/>
        <c:tickLblPos val="nextTo"/>
        <c:crossAx val="2408753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rgbClr val="1BD7C5"/>
        </a:gs>
        <a:gs pos="100000">
          <a:srgbClr val="16629C"/>
        </a:gs>
      </a:gsLst>
      <a:lin ang="5400000" scaled="1"/>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dirty="0"/>
              <a:t>2 Year Quarterly Comparison</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Series 1</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5DC0-49BE-B647-12936D21F9CF}"/>
            </c:ext>
          </c:extLst>
        </c:ser>
        <c:ser>
          <c:idx val="1"/>
          <c:order val="1"/>
          <c:tx>
            <c:strRef>
              <c:f>Sheet1!$C$1</c:f>
              <c:strCache>
                <c:ptCount val="1"/>
                <c:pt idx="0">
                  <c:v>Series 2</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5DC0-49BE-B647-12936D21F9CF}"/>
            </c:ext>
          </c:extLst>
        </c:ser>
        <c:dLbls>
          <c:showLegendKey val="0"/>
          <c:showVal val="0"/>
          <c:showCatName val="0"/>
          <c:showSerName val="0"/>
          <c:showPercent val="0"/>
          <c:showBubbleSize val="0"/>
        </c:dLbls>
        <c:smooth val="0"/>
        <c:axId val="751284751"/>
        <c:axId val="751282351"/>
      </c:lineChart>
      <c:catAx>
        <c:axId val="751284751"/>
        <c:scaling>
          <c:orientation val="minMax"/>
        </c:scaling>
        <c:delete val="1"/>
        <c:axPos val="b"/>
        <c:numFmt formatCode="General" sourceLinked="1"/>
        <c:majorTickMark val="none"/>
        <c:minorTickMark val="none"/>
        <c:tickLblPos val="nextTo"/>
        <c:crossAx val="751282351"/>
        <c:crosses val="autoZero"/>
        <c:auto val="1"/>
        <c:lblAlgn val="ctr"/>
        <c:lblOffset val="100"/>
        <c:noMultiLvlLbl val="0"/>
      </c:catAx>
      <c:valAx>
        <c:axId val="751282351"/>
        <c:scaling>
          <c:orientation val="minMax"/>
        </c:scaling>
        <c:delete val="1"/>
        <c:axPos val="l"/>
        <c:numFmt formatCode="General" sourceLinked="1"/>
        <c:majorTickMark val="none"/>
        <c:minorTickMark val="none"/>
        <c:tickLblPos val="nextTo"/>
        <c:crossAx val="751284751"/>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rgbClr val="1BD7C5"/>
        </a:gs>
        <a:gs pos="100000">
          <a:srgbClr val="16629C"/>
        </a:gs>
      </a:gsLst>
      <a:lin ang="5400000" scaled="1"/>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7">
  <a:schemeClr val="accent4"/>
</cs:colorStyle>
</file>

<file path=ppt/charts/colors3.xml><?xml version="1.0" encoding="utf-8"?>
<cs:colorStyle xmlns:cs="http://schemas.microsoft.com/office/drawing/2012/chartStyle" xmlns:a="http://schemas.openxmlformats.org/drawingml/2006/main" meth="withinLinear" id="17">
  <a:schemeClr val="accent4"/>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216C56-B838-4D0F-BACC-EAA1BB0E738A}" type="datetimeFigureOut">
              <a:rPr lang="en-IN" smtClean="0"/>
              <a:t>13-11-2024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48951E-7FEA-4BDF-A471-FDDBDAB9CAE1}" type="slidenum">
              <a:rPr lang="en-IN" smtClean="0"/>
              <a:t>‹#›</a:t>
            </a:fld>
            <a:endParaRPr lang="en-IN"/>
          </a:p>
        </p:txBody>
      </p:sp>
    </p:spTree>
    <p:extLst>
      <p:ext uri="{BB962C8B-B14F-4D97-AF65-F5344CB8AC3E}">
        <p14:creationId xmlns:p14="http://schemas.microsoft.com/office/powerpoint/2010/main" val="1377417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148951E-7FEA-4BDF-A471-FDDBDAB9CAE1}" type="slidenum">
              <a:rPr lang="en-IN" smtClean="0"/>
              <a:t>8</a:t>
            </a:fld>
            <a:endParaRPr lang="en-IN"/>
          </a:p>
        </p:txBody>
      </p:sp>
    </p:spTree>
    <p:extLst>
      <p:ext uri="{BB962C8B-B14F-4D97-AF65-F5344CB8AC3E}">
        <p14:creationId xmlns:p14="http://schemas.microsoft.com/office/powerpoint/2010/main" val="4113113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6FAE-ED9B-3789-ABF7-D2A5CF3898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F43C94-DA74-7517-ACB1-2467DE9D93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FFCF14-A59C-0B79-8833-32F0672AAE9C}"/>
              </a:ext>
            </a:extLst>
          </p:cNvPr>
          <p:cNvSpPr>
            <a:spLocks noGrp="1"/>
          </p:cNvSpPr>
          <p:nvPr>
            <p:ph type="dt" sz="half" idx="10"/>
          </p:nvPr>
        </p:nvSpPr>
        <p:spPr/>
        <p:txBody>
          <a:bodyPr/>
          <a:lstStyle/>
          <a:p>
            <a:fld id="{E9BA6CEC-2264-4213-BD3A-3EA6FD0381DF}" type="datetimeFigureOut">
              <a:rPr lang="en-IN" smtClean="0"/>
              <a:t>13-11-2024</a:t>
            </a:fld>
            <a:endParaRPr lang="en-IN"/>
          </a:p>
        </p:txBody>
      </p:sp>
      <p:sp>
        <p:nvSpPr>
          <p:cNvPr id="5" name="Footer Placeholder 4">
            <a:extLst>
              <a:ext uri="{FF2B5EF4-FFF2-40B4-BE49-F238E27FC236}">
                <a16:creationId xmlns:a16="http://schemas.microsoft.com/office/drawing/2014/main" id="{E98E83CD-6049-2DF5-E809-F5D936993B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1150C6-2DDB-8403-0AE0-807618CD9166}"/>
              </a:ext>
            </a:extLst>
          </p:cNvPr>
          <p:cNvSpPr>
            <a:spLocks noGrp="1"/>
          </p:cNvSpPr>
          <p:nvPr>
            <p:ph type="sldNum" sz="quarter" idx="12"/>
          </p:nvPr>
        </p:nvSpPr>
        <p:spPr/>
        <p:txBody>
          <a:bodyPr/>
          <a:lstStyle/>
          <a:p>
            <a:fld id="{8A4280F7-2997-4C7E-8E46-976E82FD0426}" type="slidenum">
              <a:rPr lang="en-IN" smtClean="0"/>
              <a:t>‹#›</a:t>
            </a:fld>
            <a:endParaRPr lang="en-IN"/>
          </a:p>
        </p:txBody>
      </p:sp>
    </p:spTree>
    <p:extLst>
      <p:ext uri="{BB962C8B-B14F-4D97-AF65-F5344CB8AC3E}">
        <p14:creationId xmlns:p14="http://schemas.microsoft.com/office/powerpoint/2010/main" val="3191927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4EC8-A368-2F1F-BEC8-7E6D28D658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DCDFE5-57AC-DC18-E0F0-7BC928F4F2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EE0ED7-EFBF-C4AC-E0F1-8919CCC9012C}"/>
              </a:ext>
            </a:extLst>
          </p:cNvPr>
          <p:cNvSpPr>
            <a:spLocks noGrp="1"/>
          </p:cNvSpPr>
          <p:nvPr>
            <p:ph type="dt" sz="half" idx="10"/>
          </p:nvPr>
        </p:nvSpPr>
        <p:spPr/>
        <p:txBody>
          <a:bodyPr/>
          <a:lstStyle/>
          <a:p>
            <a:fld id="{E9BA6CEC-2264-4213-BD3A-3EA6FD0381DF}" type="datetimeFigureOut">
              <a:rPr lang="en-IN" smtClean="0"/>
              <a:t>13-11-2024</a:t>
            </a:fld>
            <a:endParaRPr lang="en-IN"/>
          </a:p>
        </p:txBody>
      </p:sp>
      <p:sp>
        <p:nvSpPr>
          <p:cNvPr id="5" name="Footer Placeholder 4">
            <a:extLst>
              <a:ext uri="{FF2B5EF4-FFF2-40B4-BE49-F238E27FC236}">
                <a16:creationId xmlns:a16="http://schemas.microsoft.com/office/drawing/2014/main" id="{22215B44-4BB9-1285-BC50-EA9CA69300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03EE04-DA02-F3D9-A158-C12773209931}"/>
              </a:ext>
            </a:extLst>
          </p:cNvPr>
          <p:cNvSpPr>
            <a:spLocks noGrp="1"/>
          </p:cNvSpPr>
          <p:nvPr>
            <p:ph type="sldNum" sz="quarter" idx="12"/>
          </p:nvPr>
        </p:nvSpPr>
        <p:spPr/>
        <p:txBody>
          <a:bodyPr/>
          <a:lstStyle/>
          <a:p>
            <a:fld id="{8A4280F7-2997-4C7E-8E46-976E82FD0426}" type="slidenum">
              <a:rPr lang="en-IN" smtClean="0"/>
              <a:t>‹#›</a:t>
            </a:fld>
            <a:endParaRPr lang="en-IN"/>
          </a:p>
        </p:txBody>
      </p:sp>
    </p:spTree>
    <p:extLst>
      <p:ext uri="{BB962C8B-B14F-4D97-AF65-F5344CB8AC3E}">
        <p14:creationId xmlns:p14="http://schemas.microsoft.com/office/powerpoint/2010/main" val="100543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CC1FD1-E70B-C269-3DFC-471EDDA1FF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628AD3-C513-90BC-E2CD-B21B433AE2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E2B6F8-CDC8-5937-B685-782F22D65427}"/>
              </a:ext>
            </a:extLst>
          </p:cNvPr>
          <p:cNvSpPr>
            <a:spLocks noGrp="1"/>
          </p:cNvSpPr>
          <p:nvPr>
            <p:ph type="dt" sz="half" idx="10"/>
          </p:nvPr>
        </p:nvSpPr>
        <p:spPr/>
        <p:txBody>
          <a:bodyPr/>
          <a:lstStyle/>
          <a:p>
            <a:fld id="{E9BA6CEC-2264-4213-BD3A-3EA6FD0381DF}" type="datetimeFigureOut">
              <a:rPr lang="en-IN" smtClean="0"/>
              <a:t>13-11-2024</a:t>
            </a:fld>
            <a:endParaRPr lang="en-IN"/>
          </a:p>
        </p:txBody>
      </p:sp>
      <p:sp>
        <p:nvSpPr>
          <p:cNvPr id="5" name="Footer Placeholder 4">
            <a:extLst>
              <a:ext uri="{FF2B5EF4-FFF2-40B4-BE49-F238E27FC236}">
                <a16:creationId xmlns:a16="http://schemas.microsoft.com/office/drawing/2014/main" id="{55531BB1-AD39-A9EB-ACA5-3A4F7E216F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12B937-AF2F-F7B2-A38E-B9FBBC9B936F}"/>
              </a:ext>
            </a:extLst>
          </p:cNvPr>
          <p:cNvSpPr>
            <a:spLocks noGrp="1"/>
          </p:cNvSpPr>
          <p:nvPr>
            <p:ph type="sldNum" sz="quarter" idx="12"/>
          </p:nvPr>
        </p:nvSpPr>
        <p:spPr/>
        <p:txBody>
          <a:bodyPr/>
          <a:lstStyle/>
          <a:p>
            <a:fld id="{8A4280F7-2997-4C7E-8E46-976E82FD0426}" type="slidenum">
              <a:rPr lang="en-IN" smtClean="0"/>
              <a:t>‹#›</a:t>
            </a:fld>
            <a:endParaRPr lang="en-IN"/>
          </a:p>
        </p:txBody>
      </p:sp>
    </p:spTree>
    <p:extLst>
      <p:ext uri="{BB962C8B-B14F-4D97-AF65-F5344CB8AC3E}">
        <p14:creationId xmlns:p14="http://schemas.microsoft.com/office/powerpoint/2010/main" val="330845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0411F-C7C4-90F2-A41B-1F5FB55EAE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CB3774-E320-C96B-DE22-0195A0E104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51B81D-C47E-3683-6455-307F4997539B}"/>
              </a:ext>
            </a:extLst>
          </p:cNvPr>
          <p:cNvSpPr>
            <a:spLocks noGrp="1"/>
          </p:cNvSpPr>
          <p:nvPr>
            <p:ph type="dt" sz="half" idx="10"/>
          </p:nvPr>
        </p:nvSpPr>
        <p:spPr/>
        <p:txBody>
          <a:bodyPr/>
          <a:lstStyle/>
          <a:p>
            <a:fld id="{E9BA6CEC-2264-4213-BD3A-3EA6FD0381DF}" type="datetimeFigureOut">
              <a:rPr lang="en-IN" smtClean="0"/>
              <a:t>13-11-2024</a:t>
            </a:fld>
            <a:endParaRPr lang="en-IN"/>
          </a:p>
        </p:txBody>
      </p:sp>
      <p:sp>
        <p:nvSpPr>
          <p:cNvPr id="5" name="Footer Placeholder 4">
            <a:extLst>
              <a:ext uri="{FF2B5EF4-FFF2-40B4-BE49-F238E27FC236}">
                <a16:creationId xmlns:a16="http://schemas.microsoft.com/office/drawing/2014/main" id="{F2EFCD3E-4EC4-7EFF-D472-A4CDA0AB9B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9477E9-A91B-AF77-0208-80DC487C10A5}"/>
              </a:ext>
            </a:extLst>
          </p:cNvPr>
          <p:cNvSpPr>
            <a:spLocks noGrp="1"/>
          </p:cNvSpPr>
          <p:nvPr>
            <p:ph type="sldNum" sz="quarter" idx="12"/>
          </p:nvPr>
        </p:nvSpPr>
        <p:spPr/>
        <p:txBody>
          <a:bodyPr/>
          <a:lstStyle/>
          <a:p>
            <a:fld id="{8A4280F7-2997-4C7E-8E46-976E82FD0426}" type="slidenum">
              <a:rPr lang="en-IN" smtClean="0"/>
              <a:t>‹#›</a:t>
            </a:fld>
            <a:endParaRPr lang="en-IN"/>
          </a:p>
        </p:txBody>
      </p:sp>
    </p:spTree>
    <p:extLst>
      <p:ext uri="{BB962C8B-B14F-4D97-AF65-F5344CB8AC3E}">
        <p14:creationId xmlns:p14="http://schemas.microsoft.com/office/powerpoint/2010/main" val="26423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3C74-CA97-8032-F61C-65A1E1EEC9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9093DFE-5CD4-FFBB-0782-5EF51C5EDE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A0AE66-F0D2-22A3-8793-C9EF77B50675}"/>
              </a:ext>
            </a:extLst>
          </p:cNvPr>
          <p:cNvSpPr>
            <a:spLocks noGrp="1"/>
          </p:cNvSpPr>
          <p:nvPr>
            <p:ph type="dt" sz="half" idx="10"/>
          </p:nvPr>
        </p:nvSpPr>
        <p:spPr/>
        <p:txBody>
          <a:bodyPr/>
          <a:lstStyle/>
          <a:p>
            <a:fld id="{E9BA6CEC-2264-4213-BD3A-3EA6FD0381DF}" type="datetimeFigureOut">
              <a:rPr lang="en-IN" smtClean="0"/>
              <a:t>13-11-2024</a:t>
            </a:fld>
            <a:endParaRPr lang="en-IN"/>
          </a:p>
        </p:txBody>
      </p:sp>
      <p:sp>
        <p:nvSpPr>
          <p:cNvPr id="5" name="Footer Placeholder 4">
            <a:extLst>
              <a:ext uri="{FF2B5EF4-FFF2-40B4-BE49-F238E27FC236}">
                <a16:creationId xmlns:a16="http://schemas.microsoft.com/office/drawing/2014/main" id="{E67951A3-1BE8-6B42-796A-050985AB9F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509D15-6703-5858-C6C2-3119DBABBEB5}"/>
              </a:ext>
            </a:extLst>
          </p:cNvPr>
          <p:cNvSpPr>
            <a:spLocks noGrp="1"/>
          </p:cNvSpPr>
          <p:nvPr>
            <p:ph type="sldNum" sz="quarter" idx="12"/>
          </p:nvPr>
        </p:nvSpPr>
        <p:spPr/>
        <p:txBody>
          <a:bodyPr/>
          <a:lstStyle/>
          <a:p>
            <a:fld id="{8A4280F7-2997-4C7E-8E46-976E82FD0426}" type="slidenum">
              <a:rPr lang="en-IN" smtClean="0"/>
              <a:t>‹#›</a:t>
            </a:fld>
            <a:endParaRPr lang="en-IN"/>
          </a:p>
        </p:txBody>
      </p:sp>
    </p:spTree>
    <p:extLst>
      <p:ext uri="{BB962C8B-B14F-4D97-AF65-F5344CB8AC3E}">
        <p14:creationId xmlns:p14="http://schemas.microsoft.com/office/powerpoint/2010/main" val="1969698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2E8A9-D0D7-BFFC-A157-41CB6B0E80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78A773-80E9-F9AE-D8AD-9799719AC1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F07788-F2A3-B6BC-A02D-17C63C645C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133A7F-5E09-B00B-6E66-5855F13B4B7E}"/>
              </a:ext>
            </a:extLst>
          </p:cNvPr>
          <p:cNvSpPr>
            <a:spLocks noGrp="1"/>
          </p:cNvSpPr>
          <p:nvPr>
            <p:ph type="dt" sz="half" idx="10"/>
          </p:nvPr>
        </p:nvSpPr>
        <p:spPr/>
        <p:txBody>
          <a:bodyPr/>
          <a:lstStyle/>
          <a:p>
            <a:fld id="{E9BA6CEC-2264-4213-BD3A-3EA6FD0381DF}" type="datetimeFigureOut">
              <a:rPr lang="en-IN" smtClean="0"/>
              <a:t>13-11-2024</a:t>
            </a:fld>
            <a:endParaRPr lang="en-IN"/>
          </a:p>
        </p:txBody>
      </p:sp>
      <p:sp>
        <p:nvSpPr>
          <p:cNvPr id="6" name="Footer Placeholder 5">
            <a:extLst>
              <a:ext uri="{FF2B5EF4-FFF2-40B4-BE49-F238E27FC236}">
                <a16:creationId xmlns:a16="http://schemas.microsoft.com/office/drawing/2014/main" id="{21252AEB-8DAB-1C76-3F6F-CFBCAAB8F7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6C1873-48C1-24E3-2EF6-20C5289D25F0}"/>
              </a:ext>
            </a:extLst>
          </p:cNvPr>
          <p:cNvSpPr>
            <a:spLocks noGrp="1"/>
          </p:cNvSpPr>
          <p:nvPr>
            <p:ph type="sldNum" sz="quarter" idx="12"/>
          </p:nvPr>
        </p:nvSpPr>
        <p:spPr/>
        <p:txBody>
          <a:bodyPr/>
          <a:lstStyle/>
          <a:p>
            <a:fld id="{8A4280F7-2997-4C7E-8E46-976E82FD0426}" type="slidenum">
              <a:rPr lang="en-IN" smtClean="0"/>
              <a:t>‹#›</a:t>
            </a:fld>
            <a:endParaRPr lang="en-IN"/>
          </a:p>
        </p:txBody>
      </p:sp>
    </p:spTree>
    <p:extLst>
      <p:ext uri="{BB962C8B-B14F-4D97-AF65-F5344CB8AC3E}">
        <p14:creationId xmlns:p14="http://schemas.microsoft.com/office/powerpoint/2010/main" val="114875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2652-52A1-0196-3667-CCE6B2FF45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1E1245-1F88-B810-7D08-96CB12AE45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6A4CEE-80FA-4C7C-E8E9-2B6EF73397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E683568-7F0B-52B0-AD80-001A7B4EE7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44D74B-0898-D27E-B2A6-231684352B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072ABD-2271-18FF-F4CE-6EC020E5193C}"/>
              </a:ext>
            </a:extLst>
          </p:cNvPr>
          <p:cNvSpPr>
            <a:spLocks noGrp="1"/>
          </p:cNvSpPr>
          <p:nvPr>
            <p:ph type="dt" sz="half" idx="10"/>
          </p:nvPr>
        </p:nvSpPr>
        <p:spPr/>
        <p:txBody>
          <a:bodyPr/>
          <a:lstStyle/>
          <a:p>
            <a:fld id="{E9BA6CEC-2264-4213-BD3A-3EA6FD0381DF}" type="datetimeFigureOut">
              <a:rPr lang="en-IN" smtClean="0"/>
              <a:t>13-11-2024</a:t>
            </a:fld>
            <a:endParaRPr lang="en-IN"/>
          </a:p>
        </p:txBody>
      </p:sp>
      <p:sp>
        <p:nvSpPr>
          <p:cNvPr id="8" name="Footer Placeholder 7">
            <a:extLst>
              <a:ext uri="{FF2B5EF4-FFF2-40B4-BE49-F238E27FC236}">
                <a16:creationId xmlns:a16="http://schemas.microsoft.com/office/drawing/2014/main" id="{1B2CD9DC-1EC7-3FEF-696C-8835BEF256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23D288-A68A-BF4A-1A48-C7A46B4879A9}"/>
              </a:ext>
            </a:extLst>
          </p:cNvPr>
          <p:cNvSpPr>
            <a:spLocks noGrp="1"/>
          </p:cNvSpPr>
          <p:nvPr>
            <p:ph type="sldNum" sz="quarter" idx="12"/>
          </p:nvPr>
        </p:nvSpPr>
        <p:spPr/>
        <p:txBody>
          <a:bodyPr/>
          <a:lstStyle/>
          <a:p>
            <a:fld id="{8A4280F7-2997-4C7E-8E46-976E82FD0426}" type="slidenum">
              <a:rPr lang="en-IN" smtClean="0"/>
              <a:t>‹#›</a:t>
            </a:fld>
            <a:endParaRPr lang="en-IN"/>
          </a:p>
        </p:txBody>
      </p:sp>
    </p:spTree>
    <p:extLst>
      <p:ext uri="{BB962C8B-B14F-4D97-AF65-F5344CB8AC3E}">
        <p14:creationId xmlns:p14="http://schemas.microsoft.com/office/powerpoint/2010/main" val="906045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B81D-0C0A-AB54-8FCC-AAB6030DC0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0FDB14-0D5E-93F5-BD3B-3F35EC65E845}"/>
              </a:ext>
            </a:extLst>
          </p:cNvPr>
          <p:cNvSpPr>
            <a:spLocks noGrp="1"/>
          </p:cNvSpPr>
          <p:nvPr>
            <p:ph type="dt" sz="half" idx="10"/>
          </p:nvPr>
        </p:nvSpPr>
        <p:spPr/>
        <p:txBody>
          <a:bodyPr/>
          <a:lstStyle/>
          <a:p>
            <a:fld id="{E9BA6CEC-2264-4213-BD3A-3EA6FD0381DF}" type="datetimeFigureOut">
              <a:rPr lang="en-IN" smtClean="0"/>
              <a:t>13-11-2024</a:t>
            </a:fld>
            <a:endParaRPr lang="en-IN"/>
          </a:p>
        </p:txBody>
      </p:sp>
      <p:sp>
        <p:nvSpPr>
          <p:cNvPr id="4" name="Footer Placeholder 3">
            <a:extLst>
              <a:ext uri="{FF2B5EF4-FFF2-40B4-BE49-F238E27FC236}">
                <a16:creationId xmlns:a16="http://schemas.microsoft.com/office/drawing/2014/main" id="{488CC123-5E25-82A8-2303-B4F961A5A6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21252E-D5CA-7AF2-D320-D954D053D697}"/>
              </a:ext>
            </a:extLst>
          </p:cNvPr>
          <p:cNvSpPr>
            <a:spLocks noGrp="1"/>
          </p:cNvSpPr>
          <p:nvPr>
            <p:ph type="sldNum" sz="quarter" idx="12"/>
          </p:nvPr>
        </p:nvSpPr>
        <p:spPr/>
        <p:txBody>
          <a:bodyPr/>
          <a:lstStyle/>
          <a:p>
            <a:fld id="{8A4280F7-2997-4C7E-8E46-976E82FD0426}" type="slidenum">
              <a:rPr lang="en-IN" smtClean="0"/>
              <a:t>‹#›</a:t>
            </a:fld>
            <a:endParaRPr lang="en-IN"/>
          </a:p>
        </p:txBody>
      </p:sp>
    </p:spTree>
    <p:extLst>
      <p:ext uri="{BB962C8B-B14F-4D97-AF65-F5344CB8AC3E}">
        <p14:creationId xmlns:p14="http://schemas.microsoft.com/office/powerpoint/2010/main" val="2267174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5C8BCC-5735-F996-C641-68AAFFC151E9}"/>
              </a:ext>
            </a:extLst>
          </p:cNvPr>
          <p:cNvSpPr>
            <a:spLocks noGrp="1"/>
          </p:cNvSpPr>
          <p:nvPr>
            <p:ph type="dt" sz="half" idx="10"/>
          </p:nvPr>
        </p:nvSpPr>
        <p:spPr/>
        <p:txBody>
          <a:bodyPr/>
          <a:lstStyle/>
          <a:p>
            <a:fld id="{E9BA6CEC-2264-4213-BD3A-3EA6FD0381DF}" type="datetimeFigureOut">
              <a:rPr lang="en-IN" smtClean="0"/>
              <a:t>13-11-2024</a:t>
            </a:fld>
            <a:endParaRPr lang="en-IN"/>
          </a:p>
        </p:txBody>
      </p:sp>
      <p:sp>
        <p:nvSpPr>
          <p:cNvPr id="3" name="Footer Placeholder 2">
            <a:extLst>
              <a:ext uri="{FF2B5EF4-FFF2-40B4-BE49-F238E27FC236}">
                <a16:creationId xmlns:a16="http://schemas.microsoft.com/office/drawing/2014/main" id="{9A884DC7-CED4-9E62-8C4F-84A63895A4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FAF996-057B-0CD4-5606-ED600D0EF632}"/>
              </a:ext>
            </a:extLst>
          </p:cNvPr>
          <p:cNvSpPr>
            <a:spLocks noGrp="1"/>
          </p:cNvSpPr>
          <p:nvPr>
            <p:ph type="sldNum" sz="quarter" idx="12"/>
          </p:nvPr>
        </p:nvSpPr>
        <p:spPr/>
        <p:txBody>
          <a:bodyPr/>
          <a:lstStyle/>
          <a:p>
            <a:fld id="{8A4280F7-2997-4C7E-8E46-976E82FD0426}" type="slidenum">
              <a:rPr lang="en-IN" smtClean="0"/>
              <a:t>‹#›</a:t>
            </a:fld>
            <a:endParaRPr lang="en-IN"/>
          </a:p>
        </p:txBody>
      </p:sp>
    </p:spTree>
    <p:extLst>
      <p:ext uri="{BB962C8B-B14F-4D97-AF65-F5344CB8AC3E}">
        <p14:creationId xmlns:p14="http://schemas.microsoft.com/office/powerpoint/2010/main" val="3014406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D4491-2BEC-FE36-84DC-255E132355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4AE4B0-9330-4F41-7720-E0AF0D62C5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89F779-0BD8-47B6-96F6-84CB76DE8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9AE4DD-FC65-CD65-ECD5-FA375DF98D37}"/>
              </a:ext>
            </a:extLst>
          </p:cNvPr>
          <p:cNvSpPr>
            <a:spLocks noGrp="1"/>
          </p:cNvSpPr>
          <p:nvPr>
            <p:ph type="dt" sz="half" idx="10"/>
          </p:nvPr>
        </p:nvSpPr>
        <p:spPr/>
        <p:txBody>
          <a:bodyPr/>
          <a:lstStyle/>
          <a:p>
            <a:fld id="{E9BA6CEC-2264-4213-BD3A-3EA6FD0381DF}" type="datetimeFigureOut">
              <a:rPr lang="en-IN" smtClean="0"/>
              <a:t>13-11-2024</a:t>
            </a:fld>
            <a:endParaRPr lang="en-IN"/>
          </a:p>
        </p:txBody>
      </p:sp>
      <p:sp>
        <p:nvSpPr>
          <p:cNvPr id="6" name="Footer Placeholder 5">
            <a:extLst>
              <a:ext uri="{FF2B5EF4-FFF2-40B4-BE49-F238E27FC236}">
                <a16:creationId xmlns:a16="http://schemas.microsoft.com/office/drawing/2014/main" id="{40D95C12-50EF-9B70-B251-82AC68A8E4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02378B-274A-0FB4-DF21-474D496BDB5F}"/>
              </a:ext>
            </a:extLst>
          </p:cNvPr>
          <p:cNvSpPr>
            <a:spLocks noGrp="1"/>
          </p:cNvSpPr>
          <p:nvPr>
            <p:ph type="sldNum" sz="quarter" idx="12"/>
          </p:nvPr>
        </p:nvSpPr>
        <p:spPr/>
        <p:txBody>
          <a:bodyPr/>
          <a:lstStyle/>
          <a:p>
            <a:fld id="{8A4280F7-2997-4C7E-8E46-976E82FD0426}" type="slidenum">
              <a:rPr lang="en-IN" smtClean="0"/>
              <a:t>‹#›</a:t>
            </a:fld>
            <a:endParaRPr lang="en-IN"/>
          </a:p>
        </p:txBody>
      </p:sp>
    </p:spTree>
    <p:extLst>
      <p:ext uri="{BB962C8B-B14F-4D97-AF65-F5344CB8AC3E}">
        <p14:creationId xmlns:p14="http://schemas.microsoft.com/office/powerpoint/2010/main" val="286216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16D9F-9DA8-798E-8BF5-424A366AC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3F45B3-A68E-2629-B3C9-3BBD9A019C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1648D2-8F5A-68CF-C8A5-552DA66CB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C4B5D6-02E9-5D6E-6C76-98BDE8A6F24F}"/>
              </a:ext>
            </a:extLst>
          </p:cNvPr>
          <p:cNvSpPr>
            <a:spLocks noGrp="1"/>
          </p:cNvSpPr>
          <p:nvPr>
            <p:ph type="dt" sz="half" idx="10"/>
          </p:nvPr>
        </p:nvSpPr>
        <p:spPr/>
        <p:txBody>
          <a:bodyPr/>
          <a:lstStyle/>
          <a:p>
            <a:fld id="{E9BA6CEC-2264-4213-BD3A-3EA6FD0381DF}" type="datetimeFigureOut">
              <a:rPr lang="en-IN" smtClean="0"/>
              <a:t>13-11-2024</a:t>
            </a:fld>
            <a:endParaRPr lang="en-IN"/>
          </a:p>
        </p:txBody>
      </p:sp>
      <p:sp>
        <p:nvSpPr>
          <p:cNvPr id="6" name="Footer Placeholder 5">
            <a:extLst>
              <a:ext uri="{FF2B5EF4-FFF2-40B4-BE49-F238E27FC236}">
                <a16:creationId xmlns:a16="http://schemas.microsoft.com/office/drawing/2014/main" id="{EA8F62C6-7F84-1C04-CB22-6E68BEEDCC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0C5A54-A52E-DBF9-66CD-4DE3724FF00C}"/>
              </a:ext>
            </a:extLst>
          </p:cNvPr>
          <p:cNvSpPr>
            <a:spLocks noGrp="1"/>
          </p:cNvSpPr>
          <p:nvPr>
            <p:ph type="sldNum" sz="quarter" idx="12"/>
          </p:nvPr>
        </p:nvSpPr>
        <p:spPr/>
        <p:txBody>
          <a:bodyPr/>
          <a:lstStyle/>
          <a:p>
            <a:fld id="{8A4280F7-2997-4C7E-8E46-976E82FD0426}" type="slidenum">
              <a:rPr lang="en-IN" smtClean="0"/>
              <a:t>‹#›</a:t>
            </a:fld>
            <a:endParaRPr lang="en-IN"/>
          </a:p>
        </p:txBody>
      </p:sp>
    </p:spTree>
    <p:extLst>
      <p:ext uri="{BB962C8B-B14F-4D97-AF65-F5344CB8AC3E}">
        <p14:creationId xmlns:p14="http://schemas.microsoft.com/office/powerpoint/2010/main" val="2964351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C09BE7-08F8-7693-230F-0779DCAFEE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08FF63-6CF9-BCA2-B543-891C2DD01F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05CDD5-CE85-ABC6-BD0E-2949A5738C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A6CEC-2264-4213-BD3A-3EA6FD0381DF}" type="datetimeFigureOut">
              <a:rPr lang="en-IN" smtClean="0"/>
              <a:t>13-11-2024</a:t>
            </a:fld>
            <a:endParaRPr lang="en-IN"/>
          </a:p>
        </p:txBody>
      </p:sp>
      <p:sp>
        <p:nvSpPr>
          <p:cNvPr id="5" name="Footer Placeholder 4">
            <a:extLst>
              <a:ext uri="{FF2B5EF4-FFF2-40B4-BE49-F238E27FC236}">
                <a16:creationId xmlns:a16="http://schemas.microsoft.com/office/drawing/2014/main" id="{512E7B15-763A-5755-C76E-CEFEDCBEEE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3383B6-B020-FE1B-2694-8203D3451F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4280F7-2997-4C7E-8E46-976E82FD0426}" type="slidenum">
              <a:rPr lang="en-IN" smtClean="0"/>
              <a:t>‹#›</a:t>
            </a:fld>
            <a:endParaRPr lang="en-IN"/>
          </a:p>
        </p:txBody>
      </p:sp>
    </p:spTree>
    <p:extLst>
      <p:ext uri="{BB962C8B-B14F-4D97-AF65-F5344CB8AC3E}">
        <p14:creationId xmlns:p14="http://schemas.microsoft.com/office/powerpoint/2010/main" val="2312992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5134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BD7C5"/>
            </a:gs>
            <a:gs pos="100000">
              <a:srgbClr val="16629C"/>
            </a:gs>
          </a:gsLst>
          <a:lin ang="540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A02846-8F95-32F2-9DA2-720972B1A071}"/>
              </a:ext>
            </a:extLst>
          </p:cNvPr>
          <p:cNvGrpSpPr/>
          <p:nvPr/>
        </p:nvGrpSpPr>
        <p:grpSpPr>
          <a:xfrm>
            <a:off x="457200" y="377687"/>
            <a:ext cx="11360426" cy="6072809"/>
            <a:chOff x="457200" y="377687"/>
            <a:chExt cx="11360426" cy="6072809"/>
          </a:xfrm>
        </p:grpSpPr>
        <p:sp>
          <p:nvSpPr>
            <p:cNvPr id="4" name="Rectangle 3">
              <a:extLst>
                <a:ext uri="{FF2B5EF4-FFF2-40B4-BE49-F238E27FC236}">
                  <a16:creationId xmlns:a16="http://schemas.microsoft.com/office/drawing/2014/main" id="{2166E677-6EFA-2DC2-7C7A-10E471300606}"/>
                </a:ext>
              </a:extLst>
            </p:cNvPr>
            <p:cNvSpPr/>
            <p:nvPr/>
          </p:nvSpPr>
          <p:spPr>
            <a:xfrm>
              <a:off x="457200" y="377687"/>
              <a:ext cx="11360426" cy="607280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75FDA9F0-72DA-1913-6CFF-92761636111E}"/>
                </a:ext>
              </a:extLst>
            </p:cNvPr>
            <p:cNvSpPr/>
            <p:nvPr/>
          </p:nvSpPr>
          <p:spPr>
            <a:xfrm>
              <a:off x="4009787" y="1431291"/>
              <a:ext cx="4075140" cy="3891251"/>
            </a:xfrm>
            <a:prstGeom prst="ellipse">
              <a:avLst/>
            </a:prstGeom>
            <a:gradFill>
              <a:gsLst>
                <a:gs pos="0">
                  <a:srgbClr val="16629C"/>
                </a:gs>
                <a:gs pos="100000">
                  <a:srgbClr val="1BD7C5"/>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 name="Group 2">
              <a:extLst>
                <a:ext uri="{FF2B5EF4-FFF2-40B4-BE49-F238E27FC236}">
                  <a16:creationId xmlns:a16="http://schemas.microsoft.com/office/drawing/2014/main" id="{63216441-B102-5D0C-65F2-46E4D702F2E2}"/>
                </a:ext>
              </a:extLst>
            </p:cNvPr>
            <p:cNvGrpSpPr/>
            <p:nvPr/>
          </p:nvGrpSpPr>
          <p:grpSpPr>
            <a:xfrm>
              <a:off x="4422531" y="1837592"/>
              <a:ext cx="3244363" cy="3024553"/>
              <a:chOff x="1274885" y="1723293"/>
              <a:chExt cx="3894993" cy="3666392"/>
            </a:xfrm>
          </p:grpSpPr>
          <p:sp>
            <p:nvSpPr>
              <p:cNvPr id="2" name="Oval 1">
                <a:extLst>
                  <a:ext uri="{FF2B5EF4-FFF2-40B4-BE49-F238E27FC236}">
                    <a16:creationId xmlns:a16="http://schemas.microsoft.com/office/drawing/2014/main" id="{F2F17C1F-3052-C4DC-C518-3F34A3A4B2B0}"/>
                  </a:ext>
                </a:extLst>
              </p:cNvPr>
              <p:cNvSpPr/>
              <p:nvPr/>
            </p:nvSpPr>
            <p:spPr>
              <a:xfrm>
                <a:off x="1274885" y="1723293"/>
                <a:ext cx="3894993" cy="36663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Premium Vector | Building logo icon design template vector">
                <a:extLst>
                  <a:ext uri="{FF2B5EF4-FFF2-40B4-BE49-F238E27FC236}">
                    <a16:creationId xmlns:a16="http://schemas.microsoft.com/office/drawing/2014/main" id="{AC0E36AC-CB4E-77E8-B915-9320E0F74741}"/>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68391" y="2166091"/>
                <a:ext cx="2481923" cy="2481923"/>
              </a:xfrm>
              <a:prstGeom prst="rect">
                <a:avLst/>
              </a:prstGeom>
              <a:solidFill>
                <a:srgbClr val="FFFFFF"/>
              </a:solidFill>
              <a:ln>
                <a:noFill/>
              </a:ln>
            </p:spPr>
          </p:pic>
        </p:grpSp>
        <p:sp>
          <p:nvSpPr>
            <p:cNvPr id="7" name="TextBox 6">
              <a:extLst>
                <a:ext uri="{FF2B5EF4-FFF2-40B4-BE49-F238E27FC236}">
                  <a16:creationId xmlns:a16="http://schemas.microsoft.com/office/drawing/2014/main" id="{41423B2D-2A86-D302-FE9B-CB7D60D27562}"/>
                </a:ext>
              </a:extLst>
            </p:cNvPr>
            <p:cNvSpPr txBox="1"/>
            <p:nvPr/>
          </p:nvSpPr>
          <p:spPr>
            <a:xfrm>
              <a:off x="4416598" y="5464925"/>
              <a:ext cx="3303847" cy="707886"/>
            </a:xfrm>
            <a:prstGeom prst="rect">
              <a:avLst/>
            </a:prstGeom>
            <a:noFill/>
          </p:spPr>
          <p:txBody>
            <a:bodyPr wrap="square" rtlCol="0">
              <a:spAutoFit/>
            </a:bodyPr>
            <a:lstStyle/>
            <a:p>
              <a:pPr algn="ctr"/>
              <a:r>
                <a:rPr lang="en-IN" sz="2000" dirty="0">
                  <a:latin typeface="Bell MT" panose="02020503060305020303" pitchFamily="18" charset="0"/>
                </a:rPr>
                <a:t>Designed and Presented By</a:t>
              </a:r>
            </a:p>
            <a:p>
              <a:pPr algn="ctr"/>
              <a:r>
                <a:rPr lang="en-IN" sz="2000" dirty="0">
                  <a:latin typeface="Bell MT" panose="02020503060305020303" pitchFamily="18" charset="0"/>
                </a:rPr>
                <a:t>Mariam Erica John</a:t>
              </a:r>
            </a:p>
          </p:txBody>
        </p:sp>
        <p:sp>
          <p:nvSpPr>
            <p:cNvPr id="8" name="TextBox 7">
              <a:extLst>
                <a:ext uri="{FF2B5EF4-FFF2-40B4-BE49-F238E27FC236}">
                  <a16:creationId xmlns:a16="http://schemas.microsoft.com/office/drawing/2014/main" id="{E9FD4FF6-E89D-E182-FA0D-FB59072391CF}"/>
                </a:ext>
              </a:extLst>
            </p:cNvPr>
            <p:cNvSpPr txBox="1"/>
            <p:nvPr/>
          </p:nvSpPr>
          <p:spPr>
            <a:xfrm>
              <a:off x="4683299" y="3865418"/>
              <a:ext cx="2704637" cy="707886"/>
            </a:xfrm>
            <a:prstGeom prst="rect">
              <a:avLst/>
            </a:prstGeom>
            <a:noFill/>
          </p:spPr>
          <p:txBody>
            <a:bodyPr wrap="square" rtlCol="0">
              <a:spAutoFit/>
            </a:bodyPr>
            <a:lstStyle/>
            <a:p>
              <a:pPr algn="ctr"/>
              <a:r>
                <a:rPr lang="en-IN" sz="2000" b="1" dirty="0">
                  <a:latin typeface="Bell MT" panose="02020503060305020303" pitchFamily="18" charset="0"/>
                </a:rPr>
                <a:t>MIDDLE EAST SALES ANALYSIS</a:t>
              </a:r>
            </a:p>
          </p:txBody>
        </p:sp>
      </p:grpSp>
    </p:spTree>
    <p:extLst>
      <p:ext uri="{BB962C8B-B14F-4D97-AF65-F5344CB8AC3E}">
        <p14:creationId xmlns:p14="http://schemas.microsoft.com/office/powerpoint/2010/main" val="3158973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D7C5"/>
            </a:gs>
            <a:gs pos="100000">
              <a:srgbClr val="16629C"/>
            </a:gs>
          </a:gsLst>
          <a:lin ang="2700000" scaled="1"/>
          <a:tileRect/>
        </a:gradFill>
        <a:effectLst/>
      </p:bgPr>
    </p:bg>
    <p:spTree>
      <p:nvGrpSpPr>
        <p:cNvPr id="1" name="">
          <a:extLst>
            <a:ext uri="{FF2B5EF4-FFF2-40B4-BE49-F238E27FC236}">
              <a16:creationId xmlns:a16="http://schemas.microsoft.com/office/drawing/2014/main" id="{24F62C18-E03D-DCDC-BBE0-8BD8A9EE7F06}"/>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93BE9BA5-3320-13C6-8886-86387B00AA8C}"/>
              </a:ext>
            </a:extLst>
          </p:cNvPr>
          <p:cNvGrpSpPr/>
          <p:nvPr/>
        </p:nvGrpSpPr>
        <p:grpSpPr>
          <a:xfrm>
            <a:off x="457200" y="377687"/>
            <a:ext cx="11360426" cy="6072809"/>
            <a:chOff x="457200" y="377687"/>
            <a:chExt cx="11360426" cy="6072809"/>
          </a:xfrm>
        </p:grpSpPr>
        <p:sp>
          <p:nvSpPr>
            <p:cNvPr id="4" name="Rectangle 3">
              <a:extLst>
                <a:ext uri="{FF2B5EF4-FFF2-40B4-BE49-F238E27FC236}">
                  <a16:creationId xmlns:a16="http://schemas.microsoft.com/office/drawing/2014/main" id="{0BFD50A8-1694-75D9-DFDF-C0087DD8FFE3}"/>
                </a:ext>
              </a:extLst>
            </p:cNvPr>
            <p:cNvSpPr/>
            <p:nvPr/>
          </p:nvSpPr>
          <p:spPr>
            <a:xfrm>
              <a:off x="457200" y="377687"/>
              <a:ext cx="11360426" cy="607280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Oval 1">
              <a:extLst>
                <a:ext uri="{FF2B5EF4-FFF2-40B4-BE49-F238E27FC236}">
                  <a16:creationId xmlns:a16="http://schemas.microsoft.com/office/drawing/2014/main" id="{891C69BF-39B9-8B19-662E-442689DB1C91}"/>
                </a:ext>
              </a:extLst>
            </p:cNvPr>
            <p:cNvSpPr/>
            <p:nvPr/>
          </p:nvSpPr>
          <p:spPr>
            <a:xfrm>
              <a:off x="4422531" y="1837592"/>
              <a:ext cx="3244363" cy="3024553"/>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TextBox 10">
            <a:extLst>
              <a:ext uri="{FF2B5EF4-FFF2-40B4-BE49-F238E27FC236}">
                <a16:creationId xmlns:a16="http://schemas.microsoft.com/office/drawing/2014/main" id="{E418743D-8E7C-90CE-4699-78C17A718B50}"/>
              </a:ext>
            </a:extLst>
          </p:cNvPr>
          <p:cNvSpPr txBox="1"/>
          <p:nvPr/>
        </p:nvSpPr>
        <p:spPr>
          <a:xfrm>
            <a:off x="2321350" y="1838225"/>
            <a:ext cx="7605073" cy="3798726"/>
          </a:xfrm>
          <a:prstGeom prst="rect">
            <a:avLst/>
          </a:prstGeom>
          <a:noFill/>
        </p:spPr>
        <p:txBody>
          <a:bodyPr wrap="square">
            <a:spAutoFit/>
          </a:bodyPr>
          <a:lstStyle/>
          <a:p>
            <a:pPr algn="just"/>
            <a:r>
              <a:rPr lang="en-US" b="0" i="0" dirty="0">
                <a:solidFill>
                  <a:srgbClr val="0D0D0D"/>
                </a:solidFill>
                <a:effectLst/>
                <a:latin typeface="Bell MT" panose="02020503060305020303" pitchFamily="18" charset="0"/>
              </a:rPr>
              <a:t>This report provides an in-depth analysis of sales performance for a meat-selling company across 2023 and 2024, highlighting trends, customer segments, and product preferences. With 2023 data spanning the entire year and 2024 data covering January through September, the insights capture key performance indicators while noting areas for potential growth in the remaining months of 2024.</a:t>
            </a:r>
          </a:p>
          <a:p>
            <a:pPr algn="just"/>
            <a:r>
              <a:rPr lang="en-US" b="0" i="0" dirty="0">
                <a:solidFill>
                  <a:srgbClr val="0D0D0D"/>
                </a:solidFill>
                <a:effectLst/>
                <a:latin typeface="Bell MT" panose="02020503060305020303" pitchFamily="18" charset="0"/>
              </a:rPr>
              <a:t>The analysis explores overall sales trajectories, unit sales by quantity, and customer and product-specific performance, offering a comprehensive view of the factors influencing sales trends. Notably, while sales in 2024 trended down due to a significant mid-year drop, the current trajectory points to promising recovery potential. Key findings focus on leading customers and products, emphasizing areas of strength and suggesting opportunities to leverage these insights for enhanced outcomes.</a:t>
            </a:r>
          </a:p>
        </p:txBody>
      </p:sp>
      <p:sp>
        <p:nvSpPr>
          <p:cNvPr id="12" name="TextBox 11">
            <a:extLst>
              <a:ext uri="{FF2B5EF4-FFF2-40B4-BE49-F238E27FC236}">
                <a16:creationId xmlns:a16="http://schemas.microsoft.com/office/drawing/2014/main" id="{B5AC2E82-9D47-418C-8E78-10F2E41907D4}"/>
              </a:ext>
            </a:extLst>
          </p:cNvPr>
          <p:cNvSpPr txBox="1"/>
          <p:nvPr/>
        </p:nvSpPr>
        <p:spPr>
          <a:xfrm>
            <a:off x="4777399" y="1087434"/>
            <a:ext cx="2651760" cy="461665"/>
          </a:xfrm>
          <a:prstGeom prst="rect">
            <a:avLst/>
          </a:prstGeom>
          <a:noFill/>
        </p:spPr>
        <p:txBody>
          <a:bodyPr wrap="square" rtlCol="0">
            <a:spAutoFit/>
          </a:bodyPr>
          <a:lstStyle/>
          <a:p>
            <a:r>
              <a:rPr lang="en-IN" sz="2400" dirty="0">
                <a:latin typeface="Bell MT" panose="02020503060305020303" pitchFamily="18" charset="0"/>
              </a:rPr>
              <a:t>INTRODUCTION</a:t>
            </a:r>
          </a:p>
        </p:txBody>
      </p:sp>
    </p:spTree>
    <p:extLst>
      <p:ext uri="{BB962C8B-B14F-4D97-AF65-F5344CB8AC3E}">
        <p14:creationId xmlns:p14="http://schemas.microsoft.com/office/powerpoint/2010/main" val="3063349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D7C5"/>
            </a:gs>
            <a:gs pos="100000">
              <a:srgbClr val="16629C"/>
            </a:gs>
          </a:gsLst>
          <a:lin ang="16200000" scaled="1"/>
          <a:tileRect/>
        </a:gradFill>
        <a:effectLst/>
      </p:bgPr>
    </p:bg>
    <p:spTree>
      <p:nvGrpSpPr>
        <p:cNvPr id="1" name="">
          <a:extLst>
            <a:ext uri="{FF2B5EF4-FFF2-40B4-BE49-F238E27FC236}">
              <a16:creationId xmlns:a16="http://schemas.microsoft.com/office/drawing/2014/main" id="{8444B128-9F36-4224-5526-E9FD8360FB39}"/>
            </a:ext>
          </a:extLst>
        </p:cNvPr>
        <p:cNvGrpSpPr/>
        <p:nvPr/>
      </p:nvGrpSpPr>
      <p:grpSpPr>
        <a:xfrm>
          <a:off x="0" y="0"/>
          <a:ext cx="0" cy="0"/>
          <a:chOff x="0" y="0"/>
          <a:chExt cx="0" cy="0"/>
        </a:xfrm>
      </p:grpSpPr>
      <p:grpSp>
        <p:nvGrpSpPr>
          <p:cNvPr id="47" name="Group 46">
            <a:extLst>
              <a:ext uri="{FF2B5EF4-FFF2-40B4-BE49-F238E27FC236}">
                <a16:creationId xmlns:a16="http://schemas.microsoft.com/office/drawing/2014/main" id="{3C3326BC-BAFF-28A1-3F86-AF66A0DF7600}"/>
              </a:ext>
            </a:extLst>
          </p:cNvPr>
          <p:cNvGrpSpPr/>
          <p:nvPr/>
        </p:nvGrpSpPr>
        <p:grpSpPr>
          <a:xfrm>
            <a:off x="457200" y="377687"/>
            <a:ext cx="11360426" cy="6072809"/>
            <a:chOff x="457200" y="377687"/>
            <a:chExt cx="11360426" cy="6072809"/>
          </a:xfrm>
        </p:grpSpPr>
        <p:sp>
          <p:nvSpPr>
            <p:cNvPr id="4" name="Rectangle 3">
              <a:extLst>
                <a:ext uri="{FF2B5EF4-FFF2-40B4-BE49-F238E27FC236}">
                  <a16:creationId xmlns:a16="http://schemas.microsoft.com/office/drawing/2014/main" id="{D098D544-C30A-5AD3-091D-7D96EB396D49}"/>
                </a:ext>
              </a:extLst>
            </p:cNvPr>
            <p:cNvSpPr/>
            <p:nvPr/>
          </p:nvSpPr>
          <p:spPr>
            <a:xfrm>
              <a:off x="457200" y="377687"/>
              <a:ext cx="11360426" cy="607280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40AFAEE-F8C2-2AA1-EF86-31A06F17D796}"/>
                </a:ext>
              </a:extLst>
            </p:cNvPr>
            <p:cNvSpPr txBox="1"/>
            <p:nvPr/>
          </p:nvSpPr>
          <p:spPr>
            <a:xfrm>
              <a:off x="3473044" y="598917"/>
              <a:ext cx="4856480" cy="707886"/>
            </a:xfrm>
            <a:prstGeom prst="rect">
              <a:avLst/>
            </a:prstGeom>
            <a:noFill/>
          </p:spPr>
          <p:txBody>
            <a:bodyPr wrap="square" rtlCol="0">
              <a:spAutoFit/>
            </a:bodyPr>
            <a:lstStyle/>
            <a:p>
              <a:pPr algn="r"/>
              <a:r>
                <a:rPr lang="en-IN" sz="4000" dirty="0">
                  <a:latin typeface="Bell MT" panose="02020503060305020303" pitchFamily="18" charset="0"/>
                </a:rPr>
                <a:t>DATASET DETAILS</a:t>
              </a:r>
            </a:p>
          </p:txBody>
        </p:sp>
        <p:cxnSp>
          <p:nvCxnSpPr>
            <p:cNvPr id="5" name="Straight Connector 4">
              <a:extLst>
                <a:ext uri="{FF2B5EF4-FFF2-40B4-BE49-F238E27FC236}">
                  <a16:creationId xmlns:a16="http://schemas.microsoft.com/office/drawing/2014/main" id="{8891BC08-B9B0-FD29-83AD-4C9C5D478C73}"/>
                </a:ext>
              </a:extLst>
            </p:cNvPr>
            <p:cNvCxnSpPr>
              <a:cxnSpLocks/>
            </p:cNvCxnSpPr>
            <p:nvPr/>
          </p:nvCxnSpPr>
          <p:spPr>
            <a:xfrm flipH="1">
              <a:off x="3603568" y="1314104"/>
              <a:ext cx="4636423" cy="0"/>
            </a:xfrm>
            <a:prstGeom prst="line">
              <a:avLst/>
            </a:prstGeom>
            <a:ln w="123825" cmpd="dbl">
              <a:solidFill>
                <a:schemeClr val="tx1"/>
              </a:solidFill>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C0A710C1-CBA1-580A-0606-320EF0463DA3}"/>
                </a:ext>
              </a:extLst>
            </p:cNvPr>
            <p:cNvSpPr txBox="1"/>
            <p:nvPr/>
          </p:nvSpPr>
          <p:spPr>
            <a:xfrm>
              <a:off x="2277919" y="1617979"/>
              <a:ext cx="7707745" cy="400110"/>
            </a:xfrm>
            <a:prstGeom prst="rect">
              <a:avLst/>
            </a:prstGeom>
            <a:noFill/>
          </p:spPr>
          <p:txBody>
            <a:bodyPr wrap="square" rtlCol="0">
              <a:spAutoFit/>
            </a:bodyPr>
            <a:lstStyle/>
            <a:p>
              <a:r>
                <a:rPr lang="en-IN" sz="2000" dirty="0">
                  <a:latin typeface="Bell MT" panose="02020503060305020303" pitchFamily="18" charset="0"/>
                </a:rPr>
                <a:t>We are provided </a:t>
              </a:r>
              <a:r>
                <a:rPr lang="en-US" sz="2000" dirty="0">
                  <a:latin typeface="Bell MT" panose="02020503060305020303" pitchFamily="18" charset="0"/>
                </a:rPr>
                <a:t>booking details of a resort for the years 2023 and 2024.</a:t>
              </a:r>
              <a:endParaRPr lang="en-IN" sz="2000" dirty="0">
                <a:latin typeface="Bell MT" panose="02020503060305020303" pitchFamily="18" charset="0"/>
              </a:endParaRPr>
            </a:p>
          </p:txBody>
        </p:sp>
        <p:grpSp>
          <p:nvGrpSpPr>
            <p:cNvPr id="17" name="Group 16">
              <a:extLst>
                <a:ext uri="{FF2B5EF4-FFF2-40B4-BE49-F238E27FC236}">
                  <a16:creationId xmlns:a16="http://schemas.microsoft.com/office/drawing/2014/main" id="{8E07185A-A0DF-D8BE-2117-9E574964CAE2}"/>
                </a:ext>
              </a:extLst>
            </p:cNvPr>
            <p:cNvGrpSpPr/>
            <p:nvPr/>
          </p:nvGrpSpPr>
          <p:grpSpPr>
            <a:xfrm>
              <a:off x="4031673" y="2265219"/>
              <a:ext cx="4197927" cy="644236"/>
              <a:chOff x="4031673" y="2265219"/>
              <a:chExt cx="4197927" cy="644236"/>
            </a:xfrm>
          </p:grpSpPr>
          <p:sp>
            <p:nvSpPr>
              <p:cNvPr id="15" name="Rectangle 14">
                <a:extLst>
                  <a:ext uri="{FF2B5EF4-FFF2-40B4-BE49-F238E27FC236}">
                    <a16:creationId xmlns:a16="http://schemas.microsoft.com/office/drawing/2014/main" id="{E3238F43-11B1-E973-A7A6-8BDA43D90B3A}"/>
                  </a:ext>
                </a:extLst>
              </p:cNvPr>
              <p:cNvSpPr/>
              <p:nvPr/>
            </p:nvSpPr>
            <p:spPr>
              <a:xfrm>
                <a:off x="4031673" y="2265219"/>
                <a:ext cx="4197927" cy="644236"/>
              </a:xfrm>
              <a:prstGeom prst="rect">
                <a:avLst/>
              </a:prstGeom>
              <a:gradFill flip="none" rotWithShape="1">
                <a:gsLst>
                  <a:gs pos="0">
                    <a:srgbClr val="1BD7C5"/>
                  </a:gs>
                  <a:gs pos="100000">
                    <a:srgbClr val="16629C"/>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5C930BFB-438B-0ECD-B3C9-9E670BB1B60A}"/>
                  </a:ext>
                </a:extLst>
              </p:cNvPr>
              <p:cNvSpPr txBox="1"/>
              <p:nvPr/>
            </p:nvSpPr>
            <p:spPr>
              <a:xfrm>
                <a:off x="4935682" y="2348346"/>
                <a:ext cx="2483427" cy="461665"/>
              </a:xfrm>
              <a:prstGeom prst="rect">
                <a:avLst/>
              </a:prstGeom>
              <a:noFill/>
            </p:spPr>
            <p:txBody>
              <a:bodyPr wrap="square" rtlCol="0">
                <a:spAutoFit/>
              </a:bodyPr>
              <a:lstStyle/>
              <a:p>
                <a:r>
                  <a:rPr lang="en-IN" sz="2400" dirty="0">
                    <a:solidFill>
                      <a:schemeClr val="bg1"/>
                    </a:solidFill>
                    <a:latin typeface="Bell MT" panose="02020503060305020303" pitchFamily="18" charset="0"/>
                  </a:rPr>
                  <a:t>Excel file includes</a:t>
                </a:r>
              </a:p>
            </p:txBody>
          </p:sp>
        </p:grpSp>
        <p:sp>
          <p:nvSpPr>
            <p:cNvPr id="18" name="Rectangle 17">
              <a:extLst>
                <a:ext uri="{FF2B5EF4-FFF2-40B4-BE49-F238E27FC236}">
                  <a16:creationId xmlns:a16="http://schemas.microsoft.com/office/drawing/2014/main" id="{F921DE6C-56DE-4118-E440-6C21A837FE70}"/>
                </a:ext>
              </a:extLst>
            </p:cNvPr>
            <p:cNvSpPr/>
            <p:nvPr/>
          </p:nvSpPr>
          <p:spPr>
            <a:xfrm>
              <a:off x="758536" y="3917372"/>
              <a:ext cx="1870363" cy="852054"/>
            </a:xfrm>
            <a:prstGeom prst="rect">
              <a:avLst/>
            </a:prstGeom>
            <a:gradFill flip="none" rotWithShape="1">
              <a:gsLst>
                <a:gs pos="0">
                  <a:srgbClr val="1BD7C5"/>
                </a:gs>
                <a:gs pos="100000">
                  <a:srgbClr val="16629C"/>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solidFill>
                  <a:schemeClr val="bg1"/>
                </a:solidFill>
                <a:latin typeface="Bell MT" panose="02020503060305020303" pitchFamily="18" charset="0"/>
              </a:endParaRPr>
            </a:p>
            <a:p>
              <a:pPr algn="ctr"/>
              <a:r>
                <a:rPr lang="en-IN" sz="2000" dirty="0">
                  <a:solidFill>
                    <a:schemeClr val="bg1"/>
                  </a:solidFill>
                  <a:latin typeface="Bell MT" panose="02020503060305020303" pitchFamily="18" charset="0"/>
                </a:rPr>
                <a:t>Customer</a:t>
              </a:r>
              <a:r>
                <a:rPr lang="en-IN" sz="1800" dirty="0">
                  <a:solidFill>
                    <a:schemeClr val="bg1"/>
                  </a:solidFill>
                  <a:latin typeface="Bell MT" panose="02020503060305020303" pitchFamily="18" charset="0"/>
                </a:rPr>
                <a:t> </a:t>
              </a:r>
              <a:r>
                <a:rPr lang="en-IN" sz="2000" dirty="0">
                  <a:solidFill>
                    <a:schemeClr val="bg1"/>
                  </a:solidFill>
                  <a:latin typeface="Bell MT" panose="02020503060305020303" pitchFamily="18" charset="0"/>
                </a:rPr>
                <a:t>category</a:t>
              </a:r>
            </a:p>
            <a:p>
              <a:pPr algn="ctr"/>
              <a:endParaRPr lang="en-IN" dirty="0"/>
            </a:p>
          </p:txBody>
        </p:sp>
        <p:sp>
          <p:nvSpPr>
            <p:cNvPr id="19" name="Rectangle 18">
              <a:extLst>
                <a:ext uri="{FF2B5EF4-FFF2-40B4-BE49-F238E27FC236}">
                  <a16:creationId xmlns:a16="http://schemas.microsoft.com/office/drawing/2014/main" id="{CD07AA45-0255-096F-C040-5474DB1543D5}"/>
                </a:ext>
              </a:extLst>
            </p:cNvPr>
            <p:cNvSpPr/>
            <p:nvPr/>
          </p:nvSpPr>
          <p:spPr>
            <a:xfrm>
              <a:off x="2365662" y="5015345"/>
              <a:ext cx="1870363" cy="852054"/>
            </a:xfrm>
            <a:prstGeom prst="rect">
              <a:avLst/>
            </a:prstGeom>
            <a:gradFill flip="none" rotWithShape="1">
              <a:gsLst>
                <a:gs pos="0">
                  <a:srgbClr val="1BD7C5"/>
                </a:gs>
                <a:gs pos="100000">
                  <a:srgbClr val="16629C"/>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bg1"/>
                  </a:solidFill>
                  <a:latin typeface="Bell MT" panose="02020503060305020303" pitchFamily="18" charset="0"/>
                </a:rPr>
                <a:t>Date</a:t>
              </a:r>
              <a:endParaRPr lang="en-IN" sz="2000" dirty="0"/>
            </a:p>
          </p:txBody>
        </p:sp>
        <p:sp>
          <p:nvSpPr>
            <p:cNvPr id="20" name="Rectangle 19">
              <a:extLst>
                <a:ext uri="{FF2B5EF4-FFF2-40B4-BE49-F238E27FC236}">
                  <a16:creationId xmlns:a16="http://schemas.microsoft.com/office/drawing/2014/main" id="{A53E3C05-944C-5999-B4FD-7EE00053F93A}"/>
                </a:ext>
              </a:extLst>
            </p:cNvPr>
            <p:cNvSpPr/>
            <p:nvPr/>
          </p:nvSpPr>
          <p:spPr>
            <a:xfrm>
              <a:off x="3889663" y="3900053"/>
              <a:ext cx="1870363" cy="852054"/>
            </a:xfrm>
            <a:prstGeom prst="rect">
              <a:avLst/>
            </a:prstGeom>
            <a:gradFill flip="none" rotWithShape="1">
              <a:gsLst>
                <a:gs pos="0">
                  <a:srgbClr val="1BD7C5"/>
                </a:gs>
                <a:gs pos="100000">
                  <a:srgbClr val="16629C"/>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bg1"/>
                  </a:solidFill>
                  <a:latin typeface="Bell MT" panose="02020503060305020303" pitchFamily="18" charset="0"/>
                </a:rPr>
                <a:t>Customers</a:t>
              </a:r>
              <a:endParaRPr lang="en-IN" sz="2000" dirty="0"/>
            </a:p>
          </p:txBody>
        </p:sp>
        <p:sp>
          <p:nvSpPr>
            <p:cNvPr id="21" name="Rectangle 20">
              <a:extLst>
                <a:ext uri="{FF2B5EF4-FFF2-40B4-BE49-F238E27FC236}">
                  <a16:creationId xmlns:a16="http://schemas.microsoft.com/office/drawing/2014/main" id="{28414A54-40E1-5B21-BB97-7CA757114BF2}"/>
                </a:ext>
              </a:extLst>
            </p:cNvPr>
            <p:cNvSpPr/>
            <p:nvPr/>
          </p:nvSpPr>
          <p:spPr>
            <a:xfrm>
              <a:off x="5282045" y="5032663"/>
              <a:ext cx="1870363" cy="852054"/>
            </a:xfrm>
            <a:prstGeom prst="rect">
              <a:avLst/>
            </a:prstGeom>
            <a:gradFill flip="none" rotWithShape="1">
              <a:gsLst>
                <a:gs pos="0">
                  <a:srgbClr val="1BD7C5"/>
                </a:gs>
                <a:gs pos="100000">
                  <a:srgbClr val="16629C"/>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bg1"/>
                </a:solidFill>
                <a:latin typeface="Bell MT" panose="02020503060305020303" pitchFamily="18" charset="0"/>
              </a:endParaRPr>
            </a:p>
            <a:p>
              <a:pPr algn="ctr"/>
              <a:r>
                <a:rPr lang="en-IN" sz="2000" dirty="0">
                  <a:solidFill>
                    <a:schemeClr val="bg1"/>
                  </a:solidFill>
                  <a:latin typeface="Bell MT" panose="02020503060305020303" pitchFamily="18" charset="0"/>
                </a:rPr>
                <a:t>Stock name</a:t>
              </a:r>
            </a:p>
            <a:p>
              <a:pPr algn="ctr"/>
              <a:endParaRPr lang="en-IN" sz="2000" dirty="0"/>
            </a:p>
          </p:txBody>
        </p:sp>
        <p:sp>
          <p:nvSpPr>
            <p:cNvPr id="22" name="Rectangle 21">
              <a:extLst>
                <a:ext uri="{FF2B5EF4-FFF2-40B4-BE49-F238E27FC236}">
                  <a16:creationId xmlns:a16="http://schemas.microsoft.com/office/drawing/2014/main" id="{4BAC3699-8559-7410-70C0-994CC07101E0}"/>
                </a:ext>
              </a:extLst>
            </p:cNvPr>
            <p:cNvSpPr/>
            <p:nvPr/>
          </p:nvSpPr>
          <p:spPr>
            <a:xfrm>
              <a:off x="6733308" y="3927763"/>
              <a:ext cx="1870363" cy="852054"/>
            </a:xfrm>
            <a:prstGeom prst="rect">
              <a:avLst/>
            </a:prstGeom>
            <a:gradFill flip="none" rotWithShape="1">
              <a:gsLst>
                <a:gs pos="0">
                  <a:srgbClr val="1BD7C5"/>
                </a:gs>
                <a:gs pos="100000">
                  <a:srgbClr val="16629C"/>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bg1"/>
                </a:solidFill>
                <a:latin typeface="Bell MT" panose="02020503060305020303" pitchFamily="18" charset="0"/>
              </a:endParaRPr>
            </a:p>
            <a:p>
              <a:pPr algn="ctr"/>
              <a:r>
                <a:rPr lang="en-IN" sz="2000" dirty="0">
                  <a:solidFill>
                    <a:schemeClr val="bg1"/>
                  </a:solidFill>
                  <a:latin typeface="Bell MT" panose="02020503060305020303" pitchFamily="18" charset="0"/>
                </a:rPr>
                <a:t>Company</a:t>
              </a:r>
            </a:p>
            <a:p>
              <a:pPr algn="ctr"/>
              <a:endParaRPr lang="en-IN" sz="2000" dirty="0"/>
            </a:p>
          </p:txBody>
        </p:sp>
        <p:sp>
          <p:nvSpPr>
            <p:cNvPr id="23" name="Rectangle 22">
              <a:extLst>
                <a:ext uri="{FF2B5EF4-FFF2-40B4-BE49-F238E27FC236}">
                  <a16:creationId xmlns:a16="http://schemas.microsoft.com/office/drawing/2014/main" id="{191C0AA8-E827-B07D-2567-87FA23E0637A}"/>
                </a:ext>
              </a:extLst>
            </p:cNvPr>
            <p:cNvSpPr/>
            <p:nvPr/>
          </p:nvSpPr>
          <p:spPr>
            <a:xfrm>
              <a:off x="8257309" y="5004954"/>
              <a:ext cx="1870363" cy="852054"/>
            </a:xfrm>
            <a:prstGeom prst="rect">
              <a:avLst/>
            </a:prstGeom>
            <a:gradFill flip="none" rotWithShape="1">
              <a:gsLst>
                <a:gs pos="0">
                  <a:srgbClr val="1BD7C5"/>
                </a:gs>
                <a:gs pos="100000">
                  <a:srgbClr val="16629C"/>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bg1"/>
                </a:solidFill>
                <a:latin typeface="Bell MT" panose="02020503060305020303" pitchFamily="18" charset="0"/>
              </a:endParaRPr>
            </a:p>
            <a:p>
              <a:pPr algn="ctr"/>
              <a:r>
                <a:rPr lang="en-IN" sz="2000" dirty="0">
                  <a:solidFill>
                    <a:schemeClr val="bg1"/>
                  </a:solidFill>
                  <a:latin typeface="Bell MT" panose="02020503060305020303" pitchFamily="18" charset="0"/>
                </a:rPr>
                <a:t>Sold Qty(KG)</a:t>
              </a:r>
            </a:p>
            <a:p>
              <a:pPr algn="ctr"/>
              <a:endParaRPr lang="en-IN" sz="2000" dirty="0"/>
            </a:p>
          </p:txBody>
        </p:sp>
        <p:sp>
          <p:nvSpPr>
            <p:cNvPr id="24" name="Rectangle 23">
              <a:extLst>
                <a:ext uri="{FF2B5EF4-FFF2-40B4-BE49-F238E27FC236}">
                  <a16:creationId xmlns:a16="http://schemas.microsoft.com/office/drawing/2014/main" id="{08F6BFBA-7F45-3A41-81DA-DF3AE3175F3D}"/>
                </a:ext>
              </a:extLst>
            </p:cNvPr>
            <p:cNvSpPr/>
            <p:nvPr/>
          </p:nvSpPr>
          <p:spPr>
            <a:xfrm>
              <a:off x="9649690" y="3903518"/>
              <a:ext cx="1870363" cy="852054"/>
            </a:xfrm>
            <a:prstGeom prst="rect">
              <a:avLst/>
            </a:prstGeom>
            <a:gradFill flip="none" rotWithShape="1">
              <a:gsLst>
                <a:gs pos="0">
                  <a:srgbClr val="1BD7C5"/>
                </a:gs>
                <a:gs pos="100000">
                  <a:srgbClr val="16629C"/>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bg1"/>
                  </a:solidFill>
                  <a:latin typeface="Bell MT" panose="02020503060305020303" pitchFamily="18" charset="0"/>
                </a:rPr>
                <a:t>Sales</a:t>
              </a:r>
              <a:endParaRPr lang="en-IN" sz="2000" dirty="0"/>
            </a:p>
          </p:txBody>
        </p:sp>
        <p:cxnSp>
          <p:nvCxnSpPr>
            <p:cNvPr id="26" name="Straight Connector 25">
              <a:extLst>
                <a:ext uri="{FF2B5EF4-FFF2-40B4-BE49-F238E27FC236}">
                  <a16:creationId xmlns:a16="http://schemas.microsoft.com/office/drawing/2014/main" id="{848A208A-0FBB-23D1-99FF-2CEC3D16B214}"/>
                </a:ext>
              </a:extLst>
            </p:cNvPr>
            <p:cNvCxnSpPr>
              <a:cxnSpLocks/>
              <a:stCxn id="15" idx="2"/>
            </p:cNvCxnSpPr>
            <p:nvPr/>
          </p:nvCxnSpPr>
          <p:spPr>
            <a:xfrm>
              <a:off x="6130637" y="2909455"/>
              <a:ext cx="0" cy="3429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5E2BA1AB-16CB-133C-02B1-85D3DE626C8A}"/>
                </a:ext>
              </a:extLst>
            </p:cNvPr>
            <p:cNvGrpSpPr/>
            <p:nvPr/>
          </p:nvGrpSpPr>
          <p:grpSpPr>
            <a:xfrm>
              <a:off x="1704109" y="3228109"/>
              <a:ext cx="7460673" cy="1641764"/>
              <a:chOff x="1704109" y="3228109"/>
              <a:chExt cx="7460673" cy="1641764"/>
            </a:xfrm>
          </p:grpSpPr>
          <p:cxnSp>
            <p:nvCxnSpPr>
              <p:cNvPr id="29" name="Straight Connector 28">
                <a:extLst>
                  <a:ext uri="{FF2B5EF4-FFF2-40B4-BE49-F238E27FC236}">
                    <a16:creationId xmlns:a16="http://schemas.microsoft.com/office/drawing/2014/main" id="{0F4B9E07-AA58-9A0D-D1EE-D3F4DBC74118}"/>
                  </a:ext>
                </a:extLst>
              </p:cNvPr>
              <p:cNvCxnSpPr>
                <a:cxnSpLocks/>
              </p:cNvCxnSpPr>
              <p:nvPr/>
            </p:nvCxnSpPr>
            <p:spPr>
              <a:xfrm flipH="1">
                <a:off x="1704109" y="3241964"/>
                <a:ext cx="443691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5A848ED-1EC1-C50A-0000-11EE356E4F2A}"/>
                  </a:ext>
                </a:extLst>
              </p:cNvPr>
              <p:cNvCxnSpPr>
                <a:cxnSpLocks/>
              </p:cNvCxnSpPr>
              <p:nvPr/>
            </p:nvCxnSpPr>
            <p:spPr>
              <a:xfrm>
                <a:off x="1704109" y="3241964"/>
                <a:ext cx="0" cy="5091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5E57936-ADE7-0B42-6C4B-A2B5EF98ECE8}"/>
                  </a:ext>
                </a:extLst>
              </p:cNvPr>
              <p:cNvCxnSpPr>
                <a:cxnSpLocks/>
              </p:cNvCxnSpPr>
              <p:nvPr/>
            </p:nvCxnSpPr>
            <p:spPr>
              <a:xfrm>
                <a:off x="4859481" y="3248891"/>
                <a:ext cx="0" cy="5091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91EC16F-6897-6E51-F8A3-9841549B4F80}"/>
                  </a:ext>
                </a:extLst>
              </p:cNvPr>
              <p:cNvCxnSpPr>
                <a:cxnSpLocks/>
              </p:cNvCxnSpPr>
              <p:nvPr/>
            </p:nvCxnSpPr>
            <p:spPr>
              <a:xfrm>
                <a:off x="7703125" y="3266209"/>
                <a:ext cx="0" cy="5091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A1260BE-C83D-A2C1-2CF3-DBEDA6F3BF25}"/>
                  </a:ext>
                </a:extLst>
              </p:cNvPr>
              <p:cNvCxnSpPr>
                <a:cxnSpLocks/>
              </p:cNvCxnSpPr>
              <p:nvPr/>
            </p:nvCxnSpPr>
            <p:spPr>
              <a:xfrm>
                <a:off x="3290454" y="3228109"/>
                <a:ext cx="0" cy="16140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43F33B5-6222-1CCA-21EB-3D6BB78A16B7}"/>
                  </a:ext>
                </a:extLst>
              </p:cNvPr>
              <p:cNvCxnSpPr>
                <a:cxnSpLocks/>
              </p:cNvCxnSpPr>
              <p:nvPr/>
            </p:nvCxnSpPr>
            <p:spPr>
              <a:xfrm>
                <a:off x="6227618" y="3255818"/>
                <a:ext cx="0" cy="16140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D0D18AD-F374-8F87-7B9B-51C067CD628B}"/>
                  </a:ext>
                </a:extLst>
              </p:cNvPr>
              <p:cNvCxnSpPr>
                <a:cxnSpLocks/>
              </p:cNvCxnSpPr>
              <p:nvPr/>
            </p:nvCxnSpPr>
            <p:spPr>
              <a:xfrm>
                <a:off x="9164782" y="3252355"/>
                <a:ext cx="0" cy="16140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E13A2122-5FE8-EF2F-7219-D84B0B1422B0}"/>
                </a:ext>
              </a:extLst>
            </p:cNvPr>
            <p:cNvGrpSpPr/>
            <p:nvPr/>
          </p:nvGrpSpPr>
          <p:grpSpPr>
            <a:xfrm flipH="1">
              <a:off x="6127173" y="3238501"/>
              <a:ext cx="4436918" cy="509155"/>
              <a:chOff x="1704109" y="3241964"/>
              <a:chExt cx="4436918" cy="509155"/>
            </a:xfrm>
          </p:grpSpPr>
          <p:cxnSp>
            <p:nvCxnSpPr>
              <p:cNvPr id="38" name="Straight Connector 37">
                <a:extLst>
                  <a:ext uri="{FF2B5EF4-FFF2-40B4-BE49-F238E27FC236}">
                    <a16:creationId xmlns:a16="http://schemas.microsoft.com/office/drawing/2014/main" id="{54AD6318-024A-B2F2-06B3-51AEF3778C00}"/>
                  </a:ext>
                </a:extLst>
              </p:cNvPr>
              <p:cNvCxnSpPr>
                <a:cxnSpLocks/>
              </p:cNvCxnSpPr>
              <p:nvPr/>
            </p:nvCxnSpPr>
            <p:spPr>
              <a:xfrm flipH="1">
                <a:off x="1704109" y="3241964"/>
                <a:ext cx="443691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D18EAE2-691F-DF77-62CA-ADA2DC64F9A0}"/>
                  </a:ext>
                </a:extLst>
              </p:cNvPr>
              <p:cNvCxnSpPr>
                <a:cxnSpLocks/>
              </p:cNvCxnSpPr>
              <p:nvPr/>
            </p:nvCxnSpPr>
            <p:spPr>
              <a:xfrm>
                <a:off x="1704109" y="3241964"/>
                <a:ext cx="0" cy="5091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121668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BD7C5"/>
            </a:gs>
            <a:gs pos="100000">
              <a:srgbClr val="16629C"/>
            </a:gs>
          </a:gsLst>
          <a:lin ang="5400000" scaled="1"/>
        </a:gradFill>
        <a:effectLst/>
      </p:bgPr>
    </p:bg>
    <p:spTree>
      <p:nvGrpSpPr>
        <p:cNvPr id="1" name="">
          <a:extLst>
            <a:ext uri="{FF2B5EF4-FFF2-40B4-BE49-F238E27FC236}">
              <a16:creationId xmlns:a16="http://schemas.microsoft.com/office/drawing/2014/main" id="{1F6D4D65-DA4A-403E-97AC-77BA4CAE0F6B}"/>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8A8592DF-C9F5-E6CC-2DFF-DCC6ECC900AE}"/>
              </a:ext>
            </a:extLst>
          </p:cNvPr>
          <p:cNvGrpSpPr/>
          <p:nvPr/>
        </p:nvGrpSpPr>
        <p:grpSpPr>
          <a:xfrm>
            <a:off x="457200" y="377687"/>
            <a:ext cx="11360426" cy="6072809"/>
            <a:chOff x="457200" y="377687"/>
            <a:chExt cx="11360426" cy="6072809"/>
          </a:xfrm>
        </p:grpSpPr>
        <p:sp>
          <p:nvSpPr>
            <p:cNvPr id="4" name="Rectangle 3">
              <a:extLst>
                <a:ext uri="{FF2B5EF4-FFF2-40B4-BE49-F238E27FC236}">
                  <a16:creationId xmlns:a16="http://schemas.microsoft.com/office/drawing/2014/main" id="{D2B6D4BB-267E-20F4-59AB-C1DE6BED52AA}"/>
                </a:ext>
              </a:extLst>
            </p:cNvPr>
            <p:cNvSpPr/>
            <p:nvPr/>
          </p:nvSpPr>
          <p:spPr>
            <a:xfrm>
              <a:off x="457200" y="377687"/>
              <a:ext cx="11360426" cy="607280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Oval 1">
              <a:extLst>
                <a:ext uri="{FF2B5EF4-FFF2-40B4-BE49-F238E27FC236}">
                  <a16:creationId xmlns:a16="http://schemas.microsoft.com/office/drawing/2014/main" id="{0288F8D6-2EB7-1ACB-A816-D92A81E4B457}"/>
                </a:ext>
              </a:extLst>
            </p:cNvPr>
            <p:cNvSpPr/>
            <p:nvPr/>
          </p:nvSpPr>
          <p:spPr>
            <a:xfrm>
              <a:off x="4422531" y="1837592"/>
              <a:ext cx="3244363" cy="3024553"/>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 name="Group 13">
            <a:extLst>
              <a:ext uri="{FF2B5EF4-FFF2-40B4-BE49-F238E27FC236}">
                <a16:creationId xmlns:a16="http://schemas.microsoft.com/office/drawing/2014/main" id="{7B1F6EE0-F32F-EA64-0FB0-80C477DBD8C2}"/>
              </a:ext>
            </a:extLst>
          </p:cNvPr>
          <p:cNvGrpSpPr/>
          <p:nvPr/>
        </p:nvGrpSpPr>
        <p:grpSpPr>
          <a:xfrm>
            <a:off x="1950526" y="2001702"/>
            <a:ext cx="8315692" cy="940031"/>
            <a:chOff x="1669972" y="1897793"/>
            <a:chExt cx="8315692" cy="940031"/>
          </a:xfrm>
        </p:grpSpPr>
        <p:sp>
          <p:nvSpPr>
            <p:cNvPr id="13" name="Rectangle: Rounded Corners 12">
              <a:extLst>
                <a:ext uri="{FF2B5EF4-FFF2-40B4-BE49-F238E27FC236}">
                  <a16:creationId xmlns:a16="http://schemas.microsoft.com/office/drawing/2014/main" id="{9247DE68-C61B-64A6-2457-3C1EB31A9CCA}"/>
                </a:ext>
              </a:extLst>
            </p:cNvPr>
            <p:cNvSpPr/>
            <p:nvPr/>
          </p:nvSpPr>
          <p:spPr>
            <a:xfrm>
              <a:off x="2171700" y="2015836"/>
              <a:ext cx="7813964" cy="644236"/>
            </a:xfrm>
            <a:prstGeom prst="roundRect">
              <a:avLst>
                <a:gd name="adj" fmla="val 50000"/>
              </a:avLst>
            </a:prstGeom>
            <a:gradFill>
              <a:gsLst>
                <a:gs pos="0">
                  <a:schemeClr val="accent2">
                    <a:lumMod val="60000"/>
                    <a:lumOff val="40000"/>
                  </a:schemeClr>
                </a:gs>
                <a:gs pos="100000">
                  <a:schemeClr val="accent2">
                    <a:lumMod val="75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Enhance engagement with high-performing retail customers</a:t>
              </a:r>
              <a:endParaRPr lang="en-IN" dirty="0">
                <a:solidFill>
                  <a:schemeClr val="tx1"/>
                </a:solidFill>
              </a:endParaRPr>
            </a:p>
          </p:txBody>
        </p:sp>
        <p:sp>
          <p:nvSpPr>
            <p:cNvPr id="11" name="Rectangle: Rounded Corners 10">
              <a:extLst>
                <a:ext uri="{FF2B5EF4-FFF2-40B4-BE49-F238E27FC236}">
                  <a16:creationId xmlns:a16="http://schemas.microsoft.com/office/drawing/2014/main" id="{46927677-C3B2-D43E-341E-4E2236D25288}"/>
                </a:ext>
              </a:extLst>
            </p:cNvPr>
            <p:cNvSpPr/>
            <p:nvPr/>
          </p:nvSpPr>
          <p:spPr>
            <a:xfrm rot="2446324">
              <a:off x="1669972" y="1897793"/>
              <a:ext cx="926959" cy="940031"/>
            </a:xfrm>
            <a:prstGeom prst="round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4569ECDB-B0B9-61A1-5057-9185DD817A0E}"/>
                </a:ext>
              </a:extLst>
            </p:cNvPr>
            <p:cNvSpPr/>
            <p:nvPr/>
          </p:nvSpPr>
          <p:spPr>
            <a:xfrm rot="2446324">
              <a:off x="1742405" y="1988334"/>
              <a:ext cx="775462" cy="771978"/>
            </a:xfrm>
            <a:prstGeom prst="round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5" name="Title 1">
            <a:extLst>
              <a:ext uri="{FF2B5EF4-FFF2-40B4-BE49-F238E27FC236}">
                <a16:creationId xmlns:a16="http://schemas.microsoft.com/office/drawing/2014/main" id="{9B66EBD2-713D-7027-1A13-5FBE35FD0F1D}"/>
              </a:ext>
            </a:extLst>
          </p:cNvPr>
          <p:cNvSpPr txBox="1">
            <a:spLocks/>
          </p:cNvSpPr>
          <p:nvPr/>
        </p:nvSpPr>
        <p:spPr>
          <a:xfrm>
            <a:off x="913795" y="609600"/>
            <a:ext cx="10353762" cy="970450"/>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latin typeface="Bell MT" panose="02020503060305020303" pitchFamily="18" charset="0"/>
              </a:rPr>
              <a:t>Expected outcome after this analysis?</a:t>
            </a:r>
          </a:p>
        </p:txBody>
      </p:sp>
      <p:grpSp>
        <p:nvGrpSpPr>
          <p:cNvPr id="16" name="Group 15">
            <a:extLst>
              <a:ext uri="{FF2B5EF4-FFF2-40B4-BE49-F238E27FC236}">
                <a16:creationId xmlns:a16="http://schemas.microsoft.com/office/drawing/2014/main" id="{639E1A22-AF05-E857-8671-95AC3AFEF88B}"/>
              </a:ext>
            </a:extLst>
          </p:cNvPr>
          <p:cNvGrpSpPr/>
          <p:nvPr/>
        </p:nvGrpSpPr>
        <p:grpSpPr>
          <a:xfrm>
            <a:off x="2050972" y="3442575"/>
            <a:ext cx="8315692" cy="940031"/>
            <a:chOff x="1669972" y="1897793"/>
            <a:chExt cx="8315692" cy="940031"/>
          </a:xfrm>
        </p:grpSpPr>
        <p:sp>
          <p:nvSpPr>
            <p:cNvPr id="17" name="Rectangle: Rounded Corners 16">
              <a:extLst>
                <a:ext uri="{FF2B5EF4-FFF2-40B4-BE49-F238E27FC236}">
                  <a16:creationId xmlns:a16="http://schemas.microsoft.com/office/drawing/2014/main" id="{F4F4595C-51F1-9BB6-9609-1A2122801D79}"/>
                </a:ext>
              </a:extLst>
            </p:cNvPr>
            <p:cNvSpPr/>
            <p:nvPr/>
          </p:nvSpPr>
          <p:spPr>
            <a:xfrm>
              <a:off x="2171700" y="2015836"/>
              <a:ext cx="7813964" cy="644236"/>
            </a:xfrm>
            <a:prstGeom prst="roundRect">
              <a:avLst>
                <a:gd name="adj" fmla="val 50000"/>
              </a:avLst>
            </a:prstGeom>
            <a:gradFill>
              <a:gsLst>
                <a:gs pos="0">
                  <a:schemeClr val="accent1">
                    <a:lumMod val="40000"/>
                    <a:lumOff val="60000"/>
                  </a:schemeClr>
                </a:gs>
                <a:gs pos="100000">
                  <a:schemeClr val="accent1">
                    <a:lumMod val="75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8" name="Rectangle: Rounded Corners 17">
              <a:extLst>
                <a:ext uri="{FF2B5EF4-FFF2-40B4-BE49-F238E27FC236}">
                  <a16:creationId xmlns:a16="http://schemas.microsoft.com/office/drawing/2014/main" id="{F42C5DED-FF85-0EF0-AEA7-3C2A2C936779}"/>
                </a:ext>
              </a:extLst>
            </p:cNvPr>
            <p:cNvSpPr/>
            <p:nvPr/>
          </p:nvSpPr>
          <p:spPr>
            <a:xfrm rot="2446324">
              <a:off x="1669972" y="1897793"/>
              <a:ext cx="926959" cy="940031"/>
            </a:xfrm>
            <a:prstGeom prst="round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F02D18D5-DB59-0350-E033-57189DB99417}"/>
                </a:ext>
              </a:extLst>
            </p:cNvPr>
            <p:cNvSpPr/>
            <p:nvPr/>
          </p:nvSpPr>
          <p:spPr>
            <a:xfrm rot="2446324">
              <a:off x="1742405" y="1988334"/>
              <a:ext cx="775462" cy="771978"/>
            </a:xfrm>
            <a:prstGeom prst="round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0" name="Group 19">
            <a:extLst>
              <a:ext uri="{FF2B5EF4-FFF2-40B4-BE49-F238E27FC236}">
                <a16:creationId xmlns:a16="http://schemas.microsoft.com/office/drawing/2014/main" id="{75283D43-84F9-787E-8841-A11CF9F2D666}"/>
              </a:ext>
            </a:extLst>
          </p:cNvPr>
          <p:cNvGrpSpPr/>
          <p:nvPr/>
        </p:nvGrpSpPr>
        <p:grpSpPr>
          <a:xfrm>
            <a:off x="2151418" y="4966575"/>
            <a:ext cx="8315692" cy="940031"/>
            <a:chOff x="1669972" y="1897793"/>
            <a:chExt cx="8315692" cy="940031"/>
          </a:xfrm>
        </p:grpSpPr>
        <p:sp>
          <p:nvSpPr>
            <p:cNvPr id="21" name="Rectangle: Rounded Corners 20">
              <a:extLst>
                <a:ext uri="{FF2B5EF4-FFF2-40B4-BE49-F238E27FC236}">
                  <a16:creationId xmlns:a16="http://schemas.microsoft.com/office/drawing/2014/main" id="{105E68B9-4FFD-3648-BA0B-5E2EF6F373A0}"/>
                </a:ext>
              </a:extLst>
            </p:cNvPr>
            <p:cNvSpPr/>
            <p:nvPr/>
          </p:nvSpPr>
          <p:spPr>
            <a:xfrm>
              <a:off x="2171700" y="2015836"/>
              <a:ext cx="7813964" cy="644236"/>
            </a:xfrm>
            <a:prstGeom prst="roundRect">
              <a:avLst>
                <a:gd name="adj" fmla="val 50000"/>
              </a:avLst>
            </a:prstGeom>
            <a:gradFill>
              <a:gsLst>
                <a:gs pos="0">
                  <a:schemeClr val="accent4">
                    <a:lumMod val="40000"/>
                    <a:lumOff val="60000"/>
                  </a:schemeClr>
                </a:gs>
                <a:gs pos="100000">
                  <a:schemeClr val="accent4">
                    <a:lumMod val="75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2" name="Rectangle: Rounded Corners 21">
              <a:extLst>
                <a:ext uri="{FF2B5EF4-FFF2-40B4-BE49-F238E27FC236}">
                  <a16:creationId xmlns:a16="http://schemas.microsoft.com/office/drawing/2014/main" id="{B5E7E3E6-9C0B-DCB4-1CEE-556AE698F318}"/>
                </a:ext>
              </a:extLst>
            </p:cNvPr>
            <p:cNvSpPr/>
            <p:nvPr/>
          </p:nvSpPr>
          <p:spPr>
            <a:xfrm rot="2446324">
              <a:off x="1669972" y="1897793"/>
              <a:ext cx="926959" cy="940031"/>
            </a:xfrm>
            <a:prstGeom prst="round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5C761A4C-6FC9-0A22-EF34-73CA57D42513}"/>
                </a:ext>
              </a:extLst>
            </p:cNvPr>
            <p:cNvSpPr/>
            <p:nvPr/>
          </p:nvSpPr>
          <p:spPr>
            <a:xfrm rot="2446324">
              <a:off x="1742405" y="1988334"/>
              <a:ext cx="775462" cy="771978"/>
            </a:xfrm>
            <a:prstGeom prst="round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4" name="TextBox 23">
            <a:extLst>
              <a:ext uri="{FF2B5EF4-FFF2-40B4-BE49-F238E27FC236}">
                <a16:creationId xmlns:a16="http://schemas.microsoft.com/office/drawing/2014/main" id="{FE68C550-E0FA-090D-C120-771CFF18B0C5}"/>
              </a:ext>
            </a:extLst>
          </p:cNvPr>
          <p:cNvSpPr txBox="1"/>
          <p:nvPr/>
        </p:nvSpPr>
        <p:spPr>
          <a:xfrm>
            <a:off x="2088572" y="2150918"/>
            <a:ext cx="706583" cy="646331"/>
          </a:xfrm>
          <a:prstGeom prst="rect">
            <a:avLst/>
          </a:prstGeom>
          <a:noFill/>
        </p:spPr>
        <p:txBody>
          <a:bodyPr wrap="square" rtlCol="0">
            <a:spAutoFit/>
          </a:bodyPr>
          <a:lstStyle/>
          <a:p>
            <a:r>
              <a:rPr lang="en-IN" sz="3600" dirty="0"/>
              <a:t>01</a:t>
            </a:r>
          </a:p>
        </p:txBody>
      </p:sp>
      <p:sp>
        <p:nvSpPr>
          <p:cNvPr id="25" name="TextBox 24">
            <a:extLst>
              <a:ext uri="{FF2B5EF4-FFF2-40B4-BE49-F238E27FC236}">
                <a16:creationId xmlns:a16="http://schemas.microsoft.com/office/drawing/2014/main" id="{DFAFA086-B46F-3B59-D41F-FC4C41CB5722}"/>
              </a:ext>
            </a:extLst>
          </p:cNvPr>
          <p:cNvSpPr txBox="1"/>
          <p:nvPr/>
        </p:nvSpPr>
        <p:spPr>
          <a:xfrm>
            <a:off x="2189018" y="3602182"/>
            <a:ext cx="706583" cy="646331"/>
          </a:xfrm>
          <a:prstGeom prst="rect">
            <a:avLst/>
          </a:prstGeom>
          <a:noFill/>
        </p:spPr>
        <p:txBody>
          <a:bodyPr wrap="square" rtlCol="0">
            <a:spAutoFit/>
          </a:bodyPr>
          <a:lstStyle/>
          <a:p>
            <a:r>
              <a:rPr lang="en-IN" sz="3600" dirty="0"/>
              <a:t>02</a:t>
            </a:r>
          </a:p>
        </p:txBody>
      </p:sp>
      <p:sp>
        <p:nvSpPr>
          <p:cNvPr id="26" name="TextBox 25">
            <a:extLst>
              <a:ext uri="{FF2B5EF4-FFF2-40B4-BE49-F238E27FC236}">
                <a16:creationId xmlns:a16="http://schemas.microsoft.com/office/drawing/2014/main" id="{35A08D43-B731-BAA3-F424-143485B9F2E3}"/>
              </a:ext>
            </a:extLst>
          </p:cNvPr>
          <p:cNvSpPr txBox="1"/>
          <p:nvPr/>
        </p:nvSpPr>
        <p:spPr>
          <a:xfrm>
            <a:off x="2268681" y="5105400"/>
            <a:ext cx="706583" cy="646331"/>
          </a:xfrm>
          <a:prstGeom prst="rect">
            <a:avLst/>
          </a:prstGeom>
          <a:noFill/>
        </p:spPr>
        <p:txBody>
          <a:bodyPr wrap="square" rtlCol="0">
            <a:spAutoFit/>
          </a:bodyPr>
          <a:lstStyle/>
          <a:p>
            <a:r>
              <a:rPr lang="en-IN" sz="3600" dirty="0"/>
              <a:t>03</a:t>
            </a:r>
          </a:p>
        </p:txBody>
      </p:sp>
      <p:sp>
        <p:nvSpPr>
          <p:cNvPr id="31" name="TextBox 30">
            <a:extLst>
              <a:ext uri="{FF2B5EF4-FFF2-40B4-BE49-F238E27FC236}">
                <a16:creationId xmlns:a16="http://schemas.microsoft.com/office/drawing/2014/main" id="{60AD169C-7008-784F-DE2E-A15C7DDFEFEC}"/>
              </a:ext>
            </a:extLst>
          </p:cNvPr>
          <p:cNvSpPr txBox="1"/>
          <p:nvPr/>
        </p:nvSpPr>
        <p:spPr>
          <a:xfrm>
            <a:off x="3501736" y="3709555"/>
            <a:ext cx="7013864"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Set new performance targets for 2024 based on current achievements</a:t>
            </a:r>
          </a:p>
        </p:txBody>
      </p:sp>
      <p:sp>
        <p:nvSpPr>
          <p:cNvPr id="33" name="TextBox 32">
            <a:extLst>
              <a:ext uri="{FF2B5EF4-FFF2-40B4-BE49-F238E27FC236}">
                <a16:creationId xmlns:a16="http://schemas.microsoft.com/office/drawing/2014/main" id="{F3685509-63E9-7882-A317-AF2C78F5D5DF}"/>
              </a:ext>
            </a:extLst>
          </p:cNvPr>
          <p:cNvSpPr txBox="1"/>
          <p:nvPr/>
        </p:nvSpPr>
        <p:spPr>
          <a:xfrm>
            <a:off x="3612572" y="5202382"/>
            <a:ext cx="5656119"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lang="en-US" dirty="0"/>
              <a:t>Improve inventory management for high-demand units</a:t>
            </a: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909274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BD7C5"/>
            </a:gs>
            <a:gs pos="100000">
              <a:srgbClr val="16629C"/>
            </a:gs>
          </a:gsLst>
          <a:lin ang="5400000" scaled="1"/>
        </a:gradFill>
        <a:effectLst/>
      </p:bgPr>
    </p:bg>
    <p:spTree>
      <p:nvGrpSpPr>
        <p:cNvPr id="1" name="">
          <a:extLst>
            <a:ext uri="{FF2B5EF4-FFF2-40B4-BE49-F238E27FC236}">
              <a16:creationId xmlns:a16="http://schemas.microsoft.com/office/drawing/2014/main" id="{23557A44-5197-EFDF-58F5-919E0BF22D3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EE0EAAC-DC6B-D4FF-8E7C-FCCD38ACC65E}"/>
              </a:ext>
            </a:extLst>
          </p:cNvPr>
          <p:cNvSpPr/>
          <p:nvPr/>
        </p:nvSpPr>
        <p:spPr>
          <a:xfrm>
            <a:off x="384464" y="789709"/>
            <a:ext cx="11378045" cy="56942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 name="Group 5">
            <a:extLst>
              <a:ext uri="{FF2B5EF4-FFF2-40B4-BE49-F238E27FC236}">
                <a16:creationId xmlns:a16="http://schemas.microsoft.com/office/drawing/2014/main" id="{47E91D4C-4E3E-0572-4A6E-5B5AC7C564E4}"/>
              </a:ext>
            </a:extLst>
          </p:cNvPr>
          <p:cNvGrpSpPr/>
          <p:nvPr/>
        </p:nvGrpSpPr>
        <p:grpSpPr>
          <a:xfrm>
            <a:off x="684117" y="929859"/>
            <a:ext cx="10773731" cy="5303644"/>
            <a:chOff x="325270" y="-20640"/>
            <a:chExt cx="11687526" cy="6437715"/>
          </a:xfrm>
        </p:grpSpPr>
        <p:graphicFrame>
          <p:nvGraphicFramePr>
            <p:cNvPr id="11" name="Chart 10">
              <a:extLst>
                <a:ext uri="{FF2B5EF4-FFF2-40B4-BE49-F238E27FC236}">
                  <a16:creationId xmlns:a16="http://schemas.microsoft.com/office/drawing/2014/main" id="{47A0F580-4B96-7E7C-FF3E-3F0BFFB753D6}"/>
                </a:ext>
              </a:extLst>
            </p:cNvPr>
            <p:cNvGraphicFramePr/>
            <p:nvPr>
              <p:extLst>
                <p:ext uri="{D42A27DB-BD31-4B8C-83A1-F6EECF244321}">
                  <p14:modId xmlns:p14="http://schemas.microsoft.com/office/powerpoint/2010/main" val="3984515784"/>
                </p:ext>
              </p:extLst>
            </p:nvPr>
          </p:nvGraphicFramePr>
          <p:xfrm>
            <a:off x="7642776" y="1423678"/>
            <a:ext cx="4362356" cy="22072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2E3288B9-FB68-B98A-A45C-FD49337801B5}"/>
                </a:ext>
              </a:extLst>
            </p:cNvPr>
            <p:cNvGraphicFramePr/>
            <p:nvPr>
              <p:extLst>
                <p:ext uri="{D42A27DB-BD31-4B8C-83A1-F6EECF244321}">
                  <p14:modId xmlns:p14="http://schemas.microsoft.com/office/powerpoint/2010/main" val="3571994892"/>
                </p:ext>
              </p:extLst>
            </p:nvPr>
          </p:nvGraphicFramePr>
          <p:xfrm>
            <a:off x="7676593" y="4198490"/>
            <a:ext cx="4336203" cy="22185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D5074CC0-FEE9-EEF5-1744-752CCB8C8561}"/>
                </a:ext>
              </a:extLst>
            </p:cNvPr>
            <p:cNvGraphicFramePr/>
            <p:nvPr>
              <p:extLst>
                <p:ext uri="{D42A27DB-BD31-4B8C-83A1-F6EECF244321}">
                  <p14:modId xmlns:p14="http://schemas.microsoft.com/office/powerpoint/2010/main" val="295539839"/>
                </p:ext>
              </p:extLst>
            </p:nvPr>
          </p:nvGraphicFramePr>
          <p:xfrm>
            <a:off x="3132766" y="4142524"/>
            <a:ext cx="4136065" cy="2254102"/>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id="{44C58BD9-EA57-FDB7-FAF6-8F83AF2C7709}"/>
                </a:ext>
              </a:extLst>
            </p:cNvPr>
            <p:cNvSpPr txBox="1"/>
            <p:nvPr/>
          </p:nvSpPr>
          <p:spPr>
            <a:xfrm>
              <a:off x="325270" y="-14029"/>
              <a:ext cx="2814320" cy="1008688"/>
            </a:xfrm>
            <a:prstGeom prst="rect">
              <a:avLst/>
            </a:prstGeom>
            <a:gradFill flip="none" rotWithShape="1">
              <a:gsLst>
                <a:gs pos="0">
                  <a:srgbClr val="1BD7C5"/>
                </a:gs>
                <a:gs pos="100000">
                  <a:srgbClr val="16629C"/>
                </a:gs>
              </a:gsLst>
              <a:lin ang="16200000" scaled="1"/>
              <a:tileRect/>
            </a:gradFill>
          </p:spPr>
          <p:txBody>
            <a:bodyPr wrap="square" rtlCol="0">
              <a:spAutoFit/>
            </a:bodyPr>
            <a:lstStyle/>
            <a:p>
              <a:pPr algn="ctr"/>
              <a:r>
                <a:rPr lang="en-IN" sz="2400" b="1" dirty="0">
                  <a:solidFill>
                    <a:schemeClr val="bg1"/>
                  </a:solidFill>
                  <a:cs typeface="Aharoni" panose="02010803020104030203" pitchFamily="2" charset="-79"/>
                </a:rPr>
                <a:t>1.91</a:t>
              </a:r>
            </a:p>
            <a:p>
              <a:pPr algn="ctr"/>
              <a:r>
                <a:rPr lang="en-IN" sz="2400" dirty="0">
                  <a:solidFill>
                    <a:schemeClr val="bg1"/>
                  </a:solidFill>
                  <a:latin typeface="Aharoni" panose="02010803020104030203" pitchFamily="2" charset="-79"/>
                  <a:cs typeface="Aharoni" panose="02010803020104030203" pitchFamily="2" charset="-79"/>
                </a:rPr>
                <a:t>Total Sales</a:t>
              </a:r>
            </a:p>
          </p:txBody>
        </p:sp>
        <p:sp>
          <p:nvSpPr>
            <p:cNvPr id="15" name="TextBox 14">
              <a:extLst>
                <a:ext uri="{FF2B5EF4-FFF2-40B4-BE49-F238E27FC236}">
                  <a16:creationId xmlns:a16="http://schemas.microsoft.com/office/drawing/2014/main" id="{AE6F468A-3E27-CB32-0518-6A19E9295F8D}"/>
                </a:ext>
              </a:extLst>
            </p:cNvPr>
            <p:cNvSpPr txBox="1"/>
            <p:nvPr/>
          </p:nvSpPr>
          <p:spPr>
            <a:xfrm>
              <a:off x="4605314" y="-16865"/>
              <a:ext cx="3018230" cy="1008688"/>
            </a:xfrm>
            <a:prstGeom prst="rect">
              <a:avLst/>
            </a:prstGeom>
            <a:gradFill flip="none" rotWithShape="1">
              <a:gsLst>
                <a:gs pos="0">
                  <a:srgbClr val="1BD7C5"/>
                </a:gs>
                <a:gs pos="100000">
                  <a:srgbClr val="16629C"/>
                </a:gs>
              </a:gsLst>
              <a:lin ang="16200000" scaled="1"/>
              <a:tileRect/>
            </a:gradFill>
          </p:spPr>
          <p:txBody>
            <a:bodyPr wrap="square" rtlCol="0">
              <a:spAutoFit/>
            </a:bodyPr>
            <a:lstStyle/>
            <a:p>
              <a:pPr algn="ctr"/>
              <a:r>
                <a:rPr lang="en-IN" sz="2400" b="1" dirty="0">
                  <a:solidFill>
                    <a:schemeClr val="bg1"/>
                  </a:solidFill>
                  <a:cs typeface="Aharoni" panose="02010803020104030203" pitchFamily="2" charset="-79"/>
                </a:rPr>
                <a:t>2.94</a:t>
              </a:r>
            </a:p>
            <a:p>
              <a:pPr algn="ctr"/>
              <a:r>
                <a:rPr lang="en-IN" sz="2400" dirty="0">
                  <a:solidFill>
                    <a:schemeClr val="bg1"/>
                  </a:solidFill>
                  <a:latin typeface="Aharoni" panose="02010803020104030203" pitchFamily="2" charset="-79"/>
                  <a:cs typeface="Aharoni" panose="02010803020104030203" pitchFamily="2" charset="-79"/>
                </a:rPr>
                <a:t>Total Sold Qty</a:t>
              </a:r>
            </a:p>
          </p:txBody>
        </p:sp>
        <p:sp>
          <p:nvSpPr>
            <p:cNvPr id="16" name="TextBox 15">
              <a:extLst>
                <a:ext uri="{FF2B5EF4-FFF2-40B4-BE49-F238E27FC236}">
                  <a16:creationId xmlns:a16="http://schemas.microsoft.com/office/drawing/2014/main" id="{31E9974F-EC2B-C0C8-7A50-9B00C49D05DA}"/>
                </a:ext>
              </a:extLst>
            </p:cNvPr>
            <p:cNvSpPr txBox="1"/>
            <p:nvPr/>
          </p:nvSpPr>
          <p:spPr>
            <a:xfrm>
              <a:off x="8825025" y="-20640"/>
              <a:ext cx="2906706" cy="1008688"/>
            </a:xfrm>
            <a:prstGeom prst="rect">
              <a:avLst/>
            </a:prstGeom>
            <a:gradFill flip="none" rotWithShape="1">
              <a:gsLst>
                <a:gs pos="0">
                  <a:srgbClr val="1BD7C5"/>
                </a:gs>
                <a:gs pos="100000">
                  <a:srgbClr val="16629C"/>
                </a:gs>
              </a:gsLst>
              <a:lin ang="16200000" scaled="1"/>
              <a:tileRect/>
            </a:gradFill>
          </p:spPr>
          <p:txBody>
            <a:bodyPr wrap="square" rtlCol="0">
              <a:spAutoFit/>
            </a:bodyPr>
            <a:lstStyle/>
            <a:p>
              <a:pPr algn="ctr"/>
              <a:r>
                <a:rPr lang="en-IN" sz="2400" b="1" dirty="0">
                  <a:solidFill>
                    <a:schemeClr val="bg1"/>
                  </a:solidFill>
                  <a:cs typeface="Aharoni" panose="02010803020104030203" pitchFamily="2" charset="-79"/>
                </a:rPr>
                <a:t>3.79</a:t>
              </a:r>
            </a:p>
            <a:p>
              <a:pPr algn="ctr"/>
              <a:r>
                <a:rPr lang="en-IN" sz="2400" dirty="0">
                  <a:solidFill>
                    <a:schemeClr val="bg1"/>
                  </a:solidFill>
                  <a:latin typeface="Aharoni" panose="02010803020104030203" pitchFamily="2" charset="-79"/>
                  <a:cs typeface="Aharoni" panose="02010803020104030203" pitchFamily="2" charset="-79"/>
                </a:rPr>
                <a:t>Average Sales</a:t>
              </a:r>
            </a:p>
          </p:txBody>
        </p:sp>
        <p:sp>
          <p:nvSpPr>
            <p:cNvPr id="17" name="TextBox 16">
              <a:extLst>
                <a:ext uri="{FF2B5EF4-FFF2-40B4-BE49-F238E27FC236}">
                  <a16:creationId xmlns:a16="http://schemas.microsoft.com/office/drawing/2014/main" id="{2FA8E8B3-9019-11D0-CE39-68D478C5A0FD}"/>
                </a:ext>
              </a:extLst>
            </p:cNvPr>
            <p:cNvSpPr txBox="1"/>
            <p:nvPr/>
          </p:nvSpPr>
          <p:spPr>
            <a:xfrm>
              <a:off x="382743" y="1659997"/>
              <a:ext cx="2468880" cy="400109"/>
            </a:xfrm>
            <a:prstGeom prst="rect">
              <a:avLst/>
            </a:prstGeom>
            <a:gradFill flip="none" rotWithShape="1">
              <a:gsLst>
                <a:gs pos="0">
                  <a:srgbClr val="1BD7C5"/>
                </a:gs>
                <a:gs pos="100000">
                  <a:srgbClr val="16629C"/>
                </a:gs>
              </a:gsLst>
              <a:lin ang="16200000" scaled="1"/>
              <a:tileRect/>
            </a:gradFill>
          </p:spPr>
          <p:txBody>
            <a:bodyPr wrap="square" rtlCol="0">
              <a:spAutoFit/>
            </a:bodyPr>
            <a:lstStyle/>
            <a:p>
              <a:pPr algn="ctr"/>
              <a:r>
                <a:rPr lang="en-IN" sz="2000" b="1" dirty="0">
                  <a:solidFill>
                    <a:schemeClr val="bg1"/>
                  </a:solidFill>
                  <a:cs typeface="Aharoni" panose="02010803020104030203" pitchFamily="2" charset="-79"/>
                </a:rPr>
                <a:t>Filter by Month</a:t>
              </a:r>
              <a:endParaRPr lang="en-IN" sz="2000" dirty="0">
                <a:solidFill>
                  <a:schemeClr val="bg1"/>
                </a:solidFill>
                <a:latin typeface="Aharoni" panose="02010803020104030203" pitchFamily="2" charset="-79"/>
                <a:cs typeface="Aharoni" panose="02010803020104030203" pitchFamily="2" charset="-79"/>
              </a:endParaRPr>
            </a:p>
          </p:txBody>
        </p:sp>
        <p:sp>
          <p:nvSpPr>
            <p:cNvPr id="18" name="TextBox 17">
              <a:extLst>
                <a:ext uri="{FF2B5EF4-FFF2-40B4-BE49-F238E27FC236}">
                  <a16:creationId xmlns:a16="http://schemas.microsoft.com/office/drawing/2014/main" id="{CC8154D3-2A15-B8BD-5D95-783CBD13F9BB}"/>
                </a:ext>
              </a:extLst>
            </p:cNvPr>
            <p:cNvSpPr txBox="1"/>
            <p:nvPr/>
          </p:nvSpPr>
          <p:spPr>
            <a:xfrm>
              <a:off x="392906" y="3379736"/>
              <a:ext cx="2468880" cy="400109"/>
            </a:xfrm>
            <a:prstGeom prst="rect">
              <a:avLst/>
            </a:prstGeom>
            <a:gradFill flip="none" rotWithShape="1">
              <a:gsLst>
                <a:gs pos="0">
                  <a:srgbClr val="1BD7C5"/>
                </a:gs>
                <a:gs pos="100000">
                  <a:srgbClr val="16629C"/>
                </a:gs>
              </a:gsLst>
              <a:lin ang="16200000" scaled="1"/>
              <a:tileRect/>
            </a:gradFill>
          </p:spPr>
          <p:txBody>
            <a:bodyPr wrap="square" rtlCol="0">
              <a:spAutoFit/>
            </a:bodyPr>
            <a:lstStyle/>
            <a:p>
              <a:pPr algn="ctr"/>
              <a:r>
                <a:rPr lang="en-IN" sz="2000" b="1" dirty="0">
                  <a:solidFill>
                    <a:schemeClr val="bg1"/>
                  </a:solidFill>
                  <a:cs typeface="Aharoni" panose="02010803020104030203" pitchFamily="2" charset="-79"/>
                </a:rPr>
                <a:t>Filter by Year</a:t>
              </a:r>
              <a:endParaRPr lang="en-IN" sz="2000" dirty="0">
                <a:solidFill>
                  <a:schemeClr val="bg1"/>
                </a:solidFill>
                <a:latin typeface="Aharoni" panose="02010803020104030203" pitchFamily="2" charset="-79"/>
                <a:cs typeface="Aharoni" panose="02010803020104030203" pitchFamily="2" charset="-79"/>
              </a:endParaRPr>
            </a:p>
          </p:txBody>
        </p:sp>
        <p:sp>
          <p:nvSpPr>
            <p:cNvPr id="19" name="TextBox 18">
              <a:extLst>
                <a:ext uri="{FF2B5EF4-FFF2-40B4-BE49-F238E27FC236}">
                  <a16:creationId xmlns:a16="http://schemas.microsoft.com/office/drawing/2014/main" id="{0D8142F8-B6DA-EE43-4F6E-658B6E1B44A1}"/>
                </a:ext>
              </a:extLst>
            </p:cNvPr>
            <p:cNvSpPr txBox="1"/>
            <p:nvPr/>
          </p:nvSpPr>
          <p:spPr>
            <a:xfrm>
              <a:off x="425607" y="5105390"/>
              <a:ext cx="2468880" cy="431003"/>
            </a:xfrm>
            <a:prstGeom prst="rect">
              <a:avLst/>
            </a:prstGeom>
            <a:gradFill flip="none" rotWithShape="1">
              <a:gsLst>
                <a:gs pos="0">
                  <a:srgbClr val="1BD7C5"/>
                </a:gs>
                <a:gs pos="100000">
                  <a:srgbClr val="16629C"/>
                </a:gs>
              </a:gsLst>
              <a:lin ang="16200000" scaled="1"/>
              <a:tileRect/>
            </a:gradFill>
          </p:spPr>
          <p:txBody>
            <a:bodyPr wrap="square" rtlCol="0">
              <a:spAutoFit/>
            </a:bodyPr>
            <a:lstStyle/>
            <a:p>
              <a:pPr algn="ctr"/>
              <a:r>
                <a:rPr lang="en-IN" b="1" dirty="0">
                  <a:solidFill>
                    <a:schemeClr val="bg1"/>
                  </a:solidFill>
                  <a:cs typeface="Aharoni" panose="02010803020104030203" pitchFamily="2" charset="-79"/>
                </a:rPr>
                <a:t>Filter by Stock Name</a:t>
              </a:r>
              <a:endParaRPr lang="en-IN" dirty="0">
                <a:solidFill>
                  <a:schemeClr val="bg1"/>
                </a:solidFill>
                <a:latin typeface="Aharoni" panose="02010803020104030203" pitchFamily="2" charset="-79"/>
                <a:cs typeface="Aharoni" panose="02010803020104030203" pitchFamily="2" charset="-79"/>
              </a:endParaRPr>
            </a:p>
          </p:txBody>
        </p:sp>
        <p:graphicFrame>
          <p:nvGraphicFramePr>
            <p:cNvPr id="20" name="Chart 19">
              <a:extLst>
                <a:ext uri="{FF2B5EF4-FFF2-40B4-BE49-F238E27FC236}">
                  <a16:creationId xmlns:a16="http://schemas.microsoft.com/office/drawing/2014/main" id="{BE1304E8-744B-9CA1-D857-AE844671D6F3}"/>
                </a:ext>
              </a:extLst>
            </p:cNvPr>
            <p:cNvGraphicFramePr/>
            <p:nvPr>
              <p:extLst>
                <p:ext uri="{D42A27DB-BD31-4B8C-83A1-F6EECF244321}">
                  <p14:modId xmlns:p14="http://schemas.microsoft.com/office/powerpoint/2010/main" val="4257088519"/>
                </p:ext>
              </p:extLst>
            </p:nvPr>
          </p:nvGraphicFramePr>
          <p:xfrm>
            <a:off x="3132767" y="1436408"/>
            <a:ext cx="4114800" cy="2174240"/>
          </p:xfrm>
          <a:graphic>
            <a:graphicData uri="http://schemas.openxmlformats.org/drawingml/2006/chart">
              <c:chart xmlns:c="http://schemas.openxmlformats.org/drawingml/2006/chart" xmlns:r="http://schemas.openxmlformats.org/officeDocument/2006/relationships" r:id="rId5"/>
            </a:graphicData>
          </a:graphic>
        </p:graphicFrame>
      </p:grpSp>
      <p:sp>
        <p:nvSpPr>
          <p:cNvPr id="23" name="TextBox 22">
            <a:extLst>
              <a:ext uri="{FF2B5EF4-FFF2-40B4-BE49-F238E27FC236}">
                <a16:creationId xmlns:a16="http://schemas.microsoft.com/office/drawing/2014/main" id="{4F147D49-E903-25DF-90DD-BA17846A264E}"/>
              </a:ext>
            </a:extLst>
          </p:cNvPr>
          <p:cNvSpPr txBox="1"/>
          <p:nvPr/>
        </p:nvSpPr>
        <p:spPr>
          <a:xfrm>
            <a:off x="4005349" y="41564"/>
            <a:ext cx="5212080" cy="707886"/>
          </a:xfrm>
          <a:prstGeom prst="rect">
            <a:avLst/>
          </a:prstGeom>
          <a:noFill/>
        </p:spPr>
        <p:txBody>
          <a:bodyPr wrap="square" rtlCol="0">
            <a:spAutoFit/>
          </a:bodyPr>
          <a:lstStyle/>
          <a:p>
            <a:pPr algn="ctr"/>
            <a:r>
              <a:rPr lang="en-IN" sz="4000" b="1" dirty="0">
                <a:solidFill>
                  <a:schemeClr val="bg1"/>
                </a:solidFill>
                <a:latin typeface="Bell MT" panose="02020503060305020303" pitchFamily="18" charset="0"/>
              </a:rPr>
              <a:t>Mock-up Dashboard </a:t>
            </a:r>
            <a:endParaRPr lang="en-IN" sz="4000" dirty="0">
              <a:solidFill>
                <a:schemeClr val="bg1"/>
              </a:solidFill>
              <a:latin typeface="Bell MT" panose="02020503060305020303" pitchFamily="18" charset="0"/>
            </a:endParaRPr>
          </a:p>
        </p:txBody>
      </p:sp>
    </p:spTree>
    <p:extLst>
      <p:ext uri="{BB962C8B-B14F-4D97-AF65-F5344CB8AC3E}">
        <p14:creationId xmlns:p14="http://schemas.microsoft.com/office/powerpoint/2010/main" val="2071033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D7C5"/>
            </a:gs>
            <a:gs pos="100000">
              <a:srgbClr val="16629C"/>
            </a:gs>
          </a:gsLst>
          <a:lin ang="2700000" scaled="1"/>
          <a:tileRect/>
        </a:gradFill>
        <a:effectLst/>
      </p:bgPr>
    </p:bg>
    <p:spTree>
      <p:nvGrpSpPr>
        <p:cNvPr id="1" name="">
          <a:extLst>
            <a:ext uri="{FF2B5EF4-FFF2-40B4-BE49-F238E27FC236}">
              <a16:creationId xmlns:a16="http://schemas.microsoft.com/office/drawing/2014/main" id="{F1D95E9A-582E-EBBE-22B4-4849765BEF8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982C996-2406-48B0-04C8-AAC471ACAD00}"/>
              </a:ext>
            </a:extLst>
          </p:cNvPr>
          <p:cNvSpPr/>
          <p:nvPr/>
        </p:nvSpPr>
        <p:spPr>
          <a:xfrm>
            <a:off x="374072" y="377687"/>
            <a:ext cx="11360426" cy="607280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DA9ED11-133F-8E1D-5DBE-2E7F76A26E88}"/>
              </a:ext>
            </a:extLst>
          </p:cNvPr>
          <p:cNvSpPr txBox="1"/>
          <p:nvPr/>
        </p:nvSpPr>
        <p:spPr>
          <a:xfrm>
            <a:off x="773084" y="668482"/>
            <a:ext cx="6531726" cy="461665"/>
          </a:xfrm>
          <a:prstGeom prst="rect">
            <a:avLst/>
          </a:prstGeom>
          <a:noFill/>
        </p:spPr>
        <p:txBody>
          <a:bodyPr wrap="square" rtlCol="0">
            <a:spAutoFit/>
          </a:bodyPr>
          <a:lstStyle/>
          <a:p>
            <a:r>
              <a:rPr lang="en-IN" sz="2400" dirty="0">
                <a:latin typeface="Bell MT" panose="02020503060305020303" pitchFamily="18" charset="0"/>
              </a:rPr>
              <a:t>This report include the following features:</a:t>
            </a:r>
          </a:p>
        </p:txBody>
      </p:sp>
      <p:sp>
        <p:nvSpPr>
          <p:cNvPr id="9" name="TextBox 8">
            <a:extLst>
              <a:ext uri="{FF2B5EF4-FFF2-40B4-BE49-F238E27FC236}">
                <a16:creationId xmlns:a16="http://schemas.microsoft.com/office/drawing/2014/main" id="{2C25493B-3F97-B48B-658B-15D62DB75762}"/>
              </a:ext>
            </a:extLst>
          </p:cNvPr>
          <p:cNvSpPr txBox="1"/>
          <p:nvPr/>
        </p:nvSpPr>
        <p:spPr>
          <a:xfrm>
            <a:off x="565035" y="1550092"/>
            <a:ext cx="2624974"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Bell MT" panose="02020503060305020303" pitchFamily="18" charset="0"/>
              </a:rPr>
              <a:t>SALES OVERVIEW</a:t>
            </a:r>
          </a:p>
        </p:txBody>
      </p:sp>
      <p:sp>
        <p:nvSpPr>
          <p:cNvPr id="11" name="TextBox 10">
            <a:extLst>
              <a:ext uri="{FF2B5EF4-FFF2-40B4-BE49-F238E27FC236}">
                <a16:creationId xmlns:a16="http://schemas.microsoft.com/office/drawing/2014/main" id="{4E9093F5-29FD-2ACE-EADC-BB5A37546DFF}"/>
              </a:ext>
            </a:extLst>
          </p:cNvPr>
          <p:cNvSpPr txBox="1"/>
          <p:nvPr/>
        </p:nvSpPr>
        <p:spPr>
          <a:xfrm>
            <a:off x="869835" y="2037772"/>
            <a:ext cx="3332480" cy="147732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Bell MT" panose="02020503060305020303" pitchFamily="18" charset="0"/>
              </a:rPr>
              <a:t>2 Year Quarterly Comparison</a:t>
            </a:r>
          </a:p>
          <a:p>
            <a:pPr marL="285750" indent="-285750">
              <a:buFont typeface="Arial" panose="020B0604020202020204" pitchFamily="34" charset="0"/>
              <a:buChar char="•"/>
            </a:pPr>
            <a:r>
              <a:rPr lang="en-IN" dirty="0">
                <a:latin typeface="Bell MT" panose="02020503060305020303" pitchFamily="18" charset="0"/>
              </a:rPr>
              <a:t>Sales Proportion by Product Category</a:t>
            </a:r>
          </a:p>
          <a:p>
            <a:pPr marL="285750" indent="-285750">
              <a:buFont typeface="Arial" panose="020B0604020202020204" pitchFamily="34" charset="0"/>
              <a:buChar char="•"/>
            </a:pPr>
            <a:r>
              <a:rPr lang="en-IN" dirty="0">
                <a:latin typeface="Bell MT" panose="02020503060305020303" pitchFamily="18" charset="0"/>
              </a:rPr>
              <a:t>Sales by Year</a:t>
            </a:r>
          </a:p>
          <a:p>
            <a:pPr marL="285750" indent="-285750">
              <a:buFont typeface="Arial" panose="020B0604020202020204" pitchFamily="34" charset="0"/>
              <a:buChar char="•"/>
            </a:pPr>
            <a:r>
              <a:rPr lang="en-IN" dirty="0">
                <a:latin typeface="Bell MT" panose="02020503060305020303" pitchFamily="18" charset="0"/>
              </a:rPr>
              <a:t>Sales by city</a:t>
            </a:r>
          </a:p>
        </p:txBody>
      </p:sp>
      <p:sp>
        <p:nvSpPr>
          <p:cNvPr id="12" name="TextBox 11">
            <a:extLst>
              <a:ext uri="{FF2B5EF4-FFF2-40B4-BE49-F238E27FC236}">
                <a16:creationId xmlns:a16="http://schemas.microsoft.com/office/drawing/2014/main" id="{A574136F-F06C-98E1-8347-D0040E0FE9EB}"/>
              </a:ext>
            </a:extLst>
          </p:cNvPr>
          <p:cNvSpPr txBox="1"/>
          <p:nvPr/>
        </p:nvSpPr>
        <p:spPr>
          <a:xfrm>
            <a:off x="4423987" y="1519612"/>
            <a:ext cx="2901604"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Bell MT" panose="02020503060305020303" pitchFamily="18" charset="0"/>
              </a:rPr>
              <a:t>CUSTOMER DETAILS</a:t>
            </a:r>
          </a:p>
        </p:txBody>
      </p:sp>
      <p:sp>
        <p:nvSpPr>
          <p:cNvPr id="13" name="TextBox 12">
            <a:extLst>
              <a:ext uri="{FF2B5EF4-FFF2-40B4-BE49-F238E27FC236}">
                <a16:creationId xmlns:a16="http://schemas.microsoft.com/office/drawing/2014/main" id="{87887343-4392-1216-7638-4CB835650FAB}"/>
              </a:ext>
            </a:extLst>
          </p:cNvPr>
          <p:cNvSpPr txBox="1"/>
          <p:nvPr/>
        </p:nvSpPr>
        <p:spPr>
          <a:xfrm>
            <a:off x="4657667" y="2027612"/>
            <a:ext cx="3444240" cy="147732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Bell MT" panose="02020503060305020303" pitchFamily="18" charset="0"/>
              </a:rPr>
              <a:t>KPI: Customer Profitability </a:t>
            </a:r>
          </a:p>
          <a:p>
            <a:pPr marL="285750" indent="-285750">
              <a:buFont typeface="Arial" panose="020B0604020202020204" pitchFamily="34" charset="0"/>
              <a:buChar char="•"/>
            </a:pPr>
            <a:r>
              <a:rPr lang="en-IN" dirty="0">
                <a:latin typeface="Bell MT" panose="02020503060305020303" pitchFamily="18" charset="0"/>
              </a:rPr>
              <a:t>Customer Category Breakdown</a:t>
            </a:r>
          </a:p>
          <a:p>
            <a:pPr marL="285750" indent="-285750">
              <a:buFont typeface="Arial" panose="020B0604020202020204" pitchFamily="34" charset="0"/>
              <a:buChar char="•"/>
            </a:pPr>
            <a:r>
              <a:rPr lang="en-IN" dirty="0">
                <a:latin typeface="Bell MT" panose="02020503060305020303" pitchFamily="18" charset="0"/>
              </a:rPr>
              <a:t>Quantity Sold  by Product per Customer</a:t>
            </a:r>
          </a:p>
          <a:p>
            <a:pPr marL="285750" indent="-285750">
              <a:buFont typeface="Arial" panose="020B0604020202020204" pitchFamily="34" charset="0"/>
              <a:buChar char="•"/>
            </a:pPr>
            <a:r>
              <a:rPr lang="en-IN" dirty="0">
                <a:latin typeface="Bell MT" panose="02020503060305020303" pitchFamily="18" charset="0"/>
              </a:rPr>
              <a:t>Top 10 Customer</a:t>
            </a:r>
          </a:p>
        </p:txBody>
      </p:sp>
      <p:sp>
        <p:nvSpPr>
          <p:cNvPr id="14" name="TextBox 13">
            <a:extLst>
              <a:ext uri="{FF2B5EF4-FFF2-40B4-BE49-F238E27FC236}">
                <a16:creationId xmlns:a16="http://schemas.microsoft.com/office/drawing/2014/main" id="{C3432662-61F3-3DA3-EE3E-55C4E5780FC4}"/>
              </a:ext>
            </a:extLst>
          </p:cNvPr>
          <p:cNvSpPr txBox="1"/>
          <p:nvPr/>
        </p:nvSpPr>
        <p:spPr>
          <a:xfrm>
            <a:off x="8248763" y="1489132"/>
            <a:ext cx="2890292"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Bell MT" panose="02020503060305020303" pitchFamily="18" charset="0"/>
              </a:rPr>
              <a:t>PRODUCT DETAILS</a:t>
            </a:r>
          </a:p>
        </p:txBody>
      </p:sp>
      <p:sp>
        <p:nvSpPr>
          <p:cNvPr id="15" name="TextBox 14">
            <a:extLst>
              <a:ext uri="{FF2B5EF4-FFF2-40B4-BE49-F238E27FC236}">
                <a16:creationId xmlns:a16="http://schemas.microsoft.com/office/drawing/2014/main" id="{A7410613-ACAD-26C0-8AB9-0C100B322D00}"/>
              </a:ext>
            </a:extLst>
          </p:cNvPr>
          <p:cNvSpPr txBox="1"/>
          <p:nvPr/>
        </p:nvSpPr>
        <p:spPr>
          <a:xfrm>
            <a:off x="8614523" y="1936172"/>
            <a:ext cx="3332480" cy="1754326"/>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Bell MT" panose="02020503060305020303" pitchFamily="18" charset="0"/>
              </a:rPr>
              <a:t>Product Sales by Category</a:t>
            </a:r>
          </a:p>
          <a:p>
            <a:pPr marL="285750" indent="-285750">
              <a:buFont typeface="Arial" panose="020B0604020202020204" pitchFamily="34" charset="0"/>
              <a:buChar char="•"/>
            </a:pPr>
            <a:r>
              <a:rPr lang="en-IN" dirty="0">
                <a:latin typeface="Bell MT" panose="02020503060305020303" pitchFamily="18" charset="0"/>
              </a:rPr>
              <a:t>Sales by Product Type Over Time</a:t>
            </a:r>
          </a:p>
          <a:p>
            <a:pPr marL="285750" indent="-285750">
              <a:buFont typeface="Arial" panose="020B0604020202020204" pitchFamily="34" charset="0"/>
              <a:buChar char="•"/>
            </a:pPr>
            <a:r>
              <a:rPr lang="en-IN" dirty="0">
                <a:latin typeface="Bell MT" panose="02020503060305020303" pitchFamily="18" charset="0"/>
              </a:rPr>
              <a:t>Sales Contribution by UOM</a:t>
            </a:r>
          </a:p>
          <a:p>
            <a:pPr marL="285750" indent="-285750">
              <a:buFont typeface="Arial" panose="020B0604020202020204" pitchFamily="34" charset="0"/>
              <a:buChar char="•"/>
            </a:pPr>
            <a:r>
              <a:rPr lang="en-IN" dirty="0">
                <a:latin typeface="Bell MT" panose="02020503060305020303" pitchFamily="18" charset="0"/>
              </a:rPr>
              <a:t>Top 5 Selling Product</a:t>
            </a:r>
          </a:p>
          <a:p>
            <a:pPr marL="285750" indent="-285750">
              <a:buFont typeface="Arial" panose="020B0604020202020204" pitchFamily="34" charset="0"/>
              <a:buChar char="•"/>
            </a:pPr>
            <a:r>
              <a:rPr lang="en-IN" dirty="0">
                <a:latin typeface="Bell MT" panose="02020503060305020303" pitchFamily="18" charset="0"/>
              </a:rPr>
              <a:t>Product Sales by Brand</a:t>
            </a:r>
          </a:p>
        </p:txBody>
      </p:sp>
      <p:sp>
        <p:nvSpPr>
          <p:cNvPr id="16" name="TextBox 15">
            <a:extLst>
              <a:ext uri="{FF2B5EF4-FFF2-40B4-BE49-F238E27FC236}">
                <a16:creationId xmlns:a16="http://schemas.microsoft.com/office/drawing/2014/main" id="{8EB43599-B298-C73E-BBB9-14007FD7AEF1}"/>
              </a:ext>
            </a:extLst>
          </p:cNvPr>
          <p:cNvSpPr txBox="1"/>
          <p:nvPr/>
        </p:nvSpPr>
        <p:spPr>
          <a:xfrm>
            <a:off x="865448" y="4419600"/>
            <a:ext cx="3901440"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Bell MT" panose="02020503060305020303" pitchFamily="18" charset="0"/>
              </a:rPr>
              <a:t>The report can be filtered based on:</a:t>
            </a:r>
          </a:p>
        </p:txBody>
      </p:sp>
      <p:sp>
        <p:nvSpPr>
          <p:cNvPr id="17" name="TextBox 16">
            <a:extLst>
              <a:ext uri="{FF2B5EF4-FFF2-40B4-BE49-F238E27FC236}">
                <a16:creationId xmlns:a16="http://schemas.microsoft.com/office/drawing/2014/main" id="{04289B25-BF39-F8F3-37C9-5FFB26BD86FA}"/>
              </a:ext>
            </a:extLst>
          </p:cNvPr>
          <p:cNvSpPr txBox="1"/>
          <p:nvPr/>
        </p:nvSpPr>
        <p:spPr>
          <a:xfrm>
            <a:off x="1200728" y="4846320"/>
            <a:ext cx="2377440" cy="120032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Bell MT" panose="02020503060305020303" pitchFamily="18" charset="0"/>
              </a:rPr>
              <a:t>Month</a:t>
            </a:r>
          </a:p>
          <a:p>
            <a:pPr marL="285750" indent="-285750">
              <a:buFont typeface="Arial" panose="020B0604020202020204" pitchFamily="34" charset="0"/>
              <a:buChar char="•"/>
            </a:pPr>
            <a:r>
              <a:rPr lang="en-IN" dirty="0">
                <a:latin typeface="Bell MT" panose="02020503060305020303" pitchFamily="18" charset="0"/>
              </a:rPr>
              <a:t>Year </a:t>
            </a:r>
          </a:p>
          <a:p>
            <a:pPr marL="285750" indent="-285750">
              <a:buFont typeface="Arial" panose="020B0604020202020204" pitchFamily="34" charset="0"/>
              <a:buChar char="•"/>
            </a:pPr>
            <a:r>
              <a:rPr lang="en-IN" dirty="0">
                <a:latin typeface="Bell MT" panose="02020503060305020303" pitchFamily="18" charset="0"/>
              </a:rPr>
              <a:t>Company</a:t>
            </a:r>
          </a:p>
          <a:p>
            <a:pPr marL="285750" indent="-285750">
              <a:buFont typeface="Arial" panose="020B0604020202020204" pitchFamily="34" charset="0"/>
              <a:buChar char="•"/>
            </a:pPr>
            <a:r>
              <a:rPr lang="en-IN" dirty="0">
                <a:latin typeface="Bell MT" panose="02020503060305020303" pitchFamily="18" charset="0"/>
              </a:rPr>
              <a:t>City</a:t>
            </a:r>
          </a:p>
        </p:txBody>
      </p:sp>
    </p:spTree>
    <p:extLst>
      <p:ext uri="{BB962C8B-B14F-4D97-AF65-F5344CB8AC3E}">
        <p14:creationId xmlns:p14="http://schemas.microsoft.com/office/powerpoint/2010/main" val="1913388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4987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331</Words>
  <Application>Microsoft Office PowerPoint</Application>
  <PresentationFormat>Widescreen</PresentationFormat>
  <Paragraphs>64</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Aharoni</vt:lpstr>
      <vt:lpstr>Arial</vt:lpstr>
      <vt:lpstr>Bell MT</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mariamerica john</dc:creator>
  <cp:lastModifiedBy>mariamerica john</cp:lastModifiedBy>
  <cp:revision>1</cp:revision>
  <dcterms:created xsi:type="dcterms:W3CDTF">2024-11-12T11:04:28Z</dcterms:created>
  <dcterms:modified xsi:type="dcterms:W3CDTF">2024-11-13T08:47:46Z</dcterms:modified>
</cp:coreProperties>
</file>