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3" r:id="rId4"/>
    <p:sldId id="264" r:id="rId5"/>
    <p:sldId id="265" r:id="rId6"/>
    <p:sldId id="266"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42D"/>
    <a:srgbClr val="80F496"/>
    <a:srgbClr val="642FF9"/>
    <a:srgbClr val="4A0CF8"/>
    <a:srgbClr val="6E3DF9"/>
    <a:srgbClr val="0C0773"/>
    <a:srgbClr val="3906CA"/>
    <a:srgbClr val="635BFF"/>
    <a:srgbClr val="CE04B6"/>
    <a:srgbClr val="A365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F00275-7791-4130-9C50-18D82E0A9CA8}" v="604" dt="2024-12-05T05:44:48.1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merica john" userId="fa439be04020bed3" providerId="LiveId" clId="{E2F00275-7791-4130-9C50-18D82E0A9CA8}"/>
    <pc:docChg chg="undo redo custSel addSld delSld modSld sldOrd">
      <pc:chgData name="mariamerica john" userId="fa439be04020bed3" providerId="LiveId" clId="{E2F00275-7791-4130-9C50-18D82E0A9CA8}" dt="2024-12-05T06:26:27.073" v="4114" actId="20577"/>
      <pc:docMkLst>
        <pc:docMk/>
      </pc:docMkLst>
      <pc:sldChg chg="addSp modSp mod">
        <pc:chgData name="mariamerica john" userId="fa439be04020bed3" providerId="LiveId" clId="{E2F00275-7791-4130-9C50-18D82E0A9CA8}" dt="2024-12-05T06:26:27.073" v="4114" actId="20577"/>
        <pc:sldMkLst>
          <pc:docMk/>
          <pc:sldMk cId="1454839123" sldId="256"/>
        </pc:sldMkLst>
        <pc:spChg chg="add mod">
          <ac:chgData name="mariamerica john" userId="fa439be04020bed3" providerId="LiveId" clId="{E2F00275-7791-4130-9C50-18D82E0A9CA8}" dt="2024-12-05T05:24:20.224" v="3972" actId="1076"/>
          <ac:spMkLst>
            <pc:docMk/>
            <pc:sldMk cId="1454839123" sldId="256"/>
            <ac:spMk id="2" creationId="{63D4CC28-001E-8C50-DF97-41635B83032B}"/>
          </ac:spMkLst>
        </pc:spChg>
        <pc:spChg chg="mod">
          <ac:chgData name="mariamerica john" userId="fa439be04020bed3" providerId="LiveId" clId="{E2F00275-7791-4130-9C50-18D82E0A9CA8}" dt="2024-12-05T06:26:27.073" v="4114" actId="20577"/>
          <ac:spMkLst>
            <pc:docMk/>
            <pc:sldMk cId="1454839123" sldId="256"/>
            <ac:spMk id="9" creationId="{B3ED75E8-97F5-44AD-1915-4F322C2A4459}"/>
          </ac:spMkLst>
        </pc:spChg>
      </pc:sldChg>
      <pc:sldChg chg="addSp delSp modSp del mod ord">
        <pc:chgData name="mariamerica john" userId="fa439be04020bed3" providerId="LiveId" clId="{E2F00275-7791-4130-9C50-18D82E0A9CA8}" dt="2024-12-03T13:42:54.242" v="889" actId="47"/>
        <pc:sldMkLst>
          <pc:docMk/>
          <pc:sldMk cId="3573329579" sldId="257"/>
        </pc:sldMkLst>
        <pc:spChg chg="add del mod">
          <ac:chgData name="mariamerica john" userId="fa439be04020bed3" providerId="LiveId" clId="{E2F00275-7791-4130-9C50-18D82E0A9CA8}" dt="2024-12-03T13:23:59.247" v="730" actId="478"/>
          <ac:spMkLst>
            <pc:docMk/>
            <pc:sldMk cId="3573329579" sldId="257"/>
            <ac:spMk id="3" creationId="{5EDCFBF2-7EF6-7ACB-3CD8-0B59CCC02616}"/>
          </ac:spMkLst>
        </pc:spChg>
        <pc:spChg chg="add mod">
          <ac:chgData name="mariamerica john" userId="fa439be04020bed3" providerId="LiveId" clId="{E2F00275-7791-4130-9C50-18D82E0A9CA8}" dt="2024-12-03T13:25:26.417" v="742" actId="20577"/>
          <ac:spMkLst>
            <pc:docMk/>
            <pc:sldMk cId="3573329579" sldId="257"/>
            <ac:spMk id="4" creationId="{68ECD800-C97C-0806-827A-8FECBC1A25CA}"/>
          </ac:spMkLst>
        </pc:spChg>
        <pc:spChg chg="mod">
          <ac:chgData name="mariamerica john" userId="fa439be04020bed3" providerId="LiveId" clId="{E2F00275-7791-4130-9C50-18D82E0A9CA8}" dt="2024-12-02T19:39:59.030" v="718" actId="207"/>
          <ac:spMkLst>
            <pc:docMk/>
            <pc:sldMk cId="3573329579" sldId="257"/>
            <ac:spMk id="5" creationId="{D1DC8C2D-7944-153A-83BF-4690729CDC02}"/>
          </ac:spMkLst>
        </pc:spChg>
        <pc:spChg chg="del">
          <ac:chgData name="mariamerica john" userId="fa439be04020bed3" providerId="LiveId" clId="{E2F00275-7791-4130-9C50-18D82E0A9CA8}" dt="2024-12-02T19:40:38.509" v="721" actId="478"/>
          <ac:spMkLst>
            <pc:docMk/>
            <pc:sldMk cId="3573329579" sldId="257"/>
            <ac:spMk id="8" creationId="{6DE9CA44-4058-AE6B-7E37-2074303A9C5C}"/>
          </ac:spMkLst>
        </pc:spChg>
        <pc:spChg chg="del">
          <ac:chgData name="mariamerica john" userId="fa439be04020bed3" providerId="LiveId" clId="{E2F00275-7791-4130-9C50-18D82E0A9CA8}" dt="2024-12-02T19:40:38.509" v="721" actId="478"/>
          <ac:spMkLst>
            <pc:docMk/>
            <pc:sldMk cId="3573329579" sldId="257"/>
            <ac:spMk id="9" creationId="{0E80B01A-C2F8-B25E-3AF0-667C33E1C980}"/>
          </ac:spMkLst>
        </pc:spChg>
        <pc:picChg chg="del">
          <ac:chgData name="mariamerica john" userId="fa439be04020bed3" providerId="LiveId" clId="{E2F00275-7791-4130-9C50-18D82E0A9CA8}" dt="2024-12-02T19:40:38.509" v="721" actId="478"/>
          <ac:picMkLst>
            <pc:docMk/>
            <pc:sldMk cId="3573329579" sldId="257"/>
            <ac:picMk id="2050" creationId="{C88B901F-7173-AF29-CFB0-900BC0932957}"/>
          </ac:picMkLst>
        </pc:picChg>
      </pc:sldChg>
      <pc:sldChg chg="del">
        <pc:chgData name="mariamerica john" userId="fa439be04020bed3" providerId="LiveId" clId="{E2F00275-7791-4130-9C50-18D82E0A9CA8}" dt="2024-12-02T19:40:12.325" v="719" actId="47"/>
        <pc:sldMkLst>
          <pc:docMk/>
          <pc:sldMk cId="1195940348" sldId="258"/>
        </pc:sldMkLst>
      </pc:sldChg>
      <pc:sldChg chg="del">
        <pc:chgData name="mariamerica john" userId="fa439be04020bed3" providerId="LiveId" clId="{E2F00275-7791-4130-9C50-18D82E0A9CA8}" dt="2024-12-02T19:40:13.823" v="720" actId="47"/>
        <pc:sldMkLst>
          <pc:docMk/>
          <pc:sldMk cId="2813971806" sldId="259"/>
        </pc:sldMkLst>
      </pc:sldChg>
      <pc:sldChg chg="delSp modSp del mod ord setBg">
        <pc:chgData name="mariamerica john" userId="fa439be04020bed3" providerId="LiveId" clId="{E2F00275-7791-4130-9C50-18D82E0A9CA8}" dt="2024-12-05T05:23:03.761" v="3965" actId="47"/>
        <pc:sldMkLst>
          <pc:docMk/>
          <pc:sldMk cId="1748644840" sldId="260"/>
        </pc:sldMkLst>
        <pc:spChg chg="mod">
          <ac:chgData name="mariamerica john" userId="fa439be04020bed3" providerId="LiveId" clId="{E2F00275-7791-4130-9C50-18D82E0A9CA8}" dt="2024-12-02T19:38:35.756" v="634" actId="207"/>
          <ac:spMkLst>
            <pc:docMk/>
            <pc:sldMk cId="1748644840" sldId="260"/>
            <ac:spMk id="2" creationId="{6D316A11-9962-52A5-2DD5-2E486FF9E575}"/>
          </ac:spMkLst>
        </pc:spChg>
        <pc:spChg chg="mod">
          <ac:chgData name="mariamerica john" userId="fa439be04020bed3" providerId="LiveId" clId="{E2F00275-7791-4130-9C50-18D82E0A9CA8}" dt="2024-12-02T19:35:06.252" v="597" actId="207"/>
          <ac:spMkLst>
            <pc:docMk/>
            <pc:sldMk cId="1748644840" sldId="260"/>
            <ac:spMk id="3" creationId="{E35B28A2-D515-F196-4F1C-42093AFD5732}"/>
          </ac:spMkLst>
        </pc:spChg>
        <pc:spChg chg="mod">
          <ac:chgData name="mariamerica john" userId="fa439be04020bed3" providerId="LiveId" clId="{E2F00275-7791-4130-9C50-18D82E0A9CA8}" dt="2024-12-02T19:35:06.252" v="597" actId="207"/>
          <ac:spMkLst>
            <pc:docMk/>
            <pc:sldMk cId="1748644840" sldId="260"/>
            <ac:spMk id="4" creationId="{D081F111-A9A3-3AF0-C2D8-1CCE378881BB}"/>
          </ac:spMkLst>
        </pc:spChg>
        <pc:spChg chg="mod">
          <ac:chgData name="mariamerica john" userId="fa439be04020bed3" providerId="LiveId" clId="{E2F00275-7791-4130-9C50-18D82E0A9CA8}" dt="2024-12-02T19:35:06.252" v="597" actId="207"/>
          <ac:spMkLst>
            <pc:docMk/>
            <pc:sldMk cId="1748644840" sldId="260"/>
            <ac:spMk id="6" creationId="{6155CC3D-CDB7-284D-A38A-3E46900DFF6D}"/>
          </ac:spMkLst>
        </pc:spChg>
        <pc:spChg chg="del">
          <ac:chgData name="mariamerica john" userId="fa439be04020bed3" providerId="LiveId" clId="{E2F00275-7791-4130-9C50-18D82E0A9CA8}" dt="2024-12-05T05:18:52.761" v="3941" actId="478"/>
          <ac:spMkLst>
            <pc:docMk/>
            <pc:sldMk cId="1748644840" sldId="260"/>
            <ac:spMk id="9" creationId="{E7CA420B-84C9-864F-F811-42FDC6374522}"/>
          </ac:spMkLst>
        </pc:spChg>
        <pc:spChg chg="del">
          <ac:chgData name="mariamerica john" userId="fa439be04020bed3" providerId="LiveId" clId="{E2F00275-7791-4130-9C50-18D82E0A9CA8}" dt="2024-12-05T05:18:59.577" v="3943" actId="478"/>
          <ac:spMkLst>
            <pc:docMk/>
            <pc:sldMk cId="1748644840" sldId="260"/>
            <ac:spMk id="10" creationId="{D0C4E2F0-29BD-3168-4630-36B288FFB02E}"/>
          </ac:spMkLst>
        </pc:spChg>
        <pc:spChg chg="mod">
          <ac:chgData name="mariamerica john" userId="fa439be04020bed3" providerId="LiveId" clId="{E2F00275-7791-4130-9C50-18D82E0A9CA8}" dt="2024-12-02T19:36:48.238" v="630" actId="207"/>
          <ac:spMkLst>
            <pc:docMk/>
            <pc:sldMk cId="1748644840" sldId="260"/>
            <ac:spMk id="11" creationId="{DD4FF206-4F22-DF1C-1305-D56AA3799F73}"/>
          </ac:spMkLst>
        </pc:spChg>
        <pc:spChg chg="mod">
          <ac:chgData name="mariamerica john" userId="fa439be04020bed3" providerId="LiveId" clId="{E2F00275-7791-4130-9C50-18D82E0A9CA8}" dt="2024-12-02T19:35:06.252" v="597" actId="207"/>
          <ac:spMkLst>
            <pc:docMk/>
            <pc:sldMk cId="1748644840" sldId="260"/>
            <ac:spMk id="12" creationId="{5F6D84F2-B315-4E96-A5B8-82065900422A}"/>
          </ac:spMkLst>
        </pc:spChg>
        <pc:spChg chg="mod">
          <ac:chgData name="mariamerica john" userId="fa439be04020bed3" providerId="LiveId" clId="{E2F00275-7791-4130-9C50-18D82E0A9CA8}" dt="2024-12-02T19:35:06.252" v="597" actId="207"/>
          <ac:spMkLst>
            <pc:docMk/>
            <pc:sldMk cId="1748644840" sldId="260"/>
            <ac:spMk id="13" creationId="{389E5952-2EA3-5677-A692-B44F9FC07148}"/>
          </ac:spMkLst>
        </pc:spChg>
        <pc:spChg chg="mod">
          <ac:chgData name="mariamerica john" userId="fa439be04020bed3" providerId="LiveId" clId="{E2F00275-7791-4130-9C50-18D82E0A9CA8}" dt="2024-12-02T19:35:06.252" v="597" actId="207"/>
          <ac:spMkLst>
            <pc:docMk/>
            <pc:sldMk cId="1748644840" sldId="260"/>
            <ac:spMk id="14" creationId="{C85E0DD2-4295-2BEC-4607-0D2966882E89}"/>
          </ac:spMkLst>
        </pc:spChg>
        <pc:picChg chg="del">
          <ac:chgData name="mariamerica john" userId="fa439be04020bed3" providerId="LiveId" clId="{E2F00275-7791-4130-9C50-18D82E0A9CA8}" dt="2024-12-05T05:18:54.364" v="3942" actId="478"/>
          <ac:picMkLst>
            <pc:docMk/>
            <pc:sldMk cId="1748644840" sldId="260"/>
            <ac:picMk id="8" creationId="{CB903B76-BAEF-5334-1828-84A174FEBB7D}"/>
          </ac:picMkLst>
        </pc:picChg>
      </pc:sldChg>
      <pc:sldChg chg="addSp delSp modSp add mod ord">
        <pc:chgData name="mariamerica john" userId="fa439be04020bed3" providerId="LiveId" clId="{E2F00275-7791-4130-9C50-18D82E0A9CA8}" dt="2024-12-05T05:44:18.339" v="4086" actId="164"/>
        <pc:sldMkLst>
          <pc:docMk/>
          <pc:sldMk cId="1409658016" sldId="261"/>
        </pc:sldMkLst>
        <pc:spChg chg="del">
          <ac:chgData name="mariamerica john" userId="fa439be04020bed3" providerId="LiveId" clId="{E2F00275-7791-4130-9C50-18D82E0A9CA8}" dt="2024-12-03T13:23:52.804" v="729" actId="478"/>
          <ac:spMkLst>
            <pc:docMk/>
            <pc:sldMk cId="1409658016" sldId="261"/>
            <ac:spMk id="2" creationId="{B0C293B7-7434-DD31-6974-838D2ED5C57D}"/>
          </ac:spMkLst>
        </pc:spChg>
        <pc:spChg chg="del">
          <ac:chgData name="mariamerica john" userId="fa439be04020bed3" providerId="LiveId" clId="{E2F00275-7791-4130-9C50-18D82E0A9CA8}" dt="2024-12-03T13:23:52.804" v="729" actId="478"/>
          <ac:spMkLst>
            <pc:docMk/>
            <pc:sldMk cId="1409658016" sldId="261"/>
            <ac:spMk id="3" creationId="{4C0FE2B5-159E-407E-D4F8-7CC380F2AF9D}"/>
          </ac:spMkLst>
        </pc:spChg>
        <pc:spChg chg="del">
          <ac:chgData name="mariamerica john" userId="fa439be04020bed3" providerId="LiveId" clId="{E2F00275-7791-4130-9C50-18D82E0A9CA8}" dt="2024-12-03T13:23:52.804" v="729" actId="478"/>
          <ac:spMkLst>
            <pc:docMk/>
            <pc:sldMk cId="1409658016" sldId="261"/>
            <ac:spMk id="4" creationId="{8EC7E146-D817-F40E-FE56-4323E8522941}"/>
          </ac:spMkLst>
        </pc:spChg>
        <pc:spChg chg="add mod">
          <ac:chgData name="mariamerica john" userId="fa439be04020bed3" providerId="LiveId" clId="{E2F00275-7791-4130-9C50-18D82E0A9CA8}" dt="2024-12-05T05:44:18.339" v="4086" actId="164"/>
          <ac:spMkLst>
            <pc:docMk/>
            <pc:sldMk cId="1409658016" sldId="261"/>
            <ac:spMk id="5" creationId="{D608C24F-805A-CD25-A3D3-99FE9BED5AB9}"/>
          </ac:spMkLst>
        </pc:spChg>
        <pc:spChg chg="del">
          <ac:chgData name="mariamerica john" userId="fa439be04020bed3" providerId="LiveId" clId="{E2F00275-7791-4130-9C50-18D82E0A9CA8}" dt="2024-12-03T13:23:52.804" v="729" actId="478"/>
          <ac:spMkLst>
            <pc:docMk/>
            <pc:sldMk cId="1409658016" sldId="261"/>
            <ac:spMk id="6" creationId="{6048F065-6568-E505-9F5B-04E4EE866985}"/>
          </ac:spMkLst>
        </pc:spChg>
        <pc:spChg chg="add del mod ord">
          <ac:chgData name="mariamerica john" userId="fa439be04020bed3" providerId="LiveId" clId="{E2F00275-7791-4130-9C50-18D82E0A9CA8}" dt="2024-12-05T05:44:18.339" v="4086" actId="164"/>
          <ac:spMkLst>
            <pc:docMk/>
            <pc:sldMk cId="1409658016" sldId="261"/>
            <ac:spMk id="7" creationId="{963931BC-E81C-7EAD-BC23-C6E2AC6052A9}"/>
          </ac:spMkLst>
        </pc:spChg>
        <pc:spChg chg="del">
          <ac:chgData name="mariamerica john" userId="fa439be04020bed3" providerId="LiveId" clId="{E2F00275-7791-4130-9C50-18D82E0A9CA8}" dt="2024-12-03T13:23:52.804" v="729" actId="478"/>
          <ac:spMkLst>
            <pc:docMk/>
            <pc:sldMk cId="1409658016" sldId="261"/>
            <ac:spMk id="9" creationId="{7E32DF03-80A1-09DB-59A1-8403B1169777}"/>
          </ac:spMkLst>
        </pc:spChg>
        <pc:spChg chg="del">
          <ac:chgData name="mariamerica john" userId="fa439be04020bed3" providerId="LiveId" clId="{E2F00275-7791-4130-9C50-18D82E0A9CA8}" dt="2024-12-03T13:23:52.804" v="729" actId="478"/>
          <ac:spMkLst>
            <pc:docMk/>
            <pc:sldMk cId="1409658016" sldId="261"/>
            <ac:spMk id="10" creationId="{0BB1FADC-1BD7-BBC8-2749-C11A26E9AD2A}"/>
          </ac:spMkLst>
        </pc:spChg>
        <pc:spChg chg="del">
          <ac:chgData name="mariamerica john" userId="fa439be04020bed3" providerId="LiveId" clId="{E2F00275-7791-4130-9C50-18D82E0A9CA8}" dt="2024-12-03T13:23:52.804" v="729" actId="478"/>
          <ac:spMkLst>
            <pc:docMk/>
            <pc:sldMk cId="1409658016" sldId="261"/>
            <ac:spMk id="11" creationId="{B4A88CA6-4D6D-49BB-30A1-E7C864D5D1C9}"/>
          </ac:spMkLst>
        </pc:spChg>
        <pc:spChg chg="del">
          <ac:chgData name="mariamerica john" userId="fa439be04020bed3" providerId="LiveId" clId="{E2F00275-7791-4130-9C50-18D82E0A9CA8}" dt="2024-12-03T13:23:52.804" v="729" actId="478"/>
          <ac:spMkLst>
            <pc:docMk/>
            <pc:sldMk cId="1409658016" sldId="261"/>
            <ac:spMk id="12" creationId="{6955305A-1EED-56CB-40EE-934BFC4BA34B}"/>
          </ac:spMkLst>
        </pc:spChg>
        <pc:spChg chg="del">
          <ac:chgData name="mariamerica john" userId="fa439be04020bed3" providerId="LiveId" clId="{E2F00275-7791-4130-9C50-18D82E0A9CA8}" dt="2024-12-03T13:23:52.804" v="729" actId="478"/>
          <ac:spMkLst>
            <pc:docMk/>
            <pc:sldMk cId="1409658016" sldId="261"/>
            <ac:spMk id="13" creationId="{5BB10B37-CBD8-370B-C2B4-D61106A608F5}"/>
          </ac:spMkLst>
        </pc:spChg>
        <pc:spChg chg="del">
          <ac:chgData name="mariamerica john" userId="fa439be04020bed3" providerId="LiveId" clId="{E2F00275-7791-4130-9C50-18D82E0A9CA8}" dt="2024-12-03T13:23:52.804" v="729" actId="478"/>
          <ac:spMkLst>
            <pc:docMk/>
            <pc:sldMk cId="1409658016" sldId="261"/>
            <ac:spMk id="14" creationId="{D5A74ABD-4B38-4AD0-9928-C18890FE4605}"/>
          </ac:spMkLst>
        </pc:spChg>
        <pc:grpChg chg="add mod">
          <ac:chgData name="mariamerica john" userId="fa439be04020bed3" providerId="LiveId" clId="{E2F00275-7791-4130-9C50-18D82E0A9CA8}" dt="2024-12-05T05:44:18.339" v="4086" actId="164"/>
          <ac:grpSpMkLst>
            <pc:docMk/>
            <pc:sldMk cId="1409658016" sldId="261"/>
            <ac:grpSpMk id="2" creationId="{48430D99-236F-C24A-770F-DCB25359EC6C}"/>
          </ac:grpSpMkLst>
        </pc:grpChg>
        <pc:picChg chg="del">
          <ac:chgData name="mariamerica john" userId="fa439be04020bed3" providerId="LiveId" clId="{E2F00275-7791-4130-9C50-18D82E0A9CA8}" dt="2024-12-03T13:23:52.804" v="729" actId="478"/>
          <ac:picMkLst>
            <pc:docMk/>
            <pc:sldMk cId="1409658016" sldId="261"/>
            <ac:picMk id="8" creationId="{D0BF6FDC-F055-DB98-E3C9-A8EDCEEC5D27}"/>
          </ac:picMkLst>
        </pc:picChg>
      </pc:sldChg>
      <pc:sldChg chg="addSp delSp modSp add del mod setBg">
        <pc:chgData name="mariamerica john" userId="fa439be04020bed3" providerId="LiveId" clId="{E2F00275-7791-4130-9C50-18D82E0A9CA8}" dt="2024-12-05T05:18:43.651" v="3940" actId="47"/>
        <pc:sldMkLst>
          <pc:docMk/>
          <pc:sldMk cId="1961399673" sldId="262"/>
        </pc:sldMkLst>
        <pc:spChg chg="add mod ord topLvl">
          <ac:chgData name="mariamerica john" userId="fa439be04020bed3" providerId="LiveId" clId="{E2F00275-7791-4130-9C50-18D82E0A9CA8}" dt="2024-12-03T21:24:10.593" v="1942" actId="1076"/>
          <ac:spMkLst>
            <pc:docMk/>
            <pc:sldMk cId="1961399673" sldId="262"/>
            <ac:spMk id="2" creationId="{4ABE01CA-1900-10D9-EAB3-D0EE31C5A01C}"/>
          </ac:spMkLst>
        </pc:spChg>
        <pc:spChg chg="add del mod topLvl">
          <ac:chgData name="mariamerica john" userId="fa439be04020bed3" providerId="LiveId" clId="{E2F00275-7791-4130-9C50-18D82E0A9CA8}" dt="2024-12-03T21:21:37.105" v="1906" actId="478"/>
          <ac:spMkLst>
            <pc:docMk/>
            <pc:sldMk cId="1961399673" sldId="262"/>
            <ac:spMk id="3" creationId="{9FB0D118-91B1-3919-42B0-1026064DEBB9}"/>
          </ac:spMkLst>
        </pc:spChg>
        <pc:spChg chg="add del mod topLvl">
          <ac:chgData name="mariamerica john" userId="fa439be04020bed3" providerId="LiveId" clId="{E2F00275-7791-4130-9C50-18D82E0A9CA8}" dt="2024-12-03T21:21:37.105" v="1906" actId="478"/>
          <ac:spMkLst>
            <pc:docMk/>
            <pc:sldMk cId="1961399673" sldId="262"/>
            <ac:spMk id="4" creationId="{FA0B0613-F037-7FD7-47C7-2CCC67A26E81}"/>
          </ac:spMkLst>
        </pc:spChg>
        <pc:spChg chg="del">
          <ac:chgData name="mariamerica john" userId="fa439be04020bed3" providerId="LiveId" clId="{E2F00275-7791-4130-9C50-18D82E0A9CA8}" dt="2024-12-03T13:45:12.822" v="891" actId="478"/>
          <ac:spMkLst>
            <pc:docMk/>
            <pc:sldMk cId="1961399673" sldId="262"/>
            <ac:spMk id="5" creationId="{5FF96F87-1D48-23EA-436D-E0F95E621F35}"/>
          </ac:spMkLst>
        </pc:spChg>
        <pc:spChg chg="add mod">
          <ac:chgData name="mariamerica john" userId="fa439be04020bed3" providerId="LiveId" clId="{E2F00275-7791-4130-9C50-18D82E0A9CA8}" dt="2024-12-03T21:24:39.865" v="1949" actId="1076"/>
          <ac:spMkLst>
            <pc:docMk/>
            <pc:sldMk cId="1961399673" sldId="262"/>
            <ac:spMk id="5" creationId="{D054A024-A566-DA6A-0E66-AE9CBD01645B}"/>
          </ac:spMkLst>
        </pc:spChg>
        <pc:spChg chg="add del mod topLvl">
          <ac:chgData name="mariamerica john" userId="fa439be04020bed3" providerId="LiveId" clId="{E2F00275-7791-4130-9C50-18D82E0A9CA8}" dt="2024-12-03T21:21:37.105" v="1906" actId="478"/>
          <ac:spMkLst>
            <pc:docMk/>
            <pc:sldMk cId="1961399673" sldId="262"/>
            <ac:spMk id="6" creationId="{8390F5C5-C642-EBED-A565-BEE946AA3FB1}"/>
          </ac:spMkLst>
        </pc:spChg>
        <pc:spChg chg="add mod">
          <ac:chgData name="mariamerica john" userId="fa439be04020bed3" providerId="LiveId" clId="{E2F00275-7791-4130-9C50-18D82E0A9CA8}" dt="2024-12-03T21:24:29.160" v="1946" actId="1076"/>
          <ac:spMkLst>
            <pc:docMk/>
            <pc:sldMk cId="1961399673" sldId="262"/>
            <ac:spMk id="7" creationId="{4AF8CCC1-D5B4-739E-61B3-A110A0BC0DED}"/>
          </ac:spMkLst>
        </pc:spChg>
        <pc:spChg chg="del">
          <ac:chgData name="mariamerica john" userId="fa439be04020bed3" providerId="LiveId" clId="{E2F00275-7791-4130-9C50-18D82E0A9CA8}" dt="2024-12-03T13:50:36.626" v="893" actId="478"/>
          <ac:spMkLst>
            <pc:docMk/>
            <pc:sldMk cId="1961399673" sldId="262"/>
            <ac:spMk id="7" creationId="{81AE3BA7-5270-E122-B43C-CF192A97B797}"/>
          </ac:spMkLst>
        </pc:spChg>
        <pc:spChg chg="add del mod topLvl">
          <ac:chgData name="mariamerica john" userId="fa439be04020bed3" providerId="LiveId" clId="{E2F00275-7791-4130-9C50-18D82E0A9CA8}" dt="2024-12-03T21:22:31.114" v="1917" actId="478"/>
          <ac:spMkLst>
            <pc:docMk/>
            <pc:sldMk cId="1961399673" sldId="262"/>
            <ac:spMk id="8" creationId="{0A756A9E-1088-7F3E-02EE-D19EA194FFCA}"/>
          </ac:spMkLst>
        </pc:spChg>
        <pc:spChg chg="add del mod topLvl">
          <ac:chgData name="mariamerica john" userId="fa439be04020bed3" providerId="LiveId" clId="{E2F00275-7791-4130-9C50-18D82E0A9CA8}" dt="2024-12-03T21:21:37.105" v="1906" actId="478"/>
          <ac:spMkLst>
            <pc:docMk/>
            <pc:sldMk cId="1961399673" sldId="262"/>
            <ac:spMk id="9" creationId="{05E32EEE-07C1-E4CC-38D9-C7D702FB6A74}"/>
          </ac:spMkLst>
        </pc:spChg>
        <pc:spChg chg="add del mod topLvl">
          <ac:chgData name="mariamerica john" userId="fa439be04020bed3" providerId="LiveId" clId="{E2F00275-7791-4130-9C50-18D82E0A9CA8}" dt="2024-12-03T21:22:28.484" v="1916" actId="478"/>
          <ac:spMkLst>
            <pc:docMk/>
            <pc:sldMk cId="1961399673" sldId="262"/>
            <ac:spMk id="10" creationId="{8BB748C7-BCF4-2B2A-13D6-78A81B546F80}"/>
          </ac:spMkLst>
        </pc:spChg>
        <pc:spChg chg="add mod">
          <ac:chgData name="mariamerica john" userId="fa439be04020bed3" providerId="LiveId" clId="{E2F00275-7791-4130-9C50-18D82E0A9CA8}" dt="2024-12-03T13:51:21.219" v="902" actId="164"/>
          <ac:spMkLst>
            <pc:docMk/>
            <pc:sldMk cId="1961399673" sldId="262"/>
            <ac:spMk id="11" creationId="{31FB31E3-B931-FB1B-D3DB-252525BE060C}"/>
          </ac:spMkLst>
        </pc:spChg>
        <pc:spChg chg="add mod">
          <ac:chgData name="mariamerica john" userId="fa439be04020bed3" providerId="LiveId" clId="{E2F00275-7791-4130-9C50-18D82E0A9CA8}" dt="2024-12-03T13:51:21.219" v="902" actId="164"/>
          <ac:spMkLst>
            <pc:docMk/>
            <pc:sldMk cId="1961399673" sldId="262"/>
            <ac:spMk id="12" creationId="{A0CF4423-DB32-B07D-3513-3C4F22CB4C9D}"/>
          </ac:spMkLst>
        </pc:spChg>
        <pc:spChg chg="add mod">
          <ac:chgData name="mariamerica john" userId="fa439be04020bed3" providerId="LiveId" clId="{E2F00275-7791-4130-9C50-18D82E0A9CA8}" dt="2024-12-03T13:51:21.219" v="902" actId="164"/>
          <ac:spMkLst>
            <pc:docMk/>
            <pc:sldMk cId="1961399673" sldId="262"/>
            <ac:spMk id="13" creationId="{CE1FC3F0-6065-D06F-1062-1DB5576D2C97}"/>
          </ac:spMkLst>
        </pc:spChg>
        <pc:spChg chg="add mod">
          <ac:chgData name="mariamerica john" userId="fa439be04020bed3" providerId="LiveId" clId="{E2F00275-7791-4130-9C50-18D82E0A9CA8}" dt="2024-12-03T13:51:21.219" v="902" actId="164"/>
          <ac:spMkLst>
            <pc:docMk/>
            <pc:sldMk cId="1961399673" sldId="262"/>
            <ac:spMk id="14" creationId="{B7D3A6D7-2BBD-288A-CACF-C8E1DC1BFF3B}"/>
          </ac:spMkLst>
        </pc:spChg>
        <pc:spChg chg="add mod">
          <ac:chgData name="mariamerica john" userId="fa439be04020bed3" providerId="LiveId" clId="{E2F00275-7791-4130-9C50-18D82E0A9CA8}" dt="2024-12-03T13:51:21.219" v="902" actId="164"/>
          <ac:spMkLst>
            <pc:docMk/>
            <pc:sldMk cId="1961399673" sldId="262"/>
            <ac:spMk id="15" creationId="{785071DF-DB2D-56D8-82BF-007E8796F5AF}"/>
          </ac:spMkLst>
        </pc:spChg>
        <pc:spChg chg="add mod">
          <ac:chgData name="mariamerica john" userId="fa439be04020bed3" providerId="LiveId" clId="{E2F00275-7791-4130-9C50-18D82E0A9CA8}" dt="2024-12-03T13:51:21.219" v="902" actId="164"/>
          <ac:spMkLst>
            <pc:docMk/>
            <pc:sldMk cId="1961399673" sldId="262"/>
            <ac:spMk id="16" creationId="{776C1526-DE60-216D-5212-2F286E31F385}"/>
          </ac:spMkLst>
        </pc:spChg>
        <pc:spChg chg="add mod">
          <ac:chgData name="mariamerica john" userId="fa439be04020bed3" providerId="LiveId" clId="{E2F00275-7791-4130-9C50-18D82E0A9CA8}" dt="2024-12-03T13:51:21.219" v="902" actId="164"/>
          <ac:spMkLst>
            <pc:docMk/>
            <pc:sldMk cId="1961399673" sldId="262"/>
            <ac:spMk id="17" creationId="{ED9094F2-1302-2300-9692-709EEF1CE8C1}"/>
          </ac:spMkLst>
        </pc:spChg>
        <pc:spChg chg="add mod">
          <ac:chgData name="mariamerica john" userId="fa439be04020bed3" providerId="LiveId" clId="{E2F00275-7791-4130-9C50-18D82E0A9CA8}" dt="2024-12-03T13:51:14.913" v="900"/>
          <ac:spMkLst>
            <pc:docMk/>
            <pc:sldMk cId="1961399673" sldId="262"/>
            <ac:spMk id="18" creationId="{899731D0-FABB-408E-9275-16C2E656BC53}"/>
          </ac:spMkLst>
        </pc:spChg>
        <pc:spChg chg="add mod">
          <ac:chgData name="mariamerica john" userId="fa439be04020bed3" providerId="LiveId" clId="{E2F00275-7791-4130-9C50-18D82E0A9CA8}" dt="2024-12-03T13:51:14.913" v="900"/>
          <ac:spMkLst>
            <pc:docMk/>
            <pc:sldMk cId="1961399673" sldId="262"/>
            <ac:spMk id="19" creationId="{53D2E0DD-325E-2538-C2B1-034336E90B77}"/>
          </ac:spMkLst>
        </pc:spChg>
        <pc:spChg chg="add mod">
          <ac:chgData name="mariamerica john" userId="fa439be04020bed3" providerId="LiveId" clId="{E2F00275-7791-4130-9C50-18D82E0A9CA8}" dt="2024-12-03T13:51:14.913" v="900"/>
          <ac:spMkLst>
            <pc:docMk/>
            <pc:sldMk cId="1961399673" sldId="262"/>
            <ac:spMk id="20" creationId="{98323450-85CD-7214-9684-AA93999F5218}"/>
          </ac:spMkLst>
        </pc:spChg>
        <pc:spChg chg="add mod">
          <ac:chgData name="mariamerica john" userId="fa439be04020bed3" providerId="LiveId" clId="{E2F00275-7791-4130-9C50-18D82E0A9CA8}" dt="2024-12-03T13:51:14.913" v="900"/>
          <ac:spMkLst>
            <pc:docMk/>
            <pc:sldMk cId="1961399673" sldId="262"/>
            <ac:spMk id="21" creationId="{614CC688-3762-4F2E-652F-0491ECAF1AC8}"/>
          </ac:spMkLst>
        </pc:spChg>
        <pc:spChg chg="add mod">
          <ac:chgData name="mariamerica john" userId="fa439be04020bed3" providerId="LiveId" clId="{E2F00275-7791-4130-9C50-18D82E0A9CA8}" dt="2024-12-03T13:51:14.913" v="900"/>
          <ac:spMkLst>
            <pc:docMk/>
            <pc:sldMk cId="1961399673" sldId="262"/>
            <ac:spMk id="22" creationId="{221BD63E-0D7D-4AB4-7190-6BE0C3E69686}"/>
          </ac:spMkLst>
        </pc:spChg>
        <pc:spChg chg="add mod">
          <ac:chgData name="mariamerica john" userId="fa439be04020bed3" providerId="LiveId" clId="{E2F00275-7791-4130-9C50-18D82E0A9CA8}" dt="2024-12-03T13:51:14.913" v="900"/>
          <ac:spMkLst>
            <pc:docMk/>
            <pc:sldMk cId="1961399673" sldId="262"/>
            <ac:spMk id="23" creationId="{39191773-AAAB-20C1-0A2C-64532A12AE3B}"/>
          </ac:spMkLst>
        </pc:spChg>
        <pc:spChg chg="add mod">
          <ac:chgData name="mariamerica john" userId="fa439be04020bed3" providerId="LiveId" clId="{E2F00275-7791-4130-9C50-18D82E0A9CA8}" dt="2024-12-03T13:51:14.913" v="900"/>
          <ac:spMkLst>
            <pc:docMk/>
            <pc:sldMk cId="1961399673" sldId="262"/>
            <ac:spMk id="24" creationId="{6CA46F76-DC28-5C19-A1D9-6AA253880E83}"/>
          </ac:spMkLst>
        </pc:spChg>
        <pc:spChg chg="add del mod topLvl">
          <ac:chgData name="mariamerica john" userId="fa439be04020bed3" providerId="LiveId" clId="{E2F00275-7791-4130-9C50-18D82E0A9CA8}" dt="2024-12-03T21:21:37.105" v="1906" actId="478"/>
          <ac:spMkLst>
            <pc:docMk/>
            <pc:sldMk cId="1961399673" sldId="262"/>
            <ac:spMk id="26" creationId="{50ED2084-71BE-33C8-5D37-59CB82C17381}"/>
          </ac:spMkLst>
        </pc:spChg>
        <pc:spChg chg="add del mod">
          <ac:chgData name="mariamerica john" userId="fa439be04020bed3" providerId="LiveId" clId="{E2F00275-7791-4130-9C50-18D82E0A9CA8}" dt="2024-12-03T14:05:03.582" v="1058" actId="478"/>
          <ac:spMkLst>
            <pc:docMk/>
            <pc:sldMk cId="1961399673" sldId="262"/>
            <ac:spMk id="27" creationId="{AE7EEC15-5943-8D19-7C74-7C3ED15E295D}"/>
          </ac:spMkLst>
        </pc:spChg>
        <pc:spChg chg="add del mod topLvl">
          <ac:chgData name="mariamerica john" userId="fa439be04020bed3" providerId="LiveId" clId="{E2F00275-7791-4130-9C50-18D82E0A9CA8}" dt="2024-12-03T21:21:37.105" v="1906" actId="478"/>
          <ac:spMkLst>
            <pc:docMk/>
            <pc:sldMk cId="1961399673" sldId="262"/>
            <ac:spMk id="28" creationId="{3B13D8A0-10E9-5683-DCCE-4612CE84E582}"/>
          </ac:spMkLst>
        </pc:spChg>
        <pc:spChg chg="add del mod topLvl">
          <ac:chgData name="mariamerica john" userId="fa439be04020bed3" providerId="LiveId" clId="{E2F00275-7791-4130-9C50-18D82E0A9CA8}" dt="2024-12-03T21:21:37.105" v="1906" actId="478"/>
          <ac:spMkLst>
            <pc:docMk/>
            <pc:sldMk cId="1961399673" sldId="262"/>
            <ac:spMk id="29" creationId="{6A2BB9A9-945F-6D41-FD82-CEFDD172CCFF}"/>
          </ac:spMkLst>
        </pc:spChg>
        <pc:spChg chg="add del mod topLvl">
          <ac:chgData name="mariamerica john" userId="fa439be04020bed3" providerId="LiveId" clId="{E2F00275-7791-4130-9C50-18D82E0A9CA8}" dt="2024-12-03T21:21:37.105" v="1906" actId="478"/>
          <ac:spMkLst>
            <pc:docMk/>
            <pc:sldMk cId="1961399673" sldId="262"/>
            <ac:spMk id="30" creationId="{0CCE7BB8-C0BF-E360-90BA-4CA2A86ED3FF}"/>
          </ac:spMkLst>
        </pc:spChg>
        <pc:spChg chg="add del mod">
          <ac:chgData name="mariamerica john" userId="fa439be04020bed3" providerId="LiveId" clId="{E2F00275-7791-4130-9C50-18D82E0A9CA8}" dt="2024-12-03T14:05:03.582" v="1058" actId="478"/>
          <ac:spMkLst>
            <pc:docMk/>
            <pc:sldMk cId="1961399673" sldId="262"/>
            <ac:spMk id="31" creationId="{037DF13C-82E0-81AA-B900-6424DB561989}"/>
          </ac:spMkLst>
        </pc:spChg>
        <pc:spChg chg="add del mod topLvl">
          <ac:chgData name="mariamerica john" userId="fa439be04020bed3" providerId="LiveId" clId="{E2F00275-7791-4130-9C50-18D82E0A9CA8}" dt="2024-12-03T21:21:37.105" v="1906" actId="478"/>
          <ac:spMkLst>
            <pc:docMk/>
            <pc:sldMk cId="1961399673" sldId="262"/>
            <ac:spMk id="32" creationId="{7ED36E90-A03A-2FC5-AEF0-55E5DBB97CBA}"/>
          </ac:spMkLst>
        </pc:spChg>
        <pc:spChg chg="add del mod">
          <ac:chgData name="mariamerica john" userId="fa439be04020bed3" providerId="LiveId" clId="{E2F00275-7791-4130-9C50-18D82E0A9CA8}" dt="2024-12-03T21:21:37.105" v="1906" actId="478"/>
          <ac:spMkLst>
            <pc:docMk/>
            <pc:sldMk cId="1961399673" sldId="262"/>
            <ac:spMk id="35" creationId="{84A582E1-D035-4074-674F-A98777A45A19}"/>
          </ac:spMkLst>
        </pc:spChg>
        <pc:spChg chg="add del mod">
          <ac:chgData name="mariamerica john" userId="fa439be04020bed3" providerId="LiveId" clId="{E2F00275-7791-4130-9C50-18D82E0A9CA8}" dt="2024-12-03T21:21:37.105" v="1906" actId="478"/>
          <ac:spMkLst>
            <pc:docMk/>
            <pc:sldMk cId="1961399673" sldId="262"/>
            <ac:spMk id="36" creationId="{07C79EE5-AED6-943F-4CC0-874B863A3B5B}"/>
          </ac:spMkLst>
        </pc:spChg>
        <pc:spChg chg="add del mod">
          <ac:chgData name="mariamerica john" userId="fa439be04020bed3" providerId="LiveId" clId="{E2F00275-7791-4130-9C50-18D82E0A9CA8}" dt="2024-12-03T21:21:37.105" v="1906" actId="478"/>
          <ac:spMkLst>
            <pc:docMk/>
            <pc:sldMk cId="1961399673" sldId="262"/>
            <ac:spMk id="37" creationId="{C4A61A1B-435A-9DCA-D1CD-532C4BB507AA}"/>
          </ac:spMkLst>
        </pc:spChg>
        <pc:spChg chg="add del mod">
          <ac:chgData name="mariamerica john" userId="fa439be04020bed3" providerId="LiveId" clId="{E2F00275-7791-4130-9C50-18D82E0A9CA8}" dt="2024-12-03T21:21:37.105" v="1906" actId="478"/>
          <ac:spMkLst>
            <pc:docMk/>
            <pc:sldMk cId="1961399673" sldId="262"/>
            <ac:spMk id="38" creationId="{CE82CCF9-EB14-45AE-BEDD-4BAAD5D748C7}"/>
          </ac:spMkLst>
        </pc:spChg>
        <pc:spChg chg="add del mod">
          <ac:chgData name="mariamerica john" userId="fa439be04020bed3" providerId="LiveId" clId="{E2F00275-7791-4130-9C50-18D82E0A9CA8}" dt="2024-12-03T21:21:37.105" v="1906" actId="478"/>
          <ac:spMkLst>
            <pc:docMk/>
            <pc:sldMk cId="1961399673" sldId="262"/>
            <ac:spMk id="39" creationId="{560401EB-A421-7DD9-DF5A-CE086C7E6070}"/>
          </ac:spMkLst>
        </pc:spChg>
        <pc:spChg chg="add del mod">
          <ac:chgData name="mariamerica john" userId="fa439be04020bed3" providerId="LiveId" clId="{E2F00275-7791-4130-9C50-18D82E0A9CA8}" dt="2024-12-03T21:21:37.105" v="1906" actId="478"/>
          <ac:spMkLst>
            <pc:docMk/>
            <pc:sldMk cId="1961399673" sldId="262"/>
            <ac:spMk id="40" creationId="{1F5CD380-4C75-ADCA-25CE-147E1659057B}"/>
          </ac:spMkLst>
        </pc:spChg>
        <pc:grpChg chg="add del mod">
          <ac:chgData name="mariamerica john" userId="fa439be04020bed3" providerId="LiveId" clId="{E2F00275-7791-4130-9C50-18D82E0A9CA8}" dt="2024-12-03T13:51:58.465" v="906" actId="478"/>
          <ac:grpSpMkLst>
            <pc:docMk/>
            <pc:sldMk cId="1961399673" sldId="262"/>
            <ac:grpSpMk id="25" creationId="{164DECB1-F86E-EE3D-A0B7-C3570346A767}"/>
          </ac:grpSpMkLst>
        </pc:grpChg>
        <pc:grpChg chg="add del mod">
          <ac:chgData name="mariamerica john" userId="fa439be04020bed3" providerId="LiveId" clId="{E2F00275-7791-4130-9C50-18D82E0A9CA8}" dt="2024-12-03T14:05:23.876" v="1059" actId="165"/>
          <ac:grpSpMkLst>
            <pc:docMk/>
            <pc:sldMk cId="1961399673" sldId="262"/>
            <ac:grpSpMk id="33" creationId="{D4FDE623-B345-3A87-547F-FF896225E0AF}"/>
          </ac:grpSpMkLst>
        </pc:grpChg>
        <pc:grpChg chg="add del mod">
          <ac:chgData name="mariamerica john" userId="fa439be04020bed3" providerId="LiveId" clId="{E2F00275-7791-4130-9C50-18D82E0A9CA8}" dt="2024-12-03T14:07:28.906" v="1075" actId="165"/>
          <ac:grpSpMkLst>
            <pc:docMk/>
            <pc:sldMk cId="1961399673" sldId="262"/>
            <ac:grpSpMk id="34" creationId="{4A8C01F6-0D24-0B67-3FB9-E4658A4B56D7}"/>
          </ac:grpSpMkLst>
        </pc:grpChg>
      </pc:sldChg>
      <pc:sldChg chg="addSp delSp modSp add mod setBg modAnim">
        <pc:chgData name="mariamerica john" userId="fa439be04020bed3" providerId="LiveId" clId="{E2F00275-7791-4130-9C50-18D82E0A9CA8}" dt="2024-12-05T05:44:26.090" v="4087" actId="164"/>
        <pc:sldMkLst>
          <pc:docMk/>
          <pc:sldMk cId="1789473765" sldId="263"/>
        </pc:sldMkLst>
        <pc:spChg chg="add del">
          <ac:chgData name="mariamerica john" userId="fa439be04020bed3" providerId="LiveId" clId="{E2F00275-7791-4130-9C50-18D82E0A9CA8}" dt="2024-12-03T14:15:41.500" v="1120"/>
          <ac:spMkLst>
            <pc:docMk/>
            <pc:sldMk cId="1789473765" sldId="263"/>
            <ac:spMk id="2" creationId="{C04C9B6F-C3F4-C9B8-EF79-FE18314E29CE}"/>
          </ac:spMkLst>
        </pc:spChg>
        <pc:spChg chg="add del mod">
          <ac:chgData name="mariamerica john" userId="fa439be04020bed3" providerId="LiveId" clId="{E2F00275-7791-4130-9C50-18D82E0A9CA8}" dt="2024-12-03T14:15:41.500" v="1120"/>
          <ac:spMkLst>
            <pc:docMk/>
            <pc:sldMk cId="1789473765" sldId="263"/>
            <ac:spMk id="3" creationId="{EA771F2F-7B7C-58DF-8822-89274420B33A}"/>
          </ac:spMkLst>
        </pc:spChg>
        <pc:spChg chg="mod">
          <ac:chgData name="mariamerica john" userId="fa439be04020bed3" providerId="LiveId" clId="{E2F00275-7791-4130-9C50-18D82E0A9CA8}" dt="2024-12-03T14:14:45.885" v="1107"/>
          <ac:spMkLst>
            <pc:docMk/>
            <pc:sldMk cId="1789473765" sldId="263"/>
            <ac:spMk id="4" creationId="{601AE39E-ECA5-BE25-DD0D-C2BF5334A1E7}"/>
          </ac:spMkLst>
        </pc:spChg>
        <pc:spChg chg="del">
          <ac:chgData name="mariamerica john" userId="fa439be04020bed3" providerId="LiveId" clId="{E2F00275-7791-4130-9C50-18D82E0A9CA8}" dt="2024-12-03T14:11:13.637" v="1099" actId="478"/>
          <ac:spMkLst>
            <pc:docMk/>
            <pc:sldMk cId="1789473765" sldId="263"/>
            <ac:spMk id="5" creationId="{DDFE674D-C4C9-AFE4-77D5-F544E5CD9ABC}"/>
          </ac:spMkLst>
        </pc:spChg>
        <pc:spChg chg="mod">
          <ac:chgData name="mariamerica john" userId="fa439be04020bed3" providerId="LiveId" clId="{E2F00275-7791-4130-9C50-18D82E0A9CA8}" dt="2024-12-03T14:15:01.302" v="1115"/>
          <ac:spMkLst>
            <pc:docMk/>
            <pc:sldMk cId="1789473765" sldId="263"/>
            <ac:spMk id="6" creationId="{514D4EF7-DF86-C457-07E7-D8247AFB4A66}"/>
          </ac:spMkLst>
        </pc:spChg>
        <pc:spChg chg="add del mod">
          <ac:chgData name="mariamerica john" userId="fa439be04020bed3" providerId="LiveId" clId="{E2F00275-7791-4130-9C50-18D82E0A9CA8}" dt="2024-12-03T14:15:03.636" v="1116" actId="478"/>
          <ac:spMkLst>
            <pc:docMk/>
            <pc:sldMk cId="1789473765" sldId="263"/>
            <ac:spMk id="7" creationId="{A08E1539-573F-FDB6-7E6D-98DD7B909A25}"/>
          </ac:spMkLst>
        </pc:spChg>
        <pc:spChg chg="mod">
          <ac:chgData name="mariamerica john" userId="fa439be04020bed3" providerId="LiveId" clId="{E2F00275-7791-4130-9C50-18D82E0A9CA8}" dt="2024-12-03T14:15:22.346" v="1118"/>
          <ac:spMkLst>
            <pc:docMk/>
            <pc:sldMk cId="1789473765" sldId="263"/>
            <ac:spMk id="8" creationId="{B9472BC1-243A-B618-AD7B-A08D401410B5}"/>
          </ac:spMkLst>
        </pc:spChg>
        <pc:spChg chg="del mod topLvl">
          <ac:chgData name="mariamerica john" userId="fa439be04020bed3" providerId="LiveId" clId="{E2F00275-7791-4130-9C50-18D82E0A9CA8}" dt="2024-12-03T14:20:34.847" v="1162"/>
          <ac:spMkLst>
            <pc:docMk/>
            <pc:sldMk cId="1789473765" sldId="263"/>
            <ac:spMk id="9" creationId="{F8DB76BC-1CDE-3D0C-163E-CE5436796EBB}"/>
          </ac:spMkLst>
        </pc:spChg>
        <pc:spChg chg="add del mod topLvl">
          <ac:chgData name="mariamerica john" userId="fa439be04020bed3" providerId="LiveId" clId="{E2F00275-7791-4130-9C50-18D82E0A9CA8}" dt="2024-12-03T14:20:34.847" v="1162"/>
          <ac:spMkLst>
            <pc:docMk/>
            <pc:sldMk cId="1789473765" sldId="263"/>
            <ac:spMk id="10" creationId="{3A4A0648-2459-F9D2-2752-9BDCC73932E9}"/>
          </ac:spMkLst>
        </pc:spChg>
        <pc:spChg chg="add del mod topLvl">
          <ac:chgData name="mariamerica john" userId="fa439be04020bed3" providerId="LiveId" clId="{E2F00275-7791-4130-9C50-18D82E0A9CA8}" dt="2024-12-03T14:20:34.847" v="1162"/>
          <ac:spMkLst>
            <pc:docMk/>
            <pc:sldMk cId="1789473765" sldId="263"/>
            <ac:spMk id="11" creationId="{C105AF9D-894C-FBDB-40F0-22116C4719B5}"/>
          </ac:spMkLst>
        </pc:spChg>
        <pc:spChg chg="add del mod topLvl">
          <ac:chgData name="mariamerica john" userId="fa439be04020bed3" providerId="LiveId" clId="{E2F00275-7791-4130-9C50-18D82E0A9CA8}" dt="2024-12-03T14:20:34.847" v="1162"/>
          <ac:spMkLst>
            <pc:docMk/>
            <pc:sldMk cId="1789473765" sldId="263"/>
            <ac:spMk id="12" creationId="{2877F97E-570F-CCCA-6C58-E59D9EA7A037}"/>
          </ac:spMkLst>
        </pc:spChg>
        <pc:spChg chg="add del mod topLvl">
          <ac:chgData name="mariamerica john" userId="fa439be04020bed3" providerId="LiveId" clId="{E2F00275-7791-4130-9C50-18D82E0A9CA8}" dt="2024-12-03T14:20:34.847" v="1162"/>
          <ac:spMkLst>
            <pc:docMk/>
            <pc:sldMk cId="1789473765" sldId="263"/>
            <ac:spMk id="13" creationId="{4488B7ED-55F5-4237-7E78-7E888429BBE1}"/>
          </ac:spMkLst>
        </pc:spChg>
        <pc:spChg chg="add del mod topLvl">
          <ac:chgData name="mariamerica john" userId="fa439be04020bed3" providerId="LiveId" clId="{E2F00275-7791-4130-9C50-18D82E0A9CA8}" dt="2024-12-03T14:20:34.847" v="1162"/>
          <ac:spMkLst>
            <pc:docMk/>
            <pc:sldMk cId="1789473765" sldId="263"/>
            <ac:spMk id="14" creationId="{9B58825F-93A4-C9AF-FADD-B67B922505FC}"/>
          </ac:spMkLst>
        </pc:spChg>
        <pc:spChg chg="add del mod topLvl">
          <ac:chgData name="mariamerica john" userId="fa439be04020bed3" providerId="LiveId" clId="{E2F00275-7791-4130-9C50-18D82E0A9CA8}" dt="2024-12-03T14:20:34.847" v="1162"/>
          <ac:spMkLst>
            <pc:docMk/>
            <pc:sldMk cId="1789473765" sldId="263"/>
            <ac:spMk id="15" creationId="{C80F53DE-598A-238D-8FDF-529E7BEB7549}"/>
          </ac:spMkLst>
        </pc:spChg>
        <pc:spChg chg="add del mod topLvl">
          <ac:chgData name="mariamerica john" userId="fa439be04020bed3" providerId="LiveId" clId="{E2F00275-7791-4130-9C50-18D82E0A9CA8}" dt="2024-12-03T14:20:34.847" v="1162"/>
          <ac:spMkLst>
            <pc:docMk/>
            <pc:sldMk cId="1789473765" sldId="263"/>
            <ac:spMk id="16" creationId="{6D19AA59-865B-C56B-91DA-5BA84A93072F}"/>
          </ac:spMkLst>
        </pc:spChg>
        <pc:spChg chg="add mod">
          <ac:chgData name="mariamerica john" userId="fa439be04020bed3" providerId="LiveId" clId="{E2F00275-7791-4130-9C50-18D82E0A9CA8}" dt="2024-12-03T14:19:12.239" v="1150"/>
          <ac:spMkLst>
            <pc:docMk/>
            <pc:sldMk cId="1789473765" sldId="263"/>
            <ac:spMk id="17" creationId="{E46CFD7E-4827-6202-E317-D935DD60BF50}"/>
          </ac:spMkLst>
        </pc:spChg>
        <pc:spChg chg="add del mod topLvl">
          <ac:chgData name="mariamerica john" userId="fa439be04020bed3" providerId="LiveId" clId="{E2F00275-7791-4130-9C50-18D82E0A9CA8}" dt="2024-12-03T14:20:34.847" v="1162"/>
          <ac:spMkLst>
            <pc:docMk/>
            <pc:sldMk cId="1789473765" sldId="263"/>
            <ac:spMk id="18" creationId="{33A4CD68-C647-2AAD-8CC5-C58DDBBCC2BB}"/>
          </ac:spMkLst>
        </pc:spChg>
        <pc:spChg chg="add del mod topLvl">
          <ac:chgData name="mariamerica john" userId="fa439be04020bed3" providerId="LiveId" clId="{E2F00275-7791-4130-9C50-18D82E0A9CA8}" dt="2024-12-03T14:20:34.847" v="1162"/>
          <ac:spMkLst>
            <pc:docMk/>
            <pc:sldMk cId="1789473765" sldId="263"/>
            <ac:spMk id="19" creationId="{212EE48F-9AD5-071B-C420-88C1EAFE0019}"/>
          </ac:spMkLst>
        </pc:spChg>
        <pc:spChg chg="mod topLvl">
          <ac:chgData name="mariamerica john" userId="fa439be04020bed3" providerId="LiveId" clId="{E2F00275-7791-4130-9C50-18D82E0A9CA8}" dt="2024-12-05T05:44:26.090" v="4087" actId="164"/>
          <ac:spMkLst>
            <pc:docMk/>
            <pc:sldMk cId="1789473765" sldId="263"/>
            <ac:spMk id="21" creationId="{3E326476-BB6A-57D7-E1DC-DC2F2ED8EA5C}"/>
          </ac:spMkLst>
        </pc:spChg>
        <pc:spChg chg="mod topLvl">
          <ac:chgData name="mariamerica john" userId="fa439be04020bed3" providerId="LiveId" clId="{E2F00275-7791-4130-9C50-18D82E0A9CA8}" dt="2024-12-05T05:44:26.090" v="4087" actId="164"/>
          <ac:spMkLst>
            <pc:docMk/>
            <pc:sldMk cId="1789473765" sldId="263"/>
            <ac:spMk id="24" creationId="{9FE9A1F5-7927-40AA-7454-9404C9B71C13}"/>
          </ac:spMkLst>
        </pc:spChg>
        <pc:spChg chg="add mod topLvl">
          <ac:chgData name="mariamerica john" userId="fa439be04020bed3" providerId="LiveId" clId="{E2F00275-7791-4130-9C50-18D82E0A9CA8}" dt="2024-12-05T05:44:26.090" v="4087" actId="164"/>
          <ac:spMkLst>
            <pc:docMk/>
            <pc:sldMk cId="1789473765" sldId="263"/>
            <ac:spMk id="25" creationId="{7BE59EF0-4015-6B26-830B-ED3AFBC6607C}"/>
          </ac:spMkLst>
        </pc:spChg>
        <pc:spChg chg="add mod topLvl">
          <ac:chgData name="mariamerica john" userId="fa439be04020bed3" providerId="LiveId" clId="{E2F00275-7791-4130-9C50-18D82E0A9CA8}" dt="2024-12-05T05:44:26.090" v="4087" actId="164"/>
          <ac:spMkLst>
            <pc:docMk/>
            <pc:sldMk cId="1789473765" sldId="263"/>
            <ac:spMk id="26" creationId="{E2E94953-E87A-6415-6B9D-773082250A6A}"/>
          </ac:spMkLst>
        </pc:spChg>
        <pc:spChg chg="add mod topLvl">
          <ac:chgData name="mariamerica john" userId="fa439be04020bed3" providerId="LiveId" clId="{E2F00275-7791-4130-9C50-18D82E0A9CA8}" dt="2024-12-05T05:44:26.090" v="4087" actId="164"/>
          <ac:spMkLst>
            <pc:docMk/>
            <pc:sldMk cId="1789473765" sldId="263"/>
            <ac:spMk id="27" creationId="{DFF3B710-2883-2F3A-D02A-B7AE1D6746C3}"/>
          </ac:spMkLst>
        </pc:spChg>
        <pc:spChg chg="add mod topLvl">
          <ac:chgData name="mariamerica john" userId="fa439be04020bed3" providerId="LiveId" clId="{E2F00275-7791-4130-9C50-18D82E0A9CA8}" dt="2024-12-05T05:44:26.090" v="4087" actId="164"/>
          <ac:spMkLst>
            <pc:docMk/>
            <pc:sldMk cId="1789473765" sldId="263"/>
            <ac:spMk id="28" creationId="{787204E1-950B-F692-0B34-CAB4963EFA71}"/>
          </ac:spMkLst>
        </pc:spChg>
        <pc:spChg chg="add mod topLvl">
          <ac:chgData name="mariamerica john" userId="fa439be04020bed3" providerId="LiveId" clId="{E2F00275-7791-4130-9C50-18D82E0A9CA8}" dt="2024-12-05T05:44:26.090" v="4087" actId="164"/>
          <ac:spMkLst>
            <pc:docMk/>
            <pc:sldMk cId="1789473765" sldId="263"/>
            <ac:spMk id="29" creationId="{A7FB67BE-8334-94D8-ECAD-46886064B0C3}"/>
          </ac:spMkLst>
        </pc:spChg>
        <pc:spChg chg="add mod topLvl">
          <ac:chgData name="mariamerica john" userId="fa439be04020bed3" providerId="LiveId" clId="{E2F00275-7791-4130-9C50-18D82E0A9CA8}" dt="2024-12-05T05:44:26.090" v="4087" actId="164"/>
          <ac:spMkLst>
            <pc:docMk/>
            <pc:sldMk cId="1789473765" sldId="263"/>
            <ac:spMk id="30" creationId="{FFA27586-6790-A3CC-0E4A-C09426703404}"/>
          </ac:spMkLst>
        </pc:spChg>
        <pc:spChg chg="add mod topLvl">
          <ac:chgData name="mariamerica john" userId="fa439be04020bed3" providerId="LiveId" clId="{E2F00275-7791-4130-9C50-18D82E0A9CA8}" dt="2024-12-05T05:44:26.090" v="4087" actId="164"/>
          <ac:spMkLst>
            <pc:docMk/>
            <pc:sldMk cId="1789473765" sldId="263"/>
            <ac:spMk id="31" creationId="{3F1469D8-D644-F84B-7FB5-CCA2F62F871A}"/>
          </ac:spMkLst>
        </pc:spChg>
        <pc:spChg chg="add mod topLvl">
          <ac:chgData name="mariamerica john" userId="fa439be04020bed3" providerId="LiveId" clId="{E2F00275-7791-4130-9C50-18D82E0A9CA8}" dt="2024-12-05T05:44:26.090" v="4087" actId="164"/>
          <ac:spMkLst>
            <pc:docMk/>
            <pc:sldMk cId="1789473765" sldId="263"/>
            <ac:spMk id="32" creationId="{28060FD4-22E8-8E21-D2A0-EFEF0D37FBC5}"/>
          </ac:spMkLst>
        </pc:spChg>
        <pc:spChg chg="add mod topLvl">
          <ac:chgData name="mariamerica john" userId="fa439be04020bed3" providerId="LiveId" clId="{E2F00275-7791-4130-9C50-18D82E0A9CA8}" dt="2024-12-05T05:44:26.090" v="4087" actId="164"/>
          <ac:spMkLst>
            <pc:docMk/>
            <pc:sldMk cId="1789473765" sldId="263"/>
            <ac:spMk id="33" creationId="{7E29E2F2-21B7-A2AF-BBA2-BA017F3080A6}"/>
          </ac:spMkLst>
        </pc:spChg>
        <pc:spChg chg="add mod topLvl">
          <ac:chgData name="mariamerica john" userId="fa439be04020bed3" providerId="LiveId" clId="{E2F00275-7791-4130-9C50-18D82E0A9CA8}" dt="2024-12-05T05:44:26.090" v="4087" actId="164"/>
          <ac:spMkLst>
            <pc:docMk/>
            <pc:sldMk cId="1789473765" sldId="263"/>
            <ac:spMk id="36" creationId="{CE7ABEE7-B6A0-9C06-EE78-C57F9DB7C43B}"/>
          </ac:spMkLst>
        </pc:spChg>
        <pc:spChg chg="add mod topLvl">
          <ac:chgData name="mariamerica john" userId="fa439be04020bed3" providerId="LiveId" clId="{E2F00275-7791-4130-9C50-18D82E0A9CA8}" dt="2024-12-05T05:44:26.090" v="4087" actId="164"/>
          <ac:spMkLst>
            <pc:docMk/>
            <pc:sldMk cId="1789473765" sldId="263"/>
            <ac:spMk id="37" creationId="{46060C5C-AE4E-6469-6CA7-39B21F74C599}"/>
          </ac:spMkLst>
        </pc:spChg>
        <pc:spChg chg="add mod topLvl">
          <ac:chgData name="mariamerica john" userId="fa439be04020bed3" providerId="LiveId" clId="{E2F00275-7791-4130-9C50-18D82E0A9CA8}" dt="2024-12-05T05:44:26.090" v="4087" actId="164"/>
          <ac:spMkLst>
            <pc:docMk/>
            <pc:sldMk cId="1789473765" sldId="263"/>
            <ac:spMk id="38" creationId="{105FCAFD-44FB-DC27-EE71-81FD23FABD5A}"/>
          </ac:spMkLst>
        </pc:spChg>
        <pc:spChg chg="add mod topLvl">
          <ac:chgData name="mariamerica john" userId="fa439be04020bed3" providerId="LiveId" clId="{E2F00275-7791-4130-9C50-18D82E0A9CA8}" dt="2024-12-05T05:44:26.090" v="4087" actId="164"/>
          <ac:spMkLst>
            <pc:docMk/>
            <pc:sldMk cId="1789473765" sldId="263"/>
            <ac:spMk id="39" creationId="{2285AC36-D85D-2255-4E46-6F07FF1FE936}"/>
          </ac:spMkLst>
        </pc:spChg>
        <pc:spChg chg="add mod topLvl">
          <ac:chgData name="mariamerica john" userId="fa439be04020bed3" providerId="LiveId" clId="{E2F00275-7791-4130-9C50-18D82E0A9CA8}" dt="2024-12-05T05:44:26.090" v="4087" actId="164"/>
          <ac:spMkLst>
            <pc:docMk/>
            <pc:sldMk cId="1789473765" sldId="263"/>
            <ac:spMk id="40" creationId="{460FEEF2-B5B5-EEDE-0A46-5F78D762EE5D}"/>
          </ac:spMkLst>
        </pc:spChg>
        <pc:spChg chg="add mod topLvl">
          <ac:chgData name="mariamerica john" userId="fa439be04020bed3" providerId="LiveId" clId="{E2F00275-7791-4130-9C50-18D82E0A9CA8}" dt="2024-12-05T05:44:26.090" v="4087" actId="164"/>
          <ac:spMkLst>
            <pc:docMk/>
            <pc:sldMk cId="1789473765" sldId="263"/>
            <ac:spMk id="41" creationId="{63DDB60F-7E21-611D-9BE1-E3A3458D5C7F}"/>
          </ac:spMkLst>
        </pc:spChg>
        <pc:spChg chg="add mod topLvl">
          <ac:chgData name="mariamerica john" userId="fa439be04020bed3" providerId="LiveId" clId="{E2F00275-7791-4130-9C50-18D82E0A9CA8}" dt="2024-12-05T05:44:26.090" v="4087" actId="164"/>
          <ac:spMkLst>
            <pc:docMk/>
            <pc:sldMk cId="1789473765" sldId="263"/>
            <ac:spMk id="42" creationId="{94B97A47-7C66-68DD-96D5-E3C9AD64505A}"/>
          </ac:spMkLst>
        </pc:spChg>
        <pc:spChg chg="add mod topLvl">
          <ac:chgData name="mariamerica john" userId="fa439be04020bed3" providerId="LiveId" clId="{E2F00275-7791-4130-9C50-18D82E0A9CA8}" dt="2024-12-05T05:44:26.090" v="4087" actId="164"/>
          <ac:spMkLst>
            <pc:docMk/>
            <pc:sldMk cId="1789473765" sldId="263"/>
            <ac:spMk id="43" creationId="{726F0BCB-C2CB-7194-76B5-A5AD8E3211F0}"/>
          </ac:spMkLst>
        </pc:spChg>
        <pc:spChg chg="add mod topLvl">
          <ac:chgData name="mariamerica john" userId="fa439be04020bed3" providerId="LiveId" clId="{E2F00275-7791-4130-9C50-18D82E0A9CA8}" dt="2024-12-05T05:44:26.090" v="4087" actId="164"/>
          <ac:spMkLst>
            <pc:docMk/>
            <pc:sldMk cId="1789473765" sldId="263"/>
            <ac:spMk id="44" creationId="{F28D4E33-2D3F-5F84-76D5-8A2CA00CE546}"/>
          </ac:spMkLst>
        </pc:spChg>
        <pc:spChg chg="add mod topLvl">
          <ac:chgData name="mariamerica john" userId="fa439be04020bed3" providerId="LiveId" clId="{E2F00275-7791-4130-9C50-18D82E0A9CA8}" dt="2024-12-05T05:44:26.090" v="4087" actId="164"/>
          <ac:spMkLst>
            <pc:docMk/>
            <pc:sldMk cId="1789473765" sldId="263"/>
            <ac:spMk id="45" creationId="{71DCC08F-39E4-333C-CA38-441B2CBFBB28}"/>
          </ac:spMkLst>
        </pc:spChg>
        <pc:spChg chg="add mod">
          <ac:chgData name="mariamerica john" userId="fa439be04020bed3" providerId="LiveId" clId="{E2F00275-7791-4130-9C50-18D82E0A9CA8}" dt="2024-12-05T05:44:26.090" v="4087" actId="164"/>
          <ac:spMkLst>
            <pc:docMk/>
            <pc:sldMk cId="1789473765" sldId="263"/>
            <ac:spMk id="67" creationId="{6FA08DB5-28B8-01FE-F893-C81D6AF84480}"/>
          </ac:spMkLst>
        </pc:spChg>
        <pc:spChg chg="add mod">
          <ac:chgData name="mariamerica john" userId="fa439be04020bed3" providerId="LiveId" clId="{E2F00275-7791-4130-9C50-18D82E0A9CA8}" dt="2024-12-05T05:44:26.090" v="4087" actId="164"/>
          <ac:spMkLst>
            <pc:docMk/>
            <pc:sldMk cId="1789473765" sldId="263"/>
            <ac:spMk id="68" creationId="{54FA86FA-CD1D-1367-341F-8EEE3198D488}"/>
          </ac:spMkLst>
        </pc:spChg>
        <pc:spChg chg="add mod">
          <ac:chgData name="mariamerica john" userId="fa439be04020bed3" providerId="LiveId" clId="{E2F00275-7791-4130-9C50-18D82E0A9CA8}" dt="2024-12-05T05:44:26.090" v="4087" actId="164"/>
          <ac:spMkLst>
            <pc:docMk/>
            <pc:sldMk cId="1789473765" sldId="263"/>
            <ac:spMk id="69" creationId="{57AE6A63-D59A-9A9D-6278-6AB4B25EC873}"/>
          </ac:spMkLst>
        </pc:spChg>
        <pc:spChg chg="add mod">
          <ac:chgData name="mariamerica john" userId="fa439be04020bed3" providerId="LiveId" clId="{E2F00275-7791-4130-9C50-18D82E0A9CA8}" dt="2024-12-03T14:56:40.160" v="1472"/>
          <ac:spMkLst>
            <pc:docMk/>
            <pc:sldMk cId="1789473765" sldId="263"/>
            <ac:spMk id="70" creationId="{893616D4-99B4-BAED-7002-D518328D0419}"/>
          </ac:spMkLst>
        </pc:spChg>
        <pc:spChg chg="add mod">
          <ac:chgData name="mariamerica john" userId="fa439be04020bed3" providerId="LiveId" clId="{E2F00275-7791-4130-9C50-18D82E0A9CA8}" dt="2024-12-05T05:44:26.090" v="4087" actId="164"/>
          <ac:spMkLst>
            <pc:docMk/>
            <pc:sldMk cId="1789473765" sldId="263"/>
            <ac:spMk id="71" creationId="{480AA0C5-9942-75B1-4E82-DC38BF37208C}"/>
          </ac:spMkLst>
        </pc:spChg>
        <pc:spChg chg="add mod">
          <ac:chgData name="mariamerica john" userId="fa439be04020bed3" providerId="LiveId" clId="{E2F00275-7791-4130-9C50-18D82E0A9CA8}" dt="2024-12-05T05:44:26.090" v="4087" actId="164"/>
          <ac:spMkLst>
            <pc:docMk/>
            <pc:sldMk cId="1789473765" sldId="263"/>
            <ac:spMk id="72" creationId="{E336C1D4-9F50-4AAF-CFCA-7FB9648898CA}"/>
          </ac:spMkLst>
        </pc:spChg>
        <pc:spChg chg="add mod">
          <ac:chgData name="mariamerica john" userId="fa439be04020bed3" providerId="LiveId" clId="{E2F00275-7791-4130-9C50-18D82E0A9CA8}" dt="2024-12-05T05:44:26.090" v="4087" actId="164"/>
          <ac:spMkLst>
            <pc:docMk/>
            <pc:sldMk cId="1789473765" sldId="263"/>
            <ac:spMk id="73" creationId="{A9BC2A03-C6A7-4C8E-AC24-BE5B687CF503}"/>
          </ac:spMkLst>
        </pc:spChg>
        <pc:spChg chg="add mod">
          <ac:chgData name="mariamerica john" userId="fa439be04020bed3" providerId="LiveId" clId="{E2F00275-7791-4130-9C50-18D82E0A9CA8}" dt="2024-12-05T05:44:26.090" v="4087" actId="164"/>
          <ac:spMkLst>
            <pc:docMk/>
            <pc:sldMk cId="1789473765" sldId="263"/>
            <ac:spMk id="74" creationId="{F883C06E-CCDF-917D-6CDF-75BCE1AF6D9B}"/>
          </ac:spMkLst>
        </pc:spChg>
        <pc:spChg chg="add mod">
          <ac:chgData name="mariamerica john" userId="fa439be04020bed3" providerId="LiveId" clId="{E2F00275-7791-4130-9C50-18D82E0A9CA8}" dt="2024-12-05T05:44:26.090" v="4087" actId="164"/>
          <ac:spMkLst>
            <pc:docMk/>
            <pc:sldMk cId="1789473765" sldId="263"/>
            <ac:spMk id="75" creationId="{0A89F614-792E-0E3F-346B-C764E4D357EA}"/>
          </ac:spMkLst>
        </pc:spChg>
        <pc:spChg chg="add mod">
          <ac:chgData name="mariamerica john" userId="fa439be04020bed3" providerId="LiveId" clId="{E2F00275-7791-4130-9C50-18D82E0A9CA8}" dt="2024-12-05T05:44:26.090" v="4087" actId="164"/>
          <ac:spMkLst>
            <pc:docMk/>
            <pc:sldMk cId="1789473765" sldId="263"/>
            <ac:spMk id="76" creationId="{1A59372A-5937-7E98-3DA5-2BF9D33EA63A}"/>
          </ac:spMkLst>
        </pc:spChg>
        <pc:spChg chg="add mod">
          <ac:chgData name="mariamerica john" userId="fa439be04020bed3" providerId="LiveId" clId="{E2F00275-7791-4130-9C50-18D82E0A9CA8}" dt="2024-12-05T05:44:26.090" v="4087" actId="164"/>
          <ac:spMkLst>
            <pc:docMk/>
            <pc:sldMk cId="1789473765" sldId="263"/>
            <ac:spMk id="77" creationId="{756661B0-5FB5-8740-5306-A2EB46FFF3D8}"/>
          </ac:spMkLst>
        </pc:spChg>
        <pc:spChg chg="add mod">
          <ac:chgData name="mariamerica john" userId="fa439be04020bed3" providerId="LiveId" clId="{E2F00275-7791-4130-9C50-18D82E0A9CA8}" dt="2024-12-03T15:10:32.639" v="1864" actId="571"/>
          <ac:spMkLst>
            <pc:docMk/>
            <pc:sldMk cId="1789473765" sldId="263"/>
            <ac:spMk id="78" creationId="{42EE7C44-5CC6-665C-56B4-D3F8BFF63A0F}"/>
          </ac:spMkLst>
        </pc:spChg>
        <pc:spChg chg="add mod">
          <ac:chgData name="mariamerica john" userId="fa439be04020bed3" providerId="LiveId" clId="{E2F00275-7791-4130-9C50-18D82E0A9CA8}" dt="2024-12-03T15:10:32.639" v="1864" actId="571"/>
          <ac:spMkLst>
            <pc:docMk/>
            <pc:sldMk cId="1789473765" sldId="263"/>
            <ac:spMk id="79" creationId="{38B00F65-C72D-7584-0A5E-B9371608DE41}"/>
          </ac:spMkLst>
        </pc:spChg>
        <pc:spChg chg="add mod">
          <ac:chgData name="mariamerica john" userId="fa439be04020bed3" providerId="LiveId" clId="{E2F00275-7791-4130-9C50-18D82E0A9CA8}" dt="2024-12-03T15:10:32.639" v="1864" actId="571"/>
          <ac:spMkLst>
            <pc:docMk/>
            <pc:sldMk cId="1789473765" sldId="263"/>
            <ac:spMk id="80" creationId="{96B907F5-E846-ABD5-C2F1-7FA1C1257C2F}"/>
          </ac:spMkLst>
        </pc:spChg>
        <pc:spChg chg="add mod">
          <ac:chgData name="mariamerica john" userId="fa439be04020bed3" providerId="LiveId" clId="{E2F00275-7791-4130-9C50-18D82E0A9CA8}" dt="2024-12-03T15:10:32.639" v="1864" actId="571"/>
          <ac:spMkLst>
            <pc:docMk/>
            <pc:sldMk cId="1789473765" sldId="263"/>
            <ac:spMk id="81" creationId="{7C9A4BA4-2FE6-361B-31BE-8A16107A55D6}"/>
          </ac:spMkLst>
        </pc:spChg>
        <pc:spChg chg="add mod">
          <ac:chgData name="mariamerica john" userId="fa439be04020bed3" providerId="LiveId" clId="{E2F00275-7791-4130-9C50-18D82E0A9CA8}" dt="2024-12-03T15:10:32.639" v="1864" actId="571"/>
          <ac:spMkLst>
            <pc:docMk/>
            <pc:sldMk cId="1789473765" sldId="263"/>
            <ac:spMk id="82" creationId="{8243CD1F-FD98-5DCA-2872-579597A13FE9}"/>
          </ac:spMkLst>
        </pc:spChg>
        <pc:spChg chg="add mod">
          <ac:chgData name="mariamerica john" userId="fa439be04020bed3" providerId="LiveId" clId="{E2F00275-7791-4130-9C50-18D82E0A9CA8}" dt="2024-12-03T15:10:32.639" v="1864" actId="571"/>
          <ac:spMkLst>
            <pc:docMk/>
            <pc:sldMk cId="1789473765" sldId="263"/>
            <ac:spMk id="83" creationId="{CBA42D0D-6A0E-15E9-26E4-46B736161E4A}"/>
          </ac:spMkLst>
        </pc:spChg>
        <pc:spChg chg="add mod">
          <ac:chgData name="mariamerica john" userId="fa439be04020bed3" providerId="LiveId" clId="{E2F00275-7791-4130-9C50-18D82E0A9CA8}" dt="2024-12-05T05:44:26.090" v="4087" actId="164"/>
          <ac:spMkLst>
            <pc:docMk/>
            <pc:sldMk cId="1789473765" sldId="263"/>
            <ac:spMk id="84" creationId="{22E56DCF-FA33-643F-1FDA-DDF9F804C485}"/>
          </ac:spMkLst>
        </pc:spChg>
        <pc:grpChg chg="add mod">
          <ac:chgData name="mariamerica john" userId="fa439be04020bed3" providerId="LiveId" clId="{E2F00275-7791-4130-9C50-18D82E0A9CA8}" dt="2024-12-05T05:44:26.090" v="4087" actId="164"/>
          <ac:grpSpMkLst>
            <pc:docMk/>
            <pc:sldMk cId="1789473765" sldId="263"/>
            <ac:grpSpMk id="2" creationId="{1C16CFCA-B1AF-2119-C406-C6EB3020245A}"/>
          </ac:grpSpMkLst>
        </pc:grpChg>
        <pc:grpChg chg="add del mod">
          <ac:chgData name="mariamerica john" userId="fa439be04020bed3" providerId="LiveId" clId="{E2F00275-7791-4130-9C50-18D82E0A9CA8}" dt="2024-12-03T14:20:26.074" v="1161" actId="165"/>
          <ac:grpSpMkLst>
            <pc:docMk/>
            <pc:sldMk cId="1789473765" sldId="263"/>
            <ac:grpSpMk id="20" creationId="{03D9227C-A317-8A58-4E21-75DE0E410C2D}"/>
          </ac:grpSpMkLst>
        </pc:grpChg>
        <pc:grpChg chg="add del mod">
          <ac:chgData name="mariamerica john" userId="fa439be04020bed3" providerId="LiveId" clId="{E2F00275-7791-4130-9C50-18D82E0A9CA8}" dt="2024-12-03T15:09:25.002" v="1860" actId="165"/>
          <ac:grpSpMkLst>
            <pc:docMk/>
            <pc:sldMk cId="1789473765" sldId="263"/>
            <ac:grpSpMk id="66" creationId="{C3E1C795-241A-0524-9ACB-440CD3F3157C}"/>
          </ac:grpSpMkLst>
        </pc:grpChg>
        <pc:picChg chg="add del mod">
          <ac:chgData name="mariamerica john" userId="fa439be04020bed3" providerId="LiveId" clId="{E2F00275-7791-4130-9C50-18D82E0A9CA8}" dt="2024-12-03T14:22:07.597" v="1167" actId="27803"/>
          <ac:picMkLst>
            <pc:docMk/>
            <pc:sldMk cId="1789473765" sldId="263"/>
            <ac:picMk id="23" creationId="{9FE9A1F5-7927-40AA-7454-9404C9B71C13}"/>
          </ac:picMkLst>
        </pc:picChg>
        <pc:picChg chg="add mod topLvl">
          <ac:chgData name="mariamerica john" userId="fa439be04020bed3" providerId="LiveId" clId="{E2F00275-7791-4130-9C50-18D82E0A9CA8}" dt="2024-12-05T05:44:26.090" v="4087" actId="164"/>
          <ac:picMkLst>
            <pc:docMk/>
            <pc:sldMk cId="1789473765" sldId="263"/>
            <ac:picMk id="35" creationId="{BEB53F7A-EA63-C43E-378C-67FF15377A34}"/>
          </ac:picMkLst>
        </pc:picChg>
        <pc:picChg chg="add mod topLvl">
          <ac:chgData name="mariamerica john" userId="fa439be04020bed3" providerId="LiveId" clId="{E2F00275-7791-4130-9C50-18D82E0A9CA8}" dt="2024-12-05T05:44:26.090" v="4087" actId="164"/>
          <ac:picMkLst>
            <pc:docMk/>
            <pc:sldMk cId="1789473765" sldId="263"/>
            <ac:picMk id="47" creationId="{F82A4490-A930-CF06-E031-C81826AE8807}"/>
          </ac:picMkLst>
        </pc:picChg>
        <pc:picChg chg="add mod topLvl">
          <ac:chgData name="mariamerica john" userId="fa439be04020bed3" providerId="LiveId" clId="{E2F00275-7791-4130-9C50-18D82E0A9CA8}" dt="2024-12-05T05:44:26.090" v="4087" actId="164"/>
          <ac:picMkLst>
            <pc:docMk/>
            <pc:sldMk cId="1789473765" sldId="263"/>
            <ac:picMk id="49" creationId="{3431BD7F-BD7A-308E-3753-B1D73835695F}"/>
          </ac:picMkLst>
        </pc:picChg>
        <pc:picChg chg="add del mod">
          <ac:chgData name="mariamerica john" userId="fa439be04020bed3" providerId="LiveId" clId="{E2F00275-7791-4130-9C50-18D82E0A9CA8}" dt="2024-12-03T14:46:55.656" v="1341" actId="478"/>
          <ac:picMkLst>
            <pc:docMk/>
            <pc:sldMk cId="1789473765" sldId="263"/>
            <ac:picMk id="51" creationId="{0CE73237-CD3A-F597-1974-1CC3D419F007}"/>
          </ac:picMkLst>
        </pc:picChg>
        <pc:picChg chg="add mod topLvl">
          <ac:chgData name="mariamerica john" userId="fa439be04020bed3" providerId="LiveId" clId="{E2F00275-7791-4130-9C50-18D82E0A9CA8}" dt="2024-12-05T05:44:26.090" v="4087" actId="164"/>
          <ac:picMkLst>
            <pc:docMk/>
            <pc:sldMk cId="1789473765" sldId="263"/>
            <ac:picMk id="53" creationId="{D72EA1DB-1F4F-D1EE-FF44-131E90F28974}"/>
          </ac:picMkLst>
        </pc:picChg>
        <pc:picChg chg="add mod topLvl">
          <ac:chgData name="mariamerica john" userId="fa439be04020bed3" providerId="LiveId" clId="{E2F00275-7791-4130-9C50-18D82E0A9CA8}" dt="2024-12-05T05:44:26.090" v="4087" actId="164"/>
          <ac:picMkLst>
            <pc:docMk/>
            <pc:sldMk cId="1789473765" sldId="263"/>
            <ac:picMk id="55" creationId="{7D92BBCF-97BA-3C15-321D-EFF726BF44E9}"/>
          </ac:picMkLst>
        </pc:picChg>
        <pc:picChg chg="add mod topLvl">
          <ac:chgData name="mariamerica john" userId="fa439be04020bed3" providerId="LiveId" clId="{E2F00275-7791-4130-9C50-18D82E0A9CA8}" dt="2024-12-05T05:44:26.090" v="4087" actId="164"/>
          <ac:picMkLst>
            <pc:docMk/>
            <pc:sldMk cId="1789473765" sldId="263"/>
            <ac:picMk id="57" creationId="{21244F02-08C1-4FE3-C9E7-72205252A375}"/>
          </ac:picMkLst>
        </pc:picChg>
        <pc:picChg chg="add mod topLvl">
          <ac:chgData name="mariamerica john" userId="fa439be04020bed3" providerId="LiveId" clId="{E2F00275-7791-4130-9C50-18D82E0A9CA8}" dt="2024-12-05T05:44:26.090" v="4087" actId="164"/>
          <ac:picMkLst>
            <pc:docMk/>
            <pc:sldMk cId="1789473765" sldId="263"/>
            <ac:picMk id="59" creationId="{471435A8-9D8F-F468-9C4D-AF97E34CA38E}"/>
          </ac:picMkLst>
        </pc:picChg>
        <pc:picChg chg="add mod topLvl">
          <ac:chgData name="mariamerica john" userId="fa439be04020bed3" providerId="LiveId" clId="{E2F00275-7791-4130-9C50-18D82E0A9CA8}" dt="2024-12-05T05:44:26.090" v="4087" actId="164"/>
          <ac:picMkLst>
            <pc:docMk/>
            <pc:sldMk cId="1789473765" sldId="263"/>
            <ac:picMk id="61" creationId="{A41AC38E-595F-9051-A589-4B19D270AF1B}"/>
          </ac:picMkLst>
        </pc:picChg>
        <pc:picChg chg="add mod topLvl">
          <ac:chgData name="mariamerica john" userId="fa439be04020bed3" providerId="LiveId" clId="{E2F00275-7791-4130-9C50-18D82E0A9CA8}" dt="2024-12-05T05:44:26.090" v="4087" actId="164"/>
          <ac:picMkLst>
            <pc:docMk/>
            <pc:sldMk cId="1789473765" sldId="263"/>
            <ac:picMk id="63" creationId="{EA0E8289-1812-5A97-C1A1-84BFA6D995EA}"/>
          </ac:picMkLst>
        </pc:picChg>
        <pc:picChg chg="add mod topLvl">
          <ac:chgData name="mariamerica john" userId="fa439be04020bed3" providerId="LiveId" clId="{E2F00275-7791-4130-9C50-18D82E0A9CA8}" dt="2024-12-05T05:44:26.090" v="4087" actId="164"/>
          <ac:picMkLst>
            <pc:docMk/>
            <pc:sldMk cId="1789473765" sldId="263"/>
            <ac:picMk id="65" creationId="{972AB14B-83EC-542C-7606-23E0751AB2AC}"/>
          </ac:picMkLst>
        </pc:picChg>
      </pc:sldChg>
      <pc:sldChg chg="addSp delSp modSp add mod">
        <pc:chgData name="mariamerica john" userId="fa439be04020bed3" providerId="LiveId" clId="{E2F00275-7791-4130-9C50-18D82E0A9CA8}" dt="2024-12-05T05:25:13.283" v="3976" actId="27636"/>
        <pc:sldMkLst>
          <pc:docMk/>
          <pc:sldMk cId="1396564548" sldId="264"/>
        </pc:sldMkLst>
        <pc:spChg chg="add del mod">
          <ac:chgData name="mariamerica john" userId="fa439be04020bed3" providerId="LiveId" clId="{E2F00275-7791-4130-9C50-18D82E0A9CA8}" dt="2024-12-03T21:53:48.567" v="1966"/>
          <ac:spMkLst>
            <pc:docMk/>
            <pc:sldMk cId="1396564548" sldId="264"/>
            <ac:spMk id="2" creationId="{42D1CC88-1728-8098-9598-5B611CC335B5}"/>
          </ac:spMkLst>
        </pc:spChg>
        <pc:spChg chg="add del mod">
          <ac:chgData name="mariamerica john" userId="fa439be04020bed3" providerId="LiveId" clId="{E2F00275-7791-4130-9C50-18D82E0A9CA8}" dt="2024-12-03T21:53:48.567" v="1966"/>
          <ac:spMkLst>
            <pc:docMk/>
            <pc:sldMk cId="1396564548" sldId="264"/>
            <ac:spMk id="3" creationId="{3E623551-4ADC-9368-2169-6DF09D673BFE}"/>
          </ac:spMkLst>
        </pc:spChg>
        <pc:spChg chg="del mod">
          <ac:chgData name="mariamerica john" userId="fa439be04020bed3" providerId="LiveId" clId="{E2F00275-7791-4130-9C50-18D82E0A9CA8}" dt="2024-12-03T21:55:10.256" v="1975"/>
          <ac:spMkLst>
            <pc:docMk/>
            <pc:sldMk cId="1396564548" sldId="264"/>
            <ac:spMk id="4" creationId="{BC520479-B1EE-0D34-7DC5-70D390CB9C2C}"/>
          </ac:spMkLst>
        </pc:spChg>
        <pc:spChg chg="add del mod">
          <ac:chgData name="mariamerica john" userId="fa439be04020bed3" providerId="LiveId" clId="{E2F00275-7791-4130-9C50-18D82E0A9CA8}" dt="2024-12-03T21:55:10.256" v="1975"/>
          <ac:spMkLst>
            <pc:docMk/>
            <pc:sldMk cId="1396564548" sldId="264"/>
            <ac:spMk id="5" creationId="{58002433-8D9A-B5AA-3804-EF7BD6E3D698}"/>
          </ac:spMkLst>
        </pc:spChg>
        <pc:spChg chg="mod">
          <ac:chgData name="mariamerica john" userId="fa439be04020bed3" providerId="LiveId" clId="{E2F00275-7791-4130-9C50-18D82E0A9CA8}" dt="2024-12-03T22:13:51.083" v="3033" actId="164"/>
          <ac:spMkLst>
            <pc:docMk/>
            <pc:sldMk cId="1396564548" sldId="264"/>
            <ac:spMk id="6" creationId="{8E50569F-8236-3A91-EF34-78FCE72501E5}"/>
          </ac:spMkLst>
        </pc:spChg>
        <pc:spChg chg="add mod ord">
          <ac:chgData name="mariamerica john" userId="fa439be04020bed3" providerId="LiveId" clId="{E2F00275-7791-4130-9C50-18D82E0A9CA8}" dt="2024-12-03T22:13:51.083" v="3033" actId="164"/>
          <ac:spMkLst>
            <pc:docMk/>
            <pc:sldMk cId="1396564548" sldId="264"/>
            <ac:spMk id="7" creationId="{47DD655B-9BB2-1E7A-AFEF-3089F3AD9E96}"/>
          </ac:spMkLst>
        </pc:spChg>
        <pc:spChg chg="add mod ord">
          <ac:chgData name="mariamerica john" userId="fa439be04020bed3" providerId="LiveId" clId="{E2F00275-7791-4130-9C50-18D82E0A9CA8}" dt="2024-12-03T22:13:51.083" v="3033" actId="164"/>
          <ac:spMkLst>
            <pc:docMk/>
            <pc:sldMk cId="1396564548" sldId="264"/>
            <ac:spMk id="8" creationId="{4375DF8E-35D8-D39F-EB02-BDBA9694E91B}"/>
          </ac:spMkLst>
        </pc:spChg>
        <pc:spChg chg="add mod">
          <ac:chgData name="mariamerica john" userId="fa439be04020bed3" providerId="LiveId" clId="{E2F00275-7791-4130-9C50-18D82E0A9CA8}" dt="2024-12-03T22:13:51.083" v="3033" actId="164"/>
          <ac:spMkLst>
            <pc:docMk/>
            <pc:sldMk cId="1396564548" sldId="264"/>
            <ac:spMk id="9" creationId="{D9A606CC-96B2-C895-1223-6AA3F463D667}"/>
          </ac:spMkLst>
        </pc:spChg>
        <pc:spChg chg="add mod">
          <ac:chgData name="mariamerica john" userId="fa439be04020bed3" providerId="LiveId" clId="{E2F00275-7791-4130-9C50-18D82E0A9CA8}" dt="2024-12-03T22:13:51.083" v="3033" actId="164"/>
          <ac:spMkLst>
            <pc:docMk/>
            <pc:sldMk cId="1396564548" sldId="264"/>
            <ac:spMk id="10" creationId="{DC997661-A5EC-EBBC-810A-C851ABC3B0E1}"/>
          </ac:spMkLst>
        </pc:spChg>
        <pc:spChg chg="add mod">
          <ac:chgData name="mariamerica john" userId="fa439be04020bed3" providerId="LiveId" clId="{E2F00275-7791-4130-9C50-18D82E0A9CA8}" dt="2024-12-03T22:13:51.083" v="3033" actId="164"/>
          <ac:spMkLst>
            <pc:docMk/>
            <pc:sldMk cId="1396564548" sldId="264"/>
            <ac:spMk id="11" creationId="{985FA765-3A4B-02B7-53FA-A931C8A11218}"/>
          </ac:spMkLst>
        </pc:spChg>
        <pc:spChg chg="add mod">
          <ac:chgData name="mariamerica john" userId="fa439be04020bed3" providerId="LiveId" clId="{E2F00275-7791-4130-9C50-18D82E0A9CA8}" dt="2024-12-05T05:25:13.283" v="3976" actId="27636"/>
          <ac:spMkLst>
            <pc:docMk/>
            <pc:sldMk cId="1396564548" sldId="264"/>
            <ac:spMk id="13" creationId="{E236975C-3F1F-41A7-BC49-3D9C4BC99294}"/>
          </ac:spMkLst>
        </pc:spChg>
        <pc:spChg chg="del">
          <ac:chgData name="mariamerica john" userId="fa439be04020bed3" providerId="LiveId" clId="{E2F00275-7791-4130-9C50-18D82E0A9CA8}" dt="2024-12-03T21:25:41.850" v="1951" actId="478"/>
          <ac:spMkLst>
            <pc:docMk/>
            <pc:sldMk cId="1396564548" sldId="264"/>
            <ac:spMk id="21" creationId="{838A1AFD-9322-BB6F-A711-4D6948EB5A70}"/>
          </ac:spMkLst>
        </pc:spChg>
        <pc:spChg chg="del">
          <ac:chgData name="mariamerica john" userId="fa439be04020bed3" providerId="LiveId" clId="{E2F00275-7791-4130-9C50-18D82E0A9CA8}" dt="2024-12-03T21:25:41.850" v="1951" actId="478"/>
          <ac:spMkLst>
            <pc:docMk/>
            <pc:sldMk cId="1396564548" sldId="264"/>
            <ac:spMk id="24" creationId="{CDA0E38E-DD5B-99B7-64B8-B3839EB68F2E}"/>
          </ac:spMkLst>
        </pc:spChg>
        <pc:spChg chg="del">
          <ac:chgData name="mariamerica john" userId="fa439be04020bed3" providerId="LiveId" clId="{E2F00275-7791-4130-9C50-18D82E0A9CA8}" dt="2024-12-03T21:25:41.850" v="1951" actId="478"/>
          <ac:spMkLst>
            <pc:docMk/>
            <pc:sldMk cId="1396564548" sldId="264"/>
            <ac:spMk id="25" creationId="{896024E9-8B29-95C9-5D8D-B9D8FEB01334}"/>
          </ac:spMkLst>
        </pc:spChg>
        <pc:spChg chg="del">
          <ac:chgData name="mariamerica john" userId="fa439be04020bed3" providerId="LiveId" clId="{E2F00275-7791-4130-9C50-18D82E0A9CA8}" dt="2024-12-03T21:25:41.850" v="1951" actId="478"/>
          <ac:spMkLst>
            <pc:docMk/>
            <pc:sldMk cId="1396564548" sldId="264"/>
            <ac:spMk id="26" creationId="{5D03A46C-FF0D-3C98-B4DD-222E32DA7B8D}"/>
          </ac:spMkLst>
        </pc:spChg>
        <pc:spChg chg="del">
          <ac:chgData name="mariamerica john" userId="fa439be04020bed3" providerId="LiveId" clId="{E2F00275-7791-4130-9C50-18D82E0A9CA8}" dt="2024-12-03T21:25:41.850" v="1951" actId="478"/>
          <ac:spMkLst>
            <pc:docMk/>
            <pc:sldMk cId="1396564548" sldId="264"/>
            <ac:spMk id="27" creationId="{F71BCACB-B592-3935-C69C-9A148A7CBFA4}"/>
          </ac:spMkLst>
        </pc:spChg>
        <pc:spChg chg="del">
          <ac:chgData name="mariamerica john" userId="fa439be04020bed3" providerId="LiveId" clId="{E2F00275-7791-4130-9C50-18D82E0A9CA8}" dt="2024-12-03T21:25:41.850" v="1951" actId="478"/>
          <ac:spMkLst>
            <pc:docMk/>
            <pc:sldMk cId="1396564548" sldId="264"/>
            <ac:spMk id="28" creationId="{88E92E3A-1539-0BB6-00EA-0F9760388ED5}"/>
          </ac:spMkLst>
        </pc:spChg>
        <pc:spChg chg="del">
          <ac:chgData name="mariamerica john" userId="fa439be04020bed3" providerId="LiveId" clId="{E2F00275-7791-4130-9C50-18D82E0A9CA8}" dt="2024-12-03T21:25:41.850" v="1951" actId="478"/>
          <ac:spMkLst>
            <pc:docMk/>
            <pc:sldMk cId="1396564548" sldId="264"/>
            <ac:spMk id="29" creationId="{83C8B548-1C57-CA0D-021E-AC95741172F2}"/>
          </ac:spMkLst>
        </pc:spChg>
        <pc:spChg chg="del">
          <ac:chgData name="mariamerica john" userId="fa439be04020bed3" providerId="LiveId" clId="{E2F00275-7791-4130-9C50-18D82E0A9CA8}" dt="2024-12-03T21:25:41.850" v="1951" actId="478"/>
          <ac:spMkLst>
            <pc:docMk/>
            <pc:sldMk cId="1396564548" sldId="264"/>
            <ac:spMk id="30" creationId="{DA11FEDB-3A12-F966-4CB2-B3295466C904}"/>
          </ac:spMkLst>
        </pc:spChg>
        <pc:spChg chg="del">
          <ac:chgData name="mariamerica john" userId="fa439be04020bed3" providerId="LiveId" clId="{E2F00275-7791-4130-9C50-18D82E0A9CA8}" dt="2024-12-03T21:25:41.850" v="1951" actId="478"/>
          <ac:spMkLst>
            <pc:docMk/>
            <pc:sldMk cId="1396564548" sldId="264"/>
            <ac:spMk id="31" creationId="{EB6C0B9A-9FED-7F4D-CE53-ED5FF36E7151}"/>
          </ac:spMkLst>
        </pc:spChg>
        <pc:spChg chg="del">
          <ac:chgData name="mariamerica john" userId="fa439be04020bed3" providerId="LiveId" clId="{E2F00275-7791-4130-9C50-18D82E0A9CA8}" dt="2024-12-03T21:25:41.850" v="1951" actId="478"/>
          <ac:spMkLst>
            <pc:docMk/>
            <pc:sldMk cId="1396564548" sldId="264"/>
            <ac:spMk id="32" creationId="{E492C16A-512D-32A0-A0A6-C0839B671987}"/>
          </ac:spMkLst>
        </pc:spChg>
        <pc:spChg chg="del">
          <ac:chgData name="mariamerica john" userId="fa439be04020bed3" providerId="LiveId" clId="{E2F00275-7791-4130-9C50-18D82E0A9CA8}" dt="2024-12-03T21:25:41.850" v="1951" actId="478"/>
          <ac:spMkLst>
            <pc:docMk/>
            <pc:sldMk cId="1396564548" sldId="264"/>
            <ac:spMk id="33" creationId="{F0269BF2-188D-794C-1E6E-48AF4FCE503E}"/>
          </ac:spMkLst>
        </pc:spChg>
        <pc:spChg chg="del">
          <ac:chgData name="mariamerica john" userId="fa439be04020bed3" providerId="LiveId" clId="{E2F00275-7791-4130-9C50-18D82E0A9CA8}" dt="2024-12-03T21:25:41.850" v="1951" actId="478"/>
          <ac:spMkLst>
            <pc:docMk/>
            <pc:sldMk cId="1396564548" sldId="264"/>
            <ac:spMk id="36" creationId="{F30DAEB9-3BED-38FE-81DD-37DDD17314B7}"/>
          </ac:spMkLst>
        </pc:spChg>
        <pc:spChg chg="del">
          <ac:chgData name="mariamerica john" userId="fa439be04020bed3" providerId="LiveId" clId="{E2F00275-7791-4130-9C50-18D82E0A9CA8}" dt="2024-12-03T21:25:41.850" v="1951" actId="478"/>
          <ac:spMkLst>
            <pc:docMk/>
            <pc:sldMk cId="1396564548" sldId="264"/>
            <ac:spMk id="37" creationId="{96213AC5-EBFF-B8B8-1980-8F4A6F4D2CB3}"/>
          </ac:spMkLst>
        </pc:spChg>
        <pc:spChg chg="del">
          <ac:chgData name="mariamerica john" userId="fa439be04020bed3" providerId="LiveId" clId="{E2F00275-7791-4130-9C50-18D82E0A9CA8}" dt="2024-12-03T21:25:41.850" v="1951" actId="478"/>
          <ac:spMkLst>
            <pc:docMk/>
            <pc:sldMk cId="1396564548" sldId="264"/>
            <ac:spMk id="38" creationId="{95602EF2-0D55-CA6D-ACDB-CB80F875C215}"/>
          </ac:spMkLst>
        </pc:spChg>
        <pc:spChg chg="del">
          <ac:chgData name="mariamerica john" userId="fa439be04020bed3" providerId="LiveId" clId="{E2F00275-7791-4130-9C50-18D82E0A9CA8}" dt="2024-12-03T21:25:41.850" v="1951" actId="478"/>
          <ac:spMkLst>
            <pc:docMk/>
            <pc:sldMk cId="1396564548" sldId="264"/>
            <ac:spMk id="39" creationId="{66696A2B-611A-2D2F-0A52-F3EC229B56C9}"/>
          </ac:spMkLst>
        </pc:spChg>
        <pc:spChg chg="del">
          <ac:chgData name="mariamerica john" userId="fa439be04020bed3" providerId="LiveId" clId="{E2F00275-7791-4130-9C50-18D82E0A9CA8}" dt="2024-12-03T21:25:41.850" v="1951" actId="478"/>
          <ac:spMkLst>
            <pc:docMk/>
            <pc:sldMk cId="1396564548" sldId="264"/>
            <ac:spMk id="40" creationId="{B8695B7A-DA92-0D30-618B-F74119AEB8EA}"/>
          </ac:spMkLst>
        </pc:spChg>
        <pc:spChg chg="del">
          <ac:chgData name="mariamerica john" userId="fa439be04020bed3" providerId="LiveId" clId="{E2F00275-7791-4130-9C50-18D82E0A9CA8}" dt="2024-12-03T21:25:41.850" v="1951" actId="478"/>
          <ac:spMkLst>
            <pc:docMk/>
            <pc:sldMk cId="1396564548" sldId="264"/>
            <ac:spMk id="41" creationId="{71B56DE8-B516-5CC5-456F-29AB738ECEC9}"/>
          </ac:spMkLst>
        </pc:spChg>
        <pc:spChg chg="del">
          <ac:chgData name="mariamerica john" userId="fa439be04020bed3" providerId="LiveId" clId="{E2F00275-7791-4130-9C50-18D82E0A9CA8}" dt="2024-12-03T21:25:41.850" v="1951" actId="478"/>
          <ac:spMkLst>
            <pc:docMk/>
            <pc:sldMk cId="1396564548" sldId="264"/>
            <ac:spMk id="42" creationId="{98388C7B-2482-9F37-0D1D-834BEDD01F39}"/>
          </ac:spMkLst>
        </pc:spChg>
        <pc:spChg chg="del">
          <ac:chgData name="mariamerica john" userId="fa439be04020bed3" providerId="LiveId" clId="{E2F00275-7791-4130-9C50-18D82E0A9CA8}" dt="2024-12-03T21:25:41.850" v="1951" actId="478"/>
          <ac:spMkLst>
            <pc:docMk/>
            <pc:sldMk cId="1396564548" sldId="264"/>
            <ac:spMk id="43" creationId="{35182C9A-26DA-A250-1DDB-CFA2D1BB266B}"/>
          </ac:spMkLst>
        </pc:spChg>
        <pc:spChg chg="del">
          <ac:chgData name="mariamerica john" userId="fa439be04020bed3" providerId="LiveId" clId="{E2F00275-7791-4130-9C50-18D82E0A9CA8}" dt="2024-12-03T21:25:41.850" v="1951" actId="478"/>
          <ac:spMkLst>
            <pc:docMk/>
            <pc:sldMk cId="1396564548" sldId="264"/>
            <ac:spMk id="44" creationId="{636D7AEB-E8E7-61B9-6B7F-4E83C68AED47}"/>
          </ac:spMkLst>
        </pc:spChg>
        <pc:spChg chg="del">
          <ac:chgData name="mariamerica john" userId="fa439be04020bed3" providerId="LiveId" clId="{E2F00275-7791-4130-9C50-18D82E0A9CA8}" dt="2024-12-03T21:25:41.850" v="1951" actId="478"/>
          <ac:spMkLst>
            <pc:docMk/>
            <pc:sldMk cId="1396564548" sldId="264"/>
            <ac:spMk id="45" creationId="{3145A65B-B17C-BB41-A2C9-876729B6FB00}"/>
          </ac:spMkLst>
        </pc:spChg>
        <pc:spChg chg="del">
          <ac:chgData name="mariamerica john" userId="fa439be04020bed3" providerId="LiveId" clId="{E2F00275-7791-4130-9C50-18D82E0A9CA8}" dt="2024-12-03T21:25:41.850" v="1951" actId="478"/>
          <ac:spMkLst>
            <pc:docMk/>
            <pc:sldMk cId="1396564548" sldId="264"/>
            <ac:spMk id="67" creationId="{5497CB61-4CB8-631A-FD78-DCF7B3A60BF1}"/>
          </ac:spMkLst>
        </pc:spChg>
        <pc:spChg chg="del">
          <ac:chgData name="mariamerica john" userId="fa439be04020bed3" providerId="LiveId" clId="{E2F00275-7791-4130-9C50-18D82E0A9CA8}" dt="2024-12-03T21:25:41.850" v="1951" actId="478"/>
          <ac:spMkLst>
            <pc:docMk/>
            <pc:sldMk cId="1396564548" sldId="264"/>
            <ac:spMk id="68" creationId="{1D958913-F601-0362-C4FD-F147538B145E}"/>
          </ac:spMkLst>
        </pc:spChg>
        <pc:spChg chg="del">
          <ac:chgData name="mariamerica john" userId="fa439be04020bed3" providerId="LiveId" clId="{E2F00275-7791-4130-9C50-18D82E0A9CA8}" dt="2024-12-03T21:25:41.850" v="1951" actId="478"/>
          <ac:spMkLst>
            <pc:docMk/>
            <pc:sldMk cId="1396564548" sldId="264"/>
            <ac:spMk id="69" creationId="{3C3889D3-7B65-608A-52EA-2867BC6A9CF0}"/>
          </ac:spMkLst>
        </pc:spChg>
        <pc:spChg chg="del">
          <ac:chgData name="mariamerica john" userId="fa439be04020bed3" providerId="LiveId" clId="{E2F00275-7791-4130-9C50-18D82E0A9CA8}" dt="2024-12-03T21:25:41.850" v="1951" actId="478"/>
          <ac:spMkLst>
            <pc:docMk/>
            <pc:sldMk cId="1396564548" sldId="264"/>
            <ac:spMk id="71" creationId="{0C0DFD25-018C-8C17-9529-FA1833195C91}"/>
          </ac:spMkLst>
        </pc:spChg>
        <pc:spChg chg="del">
          <ac:chgData name="mariamerica john" userId="fa439be04020bed3" providerId="LiveId" clId="{E2F00275-7791-4130-9C50-18D82E0A9CA8}" dt="2024-12-03T21:25:41.850" v="1951" actId="478"/>
          <ac:spMkLst>
            <pc:docMk/>
            <pc:sldMk cId="1396564548" sldId="264"/>
            <ac:spMk id="72" creationId="{FB444FAE-1F59-89B0-60A6-116F33C724E3}"/>
          </ac:spMkLst>
        </pc:spChg>
        <pc:spChg chg="del">
          <ac:chgData name="mariamerica john" userId="fa439be04020bed3" providerId="LiveId" clId="{E2F00275-7791-4130-9C50-18D82E0A9CA8}" dt="2024-12-03T21:25:41.850" v="1951" actId="478"/>
          <ac:spMkLst>
            <pc:docMk/>
            <pc:sldMk cId="1396564548" sldId="264"/>
            <ac:spMk id="73" creationId="{18FDD57B-1975-A3F4-000D-18A129080C86}"/>
          </ac:spMkLst>
        </pc:spChg>
        <pc:spChg chg="del">
          <ac:chgData name="mariamerica john" userId="fa439be04020bed3" providerId="LiveId" clId="{E2F00275-7791-4130-9C50-18D82E0A9CA8}" dt="2024-12-03T21:25:41.850" v="1951" actId="478"/>
          <ac:spMkLst>
            <pc:docMk/>
            <pc:sldMk cId="1396564548" sldId="264"/>
            <ac:spMk id="74" creationId="{D172552D-A63D-5BD2-7DEB-0C3E04E78523}"/>
          </ac:spMkLst>
        </pc:spChg>
        <pc:spChg chg="del">
          <ac:chgData name="mariamerica john" userId="fa439be04020bed3" providerId="LiveId" clId="{E2F00275-7791-4130-9C50-18D82E0A9CA8}" dt="2024-12-03T21:25:41.850" v="1951" actId="478"/>
          <ac:spMkLst>
            <pc:docMk/>
            <pc:sldMk cId="1396564548" sldId="264"/>
            <ac:spMk id="75" creationId="{F0884FFE-26A5-07AF-868D-7D0CD5D522FE}"/>
          </ac:spMkLst>
        </pc:spChg>
        <pc:spChg chg="del">
          <ac:chgData name="mariamerica john" userId="fa439be04020bed3" providerId="LiveId" clId="{E2F00275-7791-4130-9C50-18D82E0A9CA8}" dt="2024-12-03T21:25:41.850" v="1951" actId="478"/>
          <ac:spMkLst>
            <pc:docMk/>
            <pc:sldMk cId="1396564548" sldId="264"/>
            <ac:spMk id="76" creationId="{5D91596C-F84E-DD45-50DD-94EA6D96D194}"/>
          </ac:spMkLst>
        </pc:spChg>
        <pc:spChg chg="del">
          <ac:chgData name="mariamerica john" userId="fa439be04020bed3" providerId="LiveId" clId="{E2F00275-7791-4130-9C50-18D82E0A9CA8}" dt="2024-12-03T21:25:41.850" v="1951" actId="478"/>
          <ac:spMkLst>
            <pc:docMk/>
            <pc:sldMk cId="1396564548" sldId="264"/>
            <ac:spMk id="77" creationId="{FB7D265C-E95C-E217-2371-DB1A56557C8E}"/>
          </ac:spMkLst>
        </pc:spChg>
        <pc:spChg chg="del">
          <ac:chgData name="mariamerica john" userId="fa439be04020bed3" providerId="LiveId" clId="{E2F00275-7791-4130-9C50-18D82E0A9CA8}" dt="2024-12-03T21:25:41.850" v="1951" actId="478"/>
          <ac:spMkLst>
            <pc:docMk/>
            <pc:sldMk cId="1396564548" sldId="264"/>
            <ac:spMk id="84" creationId="{364A1DC4-7876-D09B-3629-D8A0F8F6FFEC}"/>
          </ac:spMkLst>
        </pc:spChg>
        <pc:grpChg chg="add mod">
          <ac:chgData name="mariamerica john" userId="fa439be04020bed3" providerId="LiveId" clId="{E2F00275-7791-4130-9C50-18D82E0A9CA8}" dt="2024-12-03T22:13:56.764" v="3034" actId="1076"/>
          <ac:grpSpMkLst>
            <pc:docMk/>
            <pc:sldMk cId="1396564548" sldId="264"/>
            <ac:grpSpMk id="12" creationId="{9829D51A-8D4F-B38F-9EB7-E55F0116576B}"/>
          </ac:grpSpMkLst>
        </pc:grpChg>
        <pc:picChg chg="del">
          <ac:chgData name="mariamerica john" userId="fa439be04020bed3" providerId="LiveId" clId="{E2F00275-7791-4130-9C50-18D82E0A9CA8}" dt="2024-12-03T21:25:41.850" v="1951" actId="478"/>
          <ac:picMkLst>
            <pc:docMk/>
            <pc:sldMk cId="1396564548" sldId="264"/>
            <ac:picMk id="35" creationId="{206EC36C-A914-CA4D-5140-9821DC6B1ADB}"/>
          </ac:picMkLst>
        </pc:picChg>
        <pc:picChg chg="del">
          <ac:chgData name="mariamerica john" userId="fa439be04020bed3" providerId="LiveId" clId="{E2F00275-7791-4130-9C50-18D82E0A9CA8}" dt="2024-12-03T21:25:41.850" v="1951" actId="478"/>
          <ac:picMkLst>
            <pc:docMk/>
            <pc:sldMk cId="1396564548" sldId="264"/>
            <ac:picMk id="47" creationId="{DD0351CA-FDCE-27A1-91E1-19CAC54F55DA}"/>
          </ac:picMkLst>
        </pc:picChg>
        <pc:picChg chg="del">
          <ac:chgData name="mariamerica john" userId="fa439be04020bed3" providerId="LiveId" clId="{E2F00275-7791-4130-9C50-18D82E0A9CA8}" dt="2024-12-03T21:25:41.850" v="1951" actId="478"/>
          <ac:picMkLst>
            <pc:docMk/>
            <pc:sldMk cId="1396564548" sldId="264"/>
            <ac:picMk id="49" creationId="{306852CB-74D8-5DC9-D648-01F87852E6A8}"/>
          </ac:picMkLst>
        </pc:picChg>
        <pc:picChg chg="del">
          <ac:chgData name="mariamerica john" userId="fa439be04020bed3" providerId="LiveId" clId="{E2F00275-7791-4130-9C50-18D82E0A9CA8}" dt="2024-12-03T21:25:41.850" v="1951" actId="478"/>
          <ac:picMkLst>
            <pc:docMk/>
            <pc:sldMk cId="1396564548" sldId="264"/>
            <ac:picMk id="53" creationId="{B480DD69-F7D0-2820-C2CF-3D0D620A11DF}"/>
          </ac:picMkLst>
        </pc:picChg>
        <pc:picChg chg="del">
          <ac:chgData name="mariamerica john" userId="fa439be04020bed3" providerId="LiveId" clId="{E2F00275-7791-4130-9C50-18D82E0A9CA8}" dt="2024-12-03T21:25:41.850" v="1951" actId="478"/>
          <ac:picMkLst>
            <pc:docMk/>
            <pc:sldMk cId="1396564548" sldId="264"/>
            <ac:picMk id="55" creationId="{099F159A-1590-0AA9-9BB1-1FBDD0571D0F}"/>
          </ac:picMkLst>
        </pc:picChg>
        <pc:picChg chg="del">
          <ac:chgData name="mariamerica john" userId="fa439be04020bed3" providerId="LiveId" clId="{E2F00275-7791-4130-9C50-18D82E0A9CA8}" dt="2024-12-03T21:25:41.850" v="1951" actId="478"/>
          <ac:picMkLst>
            <pc:docMk/>
            <pc:sldMk cId="1396564548" sldId="264"/>
            <ac:picMk id="57" creationId="{8F40C105-707E-6620-5FD8-0974BC78A5C0}"/>
          </ac:picMkLst>
        </pc:picChg>
        <pc:picChg chg="del">
          <ac:chgData name="mariamerica john" userId="fa439be04020bed3" providerId="LiveId" clId="{E2F00275-7791-4130-9C50-18D82E0A9CA8}" dt="2024-12-03T21:25:41.850" v="1951" actId="478"/>
          <ac:picMkLst>
            <pc:docMk/>
            <pc:sldMk cId="1396564548" sldId="264"/>
            <ac:picMk id="59" creationId="{28004432-1DBE-A3EE-84E2-38B1B01BA2E5}"/>
          </ac:picMkLst>
        </pc:picChg>
        <pc:picChg chg="del">
          <ac:chgData name="mariamerica john" userId="fa439be04020bed3" providerId="LiveId" clId="{E2F00275-7791-4130-9C50-18D82E0A9CA8}" dt="2024-12-03T21:25:41.850" v="1951" actId="478"/>
          <ac:picMkLst>
            <pc:docMk/>
            <pc:sldMk cId="1396564548" sldId="264"/>
            <ac:picMk id="61" creationId="{D58A347C-2F98-8F4C-4836-4137FA7EAE88}"/>
          </ac:picMkLst>
        </pc:picChg>
        <pc:picChg chg="del">
          <ac:chgData name="mariamerica john" userId="fa439be04020bed3" providerId="LiveId" clId="{E2F00275-7791-4130-9C50-18D82E0A9CA8}" dt="2024-12-03T21:25:41.850" v="1951" actId="478"/>
          <ac:picMkLst>
            <pc:docMk/>
            <pc:sldMk cId="1396564548" sldId="264"/>
            <ac:picMk id="63" creationId="{F047D265-2C38-4109-B342-615CCF2EEDCA}"/>
          </ac:picMkLst>
        </pc:picChg>
        <pc:picChg chg="del">
          <ac:chgData name="mariamerica john" userId="fa439be04020bed3" providerId="LiveId" clId="{E2F00275-7791-4130-9C50-18D82E0A9CA8}" dt="2024-12-03T21:25:41.850" v="1951" actId="478"/>
          <ac:picMkLst>
            <pc:docMk/>
            <pc:sldMk cId="1396564548" sldId="264"/>
            <ac:picMk id="65" creationId="{05DE50E4-472B-DD40-15AE-B0A3B68DBCA9}"/>
          </ac:picMkLst>
        </pc:picChg>
      </pc:sldChg>
      <pc:sldChg chg="add del">
        <pc:chgData name="mariamerica john" userId="fa439be04020bed3" providerId="LiveId" clId="{E2F00275-7791-4130-9C50-18D82E0A9CA8}" dt="2024-12-03T14:25:47.092" v="1243" actId="2890"/>
        <pc:sldMkLst>
          <pc:docMk/>
          <pc:sldMk cId="4044683556" sldId="264"/>
        </pc:sldMkLst>
      </pc:sldChg>
      <pc:sldChg chg="addSp delSp modSp add mod">
        <pc:chgData name="mariamerica john" userId="fa439be04020bed3" providerId="LiveId" clId="{E2F00275-7791-4130-9C50-18D82E0A9CA8}" dt="2024-12-05T05:44:39.103" v="4088" actId="164"/>
        <pc:sldMkLst>
          <pc:docMk/>
          <pc:sldMk cId="712416973" sldId="265"/>
        </pc:sldMkLst>
        <pc:spChg chg="add mod">
          <ac:chgData name="mariamerica john" userId="fa439be04020bed3" providerId="LiveId" clId="{E2F00275-7791-4130-9C50-18D82E0A9CA8}" dt="2024-12-05T05:44:39.103" v="4088" actId="164"/>
          <ac:spMkLst>
            <pc:docMk/>
            <pc:sldMk cId="712416973" sldId="265"/>
            <ac:spMk id="2" creationId="{49391DFD-6273-9613-BBC6-365A3C55DCFF}"/>
          </ac:spMkLst>
        </pc:spChg>
        <pc:spChg chg="add mod">
          <ac:chgData name="mariamerica john" userId="fa439be04020bed3" providerId="LiveId" clId="{E2F00275-7791-4130-9C50-18D82E0A9CA8}" dt="2024-12-05T05:44:39.103" v="4088" actId="164"/>
          <ac:spMkLst>
            <pc:docMk/>
            <pc:sldMk cId="712416973" sldId="265"/>
            <ac:spMk id="3" creationId="{DF9DAAC0-6215-1921-9BDC-D9C82A7D0BEE}"/>
          </ac:spMkLst>
        </pc:spChg>
        <pc:spChg chg="add mod">
          <ac:chgData name="mariamerica john" userId="fa439be04020bed3" providerId="LiveId" clId="{E2F00275-7791-4130-9C50-18D82E0A9CA8}" dt="2024-12-05T05:44:39.103" v="4088" actId="164"/>
          <ac:spMkLst>
            <pc:docMk/>
            <pc:sldMk cId="712416973" sldId="265"/>
            <ac:spMk id="4" creationId="{F7966340-7315-5B50-D335-D8079BC48AAD}"/>
          </ac:spMkLst>
        </pc:spChg>
        <pc:spChg chg="add mod">
          <ac:chgData name="mariamerica john" userId="fa439be04020bed3" providerId="LiveId" clId="{E2F00275-7791-4130-9C50-18D82E0A9CA8}" dt="2024-12-05T05:44:39.103" v="4088" actId="164"/>
          <ac:spMkLst>
            <pc:docMk/>
            <pc:sldMk cId="712416973" sldId="265"/>
            <ac:spMk id="5" creationId="{D99C8337-E15C-335B-A7A8-0211F8C75AEB}"/>
          </ac:spMkLst>
        </pc:spChg>
        <pc:spChg chg="add mod ord">
          <ac:chgData name="mariamerica john" userId="fa439be04020bed3" providerId="LiveId" clId="{E2F00275-7791-4130-9C50-18D82E0A9CA8}" dt="2024-12-05T05:44:39.103" v="4088" actId="164"/>
          <ac:spMkLst>
            <pc:docMk/>
            <pc:sldMk cId="712416973" sldId="265"/>
            <ac:spMk id="12" creationId="{17AC6F97-25A3-B132-94E5-71DDCDCC9684}"/>
          </ac:spMkLst>
        </pc:spChg>
        <pc:spChg chg="del">
          <ac:chgData name="mariamerica john" userId="fa439be04020bed3" providerId="LiveId" clId="{E2F00275-7791-4130-9C50-18D82E0A9CA8}" dt="2024-12-04T19:03:15.480" v="3038" actId="478"/>
          <ac:spMkLst>
            <pc:docMk/>
            <pc:sldMk cId="712416973" sldId="265"/>
            <ac:spMk id="13" creationId="{05157585-1658-FC01-6D81-FD7919876A4A}"/>
          </ac:spMkLst>
        </pc:spChg>
        <pc:spChg chg="add mod">
          <ac:chgData name="mariamerica john" userId="fa439be04020bed3" providerId="LiveId" clId="{E2F00275-7791-4130-9C50-18D82E0A9CA8}" dt="2024-12-05T05:44:39.103" v="4088" actId="164"/>
          <ac:spMkLst>
            <pc:docMk/>
            <pc:sldMk cId="712416973" sldId="265"/>
            <ac:spMk id="14" creationId="{61810C1B-C874-01E2-1753-EBCF71FF7EF8}"/>
          </ac:spMkLst>
        </pc:spChg>
        <pc:spChg chg="add mod">
          <ac:chgData name="mariamerica john" userId="fa439be04020bed3" providerId="LiveId" clId="{E2F00275-7791-4130-9C50-18D82E0A9CA8}" dt="2024-12-05T05:44:39.103" v="4088" actId="164"/>
          <ac:spMkLst>
            <pc:docMk/>
            <pc:sldMk cId="712416973" sldId="265"/>
            <ac:spMk id="16" creationId="{B9C47B44-75B8-DD69-D344-37F532DEB879}"/>
          </ac:spMkLst>
        </pc:spChg>
        <pc:spChg chg="add mod">
          <ac:chgData name="mariamerica john" userId="fa439be04020bed3" providerId="LiveId" clId="{E2F00275-7791-4130-9C50-18D82E0A9CA8}" dt="2024-12-05T05:44:39.103" v="4088" actId="164"/>
          <ac:spMkLst>
            <pc:docMk/>
            <pc:sldMk cId="712416973" sldId="265"/>
            <ac:spMk id="20" creationId="{65E1B70F-257F-87F4-2C84-DB56336B03C5}"/>
          </ac:spMkLst>
        </pc:spChg>
        <pc:grpChg chg="del">
          <ac:chgData name="mariamerica john" userId="fa439be04020bed3" providerId="LiveId" clId="{E2F00275-7791-4130-9C50-18D82E0A9CA8}" dt="2024-12-04T19:03:15.480" v="3038" actId="478"/>
          <ac:grpSpMkLst>
            <pc:docMk/>
            <pc:sldMk cId="712416973" sldId="265"/>
            <ac:grpSpMk id="12" creationId="{4FFEA15C-BBF0-6311-7515-F4C23C3600B9}"/>
          </ac:grpSpMkLst>
        </pc:grpChg>
        <pc:grpChg chg="add mod">
          <ac:chgData name="mariamerica john" userId="fa439be04020bed3" providerId="LiveId" clId="{E2F00275-7791-4130-9C50-18D82E0A9CA8}" dt="2024-12-05T05:44:39.103" v="4088" actId="164"/>
          <ac:grpSpMkLst>
            <pc:docMk/>
            <pc:sldMk cId="712416973" sldId="265"/>
            <ac:grpSpMk id="13" creationId="{0CCE1BD5-F9DD-432A-531E-C0AFD16A94F0}"/>
          </ac:grpSpMkLst>
        </pc:grpChg>
        <pc:graphicFrameChg chg="add del mod">
          <ac:chgData name="mariamerica john" userId="fa439be04020bed3" providerId="LiveId" clId="{E2F00275-7791-4130-9C50-18D82E0A9CA8}" dt="2024-12-05T04:54:26.944" v="3188" actId="478"/>
          <ac:graphicFrameMkLst>
            <pc:docMk/>
            <pc:sldMk cId="712416973" sldId="265"/>
            <ac:graphicFrameMk id="8" creationId="{8E4E70CF-12B1-5368-2360-FA66E6CA7DCE}"/>
          </ac:graphicFrameMkLst>
        </pc:graphicFrameChg>
        <pc:graphicFrameChg chg="add mod">
          <ac:chgData name="mariamerica john" userId="fa439be04020bed3" providerId="LiveId" clId="{E2F00275-7791-4130-9C50-18D82E0A9CA8}" dt="2024-12-05T05:44:39.103" v="4088" actId="164"/>
          <ac:graphicFrameMkLst>
            <pc:docMk/>
            <pc:sldMk cId="712416973" sldId="265"/>
            <ac:graphicFrameMk id="11" creationId="{805762DD-C2B6-16E3-21CB-DACF3E56EC9B}"/>
          </ac:graphicFrameMkLst>
        </pc:graphicFrameChg>
        <pc:graphicFrameChg chg="add del mod">
          <ac:chgData name="mariamerica john" userId="fa439be04020bed3" providerId="LiveId" clId="{E2F00275-7791-4130-9C50-18D82E0A9CA8}" dt="2024-12-04T19:23:45.596" v="3059" actId="478"/>
          <ac:graphicFrameMkLst>
            <pc:docMk/>
            <pc:sldMk cId="712416973" sldId="265"/>
            <ac:graphicFrameMk id="15" creationId="{5287BDB7-B0EB-9A12-535D-4432435EB729}"/>
          </ac:graphicFrameMkLst>
        </pc:graphicFrameChg>
        <pc:graphicFrameChg chg="add mod">
          <ac:chgData name="mariamerica john" userId="fa439be04020bed3" providerId="LiveId" clId="{E2F00275-7791-4130-9C50-18D82E0A9CA8}" dt="2024-12-05T05:44:39.103" v="4088" actId="164"/>
          <ac:graphicFrameMkLst>
            <pc:docMk/>
            <pc:sldMk cId="712416973" sldId="265"/>
            <ac:graphicFrameMk id="19" creationId="{3C3445ED-CBA9-B395-08A6-E0131FFCF13A}"/>
          </ac:graphicFrameMkLst>
        </pc:graphicFrameChg>
        <pc:graphicFrameChg chg="add mod">
          <ac:chgData name="mariamerica john" userId="fa439be04020bed3" providerId="LiveId" clId="{E2F00275-7791-4130-9C50-18D82E0A9CA8}" dt="2024-12-05T05:44:39.103" v="4088" actId="164"/>
          <ac:graphicFrameMkLst>
            <pc:docMk/>
            <pc:sldMk cId="712416973" sldId="265"/>
            <ac:graphicFrameMk id="23" creationId="{1E71CDD7-8437-034B-BB00-D50593EEF0D9}"/>
          </ac:graphicFrameMkLst>
        </pc:graphicFrameChg>
      </pc:sldChg>
      <pc:sldChg chg="addSp delSp modSp add mod">
        <pc:chgData name="mariamerica john" userId="fa439be04020bed3" providerId="LiveId" clId="{E2F00275-7791-4130-9C50-18D82E0A9CA8}" dt="2024-12-05T05:44:48.185" v="4089" actId="164"/>
        <pc:sldMkLst>
          <pc:docMk/>
          <pc:sldMk cId="3314820461" sldId="266"/>
        </pc:sldMkLst>
        <pc:spChg chg="del">
          <ac:chgData name="mariamerica john" userId="fa439be04020bed3" providerId="LiveId" clId="{E2F00275-7791-4130-9C50-18D82E0A9CA8}" dt="2024-12-05T05:00:22.377" v="3287" actId="478"/>
          <ac:spMkLst>
            <pc:docMk/>
            <pc:sldMk cId="3314820461" sldId="266"/>
            <ac:spMk id="2" creationId="{70180ED1-B761-CEDE-F664-7E4D8A7ABD55}"/>
          </ac:spMkLst>
        </pc:spChg>
        <pc:spChg chg="del">
          <ac:chgData name="mariamerica john" userId="fa439be04020bed3" providerId="LiveId" clId="{E2F00275-7791-4130-9C50-18D82E0A9CA8}" dt="2024-12-05T05:00:22.377" v="3287" actId="478"/>
          <ac:spMkLst>
            <pc:docMk/>
            <pc:sldMk cId="3314820461" sldId="266"/>
            <ac:spMk id="3" creationId="{9EABB95F-D62B-EC3F-7301-1250C15E3E08}"/>
          </ac:spMkLst>
        </pc:spChg>
        <pc:spChg chg="del">
          <ac:chgData name="mariamerica john" userId="fa439be04020bed3" providerId="LiveId" clId="{E2F00275-7791-4130-9C50-18D82E0A9CA8}" dt="2024-12-05T05:00:22.377" v="3287" actId="478"/>
          <ac:spMkLst>
            <pc:docMk/>
            <pc:sldMk cId="3314820461" sldId="266"/>
            <ac:spMk id="4" creationId="{139CD04B-028B-5845-1C10-499CC2C74512}"/>
          </ac:spMkLst>
        </pc:spChg>
        <pc:spChg chg="del">
          <ac:chgData name="mariamerica john" userId="fa439be04020bed3" providerId="LiveId" clId="{E2F00275-7791-4130-9C50-18D82E0A9CA8}" dt="2024-12-05T05:00:22.377" v="3287" actId="478"/>
          <ac:spMkLst>
            <pc:docMk/>
            <pc:sldMk cId="3314820461" sldId="266"/>
            <ac:spMk id="5" creationId="{0DD0BADA-B3FD-3036-2815-E22498DB7535}"/>
          </ac:spMkLst>
        </pc:spChg>
        <pc:spChg chg="add del mod">
          <ac:chgData name="mariamerica john" userId="fa439be04020bed3" providerId="LiveId" clId="{E2F00275-7791-4130-9C50-18D82E0A9CA8}" dt="2024-12-05T05:00:27.106" v="3289" actId="478"/>
          <ac:spMkLst>
            <pc:docMk/>
            <pc:sldMk cId="3314820461" sldId="266"/>
            <ac:spMk id="6" creationId="{06D390EC-34E2-7C05-D1FB-93B9069CF093}"/>
          </ac:spMkLst>
        </pc:spChg>
        <pc:spChg chg="add mod">
          <ac:chgData name="mariamerica john" userId="fa439be04020bed3" providerId="LiveId" clId="{E2F00275-7791-4130-9C50-18D82E0A9CA8}" dt="2024-12-05T05:44:48.185" v="4089" actId="164"/>
          <ac:spMkLst>
            <pc:docMk/>
            <pc:sldMk cId="3314820461" sldId="266"/>
            <ac:spMk id="7" creationId="{6473DEA8-BAC8-A700-4245-763BBA6547E1}"/>
          </ac:spMkLst>
        </pc:spChg>
        <pc:spChg chg="add mod">
          <ac:chgData name="mariamerica john" userId="fa439be04020bed3" providerId="LiveId" clId="{E2F00275-7791-4130-9C50-18D82E0A9CA8}" dt="2024-12-05T05:44:48.185" v="4089" actId="164"/>
          <ac:spMkLst>
            <pc:docMk/>
            <pc:sldMk cId="3314820461" sldId="266"/>
            <ac:spMk id="8" creationId="{6CDB0100-6693-3191-3B4C-56148CC65E4C}"/>
          </ac:spMkLst>
        </pc:spChg>
        <pc:spChg chg="add mod">
          <ac:chgData name="mariamerica john" userId="fa439be04020bed3" providerId="LiveId" clId="{E2F00275-7791-4130-9C50-18D82E0A9CA8}" dt="2024-12-05T05:44:48.185" v="4089" actId="164"/>
          <ac:spMkLst>
            <pc:docMk/>
            <pc:sldMk cId="3314820461" sldId="266"/>
            <ac:spMk id="9" creationId="{640C379C-DB63-0121-FC10-123098068FFE}"/>
          </ac:spMkLst>
        </pc:spChg>
        <pc:spChg chg="add mod">
          <ac:chgData name="mariamerica john" userId="fa439be04020bed3" providerId="LiveId" clId="{E2F00275-7791-4130-9C50-18D82E0A9CA8}" dt="2024-12-05T05:44:48.185" v="4089" actId="164"/>
          <ac:spMkLst>
            <pc:docMk/>
            <pc:sldMk cId="3314820461" sldId="266"/>
            <ac:spMk id="10" creationId="{87C9B067-5272-670D-36CF-9039CFB536D5}"/>
          </ac:spMkLst>
        </pc:spChg>
        <pc:spChg chg="del">
          <ac:chgData name="mariamerica john" userId="fa439be04020bed3" providerId="LiveId" clId="{E2F00275-7791-4130-9C50-18D82E0A9CA8}" dt="2024-12-05T05:00:22.377" v="3287" actId="478"/>
          <ac:spMkLst>
            <pc:docMk/>
            <pc:sldMk cId="3314820461" sldId="266"/>
            <ac:spMk id="12" creationId="{4C7404ED-4987-048F-B782-A756C42FE8D8}"/>
          </ac:spMkLst>
        </pc:spChg>
        <pc:spChg chg="add mod">
          <ac:chgData name="mariamerica john" userId="fa439be04020bed3" providerId="LiveId" clId="{E2F00275-7791-4130-9C50-18D82E0A9CA8}" dt="2024-12-05T05:44:48.185" v="4089" actId="164"/>
          <ac:spMkLst>
            <pc:docMk/>
            <pc:sldMk cId="3314820461" sldId="266"/>
            <ac:spMk id="13" creationId="{F004E661-B753-0D46-961B-D4771800B1A1}"/>
          </ac:spMkLst>
        </pc:spChg>
        <pc:spChg chg="del">
          <ac:chgData name="mariamerica john" userId="fa439be04020bed3" providerId="LiveId" clId="{E2F00275-7791-4130-9C50-18D82E0A9CA8}" dt="2024-12-05T05:00:22.377" v="3287" actId="478"/>
          <ac:spMkLst>
            <pc:docMk/>
            <pc:sldMk cId="3314820461" sldId="266"/>
            <ac:spMk id="14" creationId="{5F817CD0-B525-4EE1-7F5F-B89B49D7E7D7}"/>
          </ac:spMkLst>
        </pc:spChg>
        <pc:spChg chg="add mod">
          <ac:chgData name="mariamerica john" userId="fa439be04020bed3" providerId="LiveId" clId="{E2F00275-7791-4130-9C50-18D82E0A9CA8}" dt="2024-12-05T05:44:48.185" v="4089" actId="164"/>
          <ac:spMkLst>
            <pc:docMk/>
            <pc:sldMk cId="3314820461" sldId="266"/>
            <ac:spMk id="15" creationId="{974E18AB-4600-58F1-6678-B6D8B5A7EBE1}"/>
          </ac:spMkLst>
        </pc:spChg>
        <pc:spChg chg="del">
          <ac:chgData name="mariamerica john" userId="fa439be04020bed3" providerId="LiveId" clId="{E2F00275-7791-4130-9C50-18D82E0A9CA8}" dt="2024-12-05T05:00:22.377" v="3287" actId="478"/>
          <ac:spMkLst>
            <pc:docMk/>
            <pc:sldMk cId="3314820461" sldId="266"/>
            <ac:spMk id="16" creationId="{88E74BC2-13CF-6AA0-294F-1D3CE2066DDD}"/>
          </ac:spMkLst>
        </pc:spChg>
        <pc:spChg chg="add mod">
          <ac:chgData name="mariamerica john" userId="fa439be04020bed3" providerId="LiveId" clId="{E2F00275-7791-4130-9C50-18D82E0A9CA8}" dt="2024-12-05T05:44:48.185" v="4089" actId="164"/>
          <ac:spMkLst>
            <pc:docMk/>
            <pc:sldMk cId="3314820461" sldId="266"/>
            <ac:spMk id="17" creationId="{D96EB9DC-E28E-EA1A-AA8C-F50D4834F040}"/>
          </ac:spMkLst>
        </pc:spChg>
        <pc:spChg chg="add mod">
          <ac:chgData name="mariamerica john" userId="fa439be04020bed3" providerId="LiveId" clId="{E2F00275-7791-4130-9C50-18D82E0A9CA8}" dt="2024-12-05T05:44:48.185" v="4089" actId="164"/>
          <ac:spMkLst>
            <pc:docMk/>
            <pc:sldMk cId="3314820461" sldId="266"/>
            <ac:spMk id="18" creationId="{497624F5-A999-0E1E-CA45-12EA8069FA1C}"/>
          </ac:spMkLst>
        </pc:spChg>
        <pc:spChg chg="del">
          <ac:chgData name="mariamerica john" userId="fa439be04020bed3" providerId="LiveId" clId="{E2F00275-7791-4130-9C50-18D82E0A9CA8}" dt="2024-12-05T05:00:22.377" v="3287" actId="478"/>
          <ac:spMkLst>
            <pc:docMk/>
            <pc:sldMk cId="3314820461" sldId="266"/>
            <ac:spMk id="20" creationId="{15169E6E-B97D-CB8D-61B6-5F0F29E7D85F}"/>
          </ac:spMkLst>
        </pc:spChg>
        <pc:spChg chg="add mod">
          <ac:chgData name="mariamerica john" userId="fa439be04020bed3" providerId="LiveId" clId="{E2F00275-7791-4130-9C50-18D82E0A9CA8}" dt="2024-12-05T05:44:48.185" v="4089" actId="164"/>
          <ac:spMkLst>
            <pc:docMk/>
            <pc:sldMk cId="3314820461" sldId="266"/>
            <ac:spMk id="21" creationId="{1059FC11-0218-16A9-5AD9-EC5E12B4EADB}"/>
          </ac:spMkLst>
        </pc:spChg>
        <pc:spChg chg="add mod">
          <ac:chgData name="mariamerica john" userId="fa439be04020bed3" providerId="LiveId" clId="{E2F00275-7791-4130-9C50-18D82E0A9CA8}" dt="2024-12-05T05:44:48.185" v="4089" actId="164"/>
          <ac:spMkLst>
            <pc:docMk/>
            <pc:sldMk cId="3314820461" sldId="266"/>
            <ac:spMk id="22" creationId="{3A451589-4D36-DDD5-B123-744A0F66D930}"/>
          </ac:spMkLst>
        </pc:spChg>
        <pc:spChg chg="add mod">
          <ac:chgData name="mariamerica john" userId="fa439be04020bed3" providerId="LiveId" clId="{E2F00275-7791-4130-9C50-18D82E0A9CA8}" dt="2024-12-05T05:44:48.185" v="4089" actId="164"/>
          <ac:spMkLst>
            <pc:docMk/>
            <pc:sldMk cId="3314820461" sldId="266"/>
            <ac:spMk id="24" creationId="{80BBCE4C-D142-F9F0-0F47-B2A0BA40F251}"/>
          </ac:spMkLst>
        </pc:spChg>
        <pc:grpChg chg="add mod">
          <ac:chgData name="mariamerica john" userId="fa439be04020bed3" providerId="LiveId" clId="{E2F00275-7791-4130-9C50-18D82E0A9CA8}" dt="2024-12-05T05:44:48.185" v="4089" actId="164"/>
          <ac:grpSpMkLst>
            <pc:docMk/>
            <pc:sldMk cId="3314820461" sldId="266"/>
            <ac:grpSpMk id="25" creationId="{E469C8CC-6CA7-BC58-B77E-9673BAA2DB49}"/>
          </ac:grpSpMkLst>
        </pc:grpChg>
        <pc:graphicFrameChg chg="del">
          <ac:chgData name="mariamerica john" userId="fa439be04020bed3" providerId="LiveId" clId="{E2F00275-7791-4130-9C50-18D82E0A9CA8}" dt="2024-12-05T05:00:22.377" v="3287" actId="478"/>
          <ac:graphicFrameMkLst>
            <pc:docMk/>
            <pc:sldMk cId="3314820461" sldId="266"/>
            <ac:graphicFrameMk id="11" creationId="{CE93D071-F39D-7933-385C-AAD246502D99}"/>
          </ac:graphicFrameMkLst>
        </pc:graphicFrameChg>
        <pc:graphicFrameChg chg="del">
          <ac:chgData name="mariamerica john" userId="fa439be04020bed3" providerId="LiveId" clId="{E2F00275-7791-4130-9C50-18D82E0A9CA8}" dt="2024-12-05T05:00:22.377" v="3287" actId="478"/>
          <ac:graphicFrameMkLst>
            <pc:docMk/>
            <pc:sldMk cId="3314820461" sldId="266"/>
            <ac:graphicFrameMk id="19" creationId="{3B734C5C-B620-2E97-3C53-E3CBCE7E0901}"/>
          </ac:graphicFrameMkLst>
        </pc:graphicFrameChg>
        <pc:graphicFrameChg chg="del">
          <ac:chgData name="mariamerica john" userId="fa439be04020bed3" providerId="LiveId" clId="{E2F00275-7791-4130-9C50-18D82E0A9CA8}" dt="2024-12-05T05:00:22.377" v="3287" actId="478"/>
          <ac:graphicFrameMkLst>
            <pc:docMk/>
            <pc:sldMk cId="3314820461" sldId="266"/>
            <ac:graphicFrameMk id="23" creationId="{39A50954-0FFA-6923-A325-0B7FA04CCDE8}"/>
          </ac:graphicFrameMkLst>
        </pc:graphicFrameChg>
      </pc:sldChg>
      <pc:sldChg chg="delSp add mod setBg">
        <pc:chgData name="mariamerica john" userId="fa439be04020bed3" providerId="LiveId" clId="{E2F00275-7791-4130-9C50-18D82E0A9CA8}" dt="2024-12-05T05:32:03.325" v="4070"/>
        <pc:sldMkLst>
          <pc:docMk/>
          <pc:sldMk cId="349040400" sldId="267"/>
        </pc:sldMkLst>
        <pc:spChg chg="del">
          <ac:chgData name="mariamerica john" userId="fa439be04020bed3" providerId="LiveId" clId="{E2F00275-7791-4130-9C50-18D82E0A9CA8}" dt="2024-12-05T05:20:36.735" v="3945" actId="478"/>
          <ac:spMkLst>
            <pc:docMk/>
            <pc:sldMk cId="349040400" sldId="267"/>
            <ac:spMk id="2" creationId="{CD49149A-1619-8B35-F60F-0FAD2D92F5D3}"/>
          </ac:spMkLst>
        </pc:spChg>
        <pc:spChg chg="del">
          <ac:chgData name="mariamerica john" userId="fa439be04020bed3" providerId="LiveId" clId="{E2F00275-7791-4130-9C50-18D82E0A9CA8}" dt="2024-12-05T05:20:36.735" v="3945" actId="478"/>
          <ac:spMkLst>
            <pc:docMk/>
            <pc:sldMk cId="349040400" sldId="267"/>
            <ac:spMk id="3" creationId="{E4441B05-0EF9-B7AD-3855-9D41858260CA}"/>
          </ac:spMkLst>
        </pc:spChg>
        <pc:spChg chg="del">
          <ac:chgData name="mariamerica john" userId="fa439be04020bed3" providerId="LiveId" clId="{E2F00275-7791-4130-9C50-18D82E0A9CA8}" dt="2024-12-05T05:20:36.735" v="3945" actId="478"/>
          <ac:spMkLst>
            <pc:docMk/>
            <pc:sldMk cId="349040400" sldId="267"/>
            <ac:spMk id="4" creationId="{E8C3C9B7-7E3D-D07E-D004-9E5C2DC2A948}"/>
          </ac:spMkLst>
        </pc:spChg>
        <pc:spChg chg="del">
          <ac:chgData name="mariamerica john" userId="fa439be04020bed3" providerId="LiveId" clId="{E2F00275-7791-4130-9C50-18D82E0A9CA8}" dt="2024-12-05T05:20:36.735" v="3945" actId="478"/>
          <ac:spMkLst>
            <pc:docMk/>
            <pc:sldMk cId="349040400" sldId="267"/>
            <ac:spMk id="6" creationId="{F2C52E8F-8C5A-AB59-ABF4-EFD370A71BDA}"/>
          </ac:spMkLst>
        </pc:spChg>
        <pc:spChg chg="del">
          <ac:chgData name="mariamerica john" userId="fa439be04020bed3" providerId="LiveId" clId="{E2F00275-7791-4130-9C50-18D82E0A9CA8}" dt="2024-12-05T05:20:36.735" v="3945" actId="478"/>
          <ac:spMkLst>
            <pc:docMk/>
            <pc:sldMk cId="349040400" sldId="267"/>
            <ac:spMk id="11" creationId="{AA57175D-F817-74E8-C7DC-CAFD9E364B3B}"/>
          </ac:spMkLst>
        </pc:spChg>
        <pc:spChg chg="del">
          <ac:chgData name="mariamerica john" userId="fa439be04020bed3" providerId="LiveId" clId="{E2F00275-7791-4130-9C50-18D82E0A9CA8}" dt="2024-12-05T05:20:36.735" v="3945" actId="478"/>
          <ac:spMkLst>
            <pc:docMk/>
            <pc:sldMk cId="349040400" sldId="267"/>
            <ac:spMk id="12" creationId="{4C15273E-1F27-D1F0-6EF7-E9EA0AAE9838}"/>
          </ac:spMkLst>
        </pc:spChg>
        <pc:spChg chg="del">
          <ac:chgData name="mariamerica john" userId="fa439be04020bed3" providerId="LiveId" clId="{E2F00275-7791-4130-9C50-18D82E0A9CA8}" dt="2024-12-05T05:20:36.735" v="3945" actId="478"/>
          <ac:spMkLst>
            <pc:docMk/>
            <pc:sldMk cId="349040400" sldId="267"/>
            <ac:spMk id="13" creationId="{9480F4D7-551F-30FD-F6EB-3F6FFF6FBB47}"/>
          </ac:spMkLst>
        </pc:spChg>
        <pc:spChg chg="del">
          <ac:chgData name="mariamerica john" userId="fa439be04020bed3" providerId="LiveId" clId="{E2F00275-7791-4130-9C50-18D82E0A9CA8}" dt="2024-12-05T05:20:36.735" v="3945" actId="478"/>
          <ac:spMkLst>
            <pc:docMk/>
            <pc:sldMk cId="349040400" sldId="267"/>
            <ac:spMk id="14" creationId="{F9C18353-F9FD-A3DA-245C-CF4EC3A15006}"/>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Revenue distribution</a:t>
            </a:r>
            <a:r>
              <a:rPr lang="en-US" baseline="0" dirty="0"/>
              <a:t> by currency code</a:t>
            </a:r>
            <a:endParaRPr lang="en-US" dirty="0"/>
          </a:p>
        </c:rich>
      </c:tx>
      <c:layout>
        <c:manualLayout>
          <c:xMode val="edge"/>
          <c:yMode val="edge"/>
          <c:x val="0.12781724212254481"/>
          <c:y val="4.697777544327415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6">
                  <a:tint val="54000"/>
                </a:schemeClr>
              </a:solidFill>
              <a:ln w="19050">
                <a:solidFill>
                  <a:schemeClr val="lt1"/>
                </a:solidFill>
              </a:ln>
              <a:effectLst/>
            </c:spPr>
            <c:extLst>
              <c:ext xmlns:c16="http://schemas.microsoft.com/office/drawing/2014/chart" uri="{C3380CC4-5D6E-409C-BE32-E72D297353CC}">
                <c16:uniqueId val="{00000001-9246-4D0B-B1C0-4F45E98D6331}"/>
              </c:ext>
            </c:extLst>
          </c:dPt>
          <c:dPt>
            <c:idx val="1"/>
            <c:bubble3D val="0"/>
            <c:spPr>
              <a:solidFill>
                <a:schemeClr val="accent6">
                  <a:tint val="77000"/>
                </a:schemeClr>
              </a:solidFill>
              <a:ln w="19050">
                <a:solidFill>
                  <a:schemeClr val="lt1"/>
                </a:solidFill>
              </a:ln>
              <a:effectLst/>
            </c:spPr>
            <c:extLst>
              <c:ext xmlns:c16="http://schemas.microsoft.com/office/drawing/2014/chart" uri="{C3380CC4-5D6E-409C-BE32-E72D297353CC}">
                <c16:uniqueId val="{00000003-9246-4D0B-B1C0-4F45E98D6331}"/>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9246-4D0B-B1C0-4F45E98D6331}"/>
              </c:ext>
            </c:extLst>
          </c:dPt>
          <c:dPt>
            <c:idx val="3"/>
            <c:bubble3D val="0"/>
            <c:spPr>
              <a:solidFill>
                <a:schemeClr val="accent6">
                  <a:shade val="76000"/>
                </a:schemeClr>
              </a:solidFill>
              <a:ln w="19050">
                <a:solidFill>
                  <a:schemeClr val="lt1"/>
                </a:solidFill>
              </a:ln>
              <a:effectLst/>
            </c:spPr>
            <c:extLst>
              <c:ext xmlns:c16="http://schemas.microsoft.com/office/drawing/2014/chart" uri="{C3380CC4-5D6E-409C-BE32-E72D297353CC}">
                <c16:uniqueId val="{00000007-9246-4D0B-B1C0-4F45E98D6331}"/>
              </c:ext>
            </c:extLst>
          </c:dPt>
          <c:dPt>
            <c:idx val="4"/>
            <c:bubble3D val="0"/>
            <c:spPr>
              <a:solidFill>
                <a:schemeClr val="accent6">
                  <a:shade val="53000"/>
                </a:schemeClr>
              </a:solidFill>
              <a:ln w="19050">
                <a:solidFill>
                  <a:schemeClr val="lt1"/>
                </a:solidFill>
              </a:ln>
              <a:effectLst/>
            </c:spPr>
            <c:extLst>
              <c:ext xmlns:c16="http://schemas.microsoft.com/office/drawing/2014/chart" uri="{C3380CC4-5D6E-409C-BE32-E72D297353CC}">
                <c16:uniqueId val="{00000009-9246-4D0B-B1C0-4F45E98D6331}"/>
              </c:ext>
            </c:extLst>
          </c:dPt>
          <c:cat>
            <c:strRef>
              <c:f>Sheet1!$A$2:$A$6</c:f>
              <c:strCache>
                <c:ptCount val="5"/>
                <c:pt idx="0">
                  <c:v>1st Qtr</c:v>
                </c:pt>
                <c:pt idx="1">
                  <c:v>2nd Qtr</c:v>
                </c:pt>
                <c:pt idx="2">
                  <c:v>3rd Qtr</c:v>
                </c:pt>
                <c:pt idx="3">
                  <c:v>4th Qtr</c:v>
                </c:pt>
                <c:pt idx="4">
                  <c:v>5th</c:v>
                </c:pt>
              </c:strCache>
            </c:strRef>
          </c:cat>
          <c:val>
            <c:numRef>
              <c:f>Sheet1!$B$2:$B$6</c:f>
              <c:numCache>
                <c:formatCode>General</c:formatCode>
                <c:ptCount val="5"/>
                <c:pt idx="0">
                  <c:v>3.2</c:v>
                </c:pt>
                <c:pt idx="1">
                  <c:v>3.2</c:v>
                </c:pt>
                <c:pt idx="2">
                  <c:v>1.4</c:v>
                </c:pt>
                <c:pt idx="3">
                  <c:v>0.5</c:v>
                </c:pt>
                <c:pt idx="4">
                  <c:v>0.5</c:v>
                </c:pt>
              </c:numCache>
            </c:numRef>
          </c:val>
          <c:extLst>
            <c:ext xmlns:c16="http://schemas.microsoft.com/office/drawing/2014/chart" uri="{C3380CC4-5D6E-409C-BE32-E72D297353CC}">
              <c16:uniqueId val="{00000000-C437-4485-AA15-996D0A07003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3999965000672965"/>
          <c:y val="0.15918300987692185"/>
          <c:w val="0.51673212312866179"/>
          <c:h val="0.71276559491557179"/>
        </c:manualLayout>
      </c:layout>
      <c:doughnutChart>
        <c:varyColors val="1"/>
        <c:ser>
          <c:idx val="0"/>
          <c:order val="0"/>
          <c:tx>
            <c:strRef>
              <c:f>Sheet1!$B$1</c:f>
              <c:strCache>
                <c:ptCount val="1"/>
                <c:pt idx="0">
                  <c:v>Sales</c:v>
                </c:pt>
              </c:strCache>
            </c:strRef>
          </c:tx>
          <c:dPt>
            <c:idx val="0"/>
            <c:bubble3D val="0"/>
            <c:spPr>
              <a:solidFill>
                <a:schemeClr val="accent6">
                  <a:tint val="58000"/>
                </a:schemeClr>
              </a:solidFill>
              <a:ln w="19050">
                <a:solidFill>
                  <a:schemeClr val="lt1"/>
                </a:solidFill>
              </a:ln>
              <a:effectLst/>
            </c:spPr>
            <c:extLst>
              <c:ext xmlns:c16="http://schemas.microsoft.com/office/drawing/2014/chart" uri="{C3380CC4-5D6E-409C-BE32-E72D297353CC}">
                <c16:uniqueId val="{00000001-C38A-4EBF-BBA6-BE5CCEC94FB9}"/>
              </c:ext>
            </c:extLst>
          </c:dPt>
          <c:dPt>
            <c:idx val="1"/>
            <c:bubble3D val="0"/>
            <c:spPr>
              <a:solidFill>
                <a:schemeClr val="accent6">
                  <a:tint val="86000"/>
                </a:schemeClr>
              </a:solidFill>
              <a:ln w="19050">
                <a:solidFill>
                  <a:schemeClr val="lt1"/>
                </a:solidFill>
              </a:ln>
              <a:effectLst/>
            </c:spPr>
            <c:extLst>
              <c:ext xmlns:c16="http://schemas.microsoft.com/office/drawing/2014/chart" uri="{C3380CC4-5D6E-409C-BE32-E72D297353CC}">
                <c16:uniqueId val="{00000003-C38A-4EBF-BBA6-BE5CCEC94FB9}"/>
              </c:ext>
            </c:extLst>
          </c:dPt>
          <c:dPt>
            <c:idx val="2"/>
            <c:bubble3D val="0"/>
            <c:spPr>
              <a:solidFill>
                <a:schemeClr val="accent6">
                  <a:shade val="86000"/>
                </a:schemeClr>
              </a:solidFill>
              <a:ln w="19050">
                <a:solidFill>
                  <a:schemeClr val="lt1"/>
                </a:solidFill>
              </a:ln>
              <a:effectLst/>
            </c:spPr>
            <c:extLst>
              <c:ext xmlns:c16="http://schemas.microsoft.com/office/drawing/2014/chart" uri="{C3380CC4-5D6E-409C-BE32-E72D297353CC}">
                <c16:uniqueId val="{00000005-C38A-4EBF-BBA6-BE5CCEC94FB9}"/>
              </c:ext>
            </c:extLst>
          </c:dPt>
          <c:dPt>
            <c:idx val="3"/>
            <c:bubble3D val="0"/>
            <c:spPr>
              <a:solidFill>
                <a:schemeClr val="accent6">
                  <a:shade val="58000"/>
                </a:schemeClr>
              </a:solidFill>
              <a:ln w="19050">
                <a:solidFill>
                  <a:schemeClr val="lt1"/>
                </a:solidFill>
              </a:ln>
              <a:effectLst/>
            </c:spPr>
            <c:extLst>
              <c:ext xmlns:c16="http://schemas.microsoft.com/office/drawing/2014/chart" uri="{C3380CC4-5D6E-409C-BE32-E72D297353CC}">
                <c16:uniqueId val="{00000007-C38A-4EBF-BBA6-BE5CCEC94FB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numCache>
            </c:numRef>
          </c:val>
          <c:extLst>
            <c:ext xmlns:c16="http://schemas.microsoft.com/office/drawing/2014/chart" uri="{C3380CC4-5D6E-409C-BE32-E72D297353CC}">
              <c16:uniqueId val="{00000000-8325-430D-957D-2500CAB2A831}"/>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Yearly revenue and profit margin analysis by product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1.0426320667284522E-2"/>
          <c:y val="0.20472210139774533"/>
          <c:w val="0.9768303985171457"/>
          <c:h val="0.74257621090332659"/>
        </c:manualLayout>
      </c:layout>
      <c:barChart>
        <c:barDir val="col"/>
        <c:grouping val="clustered"/>
        <c:varyColors val="0"/>
        <c:ser>
          <c:idx val="0"/>
          <c:order val="0"/>
          <c:tx>
            <c:strRef>
              <c:f>Sheet1!$B$1</c:f>
              <c:strCache>
                <c:ptCount val="1"/>
                <c:pt idx="0">
                  <c:v>Series 1</c:v>
                </c:pt>
              </c:strCache>
            </c:strRef>
          </c:tx>
          <c:spPr>
            <a:solidFill>
              <a:schemeClr val="accent6">
                <a:shade val="65000"/>
              </a:schemeClr>
            </a:solidFill>
            <a:ln>
              <a:noFill/>
            </a:ln>
            <a:effectLst/>
          </c:spPr>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7679-4694-AE82-E52DFAD65F53}"/>
            </c:ext>
          </c:extLst>
        </c:ser>
        <c:ser>
          <c:idx val="1"/>
          <c:order val="1"/>
          <c:tx>
            <c:strRef>
              <c:f>Sheet1!$C$1</c:f>
              <c:strCache>
                <c:ptCount val="1"/>
                <c:pt idx="0">
                  <c:v>Series 2</c:v>
                </c:pt>
              </c:strCache>
            </c:strRef>
          </c:tx>
          <c:spPr>
            <a:solidFill>
              <a:schemeClr val="accent6"/>
            </a:solidFill>
            <a:ln>
              <a:noFill/>
            </a:ln>
            <a:effectLst/>
          </c:spPr>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7679-4694-AE82-E52DFAD65F53}"/>
            </c:ext>
          </c:extLst>
        </c:ser>
        <c:ser>
          <c:idx val="2"/>
          <c:order val="2"/>
          <c:tx>
            <c:strRef>
              <c:f>Sheet1!$D$1</c:f>
              <c:strCache>
                <c:ptCount val="1"/>
                <c:pt idx="0">
                  <c:v>Series 3</c:v>
                </c:pt>
              </c:strCache>
            </c:strRef>
          </c:tx>
          <c:spPr>
            <a:solidFill>
              <a:schemeClr val="accent6">
                <a:tint val="65000"/>
              </a:schemeClr>
            </a:solidFill>
            <a:ln>
              <a:noFill/>
            </a:ln>
            <a:effectLst/>
          </c:spPr>
          <c:invertIfNegative val="0"/>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7679-4694-AE82-E52DFAD65F53}"/>
            </c:ext>
          </c:extLst>
        </c:ser>
        <c:dLbls>
          <c:showLegendKey val="0"/>
          <c:showVal val="0"/>
          <c:showCatName val="0"/>
          <c:showSerName val="0"/>
          <c:showPercent val="0"/>
          <c:showBubbleSize val="0"/>
        </c:dLbls>
        <c:gapWidth val="219"/>
        <c:overlap val="-27"/>
        <c:axId val="1689505872"/>
        <c:axId val="1689506352"/>
      </c:barChart>
      <c:catAx>
        <c:axId val="1689505872"/>
        <c:scaling>
          <c:orientation val="minMax"/>
        </c:scaling>
        <c:delete val="1"/>
        <c:axPos val="b"/>
        <c:numFmt formatCode="General" sourceLinked="1"/>
        <c:majorTickMark val="none"/>
        <c:minorTickMark val="none"/>
        <c:tickLblPos val="nextTo"/>
        <c:crossAx val="1689506352"/>
        <c:crosses val="autoZero"/>
        <c:auto val="1"/>
        <c:lblAlgn val="ctr"/>
        <c:lblOffset val="100"/>
        <c:noMultiLvlLbl val="0"/>
      </c:catAx>
      <c:valAx>
        <c:axId val="1689506352"/>
        <c:scaling>
          <c:orientation val="minMax"/>
        </c:scaling>
        <c:delete val="1"/>
        <c:axPos val="l"/>
        <c:numFmt formatCode="General" sourceLinked="1"/>
        <c:majorTickMark val="none"/>
        <c:minorTickMark val="none"/>
        <c:tickLblPos val="nextTo"/>
        <c:crossAx val="16895058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colors2.xml><?xml version="1.0" encoding="utf-8"?>
<cs:colorStyle xmlns:cs="http://schemas.microsoft.com/office/drawing/2012/chartStyle" xmlns:a="http://schemas.openxmlformats.org/drawingml/2006/main" meth="withinLinearReversed" id="26">
  <a:schemeClr val="accent6"/>
</cs:colorStyle>
</file>

<file path=ppt/charts/colors3.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0.13253</cdr:x>
      <cdr:y>0.47578</cdr:y>
    </cdr:from>
    <cdr:to>
      <cdr:x>0.50139</cdr:x>
      <cdr:y>0.9366</cdr:y>
    </cdr:to>
    <cdr:cxnSp macro="">
      <cdr:nvCxnSpPr>
        <cdr:cNvPr id="3" name="Straight Connector 2">
          <a:extLst xmlns:a="http://schemas.openxmlformats.org/drawingml/2006/main">
            <a:ext uri="{FF2B5EF4-FFF2-40B4-BE49-F238E27FC236}">
              <a16:creationId xmlns:a16="http://schemas.microsoft.com/office/drawing/2014/main" id="{398897E1-EF29-048E-A184-7E238963AB3C}"/>
            </a:ext>
          </a:extLst>
        </cdr:cNvPr>
        <cdr:cNvCxnSpPr/>
      </cdr:nvCxnSpPr>
      <cdr:spPr>
        <a:xfrm xmlns:a="http://schemas.openxmlformats.org/drawingml/2006/main">
          <a:off x="1452880" y="1261177"/>
          <a:ext cx="4043680" cy="1221528"/>
        </a:xfrm>
        <a:prstGeom xmlns:a="http://schemas.openxmlformats.org/drawingml/2006/main" prst="line">
          <a:avLst/>
        </a:prstGeom>
        <a:ln xmlns:a="http://schemas.openxmlformats.org/drawingml/2006/main" w="22225"/>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cdr:x>
      <cdr:y>0.66063</cdr:y>
    </cdr:from>
    <cdr:to>
      <cdr:x>0.83318</cdr:x>
      <cdr:y>0.93921</cdr:y>
    </cdr:to>
    <cdr:cxnSp macro="">
      <cdr:nvCxnSpPr>
        <cdr:cNvPr id="4" name="Straight Connector 3">
          <a:extLst xmlns:a="http://schemas.openxmlformats.org/drawingml/2006/main">
            <a:ext uri="{FF2B5EF4-FFF2-40B4-BE49-F238E27FC236}">
              <a16:creationId xmlns:a16="http://schemas.microsoft.com/office/drawing/2014/main" id="{E9567F9B-6C7D-6197-B188-23C874C630F5}"/>
            </a:ext>
          </a:extLst>
        </cdr:cNvPr>
        <cdr:cNvCxnSpPr/>
      </cdr:nvCxnSpPr>
      <cdr:spPr>
        <a:xfrm xmlns:a="http://schemas.openxmlformats.org/drawingml/2006/main" flipH="1">
          <a:off x="5481320" y="1751185"/>
          <a:ext cx="3652520" cy="738433"/>
        </a:xfrm>
        <a:prstGeom xmlns:a="http://schemas.openxmlformats.org/drawingml/2006/main" prst="line">
          <a:avLst/>
        </a:prstGeom>
        <a:ln xmlns:a="http://schemas.openxmlformats.org/drawingml/2006/main" w="22225"/>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FD98E-1B2A-F751-AC04-DF82B04CEF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C79E1BB-F26B-F7C6-A5E7-70532962F3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A96D08-DB72-24AB-28B5-DC4E0A22648F}"/>
              </a:ext>
            </a:extLst>
          </p:cNvPr>
          <p:cNvSpPr>
            <a:spLocks noGrp="1"/>
          </p:cNvSpPr>
          <p:nvPr>
            <p:ph type="dt" sz="half" idx="10"/>
          </p:nvPr>
        </p:nvSpPr>
        <p:spPr/>
        <p:txBody>
          <a:bodyPr/>
          <a:lstStyle/>
          <a:p>
            <a:fld id="{589A8995-A672-4ADB-8563-8CFE76A489A6}" type="datetimeFigureOut">
              <a:rPr lang="en-IN" smtClean="0"/>
              <a:t>05-12-2024</a:t>
            </a:fld>
            <a:endParaRPr lang="en-IN"/>
          </a:p>
        </p:txBody>
      </p:sp>
      <p:sp>
        <p:nvSpPr>
          <p:cNvPr id="5" name="Footer Placeholder 4">
            <a:extLst>
              <a:ext uri="{FF2B5EF4-FFF2-40B4-BE49-F238E27FC236}">
                <a16:creationId xmlns:a16="http://schemas.microsoft.com/office/drawing/2014/main" id="{5D96C2A9-65D6-6AEA-8FCD-B361E8FF69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A9C6BC-2400-4049-07CB-06D84EE20077}"/>
              </a:ext>
            </a:extLst>
          </p:cNvPr>
          <p:cNvSpPr>
            <a:spLocks noGrp="1"/>
          </p:cNvSpPr>
          <p:nvPr>
            <p:ph type="sldNum" sz="quarter" idx="12"/>
          </p:nvPr>
        </p:nvSpPr>
        <p:spPr/>
        <p:txBody>
          <a:bodyPr/>
          <a:lstStyle/>
          <a:p>
            <a:fld id="{0D244999-0043-40BD-9368-83AED69E5514}" type="slidenum">
              <a:rPr lang="en-IN" smtClean="0"/>
              <a:t>‹#›</a:t>
            </a:fld>
            <a:endParaRPr lang="en-IN"/>
          </a:p>
        </p:txBody>
      </p:sp>
    </p:spTree>
    <p:extLst>
      <p:ext uri="{BB962C8B-B14F-4D97-AF65-F5344CB8AC3E}">
        <p14:creationId xmlns:p14="http://schemas.microsoft.com/office/powerpoint/2010/main" val="3353458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FC7C3-CFF5-5283-C803-5B361C77CD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54D9FE-0A9B-E1DF-B8BF-691216E75F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847570-9E99-890F-F708-2FF73ACE0D1A}"/>
              </a:ext>
            </a:extLst>
          </p:cNvPr>
          <p:cNvSpPr>
            <a:spLocks noGrp="1"/>
          </p:cNvSpPr>
          <p:nvPr>
            <p:ph type="dt" sz="half" idx="10"/>
          </p:nvPr>
        </p:nvSpPr>
        <p:spPr/>
        <p:txBody>
          <a:bodyPr/>
          <a:lstStyle/>
          <a:p>
            <a:fld id="{589A8995-A672-4ADB-8563-8CFE76A489A6}" type="datetimeFigureOut">
              <a:rPr lang="en-IN" smtClean="0"/>
              <a:t>05-12-2024</a:t>
            </a:fld>
            <a:endParaRPr lang="en-IN"/>
          </a:p>
        </p:txBody>
      </p:sp>
      <p:sp>
        <p:nvSpPr>
          <p:cNvPr id="5" name="Footer Placeholder 4">
            <a:extLst>
              <a:ext uri="{FF2B5EF4-FFF2-40B4-BE49-F238E27FC236}">
                <a16:creationId xmlns:a16="http://schemas.microsoft.com/office/drawing/2014/main" id="{FE766563-65E2-661F-4C66-DC042E4C5E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0A2106-D86D-6765-0F98-41CBFE2E3BB8}"/>
              </a:ext>
            </a:extLst>
          </p:cNvPr>
          <p:cNvSpPr>
            <a:spLocks noGrp="1"/>
          </p:cNvSpPr>
          <p:nvPr>
            <p:ph type="sldNum" sz="quarter" idx="12"/>
          </p:nvPr>
        </p:nvSpPr>
        <p:spPr/>
        <p:txBody>
          <a:bodyPr/>
          <a:lstStyle/>
          <a:p>
            <a:fld id="{0D244999-0043-40BD-9368-83AED69E5514}" type="slidenum">
              <a:rPr lang="en-IN" smtClean="0"/>
              <a:t>‹#›</a:t>
            </a:fld>
            <a:endParaRPr lang="en-IN"/>
          </a:p>
        </p:txBody>
      </p:sp>
    </p:spTree>
    <p:extLst>
      <p:ext uri="{BB962C8B-B14F-4D97-AF65-F5344CB8AC3E}">
        <p14:creationId xmlns:p14="http://schemas.microsoft.com/office/powerpoint/2010/main" val="760764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F3C993-1688-B45D-3FA6-9745AF5FB8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456637-4137-E4F4-9BD8-55E2C54889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242E02-AAD8-60B6-2E1C-9A13D199DF2D}"/>
              </a:ext>
            </a:extLst>
          </p:cNvPr>
          <p:cNvSpPr>
            <a:spLocks noGrp="1"/>
          </p:cNvSpPr>
          <p:nvPr>
            <p:ph type="dt" sz="half" idx="10"/>
          </p:nvPr>
        </p:nvSpPr>
        <p:spPr/>
        <p:txBody>
          <a:bodyPr/>
          <a:lstStyle/>
          <a:p>
            <a:fld id="{589A8995-A672-4ADB-8563-8CFE76A489A6}" type="datetimeFigureOut">
              <a:rPr lang="en-IN" smtClean="0"/>
              <a:t>05-12-2024</a:t>
            </a:fld>
            <a:endParaRPr lang="en-IN"/>
          </a:p>
        </p:txBody>
      </p:sp>
      <p:sp>
        <p:nvSpPr>
          <p:cNvPr id="5" name="Footer Placeholder 4">
            <a:extLst>
              <a:ext uri="{FF2B5EF4-FFF2-40B4-BE49-F238E27FC236}">
                <a16:creationId xmlns:a16="http://schemas.microsoft.com/office/drawing/2014/main" id="{011C2420-51AF-785A-A8AA-B6C2372A97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BB9DD2-E5AE-AD6C-B235-17DBFDC7A63A}"/>
              </a:ext>
            </a:extLst>
          </p:cNvPr>
          <p:cNvSpPr>
            <a:spLocks noGrp="1"/>
          </p:cNvSpPr>
          <p:nvPr>
            <p:ph type="sldNum" sz="quarter" idx="12"/>
          </p:nvPr>
        </p:nvSpPr>
        <p:spPr/>
        <p:txBody>
          <a:bodyPr/>
          <a:lstStyle/>
          <a:p>
            <a:fld id="{0D244999-0043-40BD-9368-83AED69E5514}" type="slidenum">
              <a:rPr lang="en-IN" smtClean="0"/>
              <a:t>‹#›</a:t>
            </a:fld>
            <a:endParaRPr lang="en-IN"/>
          </a:p>
        </p:txBody>
      </p:sp>
    </p:spTree>
    <p:extLst>
      <p:ext uri="{BB962C8B-B14F-4D97-AF65-F5344CB8AC3E}">
        <p14:creationId xmlns:p14="http://schemas.microsoft.com/office/powerpoint/2010/main" val="2001907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3C96B-EFA5-87B0-439A-6BA06DF129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D4F9C1-4F76-3C13-F5E2-1B492F13A3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328A58-AD40-74B1-2330-A07A8782F817}"/>
              </a:ext>
            </a:extLst>
          </p:cNvPr>
          <p:cNvSpPr>
            <a:spLocks noGrp="1"/>
          </p:cNvSpPr>
          <p:nvPr>
            <p:ph type="dt" sz="half" idx="10"/>
          </p:nvPr>
        </p:nvSpPr>
        <p:spPr/>
        <p:txBody>
          <a:bodyPr/>
          <a:lstStyle/>
          <a:p>
            <a:fld id="{589A8995-A672-4ADB-8563-8CFE76A489A6}" type="datetimeFigureOut">
              <a:rPr lang="en-IN" smtClean="0"/>
              <a:t>05-12-2024</a:t>
            </a:fld>
            <a:endParaRPr lang="en-IN"/>
          </a:p>
        </p:txBody>
      </p:sp>
      <p:sp>
        <p:nvSpPr>
          <p:cNvPr id="5" name="Footer Placeholder 4">
            <a:extLst>
              <a:ext uri="{FF2B5EF4-FFF2-40B4-BE49-F238E27FC236}">
                <a16:creationId xmlns:a16="http://schemas.microsoft.com/office/drawing/2014/main" id="{EB312853-C356-8F03-C529-A5E38B4E61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02CD77-B648-76BD-B2C7-FCF207635336}"/>
              </a:ext>
            </a:extLst>
          </p:cNvPr>
          <p:cNvSpPr>
            <a:spLocks noGrp="1"/>
          </p:cNvSpPr>
          <p:nvPr>
            <p:ph type="sldNum" sz="quarter" idx="12"/>
          </p:nvPr>
        </p:nvSpPr>
        <p:spPr/>
        <p:txBody>
          <a:bodyPr/>
          <a:lstStyle/>
          <a:p>
            <a:fld id="{0D244999-0043-40BD-9368-83AED69E5514}" type="slidenum">
              <a:rPr lang="en-IN" smtClean="0"/>
              <a:t>‹#›</a:t>
            </a:fld>
            <a:endParaRPr lang="en-IN"/>
          </a:p>
        </p:txBody>
      </p:sp>
    </p:spTree>
    <p:extLst>
      <p:ext uri="{BB962C8B-B14F-4D97-AF65-F5344CB8AC3E}">
        <p14:creationId xmlns:p14="http://schemas.microsoft.com/office/powerpoint/2010/main" val="4204063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F98BB-1D4F-757E-1AE6-B91AED279F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B133AF-9BA5-7F17-35BD-58A793612E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1BE0D-A8A7-E25E-6A33-901C8948A539}"/>
              </a:ext>
            </a:extLst>
          </p:cNvPr>
          <p:cNvSpPr>
            <a:spLocks noGrp="1"/>
          </p:cNvSpPr>
          <p:nvPr>
            <p:ph type="dt" sz="half" idx="10"/>
          </p:nvPr>
        </p:nvSpPr>
        <p:spPr/>
        <p:txBody>
          <a:bodyPr/>
          <a:lstStyle/>
          <a:p>
            <a:fld id="{589A8995-A672-4ADB-8563-8CFE76A489A6}" type="datetimeFigureOut">
              <a:rPr lang="en-IN" smtClean="0"/>
              <a:t>05-12-2024</a:t>
            </a:fld>
            <a:endParaRPr lang="en-IN"/>
          </a:p>
        </p:txBody>
      </p:sp>
      <p:sp>
        <p:nvSpPr>
          <p:cNvPr id="5" name="Footer Placeholder 4">
            <a:extLst>
              <a:ext uri="{FF2B5EF4-FFF2-40B4-BE49-F238E27FC236}">
                <a16:creationId xmlns:a16="http://schemas.microsoft.com/office/drawing/2014/main" id="{AF513CB6-32B6-E577-237D-AAF3814E06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98EF46-286B-BEFF-B39A-508869CE5CA3}"/>
              </a:ext>
            </a:extLst>
          </p:cNvPr>
          <p:cNvSpPr>
            <a:spLocks noGrp="1"/>
          </p:cNvSpPr>
          <p:nvPr>
            <p:ph type="sldNum" sz="quarter" idx="12"/>
          </p:nvPr>
        </p:nvSpPr>
        <p:spPr/>
        <p:txBody>
          <a:bodyPr/>
          <a:lstStyle/>
          <a:p>
            <a:fld id="{0D244999-0043-40BD-9368-83AED69E5514}" type="slidenum">
              <a:rPr lang="en-IN" smtClean="0"/>
              <a:t>‹#›</a:t>
            </a:fld>
            <a:endParaRPr lang="en-IN"/>
          </a:p>
        </p:txBody>
      </p:sp>
    </p:spTree>
    <p:extLst>
      <p:ext uri="{BB962C8B-B14F-4D97-AF65-F5344CB8AC3E}">
        <p14:creationId xmlns:p14="http://schemas.microsoft.com/office/powerpoint/2010/main" val="3168622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55053-43A6-FD1E-F8CB-CFC6ECD712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E6154D-DE8B-36FC-E58E-128AE7D899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868339-806D-70DB-D70E-5CF11D1C63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E52A3F-D4AA-5A18-5911-1DCEC65FAA5B}"/>
              </a:ext>
            </a:extLst>
          </p:cNvPr>
          <p:cNvSpPr>
            <a:spLocks noGrp="1"/>
          </p:cNvSpPr>
          <p:nvPr>
            <p:ph type="dt" sz="half" idx="10"/>
          </p:nvPr>
        </p:nvSpPr>
        <p:spPr/>
        <p:txBody>
          <a:bodyPr/>
          <a:lstStyle/>
          <a:p>
            <a:fld id="{589A8995-A672-4ADB-8563-8CFE76A489A6}" type="datetimeFigureOut">
              <a:rPr lang="en-IN" smtClean="0"/>
              <a:t>05-12-2024</a:t>
            </a:fld>
            <a:endParaRPr lang="en-IN"/>
          </a:p>
        </p:txBody>
      </p:sp>
      <p:sp>
        <p:nvSpPr>
          <p:cNvPr id="6" name="Footer Placeholder 5">
            <a:extLst>
              <a:ext uri="{FF2B5EF4-FFF2-40B4-BE49-F238E27FC236}">
                <a16:creationId xmlns:a16="http://schemas.microsoft.com/office/drawing/2014/main" id="{7513ADB6-782C-7E34-1DAA-CB352C4723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62778C-105F-E14F-15BE-FCCC9837BB11}"/>
              </a:ext>
            </a:extLst>
          </p:cNvPr>
          <p:cNvSpPr>
            <a:spLocks noGrp="1"/>
          </p:cNvSpPr>
          <p:nvPr>
            <p:ph type="sldNum" sz="quarter" idx="12"/>
          </p:nvPr>
        </p:nvSpPr>
        <p:spPr/>
        <p:txBody>
          <a:bodyPr/>
          <a:lstStyle/>
          <a:p>
            <a:fld id="{0D244999-0043-40BD-9368-83AED69E5514}" type="slidenum">
              <a:rPr lang="en-IN" smtClean="0"/>
              <a:t>‹#›</a:t>
            </a:fld>
            <a:endParaRPr lang="en-IN"/>
          </a:p>
        </p:txBody>
      </p:sp>
    </p:spTree>
    <p:extLst>
      <p:ext uri="{BB962C8B-B14F-4D97-AF65-F5344CB8AC3E}">
        <p14:creationId xmlns:p14="http://schemas.microsoft.com/office/powerpoint/2010/main" val="2681964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38791-CECD-901F-97AD-097BDD8BE2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012769-2F8B-5527-32B5-93337CBF59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5B0618-1019-8D0C-3075-FD9C48AE45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A569A6-98AB-C067-3D56-65ABA460ED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9878BC-34BD-9CAF-D4B8-5539322E0A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E948F0-E302-8792-4B72-E839E378387A}"/>
              </a:ext>
            </a:extLst>
          </p:cNvPr>
          <p:cNvSpPr>
            <a:spLocks noGrp="1"/>
          </p:cNvSpPr>
          <p:nvPr>
            <p:ph type="dt" sz="half" idx="10"/>
          </p:nvPr>
        </p:nvSpPr>
        <p:spPr/>
        <p:txBody>
          <a:bodyPr/>
          <a:lstStyle/>
          <a:p>
            <a:fld id="{589A8995-A672-4ADB-8563-8CFE76A489A6}" type="datetimeFigureOut">
              <a:rPr lang="en-IN" smtClean="0"/>
              <a:t>05-12-2024</a:t>
            </a:fld>
            <a:endParaRPr lang="en-IN"/>
          </a:p>
        </p:txBody>
      </p:sp>
      <p:sp>
        <p:nvSpPr>
          <p:cNvPr id="8" name="Footer Placeholder 7">
            <a:extLst>
              <a:ext uri="{FF2B5EF4-FFF2-40B4-BE49-F238E27FC236}">
                <a16:creationId xmlns:a16="http://schemas.microsoft.com/office/drawing/2014/main" id="{D30F3E3F-1C32-5858-B5AE-F4BF23F5453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B50623-EE48-CFC6-9FC2-1837E3088700}"/>
              </a:ext>
            </a:extLst>
          </p:cNvPr>
          <p:cNvSpPr>
            <a:spLocks noGrp="1"/>
          </p:cNvSpPr>
          <p:nvPr>
            <p:ph type="sldNum" sz="quarter" idx="12"/>
          </p:nvPr>
        </p:nvSpPr>
        <p:spPr/>
        <p:txBody>
          <a:bodyPr/>
          <a:lstStyle/>
          <a:p>
            <a:fld id="{0D244999-0043-40BD-9368-83AED69E5514}" type="slidenum">
              <a:rPr lang="en-IN" smtClean="0"/>
              <a:t>‹#›</a:t>
            </a:fld>
            <a:endParaRPr lang="en-IN"/>
          </a:p>
        </p:txBody>
      </p:sp>
    </p:spTree>
    <p:extLst>
      <p:ext uri="{BB962C8B-B14F-4D97-AF65-F5344CB8AC3E}">
        <p14:creationId xmlns:p14="http://schemas.microsoft.com/office/powerpoint/2010/main" val="1616126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B51A-DC41-5484-5F9C-76C2FCF5FAF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BC7ACD-70D1-74E2-411E-0600EF7CD2E6}"/>
              </a:ext>
            </a:extLst>
          </p:cNvPr>
          <p:cNvSpPr>
            <a:spLocks noGrp="1"/>
          </p:cNvSpPr>
          <p:nvPr>
            <p:ph type="dt" sz="half" idx="10"/>
          </p:nvPr>
        </p:nvSpPr>
        <p:spPr/>
        <p:txBody>
          <a:bodyPr/>
          <a:lstStyle/>
          <a:p>
            <a:fld id="{589A8995-A672-4ADB-8563-8CFE76A489A6}" type="datetimeFigureOut">
              <a:rPr lang="en-IN" smtClean="0"/>
              <a:t>05-12-2024</a:t>
            </a:fld>
            <a:endParaRPr lang="en-IN"/>
          </a:p>
        </p:txBody>
      </p:sp>
      <p:sp>
        <p:nvSpPr>
          <p:cNvPr id="4" name="Footer Placeholder 3">
            <a:extLst>
              <a:ext uri="{FF2B5EF4-FFF2-40B4-BE49-F238E27FC236}">
                <a16:creationId xmlns:a16="http://schemas.microsoft.com/office/drawing/2014/main" id="{09427E89-7A65-145C-571E-DD8CD74A15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B818E5-F508-F313-D544-7DEF4A1EF66B}"/>
              </a:ext>
            </a:extLst>
          </p:cNvPr>
          <p:cNvSpPr>
            <a:spLocks noGrp="1"/>
          </p:cNvSpPr>
          <p:nvPr>
            <p:ph type="sldNum" sz="quarter" idx="12"/>
          </p:nvPr>
        </p:nvSpPr>
        <p:spPr/>
        <p:txBody>
          <a:bodyPr/>
          <a:lstStyle/>
          <a:p>
            <a:fld id="{0D244999-0043-40BD-9368-83AED69E5514}" type="slidenum">
              <a:rPr lang="en-IN" smtClean="0"/>
              <a:t>‹#›</a:t>
            </a:fld>
            <a:endParaRPr lang="en-IN"/>
          </a:p>
        </p:txBody>
      </p:sp>
    </p:spTree>
    <p:extLst>
      <p:ext uri="{BB962C8B-B14F-4D97-AF65-F5344CB8AC3E}">
        <p14:creationId xmlns:p14="http://schemas.microsoft.com/office/powerpoint/2010/main" val="343011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C04436-165C-E336-5A2C-97CD1C829EEB}"/>
              </a:ext>
            </a:extLst>
          </p:cNvPr>
          <p:cNvSpPr>
            <a:spLocks noGrp="1"/>
          </p:cNvSpPr>
          <p:nvPr>
            <p:ph type="dt" sz="half" idx="10"/>
          </p:nvPr>
        </p:nvSpPr>
        <p:spPr/>
        <p:txBody>
          <a:bodyPr/>
          <a:lstStyle/>
          <a:p>
            <a:fld id="{589A8995-A672-4ADB-8563-8CFE76A489A6}" type="datetimeFigureOut">
              <a:rPr lang="en-IN" smtClean="0"/>
              <a:t>05-12-2024</a:t>
            </a:fld>
            <a:endParaRPr lang="en-IN"/>
          </a:p>
        </p:txBody>
      </p:sp>
      <p:sp>
        <p:nvSpPr>
          <p:cNvPr id="3" name="Footer Placeholder 2">
            <a:extLst>
              <a:ext uri="{FF2B5EF4-FFF2-40B4-BE49-F238E27FC236}">
                <a16:creationId xmlns:a16="http://schemas.microsoft.com/office/drawing/2014/main" id="{D9B8524E-F8A8-AC1D-EE77-5194B1BAEC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4F10E6-9FE8-F8F7-E469-2B726668B437}"/>
              </a:ext>
            </a:extLst>
          </p:cNvPr>
          <p:cNvSpPr>
            <a:spLocks noGrp="1"/>
          </p:cNvSpPr>
          <p:nvPr>
            <p:ph type="sldNum" sz="quarter" idx="12"/>
          </p:nvPr>
        </p:nvSpPr>
        <p:spPr/>
        <p:txBody>
          <a:bodyPr/>
          <a:lstStyle/>
          <a:p>
            <a:fld id="{0D244999-0043-40BD-9368-83AED69E5514}" type="slidenum">
              <a:rPr lang="en-IN" smtClean="0"/>
              <a:t>‹#›</a:t>
            </a:fld>
            <a:endParaRPr lang="en-IN"/>
          </a:p>
        </p:txBody>
      </p:sp>
    </p:spTree>
    <p:extLst>
      <p:ext uri="{BB962C8B-B14F-4D97-AF65-F5344CB8AC3E}">
        <p14:creationId xmlns:p14="http://schemas.microsoft.com/office/powerpoint/2010/main" val="26412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33C21-D8C6-E06D-9DB7-F87D61934D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E9125D0-C313-B86C-96C9-EF5E30BA87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9AC16C-CF83-9E0F-4969-70A44F77F8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88B02-CA68-760E-6B16-5AAB3533E021}"/>
              </a:ext>
            </a:extLst>
          </p:cNvPr>
          <p:cNvSpPr>
            <a:spLocks noGrp="1"/>
          </p:cNvSpPr>
          <p:nvPr>
            <p:ph type="dt" sz="half" idx="10"/>
          </p:nvPr>
        </p:nvSpPr>
        <p:spPr/>
        <p:txBody>
          <a:bodyPr/>
          <a:lstStyle/>
          <a:p>
            <a:fld id="{589A8995-A672-4ADB-8563-8CFE76A489A6}" type="datetimeFigureOut">
              <a:rPr lang="en-IN" smtClean="0"/>
              <a:t>05-12-2024</a:t>
            </a:fld>
            <a:endParaRPr lang="en-IN"/>
          </a:p>
        </p:txBody>
      </p:sp>
      <p:sp>
        <p:nvSpPr>
          <p:cNvPr id="6" name="Footer Placeholder 5">
            <a:extLst>
              <a:ext uri="{FF2B5EF4-FFF2-40B4-BE49-F238E27FC236}">
                <a16:creationId xmlns:a16="http://schemas.microsoft.com/office/drawing/2014/main" id="{1C3796D0-B0CC-46DD-F53E-7E13D19D6E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4D6596-C228-3134-9443-4A3279E78F4B}"/>
              </a:ext>
            </a:extLst>
          </p:cNvPr>
          <p:cNvSpPr>
            <a:spLocks noGrp="1"/>
          </p:cNvSpPr>
          <p:nvPr>
            <p:ph type="sldNum" sz="quarter" idx="12"/>
          </p:nvPr>
        </p:nvSpPr>
        <p:spPr/>
        <p:txBody>
          <a:bodyPr/>
          <a:lstStyle/>
          <a:p>
            <a:fld id="{0D244999-0043-40BD-9368-83AED69E5514}" type="slidenum">
              <a:rPr lang="en-IN" smtClean="0"/>
              <a:t>‹#›</a:t>
            </a:fld>
            <a:endParaRPr lang="en-IN"/>
          </a:p>
        </p:txBody>
      </p:sp>
    </p:spTree>
    <p:extLst>
      <p:ext uri="{BB962C8B-B14F-4D97-AF65-F5344CB8AC3E}">
        <p14:creationId xmlns:p14="http://schemas.microsoft.com/office/powerpoint/2010/main" val="3373884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CAC43-1098-6877-F522-13155F0614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C60870-BEF5-83CA-B266-B8E20A0391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148E86-C0F7-4CD4-3A9B-6A24528355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645D09-485D-994A-A6FE-520B50E168B2}"/>
              </a:ext>
            </a:extLst>
          </p:cNvPr>
          <p:cNvSpPr>
            <a:spLocks noGrp="1"/>
          </p:cNvSpPr>
          <p:nvPr>
            <p:ph type="dt" sz="half" idx="10"/>
          </p:nvPr>
        </p:nvSpPr>
        <p:spPr/>
        <p:txBody>
          <a:bodyPr/>
          <a:lstStyle/>
          <a:p>
            <a:fld id="{589A8995-A672-4ADB-8563-8CFE76A489A6}" type="datetimeFigureOut">
              <a:rPr lang="en-IN" smtClean="0"/>
              <a:t>05-12-2024</a:t>
            </a:fld>
            <a:endParaRPr lang="en-IN"/>
          </a:p>
        </p:txBody>
      </p:sp>
      <p:sp>
        <p:nvSpPr>
          <p:cNvPr id="6" name="Footer Placeholder 5">
            <a:extLst>
              <a:ext uri="{FF2B5EF4-FFF2-40B4-BE49-F238E27FC236}">
                <a16:creationId xmlns:a16="http://schemas.microsoft.com/office/drawing/2014/main" id="{44265ED9-B525-B830-CCC1-3D0CE14908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6DFD46-9C21-B108-300D-AD21EBE2227F}"/>
              </a:ext>
            </a:extLst>
          </p:cNvPr>
          <p:cNvSpPr>
            <a:spLocks noGrp="1"/>
          </p:cNvSpPr>
          <p:nvPr>
            <p:ph type="sldNum" sz="quarter" idx="12"/>
          </p:nvPr>
        </p:nvSpPr>
        <p:spPr/>
        <p:txBody>
          <a:bodyPr/>
          <a:lstStyle/>
          <a:p>
            <a:fld id="{0D244999-0043-40BD-9368-83AED69E5514}" type="slidenum">
              <a:rPr lang="en-IN" smtClean="0"/>
              <a:t>‹#›</a:t>
            </a:fld>
            <a:endParaRPr lang="en-IN"/>
          </a:p>
        </p:txBody>
      </p:sp>
    </p:spTree>
    <p:extLst>
      <p:ext uri="{BB962C8B-B14F-4D97-AF65-F5344CB8AC3E}">
        <p14:creationId xmlns:p14="http://schemas.microsoft.com/office/powerpoint/2010/main" val="3014641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0F0191-097F-AFAD-0B58-123740FF54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5A875D-A993-88F7-E6F1-42BE65269E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B7836D-C973-5B9C-3301-9951E75733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A8995-A672-4ADB-8563-8CFE76A489A6}" type="datetimeFigureOut">
              <a:rPr lang="en-IN" smtClean="0"/>
              <a:t>05-12-2024</a:t>
            </a:fld>
            <a:endParaRPr lang="en-IN"/>
          </a:p>
        </p:txBody>
      </p:sp>
      <p:sp>
        <p:nvSpPr>
          <p:cNvPr id="5" name="Footer Placeholder 4">
            <a:extLst>
              <a:ext uri="{FF2B5EF4-FFF2-40B4-BE49-F238E27FC236}">
                <a16:creationId xmlns:a16="http://schemas.microsoft.com/office/drawing/2014/main" id="{75BC56D9-B281-9901-9073-E3F42B65F6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C7DEDA-B2C6-1966-F4CB-4668899D13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44999-0043-40BD-9368-83AED69E5514}" type="slidenum">
              <a:rPr lang="en-IN" smtClean="0"/>
              <a:t>‹#›</a:t>
            </a:fld>
            <a:endParaRPr lang="en-IN"/>
          </a:p>
        </p:txBody>
      </p:sp>
    </p:spTree>
    <p:extLst>
      <p:ext uri="{BB962C8B-B14F-4D97-AF65-F5344CB8AC3E}">
        <p14:creationId xmlns:p14="http://schemas.microsoft.com/office/powerpoint/2010/main" val="44938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3" Type="http://schemas.openxmlformats.org/officeDocument/2006/relationships/image" Target="../media/image3.sv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3ED75E8-97F5-44AD-1915-4F322C2A4459}"/>
              </a:ext>
            </a:extLst>
          </p:cNvPr>
          <p:cNvSpPr txBox="1"/>
          <p:nvPr/>
        </p:nvSpPr>
        <p:spPr>
          <a:xfrm>
            <a:off x="3210560" y="3088640"/>
            <a:ext cx="8503920" cy="1446550"/>
          </a:xfrm>
          <a:prstGeom prst="rect">
            <a:avLst/>
          </a:prstGeom>
          <a:noFill/>
        </p:spPr>
        <p:txBody>
          <a:bodyPr wrap="square" rtlCol="0">
            <a:spAutoFit/>
          </a:bodyPr>
          <a:lstStyle/>
          <a:p>
            <a:pPr algn="ctr"/>
            <a:r>
              <a:rPr lang="en-IN" sz="4400" b="1" dirty="0">
                <a:solidFill>
                  <a:schemeClr val="accent1">
                    <a:lumMod val="50000"/>
                  </a:schemeClr>
                </a:solidFill>
                <a:latin typeface="Bell MT" panose="02020503060305020303" pitchFamily="18" charset="0"/>
              </a:rPr>
              <a:t>PRODUCT INTELLIGENCE INSIGHT</a:t>
            </a:r>
          </a:p>
        </p:txBody>
      </p:sp>
      <p:sp>
        <p:nvSpPr>
          <p:cNvPr id="2" name="TextBox 1">
            <a:extLst>
              <a:ext uri="{FF2B5EF4-FFF2-40B4-BE49-F238E27FC236}">
                <a16:creationId xmlns:a16="http://schemas.microsoft.com/office/drawing/2014/main" id="{63D4CC28-001E-8C50-DF97-41635B83032B}"/>
              </a:ext>
            </a:extLst>
          </p:cNvPr>
          <p:cNvSpPr txBox="1"/>
          <p:nvPr/>
        </p:nvSpPr>
        <p:spPr>
          <a:xfrm>
            <a:off x="8524240" y="5943600"/>
            <a:ext cx="3595485" cy="769441"/>
          </a:xfrm>
          <a:prstGeom prst="rect">
            <a:avLst/>
          </a:prstGeom>
          <a:noFill/>
        </p:spPr>
        <p:txBody>
          <a:bodyPr wrap="square" rtlCol="0">
            <a:spAutoFit/>
          </a:bodyPr>
          <a:lstStyle/>
          <a:p>
            <a:pPr algn="ctr"/>
            <a:r>
              <a:rPr lang="en-IN" sz="2200" dirty="0">
                <a:latin typeface="Bell MT" panose="02020503060305020303" pitchFamily="18" charset="0"/>
              </a:rPr>
              <a:t>Designed and Presented By</a:t>
            </a:r>
          </a:p>
          <a:p>
            <a:pPr algn="ctr"/>
            <a:r>
              <a:rPr lang="en-IN" sz="2200" dirty="0">
                <a:latin typeface="Bell MT" panose="02020503060305020303" pitchFamily="18" charset="0"/>
              </a:rPr>
              <a:t>Mariam Erica John</a:t>
            </a:r>
          </a:p>
        </p:txBody>
      </p:sp>
    </p:spTree>
    <p:extLst>
      <p:ext uri="{BB962C8B-B14F-4D97-AF65-F5344CB8AC3E}">
        <p14:creationId xmlns:p14="http://schemas.microsoft.com/office/powerpoint/2010/main" val="1454839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9200">
                <a:alpha val="20000"/>
              </a:srgbClr>
            </a:gs>
            <a:gs pos="100000">
              <a:srgbClr val="79FF79">
                <a:alpha val="20000"/>
              </a:srgbClr>
            </a:gs>
          </a:gsLst>
          <a:lin ang="16200000" scaled="0"/>
        </a:gradFill>
        <a:effectLst/>
      </p:bgPr>
    </p:bg>
    <p:spTree>
      <p:nvGrpSpPr>
        <p:cNvPr id="1" name="">
          <a:extLst>
            <a:ext uri="{FF2B5EF4-FFF2-40B4-BE49-F238E27FC236}">
              <a16:creationId xmlns:a16="http://schemas.microsoft.com/office/drawing/2014/main" id="{612876D1-23DD-222C-9D66-9F978CC9E8A5}"/>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48430D99-236F-C24A-770F-DCB25359EC6C}"/>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963931BC-E81C-7EAD-BC23-C6E2AC6052A9}"/>
                </a:ext>
              </a:extLst>
            </p:cNvPr>
            <p:cNvSpPr/>
            <p:nvPr/>
          </p:nvSpPr>
          <p:spPr>
            <a:xfrm>
              <a:off x="0" y="0"/>
              <a:ext cx="12192000" cy="6858000"/>
            </a:xfrm>
            <a:prstGeom prst="rect">
              <a:avLst/>
            </a:prstGeom>
            <a:solidFill>
              <a:srgbClr val="009200">
                <a:alpha val="2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608C24F-805A-CD25-A3D3-99FE9BED5AB9}"/>
                </a:ext>
              </a:extLst>
            </p:cNvPr>
            <p:cNvSpPr txBox="1"/>
            <p:nvPr/>
          </p:nvSpPr>
          <p:spPr>
            <a:xfrm>
              <a:off x="1066800" y="551616"/>
              <a:ext cx="10058400" cy="5754767"/>
            </a:xfrm>
            <a:prstGeom prst="roundRect">
              <a:avLst/>
            </a:prstGeom>
            <a:solidFill>
              <a:srgbClr val="D8FF9F"/>
            </a:solidFill>
            <a:effectLst>
              <a:outerShdw blurRad="177800" dist="38100" dir="2700000" algn="tl" rotWithShape="0">
                <a:prstClr val="black">
                  <a:alpha val="98000"/>
                </a:prstClr>
              </a:outerShdw>
            </a:effectLst>
          </p:spPr>
          <p:txBody>
            <a:bodyPr wrap="square" rtlCol="0">
              <a:spAutoFit/>
            </a:bodyPr>
            <a:lstStyle/>
            <a:p>
              <a:pPr algn="ctr"/>
              <a:r>
                <a:rPr lang="en-US" sz="3600" b="1" dirty="0">
                  <a:latin typeface="Bell MT" panose="02020503060305020303" pitchFamily="18" charset="0"/>
                </a:rPr>
                <a:t>Introduction</a:t>
              </a:r>
            </a:p>
            <a:p>
              <a:pPr algn="ctr"/>
              <a:endParaRPr lang="en-US" b="1" dirty="0">
                <a:latin typeface="Bell MT" panose="02020503060305020303" pitchFamily="18" charset="0"/>
              </a:endParaRPr>
            </a:p>
            <a:p>
              <a:r>
                <a:rPr lang="en-US" sz="2000" dirty="0">
                  <a:latin typeface="Bell MT" panose="02020503060305020303" pitchFamily="18" charset="0"/>
                </a:rPr>
                <a:t>This Power BI dashboard provides a comprehensive analysis of business performance, sales trends, regional dynamics, and pricing and cost insights based on data spanning three years: </a:t>
              </a:r>
              <a:r>
                <a:rPr lang="en-US" sz="2000" b="1" dirty="0">
                  <a:latin typeface="Bell MT" panose="02020503060305020303" pitchFamily="18" charset="0"/>
                </a:rPr>
                <a:t>2017, 2018, and 2019</a:t>
              </a:r>
              <a:r>
                <a:rPr lang="en-US" sz="2000" dirty="0">
                  <a:latin typeface="Bell MT" panose="02020503060305020303" pitchFamily="18" charset="0"/>
                </a:rPr>
                <a:t>. The dataset captures essential metrics such as revenue, profit, order quantities, and channel performance, offering actionable insights for strategic decision-making.</a:t>
              </a:r>
            </a:p>
            <a:p>
              <a:r>
                <a:rPr lang="en-US" sz="2000" dirty="0">
                  <a:latin typeface="Bell MT" panose="02020503060305020303" pitchFamily="18" charset="0"/>
                </a:rPr>
                <a:t>While </a:t>
              </a:r>
              <a:r>
                <a:rPr lang="en-US" sz="2000" b="1" dirty="0">
                  <a:latin typeface="Bell MT" panose="02020503060305020303" pitchFamily="18" charset="0"/>
                </a:rPr>
                <a:t>2017 and 2018</a:t>
              </a:r>
              <a:r>
                <a:rPr lang="en-US" sz="2000" dirty="0">
                  <a:latin typeface="Bell MT" panose="02020503060305020303" pitchFamily="18" charset="0"/>
                </a:rPr>
                <a:t> encompass complete data from January to December, the </a:t>
              </a:r>
              <a:r>
                <a:rPr lang="en-US" sz="2000" b="1" dirty="0">
                  <a:latin typeface="Bell MT" panose="02020503060305020303" pitchFamily="18" charset="0"/>
                </a:rPr>
                <a:t>2019 data is limited to January through September</a:t>
              </a:r>
              <a:r>
                <a:rPr lang="en-US" sz="2000" dirty="0">
                  <a:latin typeface="Bell MT" panose="02020503060305020303" pitchFamily="18" charset="0"/>
                </a:rPr>
                <a:t>, requiring careful consideration of potential recoveries or changes in the final quarter of the year. By leveraging dynamic visualizations and robust measures, this dashboard helps uncover key drivers of business success, regional performance variations, and product trends across channels.</a:t>
              </a:r>
            </a:p>
            <a:p>
              <a:r>
                <a:rPr lang="en-US" sz="2000" dirty="0">
                  <a:latin typeface="Bell MT" panose="02020503060305020303" pitchFamily="18" charset="0"/>
                </a:rPr>
                <a:t>Through this summary, we explore the critical findings from the dashboard, providing clarity on yearly performance, category dominance, geographical revenue patterns, and cost-revenue relationships, enabling data-driven decisions for sustainable growth.</a:t>
              </a:r>
            </a:p>
            <a:p>
              <a:endParaRPr lang="en-IN" dirty="0"/>
            </a:p>
          </p:txBody>
        </p:sp>
      </p:grpSp>
    </p:spTree>
    <p:extLst>
      <p:ext uri="{BB962C8B-B14F-4D97-AF65-F5344CB8AC3E}">
        <p14:creationId xmlns:p14="http://schemas.microsoft.com/office/powerpoint/2010/main" val="1409658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9200">
                <a:alpha val="20000"/>
              </a:srgbClr>
            </a:gs>
            <a:gs pos="100000">
              <a:srgbClr val="79FF79">
                <a:alpha val="20000"/>
              </a:srgbClr>
            </a:gs>
          </a:gsLst>
          <a:lin ang="16200000" scaled="0"/>
        </a:gradFill>
        <a:effectLst/>
      </p:bgPr>
    </p:bg>
    <p:spTree>
      <p:nvGrpSpPr>
        <p:cNvPr id="1" name="">
          <a:extLst>
            <a:ext uri="{FF2B5EF4-FFF2-40B4-BE49-F238E27FC236}">
              <a16:creationId xmlns:a16="http://schemas.microsoft.com/office/drawing/2014/main" id="{FB12296B-71A6-05C7-5A22-C2C71CE16DFE}"/>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1C16CFCA-B1AF-2119-C406-C6EB3020245A}"/>
              </a:ext>
            </a:extLst>
          </p:cNvPr>
          <p:cNvGrpSpPr/>
          <p:nvPr/>
        </p:nvGrpSpPr>
        <p:grpSpPr>
          <a:xfrm>
            <a:off x="3564" y="-1450166"/>
            <a:ext cx="12249533" cy="9544971"/>
            <a:chOff x="3564" y="-1450166"/>
            <a:chExt cx="12249533" cy="9544971"/>
          </a:xfrm>
        </p:grpSpPr>
        <p:sp>
          <p:nvSpPr>
            <p:cNvPr id="21" name="Freeform: Shape 20">
              <a:extLst>
                <a:ext uri="{FF2B5EF4-FFF2-40B4-BE49-F238E27FC236}">
                  <a16:creationId xmlns:a16="http://schemas.microsoft.com/office/drawing/2014/main" id="{3E326476-BB6A-57D7-E1DC-DC2F2ED8EA5C}"/>
                </a:ext>
              </a:extLst>
            </p:cNvPr>
            <p:cNvSpPr/>
            <p:nvPr/>
          </p:nvSpPr>
          <p:spPr>
            <a:xfrm rot="6921597">
              <a:off x="1191384" y="-858151"/>
              <a:ext cx="9544971" cy="8360941"/>
            </a:xfrm>
            <a:custGeom>
              <a:avLst/>
              <a:gdLst>
                <a:gd name="connsiteX0" fmla="*/ 538552 w 9544971"/>
                <a:gd name="connsiteY0" fmla="*/ 2775788 h 8360941"/>
                <a:gd name="connsiteX1" fmla="*/ 505202 w 9544971"/>
                <a:gd name="connsiteY1" fmla="*/ 2692850 h 8360941"/>
                <a:gd name="connsiteX2" fmla="*/ 832383 w 9544971"/>
                <a:gd name="connsiteY2" fmla="*/ 1672545 h 8360941"/>
                <a:gd name="connsiteX3" fmla="*/ 956893 w 9544971"/>
                <a:gd name="connsiteY3" fmla="*/ 1613286 h 8360941"/>
                <a:gd name="connsiteX4" fmla="*/ 956578 w 9544971"/>
                <a:gd name="connsiteY4" fmla="*/ 1611851 h 8360941"/>
                <a:gd name="connsiteX5" fmla="*/ 968367 w 9544971"/>
                <a:gd name="connsiteY5" fmla="*/ 1607825 h 8360941"/>
                <a:gd name="connsiteX6" fmla="*/ 980253 w 9544971"/>
                <a:gd name="connsiteY6" fmla="*/ 1602169 h 8360941"/>
                <a:gd name="connsiteX7" fmla="*/ 980751 w 9544971"/>
                <a:gd name="connsiteY7" fmla="*/ 1603597 h 8360941"/>
                <a:gd name="connsiteX8" fmla="*/ 1086789 w 9544971"/>
                <a:gd name="connsiteY8" fmla="*/ 1567393 h 8360941"/>
                <a:gd name="connsiteX9" fmla="*/ 1455853 w 9544971"/>
                <a:gd name="connsiteY9" fmla="*/ 724004 h 8360941"/>
                <a:gd name="connsiteX10" fmla="*/ 630011 w 9544971"/>
                <a:gd name="connsiteY10" fmla="*/ 127739 h 8360941"/>
                <a:gd name="connsiteX11" fmla="*/ 130736 w 9544971"/>
                <a:gd name="connsiteY11" fmla="*/ 1015586 h 8360941"/>
                <a:gd name="connsiteX12" fmla="*/ 22710 w 9544971"/>
                <a:gd name="connsiteY12" fmla="*/ 1039356 h 8360941"/>
                <a:gd name="connsiteX13" fmla="*/ 605612 w 9544971"/>
                <a:gd name="connsiteY13" fmla="*/ 16857 h 8360941"/>
                <a:gd name="connsiteX14" fmla="*/ 1563879 w 9544971"/>
                <a:gd name="connsiteY14" fmla="*/ 700233 h 8360941"/>
                <a:gd name="connsiteX15" fmla="*/ 1132463 w 9544971"/>
                <a:gd name="connsiteY15" fmla="*/ 1671232 h 8360941"/>
                <a:gd name="connsiteX16" fmla="*/ 1011125 w 9544971"/>
                <a:gd name="connsiteY16" fmla="*/ 1712484 h 8360941"/>
                <a:gd name="connsiteX17" fmla="*/ 890568 w 9544971"/>
                <a:gd name="connsiteY17" fmla="*/ 1770049 h 8360941"/>
                <a:gd name="connsiteX18" fmla="*/ 612125 w 9544971"/>
                <a:gd name="connsiteY18" fmla="*/ 2655549 h 8360941"/>
                <a:gd name="connsiteX19" fmla="*/ 1518186 w 9544971"/>
                <a:gd name="connsiteY19" fmla="*/ 3144183 h 8360941"/>
                <a:gd name="connsiteX20" fmla="*/ 1923710 w 9544971"/>
                <a:gd name="connsiteY20" fmla="*/ 2198002 h 8360941"/>
                <a:gd name="connsiteX21" fmla="*/ 1931348 w 9544971"/>
                <a:gd name="connsiteY21" fmla="*/ 2195337 h 8360941"/>
                <a:gd name="connsiteX22" fmla="*/ 1929740 w 9544971"/>
                <a:gd name="connsiteY22" fmla="*/ 2186026 h 8360941"/>
                <a:gd name="connsiteX23" fmla="*/ 2527853 w 9544971"/>
                <a:gd name="connsiteY23" fmla="*/ 1251610 h 8360941"/>
                <a:gd name="connsiteX24" fmla="*/ 3486120 w 9544971"/>
                <a:gd name="connsiteY24" fmla="*/ 1934987 h 8360941"/>
                <a:gd name="connsiteX25" fmla="*/ 3054704 w 9544971"/>
                <a:gd name="connsiteY25" fmla="*/ 2905985 h 8360941"/>
                <a:gd name="connsiteX26" fmla="*/ 2930992 w 9544971"/>
                <a:gd name="connsiteY26" fmla="*/ 2948044 h 8360941"/>
                <a:gd name="connsiteX27" fmla="*/ 2811089 w 9544971"/>
                <a:gd name="connsiteY27" fmla="*/ 3005298 h 8360941"/>
                <a:gd name="connsiteX28" fmla="*/ 2532646 w 9544971"/>
                <a:gd name="connsiteY28" fmla="*/ 3890799 h 8360941"/>
                <a:gd name="connsiteX29" fmla="*/ 3438707 w 9544971"/>
                <a:gd name="connsiteY29" fmla="*/ 4379433 h 8360941"/>
                <a:gd name="connsiteX30" fmla="*/ 3844231 w 9544971"/>
                <a:gd name="connsiteY30" fmla="*/ 3433250 h 8360941"/>
                <a:gd name="connsiteX31" fmla="*/ 3853573 w 9544971"/>
                <a:gd name="connsiteY31" fmla="*/ 3429992 h 8360941"/>
                <a:gd name="connsiteX32" fmla="*/ 3851982 w 9544971"/>
                <a:gd name="connsiteY32" fmla="*/ 3420779 h 8360941"/>
                <a:gd name="connsiteX33" fmla="*/ 4450095 w 9544971"/>
                <a:gd name="connsiteY33" fmla="*/ 2486363 h 8360941"/>
                <a:gd name="connsiteX34" fmla="*/ 5408362 w 9544971"/>
                <a:gd name="connsiteY34" fmla="*/ 3169740 h 8360941"/>
                <a:gd name="connsiteX35" fmla="*/ 4976946 w 9544971"/>
                <a:gd name="connsiteY35" fmla="*/ 4140738 h 8360941"/>
                <a:gd name="connsiteX36" fmla="*/ 4850858 w 9544971"/>
                <a:gd name="connsiteY36" fmla="*/ 4183604 h 8360941"/>
                <a:gd name="connsiteX37" fmla="*/ 4731609 w 9544971"/>
                <a:gd name="connsiteY37" fmla="*/ 4240546 h 8360941"/>
                <a:gd name="connsiteX38" fmla="*/ 4453165 w 9544971"/>
                <a:gd name="connsiteY38" fmla="*/ 5126047 h 8360941"/>
                <a:gd name="connsiteX39" fmla="*/ 5359226 w 9544971"/>
                <a:gd name="connsiteY39" fmla="*/ 5614681 h 8360941"/>
                <a:gd name="connsiteX40" fmla="*/ 5764750 w 9544971"/>
                <a:gd name="connsiteY40" fmla="*/ 4668499 h 8360941"/>
                <a:gd name="connsiteX41" fmla="*/ 5775797 w 9544971"/>
                <a:gd name="connsiteY41" fmla="*/ 4664645 h 8360941"/>
                <a:gd name="connsiteX42" fmla="*/ 5774223 w 9544971"/>
                <a:gd name="connsiteY42" fmla="*/ 4655533 h 8360941"/>
                <a:gd name="connsiteX43" fmla="*/ 6372337 w 9544971"/>
                <a:gd name="connsiteY43" fmla="*/ 3721118 h 8360941"/>
                <a:gd name="connsiteX44" fmla="*/ 7330604 w 9544971"/>
                <a:gd name="connsiteY44" fmla="*/ 4404494 h 8360941"/>
                <a:gd name="connsiteX45" fmla="*/ 6899188 w 9544971"/>
                <a:gd name="connsiteY45" fmla="*/ 5375492 h 8360941"/>
                <a:gd name="connsiteX46" fmla="*/ 6776804 w 9544971"/>
                <a:gd name="connsiteY46" fmla="*/ 5417099 h 8360941"/>
                <a:gd name="connsiteX47" fmla="*/ 6656540 w 9544971"/>
                <a:gd name="connsiteY47" fmla="*/ 5474525 h 8360941"/>
                <a:gd name="connsiteX48" fmla="*/ 6378096 w 9544971"/>
                <a:gd name="connsiteY48" fmla="*/ 6360026 h 8360941"/>
                <a:gd name="connsiteX49" fmla="*/ 7284158 w 9544971"/>
                <a:gd name="connsiteY49" fmla="*/ 6848660 h 8360941"/>
                <a:gd name="connsiteX50" fmla="*/ 7689682 w 9544971"/>
                <a:gd name="connsiteY50" fmla="*/ 5902478 h 8360941"/>
                <a:gd name="connsiteX51" fmla="*/ 7698065 w 9544971"/>
                <a:gd name="connsiteY51" fmla="*/ 5899553 h 8360941"/>
                <a:gd name="connsiteX52" fmla="*/ 7696465 w 9544971"/>
                <a:gd name="connsiteY52" fmla="*/ 5890285 h 8360941"/>
                <a:gd name="connsiteX53" fmla="*/ 8294578 w 9544971"/>
                <a:gd name="connsiteY53" fmla="*/ 4955869 h 8360941"/>
                <a:gd name="connsiteX54" fmla="*/ 9252846 w 9544971"/>
                <a:gd name="connsiteY54" fmla="*/ 5639247 h 8360941"/>
                <a:gd name="connsiteX55" fmla="*/ 8821430 w 9544971"/>
                <a:gd name="connsiteY55" fmla="*/ 6610244 h 8360941"/>
                <a:gd name="connsiteX56" fmla="*/ 8707350 w 9544971"/>
                <a:gd name="connsiteY56" fmla="*/ 6649028 h 8360941"/>
                <a:gd name="connsiteX57" fmla="*/ 8707350 w 9544971"/>
                <a:gd name="connsiteY57" fmla="*/ 6656538 h 8360941"/>
                <a:gd name="connsiteX58" fmla="*/ 8674553 w 9544971"/>
                <a:gd name="connsiteY58" fmla="*/ 6660178 h 8360941"/>
                <a:gd name="connsiteX59" fmla="*/ 8669943 w 9544971"/>
                <a:gd name="connsiteY59" fmla="*/ 6661745 h 8360941"/>
                <a:gd name="connsiteX60" fmla="*/ 8669716 w 9544971"/>
                <a:gd name="connsiteY60" fmla="*/ 6660715 h 8360941"/>
                <a:gd name="connsiteX61" fmla="*/ 8562205 w 9544971"/>
                <a:gd name="connsiteY61" fmla="*/ 6672648 h 8360941"/>
                <a:gd name="connsiteX62" fmla="*/ 7987152 w 9544971"/>
                <a:gd name="connsiteY62" fmla="*/ 7449495 h 8360941"/>
                <a:gd name="connsiteX63" fmla="*/ 8707350 w 9544971"/>
                <a:gd name="connsiteY63" fmla="*/ 8242453 h 8360941"/>
                <a:gd name="connsiteX64" fmla="*/ 9427547 w 9544971"/>
                <a:gd name="connsiteY64" fmla="*/ 7449495 h 8360941"/>
                <a:gd name="connsiteX65" fmla="*/ 9544971 w 9544971"/>
                <a:gd name="connsiteY65" fmla="*/ 7449496 h 8360941"/>
                <a:gd name="connsiteX66" fmla="*/ 8707349 w 9544971"/>
                <a:gd name="connsiteY66" fmla="*/ 8360941 h 8360941"/>
                <a:gd name="connsiteX67" fmla="*/ 7970825 w 9544971"/>
                <a:gd name="connsiteY67" fmla="*/ 7883945 h 8360941"/>
                <a:gd name="connsiteX68" fmla="*/ 7869729 w 9544971"/>
                <a:gd name="connsiteY68" fmla="*/ 7449495 h 8360941"/>
                <a:gd name="connsiteX69" fmla="*/ 8538540 w 9544971"/>
                <a:gd name="connsiteY69" fmla="*/ 6556567 h 8360941"/>
                <a:gd name="connsiteX70" fmla="*/ 8671582 w 9544971"/>
                <a:gd name="connsiteY70" fmla="*/ 6541974 h 8360941"/>
                <a:gd name="connsiteX71" fmla="*/ 8775756 w 9544971"/>
                <a:gd name="connsiteY71" fmla="*/ 6506406 h 8360941"/>
                <a:gd name="connsiteX72" fmla="*/ 9144819 w 9544971"/>
                <a:gd name="connsiteY72" fmla="*/ 5663016 h 8360941"/>
                <a:gd name="connsiteX73" fmla="*/ 8318977 w 9544971"/>
                <a:gd name="connsiteY73" fmla="*/ 5066752 h 8360941"/>
                <a:gd name="connsiteX74" fmla="*/ 7800255 w 9544971"/>
                <a:gd name="connsiteY74" fmla="*/ 5802086 h 8360941"/>
                <a:gd name="connsiteX75" fmla="*/ 7817083 w 9544971"/>
                <a:gd name="connsiteY75" fmla="*/ 5934057 h 8360941"/>
                <a:gd name="connsiteX76" fmla="*/ 7822079 w 9544971"/>
                <a:gd name="connsiteY76" fmla="*/ 5950863 h 8360941"/>
                <a:gd name="connsiteX77" fmla="*/ 7321554 w 9544971"/>
                <a:gd name="connsiteY77" fmla="*/ 6955859 h 8360941"/>
                <a:gd name="connsiteX78" fmla="*/ 6304524 w 9544971"/>
                <a:gd name="connsiteY78" fmla="*/ 6480263 h 8360941"/>
                <a:gd name="connsiteX79" fmla="*/ 6271174 w 9544971"/>
                <a:gd name="connsiteY79" fmla="*/ 6397325 h 8360941"/>
                <a:gd name="connsiteX80" fmla="*/ 6598355 w 9544971"/>
                <a:gd name="connsiteY80" fmla="*/ 5377022 h 8360941"/>
                <a:gd name="connsiteX81" fmla="*/ 6723590 w 9544971"/>
                <a:gd name="connsiteY81" fmla="*/ 5317418 h 8360941"/>
                <a:gd name="connsiteX82" fmla="*/ 6723303 w 9544971"/>
                <a:gd name="connsiteY82" fmla="*/ 5316111 h 8360941"/>
                <a:gd name="connsiteX83" fmla="*/ 6734036 w 9544971"/>
                <a:gd name="connsiteY83" fmla="*/ 5312447 h 8360941"/>
                <a:gd name="connsiteX84" fmla="*/ 6746225 w 9544971"/>
                <a:gd name="connsiteY84" fmla="*/ 5306645 h 8360941"/>
                <a:gd name="connsiteX85" fmla="*/ 6746736 w 9544971"/>
                <a:gd name="connsiteY85" fmla="*/ 5308110 h 8360941"/>
                <a:gd name="connsiteX86" fmla="*/ 6853514 w 9544971"/>
                <a:gd name="connsiteY86" fmla="*/ 5271654 h 8360941"/>
                <a:gd name="connsiteX87" fmla="*/ 7222578 w 9544971"/>
                <a:gd name="connsiteY87" fmla="*/ 4428264 h 8360941"/>
                <a:gd name="connsiteX88" fmla="*/ 6396735 w 9544971"/>
                <a:gd name="connsiteY88" fmla="*/ 3832000 h 8360941"/>
                <a:gd name="connsiteX89" fmla="*/ 5878014 w 9544971"/>
                <a:gd name="connsiteY89" fmla="*/ 4567334 h 8360941"/>
                <a:gd name="connsiteX90" fmla="*/ 5897034 w 9544971"/>
                <a:gd name="connsiteY90" fmla="*/ 4716502 h 8360941"/>
                <a:gd name="connsiteX91" fmla="*/ 5897147 w 9544971"/>
                <a:gd name="connsiteY91" fmla="*/ 4716884 h 8360941"/>
                <a:gd name="connsiteX92" fmla="*/ 5396623 w 9544971"/>
                <a:gd name="connsiteY92" fmla="*/ 5721880 h 8360941"/>
                <a:gd name="connsiteX93" fmla="*/ 4379592 w 9544971"/>
                <a:gd name="connsiteY93" fmla="*/ 5246285 h 8360941"/>
                <a:gd name="connsiteX94" fmla="*/ 4346242 w 9544971"/>
                <a:gd name="connsiteY94" fmla="*/ 5163347 h 8360941"/>
                <a:gd name="connsiteX95" fmla="*/ 4673423 w 9544971"/>
                <a:gd name="connsiteY95" fmla="*/ 4143042 h 8360941"/>
                <a:gd name="connsiteX96" fmla="*/ 4801248 w 9544971"/>
                <a:gd name="connsiteY96" fmla="*/ 4082206 h 8360941"/>
                <a:gd name="connsiteX97" fmla="*/ 4801061 w 9544971"/>
                <a:gd name="connsiteY97" fmla="*/ 4081357 h 8360941"/>
                <a:gd name="connsiteX98" fmla="*/ 4808036 w 9544971"/>
                <a:gd name="connsiteY98" fmla="*/ 4078976 h 8360941"/>
                <a:gd name="connsiteX99" fmla="*/ 4821293 w 9544971"/>
                <a:gd name="connsiteY99" fmla="*/ 4072666 h 8360941"/>
                <a:gd name="connsiteX100" fmla="*/ 4821849 w 9544971"/>
                <a:gd name="connsiteY100" fmla="*/ 4074260 h 8360941"/>
                <a:gd name="connsiteX101" fmla="*/ 4931273 w 9544971"/>
                <a:gd name="connsiteY101" fmla="*/ 4036899 h 8360941"/>
                <a:gd name="connsiteX102" fmla="*/ 5300336 w 9544971"/>
                <a:gd name="connsiteY102" fmla="*/ 3193510 h 8360941"/>
                <a:gd name="connsiteX103" fmla="*/ 4474494 w 9544971"/>
                <a:gd name="connsiteY103" fmla="*/ 2597245 h 8360941"/>
                <a:gd name="connsiteX104" fmla="*/ 3955772 w 9544971"/>
                <a:gd name="connsiteY104" fmla="*/ 3332580 h 8360941"/>
                <a:gd name="connsiteX105" fmla="*/ 3973389 w 9544971"/>
                <a:gd name="connsiteY105" fmla="*/ 3470742 h 8360941"/>
                <a:gd name="connsiteX106" fmla="*/ 3976628 w 9544971"/>
                <a:gd name="connsiteY106" fmla="*/ 3481635 h 8360941"/>
                <a:gd name="connsiteX107" fmla="*/ 3476103 w 9544971"/>
                <a:gd name="connsiteY107" fmla="*/ 4486631 h 8360941"/>
                <a:gd name="connsiteX108" fmla="*/ 2459073 w 9544971"/>
                <a:gd name="connsiteY108" fmla="*/ 4011036 h 8360941"/>
                <a:gd name="connsiteX109" fmla="*/ 2425723 w 9544971"/>
                <a:gd name="connsiteY109" fmla="*/ 3928099 h 8360941"/>
                <a:gd name="connsiteX110" fmla="*/ 2752904 w 9544971"/>
                <a:gd name="connsiteY110" fmla="*/ 2907794 h 8360941"/>
                <a:gd name="connsiteX111" fmla="*/ 2879070 w 9544971"/>
                <a:gd name="connsiteY111" fmla="*/ 2847747 h 8360941"/>
                <a:gd name="connsiteX112" fmla="*/ 2878819 w 9544971"/>
                <a:gd name="connsiteY112" fmla="*/ 2846604 h 8360941"/>
                <a:gd name="connsiteX113" fmla="*/ 2888205 w 9544971"/>
                <a:gd name="connsiteY113" fmla="*/ 2843400 h 8360941"/>
                <a:gd name="connsiteX114" fmla="*/ 2900773 w 9544971"/>
                <a:gd name="connsiteY114" fmla="*/ 2837418 h 8360941"/>
                <a:gd name="connsiteX115" fmla="*/ 2901300 w 9544971"/>
                <a:gd name="connsiteY115" fmla="*/ 2838929 h 8360941"/>
                <a:gd name="connsiteX116" fmla="*/ 3009030 w 9544971"/>
                <a:gd name="connsiteY116" fmla="*/ 2802146 h 8360941"/>
                <a:gd name="connsiteX117" fmla="*/ 3378094 w 9544971"/>
                <a:gd name="connsiteY117" fmla="*/ 1958757 h 8360941"/>
                <a:gd name="connsiteX118" fmla="*/ 2552252 w 9544971"/>
                <a:gd name="connsiteY118" fmla="*/ 1362492 h 8360941"/>
                <a:gd name="connsiteX119" fmla="*/ 2033530 w 9544971"/>
                <a:gd name="connsiteY119" fmla="*/ 2097827 h 8360941"/>
                <a:gd name="connsiteX120" fmla="*/ 2049744 w 9544971"/>
                <a:gd name="connsiteY120" fmla="*/ 2224981 h 8360941"/>
                <a:gd name="connsiteX121" fmla="*/ 2056107 w 9544971"/>
                <a:gd name="connsiteY121" fmla="*/ 2246386 h 8360941"/>
                <a:gd name="connsiteX122" fmla="*/ 1555583 w 9544971"/>
                <a:gd name="connsiteY122" fmla="*/ 3251383 h 8360941"/>
                <a:gd name="connsiteX123" fmla="*/ 538552 w 9544971"/>
                <a:gd name="connsiteY123" fmla="*/ 2775788 h 836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9544971" h="8360941">
                  <a:moveTo>
                    <a:pt x="538552" y="2775788"/>
                  </a:moveTo>
                  <a:cubicBezTo>
                    <a:pt x="526278" y="2748975"/>
                    <a:pt x="515132" y="2721314"/>
                    <a:pt x="505202" y="2692850"/>
                  </a:cubicBezTo>
                  <a:cubicBezTo>
                    <a:pt x="366188" y="2294359"/>
                    <a:pt x="511650" y="1870682"/>
                    <a:pt x="832383" y="1672545"/>
                  </a:cubicBezTo>
                  <a:lnTo>
                    <a:pt x="956893" y="1613286"/>
                  </a:lnTo>
                  <a:lnTo>
                    <a:pt x="956578" y="1611851"/>
                  </a:lnTo>
                  <a:lnTo>
                    <a:pt x="968367" y="1607825"/>
                  </a:lnTo>
                  <a:lnTo>
                    <a:pt x="980253" y="1602169"/>
                  </a:lnTo>
                  <a:lnTo>
                    <a:pt x="980751" y="1603597"/>
                  </a:lnTo>
                  <a:lnTo>
                    <a:pt x="1086789" y="1567393"/>
                  </a:lnTo>
                  <a:cubicBezTo>
                    <a:pt x="1373481" y="1431765"/>
                    <a:pt x="1534760" y="1082602"/>
                    <a:pt x="1455853" y="724004"/>
                  </a:cubicBezTo>
                  <a:cubicBezTo>
                    <a:pt x="1365674" y="314177"/>
                    <a:pt x="995932" y="47220"/>
                    <a:pt x="630011" y="127739"/>
                  </a:cubicBezTo>
                  <a:cubicBezTo>
                    <a:pt x="264089" y="208257"/>
                    <a:pt x="40556" y="605759"/>
                    <a:pt x="130736" y="1015586"/>
                  </a:cubicBezTo>
                  <a:lnTo>
                    <a:pt x="22710" y="1039356"/>
                  </a:lnTo>
                  <a:cubicBezTo>
                    <a:pt x="-80944" y="568292"/>
                    <a:pt x="180030" y="110503"/>
                    <a:pt x="605612" y="16857"/>
                  </a:cubicBezTo>
                  <a:cubicBezTo>
                    <a:pt x="1031195" y="-76789"/>
                    <a:pt x="1460225" y="229170"/>
                    <a:pt x="1563879" y="700233"/>
                  </a:cubicBezTo>
                  <a:cubicBezTo>
                    <a:pt x="1654576" y="1112415"/>
                    <a:pt x="1466105" y="1514433"/>
                    <a:pt x="1132463" y="1671232"/>
                  </a:cubicBezTo>
                  <a:lnTo>
                    <a:pt x="1011125" y="1712484"/>
                  </a:lnTo>
                  <a:lnTo>
                    <a:pt x="890568" y="1770049"/>
                  </a:lnTo>
                  <a:cubicBezTo>
                    <a:pt x="615071" y="1941192"/>
                    <a:pt x="491183" y="2308863"/>
                    <a:pt x="612125" y="2655549"/>
                  </a:cubicBezTo>
                  <a:cubicBezTo>
                    <a:pt x="750344" y="3051764"/>
                    <a:pt x="1156001" y="3270532"/>
                    <a:pt x="1518186" y="3144183"/>
                  </a:cubicBezTo>
                  <a:cubicBezTo>
                    <a:pt x="1880371" y="3017835"/>
                    <a:pt x="2061930" y="2594215"/>
                    <a:pt x="1923710" y="2198002"/>
                  </a:cubicBezTo>
                  <a:lnTo>
                    <a:pt x="1931348" y="2195337"/>
                  </a:lnTo>
                  <a:lnTo>
                    <a:pt x="1929740" y="2186026"/>
                  </a:lnTo>
                  <a:cubicBezTo>
                    <a:pt x="1874562" y="1747243"/>
                    <a:pt x="2128870" y="1339402"/>
                    <a:pt x="2527853" y="1251610"/>
                  </a:cubicBezTo>
                  <a:cubicBezTo>
                    <a:pt x="2953436" y="1157965"/>
                    <a:pt x="3382466" y="1463923"/>
                    <a:pt x="3486120" y="1934987"/>
                  </a:cubicBezTo>
                  <a:cubicBezTo>
                    <a:pt x="3576817" y="2347169"/>
                    <a:pt x="3388346" y="2749186"/>
                    <a:pt x="3054704" y="2905985"/>
                  </a:cubicBezTo>
                  <a:lnTo>
                    <a:pt x="2930992" y="2948044"/>
                  </a:lnTo>
                  <a:lnTo>
                    <a:pt x="2811089" y="3005298"/>
                  </a:lnTo>
                  <a:cubicBezTo>
                    <a:pt x="2535592" y="3176442"/>
                    <a:pt x="2411703" y="3544111"/>
                    <a:pt x="2532646" y="3890799"/>
                  </a:cubicBezTo>
                  <a:cubicBezTo>
                    <a:pt x="2670865" y="4287012"/>
                    <a:pt x="3076522" y="4505781"/>
                    <a:pt x="3438707" y="4379433"/>
                  </a:cubicBezTo>
                  <a:cubicBezTo>
                    <a:pt x="3800892" y="4253084"/>
                    <a:pt x="3982451" y="3829465"/>
                    <a:pt x="3844231" y="3433250"/>
                  </a:cubicBezTo>
                  <a:lnTo>
                    <a:pt x="3853573" y="3429992"/>
                  </a:lnTo>
                  <a:lnTo>
                    <a:pt x="3851982" y="3420779"/>
                  </a:lnTo>
                  <a:cubicBezTo>
                    <a:pt x="3796804" y="2981997"/>
                    <a:pt x="4051112" y="2574156"/>
                    <a:pt x="4450095" y="2486363"/>
                  </a:cubicBezTo>
                  <a:cubicBezTo>
                    <a:pt x="4875677" y="2392717"/>
                    <a:pt x="5304708" y="2698676"/>
                    <a:pt x="5408362" y="3169740"/>
                  </a:cubicBezTo>
                  <a:cubicBezTo>
                    <a:pt x="5499060" y="3581922"/>
                    <a:pt x="5310588" y="3983939"/>
                    <a:pt x="4976946" y="4140738"/>
                  </a:cubicBezTo>
                  <a:lnTo>
                    <a:pt x="4850858" y="4183604"/>
                  </a:lnTo>
                  <a:lnTo>
                    <a:pt x="4731609" y="4240546"/>
                  </a:lnTo>
                  <a:cubicBezTo>
                    <a:pt x="4456111" y="4411690"/>
                    <a:pt x="4332223" y="4779360"/>
                    <a:pt x="4453165" y="5126047"/>
                  </a:cubicBezTo>
                  <a:cubicBezTo>
                    <a:pt x="4591384" y="5522261"/>
                    <a:pt x="4997042" y="5741030"/>
                    <a:pt x="5359226" y="5614681"/>
                  </a:cubicBezTo>
                  <a:cubicBezTo>
                    <a:pt x="5721411" y="5488333"/>
                    <a:pt x="5902970" y="5064713"/>
                    <a:pt x="5764750" y="4668499"/>
                  </a:cubicBezTo>
                  <a:lnTo>
                    <a:pt x="5775797" y="4664645"/>
                  </a:lnTo>
                  <a:lnTo>
                    <a:pt x="5774223" y="4655533"/>
                  </a:lnTo>
                  <a:cubicBezTo>
                    <a:pt x="5719045" y="4216751"/>
                    <a:pt x="5973353" y="3808911"/>
                    <a:pt x="6372337" y="3721118"/>
                  </a:cubicBezTo>
                  <a:cubicBezTo>
                    <a:pt x="6797919" y="3627471"/>
                    <a:pt x="7226950" y="3933430"/>
                    <a:pt x="7330604" y="4404494"/>
                  </a:cubicBezTo>
                  <a:cubicBezTo>
                    <a:pt x="7421301" y="4816676"/>
                    <a:pt x="7232830" y="5218693"/>
                    <a:pt x="6899188" y="5375492"/>
                  </a:cubicBezTo>
                  <a:lnTo>
                    <a:pt x="6776804" y="5417099"/>
                  </a:lnTo>
                  <a:lnTo>
                    <a:pt x="6656540" y="5474525"/>
                  </a:lnTo>
                  <a:cubicBezTo>
                    <a:pt x="6381043" y="5645668"/>
                    <a:pt x="6257154" y="6013338"/>
                    <a:pt x="6378096" y="6360026"/>
                  </a:cubicBezTo>
                  <a:cubicBezTo>
                    <a:pt x="6516316" y="6756239"/>
                    <a:pt x="6921973" y="6975008"/>
                    <a:pt x="7284158" y="6848660"/>
                  </a:cubicBezTo>
                  <a:cubicBezTo>
                    <a:pt x="7646342" y="6722311"/>
                    <a:pt x="7827901" y="6298692"/>
                    <a:pt x="7689682" y="5902478"/>
                  </a:cubicBezTo>
                  <a:lnTo>
                    <a:pt x="7698065" y="5899553"/>
                  </a:lnTo>
                  <a:lnTo>
                    <a:pt x="7696465" y="5890285"/>
                  </a:lnTo>
                  <a:cubicBezTo>
                    <a:pt x="7641287" y="5451503"/>
                    <a:pt x="7895595" y="5043662"/>
                    <a:pt x="8294578" y="4955869"/>
                  </a:cubicBezTo>
                  <a:cubicBezTo>
                    <a:pt x="8720161" y="4862224"/>
                    <a:pt x="9149191" y="5168182"/>
                    <a:pt x="9252846" y="5639247"/>
                  </a:cubicBezTo>
                  <a:cubicBezTo>
                    <a:pt x="9343542" y="6051428"/>
                    <a:pt x="9155072" y="6453444"/>
                    <a:pt x="8821430" y="6610244"/>
                  </a:cubicBezTo>
                  <a:lnTo>
                    <a:pt x="8707350" y="6649028"/>
                  </a:lnTo>
                  <a:lnTo>
                    <a:pt x="8707350" y="6656538"/>
                  </a:lnTo>
                  <a:lnTo>
                    <a:pt x="8674553" y="6660178"/>
                  </a:lnTo>
                  <a:lnTo>
                    <a:pt x="8669943" y="6661745"/>
                  </a:lnTo>
                  <a:lnTo>
                    <a:pt x="8669716" y="6660715"/>
                  </a:lnTo>
                  <a:lnTo>
                    <a:pt x="8562205" y="6672648"/>
                  </a:lnTo>
                  <a:cubicBezTo>
                    <a:pt x="8234023" y="6746588"/>
                    <a:pt x="7987152" y="7066300"/>
                    <a:pt x="7987152" y="7449495"/>
                  </a:cubicBezTo>
                  <a:cubicBezTo>
                    <a:pt x="7987152" y="7887434"/>
                    <a:pt x="8309595" y="8242453"/>
                    <a:pt x="8707350" y="8242453"/>
                  </a:cubicBezTo>
                  <a:cubicBezTo>
                    <a:pt x="9105104" y="8242453"/>
                    <a:pt x="9427547" y="7887434"/>
                    <a:pt x="9427547" y="7449495"/>
                  </a:cubicBezTo>
                  <a:lnTo>
                    <a:pt x="9544971" y="7449496"/>
                  </a:lnTo>
                  <a:cubicBezTo>
                    <a:pt x="9544971" y="7952873"/>
                    <a:pt x="9169955" y="8360941"/>
                    <a:pt x="8707349" y="8360941"/>
                  </a:cubicBezTo>
                  <a:cubicBezTo>
                    <a:pt x="8389308" y="8360941"/>
                    <a:pt x="8112667" y="8168065"/>
                    <a:pt x="7970825" y="7883945"/>
                  </a:cubicBezTo>
                  <a:cubicBezTo>
                    <a:pt x="7906351" y="7754799"/>
                    <a:pt x="7869729" y="7606801"/>
                    <a:pt x="7869729" y="7449495"/>
                  </a:cubicBezTo>
                  <a:cubicBezTo>
                    <a:pt x="7869729" y="7009041"/>
                    <a:pt x="8156850" y="6641557"/>
                    <a:pt x="8538540" y="6556567"/>
                  </a:cubicBezTo>
                  <a:lnTo>
                    <a:pt x="8671582" y="6541974"/>
                  </a:lnTo>
                  <a:lnTo>
                    <a:pt x="8775756" y="6506406"/>
                  </a:lnTo>
                  <a:cubicBezTo>
                    <a:pt x="9062447" y="6370777"/>
                    <a:pt x="9223726" y="6021615"/>
                    <a:pt x="9144819" y="5663016"/>
                  </a:cubicBezTo>
                  <a:cubicBezTo>
                    <a:pt x="9054641" y="5253190"/>
                    <a:pt x="8684898" y="4986233"/>
                    <a:pt x="8318977" y="5066752"/>
                  </a:cubicBezTo>
                  <a:cubicBezTo>
                    <a:pt x="7998796" y="5137205"/>
                    <a:pt x="7787631" y="5450349"/>
                    <a:pt x="7800255" y="5802086"/>
                  </a:cubicBezTo>
                  <a:lnTo>
                    <a:pt x="7817083" y="5934057"/>
                  </a:lnTo>
                  <a:lnTo>
                    <a:pt x="7822079" y="5950863"/>
                  </a:lnTo>
                  <a:cubicBezTo>
                    <a:pt x="7928077" y="6380301"/>
                    <a:pt x="7716463" y="6818094"/>
                    <a:pt x="7321554" y="6955859"/>
                  </a:cubicBezTo>
                  <a:cubicBezTo>
                    <a:pt x="6926645" y="7093623"/>
                    <a:pt x="6488639" y="6882450"/>
                    <a:pt x="6304524" y="6480263"/>
                  </a:cubicBezTo>
                  <a:cubicBezTo>
                    <a:pt x="6292249" y="6453450"/>
                    <a:pt x="6281103" y="6425789"/>
                    <a:pt x="6271174" y="6397325"/>
                  </a:cubicBezTo>
                  <a:cubicBezTo>
                    <a:pt x="6132160" y="5998835"/>
                    <a:pt x="6277622" y="5575159"/>
                    <a:pt x="6598355" y="5377022"/>
                  </a:cubicBezTo>
                  <a:lnTo>
                    <a:pt x="6723590" y="5317418"/>
                  </a:lnTo>
                  <a:lnTo>
                    <a:pt x="6723303" y="5316111"/>
                  </a:lnTo>
                  <a:lnTo>
                    <a:pt x="6734036" y="5312447"/>
                  </a:lnTo>
                  <a:lnTo>
                    <a:pt x="6746225" y="5306645"/>
                  </a:lnTo>
                  <a:lnTo>
                    <a:pt x="6746736" y="5308110"/>
                  </a:lnTo>
                  <a:lnTo>
                    <a:pt x="6853514" y="5271654"/>
                  </a:lnTo>
                  <a:cubicBezTo>
                    <a:pt x="7140205" y="5136025"/>
                    <a:pt x="7301485" y="4786863"/>
                    <a:pt x="7222578" y="4428264"/>
                  </a:cubicBezTo>
                  <a:cubicBezTo>
                    <a:pt x="7132399" y="4018438"/>
                    <a:pt x="6762657" y="3751481"/>
                    <a:pt x="6396735" y="3832000"/>
                  </a:cubicBezTo>
                  <a:cubicBezTo>
                    <a:pt x="6076554" y="3902453"/>
                    <a:pt x="5865389" y="4215597"/>
                    <a:pt x="5878014" y="4567334"/>
                  </a:cubicBezTo>
                  <a:lnTo>
                    <a:pt x="5897034" y="4716502"/>
                  </a:lnTo>
                  <a:lnTo>
                    <a:pt x="5897147" y="4716884"/>
                  </a:lnTo>
                  <a:cubicBezTo>
                    <a:pt x="6003146" y="5146322"/>
                    <a:pt x="5791531" y="5584115"/>
                    <a:pt x="5396623" y="5721880"/>
                  </a:cubicBezTo>
                  <a:cubicBezTo>
                    <a:pt x="5001714" y="5859644"/>
                    <a:pt x="4563708" y="5648472"/>
                    <a:pt x="4379592" y="5246285"/>
                  </a:cubicBezTo>
                  <a:cubicBezTo>
                    <a:pt x="4367318" y="5219472"/>
                    <a:pt x="4356172" y="5191811"/>
                    <a:pt x="4346242" y="5163347"/>
                  </a:cubicBezTo>
                  <a:cubicBezTo>
                    <a:pt x="4207229" y="4764857"/>
                    <a:pt x="4352690" y="4341180"/>
                    <a:pt x="4673423" y="4143042"/>
                  </a:cubicBezTo>
                  <a:lnTo>
                    <a:pt x="4801248" y="4082206"/>
                  </a:lnTo>
                  <a:lnTo>
                    <a:pt x="4801061" y="4081357"/>
                  </a:lnTo>
                  <a:lnTo>
                    <a:pt x="4808036" y="4078976"/>
                  </a:lnTo>
                  <a:lnTo>
                    <a:pt x="4821293" y="4072666"/>
                  </a:lnTo>
                  <a:lnTo>
                    <a:pt x="4821849" y="4074260"/>
                  </a:lnTo>
                  <a:lnTo>
                    <a:pt x="4931273" y="4036899"/>
                  </a:lnTo>
                  <a:cubicBezTo>
                    <a:pt x="5217964" y="3901271"/>
                    <a:pt x="5379243" y="3552109"/>
                    <a:pt x="5300336" y="3193510"/>
                  </a:cubicBezTo>
                  <a:cubicBezTo>
                    <a:pt x="5210157" y="2783684"/>
                    <a:pt x="4840415" y="2516727"/>
                    <a:pt x="4474494" y="2597245"/>
                  </a:cubicBezTo>
                  <a:cubicBezTo>
                    <a:pt x="4154313" y="2667699"/>
                    <a:pt x="3943148" y="2980843"/>
                    <a:pt x="3955772" y="3332580"/>
                  </a:cubicBezTo>
                  <a:lnTo>
                    <a:pt x="3973389" y="3470742"/>
                  </a:lnTo>
                  <a:lnTo>
                    <a:pt x="3976628" y="3481635"/>
                  </a:lnTo>
                  <a:cubicBezTo>
                    <a:pt x="4082626" y="3911074"/>
                    <a:pt x="3871012" y="4348867"/>
                    <a:pt x="3476103" y="4486631"/>
                  </a:cubicBezTo>
                  <a:cubicBezTo>
                    <a:pt x="3081195" y="4624396"/>
                    <a:pt x="2643188" y="4413223"/>
                    <a:pt x="2459073" y="4011036"/>
                  </a:cubicBezTo>
                  <a:cubicBezTo>
                    <a:pt x="2446798" y="3984224"/>
                    <a:pt x="2435652" y="3956562"/>
                    <a:pt x="2425723" y="3928099"/>
                  </a:cubicBezTo>
                  <a:cubicBezTo>
                    <a:pt x="2286709" y="3529608"/>
                    <a:pt x="2432171" y="3105931"/>
                    <a:pt x="2752904" y="2907794"/>
                  </a:cubicBezTo>
                  <a:lnTo>
                    <a:pt x="2879070" y="2847747"/>
                  </a:lnTo>
                  <a:lnTo>
                    <a:pt x="2878819" y="2846604"/>
                  </a:lnTo>
                  <a:lnTo>
                    <a:pt x="2888205" y="2843400"/>
                  </a:lnTo>
                  <a:lnTo>
                    <a:pt x="2900773" y="2837418"/>
                  </a:lnTo>
                  <a:lnTo>
                    <a:pt x="2901300" y="2838929"/>
                  </a:lnTo>
                  <a:lnTo>
                    <a:pt x="3009030" y="2802146"/>
                  </a:lnTo>
                  <a:cubicBezTo>
                    <a:pt x="3295722" y="2666518"/>
                    <a:pt x="3457001" y="2317356"/>
                    <a:pt x="3378094" y="1958757"/>
                  </a:cubicBezTo>
                  <a:cubicBezTo>
                    <a:pt x="3287915" y="1548930"/>
                    <a:pt x="2918173" y="1281974"/>
                    <a:pt x="2552252" y="1362492"/>
                  </a:cubicBezTo>
                  <a:cubicBezTo>
                    <a:pt x="2232070" y="1432945"/>
                    <a:pt x="2020905" y="1746089"/>
                    <a:pt x="2033530" y="2097827"/>
                  </a:cubicBezTo>
                  <a:lnTo>
                    <a:pt x="2049744" y="2224981"/>
                  </a:lnTo>
                  <a:lnTo>
                    <a:pt x="2056107" y="2246386"/>
                  </a:lnTo>
                  <a:cubicBezTo>
                    <a:pt x="2162105" y="2675825"/>
                    <a:pt x="1950491" y="3113618"/>
                    <a:pt x="1555583" y="3251383"/>
                  </a:cubicBezTo>
                  <a:cubicBezTo>
                    <a:pt x="1160674" y="3389147"/>
                    <a:pt x="722668" y="3177975"/>
                    <a:pt x="538552" y="2775788"/>
                  </a:cubicBezTo>
                  <a:close/>
                </a:path>
              </a:pathLst>
            </a:cu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chemeClr val="tx1"/>
                </a:solidFill>
              </a:endParaRPr>
            </a:p>
          </p:txBody>
        </p:sp>
        <p:sp>
          <p:nvSpPr>
            <p:cNvPr id="24" name="Graphic 22" descr="Single gear with solid fill">
              <a:extLst>
                <a:ext uri="{FF2B5EF4-FFF2-40B4-BE49-F238E27FC236}">
                  <a16:creationId xmlns:a16="http://schemas.microsoft.com/office/drawing/2014/main" id="{9FE9A1F5-7927-40AA-7454-9404C9B71C13}"/>
                </a:ext>
              </a:extLst>
            </p:cNvPr>
            <p:cNvSpPr/>
            <p:nvPr/>
          </p:nvSpPr>
          <p:spPr>
            <a:xfrm>
              <a:off x="635053" y="4771864"/>
              <a:ext cx="1313957" cy="1296987"/>
            </a:xfrm>
            <a:custGeom>
              <a:avLst/>
              <a:gdLst>
                <a:gd name="connsiteX0" fmla="*/ 588328 w 1178385"/>
                <a:gd name="connsiteY0" fmla="*/ 795973 h 1176655"/>
                <a:gd name="connsiteX1" fmla="*/ 380683 w 1178385"/>
                <a:gd name="connsiteY1" fmla="*/ 588328 h 1176655"/>
                <a:gd name="connsiteX2" fmla="*/ 588328 w 1178385"/>
                <a:gd name="connsiteY2" fmla="*/ 380683 h 1176655"/>
                <a:gd name="connsiteX3" fmla="*/ 795973 w 1178385"/>
                <a:gd name="connsiteY3" fmla="*/ 588328 h 1176655"/>
                <a:gd name="connsiteX4" fmla="*/ 588328 w 1178385"/>
                <a:gd name="connsiteY4" fmla="*/ 795973 h 1176655"/>
                <a:gd name="connsiteX5" fmla="*/ 1055529 w 1178385"/>
                <a:gd name="connsiteY5" fmla="*/ 458549 h 1176655"/>
                <a:gd name="connsiteX6" fmla="*/ 1010539 w 1178385"/>
                <a:gd name="connsiteY6" fmla="*/ 351266 h 1176655"/>
                <a:gd name="connsiteX7" fmla="*/ 1053798 w 1178385"/>
                <a:gd name="connsiteY7" fmla="*/ 221488 h 1176655"/>
                <a:gd name="connsiteX8" fmla="*/ 955167 w 1178385"/>
                <a:gd name="connsiteY8" fmla="*/ 122857 h 1176655"/>
                <a:gd name="connsiteX9" fmla="*/ 825389 w 1178385"/>
                <a:gd name="connsiteY9" fmla="*/ 166116 h 1176655"/>
                <a:gd name="connsiteX10" fmla="*/ 716375 w 1178385"/>
                <a:gd name="connsiteY10" fmla="*/ 121126 h 1176655"/>
                <a:gd name="connsiteX11" fmla="*/ 657543 w 1178385"/>
                <a:gd name="connsiteY11" fmla="*/ 0 h 1176655"/>
                <a:gd name="connsiteX12" fmla="*/ 519113 w 1178385"/>
                <a:gd name="connsiteY12" fmla="*/ 0 h 1176655"/>
                <a:gd name="connsiteX13" fmla="*/ 458549 w 1178385"/>
                <a:gd name="connsiteY13" fmla="*/ 121126 h 1176655"/>
                <a:gd name="connsiteX14" fmla="*/ 351266 w 1178385"/>
                <a:gd name="connsiteY14" fmla="*/ 166116 h 1176655"/>
                <a:gd name="connsiteX15" fmla="*/ 221488 w 1178385"/>
                <a:gd name="connsiteY15" fmla="*/ 122857 h 1176655"/>
                <a:gd name="connsiteX16" fmla="*/ 122857 w 1178385"/>
                <a:gd name="connsiteY16" fmla="*/ 221488 h 1176655"/>
                <a:gd name="connsiteX17" fmla="*/ 166116 w 1178385"/>
                <a:gd name="connsiteY17" fmla="*/ 351266 h 1176655"/>
                <a:gd name="connsiteX18" fmla="*/ 121126 w 1178385"/>
                <a:gd name="connsiteY18" fmla="*/ 460280 h 1176655"/>
                <a:gd name="connsiteX19" fmla="*/ 0 w 1178385"/>
                <a:gd name="connsiteY19" fmla="*/ 519113 h 1176655"/>
                <a:gd name="connsiteX20" fmla="*/ 0 w 1178385"/>
                <a:gd name="connsiteY20" fmla="*/ 657543 h 1176655"/>
                <a:gd name="connsiteX21" fmla="*/ 121126 w 1178385"/>
                <a:gd name="connsiteY21" fmla="*/ 718106 h 1176655"/>
                <a:gd name="connsiteX22" fmla="*/ 166116 w 1178385"/>
                <a:gd name="connsiteY22" fmla="*/ 825389 h 1176655"/>
                <a:gd name="connsiteX23" fmla="*/ 122857 w 1178385"/>
                <a:gd name="connsiteY23" fmla="*/ 955167 h 1176655"/>
                <a:gd name="connsiteX24" fmla="*/ 221488 w 1178385"/>
                <a:gd name="connsiteY24" fmla="*/ 1053798 h 1176655"/>
                <a:gd name="connsiteX25" fmla="*/ 351266 w 1178385"/>
                <a:gd name="connsiteY25" fmla="*/ 1010539 h 1176655"/>
                <a:gd name="connsiteX26" fmla="*/ 460280 w 1178385"/>
                <a:gd name="connsiteY26" fmla="*/ 1055529 h 1176655"/>
                <a:gd name="connsiteX27" fmla="*/ 520843 w 1178385"/>
                <a:gd name="connsiteY27" fmla="*/ 1176655 h 1176655"/>
                <a:gd name="connsiteX28" fmla="*/ 659273 w 1178385"/>
                <a:gd name="connsiteY28" fmla="*/ 1176655 h 1176655"/>
                <a:gd name="connsiteX29" fmla="*/ 719836 w 1178385"/>
                <a:gd name="connsiteY29" fmla="*/ 1055529 h 1176655"/>
                <a:gd name="connsiteX30" fmla="*/ 827119 w 1178385"/>
                <a:gd name="connsiteY30" fmla="*/ 1010539 h 1176655"/>
                <a:gd name="connsiteX31" fmla="*/ 956897 w 1178385"/>
                <a:gd name="connsiteY31" fmla="*/ 1053798 h 1176655"/>
                <a:gd name="connsiteX32" fmla="*/ 1055529 w 1178385"/>
                <a:gd name="connsiteY32" fmla="*/ 955167 h 1176655"/>
                <a:gd name="connsiteX33" fmla="*/ 1012269 w 1178385"/>
                <a:gd name="connsiteY33" fmla="*/ 825389 h 1176655"/>
                <a:gd name="connsiteX34" fmla="*/ 1057259 w 1178385"/>
                <a:gd name="connsiteY34" fmla="*/ 716375 h 1176655"/>
                <a:gd name="connsiteX35" fmla="*/ 1178385 w 1178385"/>
                <a:gd name="connsiteY35" fmla="*/ 655812 h 1176655"/>
                <a:gd name="connsiteX36" fmla="*/ 1178385 w 1178385"/>
                <a:gd name="connsiteY36" fmla="*/ 517382 h 1176655"/>
                <a:gd name="connsiteX37" fmla="*/ 1055529 w 1178385"/>
                <a:gd name="connsiteY37" fmla="*/ 458549 h 1176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78385" h="1176655">
                  <a:moveTo>
                    <a:pt x="588328" y="795973"/>
                  </a:moveTo>
                  <a:cubicBezTo>
                    <a:pt x="474123" y="795973"/>
                    <a:pt x="380683" y="702532"/>
                    <a:pt x="380683" y="588328"/>
                  </a:cubicBezTo>
                  <a:cubicBezTo>
                    <a:pt x="380683" y="474123"/>
                    <a:pt x="474123" y="380683"/>
                    <a:pt x="588328" y="380683"/>
                  </a:cubicBezTo>
                  <a:cubicBezTo>
                    <a:pt x="702532" y="380683"/>
                    <a:pt x="795973" y="474123"/>
                    <a:pt x="795973" y="588328"/>
                  </a:cubicBezTo>
                  <a:cubicBezTo>
                    <a:pt x="795973" y="702532"/>
                    <a:pt x="702532" y="795973"/>
                    <a:pt x="588328" y="795973"/>
                  </a:cubicBezTo>
                  <a:close/>
                  <a:moveTo>
                    <a:pt x="1055529" y="458549"/>
                  </a:moveTo>
                  <a:cubicBezTo>
                    <a:pt x="1045147" y="420481"/>
                    <a:pt x="1029573" y="384143"/>
                    <a:pt x="1010539" y="351266"/>
                  </a:cubicBezTo>
                  <a:lnTo>
                    <a:pt x="1053798" y="221488"/>
                  </a:lnTo>
                  <a:lnTo>
                    <a:pt x="955167" y="122857"/>
                  </a:lnTo>
                  <a:lnTo>
                    <a:pt x="825389" y="166116"/>
                  </a:lnTo>
                  <a:cubicBezTo>
                    <a:pt x="790781" y="147082"/>
                    <a:pt x="754444" y="131509"/>
                    <a:pt x="716375" y="121126"/>
                  </a:cubicBezTo>
                  <a:lnTo>
                    <a:pt x="657543" y="0"/>
                  </a:lnTo>
                  <a:lnTo>
                    <a:pt x="519113" y="0"/>
                  </a:lnTo>
                  <a:lnTo>
                    <a:pt x="458549" y="121126"/>
                  </a:lnTo>
                  <a:cubicBezTo>
                    <a:pt x="420481" y="131509"/>
                    <a:pt x="384143" y="147082"/>
                    <a:pt x="351266" y="166116"/>
                  </a:cubicBezTo>
                  <a:lnTo>
                    <a:pt x="221488" y="122857"/>
                  </a:lnTo>
                  <a:lnTo>
                    <a:pt x="122857" y="221488"/>
                  </a:lnTo>
                  <a:lnTo>
                    <a:pt x="166116" y="351266"/>
                  </a:lnTo>
                  <a:cubicBezTo>
                    <a:pt x="147082" y="385874"/>
                    <a:pt x="131509" y="422212"/>
                    <a:pt x="121126" y="460280"/>
                  </a:cubicBezTo>
                  <a:lnTo>
                    <a:pt x="0" y="519113"/>
                  </a:lnTo>
                  <a:lnTo>
                    <a:pt x="0" y="657543"/>
                  </a:lnTo>
                  <a:lnTo>
                    <a:pt x="121126" y="718106"/>
                  </a:lnTo>
                  <a:cubicBezTo>
                    <a:pt x="131509" y="756174"/>
                    <a:pt x="147082" y="792512"/>
                    <a:pt x="166116" y="825389"/>
                  </a:cubicBezTo>
                  <a:lnTo>
                    <a:pt x="122857" y="955167"/>
                  </a:lnTo>
                  <a:lnTo>
                    <a:pt x="221488" y="1053798"/>
                  </a:lnTo>
                  <a:lnTo>
                    <a:pt x="351266" y="1010539"/>
                  </a:lnTo>
                  <a:cubicBezTo>
                    <a:pt x="385874" y="1029573"/>
                    <a:pt x="422212" y="1045147"/>
                    <a:pt x="460280" y="1055529"/>
                  </a:cubicBezTo>
                  <a:lnTo>
                    <a:pt x="520843" y="1176655"/>
                  </a:lnTo>
                  <a:lnTo>
                    <a:pt x="659273" y="1176655"/>
                  </a:lnTo>
                  <a:lnTo>
                    <a:pt x="719836" y="1055529"/>
                  </a:lnTo>
                  <a:cubicBezTo>
                    <a:pt x="757904" y="1045147"/>
                    <a:pt x="794242" y="1029573"/>
                    <a:pt x="827119" y="1010539"/>
                  </a:cubicBezTo>
                  <a:lnTo>
                    <a:pt x="956897" y="1053798"/>
                  </a:lnTo>
                  <a:lnTo>
                    <a:pt x="1055529" y="955167"/>
                  </a:lnTo>
                  <a:lnTo>
                    <a:pt x="1012269" y="825389"/>
                  </a:lnTo>
                  <a:cubicBezTo>
                    <a:pt x="1031304" y="790781"/>
                    <a:pt x="1046877" y="754444"/>
                    <a:pt x="1057259" y="716375"/>
                  </a:cubicBezTo>
                  <a:lnTo>
                    <a:pt x="1178385" y="655812"/>
                  </a:lnTo>
                  <a:lnTo>
                    <a:pt x="1178385" y="517382"/>
                  </a:lnTo>
                  <a:lnTo>
                    <a:pt x="1055529" y="458549"/>
                  </a:lnTo>
                  <a:close/>
                </a:path>
              </a:pathLst>
            </a:custGeom>
            <a:gradFill>
              <a:gsLst>
                <a:gs pos="0">
                  <a:srgbClr val="47FF47"/>
                </a:gs>
                <a:gs pos="100000">
                  <a:srgbClr val="12AEAA"/>
                </a:gs>
              </a:gsLst>
              <a:lin ang="16200000" scaled="0"/>
            </a:gradFill>
            <a:ln w="17264" cap="flat">
              <a:noFill/>
              <a:prstDash val="solid"/>
              <a:miter/>
            </a:ln>
          </p:spPr>
          <p:txBody>
            <a:bodyPr rtlCol="0" anchor="ctr"/>
            <a:lstStyle/>
            <a:p>
              <a:endParaRPr lang="en-IN"/>
            </a:p>
          </p:txBody>
        </p:sp>
        <p:sp>
          <p:nvSpPr>
            <p:cNvPr id="25" name="Graphic 22" descr="Single gear with solid fill">
              <a:extLst>
                <a:ext uri="{FF2B5EF4-FFF2-40B4-BE49-F238E27FC236}">
                  <a16:creationId xmlns:a16="http://schemas.microsoft.com/office/drawing/2014/main" id="{7BE59EF0-4015-6B26-830B-ED3AFBC6607C}"/>
                </a:ext>
              </a:extLst>
            </p:cNvPr>
            <p:cNvSpPr/>
            <p:nvPr/>
          </p:nvSpPr>
          <p:spPr>
            <a:xfrm>
              <a:off x="2253932" y="5383120"/>
              <a:ext cx="1178385" cy="1176655"/>
            </a:xfrm>
            <a:custGeom>
              <a:avLst/>
              <a:gdLst>
                <a:gd name="connsiteX0" fmla="*/ 588328 w 1178385"/>
                <a:gd name="connsiteY0" fmla="*/ 795973 h 1176655"/>
                <a:gd name="connsiteX1" fmla="*/ 380683 w 1178385"/>
                <a:gd name="connsiteY1" fmla="*/ 588328 h 1176655"/>
                <a:gd name="connsiteX2" fmla="*/ 588328 w 1178385"/>
                <a:gd name="connsiteY2" fmla="*/ 380683 h 1176655"/>
                <a:gd name="connsiteX3" fmla="*/ 795973 w 1178385"/>
                <a:gd name="connsiteY3" fmla="*/ 588328 h 1176655"/>
                <a:gd name="connsiteX4" fmla="*/ 588328 w 1178385"/>
                <a:gd name="connsiteY4" fmla="*/ 795973 h 1176655"/>
                <a:gd name="connsiteX5" fmla="*/ 1055529 w 1178385"/>
                <a:gd name="connsiteY5" fmla="*/ 458549 h 1176655"/>
                <a:gd name="connsiteX6" fmla="*/ 1010539 w 1178385"/>
                <a:gd name="connsiteY6" fmla="*/ 351266 h 1176655"/>
                <a:gd name="connsiteX7" fmla="*/ 1053798 w 1178385"/>
                <a:gd name="connsiteY7" fmla="*/ 221488 h 1176655"/>
                <a:gd name="connsiteX8" fmla="*/ 955167 w 1178385"/>
                <a:gd name="connsiteY8" fmla="*/ 122857 h 1176655"/>
                <a:gd name="connsiteX9" fmla="*/ 825389 w 1178385"/>
                <a:gd name="connsiteY9" fmla="*/ 166116 h 1176655"/>
                <a:gd name="connsiteX10" fmla="*/ 716375 w 1178385"/>
                <a:gd name="connsiteY10" fmla="*/ 121126 h 1176655"/>
                <a:gd name="connsiteX11" fmla="*/ 657543 w 1178385"/>
                <a:gd name="connsiteY11" fmla="*/ 0 h 1176655"/>
                <a:gd name="connsiteX12" fmla="*/ 519113 w 1178385"/>
                <a:gd name="connsiteY12" fmla="*/ 0 h 1176655"/>
                <a:gd name="connsiteX13" fmla="*/ 458549 w 1178385"/>
                <a:gd name="connsiteY13" fmla="*/ 121126 h 1176655"/>
                <a:gd name="connsiteX14" fmla="*/ 351266 w 1178385"/>
                <a:gd name="connsiteY14" fmla="*/ 166116 h 1176655"/>
                <a:gd name="connsiteX15" fmla="*/ 221488 w 1178385"/>
                <a:gd name="connsiteY15" fmla="*/ 122857 h 1176655"/>
                <a:gd name="connsiteX16" fmla="*/ 122857 w 1178385"/>
                <a:gd name="connsiteY16" fmla="*/ 221488 h 1176655"/>
                <a:gd name="connsiteX17" fmla="*/ 166116 w 1178385"/>
                <a:gd name="connsiteY17" fmla="*/ 351266 h 1176655"/>
                <a:gd name="connsiteX18" fmla="*/ 121126 w 1178385"/>
                <a:gd name="connsiteY18" fmla="*/ 460280 h 1176655"/>
                <a:gd name="connsiteX19" fmla="*/ 0 w 1178385"/>
                <a:gd name="connsiteY19" fmla="*/ 519113 h 1176655"/>
                <a:gd name="connsiteX20" fmla="*/ 0 w 1178385"/>
                <a:gd name="connsiteY20" fmla="*/ 657543 h 1176655"/>
                <a:gd name="connsiteX21" fmla="*/ 121126 w 1178385"/>
                <a:gd name="connsiteY21" fmla="*/ 718106 h 1176655"/>
                <a:gd name="connsiteX22" fmla="*/ 166116 w 1178385"/>
                <a:gd name="connsiteY22" fmla="*/ 825389 h 1176655"/>
                <a:gd name="connsiteX23" fmla="*/ 122857 w 1178385"/>
                <a:gd name="connsiteY23" fmla="*/ 955167 h 1176655"/>
                <a:gd name="connsiteX24" fmla="*/ 221488 w 1178385"/>
                <a:gd name="connsiteY24" fmla="*/ 1053798 h 1176655"/>
                <a:gd name="connsiteX25" fmla="*/ 351266 w 1178385"/>
                <a:gd name="connsiteY25" fmla="*/ 1010539 h 1176655"/>
                <a:gd name="connsiteX26" fmla="*/ 460280 w 1178385"/>
                <a:gd name="connsiteY26" fmla="*/ 1055529 h 1176655"/>
                <a:gd name="connsiteX27" fmla="*/ 520843 w 1178385"/>
                <a:gd name="connsiteY27" fmla="*/ 1176655 h 1176655"/>
                <a:gd name="connsiteX28" fmla="*/ 659273 w 1178385"/>
                <a:gd name="connsiteY28" fmla="*/ 1176655 h 1176655"/>
                <a:gd name="connsiteX29" fmla="*/ 719836 w 1178385"/>
                <a:gd name="connsiteY29" fmla="*/ 1055529 h 1176655"/>
                <a:gd name="connsiteX30" fmla="*/ 827119 w 1178385"/>
                <a:gd name="connsiteY30" fmla="*/ 1010539 h 1176655"/>
                <a:gd name="connsiteX31" fmla="*/ 956897 w 1178385"/>
                <a:gd name="connsiteY31" fmla="*/ 1053798 h 1176655"/>
                <a:gd name="connsiteX32" fmla="*/ 1055529 w 1178385"/>
                <a:gd name="connsiteY32" fmla="*/ 955167 h 1176655"/>
                <a:gd name="connsiteX33" fmla="*/ 1012269 w 1178385"/>
                <a:gd name="connsiteY33" fmla="*/ 825389 h 1176655"/>
                <a:gd name="connsiteX34" fmla="*/ 1057259 w 1178385"/>
                <a:gd name="connsiteY34" fmla="*/ 716375 h 1176655"/>
                <a:gd name="connsiteX35" fmla="*/ 1178385 w 1178385"/>
                <a:gd name="connsiteY35" fmla="*/ 655812 h 1176655"/>
                <a:gd name="connsiteX36" fmla="*/ 1178385 w 1178385"/>
                <a:gd name="connsiteY36" fmla="*/ 517382 h 1176655"/>
                <a:gd name="connsiteX37" fmla="*/ 1055529 w 1178385"/>
                <a:gd name="connsiteY37" fmla="*/ 458549 h 1176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78385" h="1176655">
                  <a:moveTo>
                    <a:pt x="588328" y="795973"/>
                  </a:moveTo>
                  <a:cubicBezTo>
                    <a:pt x="474123" y="795973"/>
                    <a:pt x="380683" y="702532"/>
                    <a:pt x="380683" y="588328"/>
                  </a:cubicBezTo>
                  <a:cubicBezTo>
                    <a:pt x="380683" y="474123"/>
                    <a:pt x="474123" y="380683"/>
                    <a:pt x="588328" y="380683"/>
                  </a:cubicBezTo>
                  <a:cubicBezTo>
                    <a:pt x="702532" y="380683"/>
                    <a:pt x="795973" y="474123"/>
                    <a:pt x="795973" y="588328"/>
                  </a:cubicBezTo>
                  <a:cubicBezTo>
                    <a:pt x="795973" y="702532"/>
                    <a:pt x="702532" y="795973"/>
                    <a:pt x="588328" y="795973"/>
                  </a:cubicBezTo>
                  <a:close/>
                  <a:moveTo>
                    <a:pt x="1055529" y="458549"/>
                  </a:moveTo>
                  <a:cubicBezTo>
                    <a:pt x="1045147" y="420481"/>
                    <a:pt x="1029573" y="384143"/>
                    <a:pt x="1010539" y="351266"/>
                  </a:cubicBezTo>
                  <a:lnTo>
                    <a:pt x="1053798" y="221488"/>
                  </a:lnTo>
                  <a:lnTo>
                    <a:pt x="955167" y="122857"/>
                  </a:lnTo>
                  <a:lnTo>
                    <a:pt x="825389" y="166116"/>
                  </a:lnTo>
                  <a:cubicBezTo>
                    <a:pt x="790781" y="147082"/>
                    <a:pt x="754444" y="131509"/>
                    <a:pt x="716375" y="121126"/>
                  </a:cubicBezTo>
                  <a:lnTo>
                    <a:pt x="657543" y="0"/>
                  </a:lnTo>
                  <a:lnTo>
                    <a:pt x="519113" y="0"/>
                  </a:lnTo>
                  <a:lnTo>
                    <a:pt x="458549" y="121126"/>
                  </a:lnTo>
                  <a:cubicBezTo>
                    <a:pt x="420481" y="131509"/>
                    <a:pt x="384143" y="147082"/>
                    <a:pt x="351266" y="166116"/>
                  </a:cubicBezTo>
                  <a:lnTo>
                    <a:pt x="221488" y="122857"/>
                  </a:lnTo>
                  <a:lnTo>
                    <a:pt x="122857" y="221488"/>
                  </a:lnTo>
                  <a:lnTo>
                    <a:pt x="166116" y="351266"/>
                  </a:lnTo>
                  <a:cubicBezTo>
                    <a:pt x="147082" y="385874"/>
                    <a:pt x="131509" y="422212"/>
                    <a:pt x="121126" y="460280"/>
                  </a:cubicBezTo>
                  <a:lnTo>
                    <a:pt x="0" y="519113"/>
                  </a:lnTo>
                  <a:lnTo>
                    <a:pt x="0" y="657543"/>
                  </a:lnTo>
                  <a:lnTo>
                    <a:pt x="121126" y="718106"/>
                  </a:lnTo>
                  <a:cubicBezTo>
                    <a:pt x="131509" y="756174"/>
                    <a:pt x="147082" y="792512"/>
                    <a:pt x="166116" y="825389"/>
                  </a:cubicBezTo>
                  <a:lnTo>
                    <a:pt x="122857" y="955167"/>
                  </a:lnTo>
                  <a:lnTo>
                    <a:pt x="221488" y="1053798"/>
                  </a:lnTo>
                  <a:lnTo>
                    <a:pt x="351266" y="1010539"/>
                  </a:lnTo>
                  <a:cubicBezTo>
                    <a:pt x="385874" y="1029573"/>
                    <a:pt x="422212" y="1045147"/>
                    <a:pt x="460280" y="1055529"/>
                  </a:cubicBezTo>
                  <a:lnTo>
                    <a:pt x="520843" y="1176655"/>
                  </a:lnTo>
                  <a:lnTo>
                    <a:pt x="659273" y="1176655"/>
                  </a:lnTo>
                  <a:lnTo>
                    <a:pt x="719836" y="1055529"/>
                  </a:lnTo>
                  <a:cubicBezTo>
                    <a:pt x="757904" y="1045147"/>
                    <a:pt x="794242" y="1029573"/>
                    <a:pt x="827119" y="1010539"/>
                  </a:cubicBezTo>
                  <a:lnTo>
                    <a:pt x="956897" y="1053798"/>
                  </a:lnTo>
                  <a:lnTo>
                    <a:pt x="1055529" y="955167"/>
                  </a:lnTo>
                  <a:lnTo>
                    <a:pt x="1012269" y="825389"/>
                  </a:lnTo>
                  <a:cubicBezTo>
                    <a:pt x="1031304" y="790781"/>
                    <a:pt x="1046877" y="754444"/>
                    <a:pt x="1057259" y="716375"/>
                  </a:cubicBezTo>
                  <a:lnTo>
                    <a:pt x="1178385" y="655812"/>
                  </a:lnTo>
                  <a:lnTo>
                    <a:pt x="1178385" y="517382"/>
                  </a:lnTo>
                  <a:lnTo>
                    <a:pt x="1055529" y="458549"/>
                  </a:lnTo>
                  <a:close/>
                </a:path>
              </a:pathLst>
            </a:custGeom>
            <a:gradFill>
              <a:gsLst>
                <a:gs pos="0">
                  <a:srgbClr val="47FF47"/>
                </a:gs>
                <a:gs pos="100000">
                  <a:srgbClr val="12AEAA"/>
                </a:gs>
              </a:gsLst>
              <a:lin ang="16200000" scaled="0"/>
            </a:gradFill>
            <a:ln w="17264" cap="flat">
              <a:noFill/>
              <a:prstDash val="solid"/>
              <a:miter/>
            </a:ln>
          </p:spPr>
          <p:txBody>
            <a:bodyPr rtlCol="0" anchor="ctr"/>
            <a:lstStyle/>
            <a:p>
              <a:endParaRPr lang="en-IN"/>
            </a:p>
          </p:txBody>
        </p:sp>
        <p:sp>
          <p:nvSpPr>
            <p:cNvPr id="26" name="Graphic 22" descr="Single gear with solid fill">
              <a:extLst>
                <a:ext uri="{FF2B5EF4-FFF2-40B4-BE49-F238E27FC236}">
                  <a16:creationId xmlns:a16="http://schemas.microsoft.com/office/drawing/2014/main" id="{E2E94953-E87A-6415-6B9D-773082250A6A}"/>
                </a:ext>
              </a:extLst>
            </p:cNvPr>
            <p:cNvSpPr/>
            <p:nvPr/>
          </p:nvSpPr>
          <p:spPr>
            <a:xfrm>
              <a:off x="2665412" y="3920080"/>
              <a:ext cx="1178385" cy="1176655"/>
            </a:xfrm>
            <a:custGeom>
              <a:avLst/>
              <a:gdLst>
                <a:gd name="connsiteX0" fmla="*/ 588328 w 1178385"/>
                <a:gd name="connsiteY0" fmla="*/ 795973 h 1176655"/>
                <a:gd name="connsiteX1" fmla="*/ 380683 w 1178385"/>
                <a:gd name="connsiteY1" fmla="*/ 588328 h 1176655"/>
                <a:gd name="connsiteX2" fmla="*/ 588328 w 1178385"/>
                <a:gd name="connsiteY2" fmla="*/ 380683 h 1176655"/>
                <a:gd name="connsiteX3" fmla="*/ 795973 w 1178385"/>
                <a:gd name="connsiteY3" fmla="*/ 588328 h 1176655"/>
                <a:gd name="connsiteX4" fmla="*/ 588328 w 1178385"/>
                <a:gd name="connsiteY4" fmla="*/ 795973 h 1176655"/>
                <a:gd name="connsiteX5" fmla="*/ 1055529 w 1178385"/>
                <a:gd name="connsiteY5" fmla="*/ 458549 h 1176655"/>
                <a:gd name="connsiteX6" fmla="*/ 1010539 w 1178385"/>
                <a:gd name="connsiteY6" fmla="*/ 351266 h 1176655"/>
                <a:gd name="connsiteX7" fmla="*/ 1053798 w 1178385"/>
                <a:gd name="connsiteY7" fmla="*/ 221488 h 1176655"/>
                <a:gd name="connsiteX8" fmla="*/ 955167 w 1178385"/>
                <a:gd name="connsiteY8" fmla="*/ 122857 h 1176655"/>
                <a:gd name="connsiteX9" fmla="*/ 825389 w 1178385"/>
                <a:gd name="connsiteY9" fmla="*/ 166116 h 1176655"/>
                <a:gd name="connsiteX10" fmla="*/ 716375 w 1178385"/>
                <a:gd name="connsiteY10" fmla="*/ 121126 h 1176655"/>
                <a:gd name="connsiteX11" fmla="*/ 657543 w 1178385"/>
                <a:gd name="connsiteY11" fmla="*/ 0 h 1176655"/>
                <a:gd name="connsiteX12" fmla="*/ 519113 w 1178385"/>
                <a:gd name="connsiteY12" fmla="*/ 0 h 1176655"/>
                <a:gd name="connsiteX13" fmla="*/ 458549 w 1178385"/>
                <a:gd name="connsiteY13" fmla="*/ 121126 h 1176655"/>
                <a:gd name="connsiteX14" fmla="*/ 351266 w 1178385"/>
                <a:gd name="connsiteY14" fmla="*/ 166116 h 1176655"/>
                <a:gd name="connsiteX15" fmla="*/ 221488 w 1178385"/>
                <a:gd name="connsiteY15" fmla="*/ 122857 h 1176655"/>
                <a:gd name="connsiteX16" fmla="*/ 122857 w 1178385"/>
                <a:gd name="connsiteY16" fmla="*/ 221488 h 1176655"/>
                <a:gd name="connsiteX17" fmla="*/ 166116 w 1178385"/>
                <a:gd name="connsiteY17" fmla="*/ 351266 h 1176655"/>
                <a:gd name="connsiteX18" fmla="*/ 121126 w 1178385"/>
                <a:gd name="connsiteY18" fmla="*/ 460280 h 1176655"/>
                <a:gd name="connsiteX19" fmla="*/ 0 w 1178385"/>
                <a:gd name="connsiteY19" fmla="*/ 519113 h 1176655"/>
                <a:gd name="connsiteX20" fmla="*/ 0 w 1178385"/>
                <a:gd name="connsiteY20" fmla="*/ 657543 h 1176655"/>
                <a:gd name="connsiteX21" fmla="*/ 121126 w 1178385"/>
                <a:gd name="connsiteY21" fmla="*/ 718106 h 1176655"/>
                <a:gd name="connsiteX22" fmla="*/ 166116 w 1178385"/>
                <a:gd name="connsiteY22" fmla="*/ 825389 h 1176655"/>
                <a:gd name="connsiteX23" fmla="*/ 122857 w 1178385"/>
                <a:gd name="connsiteY23" fmla="*/ 955167 h 1176655"/>
                <a:gd name="connsiteX24" fmla="*/ 221488 w 1178385"/>
                <a:gd name="connsiteY24" fmla="*/ 1053798 h 1176655"/>
                <a:gd name="connsiteX25" fmla="*/ 351266 w 1178385"/>
                <a:gd name="connsiteY25" fmla="*/ 1010539 h 1176655"/>
                <a:gd name="connsiteX26" fmla="*/ 460280 w 1178385"/>
                <a:gd name="connsiteY26" fmla="*/ 1055529 h 1176655"/>
                <a:gd name="connsiteX27" fmla="*/ 520843 w 1178385"/>
                <a:gd name="connsiteY27" fmla="*/ 1176655 h 1176655"/>
                <a:gd name="connsiteX28" fmla="*/ 659273 w 1178385"/>
                <a:gd name="connsiteY28" fmla="*/ 1176655 h 1176655"/>
                <a:gd name="connsiteX29" fmla="*/ 719836 w 1178385"/>
                <a:gd name="connsiteY29" fmla="*/ 1055529 h 1176655"/>
                <a:gd name="connsiteX30" fmla="*/ 827119 w 1178385"/>
                <a:gd name="connsiteY30" fmla="*/ 1010539 h 1176655"/>
                <a:gd name="connsiteX31" fmla="*/ 956897 w 1178385"/>
                <a:gd name="connsiteY31" fmla="*/ 1053798 h 1176655"/>
                <a:gd name="connsiteX32" fmla="*/ 1055529 w 1178385"/>
                <a:gd name="connsiteY32" fmla="*/ 955167 h 1176655"/>
                <a:gd name="connsiteX33" fmla="*/ 1012269 w 1178385"/>
                <a:gd name="connsiteY33" fmla="*/ 825389 h 1176655"/>
                <a:gd name="connsiteX34" fmla="*/ 1057259 w 1178385"/>
                <a:gd name="connsiteY34" fmla="*/ 716375 h 1176655"/>
                <a:gd name="connsiteX35" fmla="*/ 1178385 w 1178385"/>
                <a:gd name="connsiteY35" fmla="*/ 655812 h 1176655"/>
                <a:gd name="connsiteX36" fmla="*/ 1178385 w 1178385"/>
                <a:gd name="connsiteY36" fmla="*/ 517382 h 1176655"/>
                <a:gd name="connsiteX37" fmla="*/ 1055529 w 1178385"/>
                <a:gd name="connsiteY37" fmla="*/ 458549 h 1176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78385" h="1176655">
                  <a:moveTo>
                    <a:pt x="588328" y="795973"/>
                  </a:moveTo>
                  <a:cubicBezTo>
                    <a:pt x="474123" y="795973"/>
                    <a:pt x="380683" y="702532"/>
                    <a:pt x="380683" y="588328"/>
                  </a:cubicBezTo>
                  <a:cubicBezTo>
                    <a:pt x="380683" y="474123"/>
                    <a:pt x="474123" y="380683"/>
                    <a:pt x="588328" y="380683"/>
                  </a:cubicBezTo>
                  <a:cubicBezTo>
                    <a:pt x="702532" y="380683"/>
                    <a:pt x="795973" y="474123"/>
                    <a:pt x="795973" y="588328"/>
                  </a:cubicBezTo>
                  <a:cubicBezTo>
                    <a:pt x="795973" y="702532"/>
                    <a:pt x="702532" y="795973"/>
                    <a:pt x="588328" y="795973"/>
                  </a:cubicBezTo>
                  <a:close/>
                  <a:moveTo>
                    <a:pt x="1055529" y="458549"/>
                  </a:moveTo>
                  <a:cubicBezTo>
                    <a:pt x="1045147" y="420481"/>
                    <a:pt x="1029573" y="384143"/>
                    <a:pt x="1010539" y="351266"/>
                  </a:cubicBezTo>
                  <a:lnTo>
                    <a:pt x="1053798" y="221488"/>
                  </a:lnTo>
                  <a:lnTo>
                    <a:pt x="955167" y="122857"/>
                  </a:lnTo>
                  <a:lnTo>
                    <a:pt x="825389" y="166116"/>
                  </a:lnTo>
                  <a:cubicBezTo>
                    <a:pt x="790781" y="147082"/>
                    <a:pt x="754444" y="131509"/>
                    <a:pt x="716375" y="121126"/>
                  </a:cubicBezTo>
                  <a:lnTo>
                    <a:pt x="657543" y="0"/>
                  </a:lnTo>
                  <a:lnTo>
                    <a:pt x="519113" y="0"/>
                  </a:lnTo>
                  <a:lnTo>
                    <a:pt x="458549" y="121126"/>
                  </a:lnTo>
                  <a:cubicBezTo>
                    <a:pt x="420481" y="131509"/>
                    <a:pt x="384143" y="147082"/>
                    <a:pt x="351266" y="166116"/>
                  </a:cubicBezTo>
                  <a:lnTo>
                    <a:pt x="221488" y="122857"/>
                  </a:lnTo>
                  <a:lnTo>
                    <a:pt x="122857" y="221488"/>
                  </a:lnTo>
                  <a:lnTo>
                    <a:pt x="166116" y="351266"/>
                  </a:lnTo>
                  <a:cubicBezTo>
                    <a:pt x="147082" y="385874"/>
                    <a:pt x="131509" y="422212"/>
                    <a:pt x="121126" y="460280"/>
                  </a:cubicBezTo>
                  <a:lnTo>
                    <a:pt x="0" y="519113"/>
                  </a:lnTo>
                  <a:lnTo>
                    <a:pt x="0" y="657543"/>
                  </a:lnTo>
                  <a:lnTo>
                    <a:pt x="121126" y="718106"/>
                  </a:lnTo>
                  <a:cubicBezTo>
                    <a:pt x="131509" y="756174"/>
                    <a:pt x="147082" y="792512"/>
                    <a:pt x="166116" y="825389"/>
                  </a:cubicBezTo>
                  <a:lnTo>
                    <a:pt x="122857" y="955167"/>
                  </a:lnTo>
                  <a:lnTo>
                    <a:pt x="221488" y="1053798"/>
                  </a:lnTo>
                  <a:lnTo>
                    <a:pt x="351266" y="1010539"/>
                  </a:lnTo>
                  <a:cubicBezTo>
                    <a:pt x="385874" y="1029573"/>
                    <a:pt x="422212" y="1045147"/>
                    <a:pt x="460280" y="1055529"/>
                  </a:cubicBezTo>
                  <a:lnTo>
                    <a:pt x="520843" y="1176655"/>
                  </a:lnTo>
                  <a:lnTo>
                    <a:pt x="659273" y="1176655"/>
                  </a:lnTo>
                  <a:lnTo>
                    <a:pt x="719836" y="1055529"/>
                  </a:lnTo>
                  <a:cubicBezTo>
                    <a:pt x="757904" y="1045147"/>
                    <a:pt x="794242" y="1029573"/>
                    <a:pt x="827119" y="1010539"/>
                  </a:cubicBezTo>
                  <a:lnTo>
                    <a:pt x="956897" y="1053798"/>
                  </a:lnTo>
                  <a:lnTo>
                    <a:pt x="1055529" y="955167"/>
                  </a:lnTo>
                  <a:lnTo>
                    <a:pt x="1012269" y="825389"/>
                  </a:lnTo>
                  <a:cubicBezTo>
                    <a:pt x="1031304" y="790781"/>
                    <a:pt x="1046877" y="754444"/>
                    <a:pt x="1057259" y="716375"/>
                  </a:cubicBezTo>
                  <a:lnTo>
                    <a:pt x="1178385" y="655812"/>
                  </a:lnTo>
                  <a:lnTo>
                    <a:pt x="1178385" y="517382"/>
                  </a:lnTo>
                  <a:lnTo>
                    <a:pt x="1055529" y="458549"/>
                  </a:lnTo>
                  <a:close/>
                </a:path>
              </a:pathLst>
            </a:custGeom>
            <a:gradFill>
              <a:gsLst>
                <a:gs pos="0">
                  <a:srgbClr val="47FF47"/>
                </a:gs>
                <a:gs pos="100000">
                  <a:srgbClr val="12AEAA"/>
                </a:gs>
              </a:gsLst>
              <a:lin ang="16200000" scaled="0"/>
            </a:gradFill>
            <a:ln w="17264" cap="flat">
              <a:noFill/>
              <a:prstDash val="solid"/>
              <a:miter/>
            </a:ln>
          </p:spPr>
          <p:txBody>
            <a:bodyPr rtlCol="0" anchor="ctr"/>
            <a:lstStyle/>
            <a:p>
              <a:endParaRPr lang="en-IN"/>
            </a:p>
          </p:txBody>
        </p:sp>
        <p:sp>
          <p:nvSpPr>
            <p:cNvPr id="27" name="Graphic 22" descr="Single gear with solid fill">
              <a:extLst>
                <a:ext uri="{FF2B5EF4-FFF2-40B4-BE49-F238E27FC236}">
                  <a16:creationId xmlns:a16="http://schemas.microsoft.com/office/drawing/2014/main" id="{DFF3B710-2883-2F3A-D02A-B7AE1D6746C3}"/>
                </a:ext>
              </a:extLst>
            </p:cNvPr>
            <p:cNvSpPr/>
            <p:nvPr/>
          </p:nvSpPr>
          <p:spPr>
            <a:xfrm>
              <a:off x="4570412" y="2733991"/>
              <a:ext cx="1178385" cy="1176655"/>
            </a:xfrm>
            <a:custGeom>
              <a:avLst/>
              <a:gdLst>
                <a:gd name="connsiteX0" fmla="*/ 588328 w 1178385"/>
                <a:gd name="connsiteY0" fmla="*/ 795973 h 1176655"/>
                <a:gd name="connsiteX1" fmla="*/ 380683 w 1178385"/>
                <a:gd name="connsiteY1" fmla="*/ 588328 h 1176655"/>
                <a:gd name="connsiteX2" fmla="*/ 588328 w 1178385"/>
                <a:gd name="connsiteY2" fmla="*/ 380683 h 1176655"/>
                <a:gd name="connsiteX3" fmla="*/ 795973 w 1178385"/>
                <a:gd name="connsiteY3" fmla="*/ 588328 h 1176655"/>
                <a:gd name="connsiteX4" fmla="*/ 588328 w 1178385"/>
                <a:gd name="connsiteY4" fmla="*/ 795973 h 1176655"/>
                <a:gd name="connsiteX5" fmla="*/ 1055529 w 1178385"/>
                <a:gd name="connsiteY5" fmla="*/ 458549 h 1176655"/>
                <a:gd name="connsiteX6" fmla="*/ 1010539 w 1178385"/>
                <a:gd name="connsiteY6" fmla="*/ 351266 h 1176655"/>
                <a:gd name="connsiteX7" fmla="*/ 1053798 w 1178385"/>
                <a:gd name="connsiteY7" fmla="*/ 221488 h 1176655"/>
                <a:gd name="connsiteX8" fmla="*/ 955167 w 1178385"/>
                <a:gd name="connsiteY8" fmla="*/ 122857 h 1176655"/>
                <a:gd name="connsiteX9" fmla="*/ 825389 w 1178385"/>
                <a:gd name="connsiteY9" fmla="*/ 166116 h 1176655"/>
                <a:gd name="connsiteX10" fmla="*/ 716375 w 1178385"/>
                <a:gd name="connsiteY10" fmla="*/ 121126 h 1176655"/>
                <a:gd name="connsiteX11" fmla="*/ 657543 w 1178385"/>
                <a:gd name="connsiteY11" fmla="*/ 0 h 1176655"/>
                <a:gd name="connsiteX12" fmla="*/ 519113 w 1178385"/>
                <a:gd name="connsiteY12" fmla="*/ 0 h 1176655"/>
                <a:gd name="connsiteX13" fmla="*/ 458549 w 1178385"/>
                <a:gd name="connsiteY13" fmla="*/ 121126 h 1176655"/>
                <a:gd name="connsiteX14" fmla="*/ 351266 w 1178385"/>
                <a:gd name="connsiteY14" fmla="*/ 166116 h 1176655"/>
                <a:gd name="connsiteX15" fmla="*/ 221488 w 1178385"/>
                <a:gd name="connsiteY15" fmla="*/ 122857 h 1176655"/>
                <a:gd name="connsiteX16" fmla="*/ 122857 w 1178385"/>
                <a:gd name="connsiteY16" fmla="*/ 221488 h 1176655"/>
                <a:gd name="connsiteX17" fmla="*/ 166116 w 1178385"/>
                <a:gd name="connsiteY17" fmla="*/ 351266 h 1176655"/>
                <a:gd name="connsiteX18" fmla="*/ 121126 w 1178385"/>
                <a:gd name="connsiteY18" fmla="*/ 460280 h 1176655"/>
                <a:gd name="connsiteX19" fmla="*/ 0 w 1178385"/>
                <a:gd name="connsiteY19" fmla="*/ 519113 h 1176655"/>
                <a:gd name="connsiteX20" fmla="*/ 0 w 1178385"/>
                <a:gd name="connsiteY20" fmla="*/ 657543 h 1176655"/>
                <a:gd name="connsiteX21" fmla="*/ 121126 w 1178385"/>
                <a:gd name="connsiteY21" fmla="*/ 718106 h 1176655"/>
                <a:gd name="connsiteX22" fmla="*/ 166116 w 1178385"/>
                <a:gd name="connsiteY22" fmla="*/ 825389 h 1176655"/>
                <a:gd name="connsiteX23" fmla="*/ 122857 w 1178385"/>
                <a:gd name="connsiteY23" fmla="*/ 955167 h 1176655"/>
                <a:gd name="connsiteX24" fmla="*/ 221488 w 1178385"/>
                <a:gd name="connsiteY24" fmla="*/ 1053798 h 1176655"/>
                <a:gd name="connsiteX25" fmla="*/ 351266 w 1178385"/>
                <a:gd name="connsiteY25" fmla="*/ 1010539 h 1176655"/>
                <a:gd name="connsiteX26" fmla="*/ 460280 w 1178385"/>
                <a:gd name="connsiteY26" fmla="*/ 1055529 h 1176655"/>
                <a:gd name="connsiteX27" fmla="*/ 520843 w 1178385"/>
                <a:gd name="connsiteY27" fmla="*/ 1176655 h 1176655"/>
                <a:gd name="connsiteX28" fmla="*/ 659273 w 1178385"/>
                <a:gd name="connsiteY28" fmla="*/ 1176655 h 1176655"/>
                <a:gd name="connsiteX29" fmla="*/ 719836 w 1178385"/>
                <a:gd name="connsiteY29" fmla="*/ 1055529 h 1176655"/>
                <a:gd name="connsiteX30" fmla="*/ 827119 w 1178385"/>
                <a:gd name="connsiteY30" fmla="*/ 1010539 h 1176655"/>
                <a:gd name="connsiteX31" fmla="*/ 956897 w 1178385"/>
                <a:gd name="connsiteY31" fmla="*/ 1053798 h 1176655"/>
                <a:gd name="connsiteX32" fmla="*/ 1055529 w 1178385"/>
                <a:gd name="connsiteY32" fmla="*/ 955167 h 1176655"/>
                <a:gd name="connsiteX33" fmla="*/ 1012269 w 1178385"/>
                <a:gd name="connsiteY33" fmla="*/ 825389 h 1176655"/>
                <a:gd name="connsiteX34" fmla="*/ 1057259 w 1178385"/>
                <a:gd name="connsiteY34" fmla="*/ 716375 h 1176655"/>
                <a:gd name="connsiteX35" fmla="*/ 1178385 w 1178385"/>
                <a:gd name="connsiteY35" fmla="*/ 655812 h 1176655"/>
                <a:gd name="connsiteX36" fmla="*/ 1178385 w 1178385"/>
                <a:gd name="connsiteY36" fmla="*/ 517382 h 1176655"/>
                <a:gd name="connsiteX37" fmla="*/ 1055529 w 1178385"/>
                <a:gd name="connsiteY37" fmla="*/ 458549 h 1176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78385" h="1176655">
                  <a:moveTo>
                    <a:pt x="588328" y="795973"/>
                  </a:moveTo>
                  <a:cubicBezTo>
                    <a:pt x="474123" y="795973"/>
                    <a:pt x="380683" y="702532"/>
                    <a:pt x="380683" y="588328"/>
                  </a:cubicBezTo>
                  <a:cubicBezTo>
                    <a:pt x="380683" y="474123"/>
                    <a:pt x="474123" y="380683"/>
                    <a:pt x="588328" y="380683"/>
                  </a:cubicBezTo>
                  <a:cubicBezTo>
                    <a:pt x="702532" y="380683"/>
                    <a:pt x="795973" y="474123"/>
                    <a:pt x="795973" y="588328"/>
                  </a:cubicBezTo>
                  <a:cubicBezTo>
                    <a:pt x="795973" y="702532"/>
                    <a:pt x="702532" y="795973"/>
                    <a:pt x="588328" y="795973"/>
                  </a:cubicBezTo>
                  <a:close/>
                  <a:moveTo>
                    <a:pt x="1055529" y="458549"/>
                  </a:moveTo>
                  <a:cubicBezTo>
                    <a:pt x="1045147" y="420481"/>
                    <a:pt x="1029573" y="384143"/>
                    <a:pt x="1010539" y="351266"/>
                  </a:cubicBezTo>
                  <a:lnTo>
                    <a:pt x="1053798" y="221488"/>
                  </a:lnTo>
                  <a:lnTo>
                    <a:pt x="955167" y="122857"/>
                  </a:lnTo>
                  <a:lnTo>
                    <a:pt x="825389" y="166116"/>
                  </a:lnTo>
                  <a:cubicBezTo>
                    <a:pt x="790781" y="147082"/>
                    <a:pt x="754444" y="131509"/>
                    <a:pt x="716375" y="121126"/>
                  </a:cubicBezTo>
                  <a:lnTo>
                    <a:pt x="657543" y="0"/>
                  </a:lnTo>
                  <a:lnTo>
                    <a:pt x="519113" y="0"/>
                  </a:lnTo>
                  <a:lnTo>
                    <a:pt x="458549" y="121126"/>
                  </a:lnTo>
                  <a:cubicBezTo>
                    <a:pt x="420481" y="131509"/>
                    <a:pt x="384143" y="147082"/>
                    <a:pt x="351266" y="166116"/>
                  </a:cubicBezTo>
                  <a:lnTo>
                    <a:pt x="221488" y="122857"/>
                  </a:lnTo>
                  <a:lnTo>
                    <a:pt x="122857" y="221488"/>
                  </a:lnTo>
                  <a:lnTo>
                    <a:pt x="166116" y="351266"/>
                  </a:lnTo>
                  <a:cubicBezTo>
                    <a:pt x="147082" y="385874"/>
                    <a:pt x="131509" y="422212"/>
                    <a:pt x="121126" y="460280"/>
                  </a:cubicBezTo>
                  <a:lnTo>
                    <a:pt x="0" y="519113"/>
                  </a:lnTo>
                  <a:lnTo>
                    <a:pt x="0" y="657543"/>
                  </a:lnTo>
                  <a:lnTo>
                    <a:pt x="121126" y="718106"/>
                  </a:lnTo>
                  <a:cubicBezTo>
                    <a:pt x="131509" y="756174"/>
                    <a:pt x="147082" y="792512"/>
                    <a:pt x="166116" y="825389"/>
                  </a:cubicBezTo>
                  <a:lnTo>
                    <a:pt x="122857" y="955167"/>
                  </a:lnTo>
                  <a:lnTo>
                    <a:pt x="221488" y="1053798"/>
                  </a:lnTo>
                  <a:lnTo>
                    <a:pt x="351266" y="1010539"/>
                  </a:lnTo>
                  <a:cubicBezTo>
                    <a:pt x="385874" y="1029573"/>
                    <a:pt x="422212" y="1045147"/>
                    <a:pt x="460280" y="1055529"/>
                  </a:cubicBezTo>
                  <a:lnTo>
                    <a:pt x="520843" y="1176655"/>
                  </a:lnTo>
                  <a:lnTo>
                    <a:pt x="659273" y="1176655"/>
                  </a:lnTo>
                  <a:lnTo>
                    <a:pt x="719836" y="1055529"/>
                  </a:lnTo>
                  <a:cubicBezTo>
                    <a:pt x="757904" y="1045147"/>
                    <a:pt x="794242" y="1029573"/>
                    <a:pt x="827119" y="1010539"/>
                  </a:cubicBezTo>
                  <a:lnTo>
                    <a:pt x="956897" y="1053798"/>
                  </a:lnTo>
                  <a:lnTo>
                    <a:pt x="1055529" y="955167"/>
                  </a:lnTo>
                  <a:lnTo>
                    <a:pt x="1012269" y="825389"/>
                  </a:lnTo>
                  <a:cubicBezTo>
                    <a:pt x="1031304" y="790781"/>
                    <a:pt x="1046877" y="754444"/>
                    <a:pt x="1057259" y="716375"/>
                  </a:cubicBezTo>
                  <a:lnTo>
                    <a:pt x="1178385" y="655812"/>
                  </a:lnTo>
                  <a:lnTo>
                    <a:pt x="1178385" y="517382"/>
                  </a:lnTo>
                  <a:lnTo>
                    <a:pt x="1055529" y="458549"/>
                  </a:lnTo>
                  <a:close/>
                </a:path>
              </a:pathLst>
            </a:custGeom>
            <a:gradFill>
              <a:gsLst>
                <a:gs pos="0">
                  <a:srgbClr val="47FF47"/>
                </a:gs>
                <a:gs pos="100000">
                  <a:srgbClr val="12AEAA"/>
                </a:gs>
              </a:gsLst>
              <a:lin ang="16200000" scaled="0"/>
            </a:gradFill>
            <a:ln w="17264" cap="flat">
              <a:noFill/>
              <a:prstDash val="solid"/>
              <a:miter/>
            </a:ln>
          </p:spPr>
          <p:txBody>
            <a:bodyPr rtlCol="0" anchor="ctr"/>
            <a:lstStyle/>
            <a:p>
              <a:endParaRPr lang="en-IN"/>
            </a:p>
          </p:txBody>
        </p:sp>
        <p:sp>
          <p:nvSpPr>
            <p:cNvPr id="28" name="Graphic 22" descr="Single gear with solid fill">
              <a:extLst>
                <a:ext uri="{FF2B5EF4-FFF2-40B4-BE49-F238E27FC236}">
                  <a16:creationId xmlns:a16="http://schemas.microsoft.com/office/drawing/2014/main" id="{787204E1-950B-F692-0B34-CAB4963EFA71}"/>
                </a:ext>
              </a:extLst>
            </p:cNvPr>
            <p:cNvSpPr/>
            <p:nvPr/>
          </p:nvSpPr>
          <p:spPr>
            <a:xfrm>
              <a:off x="6551612" y="1538468"/>
              <a:ext cx="1178385" cy="1176655"/>
            </a:xfrm>
            <a:custGeom>
              <a:avLst/>
              <a:gdLst>
                <a:gd name="connsiteX0" fmla="*/ 588328 w 1178385"/>
                <a:gd name="connsiteY0" fmla="*/ 795973 h 1176655"/>
                <a:gd name="connsiteX1" fmla="*/ 380683 w 1178385"/>
                <a:gd name="connsiteY1" fmla="*/ 588328 h 1176655"/>
                <a:gd name="connsiteX2" fmla="*/ 588328 w 1178385"/>
                <a:gd name="connsiteY2" fmla="*/ 380683 h 1176655"/>
                <a:gd name="connsiteX3" fmla="*/ 795973 w 1178385"/>
                <a:gd name="connsiteY3" fmla="*/ 588328 h 1176655"/>
                <a:gd name="connsiteX4" fmla="*/ 588328 w 1178385"/>
                <a:gd name="connsiteY4" fmla="*/ 795973 h 1176655"/>
                <a:gd name="connsiteX5" fmla="*/ 1055529 w 1178385"/>
                <a:gd name="connsiteY5" fmla="*/ 458549 h 1176655"/>
                <a:gd name="connsiteX6" fmla="*/ 1010539 w 1178385"/>
                <a:gd name="connsiteY6" fmla="*/ 351266 h 1176655"/>
                <a:gd name="connsiteX7" fmla="*/ 1053798 w 1178385"/>
                <a:gd name="connsiteY7" fmla="*/ 221488 h 1176655"/>
                <a:gd name="connsiteX8" fmla="*/ 955167 w 1178385"/>
                <a:gd name="connsiteY8" fmla="*/ 122857 h 1176655"/>
                <a:gd name="connsiteX9" fmla="*/ 825389 w 1178385"/>
                <a:gd name="connsiteY9" fmla="*/ 166116 h 1176655"/>
                <a:gd name="connsiteX10" fmla="*/ 716375 w 1178385"/>
                <a:gd name="connsiteY10" fmla="*/ 121126 h 1176655"/>
                <a:gd name="connsiteX11" fmla="*/ 657543 w 1178385"/>
                <a:gd name="connsiteY11" fmla="*/ 0 h 1176655"/>
                <a:gd name="connsiteX12" fmla="*/ 519113 w 1178385"/>
                <a:gd name="connsiteY12" fmla="*/ 0 h 1176655"/>
                <a:gd name="connsiteX13" fmla="*/ 458549 w 1178385"/>
                <a:gd name="connsiteY13" fmla="*/ 121126 h 1176655"/>
                <a:gd name="connsiteX14" fmla="*/ 351266 w 1178385"/>
                <a:gd name="connsiteY14" fmla="*/ 166116 h 1176655"/>
                <a:gd name="connsiteX15" fmla="*/ 221488 w 1178385"/>
                <a:gd name="connsiteY15" fmla="*/ 122857 h 1176655"/>
                <a:gd name="connsiteX16" fmla="*/ 122857 w 1178385"/>
                <a:gd name="connsiteY16" fmla="*/ 221488 h 1176655"/>
                <a:gd name="connsiteX17" fmla="*/ 166116 w 1178385"/>
                <a:gd name="connsiteY17" fmla="*/ 351266 h 1176655"/>
                <a:gd name="connsiteX18" fmla="*/ 121126 w 1178385"/>
                <a:gd name="connsiteY18" fmla="*/ 460280 h 1176655"/>
                <a:gd name="connsiteX19" fmla="*/ 0 w 1178385"/>
                <a:gd name="connsiteY19" fmla="*/ 519113 h 1176655"/>
                <a:gd name="connsiteX20" fmla="*/ 0 w 1178385"/>
                <a:gd name="connsiteY20" fmla="*/ 657543 h 1176655"/>
                <a:gd name="connsiteX21" fmla="*/ 121126 w 1178385"/>
                <a:gd name="connsiteY21" fmla="*/ 718106 h 1176655"/>
                <a:gd name="connsiteX22" fmla="*/ 166116 w 1178385"/>
                <a:gd name="connsiteY22" fmla="*/ 825389 h 1176655"/>
                <a:gd name="connsiteX23" fmla="*/ 122857 w 1178385"/>
                <a:gd name="connsiteY23" fmla="*/ 955167 h 1176655"/>
                <a:gd name="connsiteX24" fmla="*/ 221488 w 1178385"/>
                <a:gd name="connsiteY24" fmla="*/ 1053798 h 1176655"/>
                <a:gd name="connsiteX25" fmla="*/ 351266 w 1178385"/>
                <a:gd name="connsiteY25" fmla="*/ 1010539 h 1176655"/>
                <a:gd name="connsiteX26" fmla="*/ 460280 w 1178385"/>
                <a:gd name="connsiteY26" fmla="*/ 1055529 h 1176655"/>
                <a:gd name="connsiteX27" fmla="*/ 520843 w 1178385"/>
                <a:gd name="connsiteY27" fmla="*/ 1176655 h 1176655"/>
                <a:gd name="connsiteX28" fmla="*/ 659273 w 1178385"/>
                <a:gd name="connsiteY28" fmla="*/ 1176655 h 1176655"/>
                <a:gd name="connsiteX29" fmla="*/ 719836 w 1178385"/>
                <a:gd name="connsiteY29" fmla="*/ 1055529 h 1176655"/>
                <a:gd name="connsiteX30" fmla="*/ 827119 w 1178385"/>
                <a:gd name="connsiteY30" fmla="*/ 1010539 h 1176655"/>
                <a:gd name="connsiteX31" fmla="*/ 956897 w 1178385"/>
                <a:gd name="connsiteY31" fmla="*/ 1053798 h 1176655"/>
                <a:gd name="connsiteX32" fmla="*/ 1055529 w 1178385"/>
                <a:gd name="connsiteY32" fmla="*/ 955167 h 1176655"/>
                <a:gd name="connsiteX33" fmla="*/ 1012269 w 1178385"/>
                <a:gd name="connsiteY33" fmla="*/ 825389 h 1176655"/>
                <a:gd name="connsiteX34" fmla="*/ 1057259 w 1178385"/>
                <a:gd name="connsiteY34" fmla="*/ 716375 h 1176655"/>
                <a:gd name="connsiteX35" fmla="*/ 1178385 w 1178385"/>
                <a:gd name="connsiteY35" fmla="*/ 655812 h 1176655"/>
                <a:gd name="connsiteX36" fmla="*/ 1178385 w 1178385"/>
                <a:gd name="connsiteY36" fmla="*/ 517382 h 1176655"/>
                <a:gd name="connsiteX37" fmla="*/ 1055529 w 1178385"/>
                <a:gd name="connsiteY37" fmla="*/ 458549 h 1176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78385" h="1176655">
                  <a:moveTo>
                    <a:pt x="588328" y="795973"/>
                  </a:moveTo>
                  <a:cubicBezTo>
                    <a:pt x="474123" y="795973"/>
                    <a:pt x="380683" y="702532"/>
                    <a:pt x="380683" y="588328"/>
                  </a:cubicBezTo>
                  <a:cubicBezTo>
                    <a:pt x="380683" y="474123"/>
                    <a:pt x="474123" y="380683"/>
                    <a:pt x="588328" y="380683"/>
                  </a:cubicBezTo>
                  <a:cubicBezTo>
                    <a:pt x="702532" y="380683"/>
                    <a:pt x="795973" y="474123"/>
                    <a:pt x="795973" y="588328"/>
                  </a:cubicBezTo>
                  <a:cubicBezTo>
                    <a:pt x="795973" y="702532"/>
                    <a:pt x="702532" y="795973"/>
                    <a:pt x="588328" y="795973"/>
                  </a:cubicBezTo>
                  <a:close/>
                  <a:moveTo>
                    <a:pt x="1055529" y="458549"/>
                  </a:moveTo>
                  <a:cubicBezTo>
                    <a:pt x="1045147" y="420481"/>
                    <a:pt x="1029573" y="384143"/>
                    <a:pt x="1010539" y="351266"/>
                  </a:cubicBezTo>
                  <a:lnTo>
                    <a:pt x="1053798" y="221488"/>
                  </a:lnTo>
                  <a:lnTo>
                    <a:pt x="955167" y="122857"/>
                  </a:lnTo>
                  <a:lnTo>
                    <a:pt x="825389" y="166116"/>
                  </a:lnTo>
                  <a:cubicBezTo>
                    <a:pt x="790781" y="147082"/>
                    <a:pt x="754444" y="131509"/>
                    <a:pt x="716375" y="121126"/>
                  </a:cubicBezTo>
                  <a:lnTo>
                    <a:pt x="657543" y="0"/>
                  </a:lnTo>
                  <a:lnTo>
                    <a:pt x="519113" y="0"/>
                  </a:lnTo>
                  <a:lnTo>
                    <a:pt x="458549" y="121126"/>
                  </a:lnTo>
                  <a:cubicBezTo>
                    <a:pt x="420481" y="131509"/>
                    <a:pt x="384143" y="147082"/>
                    <a:pt x="351266" y="166116"/>
                  </a:cubicBezTo>
                  <a:lnTo>
                    <a:pt x="221488" y="122857"/>
                  </a:lnTo>
                  <a:lnTo>
                    <a:pt x="122857" y="221488"/>
                  </a:lnTo>
                  <a:lnTo>
                    <a:pt x="166116" y="351266"/>
                  </a:lnTo>
                  <a:cubicBezTo>
                    <a:pt x="147082" y="385874"/>
                    <a:pt x="131509" y="422212"/>
                    <a:pt x="121126" y="460280"/>
                  </a:cubicBezTo>
                  <a:lnTo>
                    <a:pt x="0" y="519113"/>
                  </a:lnTo>
                  <a:lnTo>
                    <a:pt x="0" y="657543"/>
                  </a:lnTo>
                  <a:lnTo>
                    <a:pt x="121126" y="718106"/>
                  </a:lnTo>
                  <a:cubicBezTo>
                    <a:pt x="131509" y="756174"/>
                    <a:pt x="147082" y="792512"/>
                    <a:pt x="166116" y="825389"/>
                  </a:cubicBezTo>
                  <a:lnTo>
                    <a:pt x="122857" y="955167"/>
                  </a:lnTo>
                  <a:lnTo>
                    <a:pt x="221488" y="1053798"/>
                  </a:lnTo>
                  <a:lnTo>
                    <a:pt x="351266" y="1010539"/>
                  </a:lnTo>
                  <a:cubicBezTo>
                    <a:pt x="385874" y="1029573"/>
                    <a:pt x="422212" y="1045147"/>
                    <a:pt x="460280" y="1055529"/>
                  </a:cubicBezTo>
                  <a:lnTo>
                    <a:pt x="520843" y="1176655"/>
                  </a:lnTo>
                  <a:lnTo>
                    <a:pt x="659273" y="1176655"/>
                  </a:lnTo>
                  <a:lnTo>
                    <a:pt x="719836" y="1055529"/>
                  </a:lnTo>
                  <a:cubicBezTo>
                    <a:pt x="757904" y="1045147"/>
                    <a:pt x="794242" y="1029573"/>
                    <a:pt x="827119" y="1010539"/>
                  </a:cubicBezTo>
                  <a:lnTo>
                    <a:pt x="956897" y="1053798"/>
                  </a:lnTo>
                  <a:lnTo>
                    <a:pt x="1055529" y="955167"/>
                  </a:lnTo>
                  <a:lnTo>
                    <a:pt x="1012269" y="825389"/>
                  </a:lnTo>
                  <a:cubicBezTo>
                    <a:pt x="1031304" y="790781"/>
                    <a:pt x="1046877" y="754444"/>
                    <a:pt x="1057259" y="716375"/>
                  </a:cubicBezTo>
                  <a:lnTo>
                    <a:pt x="1178385" y="655812"/>
                  </a:lnTo>
                  <a:lnTo>
                    <a:pt x="1178385" y="517382"/>
                  </a:lnTo>
                  <a:lnTo>
                    <a:pt x="1055529" y="458549"/>
                  </a:lnTo>
                  <a:close/>
                </a:path>
              </a:pathLst>
            </a:custGeom>
            <a:gradFill>
              <a:gsLst>
                <a:gs pos="0">
                  <a:srgbClr val="47FF47"/>
                </a:gs>
                <a:gs pos="100000">
                  <a:srgbClr val="12AEAA"/>
                </a:gs>
              </a:gsLst>
              <a:lin ang="16200000" scaled="0"/>
            </a:gradFill>
            <a:ln w="17264" cap="flat">
              <a:noFill/>
              <a:prstDash val="solid"/>
              <a:miter/>
            </a:ln>
          </p:spPr>
          <p:txBody>
            <a:bodyPr rtlCol="0" anchor="ctr"/>
            <a:lstStyle/>
            <a:p>
              <a:endParaRPr lang="en-IN" dirty="0"/>
            </a:p>
          </p:txBody>
        </p:sp>
        <p:sp>
          <p:nvSpPr>
            <p:cNvPr id="29" name="Graphic 22" descr="Single gear with solid fill">
              <a:extLst>
                <a:ext uri="{FF2B5EF4-FFF2-40B4-BE49-F238E27FC236}">
                  <a16:creationId xmlns:a16="http://schemas.microsoft.com/office/drawing/2014/main" id="{A7FB67BE-8334-94D8-ECAD-46886064B0C3}"/>
                </a:ext>
              </a:extLst>
            </p:cNvPr>
            <p:cNvSpPr/>
            <p:nvPr/>
          </p:nvSpPr>
          <p:spPr>
            <a:xfrm>
              <a:off x="8410892" y="270373"/>
              <a:ext cx="1178385" cy="1176655"/>
            </a:xfrm>
            <a:custGeom>
              <a:avLst/>
              <a:gdLst>
                <a:gd name="connsiteX0" fmla="*/ 588328 w 1178385"/>
                <a:gd name="connsiteY0" fmla="*/ 795973 h 1176655"/>
                <a:gd name="connsiteX1" fmla="*/ 380683 w 1178385"/>
                <a:gd name="connsiteY1" fmla="*/ 588328 h 1176655"/>
                <a:gd name="connsiteX2" fmla="*/ 588328 w 1178385"/>
                <a:gd name="connsiteY2" fmla="*/ 380683 h 1176655"/>
                <a:gd name="connsiteX3" fmla="*/ 795973 w 1178385"/>
                <a:gd name="connsiteY3" fmla="*/ 588328 h 1176655"/>
                <a:gd name="connsiteX4" fmla="*/ 588328 w 1178385"/>
                <a:gd name="connsiteY4" fmla="*/ 795973 h 1176655"/>
                <a:gd name="connsiteX5" fmla="*/ 1055529 w 1178385"/>
                <a:gd name="connsiteY5" fmla="*/ 458549 h 1176655"/>
                <a:gd name="connsiteX6" fmla="*/ 1010539 w 1178385"/>
                <a:gd name="connsiteY6" fmla="*/ 351266 h 1176655"/>
                <a:gd name="connsiteX7" fmla="*/ 1053798 w 1178385"/>
                <a:gd name="connsiteY7" fmla="*/ 221488 h 1176655"/>
                <a:gd name="connsiteX8" fmla="*/ 955167 w 1178385"/>
                <a:gd name="connsiteY8" fmla="*/ 122857 h 1176655"/>
                <a:gd name="connsiteX9" fmla="*/ 825389 w 1178385"/>
                <a:gd name="connsiteY9" fmla="*/ 166116 h 1176655"/>
                <a:gd name="connsiteX10" fmla="*/ 716375 w 1178385"/>
                <a:gd name="connsiteY10" fmla="*/ 121126 h 1176655"/>
                <a:gd name="connsiteX11" fmla="*/ 657543 w 1178385"/>
                <a:gd name="connsiteY11" fmla="*/ 0 h 1176655"/>
                <a:gd name="connsiteX12" fmla="*/ 519113 w 1178385"/>
                <a:gd name="connsiteY12" fmla="*/ 0 h 1176655"/>
                <a:gd name="connsiteX13" fmla="*/ 458549 w 1178385"/>
                <a:gd name="connsiteY13" fmla="*/ 121126 h 1176655"/>
                <a:gd name="connsiteX14" fmla="*/ 351266 w 1178385"/>
                <a:gd name="connsiteY14" fmla="*/ 166116 h 1176655"/>
                <a:gd name="connsiteX15" fmla="*/ 221488 w 1178385"/>
                <a:gd name="connsiteY15" fmla="*/ 122857 h 1176655"/>
                <a:gd name="connsiteX16" fmla="*/ 122857 w 1178385"/>
                <a:gd name="connsiteY16" fmla="*/ 221488 h 1176655"/>
                <a:gd name="connsiteX17" fmla="*/ 166116 w 1178385"/>
                <a:gd name="connsiteY17" fmla="*/ 351266 h 1176655"/>
                <a:gd name="connsiteX18" fmla="*/ 121126 w 1178385"/>
                <a:gd name="connsiteY18" fmla="*/ 460280 h 1176655"/>
                <a:gd name="connsiteX19" fmla="*/ 0 w 1178385"/>
                <a:gd name="connsiteY19" fmla="*/ 519113 h 1176655"/>
                <a:gd name="connsiteX20" fmla="*/ 0 w 1178385"/>
                <a:gd name="connsiteY20" fmla="*/ 657543 h 1176655"/>
                <a:gd name="connsiteX21" fmla="*/ 121126 w 1178385"/>
                <a:gd name="connsiteY21" fmla="*/ 718106 h 1176655"/>
                <a:gd name="connsiteX22" fmla="*/ 166116 w 1178385"/>
                <a:gd name="connsiteY22" fmla="*/ 825389 h 1176655"/>
                <a:gd name="connsiteX23" fmla="*/ 122857 w 1178385"/>
                <a:gd name="connsiteY23" fmla="*/ 955167 h 1176655"/>
                <a:gd name="connsiteX24" fmla="*/ 221488 w 1178385"/>
                <a:gd name="connsiteY24" fmla="*/ 1053798 h 1176655"/>
                <a:gd name="connsiteX25" fmla="*/ 351266 w 1178385"/>
                <a:gd name="connsiteY25" fmla="*/ 1010539 h 1176655"/>
                <a:gd name="connsiteX26" fmla="*/ 460280 w 1178385"/>
                <a:gd name="connsiteY26" fmla="*/ 1055529 h 1176655"/>
                <a:gd name="connsiteX27" fmla="*/ 520843 w 1178385"/>
                <a:gd name="connsiteY27" fmla="*/ 1176655 h 1176655"/>
                <a:gd name="connsiteX28" fmla="*/ 659273 w 1178385"/>
                <a:gd name="connsiteY28" fmla="*/ 1176655 h 1176655"/>
                <a:gd name="connsiteX29" fmla="*/ 719836 w 1178385"/>
                <a:gd name="connsiteY29" fmla="*/ 1055529 h 1176655"/>
                <a:gd name="connsiteX30" fmla="*/ 827119 w 1178385"/>
                <a:gd name="connsiteY30" fmla="*/ 1010539 h 1176655"/>
                <a:gd name="connsiteX31" fmla="*/ 956897 w 1178385"/>
                <a:gd name="connsiteY31" fmla="*/ 1053798 h 1176655"/>
                <a:gd name="connsiteX32" fmla="*/ 1055529 w 1178385"/>
                <a:gd name="connsiteY32" fmla="*/ 955167 h 1176655"/>
                <a:gd name="connsiteX33" fmla="*/ 1012269 w 1178385"/>
                <a:gd name="connsiteY33" fmla="*/ 825389 h 1176655"/>
                <a:gd name="connsiteX34" fmla="*/ 1057259 w 1178385"/>
                <a:gd name="connsiteY34" fmla="*/ 716375 h 1176655"/>
                <a:gd name="connsiteX35" fmla="*/ 1178385 w 1178385"/>
                <a:gd name="connsiteY35" fmla="*/ 655812 h 1176655"/>
                <a:gd name="connsiteX36" fmla="*/ 1178385 w 1178385"/>
                <a:gd name="connsiteY36" fmla="*/ 517382 h 1176655"/>
                <a:gd name="connsiteX37" fmla="*/ 1055529 w 1178385"/>
                <a:gd name="connsiteY37" fmla="*/ 458549 h 1176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78385" h="1176655">
                  <a:moveTo>
                    <a:pt x="588328" y="795973"/>
                  </a:moveTo>
                  <a:cubicBezTo>
                    <a:pt x="474123" y="795973"/>
                    <a:pt x="380683" y="702532"/>
                    <a:pt x="380683" y="588328"/>
                  </a:cubicBezTo>
                  <a:cubicBezTo>
                    <a:pt x="380683" y="474123"/>
                    <a:pt x="474123" y="380683"/>
                    <a:pt x="588328" y="380683"/>
                  </a:cubicBezTo>
                  <a:cubicBezTo>
                    <a:pt x="702532" y="380683"/>
                    <a:pt x="795973" y="474123"/>
                    <a:pt x="795973" y="588328"/>
                  </a:cubicBezTo>
                  <a:cubicBezTo>
                    <a:pt x="795973" y="702532"/>
                    <a:pt x="702532" y="795973"/>
                    <a:pt x="588328" y="795973"/>
                  </a:cubicBezTo>
                  <a:close/>
                  <a:moveTo>
                    <a:pt x="1055529" y="458549"/>
                  </a:moveTo>
                  <a:cubicBezTo>
                    <a:pt x="1045147" y="420481"/>
                    <a:pt x="1029573" y="384143"/>
                    <a:pt x="1010539" y="351266"/>
                  </a:cubicBezTo>
                  <a:lnTo>
                    <a:pt x="1053798" y="221488"/>
                  </a:lnTo>
                  <a:lnTo>
                    <a:pt x="955167" y="122857"/>
                  </a:lnTo>
                  <a:lnTo>
                    <a:pt x="825389" y="166116"/>
                  </a:lnTo>
                  <a:cubicBezTo>
                    <a:pt x="790781" y="147082"/>
                    <a:pt x="754444" y="131509"/>
                    <a:pt x="716375" y="121126"/>
                  </a:cubicBezTo>
                  <a:lnTo>
                    <a:pt x="657543" y="0"/>
                  </a:lnTo>
                  <a:lnTo>
                    <a:pt x="519113" y="0"/>
                  </a:lnTo>
                  <a:lnTo>
                    <a:pt x="458549" y="121126"/>
                  </a:lnTo>
                  <a:cubicBezTo>
                    <a:pt x="420481" y="131509"/>
                    <a:pt x="384143" y="147082"/>
                    <a:pt x="351266" y="166116"/>
                  </a:cubicBezTo>
                  <a:lnTo>
                    <a:pt x="221488" y="122857"/>
                  </a:lnTo>
                  <a:lnTo>
                    <a:pt x="122857" y="221488"/>
                  </a:lnTo>
                  <a:lnTo>
                    <a:pt x="166116" y="351266"/>
                  </a:lnTo>
                  <a:cubicBezTo>
                    <a:pt x="147082" y="385874"/>
                    <a:pt x="131509" y="422212"/>
                    <a:pt x="121126" y="460280"/>
                  </a:cubicBezTo>
                  <a:lnTo>
                    <a:pt x="0" y="519113"/>
                  </a:lnTo>
                  <a:lnTo>
                    <a:pt x="0" y="657543"/>
                  </a:lnTo>
                  <a:lnTo>
                    <a:pt x="121126" y="718106"/>
                  </a:lnTo>
                  <a:cubicBezTo>
                    <a:pt x="131509" y="756174"/>
                    <a:pt x="147082" y="792512"/>
                    <a:pt x="166116" y="825389"/>
                  </a:cubicBezTo>
                  <a:lnTo>
                    <a:pt x="122857" y="955167"/>
                  </a:lnTo>
                  <a:lnTo>
                    <a:pt x="221488" y="1053798"/>
                  </a:lnTo>
                  <a:lnTo>
                    <a:pt x="351266" y="1010539"/>
                  </a:lnTo>
                  <a:cubicBezTo>
                    <a:pt x="385874" y="1029573"/>
                    <a:pt x="422212" y="1045147"/>
                    <a:pt x="460280" y="1055529"/>
                  </a:cubicBezTo>
                  <a:lnTo>
                    <a:pt x="520843" y="1176655"/>
                  </a:lnTo>
                  <a:lnTo>
                    <a:pt x="659273" y="1176655"/>
                  </a:lnTo>
                  <a:lnTo>
                    <a:pt x="719836" y="1055529"/>
                  </a:lnTo>
                  <a:cubicBezTo>
                    <a:pt x="757904" y="1045147"/>
                    <a:pt x="794242" y="1029573"/>
                    <a:pt x="827119" y="1010539"/>
                  </a:cubicBezTo>
                  <a:lnTo>
                    <a:pt x="956897" y="1053798"/>
                  </a:lnTo>
                  <a:lnTo>
                    <a:pt x="1055529" y="955167"/>
                  </a:lnTo>
                  <a:lnTo>
                    <a:pt x="1012269" y="825389"/>
                  </a:lnTo>
                  <a:cubicBezTo>
                    <a:pt x="1031304" y="790781"/>
                    <a:pt x="1046877" y="754444"/>
                    <a:pt x="1057259" y="716375"/>
                  </a:cubicBezTo>
                  <a:lnTo>
                    <a:pt x="1178385" y="655812"/>
                  </a:lnTo>
                  <a:lnTo>
                    <a:pt x="1178385" y="517382"/>
                  </a:lnTo>
                  <a:lnTo>
                    <a:pt x="1055529" y="458549"/>
                  </a:lnTo>
                  <a:close/>
                </a:path>
              </a:pathLst>
            </a:custGeom>
            <a:gradFill>
              <a:gsLst>
                <a:gs pos="0">
                  <a:srgbClr val="47FF47"/>
                </a:gs>
                <a:gs pos="100000">
                  <a:srgbClr val="12AEAA"/>
                </a:gs>
              </a:gsLst>
              <a:lin ang="16200000" scaled="0"/>
            </a:gradFill>
            <a:ln w="17264" cap="flat">
              <a:noFill/>
              <a:prstDash val="solid"/>
              <a:miter/>
            </a:ln>
          </p:spPr>
          <p:txBody>
            <a:bodyPr rtlCol="0" anchor="ctr"/>
            <a:lstStyle/>
            <a:p>
              <a:endParaRPr lang="en-IN"/>
            </a:p>
          </p:txBody>
        </p:sp>
        <p:sp>
          <p:nvSpPr>
            <p:cNvPr id="30" name="Graphic 22" descr="Single gear with solid fill">
              <a:extLst>
                <a:ext uri="{FF2B5EF4-FFF2-40B4-BE49-F238E27FC236}">
                  <a16:creationId xmlns:a16="http://schemas.microsoft.com/office/drawing/2014/main" id="{FFA27586-6790-A3CC-0E4A-C09426703404}"/>
                </a:ext>
              </a:extLst>
            </p:cNvPr>
            <p:cNvSpPr/>
            <p:nvPr/>
          </p:nvSpPr>
          <p:spPr>
            <a:xfrm>
              <a:off x="4250372" y="4175985"/>
              <a:ext cx="1178385" cy="1176655"/>
            </a:xfrm>
            <a:custGeom>
              <a:avLst/>
              <a:gdLst>
                <a:gd name="connsiteX0" fmla="*/ 588328 w 1178385"/>
                <a:gd name="connsiteY0" fmla="*/ 795973 h 1176655"/>
                <a:gd name="connsiteX1" fmla="*/ 380683 w 1178385"/>
                <a:gd name="connsiteY1" fmla="*/ 588328 h 1176655"/>
                <a:gd name="connsiteX2" fmla="*/ 588328 w 1178385"/>
                <a:gd name="connsiteY2" fmla="*/ 380683 h 1176655"/>
                <a:gd name="connsiteX3" fmla="*/ 795973 w 1178385"/>
                <a:gd name="connsiteY3" fmla="*/ 588328 h 1176655"/>
                <a:gd name="connsiteX4" fmla="*/ 588328 w 1178385"/>
                <a:gd name="connsiteY4" fmla="*/ 795973 h 1176655"/>
                <a:gd name="connsiteX5" fmla="*/ 1055529 w 1178385"/>
                <a:gd name="connsiteY5" fmla="*/ 458549 h 1176655"/>
                <a:gd name="connsiteX6" fmla="*/ 1010539 w 1178385"/>
                <a:gd name="connsiteY6" fmla="*/ 351266 h 1176655"/>
                <a:gd name="connsiteX7" fmla="*/ 1053798 w 1178385"/>
                <a:gd name="connsiteY7" fmla="*/ 221488 h 1176655"/>
                <a:gd name="connsiteX8" fmla="*/ 955167 w 1178385"/>
                <a:gd name="connsiteY8" fmla="*/ 122857 h 1176655"/>
                <a:gd name="connsiteX9" fmla="*/ 825389 w 1178385"/>
                <a:gd name="connsiteY9" fmla="*/ 166116 h 1176655"/>
                <a:gd name="connsiteX10" fmla="*/ 716375 w 1178385"/>
                <a:gd name="connsiteY10" fmla="*/ 121126 h 1176655"/>
                <a:gd name="connsiteX11" fmla="*/ 657543 w 1178385"/>
                <a:gd name="connsiteY11" fmla="*/ 0 h 1176655"/>
                <a:gd name="connsiteX12" fmla="*/ 519113 w 1178385"/>
                <a:gd name="connsiteY12" fmla="*/ 0 h 1176655"/>
                <a:gd name="connsiteX13" fmla="*/ 458549 w 1178385"/>
                <a:gd name="connsiteY13" fmla="*/ 121126 h 1176655"/>
                <a:gd name="connsiteX14" fmla="*/ 351266 w 1178385"/>
                <a:gd name="connsiteY14" fmla="*/ 166116 h 1176655"/>
                <a:gd name="connsiteX15" fmla="*/ 221488 w 1178385"/>
                <a:gd name="connsiteY15" fmla="*/ 122857 h 1176655"/>
                <a:gd name="connsiteX16" fmla="*/ 122857 w 1178385"/>
                <a:gd name="connsiteY16" fmla="*/ 221488 h 1176655"/>
                <a:gd name="connsiteX17" fmla="*/ 166116 w 1178385"/>
                <a:gd name="connsiteY17" fmla="*/ 351266 h 1176655"/>
                <a:gd name="connsiteX18" fmla="*/ 121126 w 1178385"/>
                <a:gd name="connsiteY18" fmla="*/ 460280 h 1176655"/>
                <a:gd name="connsiteX19" fmla="*/ 0 w 1178385"/>
                <a:gd name="connsiteY19" fmla="*/ 519113 h 1176655"/>
                <a:gd name="connsiteX20" fmla="*/ 0 w 1178385"/>
                <a:gd name="connsiteY20" fmla="*/ 657543 h 1176655"/>
                <a:gd name="connsiteX21" fmla="*/ 121126 w 1178385"/>
                <a:gd name="connsiteY21" fmla="*/ 718106 h 1176655"/>
                <a:gd name="connsiteX22" fmla="*/ 166116 w 1178385"/>
                <a:gd name="connsiteY22" fmla="*/ 825389 h 1176655"/>
                <a:gd name="connsiteX23" fmla="*/ 122857 w 1178385"/>
                <a:gd name="connsiteY23" fmla="*/ 955167 h 1176655"/>
                <a:gd name="connsiteX24" fmla="*/ 221488 w 1178385"/>
                <a:gd name="connsiteY24" fmla="*/ 1053798 h 1176655"/>
                <a:gd name="connsiteX25" fmla="*/ 351266 w 1178385"/>
                <a:gd name="connsiteY25" fmla="*/ 1010539 h 1176655"/>
                <a:gd name="connsiteX26" fmla="*/ 460280 w 1178385"/>
                <a:gd name="connsiteY26" fmla="*/ 1055529 h 1176655"/>
                <a:gd name="connsiteX27" fmla="*/ 520843 w 1178385"/>
                <a:gd name="connsiteY27" fmla="*/ 1176655 h 1176655"/>
                <a:gd name="connsiteX28" fmla="*/ 659273 w 1178385"/>
                <a:gd name="connsiteY28" fmla="*/ 1176655 h 1176655"/>
                <a:gd name="connsiteX29" fmla="*/ 719836 w 1178385"/>
                <a:gd name="connsiteY29" fmla="*/ 1055529 h 1176655"/>
                <a:gd name="connsiteX30" fmla="*/ 827119 w 1178385"/>
                <a:gd name="connsiteY30" fmla="*/ 1010539 h 1176655"/>
                <a:gd name="connsiteX31" fmla="*/ 956897 w 1178385"/>
                <a:gd name="connsiteY31" fmla="*/ 1053798 h 1176655"/>
                <a:gd name="connsiteX32" fmla="*/ 1055529 w 1178385"/>
                <a:gd name="connsiteY32" fmla="*/ 955167 h 1176655"/>
                <a:gd name="connsiteX33" fmla="*/ 1012269 w 1178385"/>
                <a:gd name="connsiteY33" fmla="*/ 825389 h 1176655"/>
                <a:gd name="connsiteX34" fmla="*/ 1057259 w 1178385"/>
                <a:gd name="connsiteY34" fmla="*/ 716375 h 1176655"/>
                <a:gd name="connsiteX35" fmla="*/ 1178385 w 1178385"/>
                <a:gd name="connsiteY35" fmla="*/ 655812 h 1176655"/>
                <a:gd name="connsiteX36" fmla="*/ 1178385 w 1178385"/>
                <a:gd name="connsiteY36" fmla="*/ 517382 h 1176655"/>
                <a:gd name="connsiteX37" fmla="*/ 1055529 w 1178385"/>
                <a:gd name="connsiteY37" fmla="*/ 458549 h 1176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78385" h="1176655">
                  <a:moveTo>
                    <a:pt x="588328" y="795973"/>
                  </a:moveTo>
                  <a:cubicBezTo>
                    <a:pt x="474123" y="795973"/>
                    <a:pt x="380683" y="702532"/>
                    <a:pt x="380683" y="588328"/>
                  </a:cubicBezTo>
                  <a:cubicBezTo>
                    <a:pt x="380683" y="474123"/>
                    <a:pt x="474123" y="380683"/>
                    <a:pt x="588328" y="380683"/>
                  </a:cubicBezTo>
                  <a:cubicBezTo>
                    <a:pt x="702532" y="380683"/>
                    <a:pt x="795973" y="474123"/>
                    <a:pt x="795973" y="588328"/>
                  </a:cubicBezTo>
                  <a:cubicBezTo>
                    <a:pt x="795973" y="702532"/>
                    <a:pt x="702532" y="795973"/>
                    <a:pt x="588328" y="795973"/>
                  </a:cubicBezTo>
                  <a:close/>
                  <a:moveTo>
                    <a:pt x="1055529" y="458549"/>
                  </a:moveTo>
                  <a:cubicBezTo>
                    <a:pt x="1045147" y="420481"/>
                    <a:pt x="1029573" y="384143"/>
                    <a:pt x="1010539" y="351266"/>
                  </a:cubicBezTo>
                  <a:lnTo>
                    <a:pt x="1053798" y="221488"/>
                  </a:lnTo>
                  <a:lnTo>
                    <a:pt x="955167" y="122857"/>
                  </a:lnTo>
                  <a:lnTo>
                    <a:pt x="825389" y="166116"/>
                  </a:lnTo>
                  <a:cubicBezTo>
                    <a:pt x="790781" y="147082"/>
                    <a:pt x="754444" y="131509"/>
                    <a:pt x="716375" y="121126"/>
                  </a:cubicBezTo>
                  <a:lnTo>
                    <a:pt x="657543" y="0"/>
                  </a:lnTo>
                  <a:lnTo>
                    <a:pt x="519113" y="0"/>
                  </a:lnTo>
                  <a:lnTo>
                    <a:pt x="458549" y="121126"/>
                  </a:lnTo>
                  <a:cubicBezTo>
                    <a:pt x="420481" y="131509"/>
                    <a:pt x="384143" y="147082"/>
                    <a:pt x="351266" y="166116"/>
                  </a:cubicBezTo>
                  <a:lnTo>
                    <a:pt x="221488" y="122857"/>
                  </a:lnTo>
                  <a:lnTo>
                    <a:pt x="122857" y="221488"/>
                  </a:lnTo>
                  <a:lnTo>
                    <a:pt x="166116" y="351266"/>
                  </a:lnTo>
                  <a:cubicBezTo>
                    <a:pt x="147082" y="385874"/>
                    <a:pt x="131509" y="422212"/>
                    <a:pt x="121126" y="460280"/>
                  </a:cubicBezTo>
                  <a:lnTo>
                    <a:pt x="0" y="519113"/>
                  </a:lnTo>
                  <a:lnTo>
                    <a:pt x="0" y="657543"/>
                  </a:lnTo>
                  <a:lnTo>
                    <a:pt x="121126" y="718106"/>
                  </a:lnTo>
                  <a:cubicBezTo>
                    <a:pt x="131509" y="756174"/>
                    <a:pt x="147082" y="792512"/>
                    <a:pt x="166116" y="825389"/>
                  </a:cubicBezTo>
                  <a:lnTo>
                    <a:pt x="122857" y="955167"/>
                  </a:lnTo>
                  <a:lnTo>
                    <a:pt x="221488" y="1053798"/>
                  </a:lnTo>
                  <a:lnTo>
                    <a:pt x="351266" y="1010539"/>
                  </a:lnTo>
                  <a:cubicBezTo>
                    <a:pt x="385874" y="1029573"/>
                    <a:pt x="422212" y="1045147"/>
                    <a:pt x="460280" y="1055529"/>
                  </a:cubicBezTo>
                  <a:lnTo>
                    <a:pt x="520843" y="1176655"/>
                  </a:lnTo>
                  <a:lnTo>
                    <a:pt x="659273" y="1176655"/>
                  </a:lnTo>
                  <a:lnTo>
                    <a:pt x="719836" y="1055529"/>
                  </a:lnTo>
                  <a:cubicBezTo>
                    <a:pt x="757904" y="1045147"/>
                    <a:pt x="794242" y="1029573"/>
                    <a:pt x="827119" y="1010539"/>
                  </a:cubicBezTo>
                  <a:lnTo>
                    <a:pt x="956897" y="1053798"/>
                  </a:lnTo>
                  <a:lnTo>
                    <a:pt x="1055529" y="955167"/>
                  </a:lnTo>
                  <a:lnTo>
                    <a:pt x="1012269" y="825389"/>
                  </a:lnTo>
                  <a:cubicBezTo>
                    <a:pt x="1031304" y="790781"/>
                    <a:pt x="1046877" y="754444"/>
                    <a:pt x="1057259" y="716375"/>
                  </a:cubicBezTo>
                  <a:lnTo>
                    <a:pt x="1178385" y="655812"/>
                  </a:lnTo>
                  <a:lnTo>
                    <a:pt x="1178385" y="517382"/>
                  </a:lnTo>
                  <a:lnTo>
                    <a:pt x="1055529" y="458549"/>
                  </a:lnTo>
                  <a:close/>
                </a:path>
              </a:pathLst>
            </a:custGeom>
            <a:gradFill>
              <a:gsLst>
                <a:gs pos="0">
                  <a:srgbClr val="47FF47"/>
                </a:gs>
                <a:gs pos="100000">
                  <a:srgbClr val="12AEAA"/>
                </a:gs>
              </a:gsLst>
              <a:lin ang="16200000" scaled="0"/>
            </a:gradFill>
            <a:ln w="17264" cap="flat">
              <a:noFill/>
              <a:prstDash val="solid"/>
              <a:miter/>
            </a:ln>
          </p:spPr>
          <p:txBody>
            <a:bodyPr rtlCol="0" anchor="ctr"/>
            <a:lstStyle/>
            <a:p>
              <a:endParaRPr lang="en-IN"/>
            </a:p>
          </p:txBody>
        </p:sp>
        <p:sp>
          <p:nvSpPr>
            <p:cNvPr id="31" name="Graphic 22" descr="Single gear with solid fill">
              <a:extLst>
                <a:ext uri="{FF2B5EF4-FFF2-40B4-BE49-F238E27FC236}">
                  <a16:creationId xmlns:a16="http://schemas.microsoft.com/office/drawing/2014/main" id="{3F1469D8-D644-F84B-7FB5-CCA2F62F871A}"/>
                </a:ext>
              </a:extLst>
            </p:cNvPr>
            <p:cNvSpPr/>
            <p:nvPr/>
          </p:nvSpPr>
          <p:spPr>
            <a:xfrm>
              <a:off x="6246812" y="2968850"/>
              <a:ext cx="1178385" cy="1176655"/>
            </a:xfrm>
            <a:custGeom>
              <a:avLst/>
              <a:gdLst>
                <a:gd name="connsiteX0" fmla="*/ 588328 w 1178385"/>
                <a:gd name="connsiteY0" fmla="*/ 795973 h 1176655"/>
                <a:gd name="connsiteX1" fmla="*/ 380683 w 1178385"/>
                <a:gd name="connsiteY1" fmla="*/ 588328 h 1176655"/>
                <a:gd name="connsiteX2" fmla="*/ 588328 w 1178385"/>
                <a:gd name="connsiteY2" fmla="*/ 380683 h 1176655"/>
                <a:gd name="connsiteX3" fmla="*/ 795973 w 1178385"/>
                <a:gd name="connsiteY3" fmla="*/ 588328 h 1176655"/>
                <a:gd name="connsiteX4" fmla="*/ 588328 w 1178385"/>
                <a:gd name="connsiteY4" fmla="*/ 795973 h 1176655"/>
                <a:gd name="connsiteX5" fmla="*/ 1055529 w 1178385"/>
                <a:gd name="connsiteY5" fmla="*/ 458549 h 1176655"/>
                <a:gd name="connsiteX6" fmla="*/ 1010539 w 1178385"/>
                <a:gd name="connsiteY6" fmla="*/ 351266 h 1176655"/>
                <a:gd name="connsiteX7" fmla="*/ 1053798 w 1178385"/>
                <a:gd name="connsiteY7" fmla="*/ 221488 h 1176655"/>
                <a:gd name="connsiteX8" fmla="*/ 955167 w 1178385"/>
                <a:gd name="connsiteY8" fmla="*/ 122857 h 1176655"/>
                <a:gd name="connsiteX9" fmla="*/ 825389 w 1178385"/>
                <a:gd name="connsiteY9" fmla="*/ 166116 h 1176655"/>
                <a:gd name="connsiteX10" fmla="*/ 716375 w 1178385"/>
                <a:gd name="connsiteY10" fmla="*/ 121126 h 1176655"/>
                <a:gd name="connsiteX11" fmla="*/ 657543 w 1178385"/>
                <a:gd name="connsiteY11" fmla="*/ 0 h 1176655"/>
                <a:gd name="connsiteX12" fmla="*/ 519113 w 1178385"/>
                <a:gd name="connsiteY12" fmla="*/ 0 h 1176655"/>
                <a:gd name="connsiteX13" fmla="*/ 458549 w 1178385"/>
                <a:gd name="connsiteY13" fmla="*/ 121126 h 1176655"/>
                <a:gd name="connsiteX14" fmla="*/ 351266 w 1178385"/>
                <a:gd name="connsiteY14" fmla="*/ 166116 h 1176655"/>
                <a:gd name="connsiteX15" fmla="*/ 221488 w 1178385"/>
                <a:gd name="connsiteY15" fmla="*/ 122857 h 1176655"/>
                <a:gd name="connsiteX16" fmla="*/ 122857 w 1178385"/>
                <a:gd name="connsiteY16" fmla="*/ 221488 h 1176655"/>
                <a:gd name="connsiteX17" fmla="*/ 166116 w 1178385"/>
                <a:gd name="connsiteY17" fmla="*/ 351266 h 1176655"/>
                <a:gd name="connsiteX18" fmla="*/ 121126 w 1178385"/>
                <a:gd name="connsiteY18" fmla="*/ 460280 h 1176655"/>
                <a:gd name="connsiteX19" fmla="*/ 0 w 1178385"/>
                <a:gd name="connsiteY19" fmla="*/ 519113 h 1176655"/>
                <a:gd name="connsiteX20" fmla="*/ 0 w 1178385"/>
                <a:gd name="connsiteY20" fmla="*/ 657543 h 1176655"/>
                <a:gd name="connsiteX21" fmla="*/ 121126 w 1178385"/>
                <a:gd name="connsiteY21" fmla="*/ 718106 h 1176655"/>
                <a:gd name="connsiteX22" fmla="*/ 166116 w 1178385"/>
                <a:gd name="connsiteY22" fmla="*/ 825389 h 1176655"/>
                <a:gd name="connsiteX23" fmla="*/ 122857 w 1178385"/>
                <a:gd name="connsiteY23" fmla="*/ 955167 h 1176655"/>
                <a:gd name="connsiteX24" fmla="*/ 221488 w 1178385"/>
                <a:gd name="connsiteY24" fmla="*/ 1053798 h 1176655"/>
                <a:gd name="connsiteX25" fmla="*/ 351266 w 1178385"/>
                <a:gd name="connsiteY25" fmla="*/ 1010539 h 1176655"/>
                <a:gd name="connsiteX26" fmla="*/ 460280 w 1178385"/>
                <a:gd name="connsiteY26" fmla="*/ 1055529 h 1176655"/>
                <a:gd name="connsiteX27" fmla="*/ 520843 w 1178385"/>
                <a:gd name="connsiteY27" fmla="*/ 1176655 h 1176655"/>
                <a:gd name="connsiteX28" fmla="*/ 659273 w 1178385"/>
                <a:gd name="connsiteY28" fmla="*/ 1176655 h 1176655"/>
                <a:gd name="connsiteX29" fmla="*/ 719836 w 1178385"/>
                <a:gd name="connsiteY29" fmla="*/ 1055529 h 1176655"/>
                <a:gd name="connsiteX30" fmla="*/ 827119 w 1178385"/>
                <a:gd name="connsiteY30" fmla="*/ 1010539 h 1176655"/>
                <a:gd name="connsiteX31" fmla="*/ 956897 w 1178385"/>
                <a:gd name="connsiteY31" fmla="*/ 1053798 h 1176655"/>
                <a:gd name="connsiteX32" fmla="*/ 1055529 w 1178385"/>
                <a:gd name="connsiteY32" fmla="*/ 955167 h 1176655"/>
                <a:gd name="connsiteX33" fmla="*/ 1012269 w 1178385"/>
                <a:gd name="connsiteY33" fmla="*/ 825389 h 1176655"/>
                <a:gd name="connsiteX34" fmla="*/ 1057259 w 1178385"/>
                <a:gd name="connsiteY34" fmla="*/ 716375 h 1176655"/>
                <a:gd name="connsiteX35" fmla="*/ 1178385 w 1178385"/>
                <a:gd name="connsiteY35" fmla="*/ 655812 h 1176655"/>
                <a:gd name="connsiteX36" fmla="*/ 1178385 w 1178385"/>
                <a:gd name="connsiteY36" fmla="*/ 517382 h 1176655"/>
                <a:gd name="connsiteX37" fmla="*/ 1055529 w 1178385"/>
                <a:gd name="connsiteY37" fmla="*/ 458549 h 1176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78385" h="1176655">
                  <a:moveTo>
                    <a:pt x="588328" y="795973"/>
                  </a:moveTo>
                  <a:cubicBezTo>
                    <a:pt x="474123" y="795973"/>
                    <a:pt x="380683" y="702532"/>
                    <a:pt x="380683" y="588328"/>
                  </a:cubicBezTo>
                  <a:cubicBezTo>
                    <a:pt x="380683" y="474123"/>
                    <a:pt x="474123" y="380683"/>
                    <a:pt x="588328" y="380683"/>
                  </a:cubicBezTo>
                  <a:cubicBezTo>
                    <a:pt x="702532" y="380683"/>
                    <a:pt x="795973" y="474123"/>
                    <a:pt x="795973" y="588328"/>
                  </a:cubicBezTo>
                  <a:cubicBezTo>
                    <a:pt x="795973" y="702532"/>
                    <a:pt x="702532" y="795973"/>
                    <a:pt x="588328" y="795973"/>
                  </a:cubicBezTo>
                  <a:close/>
                  <a:moveTo>
                    <a:pt x="1055529" y="458549"/>
                  </a:moveTo>
                  <a:cubicBezTo>
                    <a:pt x="1045147" y="420481"/>
                    <a:pt x="1029573" y="384143"/>
                    <a:pt x="1010539" y="351266"/>
                  </a:cubicBezTo>
                  <a:lnTo>
                    <a:pt x="1053798" y="221488"/>
                  </a:lnTo>
                  <a:lnTo>
                    <a:pt x="955167" y="122857"/>
                  </a:lnTo>
                  <a:lnTo>
                    <a:pt x="825389" y="166116"/>
                  </a:lnTo>
                  <a:cubicBezTo>
                    <a:pt x="790781" y="147082"/>
                    <a:pt x="754444" y="131509"/>
                    <a:pt x="716375" y="121126"/>
                  </a:cubicBezTo>
                  <a:lnTo>
                    <a:pt x="657543" y="0"/>
                  </a:lnTo>
                  <a:lnTo>
                    <a:pt x="519113" y="0"/>
                  </a:lnTo>
                  <a:lnTo>
                    <a:pt x="458549" y="121126"/>
                  </a:lnTo>
                  <a:cubicBezTo>
                    <a:pt x="420481" y="131509"/>
                    <a:pt x="384143" y="147082"/>
                    <a:pt x="351266" y="166116"/>
                  </a:cubicBezTo>
                  <a:lnTo>
                    <a:pt x="221488" y="122857"/>
                  </a:lnTo>
                  <a:lnTo>
                    <a:pt x="122857" y="221488"/>
                  </a:lnTo>
                  <a:lnTo>
                    <a:pt x="166116" y="351266"/>
                  </a:lnTo>
                  <a:cubicBezTo>
                    <a:pt x="147082" y="385874"/>
                    <a:pt x="131509" y="422212"/>
                    <a:pt x="121126" y="460280"/>
                  </a:cubicBezTo>
                  <a:lnTo>
                    <a:pt x="0" y="519113"/>
                  </a:lnTo>
                  <a:lnTo>
                    <a:pt x="0" y="657543"/>
                  </a:lnTo>
                  <a:lnTo>
                    <a:pt x="121126" y="718106"/>
                  </a:lnTo>
                  <a:cubicBezTo>
                    <a:pt x="131509" y="756174"/>
                    <a:pt x="147082" y="792512"/>
                    <a:pt x="166116" y="825389"/>
                  </a:cubicBezTo>
                  <a:lnTo>
                    <a:pt x="122857" y="955167"/>
                  </a:lnTo>
                  <a:lnTo>
                    <a:pt x="221488" y="1053798"/>
                  </a:lnTo>
                  <a:lnTo>
                    <a:pt x="351266" y="1010539"/>
                  </a:lnTo>
                  <a:cubicBezTo>
                    <a:pt x="385874" y="1029573"/>
                    <a:pt x="422212" y="1045147"/>
                    <a:pt x="460280" y="1055529"/>
                  </a:cubicBezTo>
                  <a:lnTo>
                    <a:pt x="520843" y="1176655"/>
                  </a:lnTo>
                  <a:lnTo>
                    <a:pt x="659273" y="1176655"/>
                  </a:lnTo>
                  <a:lnTo>
                    <a:pt x="719836" y="1055529"/>
                  </a:lnTo>
                  <a:cubicBezTo>
                    <a:pt x="757904" y="1045147"/>
                    <a:pt x="794242" y="1029573"/>
                    <a:pt x="827119" y="1010539"/>
                  </a:cubicBezTo>
                  <a:lnTo>
                    <a:pt x="956897" y="1053798"/>
                  </a:lnTo>
                  <a:lnTo>
                    <a:pt x="1055529" y="955167"/>
                  </a:lnTo>
                  <a:lnTo>
                    <a:pt x="1012269" y="825389"/>
                  </a:lnTo>
                  <a:cubicBezTo>
                    <a:pt x="1031304" y="790781"/>
                    <a:pt x="1046877" y="754444"/>
                    <a:pt x="1057259" y="716375"/>
                  </a:cubicBezTo>
                  <a:lnTo>
                    <a:pt x="1178385" y="655812"/>
                  </a:lnTo>
                  <a:lnTo>
                    <a:pt x="1178385" y="517382"/>
                  </a:lnTo>
                  <a:lnTo>
                    <a:pt x="1055529" y="458549"/>
                  </a:lnTo>
                  <a:close/>
                </a:path>
              </a:pathLst>
            </a:custGeom>
            <a:gradFill>
              <a:gsLst>
                <a:gs pos="0">
                  <a:srgbClr val="47FF47"/>
                </a:gs>
                <a:gs pos="100000">
                  <a:srgbClr val="12AEAA"/>
                </a:gs>
              </a:gsLst>
              <a:lin ang="16200000" scaled="0"/>
            </a:gradFill>
            <a:ln w="17264" cap="flat">
              <a:noFill/>
              <a:prstDash val="solid"/>
              <a:miter/>
            </a:ln>
          </p:spPr>
          <p:txBody>
            <a:bodyPr rtlCol="0" anchor="ctr"/>
            <a:lstStyle/>
            <a:p>
              <a:endParaRPr lang="en-IN"/>
            </a:p>
          </p:txBody>
        </p:sp>
        <p:sp>
          <p:nvSpPr>
            <p:cNvPr id="32" name="Graphic 22" descr="Single gear with solid fill">
              <a:extLst>
                <a:ext uri="{FF2B5EF4-FFF2-40B4-BE49-F238E27FC236}">
                  <a16:creationId xmlns:a16="http://schemas.microsoft.com/office/drawing/2014/main" id="{28060FD4-22E8-8E21-D2A0-EFEF0D37FBC5}"/>
                </a:ext>
              </a:extLst>
            </p:cNvPr>
            <p:cNvSpPr/>
            <p:nvPr/>
          </p:nvSpPr>
          <p:spPr>
            <a:xfrm>
              <a:off x="8136572" y="1761715"/>
              <a:ext cx="1178385" cy="1176655"/>
            </a:xfrm>
            <a:custGeom>
              <a:avLst/>
              <a:gdLst>
                <a:gd name="connsiteX0" fmla="*/ 588328 w 1178385"/>
                <a:gd name="connsiteY0" fmla="*/ 795973 h 1176655"/>
                <a:gd name="connsiteX1" fmla="*/ 380683 w 1178385"/>
                <a:gd name="connsiteY1" fmla="*/ 588328 h 1176655"/>
                <a:gd name="connsiteX2" fmla="*/ 588328 w 1178385"/>
                <a:gd name="connsiteY2" fmla="*/ 380683 h 1176655"/>
                <a:gd name="connsiteX3" fmla="*/ 795973 w 1178385"/>
                <a:gd name="connsiteY3" fmla="*/ 588328 h 1176655"/>
                <a:gd name="connsiteX4" fmla="*/ 588328 w 1178385"/>
                <a:gd name="connsiteY4" fmla="*/ 795973 h 1176655"/>
                <a:gd name="connsiteX5" fmla="*/ 1055529 w 1178385"/>
                <a:gd name="connsiteY5" fmla="*/ 458549 h 1176655"/>
                <a:gd name="connsiteX6" fmla="*/ 1010539 w 1178385"/>
                <a:gd name="connsiteY6" fmla="*/ 351266 h 1176655"/>
                <a:gd name="connsiteX7" fmla="*/ 1053798 w 1178385"/>
                <a:gd name="connsiteY7" fmla="*/ 221488 h 1176655"/>
                <a:gd name="connsiteX8" fmla="*/ 955167 w 1178385"/>
                <a:gd name="connsiteY8" fmla="*/ 122857 h 1176655"/>
                <a:gd name="connsiteX9" fmla="*/ 825389 w 1178385"/>
                <a:gd name="connsiteY9" fmla="*/ 166116 h 1176655"/>
                <a:gd name="connsiteX10" fmla="*/ 716375 w 1178385"/>
                <a:gd name="connsiteY10" fmla="*/ 121126 h 1176655"/>
                <a:gd name="connsiteX11" fmla="*/ 657543 w 1178385"/>
                <a:gd name="connsiteY11" fmla="*/ 0 h 1176655"/>
                <a:gd name="connsiteX12" fmla="*/ 519113 w 1178385"/>
                <a:gd name="connsiteY12" fmla="*/ 0 h 1176655"/>
                <a:gd name="connsiteX13" fmla="*/ 458549 w 1178385"/>
                <a:gd name="connsiteY13" fmla="*/ 121126 h 1176655"/>
                <a:gd name="connsiteX14" fmla="*/ 351266 w 1178385"/>
                <a:gd name="connsiteY14" fmla="*/ 166116 h 1176655"/>
                <a:gd name="connsiteX15" fmla="*/ 221488 w 1178385"/>
                <a:gd name="connsiteY15" fmla="*/ 122857 h 1176655"/>
                <a:gd name="connsiteX16" fmla="*/ 122857 w 1178385"/>
                <a:gd name="connsiteY16" fmla="*/ 221488 h 1176655"/>
                <a:gd name="connsiteX17" fmla="*/ 166116 w 1178385"/>
                <a:gd name="connsiteY17" fmla="*/ 351266 h 1176655"/>
                <a:gd name="connsiteX18" fmla="*/ 121126 w 1178385"/>
                <a:gd name="connsiteY18" fmla="*/ 460280 h 1176655"/>
                <a:gd name="connsiteX19" fmla="*/ 0 w 1178385"/>
                <a:gd name="connsiteY19" fmla="*/ 519113 h 1176655"/>
                <a:gd name="connsiteX20" fmla="*/ 0 w 1178385"/>
                <a:gd name="connsiteY20" fmla="*/ 657543 h 1176655"/>
                <a:gd name="connsiteX21" fmla="*/ 121126 w 1178385"/>
                <a:gd name="connsiteY21" fmla="*/ 718106 h 1176655"/>
                <a:gd name="connsiteX22" fmla="*/ 166116 w 1178385"/>
                <a:gd name="connsiteY22" fmla="*/ 825389 h 1176655"/>
                <a:gd name="connsiteX23" fmla="*/ 122857 w 1178385"/>
                <a:gd name="connsiteY23" fmla="*/ 955167 h 1176655"/>
                <a:gd name="connsiteX24" fmla="*/ 221488 w 1178385"/>
                <a:gd name="connsiteY24" fmla="*/ 1053798 h 1176655"/>
                <a:gd name="connsiteX25" fmla="*/ 351266 w 1178385"/>
                <a:gd name="connsiteY25" fmla="*/ 1010539 h 1176655"/>
                <a:gd name="connsiteX26" fmla="*/ 460280 w 1178385"/>
                <a:gd name="connsiteY26" fmla="*/ 1055529 h 1176655"/>
                <a:gd name="connsiteX27" fmla="*/ 520843 w 1178385"/>
                <a:gd name="connsiteY27" fmla="*/ 1176655 h 1176655"/>
                <a:gd name="connsiteX28" fmla="*/ 659273 w 1178385"/>
                <a:gd name="connsiteY28" fmla="*/ 1176655 h 1176655"/>
                <a:gd name="connsiteX29" fmla="*/ 719836 w 1178385"/>
                <a:gd name="connsiteY29" fmla="*/ 1055529 h 1176655"/>
                <a:gd name="connsiteX30" fmla="*/ 827119 w 1178385"/>
                <a:gd name="connsiteY30" fmla="*/ 1010539 h 1176655"/>
                <a:gd name="connsiteX31" fmla="*/ 956897 w 1178385"/>
                <a:gd name="connsiteY31" fmla="*/ 1053798 h 1176655"/>
                <a:gd name="connsiteX32" fmla="*/ 1055529 w 1178385"/>
                <a:gd name="connsiteY32" fmla="*/ 955167 h 1176655"/>
                <a:gd name="connsiteX33" fmla="*/ 1012269 w 1178385"/>
                <a:gd name="connsiteY33" fmla="*/ 825389 h 1176655"/>
                <a:gd name="connsiteX34" fmla="*/ 1057259 w 1178385"/>
                <a:gd name="connsiteY34" fmla="*/ 716375 h 1176655"/>
                <a:gd name="connsiteX35" fmla="*/ 1178385 w 1178385"/>
                <a:gd name="connsiteY35" fmla="*/ 655812 h 1176655"/>
                <a:gd name="connsiteX36" fmla="*/ 1178385 w 1178385"/>
                <a:gd name="connsiteY36" fmla="*/ 517382 h 1176655"/>
                <a:gd name="connsiteX37" fmla="*/ 1055529 w 1178385"/>
                <a:gd name="connsiteY37" fmla="*/ 458549 h 1176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78385" h="1176655">
                  <a:moveTo>
                    <a:pt x="588328" y="795973"/>
                  </a:moveTo>
                  <a:cubicBezTo>
                    <a:pt x="474123" y="795973"/>
                    <a:pt x="380683" y="702532"/>
                    <a:pt x="380683" y="588328"/>
                  </a:cubicBezTo>
                  <a:cubicBezTo>
                    <a:pt x="380683" y="474123"/>
                    <a:pt x="474123" y="380683"/>
                    <a:pt x="588328" y="380683"/>
                  </a:cubicBezTo>
                  <a:cubicBezTo>
                    <a:pt x="702532" y="380683"/>
                    <a:pt x="795973" y="474123"/>
                    <a:pt x="795973" y="588328"/>
                  </a:cubicBezTo>
                  <a:cubicBezTo>
                    <a:pt x="795973" y="702532"/>
                    <a:pt x="702532" y="795973"/>
                    <a:pt x="588328" y="795973"/>
                  </a:cubicBezTo>
                  <a:close/>
                  <a:moveTo>
                    <a:pt x="1055529" y="458549"/>
                  </a:moveTo>
                  <a:cubicBezTo>
                    <a:pt x="1045147" y="420481"/>
                    <a:pt x="1029573" y="384143"/>
                    <a:pt x="1010539" y="351266"/>
                  </a:cubicBezTo>
                  <a:lnTo>
                    <a:pt x="1053798" y="221488"/>
                  </a:lnTo>
                  <a:lnTo>
                    <a:pt x="955167" y="122857"/>
                  </a:lnTo>
                  <a:lnTo>
                    <a:pt x="825389" y="166116"/>
                  </a:lnTo>
                  <a:cubicBezTo>
                    <a:pt x="790781" y="147082"/>
                    <a:pt x="754444" y="131509"/>
                    <a:pt x="716375" y="121126"/>
                  </a:cubicBezTo>
                  <a:lnTo>
                    <a:pt x="657543" y="0"/>
                  </a:lnTo>
                  <a:lnTo>
                    <a:pt x="519113" y="0"/>
                  </a:lnTo>
                  <a:lnTo>
                    <a:pt x="458549" y="121126"/>
                  </a:lnTo>
                  <a:cubicBezTo>
                    <a:pt x="420481" y="131509"/>
                    <a:pt x="384143" y="147082"/>
                    <a:pt x="351266" y="166116"/>
                  </a:cubicBezTo>
                  <a:lnTo>
                    <a:pt x="221488" y="122857"/>
                  </a:lnTo>
                  <a:lnTo>
                    <a:pt x="122857" y="221488"/>
                  </a:lnTo>
                  <a:lnTo>
                    <a:pt x="166116" y="351266"/>
                  </a:lnTo>
                  <a:cubicBezTo>
                    <a:pt x="147082" y="385874"/>
                    <a:pt x="131509" y="422212"/>
                    <a:pt x="121126" y="460280"/>
                  </a:cubicBezTo>
                  <a:lnTo>
                    <a:pt x="0" y="519113"/>
                  </a:lnTo>
                  <a:lnTo>
                    <a:pt x="0" y="657543"/>
                  </a:lnTo>
                  <a:lnTo>
                    <a:pt x="121126" y="718106"/>
                  </a:lnTo>
                  <a:cubicBezTo>
                    <a:pt x="131509" y="756174"/>
                    <a:pt x="147082" y="792512"/>
                    <a:pt x="166116" y="825389"/>
                  </a:cubicBezTo>
                  <a:lnTo>
                    <a:pt x="122857" y="955167"/>
                  </a:lnTo>
                  <a:lnTo>
                    <a:pt x="221488" y="1053798"/>
                  </a:lnTo>
                  <a:lnTo>
                    <a:pt x="351266" y="1010539"/>
                  </a:lnTo>
                  <a:cubicBezTo>
                    <a:pt x="385874" y="1029573"/>
                    <a:pt x="422212" y="1045147"/>
                    <a:pt x="460280" y="1055529"/>
                  </a:cubicBezTo>
                  <a:lnTo>
                    <a:pt x="520843" y="1176655"/>
                  </a:lnTo>
                  <a:lnTo>
                    <a:pt x="659273" y="1176655"/>
                  </a:lnTo>
                  <a:lnTo>
                    <a:pt x="719836" y="1055529"/>
                  </a:lnTo>
                  <a:cubicBezTo>
                    <a:pt x="757904" y="1045147"/>
                    <a:pt x="794242" y="1029573"/>
                    <a:pt x="827119" y="1010539"/>
                  </a:cubicBezTo>
                  <a:lnTo>
                    <a:pt x="956897" y="1053798"/>
                  </a:lnTo>
                  <a:lnTo>
                    <a:pt x="1055529" y="955167"/>
                  </a:lnTo>
                  <a:lnTo>
                    <a:pt x="1012269" y="825389"/>
                  </a:lnTo>
                  <a:cubicBezTo>
                    <a:pt x="1031304" y="790781"/>
                    <a:pt x="1046877" y="754444"/>
                    <a:pt x="1057259" y="716375"/>
                  </a:cubicBezTo>
                  <a:lnTo>
                    <a:pt x="1178385" y="655812"/>
                  </a:lnTo>
                  <a:lnTo>
                    <a:pt x="1178385" y="517382"/>
                  </a:lnTo>
                  <a:lnTo>
                    <a:pt x="1055529" y="458549"/>
                  </a:lnTo>
                  <a:close/>
                </a:path>
              </a:pathLst>
            </a:custGeom>
            <a:gradFill>
              <a:gsLst>
                <a:gs pos="0">
                  <a:srgbClr val="47FF47"/>
                </a:gs>
                <a:gs pos="100000">
                  <a:srgbClr val="12AEAA"/>
                </a:gs>
              </a:gsLst>
              <a:lin ang="16200000" scaled="0"/>
            </a:gradFill>
            <a:ln w="17264" cap="flat">
              <a:noFill/>
              <a:prstDash val="solid"/>
              <a:miter/>
            </a:ln>
          </p:spPr>
          <p:txBody>
            <a:bodyPr rtlCol="0" anchor="ctr"/>
            <a:lstStyle/>
            <a:p>
              <a:endParaRPr lang="en-IN"/>
            </a:p>
          </p:txBody>
        </p:sp>
        <p:sp>
          <p:nvSpPr>
            <p:cNvPr id="33" name="Graphic 22" descr="Single gear with solid fill">
              <a:extLst>
                <a:ext uri="{FF2B5EF4-FFF2-40B4-BE49-F238E27FC236}">
                  <a16:creationId xmlns:a16="http://schemas.microsoft.com/office/drawing/2014/main" id="{7E29E2F2-21B7-A2AF-BBA2-BA017F3080A6}"/>
                </a:ext>
              </a:extLst>
            </p:cNvPr>
            <p:cNvSpPr/>
            <p:nvPr/>
          </p:nvSpPr>
          <p:spPr>
            <a:xfrm>
              <a:off x="10087292" y="554580"/>
              <a:ext cx="1178385" cy="1176655"/>
            </a:xfrm>
            <a:custGeom>
              <a:avLst/>
              <a:gdLst>
                <a:gd name="connsiteX0" fmla="*/ 588328 w 1178385"/>
                <a:gd name="connsiteY0" fmla="*/ 795973 h 1176655"/>
                <a:gd name="connsiteX1" fmla="*/ 380683 w 1178385"/>
                <a:gd name="connsiteY1" fmla="*/ 588328 h 1176655"/>
                <a:gd name="connsiteX2" fmla="*/ 588328 w 1178385"/>
                <a:gd name="connsiteY2" fmla="*/ 380683 h 1176655"/>
                <a:gd name="connsiteX3" fmla="*/ 795973 w 1178385"/>
                <a:gd name="connsiteY3" fmla="*/ 588328 h 1176655"/>
                <a:gd name="connsiteX4" fmla="*/ 588328 w 1178385"/>
                <a:gd name="connsiteY4" fmla="*/ 795973 h 1176655"/>
                <a:gd name="connsiteX5" fmla="*/ 1055529 w 1178385"/>
                <a:gd name="connsiteY5" fmla="*/ 458549 h 1176655"/>
                <a:gd name="connsiteX6" fmla="*/ 1010539 w 1178385"/>
                <a:gd name="connsiteY6" fmla="*/ 351266 h 1176655"/>
                <a:gd name="connsiteX7" fmla="*/ 1053798 w 1178385"/>
                <a:gd name="connsiteY7" fmla="*/ 221488 h 1176655"/>
                <a:gd name="connsiteX8" fmla="*/ 955167 w 1178385"/>
                <a:gd name="connsiteY8" fmla="*/ 122857 h 1176655"/>
                <a:gd name="connsiteX9" fmla="*/ 825389 w 1178385"/>
                <a:gd name="connsiteY9" fmla="*/ 166116 h 1176655"/>
                <a:gd name="connsiteX10" fmla="*/ 716375 w 1178385"/>
                <a:gd name="connsiteY10" fmla="*/ 121126 h 1176655"/>
                <a:gd name="connsiteX11" fmla="*/ 657543 w 1178385"/>
                <a:gd name="connsiteY11" fmla="*/ 0 h 1176655"/>
                <a:gd name="connsiteX12" fmla="*/ 519113 w 1178385"/>
                <a:gd name="connsiteY12" fmla="*/ 0 h 1176655"/>
                <a:gd name="connsiteX13" fmla="*/ 458549 w 1178385"/>
                <a:gd name="connsiteY13" fmla="*/ 121126 h 1176655"/>
                <a:gd name="connsiteX14" fmla="*/ 351266 w 1178385"/>
                <a:gd name="connsiteY14" fmla="*/ 166116 h 1176655"/>
                <a:gd name="connsiteX15" fmla="*/ 221488 w 1178385"/>
                <a:gd name="connsiteY15" fmla="*/ 122857 h 1176655"/>
                <a:gd name="connsiteX16" fmla="*/ 122857 w 1178385"/>
                <a:gd name="connsiteY16" fmla="*/ 221488 h 1176655"/>
                <a:gd name="connsiteX17" fmla="*/ 166116 w 1178385"/>
                <a:gd name="connsiteY17" fmla="*/ 351266 h 1176655"/>
                <a:gd name="connsiteX18" fmla="*/ 121126 w 1178385"/>
                <a:gd name="connsiteY18" fmla="*/ 460280 h 1176655"/>
                <a:gd name="connsiteX19" fmla="*/ 0 w 1178385"/>
                <a:gd name="connsiteY19" fmla="*/ 519113 h 1176655"/>
                <a:gd name="connsiteX20" fmla="*/ 0 w 1178385"/>
                <a:gd name="connsiteY20" fmla="*/ 657543 h 1176655"/>
                <a:gd name="connsiteX21" fmla="*/ 121126 w 1178385"/>
                <a:gd name="connsiteY21" fmla="*/ 718106 h 1176655"/>
                <a:gd name="connsiteX22" fmla="*/ 166116 w 1178385"/>
                <a:gd name="connsiteY22" fmla="*/ 825389 h 1176655"/>
                <a:gd name="connsiteX23" fmla="*/ 122857 w 1178385"/>
                <a:gd name="connsiteY23" fmla="*/ 955167 h 1176655"/>
                <a:gd name="connsiteX24" fmla="*/ 221488 w 1178385"/>
                <a:gd name="connsiteY24" fmla="*/ 1053798 h 1176655"/>
                <a:gd name="connsiteX25" fmla="*/ 351266 w 1178385"/>
                <a:gd name="connsiteY25" fmla="*/ 1010539 h 1176655"/>
                <a:gd name="connsiteX26" fmla="*/ 460280 w 1178385"/>
                <a:gd name="connsiteY26" fmla="*/ 1055529 h 1176655"/>
                <a:gd name="connsiteX27" fmla="*/ 520843 w 1178385"/>
                <a:gd name="connsiteY27" fmla="*/ 1176655 h 1176655"/>
                <a:gd name="connsiteX28" fmla="*/ 659273 w 1178385"/>
                <a:gd name="connsiteY28" fmla="*/ 1176655 h 1176655"/>
                <a:gd name="connsiteX29" fmla="*/ 719836 w 1178385"/>
                <a:gd name="connsiteY29" fmla="*/ 1055529 h 1176655"/>
                <a:gd name="connsiteX30" fmla="*/ 827119 w 1178385"/>
                <a:gd name="connsiteY30" fmla="*/ 1010539 h 1176655"/>
                <a:gd name="connsiteX31" fmla="*/ 956897 w 1178385"/>
                <a:gd name="connsiteY31" fmla="*/ 1053798 h 1176655"/>
                <a:gd name="connsiteX32" fmla="*/ 1055529 w 1178385"/>
                <a:gd name="connsiteY32" fmla="*/ 955167 h 1176655"/>
                <a:gd name="connsiteX33" fmla="*/ 1012269 w 1178385"/>
                <a:gd name="connsiteY33" fmla="*/ 825389 h 1176655"/>
                <a:gd name="connsiteX34" fmla="*/ 1057259 w 1178385"/>
                <a:gd name="connsiteY34" fmla="*/ 716375 h 1176655"/>
                <a:gd name="connsiteX35" fmla="*/ 1178385 w 1178385"/>
                <a:gd name="connsiteY35" fmla="*/ 655812 h 1176655"/>
                <a:gd name="connsiteX36" fmla="*/ 1178385 w 1178385"/>
                <a:gd name="connsiteY36" fmla="*/ 517382 h 1176655"/>
                <a:gd name="connsiteX37" fmla="*/ 1055529 w 1178385"/>
                <a:gd name="connsiteY37" fmla="*/ 458549 h 1176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78385" h="1176655">
                  <a:moveTo>
                    <a:pt x="588328" y="795973"/>
                  </a:moveTo>
                  <a:cubicBezTo>
                    <a:pt x="474123" y="795973"/>
                    <a:pt x="380683" y="702532"/>
                    <a:pt x="380683" y="588328"/>
                  </a:cubicBezTo>
                  <a:cubicBezTo>
                    <a:pt x="380683" y="474123"/>
                    <a:pt x="474123" y="380683"/>
                    <a:pt x="588328" y="380683"/>
                  </a:cubicBezTo>
                  <a:cubicBezTo>
                    <a:pt x="702532" y="380683"/>
                    <a:pt x="795973" y="474123"/>
                    <a:pt x="795973" y="588328"/>
                  </a:cubicBezTo>
                  <a:cubicBezTo>
                    <a:pt x="795973" y="702532"/>
                    <a:pt x="702532" y="795973"/>
                    <a:pt x="588328" y="795973"/>
                  </a:cubicBezTo>
                  <a:close/>
                  <a:moveTo>
                    <a:pt x="1055529" y="458549"/>
                  </a:moveTo>
                  <a:cubicBezTo>
                    <a:pt x="1045147" y="420481"/>
                    <a:pt x="1029573" y="384143"/>
                    <a:pt x="1010539" y="351266"/>
                  </a:cubicBezTo>
                  <a:lnTo>
                    <a:pt x="1053798" y="221488"/>
                  </a:lnTo>
                  <a:lnTo>
                    <a:pt x="955167" y="122857"/>
                  </a:lnTo>
                  <a:lnTo>
                    <a:pt x="825389" y="166116"/>
                  </a:lnTo>
                  <a:cubicBezTo>
                    <a:pt x="790781" y="147082"/>
                    <a:pt x="754444" y="131509"/>
                    <a:pt x="716375" y="121126"/>
                  </a:cubicBezTo>
                  <a:lnTo>
                    <a:pt x="657543" y="0"/>
                  </a:lnTo>
                  <a:lnTo>
                    <a:pt x="519113" y="0"/>
                  </a:lnTo>
                  <a:lnTo>
                    <a:pt x="458549" y="121126"/>
                  </a:lnTo>
                  <a:cubicBezTo>
                    <a:pt x="420481" y="131509"/>
                    <a:pt x="384143" y="147082"/>
                    <a:pt x="351266" y="166116"/>
                  </a:cubicBezTo>
                  <a:lnTo>
                    <a:pt x="221488" y="122857"/>
                  </a:lnTo>
                  <a:lnTo>
                    <a:pt x="122857" y="221488"/>
                  </a:lnTo>
                  <a:lnTo>
                    <a:pt x="166116" y="351266"/>
                  </a:lnTo>
                  <a:cubicBezTo>
                    <a:pt x="147082" y="385874"/>
                    <a:pt x="131509" y="422212"/>
                    <a:pt x="121126" y="460280"/>
                  </a:cubicBezTo>
                  <a:lnTo>
                    <a:pt x="0" y="519113"/>
                  </a:lnTo>
                  <a:lnTo>
                    <a:pt x="0" y="657543"/>
                  </a:lnTo>
                  <a:lnTo>
                    <a:pt x="121126" y="718106"/>
                  </a:lnTo>
                  <a:cubicBezTo>
                    <a:pt x="131509" y="756174"/>
                    <a:pt x="147082" y="792512"/>
                    <a:pt x="166116" y="825389"/>
                  </a:cubicBezTo>
                  <a:lnTo>
                    <a:pt x="122857" y="955167"/>
                  </a:lnTo>
                  <a:lnTo>
                    <a:pt x="221488" y="1053798"/>
                  </a:lnTo>
                  <a:lnTo>
                    <a:pt x="351266" y="1010539"/>
                  </a:lnTo>
                  <a:cubicBezTo>
                    <a:pt x="385874" y="1029573"/>
                    <a:pt x="422212" y="1045147"/>
                    <a:pt x="460280" y="1055529"/>
                  </a:cubicBezTo>
                  <a:lnTo>
                    <a:pt x="520843" y="1176655"/>
                  </a:lnTo>
                  <a:lnTo>
                    <a:pt x="659273" y="1176655"/>
                  </a:lnTo>
                  <a:lnTo>
                    <a:pt x="719836" y="1055529"/>
                  </a:lnTo>
                  <a:cubicBezTo>
                    <a:pt x="757904" y="1045147"/>
                    <a:pt x="794242" y="1029573"/>
                    <a:pt x="827119" y="1010539"/>
                  </a:cubicBezTo>
                  <a:lnTo>
                    <a:pt x="956897" y="1053798"/>
                  </a:lnTo>
                  <a:lnTo>
                    <a:pt x="1055529" y="955167"/>
                  </a:lnTo>
                  <a:lnTo>
                    <a:pt x="1012269" y="825389"/>
                  </a:lnTo>
                  <a:cubicBezTo>
                    <a:pt x="1031304" y="790781"/>
                    <a:pt x="1046877" y="754444"/>
                    <a:pt x="1057259" y="716375"/>
                  </a:cubicBezTo>
                  <a:lnTo>
                    <a:pt x="1178385" y="655812"/>
                  </a:lnTo>
                  <a:lnTo>
                    <a:pt x="1178385" y="517382"/>
                  </a:lnTo>
                  <a:lnTo>
                    <a:pt x="1055529" y="458549"/>
                  </a:lnTo>
                  <a:close/>
                </a:path>
              </a:pathLst>
            </a:custGeom>
            <a:gradFill>
              <a:gsLst>
                <a:gs pos="0">
                  <a:srgbClr val="47FF47"/>
                </a:gs>
                <a:gs pos="100000">
                  <a:srgbClr val="12AEAA"/>
                </a:gs>
              </a:gsLst>
              <a:lin ang="16200000" scaled="0"/>
            </a:gradFill>
            <a:ln w="17264" cap="flat">
              <a:noFill/>
              <a:prstDash val="solid"/>
              <a:miter/>
            </a:ln>
          </p:spPr>
          <p:txBody>
            <a:bodyPr rtlCol="0" anchor="ctr"/>
            <a:lstStyle/>
            <a:p>
              <a:endParaRPr lang="en-IN" dirty="0"/>
            </a:p>
          </p:txBody>
        </p:sp>
        <p:pic>
          <p:nvPicPr>
            <p:cNvPr id="35" name="Graphic 34" descr="Daily calendar with solid fill">
              <a:extLst>
                <a:ext uri="{FF2B5EF4-FFF2-40B4-BE49-F238E27FC236}">
                  <a16:creationId xmlns:a16="http://schemas.microsoft.com/office/drawing/2014/main" id="{BEB53F7A-EA63-C43E-378C-67FF15377A3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3400" y="5074079"/>
              <a:ext cx="692556" cy="692556"/>
            </a:xfrm>
            <a:prstGeom prst="rect">
              <a:avLst/>
            </a:prstGeom>
          </p:spPr>
        </p:pic>
        <p:sp>
          <p:nvSpPr>
            <p:cNvPr id="36" name="Circle: Hollow 35">
              <a:extLst>
                <a:ext uri="{FF2B5EF4-FFF2-40B4-BE49-F238E27FC236}">
                  <a16:creationId xmlns:a16="http://schemas.microsoft.com/office/drawing/2014/main" id="{CE7ABEE7-B6A0-9C06-EE78-C57F9DB7C43B}"/>
                </a:ext>
              </a:extLst>
            </p:cNvPr>
            <p:cNvSpPr/>
            <p:nvPr/>
          </p:nvSpPr>
          <p:spPr>
            <a:xfrm>
              <a:off x="860200" y="5010996"/>
              <a:ext cx="859830" cy="818721"/>
            </a:xfrm>
            <a:prstGeom prst="donut">
              <a:avLst>
                <a:gd name="adj" fmla="val 5972"/>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7" name="Circle: Hollow 36">
              <a:extLst>
                <a:ext uri="{FF2B5EF4-FFF2-40B4-BE49-F238E27FC236}">
                  <a16:creationId xmlns:a16="http://schemas.microsoft.com/office/drawing/2014/main" id="{46060C5C-AE4E-6469-6CA7-39B21F74C599}"/>
                </a:ext>
              </a:extLst>
            </p:cNvPr>
            <p:cNvSpPr/>
            <p:nvPr/>
          </p:nvSpPr>
          <p:spPr>
            <a:xfrm>
              <a:off x="2824689" y="4095870"/>
              <a:ext cx="859830" cy="818721"/>
            </a:xfrm>
            <a:prstGeom prst="donut">
              <a:avLst>
                <a:gd name="adj" fmla="val 5972"/>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8" name="Circle: Hollow 37">
              <a:extLst>
                <a:ext uri="{FF2B5EF4-FFF2-40B4-BE49-F238E27FC236}">
                  <a16:creationId xmlns:a16="http://schemas.microsoft.com/office/drawing/2014/main" id="{105FCAFD-44FB-DC27-EE71-81FD23FABD5A}"/>
                </a:ext>
              </a:extLst>
            </p:cNvPr>
            <p:cNvSpPr/>
            <p:nvPr/>
          </p:nvSpPr>
          <p:spPr>
            <a:xfrm>
              <a:off x="4729689" y="2912957"/>
              <a:ext cx="859830" cy="818721"/>
            </a:xfrm>
            <a:prstGeom prst="donut">
              <a:avLst>
                <a:gd name="adj" fmla="val 5972"/>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9" name="Circle: Hollow 38">
              <a:extLst>
                <a:ext uri="{FF2B5EF4-FFF2-40B4-BE49-F238E27FC236}">
                  <a16:creationId xmlns:a16="http://schemas.microsoft.com/office/drawing/2014/main" id="{2285AC36-D85D-2255-4E46-6F07FF1FE936}"/>
                </a:ext>
              </a:extLst>
            </p:cNvPr>
            <p:cNvSpPr/>
            <p:nvPr/>
          </p:nvSpPr>
          <p:spPr>
            <a:xfrm>
              <a:off x="6710889" y="1717434"/>
              <a:ext cx="859830" cy="818721"/>
            </a:xfrm>
            <a:prstGeom prst="donut">
              <a:avLst>
                <a:gd name="adj" fmla="val 5972"/>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0" name="Circle: Hollow 39">
              <a:extLst>
                <a:ext uri="{FF2B5EF4-FFF2-40B4-BE49-F238E27FC236}">
                  <a16:creationId xmlns:a16="http://schemas.microsoft.com/office/drawing/2014/main" id="{460FEEF2-B5B5-EEDE-0A46-5F78D762EE5D}"/>
                </a:ext>
              </a:extLst>
            </p:cNvPr>
            <p:cNvSpPr/>
            <p:nvPr/>
          </p:nvSpPr>
          <p:spPr>
            <a:xfrm>
              <a:off x="8570169" y="449339"/>
              <a:ext cx="859830" cy="818721"/>
            </a:xfrm>
            <a:prstGeom prst="donut">
              <a:avLst>
                <a:gd name="adj" fmla="val 5972"/>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1" name="Circle: Hollow 40">
              <a:extLst>
                <a:ext uri="{FF2B5EF4-FFF2-40B4-BE49-F238E27FC236}">
                  <a16:creationId xmlns:a16="http://schemas.microsoft.com/office/drawing/2014/main" id="{63DDB60F-7E21-611D-9BE1-E3A3458D5C7F}"/>
                </a:ext>
              </a:extLst>
            </p:cNvPr>
            <p:cNvSpPr/>
            <p:nvPr/>
          </p:nvSpPr>
          <p:spPr>
            <a:xfrm>
              <a:off x="10246569" y="733546"/>
              <a:ext cx="859830" cy="818721"/>
            </a:xfrm>
            <a:prstGeom prst="donut">
              <a:avLst>
                <a:gd name="adj" fmla="val 5972"/>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2" name="Circle: Hollow 41">
              <a:extLst>
                <a:ext uri="{FF2B5EF4-FFF2-40B4-BE49-F238E27FC236}">
                  <a16:creationId xmlns:a16="http://schemas.microsoft.com/office/drawing/2014/main" id="{94B97A47-7C66-68DD-96D5-E3C9AD64505A}"/>
                </a:ext>
              </a:extLst>
            </p:cNvPr>
            <p:cNvSpPr/>
            <p:nvPr/>
          </p:nvSpPr>
          <p:spPr>
            <a:xfrm>
              <a:off x="8295849" y="1940681"/>
              <a:ext cx="859830" cy="818721"/>
            </a:xfrm>
            <a:prstGeom prst="donut">
              <a:avLst>
                <a:gd name="adj" fmla="val 5972"/>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3" name="Circle: Hollow 42">
              <a:extLst>
                <a:ext uri="{FF2B5EF4-FFF2-40B4-BE49-F238E27FC236}">
                  <a16:creationId xmlns:a16="http://schemas.microsoft.com/office/drawing/2014/main" id="{726F0BCB-C2CB-7194-76B5-A5AD8E3211F0}"/>
                </a:ext>
              </a:extLst>
            </p:cNvPr>
            <p:cNvSpPr/>
            <p:nvPr/>
          </p:nvSpPr>
          <p:spPr>
            <a:xfrm>
              <a:off x="6400196" y="3147816"/>
              <a:ext cx="859830" cy="818721"/>
            </a:xfrm>
            <a:prstGeom prst="donut">
              <a:avLst>
                <a:gd name="adj" fmla="val 5972"/>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4" name="Circle: Hollow 43">
              <a:extLst>
                <a:ext uri="{FF2B5EF4-FFF2-40B4-BE49-F238E27FC236}">
                  <a16:creationId xmlns:a16="http://schemas.microsoft.com/office/drawing/2014/main" id="{F28D4E33-2D3F-5F84-76D5-8A2CA00CE546}"/>
                </a:ext>
              </a:extLst>
            </p:cNvPr>
            <p:cNvSpPr/>
            <p:nvPr/>
          </p:nvSpPr>
          <p:spPr>
            <a:xfrm>
              <a:off x="4409649" y="4354951"/>
              <a:ext cx="859830" cy="818721"/>
            </a:xfrm>
            <a:prstGeom prst="donut">
              <a:avLst>
                <a:gd name="adj" fmla="val 5972"/>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5" name="Circle: Hollow 44">
              <a:extLst>
                <a:ext uri="{FF2B5EF4-FFF2-40B4-BE49-F238E27FC236}">
                  <a16:creationId xmlns:a16="http://schemas.microsoft.com/office/drawing/2014/main" id="{71DCC08F-39E4-333C-CA38-441B2CBFBB28}"/>
                </a:ext>
              </a:extLst>
            </p:cNvPr>
            <p:cNvSpPr/>
            <p:nvPr/>
          </p:nvSpPr>
          <p:spPr>
            <a:xfrm>
              <a:off x="2413209" y="5562086"/>
              <a:ext cx="859830" cy="818721"/>
            </a:xfrm>
            <a:prstGeom prst="donut">
              <a:avLst>
                <a:gd name="adj" fmla="val 5972"/>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47" name="Graphic 46" descr="Shopping cart with solid fill">
              <a:extLst>
                <a:ext uri="{FF2B5EF4-FFF2-40B4-BE49-F238E27FC236}">
                  <a16:creationId xmlns:a16="http://schemas.microsoft.com/office/drawing/2014/main" id="{F82A4490-A930-CF06-E031-C81826AE880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08059" y="5626009"/>
              <a:ext cx="690874" cy="690874"/>
            </a:xfrm>
            <a:prstGeom prst="rect">
              <a:avLst/>
            </a:prstGeom>
          </p:spPr>
        </p:pic>
        <p:pic>
          <p:nvPicPr>
            <p:cNvPr id="49" name="Graphic 48" descr="Money with solid fill">
              <a:extLst>
                <a:ext uri="{FF2B5EF4-FFF2-40B4-BE49-F238E27FC236}">
                  <a16:creationId xmlns:a16="http://schemas.microsoft.com/office/drawing/2014/main" id="{3431BD7F-BD7A-308E-3753-B1D7383569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00446" y="3169084"/>
              <a:ext cx="655598" cy="655598"/>
            </a:xfrm>
            <a:prstGeom prst="rect">
              <a:avLst/>
            </a:prstGeom>
          </p:spPr>
        </p:pic>
        <p:pic>
          <p:nvPicPr>
            <p:cNvPr id="53" name="Graphic 52" descr="Coins with solid fill">
              <a:extLst>
                <a:ext uri="{FF2B5EF4-FFF2-40B4-BE49-F238E27FC236}">
                  <a16:creationId xmlns:a16="http://schemas.microsoft.com/office/drawing/2014/main" id="{D72EA1DB-1F4F-D1EE-FF44-131E90F2897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11846" y="2938370"/>
              <a:ext cx="725996" cy="725996"/>
            </a:xfrm>
            <a:prstGeom prst="rect">
              <a:avLst/>
            </a:prstGeom>
          </p:spPr>
        </p:pic>
        <p:pic>
          <p:nvPicPr>
            <p:cNvPr id="55" name="Graphic 54" descr="User with solid fill">
              <a:extLst>
                <a:ext uri="{FF2B5EF4-FFF2-40B4-BE49-F238E27FC236}">
                  <a16:creationId xmlns:a16="http://schemas.microsoft.com/office/drawing/2014/main" id="{7D92BBCF-97BA-3C15-321D-EFF726BF44E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771034" y="1720145"/>
              <a:ext cx="743295" cy="743295"/>
            </a:xfrm>
            <a:prstGeom prst="rect">
              <a:avLst/>
            </a:prstGeom>
          </p:spPr>
        </p:pic>
        <p:pic>
          <p:nvPicPr>
            <p:cNvPr id="57" name="Graphic 56" descr="Scales of justice with solid fill">
              <a:extLst>
                <a:ext uri="{FF2B5EF4-FFF2-40B4-BE49-F238E27FC236}">
                  <a16:creationId xmlns:a16="http://schemas.microsoft.com/office/drawing/2014/main" id="{21244F02-08C1-4FE3-C9E7-72205252A37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475690" y="4375448"/>
              <a:ext cx="763309" cy="763309"/>
            </a:xfrm>
            <a:prstGeom prst="rect">
              <a:avLst/>
            </a:prstGeom>
          </p:spPr>
        </p:pic>
        <p:pic>
          <p:nvPicPr>
            <p:cNvPr id="59" name="Graphic 58" descr="Map with pin with solid fill">
              <a:extLst>
                <a:ext uri="{FF2B5EF4-FFF2-40B4-BE49-F238E27FC236}">
                  <a16:creationId xmlns:a16="http://schemas.microsoft.com/office/drawing/2014/main" id="{471435A8-9D8F-F468-9C4D-AF97E34CA38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361402" y="1954478"/>
              <a:ext cx="728724" cy="728724"/>
            </a:xfrm>
            <a:prstGeom prst="rect">
              <a:avLst/>
            </a:prstGeom>
          </p:spPr>
        </p:pic>
        <p:pic>
          <p:nvPicPr>
            <p:cNvPr id="61" name="Graphic 60" descr="Earth Globe - Asia with solid fill">
              <a:extLst>
                <a:ext uri="{FF2B5EF4-FFF2-40B4-BE49-F238E27FC236}">
                  <a16:creationId xmlns:a16="http://schemas.microsoft.com/office/drawing/2014/main" id="{A41AC38E-595F-9051-A589-4B19D270AF1B}"/>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288821" y="795881"/>
              <a:ext cx="787098" cy="710665"/>
            </a:xfrm>
            <a:prstGeom prst="rect">
              <a:avLst/>
            </a:prstGeom>
          </p:spPr>
        </p:pic>
        <p:pic>
          <p:nvPicPr>
            <p:cNvPr id="63" name="Graphic 62" descr="City with solid fill">
              <a:extLst>
                <a:ext uri="{FF2B5EF4-FFF2-40B4-BE49-F238E27FC236}">
                  <a16:creationId xmlns:a16="http://schemas.microsoft.com/office/drawing/2014/main" id="{EA0E8289-1812-5A97-C1A1-84BFA6D995E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737274" y="448056"/>
              <a:ext cx="547202" cy="818720"/>
            </a:xfrm>
            <a:prstGeom prst="rect">
              <a:avLst/>
            </a:prstGeom>
          </p:spPr>
        </p:pic>
        <p:pic>
          <p:nvPicPr>
            <p:cNvPr id="65" name="Graphic 64" descr="Dollar with solid fill">
              <a:extLst>
                <a:ext uri="{FF2B5EF4-FFF2-40B4-BE49-F238E27FC236}">
                  <a16:creationId xmlns:a16="http://schemas.microsoft.com/office/drawing/2014/main" id="{972AB14B-83EC-542C-7606-23E0751AB2AC}"/>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930990" y="4145505"/>
              <a:ext cx="684097" cy="684097"/>
            </a:xfrm>
            <a:prstGeom prst="rect">
              <a:avLst/>
            </a:prstGeom>
          </p:spPr>
        </p:pic>
        <p:sp>
          <p:nvSpPr>
            <p:cNvPr id="67" name="TextBox 66">
              <a:extLst>
                <a:ext uri="{FF2B5EF4-FFF2-40B4-BE49-F238E27FC236}">
                  <a16:creationId xmlns:a16="http://schemas.microsoft.com/office/drawing/2014/main" id="{6FA08DB5-28B8-01FE-F893-C81D6AF84480}"/>
                </a:ext>
              </a:extLst>
            </p:cNvPr>
            <p:cNvSpPr txBox="1"/>
            <p:nvPr/>
          </p:nvSpPr>
          <p:spPr>
            <a:xfrm>
              <a:off x="3564" y="4095753"/>
              <a:ext cx="2043884" cy="492443"/>
            </a:xfrm>
            <a:prstGeom prst="rect">
              <a:avLst/>
            </a:prstGeom>
            <a:noFill/>
          </p:spPr>
          <p:txBody>
            <a:bodyPr wrap="square" rtlCol="0">
              <a:spAutoFit/>
            </a:bodyPr>
            <a:lstStyle/>
            <a:p>
              <a:r>
                <a:rPr lang="en-IN" sz="2500" b="1" dirty="0"/>
                <a:t>1. Order Date</a:t>
              </a:r>
            </a:p>
          </p:txBody>
        </p:sp>
        <p:sp>
          <p:nvSpPr>
            <p:cNvPr id="68" name="TextBox 67">
              <a:extLst>
                <a:ext uri="{FF2B5EF4-FFF2-40B4-BE49-F238E27FC236}">
                  <a16:creationId xmlns:a16="http://schemas.microsoft.com/office/drawing/2014/main" id="{54FA86FA-CD1D-1367-341F-8EEE3198D488}"/>
                </a:ext>
              </a:extLst>
            </p:cNvPr>
            <p:cNvSpPr txBox="1"/>
            <p:nvPr/>
          </p:nvSpPr>
          <p:spPr>
            <a:xfrm>
              <a:off x="3615087" y="6221147"/>
              <a:ext cx="1654392" cy="492443"/>
            </a:xfrm>
            <a:prstGeom prst="rect">
              <a:avLst/>
            </a:prstGeom>
            <a:noFill/>
          </p:spPr>
          <p:txBody>
            <a:bodyPr wrap="square" rtlCol="0">
              <a:spAutoFit/>
            </a:bodyPr>
            <a:lstStyle/>
            <a:p>
              <a:r>
                <a:rPr lang="en-IN" sz="2500" b="1" dirty="0"/>
                <a:t>2. Channel</a:t>
              </a:r>
            </a:p>
          </p:txBody>
        </p:sp>
        <p:sp>
          <p:nvSpPr>
            <p:cNvPr id="69" name="TextBox 68">
              <a:extLst>
                <a:ext uri="{FF2B5EF4-FFF2-40B4-BE49-F238E27FC236}">
                  <a16:creationId xmlns:a16="http://schemas.microsoft.com/office/drawing/2014/main" id="{57AE6A63-D59A-9A9D-6278-6AB4B25EC873}"/>
                </a:ext>
              </a:extLst>
            </p:cNvPr>
            <p:cNvSpPr txBox="1"/>
            <p:nvPr/>
          </p:nvSpPr>
          <p:spPr>
            <a:xfrm>
              <a:off x="1489780" y="3175288"/>
              <a:ext cx="2521657" cy="477054"/>
            </a:xfrm>
            <a:prstGeom prst="rect">
              <a:avLst/>
            </a:prstGeom>
            <a:noFill/>
          </p:spPr>
          <p:txBody>
            <a:bodyPr wrap="square" rtlCol="0">
              <a:spAutoFit/>
            </a:bodyPr>
            <a:lstStyle/>
            <a:p>
              <a:r>
                <a:rPr lang="en-IN" sz="2500" b="1" dirty="0"/>
                <a:t>3. Currency Code</a:t>
              </a:r>
            </a:p>
          </p:txBody>
        </p:sp>
        <p:sp>
          <p:nvSpPr>
            <p:cNvPr id="71" name="TextBox 70">
              <a:extLst>
                <a:ext uri="{FF2B5EF4-FFF2-40B4-BE49-F238E27FC236}">
                  <a16:creationId xmlns:a16="http://schemas.microsoft.com/office/drawing/2014/main" id="{480AA0C5-9942-75B1-4E82-DC38BF37208C}"/>
                </a:ext>
              </a:extLst>
            </p:cNvPr>
            <p:cNvSpPr txBox="1"/>
            <p:nvPr/>
          </p:nvSpPr>
          <p:spPr>
            <a:xfrm>
              <a:off x="3535258" y="1986401"/>
              <a:ext cx="1878260" cy="477054"/>
            </a:xfrm>
            <a:prstGeom prst="rect">
              <a:avLst/>
            </a:prstGeom>
            <a:noFill/>
          </p:spPr>
          <p:txBody>
            <a:bodyPr wrap="square" rtlCol="0">
              <a:spAutoFit/>
            </a:bodyPr>
            <a:lstStyle/>
            <a:p>
              <a:r>
                <a:rPr lang="en-IN" sz="2500" b="1" dirty="0"/>
                <a:t>5. Unit Price</a:t>
              </a:r>
            </a:p>
          </p:txBody>
        </p:sp>
        <p:sp>
          <p:nvSpPr>
            <p:cNvPr id="72" name="TextBox 71">
              <a:extLst>
                <a:ext uri="{FF2B5EF4-FFF2-40B4-BE49-F238E27FC236}">
                  <a16:creationId xmlns:a16="http://schemas.microsoft.com/office/drawing/2014/main" id="{E336C1D4-9F50-4AAF-CFCA-7FB9648898CA}"/>
                </a:ext>
              </a:extLst>
            </p:cNvPr>
            <p:cNvSpPr txBox="1"/>
            <p:nvPr/>
          </p:nvSpPr>
          <p:spPr>
            <a:xfrm>
              <a:off x="4642790" y="840461"/>
              <a:ext cx="2927929" cy="477054"/>
            </a:xfrm>
            <a:prstGeom prst="rect">
              <a:avLst/>
            </a:prstGeom>
            <a:noFill/>
          </p:spPr>
          <p:txBody>
            <a:bodyPr wrap="square" rtlCol="0">
              <a:spAutoFit/>
            </a:bodyPr>
            <a:lstStyle/>
            <a:p>
              <a:r>
                <a:rPr lang="en-IN" sz="2500" b="1" dirty="0"/>
                <a:t>7. Customer Names</a:t>
              </a:r>
            </a:p>
          </p:txBody>
        </p:sp>
        <p:sp>
          <p:nvSpPr>
            <p:cNvPr id="73" name="TextBox 72">
              <a:extLst>
                <a:ext uri="{FF2B5EF4-FFF2-40B4-BE49-F238E27FC236}">
                  <a16:creationId xmlns:a16="http://schemas.microsoft.com/office/drawing/2014/main" id="{A9BC2A03-C6A7-4C8E-AC24-BE5B687CF503}"/>
                </a:ext>
              </a:extLst>
            </p:cNvPr>
            <p:cNvSpPr txBox="1"/>
            <p:nvPr/>
          </p:nvSpPr>
          <p:spPr>
            <a:xfrm>
              <a:off x="6082308" y="-7475"/>
              <a:ext cx="2521657" cy="477054"/>
            </a:xfrm>
            <a:prstGeom prst="rect">
              <a:avLst/>
            </a:prstGeom>
            <a:noFill/>
          </p:spPr>
          <p:txBody>
            <a:bodyPr wrap="square" rtlCol="0">
              <a:spAutoFit/>
            </a:bodyPr>
            <a:lstStyle/>
            <a:p>
              <a:r>
                <a:rPr lang="en-IN" sz="2500" b="1" dirty="0"/>
                <a:t>9. Currency Code</a:t>
              </a:r>
            </a:p>
          </p:txBody>
        </p:sp>
        <p:sp>
          <p:nvSpPr>
            <p:cNvPr id="74" name="TextBox 73">
              <a:extLst>
                <a:ext uri="{FF2B5EF4-FFF2-40B4-BE49-F238E27FC236}">
                  <a16:creationId xmlns:a16="http://schemas.microsoft.com/office/drawing/2014/main" id="{F883C06E-CCDF-917D-6CDF-75BCE1AF6D9B}"/>
                </a:ext>
              </a:extLst>
            </p:cNvPr>
            <p:cNvSpPr txBox="1"/>
            <p:nvPr/>
          </p:nvSpPr>
          <p:spPr>
            <a:xfrm>
              <a:off x="5056496" y="5368626"/>
              <a:ext cx="2521657" cy="477054"/>
            </a:xfrm>
            <a:prstGeom prst="rect">
              <a:avLst/>
            </a:prstGeom>
            <a:noFill/>
          </p:spPr>
          <p:txBody>
            <a:bodyPr wrap="square" rtlCol="0">
              <a:spAutoFit/>
            </a:bodyPr>
            <a:lstStyle/>
            <a:p>
              <a:r>
                <a:rPr lang="en-IN" sz="2500" b="1" dirty="0"/>
                <a:t>4. Order Quantity</a:t>
              </a:r>
            </a:p>
          </p:txBody>
        </p:sp>
        <p:sp>
          <p:nvSpPr>
            <p:cNvPr id="75" name="TextBox 74">
              <a:extLst>
                <a:ext uri="{FF2B5EF4-FFF2-40B4-BE49-F238E27FC236}">
                  <a16:creationId xmlns:a16="http://schemas.microsoft.com/office/drawing/2014/main" id="{0A89F614-792E-0E3F-346B-C764E4D357EA}"/>
                </a:ext>
              </a:extLst>
            </p:cNvPr>
            <p:cNvSpPr txBox="1"/>
            <p:nvPr/>
          </p:nvSpPr>
          <p:spPr>
            <a:xfrm>
              <a:off x="6828244" y="4271868"/>
              <a:ext cx="1909029" cy="477054"/>
            </a:xfrm>
            <a:prstGeom prst="rect">
              <a:avLst/>
            </a:prstGeom>
            <a:noFill/>
          </p:spPr>
          <p:txBody>
            <a:bodyPr wrap="square" rtlCol="0">
              <a:spAutoFit/>
            </a:bodyPr>
            <a:lstStyle/>
            <a:p>
              <a:r>
                <a:rPr lang="en-IN" sz="2500" b="1" dirty="0"/>
                <a:t>6. Unit Cost</a:t>
              </a:r>
            </a:p>
          </p:txBody>
        </p:sp>
        <p:sp>
          <p:nvSpPr>
            <p:cNvPr id="76" name="TextBox 75">
              <a:extLst>
                <a:ext uri="{FF2B5EF4-FFF2-40B4-BE49-F238E27FC236}">
                  <a16:creationId xmlns:a16="http://schemas.microsoft.com/office/drawing/2014/main" id="{1A59372A-5937-7E98-3DA5-2BF9D33EA63A}"/>
                </a:ext>
              </a:extLst>
            </p:cNvPr>
            <p:cNvSpPr txBox="1"/>
            <p:nvPr/>
          </p:nvSpPr>
          <p:spPr>
            <a:xfrm>
              <a:off x="8599993" y="3175110"/>
              <a:ext cx="1654392" cy="492443"/>
            </a:xfrm>
            <a:prstGeom prst="rect">
              <a:avLst/>
            </a:prstGeom>
            <a:noFill/>
          </p:spPr>
          <p:txBody>
            <a:bodyPr wrap="square" rtlCol="0">
              <a:spAutoFit/>
            </a:bodyPr>
            <a:lstStyle/>
            <a:p>
              <a:r>
                <a:rPr lang="en-IN" sz="2500" b="1" dirty="0"/>
                <a:t>8. Suburb</a:t>
              </a:r>
            </a:p>
          </p:txBody>
        </p:sp>
        <p:sp>
          <p:nvSpPr>
            <p:cNvPr id="77" name="TextBox 76">
              <a:extLst>
                <a:ext uri="{FF2B5EF4-FFF2-40B4-BE49-F238E27FC236}">
                  <a16:creationId xmlns:a16="http://schemas.microsoft.com/office/drawing/2014/main" id="{756661B0-5FB5-8740-5306-A2EB46FFF3D8}"/>
                </a:ext>
              </a:extLst>
            </p:cNvPr>
            <p:cNvSpPr txBox="1"/>
            <p:nvPr/>
          </p:nvSpPr>
          <p:spPr>
            <a:xfrm>
              <a:off x="10341261" y="1925952"/>
              <a:ext cx="1911836" cy="861774"/>
            </a:xfrm>
            <a:prstGeom prst="rect">
              <a:avLst/>
            </a:prstGeom>
            <a:noFill/>
          </p:spPr>
          <p:txBody>
            <a:bodyPr wrap="square" rtlCol="0">
              <a:spAutoFit/>
            </a:bodyPr>
            <a:lstStyle/>
            <a:p>
              <a:r>
                <a:rPr lang="en-IN" sz="2500" b="1" dirty="0"/>
                <a:t>10. Latitude &amp; Longitude</a:t>
              </a:r>
            </a:p>
          </p:txBody>
        </p:sp>
        <p:sp>
          <p:nvSpPr>
            <p:cNvPr id="84" name="TextBox 83">
              <a:extLst>
                <a:ext uri="{FF2B5EF4-FFF2-40B4-BE49-F238E27FC236}">
                  <a16:creationId xmlns:a16="http://schemas.microsoft.com/office/drawing/2014/main" id="{22E56DCF-FA33-643F-1FDA-DDF9F804C485}"/>
                </a:ext>
              </a:extLst>
            </p:cNvPr>
            <p:cNvSpPr txBox="1"/>
            <p:nvPr/>
          </p:nvSpPr>
          <p:spPr>
            <a:xfrm>
              <a:off x="263707" y="128628"/>
              <a:ext cx="4678031" cy="1046440"/>
            </a:xfrm>
            <a:prstGeom prst="rect">
              <a:avLst/>
            </a:prstGeom>
            <a:noFill/>
          </p:spPr>
          <p:txBody>
            <a:bodyPr wrap="square" rtlCol="0">
              <a:spAutoFit/>
            </a:bodyPr>
            <a:lstStyle/>
            <a:p>
              <a:r>
                <a:rPr lang="en-US" sz="4400" b="1" dirty="0">
                  <a:latin typeface="Bell MT" panose="02020503060305020303" pitchFamily="18" charset="0"/>
                </a:rPr>
                <a:t>Dataset Details</a:t>
              </a:r>
            </a:p>
            <a:p>
              <a:endParaRPr lang="en-IN" dirty="0"/>
            </a:p>
          </p:txBody>
        </p:sp>
      </p:grpSp>
    </p:spTree>
    <p:extLst>
      <p:ext uri="{BB962C8B-B14F-4D97-AF65-F5344CB8AC3E}">
        <p14:creationId xmlns:p14="http://schemas.microsoft.com/office/powerpoint/2010/main" val="178947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09200">
                <a:alpha val="20000"/>
              </a:srgbClr>
            </a:gs>
            <a:gs pos="100000">
              <a:srgbClr val="79FF79">
                <a:alpha val="20000"/>
              </a:srgbClr>
            </a:gs>
          </a:gsLst>
          <a:lin ang="16200000" scaled="0"/>
        </a:gradFill>
        <a:effectLst/>
      </p:bgPr>
    </p:bg>
    <p:spTree>
      <p:nvGrpSpPr>
        <p:cNvPr id="1" name="">
          <a:extLst>
            <a:ext uri="{FF2B5EF4-FFF2-40B4-BE49-F238E27FC236}">
              <a16:creationId xmlns:a16="http://schemas.microsoft.com/office/drawing/2014/main" id="{CCC76195-14F1-5285-81C6-1FCF6AA64AC2}"/>
            </a:ext>
          </a:extLst>
        </p:cNvPr>
        <p:cNvGrpSpPr/>
        <p:nvPr/>
      </p:nvGrpSpPr>
      <p:grpSpPr>
        <a:xfrm>
          <a:off x="0" y="0"/>
          <a:ext cx="0" cy="0"/>
          <a:chOff x="0" y="0"/>
          <a:chExt cx="0" cy="0"/>
        </a:xfrm>
      </p:grpSpPr>
      <p:grpSp>
        <p:nvGrpSpPr>
          <p:cNvPr id="12" name="Group 11">
            <a:extLst>
              <a:ext uri="{FF2B5EF4-FFF2-40B4-BE49-F238E27FC236}">
                <a16:creationId xmlns:a16="http://schemas.microsoft.com/office/drawing/2014/main" id="{9829D51A-8D4F-B38F-9EB7-E55F0116576B}"/>
              </a:ext>
            </a:extLst>
          </p:cNvPr>
          <p:cNvGrpSpPr/>
          <p:nvPr/>
        </p:nvGrpSpPr>
        <p:grpSpPr>
          <a:xfrm>
            <a:off x="2783840" y="1341120"/>
            <a:ext cx="7432040" cy="5260340"/>
            <a:chOff x="2763520" y="640080"/>
            <a:chExt cx="7432040" cy="5260340"/>
          </a:xfrm>
        </p:grpSpPr>
        <p:sp>
          <p:nvSpPr>
            <p:cNvPr id="7" name="Freeform: Shape 6">
              <a:extLst>
                <a:ext uri="{FF2B5EF4-FFF2-40B4-BE49-F238E27FC236}">
                  <a16:creationId xmlns:a16="http://schemas.microsoft.com/office/drawing/2014/main" id="{47DD655B-9BB2-1E7A-AFEF-3089F3AD9E96}"/>
                </a:ext>
              </a:extLst>
            </p:cNvPr>
            <p:cNvSpPr/>
            <p:nvPr/>
          </p:nvSpPr>
          <p:spPr>
            <a:xfrm>
              <a:off x="6421120" y="3573780"/>
              <a:ext cx="3525520" cy="2326640"/>
            </a:xfrm>
            <a:custGeom>
              <a:avLst/>
              <a:gdLst>
                <a:gd name="connsiteX0" fmla="*/ 1305560 w 3286760"/>
                <a:gd name="connsiteY0" fmla="*/ 0 h 1645920"/>
                <a:gd name="connsiteX1" fmla="*/ 2611120 w 3286760"/>
                <a:gd name="connsiteY1" fmla="*/ 0 h 1645920"/>
                <a:gd name="connsiteX2" fmla="*/ 2611120 w 3286760"/>
                <a:gd name="connsiteY2" fmla="*/ 7290 h 1645920"/>
                <a:gd name="connsiteX3" fmla="*/ 2679700 w 3286760"/>
                <a:gd name="connsiteY3" fmla="*/ 0 h 1645920"/>
                <a:gd name="connsiteX4" fmla="*/ 3286760 w 3286760"/>
                <a:gd name="connsiteY4" fmla="*/ 640080 h 1645920"/>
                <a:gd name="connsiteX5" fmla="*/ 2679700 w 3286760"/>
                <a:gd name="connsiteY5" fmla="*/ 1280160 h 1645920"/>
                <a:gd name="connsiteX6" fmla="*/ 2557356 w 3286760"/>
                <a:gd name="connsiteY6" fmla="*/ 1267156 h 1645920"/>
                <a:gd name="connsiteX7" fmla="*/ 2554107 w 3286760"/>
                <a:gd name="connsiteY7" fmla="*/ 1266092 h 1645920"/>
                <a:gd name="connsiteX8" fmla="*/ 927635 w 3286760"/>
                <a:gd name="connsiteY8" fmla="*/ 1266092 h 1645920"/>
                <a:gd name="connsiteX9" fmla="*/ 0 w 3286760"/>
                <a:gd name="connsiteY9" fmla="*/ 1645920 h 1645920"/>
                <a:gd name="connsiteX10" fmla="*/ 0 w 3286760"/>
                <a:gd name="connsiteY10" fmla="*/ 534572 h 1645920"/>
                <a:gd name="connsiteX11" fmla="*/ 1305560 w 3286760"/>
                <a:gd name="connsiteY11" fmla="*/ 0 h 164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86760" h="1645920">
                  <a:moveTo>
                    <a:pt x="1305560" y="0"/>
                  </a:moveTo>
                  <a:lnTo>
                    <a:pt x="2611120" y="0"/>
                  </a:lnTo>
                  <a:lnTo>
                    <a:pt x="2611120" y="7290"/>
                  </a:lnTo>
                  <a:lnTo>
                    <a:pt x="2679700" y="0"/>
                  </a:lnTo>
                  <a:cubicBezTo>
                    <a:pt x="3014970" y="0"/>
                    <a:pt x="3286760" y="286574"/>
                    <a:pt x="3286760" y="640080"/>
                  </a:cubicBezTo>
                  <a:cubicBezTo>
                    <a:pt x="3286760" y="993586"/>
                    <a:pt x="3014970" y="1280160"/>
                    <a:pt x="2679700" y="1280160"/>
                  </a:cubicBezTo>
                  <a:cubicBezTo>
                    <a:pt x="2637791" y="1280160"/>
                    <a:pt x="2596875" y="1275682"/>
                    <a:pt x="2557356" y="1267156"/>
                  </a:cubicBezTo>
                  <a:lnTo>
                    <a:pt x="2554107" y="1266092"/>
                  </a:lnTo>
                  <a:lnTo>
                    <a:pt x="927635" y="1266092"/>
                  </a:lnTo>
                  <a:cubicBezTo>
                    <a:pt x="415316" y="1266092"/>
                    <a:pt x="0" y="1436147"/>
                    <a:pt x="0" y="1645920"/>
                  </a:cubicBezTo>
                  <a:lnTo>
                    <a:pt x="0" y="534572"/>
                  </a:lnTo>
                  <a:cubicBezTo>
                    <a:pt x="0" y="239336"/>
                    <a:pt x="584519" y="0"/>
                    <a:pt x="1305560" y="0"/>
                  </a:cubicBezTo>
                  <a:close/>
                </a:path>
              </a:pathLst>
            </a:custGeom>
            <a:gradFill>
              <a:gsLst>
                <a:gs pos="100000">
                  <a:srgbClr val="280737"/>
                </a:gs>
                <a:gs pos="0">
                  <a:srgbClr val="A365D1"/>
                </a:gs>
              </a:gsLst>
              <a:lin ang="16200000" scaled="0"/>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8" name="Freeform: Shape 7">
              <a:extLst>
                <a:ext uri="{FF2B5EF4-FFF2-40B4-BE49-F238E27FC236}">
                  <a16:creationId xmlns:a16="http://schemas.microsoft.com/office/drawing/2014/main" id="{4375DF8E-35D8-D39F-EB02-BDBA9694E91B}"/>
                </a:ext>
              </a:extLst>
            </p:cNvPr>
            <p:cNvSpPr/>
            <p:nvPr/>
          </p:nvSpPr>
          <p:spPr>
            <a:xfrm>
              <a:off x="4526280" y="2087880"/>
              <a:ext cx="3525520" cy="2326640"/>
            </a:xfrm>
            <a:custGeom>
              <a:avLst/>
              <a:gdLst>
                <a:gd name="connsiteX0" fmla="*/ 1305560 w 3286760"/>
                <a:gd name="connsiteY0" fmla="*/ 0 h 1645920"/>
                <a:gd name="connsiteX1" fmla="*/ 2611120 w 3286760"/>
                <a:gd name="connsiteY1" fmla="*/ 0 h 1645920"/>
                <a:gd name="connsiteX2" fmla="*/ 2611120 w 3286760"/>
                <a:gd name="connsiteY2" fmla="*/ 7290 h 1645920"/>
                <a:gd name="connsiteX3" fmla="*/ 2679700 w 3286760"/>
                <a:gd name="connsiteY3" fmla="*/ 0 h 1645920"/>
                <a:gd name="connsiteX4" fmla="*/ 3286760 w 3286760"/>
                <a:gd name="connsiteY4" fmla="*/ 640080 h 1645920"/>
                <a:gd name="connsiteX5" fmla="*/ 2679700 w 3286760"/>
                <a:gd name="connsiteY5" fmla="*/ 1280160 h 1645920"/>
                <a:gd name="connsiteX6" fmla="*/ 2557356 w 3286760"/>
                <a:gd name="connsiteY6" fmla="*/ 1267156 h 1645920"/>
                <a:gd name="connsiteX7" fmla="*/ 2554107 w 3286760"/>
                <a:gd name="connsiteY7" fmla="*/ 1266092 h 1645920"/>
                <a:gd name="connsiteX8" fmla="*/ 927635 w 3286760"/>
                <a:gd name="connsiteY8" fmla="*/ 1266092 h 1645920"/>
                <a:gd name="connsiteX9" fmla="*/ 0 w 3286760"/>
                <a:gd name="connsiteY9" fmla="*/ 1645920 h 1645920"/>
                <a:gd name="connsiteX10" fmla="*/ 0 w 3286760"/>
                <a:gd name="connsiteY10" fmla="*/ 534572 h 1645920"/>
                <a:gd name="connsiteX11" fmla="*/ 1305560 w 3286760"/>
                <a:gd name="connsiteY11" fmla="*/ 0 h 164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86760" h="1645920">
                  <a:moveTo>
                    <a:pt x="1305560" y="0"/>
                  </a:moveTo>
                  <a:lnTo>
                    <a:pt x="2611120" y="0"/>
                  </a:lnTo>
                  <a:lnTo>
                    <a:pt x="2611120" y="7290"/>
                  </a:lnTo>
                  <a:lnTo>
                    <a:pt x="2679700" y="0"/>
                  </a:lnTo>
                  <a:cubicBezTo>
                    <a:pt x="3014970" y="0"/>
                    <a:pt x="3286760" y="286574"/>
                    <a:pt x="3286760" y="640080"/>
                  </a:cubicBezTo>
                  <a:cubicBezTo>
                    <a:pt x="3286760" y="993586"/>
                    <a:pt x="3014970" y="1280160"/>
                    <a:pt x="2679700" y="1280160"/>
                  </a:cubicBezTo>
                  <a:cubicBezTo>
                    <a:pt x="2637791" y="1280160"/>
                    <a:pt x="2596875" y="1275682"/>
                    <a:pt x="2557356" y="1267156"/>
                  </a:cubicBezTo>
                  <a:lnTo>
                    <a:pt x="2554107" y="1266092"/>
                  </a:lnTo>
                  <a:lnTo>
                    <a:pt x="927635" y="1266092"/>
                  </a:lnTo>
                  <a:cubicBezTo>
                    <a:pt x="415316" y="1266092"/>
                    <a:pt x="0" y="1436147"/>
                    <a:pt x="0" y="1645920"/>
                  </a:cubicBezTo>
                  <a:lnTo>
                    <a:pt x="0" y="534572"/>
                  </a:lnTo>
                  <a:cubicBezTo>
                    <a:pt x="0" y="239336"/>
                    <a:pt x="584519" y="0"/>
                    <a:pt x="1305560" y="0"/>
                  </a:cubicBezTo>
                  <a:close/>
                </a:path>
              </a:pathLst>
            </a:custGeom>
            <a:gradFill>
              <a:gsLst>
                <a:gs pos="0">
                  <a:srgbClr val="80F496"/>
                </a:gs>
                <a:gs pos="100000">
                  <a:srgbClr val="00642D"/>
                </a:gs>
              </a:gsLst>
              <a:lin ang="16200000" scaled="0"/>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 name="Freeform: Shape 5">
              <a:extLst>
                <a:ext uri="{FF2B5EF4-FFF2-40B4-BE49-F238E27FC236}">
                  <a16:creationId xmlns:a16="http://schemas.microsoft.com/office/drawing/2014/main" id="{8E50569F-8236-3A91-EF34-78FCE72501E5}"/>
                </a:ext>
              </a:extLst>
            </p:cNvPr>
            <p:cNvSpPr/>
            <p:nvPr/>
          </p:nvSpPr>
          <p:spPr>
            <a:xfrm>
              <a:off x="2763520" y="640080"/>
              <a:ext cx="3525520" cy="2326640"/>
            </a:xfrm>
            <a:custGeom>
              <a:avLst/>
              <a:gdLst>
                <a:gd name="connsiteX0" fmla="*/ 1305560 w 3286760"/>
                <a:gd name="connsiteY0" fmla="*/ 0 h 1645920"/>
                <a:gd name="connsiteX1" fmla="*/ 2611120 w 3286760"/>
                <a:gd name="connsiteY1" fmla="*/ 0 h 1645920"/>
                <a:gd name="connsiteX2" fmla="*/ 2611120 w 3286760"/>
                <a:gd name="connsiteY2" fmla="*/ 7290 h 1645920"/>
                <a:gd name="connsiteX3" fmla="*/ 2679700 w 3286760"/>
                <a:gd name="connsiteY3" fmla="*/ 0 h 1645920"/>
                <a:gd name="connsiteX4" fmla="*/ 3286760 w 3286760"/>
                <a:gd name="connsiteY4" fmla="*/ 640080 h 1645920"/>
                <a:gd name="connsiteX5" fmla="*/ 2679700 w 3286760"/>
                <a:gd name="connsiteY5" fmla="*/ 1280160 h 1645920"/>
                <a:gd name="connsiteX6" fmla="*/ 2557356 w 3286760"/>
                <a:gd name="connsiteY6" fmla="*/ 1267156 h 1645920"/>
                <a:gd name="connsiteX7" fmla="*/ 2554107 w 3286760"/>
                <a:gd name="connsiteY7" fmla="*/ 1266092 h 1645920"/>
                <a:gd name="connsiteX8" fmla="*/ 927635 w 3286760"/>
                <a:gd name="connsiteY8" fmla="*/ 1266092 h 1645920"/>
                <a:gd name="connsiteX9" fmla="*/ 0 w 3286760"/>
                <a:gd name="connsiteY9" fmla="*/ 1645920 h 1645920"/>
                <a:gd name="connsiteX10" fmla="*/ 0 w 3286760"/>
                <a:gd name="connsiteY10" fmla="*/ 534572 h 1645920"/>
                <a:gd name="connsiteX11" fmla="*/ 1305560 w 3286760"/>
                <a:gd name="connsiteY11" fmla="*/ 0 h 164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86760" h="1645920">
                  <a:moveTo>
                    <a:pt x="1305560" y="0"/>
                  </a:moveTo>
                  <a:lnTo>
                    <a:pt x="2611120" y="0"/>
                  </a:lnTo>
                  <a:lnTo>
                    <a:pt x="2611120" y="7290"/>
                  </a:lnTo>
                  <a:lnTo>
                    <a:pt x="2679700" y="0"/>
                  </a:lnTo>
                  <a:cubicBezTo>
                    <a:pt x="3014970" y="0"/>
                    <a:pt x="3286760" y="286574"/>
                    <a:pt x="3286760" y="640080"/>
                  </a:cubicBezTo>
                  <a:cubicBezTo>
                    <a:pt x="3286760" y="993586"/>
                    <a:pt x="3014970" y="1280160"/>
                    <a:pt x="2679700" y="1280160"/>
                  </a:cubicBezTo>
                  <a:cubicBezTo>
                    <a:pt x="2637791" y="1280160"/>
                    <a:pt x="2596875" y="1275682"/>
                    <a:pt x="2557356" y="1267156"/>
                  </a:cubicBezTo>
                  <a:lnTo>
                    <a:pt x="2554107" y="1266092"/>
                  </a:lnTo>
                  <a:lnTo>
                    <a:pt x="927635" y="1266092"/>
                  </a:lnTo>
                  <a:cubicBezTo>
                    <a:pt x="415316" y="1266092"/>
                    <a:pt x="0" y="1436147"/>
                    <a:pt x="0" y="1645920"/>
                  </a:cubicBezTo>
                  <a:lnTo>
                    <a:pt x="0" y="534572"/>
                  </a:lnTo>
                  <a:cubicBezTo>
                    <a:pt x="0" y="239336"/>
                    <a:pt x="584519" y="0"/>
                    <a:pt x="1305560" y="0"/>
                  </a:cubicBezTo>
                  <a:close/>
                </a:path>
              </a:pathLst>
            </a:custGeom>
            <a:gradFill>
              <a:gsLst>
                <a:gs pos="0">
                  <a:srgbClr val="12AEAA"/>
                </a:gs>
                <a:gs pos="100000">
                  <a:srgbClr val="236E89"/>
                </a:gs>
              </a:gsLst>
              <a:lin ang="16200000" scaled="0"/>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TextBox 8">
              <a:extLst>
                <a:ext uri="{FF2B5EF4-FFF2-40B4-BE49-F238E27FC236}">
                  <a16:creationId xmlns:a16="http://schemas.microsoft.com/office/drawing/2014/main" id="{D9A606CC-96B2-C895-1223-6AA3F463D667}"/>
                </a:ext>
              </a:extLst>
            </p:cNvPr>
            <p:cNvSpPr txBox="1"/>
            <p:nvPr/>
          </p:nvSpPr>
          <p:spPr>
            <a:xfrm>
              <a:off x="3002280" y="938510"/>
              <a:ext cx="3368040" cy="1107996"/>
            </a:xfrm>
            <a:prstGeom prst="rect">
              <a:avLst/>
            </a:prstGeom>
            <a:noFill/>
          </p:spPr>
          <p:txBody>
            <a:bodyPr wrap="square" rtlCol="0">
              <a:spAutoFit/>
            </a:bodyPr>
            <a:lstStyle/>
            <a:p>
              <a:r>
                <a:rPr lang="en-US" sz="2200" dirty="0">
                  <a:solidFill>
                    <a:schemeClr val="bg1"/>
                  </a:solidFill>
                  <a:latin typeface="Bell MT" panose="02020503060305020303" pitchFamily="18" charset="0"/>
                </a:rPr>
                <a:t>Insights into sales and category trends for focused strategy development.</a:t>
              </a:r>
              <a:endParaRPr lang="en-IN" sz="2200" dirty="0">
                <a:solidFill>
                  <a:schemeClr val="bg1"/>
                </a:solidFill>
                <a:latin typeface="Bell MT" panose="02020503060305020303" pitchFamily="18" charset="0"/>
              </a:endParaRPr>
            </a:p>
          </p:txBody>
        </p:sp>
        <p:sp>
          <p:nvSpPr>
            <p:cNvPr id="10" name="TextBox 9">
              <a:extLst>
                <a:ext uri="{FF2B5EF4-FFF2-40B4-BE49-F238E27FC236}">
                  <a16:creationId xmlns:a16="http://schemas.microsoft.com/office/drawing/2014/main" id="{DC997661-A5EC-EBBC-810A-C851ABC3B0E1}"/>
                </a:ext>
              </a:extLst>
            </p:cNvPr>
            <p:cNvSpPr txBox="1"/>
            <p:nvPr/>
          </p:nvSpPr>
          <p:spPr>
            <a:xfrm>
              <a:off x="4927600" y="2386310"/>
              <a:ext cx="3200400" cy="1446550"/>
            </a:xfrm>
            <a:prstGeom prst="rect">
              <a:avLst/>
            </a:prstGeom>
            <a:noFill/>
          </p:spPr>
          <p:txBody>
            <a:bodyPr wrap="square" rtlCol="0">
              <a:spAutoFit/>
            </a:bodyPr>
            <a:lstStyle/>
            <a:p>
              <a:r>
                <a:rPr lang="en-US" sz="2200" dirty="0">
                  <a:solidFill>
                    <a:schemeClr val="bg1"/>
                  </a:solidFill>
                  <a:latin typeface="Bell MT" panose="02020503060305020303" pitchFamily="18" charset="0"/>
                </a:rPr>
                <a:t>Better understanding of regional performance to prioritize high-value areas.</a:t>
              </a:r>
              <a:endParaRPr lang="en-IN" sz="2200" dirty="0">
                <a:solidFill>
                  <a:schemeClr val="bg1"/>
                </a:solidFill>
                <a:latin typeface="Bell MT" panose="02020503060305020303" pitchFamily="18" charset="0"/>
              </a:endParaRPr>
            </a:p>
          </p:txBody>
        </p:sp>
        <p:sp>
          <p:nvSpPr>
            <p:cNvPr id="11" name="TextBox 10">
              <a:extLst>
                <a:ext uri="{FF2B5EF4-FFF2-40B4-BE49-F238E27FC236}">
                  <a16:creationId xmlns:a16="http://schemas.microsoft.com/office/drawing/2014/main" id="{985FA765-3A4B-02B7-53FA-A931C8A11218}"/>
                </a:ext>
              </a:extLst>
            </p:cNvPr>
            <p:cNvSpPr txBox="1"/>
            <p:nvPr/>
          </p:nvSpPr>
          <p:spPr>
            <a:xfrm>
              <a:off x="6863080" y="3903980"/>
              <a:ext cx="3332480" cy="1446550"/>
            </a:xfrm>
            <a:prstGeom prst="rect">
              <a:avLst/>
            </a:prstGeom>
            <a:noFill/>
          </p:spPr>
          <p:txBody>
            <a:bodyPr wrap="square" rtlCol="0">
              <a:spAutoFit/>
            </a:bodyPr>
            <a:lstStyle/>
            <a:p>
              <a:r>
                <a:rPr lang="en-US" sz="2200" dirty="0">
                  <a:solidFill>
                    <a:schemeClr val="bg1"/>
                  </a:solidFill>
                  <a:latin typeface="Bell MT" panose="02020503060305020303" pitchFamily="18" charset="0"/>
                </a:rPr>
                <a:t>Optimization of pricing and cost management through monthly and seasonal patterns.</a:t>
              </a:r>
              <a:endParaRPr lang="en-IN" sz="2200" dirty="0">
                <a:solidFill>
                  <a:schemeClr val="bg1"/>
                </a:solidFill>
                <a:latin typeface="Bell MT" panose="02020503060305020303" pitchFamily="18" charset="0"/>
              </a:endParaRPr>
            </a:p>
          </p:txBody>
        </p:sp>
      </p:grpSp>
      <p:sp>
        <p:nvSpPr>
          <p:cNvPr id="13" name="Title 1">
            <a:extLst>
              <a:ext uri="{FF2B5EF4-FFF2-40B4-BE49-F238E27FC236}">
                <a16:creationId xmlns:a16="http://schemas.microsoft.com/office/drawing/2014/main" id="{E236975C-3F1F-41A7-BC49-3D9C4BC99294}"/>
              </a:ext>
            </a:extLst>
          </p:cNvPr>
          <p:cNvSpPr txBox="1">
            <a:spLocks/>
          </p:cNvSpPr>
          <p:nvPr/>
        </p:nvSpPr>
        <p:spPr>
          <a:xfrm>
            <a:off x="1132479" y="34660"/>
            <a:ext cx="10353762" cy="970450"/>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latin typeface="Bell MT" panose="02020503060305020303" pitchFamily="18" charset="0"/>
              </a:rPr>
              <a:t>Expected outcome after this analysis?</a:t>
            </a:r>
          </a:p>
        </p:txBody>
      </p:sp>
    </p:spTree>
    <p:extLst>
      <p:ext uri="{BB962C8B-B14F-4D97-AF65-F5344CB8AC3E}">
        <p14:creationId xmlns:p14="http://schemas.microsoft.com/office/powerpoint/2010/main" val="1396564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09200">
                <a:alpha val="20000"/>
              </a:srgbClr>
            </a:gs>
            <a:gs pos="100000">
              <a:srgbClr val="79FF79">
                <a:alpha val="20000"/>
              </a:srgbClr>
            </a:gs>
          </a:gsLst>
          <a:lin ang="16200000" scaled="0"/>
        </a:gradFill>
        <a:effectLst/>
      </p:bgPr>
    </p:bg>
    <p:spTree>
      <p:nvGrpSpPr>
        <p:cNvPr id="1" name="">
          <a:extLst>
            <a:ext uri="{FF2B5EF4-FFF2-40B4-BE49-F238E27FC236}">
              <a16:creationId xmlns:a16="http://schemas.microsoft.com/office/drawing/2014/main" id="{C0976712-1F38-EC97-D041-4AB11E377EA2}"/>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0CCE1BD5-F9DD-432A-531E-C0AFD16A94F0}"/>
              </a:ext>
            </a:extLst>
          </p:cNvPr>
          <p:cNvGrpSpPr/>
          <p:nvPr/>
        </p:nvGrpSpPr>
        <p:grpSpPr>
          <a:xfrm>
            <a:off x="206597" y="0"/>
            <a:ext cx="11784443" cy="6954944"/>
            <a:chOff x="206597" y="0"/>
            <a:chExt cx="11784443" cy="6954944"/>
          </a:xfrm>
        </p:grpSpPr>
        <p:sp>
          <p:nvSpPr>
            <p:cNvPr id="12" name="Rectangle: Rounded Corners 11">
              <a:extLst>
                <a:ext uri="{FF2B5EF4-FFF2-40B4-BE49-F238E27FC236}">
                  <a16:creationId xmlns:a16="http://schemas.microsoft.com/office/drawing/2014/main" id="{17AC6F97-25A3-B132-94E5-71DDCDCC9684}"/>
                </a:ext>
              </a:extLst>
            </p:cNvPr>
            <p:cNvSpPr/>
            <p:nvPr/>
          </p:nvSpPr>
          <p:spPr>
            <a:xfrm>
              <a:off x="355599" y="4269952"/>
              <a:ext cx="11280140" cy="25908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49391DFD-6273-9613-BBC6-365A3C55DCFF}"/>
                </a:ext>
              </a:extLst>
            </p:cNvPr>
            <p:cNvSpPr txBox="1"/>
            <p:nvPr/>
          </p:nvSpPr>
          <p:spPr>
            <a:xfrm>
              <a:off x="3489960" y="0"/>
              <a:ext cx="5212080" cy="707886"/>
            </a:xfrm>
            <a:prstGeom prst="rect">
              <a:avLst/>
            </a:prstGeom>
            <a:noFill/>
          </p:spPr>
          <p:txBody>
            <a:bodyPr wrap="square" rtlCol="0">
              <a:spAutoFit/>
            </a:bodyPr>
            <a:lstStyle/>
            <a:p>
              <a:pPr algn="ctr"/>
              <a:r>
                <a:rPr lang="en-IN" sz="4000" b="1" dirty="0">
                  <a:latin typeface="Bell MT" panose="02020503060305020303" pitchFamily="18" charset="0"/>
                </a:rPr>
                <a:t>Mock-up Dashboard  </a:t>
              </a:r>
              <a:endParaRPr lang="en-IN" sz="4000" dirty="0">
                <a:latin typeface="Bell MT" panose="02020503060305020303" pitchFamily="18" charset="0"/>
              </a:endParaRPr>
            </a:p>
          </p:txBody>
        </p:sp>
        <p:sp>
          <p:nvSpPr>
            <p:cNvPr id="3" name="TextBox 2">
              <a:extLst>
                <a:ext uri="{FF2B5EF4-FFF2-40B4-BE49-F238E27FC236}">
                  <a16:creationId xmlns:a16="http://schemas.microsoft.com/office/drawing/2014/main" id="{DF9DAAC0-6215-1921-9BDC-D9C82A7D0BEE}"/>
                </a:ext>
              </a:extLst>
            </p:cNvPr>
            <p:cNvSpPr txBox="1"/>
            <p:nvPr/>
          </p:nvSpPr>
          <p:spPr>
            <a:xfrm>
              <a:off x="206597" y="713334"/>
              <a:ext cx="2445163" cy="800219"/>
            </a:xfrm>
            <a:prstGeom prst="roundRect">
              <a:avLst/>
            </a:prstGeom>
            <a:solidFill>
              <a:schemeClr val="bg1"/>
            </a:solidFill>
          </p:spPr>
          <p:txBody>
            <a:bodyPr wrap="square" rtlCol="0">
              <a:spAutoFit/>
            </a:bodyPr>
            <a:lstStyle/>
            <a:p>
              <a:pPr algn="ctr"/>
              <a:r>
                <a:rPr lang="en-IN" sz="2400" b="1" dirty="0">
                  <a:cs typeface="Aharoni" panose="02010803020104030203" pitchFamily="2" charset="-79"/>
                </a:rPr>
                <a:t>1.43</a:t>
              </a:r>
            </a:p>
            <a:p>
              <a:pPr algn="ctr"/>
              <a:r>
                <a:rPr lang="en-IN" sz="1700" dirty="0">
                  <a:latin typeface="Aharoni" panose="02010803020104030203" pitchFamily="2" charset="-79"/>
                  <a:cs typeface="Aharoni" panose="02010803020104030203" pitchFamily="2" charset="-79"/>
                </a:rPr>
                <a:t>Avg Unit Cost</a:t>
              </a:r>
            </a:p>
          </p:txBody>
        </p:sp>
        <p:sp>
          <p:nvSpPr>
            <p:cNvPr id="4" name="TextBox 3">
              <a:extLst>
                <a:ext uri="{FF2B5EF4-FFF2-40B4-BE49-F238E27FC236}">
                  <a16:creationId xmlns:a16="http://schemas.microsoft.com/office/drawing/2014/main" id="{F7966340-7315-5B50-D335-D8079BC48AAD}"/>
                </a:ext>
              </a:extLst>
            </p:cNvPr>
            <p:cNvSpPr txBox="1"/>
            <p:nvPr/>
          </p:nvSpPr>
          <p:spPr>
            <a:xfrm>
              <a:off x="3207124" y="707888"/>
              <a:ext cx="2622326" cy="800219"/>
            </a:xfrm>
            <a:prstGeom prst="roundRect">
              <a:avLst/>
            </a:prstGeom>
            <a:solidFill>
              <a:schemeClr val="bg1"/>
            </a:solidFill>
          </p:spPr>
          <p:txBody>
            <a:bodyPr wrap="square" rtlCol="0">
              <a:spAutoFit/>
            </a:bodyPr>
            <a:lstStyle/>
            <a:p>
              <a:pPr algn="ctr"/>
              <a:r>
                <a:rPr lang="en-IN" sz="2400" b="1" dirty="0">
                  <a:cs typeface="Aharoni" panose="02010803020104030203" pitchFamily="2" charset="-79"/>
                </a:rPr>
                <a:t>6.57</a:t>
              </a:r>
            </a:p>
            <a:p>
              <a:pPr algn="ctr"/>
              <a:r>
                <a:rPr lang="en-IN" sz="1700" dirty="0">
                  <a:latin typeface="Aharoni" panose="02010803020104030203" pitchFamily="2" charset="-79"/>
                  <a:cs typeface="Aharoni" panose="02010803020104030203" pitchFamily="2" charset="-79"/>
                </a:rPr>
                <a:t>Max Unit Price</a:t>
              </a:r>
            </a:p>
          </p:txBody>
        </p:sp>
        <p:sp>
          <p:nvSpPr>
            <p:cNvPr id="5" name="TextBox 4">
              <a:extLst>
                <a:ext uri="{FF2B5EF4-FFF2-40B4-BE49-F238E27FC236}">
                  <a16:creationId xmlns:a16="http://schemas.microsoft.com/office/drawing/2014/main" id="{D99C8337-E15C-335B-A7A8-0211F8C75AEB}"/>
                </a:ext>
              </a:extLst>
            </p:cNvPr>
            <p:cNvSpPr txBox="1"/>
            <p:nvPr/>
          </p:nvSpPr>
          <p:spPr>
            <a:xfrm>
              <a:off x="6384814" y="707887"/>
              <a:ext cx="2525431" cy="800219"/>
            </a:xfrm>
            <a:prstGeom prst="roundRect">
              <a:avLst/>
            </a:prstGeom>
            <a:solidFill>
              <a:schemeClr val="bg1"/>
            </a:solidFill>
          </p:spPr>
          <p:txBody>
            <a:bodyPr wrap="square" rtlCol="0">
              <a:spAutoFit/>
            </a:bodyPr>
            <a:lstStyle/>
            <a:p>
              <a:pPr algn="ctr"/>
              <a:r>
                <a:rPr lang="en-IN" sz="2400" b="1" dirty="0">
                  <a:cs typeface="Aharoni" panose="02010803020104030203" pitchFamily="2" charset="-79"/>
                </a:rPr>
                <a:t>11.44</a:t>
              </a:r>
            </a:p>
            <a:p>
              <a:pPr algn="ctr"/>
              <a:r>
                <a:rPr lang="en-IN" sz="1700" dirty="0">
                  <a:latin typeface="Aharoni" panose="02010803020104030203" pitchFamily="2" charset="-79"/>
                  <a:cs typeface="Aharoni" panose="02010803020104030203" pitchFamily="2" charset="-79"/>
                </a:rPr>
                <a:t>Total Unit Cost</a:t>
              </a:r>
            </a:p>
          </p:txBody>
        </p:sp>
        <p:sp>
          <p:nvSpPr>
            <p:cNvPr id="14" name="TextBox 13">
              <a:extLst>
                <a:ext uri="{FF2B5EF4-FFF2-40B4-BE49-F238E27FC236}">
                  <a16:creationId xmlns:a16="http://schemas.microsoft.com/office/drawing/2014/main" id="{61810C1B-C874-01E2-1753-EBCF71FF7EF8}"/>
                </a:ext>
              </a:extLst>
            </p:cNvPr>
            <p:cNvSpPr txBox="1"/>
            <p:nvPr/>
          </p:nvSpPr>
          <p:spPr>
            <a:xfrm>
              <a:off x="9465609" y="707886"/>
              <a:ext cx="2525431" cy="800219"/>
            </a:xfrm>
            <a:prstGeom prst="roundRect">
              <a:avLst/>
            </a:prstGeom>
            <a:solidFill>
              <a:schemeClr val="bg1"/>
            </a:solidFill>
          </p:spPr>
          <p:txBody>
            <a:bodyPr wrap="square" rtlCol="0">
              <a:spAutoFit/>
            </a:bodyPr>
            <a:lstStyle/>
            <a:p>
              <a:pPr algn="ctr"/>
              <a:r>
                <a:rPr lang="en-IN" sz="2400" b="1" dirty="0">
                  <a:cs typeface="Aharoni" panose="02010803020104030203" pitchFamily="2" charset="-79"/>
                </a:rPr>
                <a:t>0.07</a:t>
              </a:r>
            </a:p>
            <a:p>
              <a:pPr algn="ctr"/>
              <a:r>
                <a:rPr lang="en-IN" sz="1700" dirty="0">
                  <a:latin typeface="Aharoni" panose="02010803020104030203" pitchFamily="2" charset="-79"/>
                  <a:cs typeface="Aharoni" panose="02010803020104030203" pitchFamily="2" charset="-79"/>
                </a:rPr>
                <a:t>Cost to Revenue ratio</a:t>
              </a:r>
            </a:p>
          </p:txBody>
        </p:sp>
        <p:sp>
          <p:nvSpPr>
            <p:cNvPr id="16" name="Rectangle: Rounded Corners 15">
              <a:extLst>
                <a:ext uri="{FF2B5EF4-FFF2-40B4-BE49-F238E27FC236}">
                  <a16:creationId xmlns:a16="http://schemas.microsoft.com/office/drawing/2014/main" id="{B9C47B44-75B8-DD69-D344-37F532DEB879}"/>
                </a:ext>
              </a:extLst>
            </p:cNvPr>
            <p:cNvSpPr/>
            <p:nvPr/>
          </p:nvSpPr>
          <p:spPr>
            <a:xfrm>
              <a:off x="355600" y="1676858"/>
              <a:ext cx="5451587" cy="244856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9" name="Chart 18">
              <a:extLst>
                <a:ext uri="{FF2B5EF4-FFF2-40B4-BE49-F238E27FC236}">
                  <a16:creationId xmlns:a16="http://schemas.microsoft.com/office/drawing/2014/main" id="{3C3445ED-CBA9-B395-08A6-E0131FFCF13A}"/>
                </a:ext>
              </a:extLst>
            </p:cNvPr>
            <p:cNvGraphicFramePr/>
            <p:nvPr>
              <p:extLst>
                <p:ext uri="{D42A27DB-BD31-4B8C-83A1-F6EECF244321}">
                  <p14:modId xmlns:p14="http://schemas.microsoft.com/office/powerpoint/2010/main" val="2395141574"/>
                </p:ext>
              </p:extLst>
            </p:nvPr>
          </p:nvGraphicFramePr>
          <p:xfrm>
            <a:off x="556261" y="1549435"/>
            <a:ext cx="4747260" cy="2703406"/>
          </p:xfrm>
          <a:graphic>
            <a:graphicData uri="http://schemas.openxmlformats.org/drawingml/2006/chart">
              <c:chart xmlns:c="http://schemas.openxmlformats.org/drawingml/2006/chart" xmlns:r="http://schemas.openxmlformats.org/officeDocument/2006/relationships" r:id="rId2"/>
            </a:graphicData>
          </a:graphic>
        </p:graphicFrame>
        <p:sp>
          <p:nvSpPr>
            <p:cNvPr id="20" name="Rectangle: Rounded Corners 19">
              <a:extLst>
                <a:ext uri="{FF2B5EF4-FFF2-40B4-BE49-F238E27FC236}">
                  <a16:creationId xmlns:a16="http://schemas.microsoft.com/office/drawing/2014/main" id="{65E1B70F-257F-87F4-2C84-DB56336B03C5}"/>
                </a:ext>
              </a:extLst>
            </p:cNvPr>
            <p:cNvSpPr/>
            <p:nvPr/>
          </p:nvSpPr>
          <p:spPr>
            <a:xfrm>
              <a:off x="6400427" y="1676858"/>
              <a:ext cx="5250926" cy="244856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23" name="Chart 22">
              <a:extLst>
                <a:ext uri="{FF2B5EF4-FFF2-40B4-BE49-F238E27FC236}">
                  <a16:creationId xmlns:a16="http://schemas.microsoft.com/office/drawing/2014/main" id="{1E71CDD7-8437-034B-BB00-D50593EEF0D9}"/>
                </a:ext>
              </a:extLst>
            </p:cNvPr>
            <p:cNvGraphicFramePr/>
            <p:nvPr>
              <p:extLst>
                <p:ext uri="{D42A27DB-BD31-4B8C-83A1-F6EECF244321}">
                  <p14:modId xmlns:p14="http://schemas.microsoft.com/office/powerpoint/2010/main" val="1412621798"/>
                </p:ext>
              </p:extLst>
            </p:nvPr>
          </p:nvGraphicFramePr>
          <p:xfrm>
            <a:off x="7082995" y="1582666"/>
            <a:ext cx="3885789" cy="28170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805762DD-C2B6-16E3-21CB-DACF3E56EC9B}"/>
                </a:ext>
              </a:extLst>
            </p:cNvPr>
            <p:cNvGraphicFramePr/>
            <p:nvPr>
              <p:extLst>
                <p:ext uri="{D42A27DB-BD31-4B8C-83A1-F6EECF244321}">
                  <p14:modId xmlns:p14="http://schemas.microsoft.com/office/powerpoint/2010/main" val="3324449870"/>
                </p:ext>
              </p:extLst>
            </p:nvPr>
          </p:nvGraphicFramePr>
          <p:xfrm>
            <a:off x="436880" y="4304175"/>
            <a:ext cx="10962640" cy="2650769"/>
          </p:xfrm>
          <a:graphic>
            <a:graphicData uri="http://schemas.openxmlformats.org/drawingml/2006/chart">
              <c:chart xmlns:c="http://schemas.openxmlformats.org/drawingml/2006/chart" xmlns:r="http://schemas.openxmlformats.org/officeDocument/2006/relationships" r:id="rId4"/>
            </a:graphicData>
          </a:graphic>
        </p:graphicFrame>
      </p:grpSp>
    </p:spTree>
    <p:extLst>
      <p:ext uri="{BB962C8B-B14F-4D97-AF65-F5344CB8AC3E}">
        <p14:creationId xmlns:p14="http://schemas.microsoft.com/office/powerpoint/2010/main" val="712416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09200">
                <a:alpha val="20000"/>
              </a:srgbClr>
            </a:gs>
            <a:gs pos="100000">
              <a:srgbClr val="79FF79">
                <a:alpha val="20000"/>
              </a:srgbClr>
            </a:gs>
          </a:gsLst>
          <a:lin ang="16200000" scaled="0"/>
        </a:gradFill>
        <a:effectLst/>
      </p:bgPr>
    </p:bg>
    <p:spTree>
      <p:nvGrpSpPr>
        <p:cNvPr id="1" name="">
          <a:extLst>
            <a:ext uri="{FF2B5EF4-FFF2-40B4-BE49-F238E27FC236}">
              <a16:creationId xmlns:a16="http://schemas.microsoft.com/office/drawing/2014/main" id="{2DCD3FCD-3472-AB31-EA8D-D98F466DA845}"/>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E469C8CC-6CA7-BC58-B77E-9673BAA2DB49}"/>
              </a:ext>
            </a:extLst>
          </p:cNvPr>
          <p:cNvGrpSpPr/>
          <p:nvPr/>
        </p:nvGrpSpPr>
        <p:grpSpPr>
          <a:xfrm>
            <a:off x="435961" y="349910"/>
            <a:ext cx="11381967" cy="5857213"/>
            <a:chOff x="435961" y="349910"/>
            <a:chExt cx="11381967" cy="5857213"/>
          </a:xfrm>
        </p:grpSpPr>
        <p:sp>
          <p:nvSpPr>
            <p:cNvPr id="7" name="TextBox 6">
              <a:extLst>
                <a:ext uri="{FF2B5EF4-FFF2-40B4-BE49-F238E27FC236}">
                  <a16:creationId xmlns:a16="http://schemas.microsoft.com/office/drawing/2014/main" id="{6473DEA8-BAC8-A700-4245-763BBA6547E1}"/>
                </a:ext>
              </a:extLst>
            </p:cNvPr>
            <p:cNvSpPr txBox="1"/>
            <p:nvPr/>
          </p:nvSpPr>
          <p:spPr>
            <a:xfrm>
              <a:off x="765002" y="349910"/>
              <a:ext cx="6531726" cy="461665"/>
            </a:xfrm>
            <a:prstGeom prst="rect">
              <a:avLst/>
            </a:prstGeom>
            <a:noFill/>
          </p:spPr>
          <p:txBody>
            <a:bodyPr wrap="square" rtlCol="0">
              <a:spAutoFit/>
            </a:bodyPr>
            <a:lstStyle/>
            <a:p>
              <a:r>
                <a:rPr lang="en-IN" sz="2400" dirty="0">
                  <a:latin typeface="Bell MT" panose="02020503060305020303" pitchFamily="18" charset="0"/>
                </a:rPr>
                <a:t>This report include the following features:</a:t>
              </a:r>
            </a:p>
          </p:txBody>
        </p:sp>
        <p:sp>
          <p:nvSpPr>
            <p:cNvPr id="8" name="TextBox 7">
              <a:extLst>
                <a:ext uri="{FF2B5EF4-FFF2-40B4-BE49-F238E27FC236}">
                  <a16:creationId xmlns:a16="http://schemas.microsoft.com/office/drawing/2014/main" id="{6CDB0100-6693-3191-3B4C-56148CC65E4C}"/>
                </a:ext>
              </a:extLst>
            </p:cNvPr>
            <p:cNvSpPr txBox="1"/>
            <p:nvPr/>
          </p:nvSpPr>
          <p:spPr>
            <a:xfrm>
              <a:off x="435961" y="1104089"/>
              <a:ext cx="3637280"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Bell MT" panose="02020503060305020303" pitchFamily="18" charset="0"/>
                </a:rPr>
                <a:t>BUSINESS PERFORMANCE INSIGHTS</a:t>
              </a:r>
            </a:p>
          </p:txBody>
        </p:sp>
        <p:sp>
          <p:nvSpPr>
            <p:cNvPr id="9" name="TextBox 8">
              <a:extLst>
                <a:ext uri="{FF2B5EF4-FFF2-40B4-BE49-F238E27FC236}">
                  <a16:creationId xmlns:a16="http://schemas.microsoft.com/office/drawing/2014/main" id="{640C379C-DB63-0121-FC10-123098068FFE}"/>
                </a:ext>
              </a:extLst>
            </p:cNvPr>
            <p:cNvSpPr txBox="1"/>
            <p:nvPr/>
          </p:nvSpPr>
          <p:spPr>
            <a:xfrm>
              <a:off x="736374" y="1889142"/>
              <a:ext cx="3332480" cy="1754326"/>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Bell MT" panose="02020503060305020303" pitchFamily="18" charset="0"/>
                </a:rPr>
                <a:t>Revenue Distribution by Currency Code</a:t>
              </a:r>
            </a:p>
            <a:p>
              <a:pPr marL="285750" indent="-285750">
                <a:buFont typeface="Arial" panose="020B0604020202020204" pitchFamily="34" charset="0"/>
                <a:buChar char="•"/>
              </a:pPr>
              <a:r>
                <a:rPr lang="en-IN" dirty="0">
                  <a:latin typeface="Bell MT" panose="02020503060305020303" pitchFamily="18" charset="0"/>
                </a:rPr>
                <a:t>Revenue Distribution Across Channel</a:t>
              </a:r>
            </a:p>
            <a:p>
              <a:pPr marL="285750" indent="-285750">
                <a:buFont typeface="Arial" panose="020B0604020202020204" pitchFamily="34" charset="0"/>
                <a:buChar char="•"/>
              </a:pPr>
              <a:r>
                <a:rPr lang="en-IN" dirty="0">
                  <a:latin typeface="Bell MT" panose="02020503060305020303" pitchFamily="18" charset="0"/>
                </a:rPr>
                <a:t>Yearly Revenue &amp; Profit Margin Analysis by Product</a:t>
              </a:r>
            </a:p>
          </p:txBody>
        </p:sp>
        <p:sp>
          <p:nvSpPr>
            <p:cNvPr id="10" name="TextBox 9">
              <a:extLst>
                <a:ext uri="{FF2B5EF4-FFF2-40B4-BE49-F238E27FC236}">
                  <a16:creationId xmlns:a16="http://schemas.microsoft.com/office/drawing/2014/main" id="{87C9B067-5272-670D-36CF-9039CFB536D5}"/>
                </a:ext>
              </a:extLst>
            </p:cNvPr>
            <p:cNvSpPr txBox="1"/>
            <p:nvPr/>
          </p:nvSpPr>
          <p:spPr>
            <a:xfrm>
              <a:off x="4294913" y="1195584"/>
              <a:ext cx="3444240"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Bell MT" panose="02020503060305020303" pitchFamily="18" charset="0"/>
                </a:rPr>
                <a:t>SALES &amp; CATEGORY ANALYSIS</a:t>
              </a:r>
            </a:p>
          </p:txBody>
        </p:sp>
        <p:sp>
          <p:nvSpPr>
            <p:cNvPr id="13" name="TextBox 12">
              <a:extLst>
                <a:ext uri="{FF2B5EF4-FFF2-40B4-BE49-F238E27FC236}">
                  <a16:creationId xmlns:a16="http://schemas.microsoft.com/office/drawing/2014/main" id="{F004E661-B753-0D46-961B-D4771800B1A1}"/>
                </a:ext>
              </a:extLst>
            </p:cNvPr>
            <p:cNvSpPr txBox="1"/>
            <p:nvPr/>
          </p:nvSpPr>
          <p:spPr>
            <a:xfrm>
              <a:off x="4555031" y="1889142"/>
              <a:ext cx="3444240" cy="147732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Bell MT" panose="02020503060305020303" pitchFamily="18" charset="0"/>
                </a:rPr>
                <a:t>Order Qty by Product &amp; Channel with Revenue &amp; Cost Insights</a:t>
              </a:r>
            </a:p>
            <a:p>
              <a:pPr marL="285750" indent="-285750">
                <a:buFont typeface="Arial" panose="020B0604020202020204" pitchFamily="34" charset="0"/>
                <a:buChar char="•"/>
              </a:pPr>
              <a:r>
                <a:rPr lang="en-IN" dirty="0">
                  <a:latin typeface="Bell MT" panose="02020503060305020303" pitchFamily="18" charset="0"/>
                </a:rPr>
                <a:t>Revenue Breakdown by Product</a:t>
              </a:r>
            </a:p>
          </p:txBody>
        </p:sp>
        <p:sp>
          <p:nvSpPr>
            <p:cNvPr id="15" name="TextBox 14">
              <a:extLst>
                <a:ext uri="{FF2B5EF4-FFF2-40B4-BE49-F238E27FC236}">
                  <a16:creationId xmlns:a16="http://schemas.microsoft.com/office/drawing/2014/main" id="{974E18AB-4600-58F1-6678-B6D8B5A7EBE1}"/>
                </a:ext>
              </a:extLst>
            </p:cNvPr>
            <p:cNvSpPr txBox="1"/>
            <p:nvPr/>
          </p:nvSpPr>
          <p:spPr>
            <a:xfrm>
              <a:off x="8119689" y="1165104"/>
              <a:ext cx="2890292"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Bell MT" panose="02020503060305020303" pitchFamily="18" charset="0"/>
                </a:rPr>
                <a:t>REGIONAL &amp; BUYER INSIGHTS</a:t>
              </a:r>
            </a:p>
          </p:txBody>
        </p:sp>
        <p:sp>
          <p:nvSpPr>
            <p:cNvPr id="17" name="TextBox 16">
              <a:extLst>
                <a:ext uri="{FF2B5EF4-FFF2-40B4-BE49-F238E27FC236}">
                  <a16:creationId xmlns:a16="http://schemas.microsoft.com/office/drawing/2014/main" id="{D96EB9DC-E28E-EA1A-AA8C-F50D4834F040}"/>
                </a:ext>
              </a:extLst>
            </p:cNvPr>
            <p:cNvSpPr txBox="1"/>
            <p:nvPr/>
          </p:nvSpPr>
          <p:spPr>
            <a:xfrm>
              <a:off x="8485448" y="1891560"/>
              <a:ext cx="3332480" cy="1754326"/>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Bell MT" panose="02020503060305020303" pitchFamily="18" charset="0"/>
                </a:rPr>
                <a:t>Top 10 Cities by Revenue</a:t>
              </a:r>
            </a:p>
            <a:p>
              <a:pPr marL="285750" indent="-285750">
                <a:buFont typeface="Arial" panose="020B0604020202020204" pitchFamily="34" charset="0"/>
                <a:buChar char="•"/>
              </a:pPr>
              <a:r>
                <a:rPr lang="en-IN" dirty="0">
                  <a:latin typeface="Bell MT" panose="02020503060305020303" pitchFamily="18" charset="0"/>
                </a:rPr>
                <a:t>Revenue vs Profit Analysis across Channel Over Time</a:t>
              </a:r>
            </a:p>
            <a:p>
              <a:pPr marL="285750" indent="-285750">
                <a:buFont typeface="Arial" panose="020B0604020202020204" pitchFamily="34" charset="0"/>
                <a:buChar char="•"/>
              </a:pPr>
              <a:r>
                <a:rPr lang="en-IN" dirty="0">
                  <a:latin typeface="Bell MT" panose="02020503060305020303" pitchFamily="18" charset="0"/>
                </a:rPr>
                <a:t>Top 10 Customers</a:t>
              </a:r>
            </a:p>
            <a:p>
              <a:pPr marL="285750" indent="-285750">
                <a:buFont typeface="Arial" panose="020B0604020202020204" pitchFamily="34" charset="0"/>
                <a:buChar char="•"/>
              </a:pPr>
              <a:r>
                <a:rPr lang="en-IN" dirty="0">
                  <a:latin typeface="Bell MT" panose="02020503060305020303" pitchFamily="18" charset="0"/>
                </a:rPr>
                <a:t>Total Revenue across Geographical Coordinates </a:t>
              </a:r>
            </a:p>
          </p:txBody>
        </p:sp>
        <p:sp>
          <p:nvSpPr>
            <p:cNvPr id="18" name="TextBox 17">
              <a:extLst>
                <a:ext uri="{FF2B5EF4-FFF2-40B4-BE49-F238E27FC236}">
                  <a16:creationId xmlns:a16="http://schemas.microsoft.com/office/drawing/2014/main" id="{497624F5-A999-0E1E-CA45-12EA8069FA1C}"/>
                </a:ext>
              </a:extLst>
            </p:cNvPr>
            <p:cNvSpPr txBox="1"/>
            <p:nvPr/>
          </p:nvSpPr>
          <p:spPr>
            <a:xfrm>
              <a:off x="6819208" y="4280338"/>
              <a:ext cx="3901440"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Bell MT" panose="02020503060305020303" pitchFamily="18" charset="0"/>
                </a:rPr>
                <a:t>The report can be filtered based on:</a:t>
              </a:r>
            </a:p>
          </p:txBody>
        </p:sp>
        <p:sp>
          <p:nvSpPr>
            <p:cNvPr id="21" name="TextBox 20">
              <a:extLst>
                <a:ext uri="{FF2B5EF4-FFF2-40B4-BE49-F238E27FC236}">
                  <a16:creationId xmlns:a16="http://schemas.microsoft.com/office/drawing/2014/main" id="{1059FC11-0218-16A9-5AD9-EC5E12B4EADB}"/>
                </a:ext>
              </a:extLst>
            </p:cNvPr>
            <p:cNvSpPr txBox="1"/>
            <p:nvPr/>
          </p:nvSpPr>
          <p:spPr>
            <a:xfrm>
              <a:off x="7296728" y="4793433"/>
              <a:ext cx="2377440" cy="1200329"/>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Bell MT" panose="02020503060305020303" pitchFamily="18" charset="0"/>
                </a:rPr>
                <a:t>Year </a:t>
              </a:r>
            </a:p>
            <a:p>
              <a:pPr marL="285750" indent="-285750">
                <a:buFont typeface="Arial" panose="020B0604020202020204" pitchFamily="34" charset="0"/>
                <a:buChar char="•"/>
              </a:pPr>
              <a:r>
                <a:rPr lang="en-IN" dirty="0">
                  <a:latin typeface="Bell MT" panose="02020503060305020303" pitchFamily="18" charset="0"/>
                </a:rPr>
                <a:t>City</a:t>
              </a:r>
            </a:p>
            <a:p>
              <a:pPr marL="285750" indent="-285750">
                <a:buFont typeface="Arial" panose="020B0604020202020204" pitchFamily="34" charset="0"/>
                <a:buChar char="•"/>
              </a:pPr>
              <a:r>
                <a:rPr lang="en-IN" dirty="0">
                  <a:latin typeface="Bell MT" panose="02020503060305020303" pitchFamily="18" charset="0"/>
                </a:rPr>
                <a:t>Channel</a:t>
              </a:r>
            </a:p>
            <a:p>
              <a:pPr marL="285750" indent="-285750">
                <a:buFont typeface="Arial" panose="020B0604020202020204" pitchFamily="34" charset="0"/>
                <a:buChar char="•"/>
              </a:pPr>
              <a:r>
                <a:rPr lang="en-IN" dirty="0">
                  <a:latin typeface="Bell MT" panose="02020503060305020303" pitchFamily="18" charset="0"/>
                </a:rPr>
                <a:t>Suburb</a:t>
              </a:r>
            </a:p>
          </p:txBody>
        </p:sp>
        <p:sp>
          <p:nvSpPr>
            <p:cNvPr id="22" name="TextBox 21">
              <a:extLst>
                <a:ext uri="{FF2B5EF4-FFF2-40B4-BE49-F238E27FC236}">
                  <a16:creationId xmlns:a16="http://schemas.microsoft.com/office/drawing/2014/main" id="{3A451589-4D36-DDD5-B123-744A0F66D930}"/>
                </a:ext>
              </a:extLst>
            </p:cNvPr>
            <p:cNvSpPr txBox="1"/>
            <p:nvPr/>
          </p:nvSpPr>
          <p:spPr>
            <a:xfrm>
              <a:off x="2566785" y="4280338"/>
              <a:ext cx="2890292"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Bell MT" panose="02020503060305020303" pitchFamily="18" charset="0"/>
                </a:rPr>
                <a:t>PRICING &amp; COST INSIGHTS</a:t>
              </a:r>
            </a:p>
          </p:txBody>
        </p:sp>
        <p:sp>
          <p:nvSpPr>
            <p:cNvPr id="24" name="TextBox 23">
              <a:extLst>
                <a:ext uri="{FF2B5EF4-FFF2-40B4-BE49-F238E27FC236}">
                  <a16:creationId xmlns:a16="http://schemas.microsoft.com/office/drawing/2014/main" id="{80BBCE4C-D142-F9F0-0F47-B2A0BA40F251}"/>
                </a:ext>
              </a:extLst>
            </p:cNvPr>
            <p:cNvSpPr txBox="1"/>
            <p:nvPr/>
          </p:nvSpPr>
          <p:spPr>
            <a:xfrm>
              <a:off x="2932544" y="5006794"/>
              <a:ext cx="3332480" cy="1200329"/>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Bell MT" panose="02020503060305020303" pitchFamily="18" charset="0"/>
                </a:rPr>
                <a:t>Yearly Unit Cost Trends Across Channels</a:t>
              </a:r>
            </a:p>
            <a:p>
              <a:pPr marL="285750" indent="-285750">
                <a:buFont typeface="Arial" panose="020B0604020202020204" pitchFamily="34" charset="0"/>
                <a:buChar char="•"/>
              </a:pPr>
              <a:r>
                <a:rPr lang="en-IN" dirty="0">
                  <a:latin typeface="Bell MT" panose="02020503060305020303" pitchFamily="18" charset="0"/>
                </a:rPr>
                <a:t>Revenue vs. Cost Over Time</a:t>
              </a:r>
            </a:p>
            <a:p>
              <a:pPr marL="285750" indent="-285750">
                <a:buFont typeface="Arial" panose="020B0604020202020204" pitchFamily="34" charset="0"/>
                <a:buChar char="•"/>
              </a:pPr>
              <a:r>
                <a:rPr lang="en-IN" dirty="0">
                  <a:latin typeface="Bell MT" panose="02020503060305020303" pitchFamily="18" charset="0"/>
                </a:rPr>
                <a:t>Unit Price Comparison</a:t>
              </a:r>
            </a:p>
          </p:txBody>
        </p:sp>
      </p:grpSp>
    </p:spTree>
    <p:extLst>
      <p:ext uri="{BB962C8B-B14F-4D97-AF65-F5344CB8AC3E}">
        <p14:creationId xmlns:p14="http://schemas.microsoft.com/office/powerpoint/2010/main" val="3314820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C239F4F-5D73-7196-2B8A-B9DDB04E04F2}"/>
            </a:ext>
          </a:extLst>
        </p:cNvPr>
        <p:cNvGrpSpPr/>
        <p:nvPr/>
      </p:nvGrpSpPr>
      <p:grpSpPr>
        <a:xfrm>
          <a:off x="0" y="0"/>
          <a:ext cx="0" cy="0"/>
          <a:chOff x="0" y="0"/>
          <a:chExt cx="0" cy="0"/>
        </a:xfrm>
      </p:grpSpPr>
    </p:spTree>
    <p:extLst>
      <p:ext uri="{BB962C8B-B14F-4D97-AF65-F5344CB8AC3E}">
        <p14:creationId xmlns:p14="http://schemas.microsoft.com/office/powerpoint/2010/main" val="349040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789</TotalTime>
  <Words>392</Words>
  <Application>Microsoft Office PowerPoint</Application>
  <PresentationFormat>Widescreen</PresentationFormat>
  <Paragraphs>57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Aharoni</vt:lpstr>
      <vt:lpstr>Arial</vt:lpstr>
      <vt:lpstr>Bell MT</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mariamerica john</dc:creator>
  <cp:lastModifiedBy>mariamerica john</cp:lastModifiedBy>
  <cp:revision>1</cp:revision>
  <dcterms:created xsi:type="dcterms:W3CDTF">2024-12-02T16:16:28Z</dcterms:created>
  <dcterms:modified xsi:type="dcterms:W3CDTF">2024-12-05T06:26:36Z</dcterms:modified>
</cp:coreProperties>
</file>