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0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BF2C7E-9992-4CC0-818D-0AD3AC7C9BF4}" v="3" dt="2024-10-28T05:07:00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merica john" userId="fa439be04020bed3" providerId="LiveId" clId="{20CB8961-B372-40AC-8C7A-C4B67DCA8B4A}"/>
    <pc:docChg chg="undo custSel addSld delSld modSld sldOrd">
      <pc:chgData name="mariamerica john" userId="fa439be04020bed3" providerId="LiveId" clId="{20CB8961-B372-40AC-8C7A-C4B67DCA8B4A}" dt="2024-10-25T07:06:27.360" v="2699" actId="12"/>
      <pc:docMkLst>
        <pc:docMk/>
      </pc:docMkLst>
      <pc:sldChg chg="del ord">
        <pc:chgData name="mariamerica john" userId="fa439be04020bed3" providerId="LiveId" clId="{20CB8961-B372-40AC-8C7A-C4B67DCA8B4A}" dt="2024-10-25T07:02:33.945" v="2689" actId="47"/>
        <pc:sldMkLst>
          <pc:docMk/>
          <pc:sldMk cId="2843103895" sldId="257"/>
        </pc:sldMkLst>
      </pc:sldChg>
      <pc:sldChg chg="del">
        <pc:chgData name="mariamerica john" userId="fa439be04020bed3" providerId="LiveId" clId="{20CB8961-B372-40AC-8C7A-C4B67DCA8B4A}" dt="2024-10-25T07:02:39.413" v="2691" actId="47"/>
        <pc:sldMkLst>
          <pc:docMk/>
          <pc:sldMk cId="201835487" sldId="258"/>
        </pc:sldMkLst>
      </pc:sldChg>
      <pc:sldChg chg="del">
        <pc:chgData name="mariamerica john" userId="fa439be04020bed3" providerId="LiveId" clId="{20CB8961-B372-40AC-8C7A-C4B67DCA8B4A}" dt="2024-10-25T07:02:37.202" v="2690" actId="47"/>
        <pc:sldMkLst>
          <pc:docMk/>
          <pc:sldMk cId="3297660544" sldId="259"/>
        </pc:sldMkLst>
      </pc:sldChg>
      <pc:sldChg chg="addSp delSp modSp mod">
        <pc:chgData name="mariamerica john" userId="fa439be04020bed3" providerId="LiveId" clId="{20CB8961-B372-40AC-8C7A-C4B67DCA8B4A}" dt="2024-10-24T10:32:18.881" v="506" actId="478"/>
        <pc:sldMkLst>
          <pc:docMk/>
          <pc:sldMk cId="2767029542" sldId="260"/>
        </pc:sldMkLst>
        <pc:spChg chg="mod">
          <ac:chgData name="mariamerica john" userId="fa439be04020bed3" providerId="LiveId" clId="{20CB8961-B372-40AC-8C7A-C4B67DCA8B4A}" dt="2024-10-24T10:26:11.126" v="393" actId="12"/>
          <ac:spMkLst>
            <pc:docMk/>
            <pc:sldMk cId="2767029542" sldId="260"/>
            <ac:spMk id="6" creationId="{A1BEFF79-905E-FD60-0CF4-31DC578F52FB}"/>
          </ac:spMkLst>
        </pc:spChg>
        <pc:spChg chg="mod">
          <ac:chgData name="mariamerica john" userId="fa439be04020bed3" providerId="LiveId" clId="{20CB8961-B372-40AC-8C7A-C4B67DCA8B4A}" dt="2024-10-24T10:17:51.775" v="244" actId="1076"/>
          <ac:spMkLst>
            <pc:docMk/>
            <pc:sldMk cId="2767029542" sldId="260"/>
            <ac:spMk id="8" creationId="{21D724E2-FFAA-4685-C243-8C64CF08A281}"/>
          </ac:spMkLst>
        </pc:spChg>
        <pc:spChg chg="add mod">
          <ac:chgData name="mariamerica john" userId="fa439be04020bed3" providerId="LiveId" clId="{20CB8961-B372-40AC-8C7A-C4B67DCA8B4A}" dt="2024-10-24T10:26:23.758" v="395" actId="12"/>
          <ac:spMkLst>
            <pc:docMk/>
            <pc:sldMk cId="2767029542" sldId="260"/>
            <ac:spMk id="9" creationId="{36EA7452-B48D-E2B9-577E-8A18E5253AD8}"/>
          </ac:spMkLst>
        </pc:spChg>
        <pc:spChg chg="add mod">
          <ac:chgData name="mariamerica john" userId="fa439be04020bed3" providerId="LiveId" clId="{20CB8961-B372-40AC-8C7A-C4B67DCA8B4A}" dt="2024-10-24T10:23:25.424" v="385" actId="1076"/>
          <ac:spMkLst>
            <pc:docMk/>
            <pc:sldMk cId="2767029542" sldId="260"/>
            <ac:spMk id="10" creationId="{260404D3-0272-4DB5-40A1-99C06DDCDC68}"/>
          </ac:spMkLst>
        </pc:spChg>
        <pc:spChg chg="add mod">
          <ac:chgData name="mariamerica john" userId="fa439be04020bed3" providerId="LiveId" clId="{20CB8961-B372-40AC-8C7A-C4B67DCA8B4A}" dt="2024-10-24T10:26:45.399" v="399" actId="5793"/>
          <ac:spMkLst>
            <pc:docMk/>
            <pc:sldMk cId="2767029542" sldId="260"/>
            <ac:spMk id="11" creationId="{55F3B4D6-F857-FA4F-1BD0-A8D6ACE7A0ED}"/>
          </ac:spMkLst>
        </pc:spChg>
        <pc:spChg chg="add mod">
          <ac:chgData name="mariamerica john" userId="fa439be04020bed3" providerId="LiveId" clId="{20CB8961-B372-40AC-8C7A-C4B67DCA8B4A}" dt="2024-10-24T10:23:31.932" v="386" actId="1076"/>
          <ac:spMkLst>
            <pc:docMk/>
            <pc:sldMk cId="2767029542" sldId="260"/>
            <ac:spMk id="12" creationId="{D944DFE2-13FF-918D-0D9D-08A100C87866}"/>
          </ac:spMkLst>
        </pc:spChg>
        <pc:spChg chg="add mod">
          <ac:chgData name="mariamerica john" userId="fa439be04020bed3" providerId="LiveId" clId="{20CB8961-B372-40AC-8C7A-C4B67DCA8B4A}" dt="2024-10-24T10:28:49.894" v="443" actId="14100"/>
          <ac:spMkLst>
            <pc:docMk/>
            <pc:sldMk cId="2767029542" sldId="260"/>
            <ac:spMk id="13" creationId="{32E7719E-9244-480E-F7DA-1C617BD1DA0C}"/>
          </ac:spMkLst>
        </pc:spChg>
        <pc:spChg chg="add del mod">
          <ac:chgData name="mariamerica john" userId="fa439be04020bed3" providerId="LiveId" clId="{20CB8961-B372-40AC-8C7A-C4B67DCA8B4A}" dt="2024-10-24T10:29:05.234" v="447"/>
          <ac:spMkLst>
            <pc:docMk/>
            <pc:sldMk cId="2767029542" sldId="260"/>
            <ac:spMk id="14" creationId="{FD1F15C4-F54C-A7F9-D73F-962C9EE61291}"/>
          </ac:spMkLst>
        </pc:spChg>
        <pc:spChg chg="add mod">
          <ac:chgData name="mariamerica john" userId="fa439be04020bed3" providerId="LiveId" clId="{20CB8961-B372-40AC-8C7A-C4B67DCA8B4A}" dt="2024-10-24T10:29:58.440" v="476" actId="1076"/>
          <ac:spMkLst>
            <pc:docMk/>
            <pc:sldMk cId="2767029542" sldId="260"/>
            <ac:spMk id="15" creationId="{39CC013B-28D7-25B2-F0F8-A00F265EE104}"/>
          </ac:spMkLst>
        </pc:spChg>
        <pc:spChg chg="add del mod">
          <ac:chgData name="mariamerica john" userId="fa439be04020bed3" providerId="LiveId" clId="{20CB8961-B372-40AC-8C7A-C4B67DCA8B4A}" dt="2024-10-24T10:32:18.881" v="506" actId="478"/>
          <ac:spMkLst>
            <pc:docMk/>
            <pc:sldMk cId="2767029542" sldId="260"/>
            <ac:spMk id="16" creationId="{F1618018-1595-1788-BF79-47CDD3894E2C}"/>
          </ac:spMkLst>
        </pc:spChg>
        <pc:graphicFrameChg chg="add del modGraphic">
          <ac:chgData name="mariamerica john" userId="fa439be04020bed3" providerId="LiveId" clId="{20CB8961-B372-40AC-8C7A-C4B67DCA8B4A}" dt="2024-10-24T10:11:09.821" v="41" actId="27309"/>
          <ac:graphicFrameMkLst>
            <pc:docMk/>
            <pc:sldMk cId="2767029542" sldId="260"/>
            <ac:graphicFrameMk id="3" creationId="{38ADEDC2-3A48-62B9-1B6F-16AF2B9B007E}"/>
          </ac:graphicFrameMkLst>
        </pc:graphicFrameChg>
        <pc:graphicFrameChg chg="add del modGraphic">
          <ac:chgData name="mariamerica john" userId="fa439be04020bed3" providerId="LiveId" clId="{20CB8961-B372-40AC-8C7A-C4B67DCA8B4A}" dt="2024-10-24T10:11:28.075" v="45" actId="27309"/>
          <ac:graphicFrameMkLst>
            <pc:docMk/>
            <pc:sldMk cId="2767029542" sldId="260"/>
            <ac:graphicFrameMk id="7" creationId="{0FF73BB8-9FBB-656C-5B19-A32B49820D9F}"/>
          </ac:graphicFrameMkLst>
        </pc:graphicFrameChg>
      </pc:sldChg>
      <pc:sldChg chg="addSp delSp modSp new mod setBg">
        <pc:chgData name="mariamerica john" userId="fa439be04020bed3" providerId="LiveId" clId="{20CB8961-B372-40AC-8C7A-C4B67DCA8B4A}" dt="2024-10-24T11:07:16.653" v="1361" actId="20577"/>
        <pc:sldMkLst>
          <pc:docMk/>
          <pc:sldMk cId="3903604802" sldId="261"/>
        </pc:sldMkLst>
        <pc:spChg chg="del">
          <ac:chgData name="mariamerica john" userId="fa439be04020bed3" providerId="LiveId" clId="{20CB8961-B372-40AC-8C7A-C4B67DCA8B4A}" dt="2024-10-24T10:40:45.293" v="508" actId="478"/>
          <ac:spMkLst>
            <pc:docMk/>
            <pc:sldMk cId="3903604802" sldId="261"/>
            <ac:spMk id="2" creationId="{84A64865-6495-5A4F-2037-A20D0E96AD15}"/>
          </ac:spMkLst>
        </pc:spChg>
        <pc:spChg chg="del">
          <ac:chgData name="mariamerica john" userId="fa439be04020bed3" providerId="LiveId" clId="{20CB8961-B372-40AC-8C7A-C4B67DCA8B4A}" dt="2024-10-24T10:40:48.224" v="509" actId="478"/>
          <ac:spMkLst>
            <pc:docMk/>
            <pc:sldMk cId="3903604802" sldId="261"/>
            <ac:spMk id="3" creationId="{3EA2856B-62E8-948B-6F10-BFE4F431586F}"/>
          </ac:spMkLst>
        </pc:spChg>
        <pc:spChg chg="add mod">
          <ac:chgData name="mariamerica john" userId="fa439be04020bed3" providerId="LiveId" clId="{20CB8961-B372-40AC-8C7A-C4B67DCA8B4A}" dt="2024-10-24T10:50:00.851" v="626" actId="692"/>
          <ac:spMkLst>
            <pc:docMk/>
            <pc:sldMk cId="3903604802" sldId="261"/>
            <ac:spMk id="4" creationId="{E4D0CE3E-9DE8-0743-E864-6297D8A9FFFD}"/>
          </ac:spMkLst>
        </pc:spChg>
        <pc:spChg chg="add mod">
          <ac:chgData name="mariamerica john" userId="fa439be04020bed3" providerId="LiveId" clId="{20CB8961-B372-40AC-8C7A-C4B67DCA8B4A}" dt="2024-10-24T11:07:16.653" v="1361" actId="20577"/>
          <ac:spMkLst>
            <pc:docMk/>
            <pc:sldMk cId="3903604802" sldId="261"/>
            <ac:spMk id="5" creationId="{C2C85693-6F82-1E3C-FF61-9A54B05E8348}"/>
          </ac:spMkLst>
        </pc:spChg>
        <pc:spChg chg="add mod">
          <ac:chgData name="mariamerica john" userId="fa439be04020bed3" providerId="LiveId" clId="{20CB8961-B372-40AC-8C7A-C4B67DCA8B4A}" dt="2024-10-24T10:57:39.353" v="1335" actId="1076"/>
          <ac:spMkLst>
            <pc:docMk/>
            <pc:sldMk cId="3903604802" sldId="261"/>
            <ac:spMk id="8" creationId="{4DEC409E-5EB7-2945-BB0D-06CFE094FE0F}"/>
          </ac:spMkLst>
        </pc:spChg>
        <pc:cxnChg chg="add mod">
          <ac:chgData name="mariamerica john" userId="fa439be04020bed3" providerId="LiveId" clId="{20CB8961-B372-40AC-8C7A-C4B67DCA8B4A}" dt="2024-10-24T10:58:01.515" v="1338" actId="14100"/>
          <ac:cxnSpMkLst>
            <pc:docMk/>
            <pc:sldMk cId="3903604802" sldId="261"/>
            <ac:cxnSpMk id="7" creationId="{B10546CC-8BB2-55CB-7C22-15C6A1CAF263}"/>
          </ac:cxnSpMkLst>
        </pc:cxnChg>
      </pc:sldChg>
      <pc:sldChg chg="addSp delSp modSp new mod setBg">
        <pc:chgData name="mariamerica john" userId="fa439be04020bed3" providerId="LiveId" clId="{20CB8961-B372-40AC-8C7A-C4B67DCA8B4A}" dt="2024-10-25T05:01:08.337" v="1502" actId="20577"/>
        <pc:sldMkLst>
          <pc:docMk/>
          <pc:sldMk cId="556166476" sldId="262"/>
        </pc:sldMkLst>
        <pc:spChg chg="del">
          <ac:chgData name="mariamerica john" userId="fa439be04020bed3" providerId="LiveId" clId="{20CB8961-B372-40AC-8C7A-C4B67DCA8B4A}" dt="2024-10-24T11:00:11.243" v="1340" actId="478"/>
          <ac:spMkLst>
            <pc:docMk/>
            <pc:sldMk cId="556166476" sldId="262"/>
            <ac:spMk id="2" creationId="{DB87D6E8-4A72-FCB3-32FD-D9FCBA243117}"/>
          </ac:spMkLst>
        </pc:spChg>
        <pc:spChg chg="del">
          <ac:chgData name="mariamerica john" userId="fa439be04020bed3" providerId="LiveId" clId="{20CB8961-B372-40AC-8C7A-C4B67DCA8B4A}" dt="2024-10-24T11:00:14.141" v="1341" actId="478"/>
          <ac:spMkLst>
            <pc:docMk/>
            <pc:sldMk cId="556166476" sldId="262"/>
            <ac:spMk id="3" creationId="{8B4D9D9A-C325-CE20-78B4-F1CEBCD71402}"/>
          </ac:spMkLst>
        </pc:spChg>
        <pc:spChg chg="add mod">
          <ac:chgData name="mariamerica john" userId="fa439be04020bed3" providerId="LiveId" clId="{20CB8961-B372-40AC-8C7A-C4B67DCA8B4A}" dt="2024-10-25T05:01:08.337" v="1502" actId="20577"/>
          <ac:spMkLst>
            <pc:docMk/>
            <pc:sldMk cId="556166476" sldId="262"/>
            <ac:spMk id="4" creationId="{4107A681-39DE-39CF-31BD-13D1E5C196B5}"/>
          </ac:spMkLst>
        </pc:spChg>
        <pc:spChg chg="add mod">
          <ac:chgData name="mariamerica john" userId="fa439be04020bed3" providerId="LiveId" clId="{20CB8961-B372-40AC-8C7A-C4B67DCA8B4A}" dt="2024-10-24T11:08:03.208" v="1367" actId="1076"/>
          <ac:spMkLst>
            <pc:docMk/>
            <pc:sldMk cId="556166476" sldId="262"/>
            <ac:spMk id="5" creationId="{C94FE506-F93F-AC24-0F95-8E891B6169F6}"/>
          </ac:spMkLst>
        </pc:spChg>
      </pc:sldChg>
      <pc:sldChg chg="addSp delSp modSp new mod setBg">
        <pc:chgData name="mariamerica john" userId="fa439be04020bed3" providerId="LiveId" clId="{20CB8961-B372-40AC-8C7A-C4B67DCA8B4A}" dt="2024-10-25T05:14:48.265" v="1748" actId="1076"/>
        <pc:sldMkLst>
          <pc:docMk/>
          <pc:sldMk cId="1082991627" sldId="263"/>
        </pc:sldMkLst>
        <pc:spChg chg="del">
          <ac:chgData name="mariamerica john" userId="fa439be04020bed3" providerId="LiveId" clId="{20CB8961-B372-40AC-8C7A-C4B67DCA8B4A}" dt="2024-10-24T11:10:10.077" v="1372" actId="478"/>
          <ac:spMkLst>
            <pc:docMk/>
            <pc:sldMk cId="1082991627" sldId="263"/>
            <ac:spMk id="2" creationId="{3369219A-D99B-AA0D-62A0-A89BE9484816}"/>
          </ac:spMkLst>
        </pc:spChg>
        <pc:spChg chg="add mod">
          <ac:chgData name="mariamerica john" userId="fa439be04020bed3" providerId="LiveId" clId="{20CB8961-B372-40AC-8C7A-C4B67DCA8B4A}" dt="2024-10-25T04:56:10.761" v="1393" actId="1076"/>
          <ac:spMkLst>
            <pc:docMk/>
            <pc:sldMk cId="1082991627" sldId="263"/>
            <ac:spMk id="2" creationId="{E0B1A27E-B1A1-FB66-8F80-BD8703720B48}"/>
          </ac:spMkLst>
        </pc:spChg>
        <pc:spChg chg="del">
          <ac:chgData name="mariamerica john" userId="fa439be04020bed3" providerId="LiveId" clId="{20CB8961-B372-40AC-8C7A-C4B67DCA8B4A}" dt="2024-10-24T11:10:15.623" v="1373" actId="478"/>
          <ac:spMkLst>
            <pc:docMk/>
            <pc:sldMk cId="1082991627" sldId="263"/>
            <ac:spMk id="3" creationId="{8EAECBE3-1E32-069D-71BD-51BC71F82280}"/>
          </ac:spMkLst>
        </pc:spChg>
        <pc:spChg chg="add mod">
          <ac:chgData name="mariamerica john" userId="fa439be04020bed3" providerId="LiveId" clId="{20CB8961-B372-40AC-8C7A-C4B67DCA8B4A}" dt="2024-10-25T05:05:50.253" v="1509" actId="14100"/>
          <ac:spMkLst>
            <pc:docMk/>
            <pc:sldMk cId="1082991627" sldId="263"/>
            <ac:spMk id="4" creationId="{C5014355-D247-0389-9DFB-C4A5574A4381}"/>
          </ac:spMkLst>
        </pc:spChg>
        <pc:spChg chg="add mod">
          <ac:chgData name="mariamerica john" userId="fa439be04020bed3" providerId="LiveId" clId="{20CB8961-B372-40AC-8C7A-C4B67DCA8B4A}" dt="2024-10-25T05:14:48.265" v="1748" actId="1076"/>
          <ac:spMkLst>
            <pc:docMk/>
            <pc:sldMk cId="1082991627" sldId="263"/>
            <ac:spMk id="5" creationId="{DDB9B760-FC08-F51F-0630-C5899C261FE9}"/>
          </ac:spMkLst>
        </pc:spChg>
        <pc:spChg chg="add mod">
          <ac:chgData name="mariamerica john" userId="fa439be04020bed3" providerId="LiveId" clId="{20CB8961-B372-40AC-8C7A-C4B67DCA8B4A}" dt="2024-10-25T05:14:37.852" v="1747" actId="1036"/>
          <ac:spMkLst>
            <pc:docMk/>
            <pc:sldMk cId="1082991627" sldId="263"/>
            <ac:spMk id="6" creationId="{C9416B3C-5D9D-9848-0A95-01B7BC1ED769}"/>
          </ac:spMkLst>
        </pc:spChg>
        <pc:cxnChg chg="add mod">
          <ac:chgData name="mariamerica john" userId="fa439be04020bed3" providerId="LiveId" clId="{20CB8961-B372-40AC-8C7A-C4B67DCA8B4A}" dt="2024-10-25T04:56:21.901" v="1394"/>
          <ac:cxnSpMkLst>
            <pc:docMk/>
            <pc:sldMk cId="1082991627" sldId="263"/>
            <ac:cxnSpMk id="3" creationId="{12CB8E44-383B-0D04-2C0B-96402131DF0F}"/>
          </ac:cxnSpMkLst>
        </pc:cxnChg>
      </pc:sldChg>
      <pc:sldChg chg="addSp delSp modSp new mod setBg">
        <pc:chgData name="mariamerica john" userId="fa439be04020bed3" providerId="LiveId" clId="{20CB8961-B372-40AC-8C7A-C4B67DCA8B4A}" dt="2024-10-25T07:06:27.360" v="2699" actId="12"/>
        <pc:sldMkLst>
          <pc:docMk/>
          <pc:sldMk cId="22794579" sldId="264"/>
        </pc:sldMkLst>
        <pc:spChg chg="del">
          <ac:chgData name="mariamerica john" userId="fa439be04020bed3" providerId="LiveId" clId="{20CB8961-B372-40AC-8C7A-C4B67DCA8B4A}" dt="2024-10-25T05:17:29.537" v="1750" actId="478"/>
          <ac:spMkLst>
            <pc:docMk/>
            <pc:sldMk cId="22794579" sldId="264"/>
            <ac:spMk id="2" creationId="{960A454D-BEDA-8B66-7C7B-9A1D662807CE}"/>
          </ac:spMkLst>
        </pc:spChg>
        <pc:spChg chg="del">
          <ac:chgData name="mariamerica john" userId="fa439be04020bed3" providerId="LiveId" clId="{20CB8961-B372-40AC-8C7A-C4B67DCA8B4A}" dt="2024-10-25T05:17:32.167" v="1751" actId="478"/>
          <ac:spMkLst>
            <pc:docMk/>
            <pc:sldMk cId="22794579" sldId="264"/>
            <ac:spMk id="3" creationId="{307E755A-2922-AD7F-5C6A-62A97EC67C2B}"/>
          </ac:spMkLst>
        </pc:spChg>
        <pc:spChg chg="add del mod">
          <ac:chgData name="mariamerica john" userId="fa439be04020bed3" providerId="LiveId" clId="{20CB8961-B372-40AC-8C7A-C4B67DCA8B4A}" dt="2024-10-25T05:18:09.712" v="1754" actId="478"/>
          <ac:spMkLst>
            <pc:docMk/>
            <pc:sldMk cId="22794579" sldId="264"/>
            <ac:spMk id="4" creationId="{6183BE6B-DE26-C5C3-015A-D36367382A27}"/>
          </ac:spMkLst>
        </pc:spChg>
        <pc:spChg chg="add mod">
          <ac:chgData name="mariamerica john" userId="fa439be04020bed3" providerId="LiveId" clId="{20CB8961-B372-40AC-8C7A-C4B67DCA8B4A}" dt="2024-10-25T05:18:24.213" v="1758" actId="2711"/>
          <ac:spMkLst>
            <pc:docMk/>
            <pc:sldMk cId="22794579" sldId="264"/>
            <ac:spMk id="5" creationId="{FE991BAD-9B55-D6CE-42F4-F1054F586541}"/>
          </ac:spMkLst>
        </pc:spChg>
        <pc:spChg chg="add del mod">
          <ac:chgData name="mariamerica john" userId="fa439be04020bed3" providerId="LiveId" clId="{20CB8961-B372-40AC-8C7A-C4B67DCA8B4A}" dt="2024-10-25T05:19:18.131" v="1760" actId="478"/>
          <ac:spMkLst>
            <pc:docMk/>
            <pc:sldMk cId="22794579" sldId="264"/>
            <ac:spMk id="6" creationId="{6EF4F58F-9917-0635-86FF-E8CACC49964A}"/>
          </ac:spMkLst>
        </pc:spChg>
        <pc:spChg chg="add mod">
          <ac:chgData name="mariamerica john" userId="fa439be04020bed3" providerId="LiveId" clId="{20CB8961-B372-40AC-8C7A-C4B67DCA8B4A}" dt="2024-10-25T07:06:11.005" v="2696" actId="120"/>
          <ac:spMkLst>
            <pc:docMk/>
            <pc:sldMk cId="22794579" sldId="264"/>
            <ac:spMk id="7" creationId="{610DCD0D-72AE-54B1-8C68-2DA31FC41CEA}"/>
          </ac:spMkLst>
        </pc:spChg>
        <pc:spChg chg="add mod">
          <ac:chgData name="mariamerica john" userId="fa439be04020bed3" providerId="LiveId" clId="{20CB8961-B372-40AC-8C7A-C4B67DCA8B4A}" dt="2024-10-25T07:06:19.455" v="2697" actId="12"/>
          <ac:spMkLst>
            <pc:docMk/>
            <pc:sldMk cId="22794579" sldId="264"/>
            <ac:spMk id="8" creationId="{675EDCB0-0429-D9D1-87A0-79177F420895}"/>
          </ac:spMkLst>
        </pc:spChg>
        <pc:spChg chg="add mod">
          <ac:chgData name="mariamerica john" userId="fa439be04020bed3" providerId="LiveId" clId="{20CB8961-B372-40AC-8C7A-C4B67DCA8B4A}" dt="2024-10-25T07:06:27.360" v="2699" actId="12"/>
          <ac:spMkLst>
            <pc:docMk/>
            <pc:sldMk cId="22794579" sldId="264"/>
            <ac:spMk id="9" creationId="{2BA91703-3341-5588-8CFD-04EB56F5F61E}"/>
          </ac:spMkLst>
        </pc:spChg>
      </pc:sldChg>
      <pc:sldChg chg="addSp delSp modSp new mod ord setBg">
        <pc:chgData name="mariamerica john" userId="fa439be04020bed3" providerId="LiveId" clId="{20CB8961-B372-40AC-8C7A-C4B67DCA8B4A}" dt="2024-10-25T06:57:22.523" v="2668"/>
        <pc:sldMkLst>
          <pc:docMk/>
          <pc:sldMk cId="1972549683" sldId="265"/>
        </pc:sldMkLst>
        <pc:spChg chg="del">
          <ac:chgData name="mariamerica john" userId="fa439be04020bed3" providerId="LiveId" clId="{20CB8961-B372-40AC-8C7A-C4B67DCA8B4A}" dt="2024-10-25T05:48:02.224" v="1783" actId="478"/>
          <ac:spMkLst>
            <pc:docMk/>
            <pc:sldMk cId="1972549683" sldId="265"/>
            <ac:spMk id="2" creationId="{8F9D59B7-25B0-9312-8D0E-EE98CFC85D58}"/>
          </ac:spMkLst>
        </pc:spChg>
        <pc:spChg chg="del">
          <ac:chgData name="mariamerica john" userId="fa439be04020bed3" providerId="LiveId" clId="{20CB8961-B372-40AC-8C7A-C4B67DCA8B4A}" dt="2024-10-25T05:48:05.455" v="1784" actId="478"/>
          <ac:spMkLst>
            <pc:docMk/>
            <pc:sldMk cId="1972549683" sldId="265"/>
            <ac:spMk id="3" creationId="{919BD286-8A45-C06A-7B5E-567E7E794385}"/>
          </ac:spMkLst>
        </pc:spChg>
        <pc:spChg chg="add del mod ord">
          <ac:chgData name="mariamerica john" userId="fa439be04020bed3" providerId="LiveId" clId="{20CB8961-B372-40AC-8C7A-C4B67DCA8B4A}" dt="2024-10-25T06:52:54.117" v="2621" actId="1076"/>
          <ac:spMkLst>
            <pc:docMk/>
            <pc:sldMk cId="1972549683" sldId="265"/>
            <ac:spMk id="7" creationId="{A31B324C-C890-8428-8945-8ECE51DBBE8B}"/>
          </ac:spMkLst>
        </pc:spChg>
        <pc:spChg chg="add del mod">
          <ac:chgData name="mariamerica john" userId="fa439be04020bed3" providerId="LiveId" clId="{20CB8961-B372-40AC-8C7A-C4B67DCA8B4A}" dt="2024-10-25T06:31:29.963" v="2080" actId="478"/>
          <ac:spMkLst>
            <pc:docMk/>
            <pc:sldMk cId="1972549683" sldId="265"/>
            <ac:spMk id="23" creationId="{3F2D014C-F2D3-7291-59F1-C77A019FC3A3}"/>
          </ac:spMkLst>
        </pc:spChg>
        <pc:spChg chg="add mod">
          <ac:chgData name="mariamerica john" userId="fa439be04020bed3" providerId="LiveId" clId="{20CB8961-B372-40AC-8C7A-C4B67DCA8B4A}" dt="2024-10-25T06:51:25.454" v="2592" actId="164"/>
          <ac:spMkLst>
            <pc:docMk/>
            <pc:sldMk cId="1972549683" sldId="265"/>
            <ac:spMk id="24" creationId="{1C2253CC-B5FC-1A31-C5AD-B4820F1E5096}"/>
          </ac:spMkLst>
        </pc:spChg>
        <pc:spChg chg="add mod">
          <ac:chgData name="mariamerica john" userId="fa439be04020bed3" providerId="LiveId" clId="{20CB8961-B372-40AC-8C7A-C4B67DCA8B4A}" dt="2024-10-25T06:51:25.454" v="2592" actId="164"/>
          <ac:spMkLst>
            <pc:docMk/>
            <pc:sldMk cId="1972549683" sldId="265"/>
            <ac:spMk id="25" creationId="{C5AB9B95-368B-FF27-8F83-B25A77A296EE}"/>
          </ac:spMkLst>
        </pc:spChg>
        <pc:spChg chg="add mod">
          <ac:chgData name="mariamerica john" userId="fa439be04020bed3" providerId="LiveId" clId="{20CB8961-B372-40AC-8C7A-C4B67DCA8B4A}" dt="2024-10-25T06:51:25.454" v="2592" actId="164"/>
          <ac:spMkLst>
            <pc:docMk/>
            <pc:sldMk cId="1972549683" sldId="265"/>
            <ac:spMk id="26" creationId="{5A0F2CF0-AE5B-ED2C-4D9A-B22F58388C0A}"/>
          </ac:spMkLst>
        </pc:spChg>
        <pc:spChg chg="add mod">
          <ac:chgData name="mariamerica john" userId="fa439be04020bed3" providerId="LiveId" clId="{20CB8961-B372-40AC-8C7A-C4B67DCA8B4A}" dt="2024-10-25T06:51:25.454" v="2592" actId="164"/>
          <ac:spMkLst>
            <pc:docMk/>
            <pc:sldMk cId="1972549683" sldId="265"/>
            <ac:spMk id="27" creationId="{C07EBFC6-64CD-52ED-2044-050C9B464843}"/>
          </ac:spMkLst>
        </pc:spChg>
        <pc:spChg chg="add mod">
          <ac:chgData name="mariamerica john" userId="fa439be04020bed3" providerId="LiveId" clId="{20CB8961-B372-40AC-8C7A-C4B67DCA8B4A}" dt="2024-10-25T06:51:25.454" v="2592" actId="164"/>
          <ac:spMkLst>
            <pc:docMk/>
            <pc:sldMk cId="1972549683" sldId="265"/>
            <ac:spMk id="28" creationId="{8CEB7EDA-CF43-E9B0-351E-D5333387E6BE}"/>
          </ac:spMkLst>
        </pc:spChg>
        <pc:spChg chg="add mod">
          <ac:chgData name="mariamerica john" userId="fa439be04020bed3" providerId="LiveId" clId="{20CB8961-B372-40AC-8C7A-C4B67DCA8B4A}" dt="2024-10-25T06:51:25.454" v="2592" actId="164"/>
          <ac:spMkLst>
            <pc:docMk/>
            <pc:sldMk cId="1972549683" sldId="265"/>
            <ac:spMk id="29" creationId="{77FB83CD-AF74-D7E7-FCE2-B258C37BDE9F}"/>
          </ac:spMkLst>
        </pc:spChg>
        <pc:spChg chg="add mod">
          <ac:chgData name="mariamerica john" userId="fa439be04020bed3" providerId="LiveId" clId="{20CB8961-B372-40AC-8C7A-C4B67DCA8B4A}" dt="2024-10-25T06:51:25.454" v="2592" actId="164"/>
          <ac:spMkLst>
            <pc:docMk/>
            <pc:sldMk cId="1972549683" sldId="265"/>
            <ac:spMk id="30" creationId="{8E2F6721-B287-3546-9798-EB429700DEC0}"/>
          </ac:spMkLst>
        </pc:spChg>
        <pc:spChg chg="add mod">
          <ac:chgData name="mariamerica john" userId="fa439be04020bed3" providerId="LiveId" clId="{20CB8961-B372-40AC-8C7A-C4B67DCA8B4A}" dt="2024-10-25T06:54:50.508" v="2634" actId="207"/>
          <ac:spMkLst>
            <pc:docMk/>
            <pc:sldMk cId="1972549683" sldId="265"/>
            <ac:spMk id="36" creationId="{72E6E989-2A7F-4759-DC5F-0579F31C477A}"/>
          </ac:spMkLst>
        </pc:spChg>
        <pc:grpChg chg="add mod">
          <ac:chgData name="mariamerica john" userId="fa439be04020bed3" providerId="LiveId" clId="{20CB8961-B372-40AC-8C7A-C4B67DCA8B4A}" dt="2024-10-25T06:51:04.734" v="2591" actId="164"/>
          <ac:grpSpMkLst>
            <pc:docMk/>
            <pc:sldMk cId="1972549683" sldId="265"/>
            <ac:grpSpMk id="34" creationId="{4DE87575-7D75-1AFE-ABEF-9BE3836A44F0}"/>
          </ac:grpSpMkLst>
        </pc:grpChg>
        <pc:grpChg chg="add mod">
          <ac:chgData name="mariamerica john" userId="fa439be04020bed3" providerId="LiveId" clId="{20CB8961-B372-40AC-8C7A-C4B67DCA8B4A}" dt="2024-10-25T06:53:32.450" v="2625" actId="1076"/>
          <ac:grpSpMkLst>
            <pc:docMk/>
            <pc:sldMk cId="1972549683" sldId="265"/>
            <ac:grpSpMk id="35" creationId="{82AFB6AE-8192-5A24-582D-5540D749F576}"/>
          </ac:grpSpMkLst>
        </pc:grpChg>
        <pc:graphicFrameChg chg="add del mod">
          <ac:chgData name="mariamerica john" userId="fa439be04020bed3" providerId="LiveId" clId="{20CB8961-B372-40AC-8C7A-C4B67DCA8B4A}" dt="2024-10-25T06:00:45.461" v="1871" actId="478"/>
          <ac:graphicFrameMkLst>
            <pc:docMk/>
            <pc:sldMk cId="1972549683" sldId="265"/>
            <ac:graphicFrameMk id="6" creationId="{222FE3B4-A68A-AE71-0DAF-2F28AC3504DB}"/>
          </ac:graphicFrameMkLst>
        </pc:graphicFrameChg>
        <pc:graphicFrameChg chg="add del mod">
          <ac:chgData name="mariamerica john" userId="fa439be04020bed3" providerId="LiveId" clId="{20CB8961-B372-40AC-8C7A-C4B67DCA8B4A}" dt="2024-10-25T06:01:07.350" v="1875" actId="478"/>
          <ac:graphicFrameMkLst>
            <pc:docMk/>
            <pc:sldMk cId="1972549683" sldId="265"/>
            <ac:graphicFrameMk id="10" creationId="{BFA7A1DC-6E78-91F5-0224-95615254C2A8}"/>
          </ac:graphicFrameMkLst>
        </pc:graphicFrameChg>
        <pc:graphicFrameChg chg="add del mod">
          <ac:chgData name="mariamerica john" userId="fa439be04020bed3" providerId="LiveId" clId="{20CB8961-B372-40AC-8C7A-C4B67DCA8B4A}" dt="2024-10-25T06:04:50.611" v="1885" actId="478"/>
          <ac:graphicFrameMkLst>
            <pc:docMk/>
            <pc:sldMk cId="1972549683" sldId="265"/>
            <ac:graphicFrameMk id="13" creationId="{08357EC0-9B70-CB3B-B679-A6CB42C0EAC5}"/>
          </ac:graphicFrameMkLst>
        </pc:graphicFrameChg>
        <pc:graphicFrameChg chg="add mod">
          <ac:chgData name="mariamerica john" userId="fa439be04020bed3" providerId="LiveId" clId="{20CB8961-B372-40AC-8C7A-C4B67DCA8B4A}" dt="2024-10-25T06:51:25.454" v="2592" actId="164"/>
          <ac:graphicFrameMkLst>
            <pc:docMk/>
            <pc:sldMk cId="1972549683" sldId="265"/>
            <ac:graphicFrameMk id="16" creationId="{38857E09-88FD-21C7-72CB-8CFD1B4596FF}"/>
          </ac:graphicFrameMkLst>
        </pc:graphicFrameChg>
        <pc:graphicFrameChg chg="add mod">
          <ac:chgData name="mariamerica john" userId="fa439be04020bed3" providerId="LiveId" clId="{20CB8961-B372-40AC-8C7A-C4B67DCA8B4A}" dt="2024-10-25T06:56:34.530" v="2665" actId="255"/>
          <ac:graphicFrameMkLst>
            <pc:docMk/>
            <pc:sldMk cId="1972549683" sldId="265"/>
            <ac:graphicFrameMk id="19" creationId="{268C7F33-CB3D-3AA3-1612-BF26CF5C0077}"/>
          </ac:graphicFrameMkLst>
        </pc:graphicFrameChg>
        <pc:graphicFrameChg chg="add mod">
          <ac:chgData name="mariamerica john" userId="fa439be04020bed3" providerId="LiveId" clId="{20CB8961-B372-40AC-8C7A-C4B67DCA8B4A}" dt="2024-10-25T06:56:24.292" v="2664" actId="255"/>
          <ac:graphicFrameMkLst>
            <pc:docMk/>
            <pc:sldMk cId="1972549683" sldId="265"/>
            <ac:graphicFrameMk id="22" creationId="{880F7E82-8D6A-8D56-8BE4-595EF4274DBB}"/>
          </ac:graphicFrameMkLst>
        </pc:graphicFrameChg>
        <pc:graphicFrameChg chg="add mod">
          <ac:chgData name="mariamerica john" userId="fa439be04020bed3" providerId="LiveId" clId="{20CB8961-B372-40AC-8C7A-C4B67DCA8B4A}" dt="2024-10-25T06:56:06.368" v="2663" actId="255"/>
          <ac:graphicFrameMkLst>
            <pc:docMk/>
            <pc:sldMk cId="1972549683" sldId="265"/>
            <ac:graphicFrameMk id="33" creationId="{A0AB671E-AACA-584D-33D6-2C1B07B1E0E0}"/>
          </ac:graphicFrameMkLst>
        </pc:graphicFrameChg>
      </pc:sldChg>
      <pc:sldChg chg="addSp delSp modSp new mod setBg">
        <pc:chgData name="mariamerica john" userId="fa439be04020bed3" providerId="LiveId" clId="{20CB8961-B372-40AC-8C7A-C4B67DCA8B4A}" dt="2024-10-25T07:01:35.922" v="2688"/>
        <pc:sldMkLst>
          <pc:docMk/>
          <pc:sldMk cId="500958147" sldId="266"/>
        </pc:sldMkLst>
        <pc:spChg chg="del">
          <ac:chgData name="mariamerica john" userId="fa439be04020bed3" providerId="LiveId" clId="{20CB8961-B372-40AC-8C7A-C4B67DCA8B4A}" dt="2024-10-25T06:57:58.429" v="2670" actId="478"/>
          <ac:spMkLst>
            <pc:docMk/>
            <pc:sldMk cId="500958147" sldId="266"/>
            <ac:spMk id="2" creationId="{35F4669E-1187-C028-B7EB-ED9A5F9E8011}"/>
          </ac:spMkLst>
        </pc:spChg>
        <pc:spChg chg="del">
          <ac:chgData name="mariamerica john" userId="fa439be04020bed3" providerId="LiveId" clId="{20CB8961-B372-40AC-8C7A-C4B67DCA8B4A}" dt="2024-10-25T06:58:01.428" v="2671" actId="478"/>
          <ac:spMkLst>
            <pc:docMk/>
            <pc:sldMk cId="500958147" sldId="266"/>
            <ac:spMk id="3" creationId="{287C3FB6-A87B-ECE4-37F7-ED85B1095D5B}"/>
          </ac:spMkLst>
        </pc:spChg>
        <pc:spChg chg="add del mod">
          <ac:chgData name="mariamerica john" userId="fa439be04020bed3" providerId="LiveId" clId="{20CB8961-B372-40AC-8C7A-C4B67DCA8B4A}" dt="2024-10-25T07:00:34.714" v="2685" actId="478"/>
          <ac:spMkLst>
            <pc:docMk/>
            <pc:sldMk cId="500958147" sldId="266"/>
            <ac:spMk id="4" creationId="{4539CC4A-2635-1A01-6F68-80B61CA82F79}"/>
          </ac:spMkLst>
        </pc:spChg>
      </pc:sldChg>
    </pc:docChg>
  </pc:docChgLst>
  <pc:docChgLst>
    <pc:chgData name="mariamerica john" userId="fa439be04020bed3" providerId="LiveId" clId="{7CBF2C7E-9992-4CC0-818D-0AD3AC7C9BF4}"/>
    <pc:docChg chg="custSel modSld">
      <pc:chgData name="mariamerica john" userId="fa439be04020bed3" providerId="LiveId" clId="{7CBF2C7E-9992-4CC0-818D-0AD3AC7C9BF4}" dt="2024-10-28T05:22:23.230" v="188" actId="1035"/>
      <pc:docMkLst>
        <pc:docMk/>
      </pc:docMkLst>
      <pc:sldChg chg="modSp mod">
        <pc:chgData name="mariamerica john" userId="fa439be04020bed3" providerId="LiveId" clId="{7CBF2C7E-9992-4CC0-818D-0AD3AC7C9BF4}" dt="2024-10-28T05:13:46.946" v="153" actId="20577"/>
        <pc:sldMkLst>
          <pc:docMk/>
          <pc:sldMk cId="2767029542" sldId="260"/>
        </pc:sldMkLst>
        <pc:spChg chg="mod">
          <ac:chgData name="mariamerica john" userId="fa439be04020bed3" providerId="LiveId" clId="{7CBF2C7E-9992-4CC0-818D-0AD3AC7C9BF4}" dt="2024-10-28T05:09:52.067" v="87" actId="20577"/>
          <ac:spMkLst>
            <pc:docMk/>
            <pc:sldMk cId="2767029542" sldId="260"/>
            <ac:spMk id="8" creationId="{21D724E2-FFAA-4685-C243-8C64CF08A281}"/>
          </ac:spMkLst>
        </pc:spChg>
        <pc:spChg chg="mod">
          <ac:chgData name="mariamerica john" userId="fa439be04020bed3" providerId="LiveId" clId="{7CBF2C7E-9992-4CC0-818D-0AD3AC7C9BF4}" dt="2024-10-28T05:10:46.475" v="112" actId="20577"/>
          <ac:spMkLst>
            <pc:docMk/>
            <pc:sldMk cId="2767029542" sldId="260"/>
            <ac:spMk id="10" creationId="{260404D3-0272-4DB5-40A1-99C06DDCDC68}"/>
          </ac:spMkLst>
        </pc:spChg>
        <pc:spChg chg="mod">
          <ac:chgData name="mariamerica john" userId="fa439be04020bed3" providerId="LiveId" clId="{7CBF2C7E-9992-4CC0-818D-0AD3AC7C9BF4}" dt="2024-10-28T05:13:03.898" v="140" actId="20577"/>
          <ac:spMkLst>
            <pc:docMk/>
            <pc:sldMk cId="2767029542" sldId="260"/>
            <ac:spMk id="12" creationId="{D944DFE2-13FF-918D-0D9D-08A100C87866}"/>
          </ac:spMkLst>
        </pc:spChg>
        <pc:spChg chg="mod">
          <ac:chgData name="mariamerica john" userId="fa439be04020bed3" providerId="LiveId" clId="{7CBF2C7E-9992-4CC0-818D-0AD3AC7C9BF4}" dt="2024-10-28T05:13:46.946" v="153" actId="20577"/>
          <ac:spMkLst>
            <pc:docMk/>
            <pc:sldMk cId="2767029542" sldId="260"/>
            <ac:spMk id="15" creationId="{39CC013B-28D7-25B2-F0F8-A00F265EE104}"/>
          </ac:spMkLst>
        </pc:spChg>
      </pc:sldChg>
      <pc:sldChg chg="modSp mod">
        <pc:chgData name="mariamerica john" userId="fa439be04020bed3" providerId="LiveId" clId="{7CBF2C7E-9992-4CC0-818D-0AD3AC7C9BF4}" dt="2024-10-28T05:22:23.230" v="188" actId="1035"/>
        <pc:sldMkLst>
          <pc:docMk/>
          <pc:sldMk cId="556166476" sldId="262"/>
        </pc:sldMkLst>
        <pc:spChg chg="mod">
          <ac:chgData name="mariamerica john" userId="fa439be04020bed3" providerId="LiveId" clId="{7CBF2C7E-9992-4CC0-818D-0AD3AC7C9BF4}" dt="2024-10-28T05:22:23.230" v="188" actId="1035"/>
          <ac:spMkLst>
            <pc:docMk/>
            <pc:sldMk cId="556166476" sldId="262"/>
            <ac:spMk id="4" creationId="{4107A681-39DE-39CF-31BD-13D1E5C196B5}"/>
          </ac:spMkLst>
        </pc:spChg>
        <pc:spChg chg="mod">
          <ac:chgData name="mariamerica john" userId="fa439be04020bed3" providerId="LiveId" clId="{7CBF2C7E-9992-4CC0-818D-0AD3AC7C9BF4}" dt="2024-10-28T05:22:15.379" v="171" actId="1035"/>
          <ac:spMkLst>
            <pc:docMk/>
            <pc:sldMk cId="556166476" sldId="262"/>
            <ac:spMk id="5" creationId="{C94FE506-F93F-AC24-0F95-8E891B6169F6}"/>
          </ac:spMkLst>
        </pc:spChg>
      </pc:sldChg>
      <pc:sldChg chg="addSp modSp mod">
        <pc:chgData name="mariamerica john" userId="fa439be04020bed3" providerId="LiveId" clId="{7CBF2C7E-9992-4CC0-818D-0AD3AC7C9BF4}" dt="2024-10-28T04:53:35.484" v="16" actId="1076"/>
        <pc:sldMkLst>
          <pc:docMk/>
          <pc:sldMk cId="1082991627" sldId="263"/>
        </pc:sldMkLst>
        <pc:spChg chg="mod">
          <ac:chgData name="mariamerica john" userId="fa439be04020bed3" providerId="LiveId" clId="{7CBF2C7E-9992-4CC0-818D-0AD3AC7C9BF4}" dt="2024-10-28T04:53:35.484" v="16" actId="1076"/>
          <ac:spMkLst>
            <pc:docMk/>
            <pc:sldMk cId="1082991627" sldId="263"/>
            <ac:spMk id="4" creationId="{C5014355-D247-0389-9DFB-C4A5574A4381}"/>
          </ac:spMkLst>
        </pc:spChg>
        <pc:spChg chg="mod">
          <ac:chgData name="mariamerica john" userId="fa439be04020bed3" providerId="LiveId" clId="{7CBF2C7E-9992-4CC0-818D-0AD3AC7C9BF4}" dt="2024-10-28T04:53:17.245" v="14" actId="164"/>
          <ac:spMkLst>
            <pc:docMk/>
            <pc:sldMk cId="1082991627" sldId="263"/>
            <ac:spMk id="5" creationId="{DDB9B760-FC08-F51F-0630-C5899C261FE9}"/>
          </ac:spMkLst>
        </pc:spChg>
        <pc:spChg chg="mod">
          <ac:chgData name="mariamerica john" userId="fa439be04020bed3" providerId="LiveId" clId="{7CBF2C7E-9992-4CC0-818D-0AD3AC7C9BF4}" dt="2024-10-28T04:53:17.245" v="14" actId="164"/>
          <ac:spMkLst>
            <pc:docMk/>
            <pc:sldMk cId="1082991627" sldId="263"/>
            <ac:spMk id="6" creationId="{C9416B3C-5D9D-9848-0A95-01B7BC1ED769}"/>
          </ac:spMkLst>
        </pc:spChg>
        <pc:grpChg chg="add mod">
          <ac:chgData name="mariamerica john" userId="fa439be04020bed3" providerId="LiveId" clId="{7CBF2C7E-9992-4CC0-818D-0AD3AC7C9BF4}" dt="2024-10-28T04:53:29.794" v="15" actId="1076"/>
          <ac:grpSpMkLst>
            <pc:docMk/>
            <pc:sldMk cId="1082991627" sldId="263"/>
            <ac:grpSpMk id="7" creationId="{256196F6-BDD8-6D36-ED53-95C72581D947}"/>
          </ac:grpSpMkLst>
        </pc:grpChg>
      </pc:sldChg>
      <pc:sldChg chg="modSp mod">
        <pc:chgData name="mariamerica john" userId="fa439be04020bed3" providerId="LiveId" clId="{7CBF2C7E-9992-4CC0-818D-0AD3AC7C9BF4}" dt="2024-10-28T04:59:56.439" v="24" actId="20577"/>
        <pc:sldMkLst>
          <pc:docMk/>
          <pc:sldMk cId="22794579" sldId="264"/>
        </pc:sldMkLst>
        <pc:spChg chg="mod">
          <ac:chgData name="mariamerica john" userId="fa439be04020bed3" providerId="LiveId" clId="{7CBF2C7E-9992-4CC0-818D-0AD3AC7C9BF4}" dt="2024-10-28T04:59:12.985" v="20" actId="2711"/>
          <ac:spMkLst>
            <pc:docMk/>
            <pc:sldMk cId="22794579" sldId="264"/>
            <ac:spMk id="7" creationId="{610DCD0D-72AE-54B1-8C68-2DA31FC41CEA}"/>
          </ac:spMkLst>
        </pc:spChg>
        <pc:spChg chg="mod">
          <ac:chgData name="mariamerica john" userId="fa439be04020bed3" providerId="LiveId" clId="{7CBF2C7E-9992-4CC0-818D-0AD3AC7C9BF4}" dt="2024-10-28T04:59:24.887" v="21" actId="2711"/>
          <ac:spMkLst>
            <pc:docMk/>
            <pc:sldMk cId="22794579" sldId="264"/>
            <ac:spMk id="8" creationId="{675EDCB0-0429-D9D1-87A0-79177F420895}"/>
          </ac:spMkLst>
        </pc:spChg>
        <pc:spChg chg="mod">
          <ac:chgData name="mariamerica john" userId="fa439be04020bed3" providerId="LiveId" clId="{7CBF2C7E-9992-4CC0-818D-0AD3AC7C9BF4}" dt="2024-10-28T04:59:56.439" v="24" actId="20577"/>
          <ac:spMkLst>
            <pc:docMk/>
            <pc:sldMk cId="22794579" sldId="264"/>
            <ac:spMk id="9" creationId="{2BA91703-3341-5588-8CFD-04EB56F5F61E}"/>
          </ac:spMkLst>
        </pc:spChg>
      </pc:sldChg>
      <pc:sldChg chg="delSp modSp mod">
        <pc:chgData name="mariamerica john" userId="fa439be04020bed3" providerId="LiveId" clId="{7CBF2C7E-9992-4CC0-818D-0AD3AC7C9BF4}" dt="2024-10-28T05:07:55.805" v="72" actId="27918"/>
        <pc:sldMkLst>
          <pc:docMk/>
          <pc:sldMk cId="1972549683" sldId="265"/>
        </pc:sldMkLst>
        <pc:spChg chg="mod">
          <ac:chgData name="mariamerica john" userId="fa439be04020bed3" providerId="LiveId" clId="{7CBF2C7E-9992-4CC0-818D-0AD3AC7C9BF4}" dt="2024-10-28T05:01:00.373" v="30" actId="20577"/>
          <ac:spMkLst>
            <pc:docMk/>
            <pc:sldMk cId="1972549683" sldId="265"/>
            <ac:spMk id="24" creationId="{1C2253CC-B5FC-1A31-C5AD-B4820F1E5096}"/>
          </ac:spMkLst>
        </pc:spChg>
        <pc:spChg chg="mod">
          <ac:chgData name="mariamerica john" userId="fa439be04020bed3" providerId="LiveId" clId="{7CBF2C7E-9992-4CC0-818D-0AD3AC7C9BF4}" dt="2024-10-28T05:01:13.106" v="34" actId="20577"/>
          <ac:spMkLst>
            <pc:docMk/>
            <pc:sldMk cId="1972549683" sldId="265"/>
            <ac:spMk id="25" creationId="{C5AB9B95-368B-FF27-8F83-B25A77A296EE}"/>
          </ac:spMkLst>
        </pc:spChg>
        <pc:spChg chg="mod">
          <ac:chgData name="mariamerica john" userId="fa439be04020bed3" providerId="LiveId" clId="{7CBF2C7E-9992-4CC0-818D-0AD3AC7C9BF4}" dt="2024-10-28T05:01:23.710" v="39" actId="20577"/>
          <ac:spMkLst>
            <pc:docMk/>
            <pc:sldMk cId="1972549683" sldId="265"/>
            <ac:spMk id="26" creationId="{5A0F2CF0-AE5B-ED2C-4D9A-B22F58388C0A}"/>
          </ac:spMkLst>
        </pc:spChg>
        <pc:spChg chg="mod">
          <ac:chgData name="mariamerica john" userId="fa439be04020bed3" providerId="LiveId" clId="{7CBF2C7E-9992-4CC0-818D-0AD3AC7C9BF4}" dt="2024-10-28T05:02:51.994" v="52" actId="255"/>
          <ac:spMkLst>
            <pc:docMk/>
            <pc:sldMk cId="1972549683" sldId="265"/>
            <ac:spMk id="29" creationId="{77FB83CD-AF74-D7E7-FCE2-B258C37BDE9F}"/>
          </ac:spMkLst>
        </pc:spChg>
        <pc:spChg chg="del">
          <ac:chgData name="mariamerica john" userId="fa439be04020bed3" providerId="LiveId" clId="{7CBF2C7E-9992-4CC0-818D-0AD3AC7C9BF4}" dt="2024-10-28T05:02:28.994" v="50" actId="478"/>
          <ac:spMkLst>
            <pc:docMk/>
            <pc:sldMk cId="1972549683" sldId="265"/>
            <ac:spMk id="30" creationId="{8E2F6721-B287-3546-9798-EB429700DEC0}"/>
          </ac:spMkLst>
        </pc:spChg>
        <pc:graphicFrameChg chg="mod">
          <ac:chgData name="mariamerica john" userId="fa439be04020bed3" providerId="LiveId" clId="{7CBF2C7E-9992-4CC0-818D-0AD3AC7C9BF4}" dt="2024-10-28T05:06:00.326" v="61" actId="1957"/>
          <ac:graphicFrameMkLst>
            <pc:docMk/>
            <pc:sldMk cId="1972549683" sldId="265"/>
            <ac:graphicFrameMk id="19" creationId="{268C7F33-CB3D-3AA3-1612-BF26CF5C0077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dirty="0"/>
              <a:t>Sales Proportion by Product Category </a:t>
            </a:r>
          </a:p>
        </c:rich>
      </c:tx>
      <c:layout>
        <c:manualLayout>
          <c:xMode val="edge"/>
          <c:yMode val="edge"/>
          <c:x val="0.15647173009623799"/>
          <c:y val="4.8231517359738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C24-4D8B-A424-CA42706B9E7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C24-4D8B-A424-CA42706B9E7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C24-4D8B-A424-CA42706B9E7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C24-4D8B-A424-CA42706B9E7A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3C24-4D8B-A424-CA42706B9E7A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3C24-4D8B-A424-CA42706B9E7A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3C24-4D8B-A424-CA42706B9E7A}"/>
              </c:ext>
            </c:extLst>
          </c:dPt>
          <c:cat>
            <c:numRef>
              <c:f>Sheet1!$A$2:$A$8</c:f>
              <c:numCache>
                <c:formatCode>General</c:formatCode>
                <c:ptCount val="7"/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7.2</c:v>
                </c:pt>
                <c:pt idx="1">
                  <c:v>4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47-485F-97BE-985785D300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dirty="0"/>
              <a:t>Series by City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Sheet1!$A$2:$A$10</c:f>
              <c:numCache>
                <c:formatCode>General</c:formatCode>
                <c:ptCount val="9"/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16-428F-8A4C-B0995ADDD6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743250479"/>
        <c:axId val="743250959"/>
      </c:barChart>
      <c:catAx>
        <c:axId val="7432504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3250959"/>
        <c:crosses val="autoZero"/>
        <c:auto val="1"/>
        <c:lblAlgn val="ctr"/>
        <c:lblOffset val="100"/>
        <c:noMultiLvlLbl val="0"/>
      </c:catAx>
      <c:valAx>
        <c:axId val="7432509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3250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dirty="0"/>
              <a:t>Sales by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Sheet1!$A$2:$A$3</c:f>
              <c:strCache>
                <c:ptCount val="2"/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7D-43DF-AE6C-25E2D5C619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40875343"/>
        <c:axId val="240872943"/>
      </c:barChart>
      <c:catAx>
        <c:axId val="2408753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40872943"/>
        <c:crosses val="autoZero"/>
        <c:auto val="1"/>
        <c:lblAlgn val="ctr"/>
        <c:lblOffset val="100"/>
        <c:noMultiLvlLbl val="0"/>
      </c:catAx>
      <c:valAx>
        <c:axId val="24087294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408753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600" dirty="0"/>
              <a:t>2 Year Quarterly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99-42A4-96DC-B63473D9CF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599-42A4-96DC-B63473D9C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1284751"/>
        <c:axId val="751282351"/>
      </c:lineChart>
      <c:catAx>
        <c:axId val="75128475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51282351"/>
        <c:crosses val="autoZero"/>
        <c:auto val="1"/>
        <c:lblAlgn val="ctr"/>
        <c:lblOffset val="100"/>
        <c:noMultiLvlLbl val="0"/>
      </c:catAx>
      <c:valAx>
        <c:axId val="75128235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512847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CDD3-90C6-664A-5E9A-EF8D0C3C8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B8D7B-27A7-5289-20B8-30F0601F8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A9EE7-7F40-3836-8AEB-E3887AFB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D365-6CB7-480D-883C-5D825054217F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335A9-A227-D935-8D25-74FD942C5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25FDB-727E-AD28-E3B0-2D4A231B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E9A9-A923-4328-9AB7-F4DF174F4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00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8FE8F-AD1B-4725-4CB8-B821A2D2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5A7F6-5298-6AC5-8A85-7EAD9A966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C6E28-8D43-9C84-9C31-D3F4D35EE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D365-6CB7-480D-883C-5D825054217F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A597B-EC20-991C-654B-EFDED5C2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C9AE8-FAEE-1EB7-F715-C4AD70164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E9A9-A923-4328-9AB7-F4DF174F4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6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563153-5468-CC32-3F2E-A30B1EABC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3A87F-1256-2339-8A19-FA85788D1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7FD9F-4E89-A0BB-1764-85C7EEB1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D365-6CB7-480D-883C-5D825054217F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DA780-8723-7F70-0A7E-AEDC44466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AF9B3-A34E-44DB-7D60-7DD6DA02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E9A9-A923-4328-9AB7-F4DF174F4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12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BE11-5481-FD57-31FA-0FCC1A9BC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7544A-6F1F-F16B-186F-36ECA7439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FF878-6BA6-B3D8-3A7A-67645823C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D365-6CB7-480D-883C-5D825054217F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78B68-07A6-B671-E3FE-82EC99BD9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4E67C-2829-510A-DC39-587A422B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E9A9-A923-4328-9AB7-F4DF174F4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39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0CD2-1D61-F5BE-8D4A-4D5FD984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6934B-6998-E54C-32A5-B2FFC1ED6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EB3BF-7DCC-4B3E-071E-1428915C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D365-6CB7-480D-883C-5D825054217F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65408-E6F6-2C14-518E-79E0C3487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550D7-4726-1F96-9B7B-68310D00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E9A9-A923-4328-9AB7-F4DF174F4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28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6B174-83E3-2C02-DB74-4CB02166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CB513-6B9D-3BF0-9A0C-89D725C8C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149CD-D91C-5763-1079-571E01700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DF526-5FDA-502B-A96B-CD155982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D365-6CB7-480D-883C-5D825054217F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3BD80-C704-B0E3-57C1-DFBE813E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1FA6E-BF9C-3775-6993-DF03FABB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E9A9-A923-4328-9AB7-F4DF174F4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9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C2FF6-8D06-32C4-D2C6-2B6DC4C3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39F01-23A5-DAE4-A306-DB8E3E5B2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E01C6-FEAB-70BF-14DD-536406211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549C7-0D31-97A5-2616-67AF13097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BE5C10-858D-C624-9ED2-F26485CE5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1EB64A-D8D3-9D57-E2B8-B59BCA18D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D365-6CB7-480D-883C-5D825054217F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29BF6D-E62F-4353-B59F-25772BBE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1DF763-B12E-E9EE-C47D-F9300751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E9A9-A923-4328-9AB7-F4DF174F4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49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D588A-065E-6D8C-DDA3-79426631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13656A-B3B4-7A82-84C5-D2E49E81A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D365-6CB7-480D-883C-5D825054217F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DF92E-943C-E270-42BD-079D5B3E2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B820D-BC7B-CE48-41EE-DFAE77519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E9A9-A923-4328-9AB7-F4DF174F4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69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546888-52B2-3DB3-503B-61C5561B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D365-6CB7-480D-883C-5D825054217F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60A146-7967-D9A2-4637-FBBC11802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CDFAD-C3AD-1165-EB8D-7603E6D5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E9A9-A923-4328-9AB7-F4DF174F4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39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A40FB-D7CC-A818-26AF-8012AE373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72384-E8AA-BDEA-F243-60D83B425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84531-91B9-1390-EE98-4C0BAFD26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654C6-8D52-F3F6-E044-5198B4443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D365-6CB7-480D-883C-5D825054217F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1B92A-E76C-A42F-5ED9-BAA69F51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B2EDD-89CA-122B-D84D-92F697C74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E9A9-A923-4328-9AB7-F4DF174F4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8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732D-1F35-842F-AEB6-00435B7DA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E9BE4-7658-9C3D-29F2-A99B1E90B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287A7-733F-B8E2-66B4-87E6F236E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B637D-9CDF-38B2-5625-0F2D76CD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D365-6CB7-480D-883C-5D825054217F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2FE8C-3338-60D9-3291-0063BCE22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812EA-A6D5-94E8-B5CD-FDB7C5BC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E9A9-A923-4328-9AB7-F4DF174F4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61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492FF-9AD0-F384-D6EB-F0E6D0DE0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E002B-3D2C-467E-F293-4D9CAD122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9C58E-3809-4518-2B67-A421B16A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9D365-6CB7-480D-883C-5D825054217F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E4C38-2743-E85C-6BD8-A428622EA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4B721-5C12-5A5A-16D3-A41F7326A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3E9A9-A923-4328-9AB7-F4DF174F4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66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01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D0CE3E-9DE8-0743-E864-6297D8A9FFFD}"/>
              </a:ext>
            </a:extLst>
          </p:cNvPr>
          <p:cNvSpPr/>
          <p:nvPr/>
        </p:nvSpPr>
        <p:spPr>
          <a:xfrm>
            <a:off x="528320" y="477520"/>
            <a:ext cx="11155680" cy="5862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C85693-6F82-1E3C-FF61-9A54B05E8348}"/>
              </a:ext>
            </a:extLst>
          </p:cNvPr>
          <p:cNvSpPr txBox="1"/>
          <p:nvPr/>
        </p:nvSpPr>
        <p:spPr>
          <a:xfrm>
            <a:off x="447040" y="1971040"/>
            <a:ext cx="4856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4000" dirty="0">
                <a:solidFill>
                  <a:schemeClr val="bg1"/>
                </a:solidFill>
                <a:latin typeface="Bell MT" panose="02020503060305020303" pitchFamily="18" charset="0"/>
              </a:rPr>
              <a:t>DUBAI SUPERMARKET BUSINESS SALES ANALYSIS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0546CC-8BB2-55CB-7C22-15C6A1CAF263}"/>
              </a:ext>
            </a:extLst>
          </p:cNvPr>
          <p:cNvCxnSpPr>
            <a:cxnSpLocks/>
          </p:cNvCxnSpPr>
          <p:nvPr/>
        </p:nvCxnSpPr>
        <p:spPr>
          <a:xfrm>
            <a:off x="5577840" y="2072640"/>
            <a:ext cx="0" cy="2286000"/>
          </a:xfrm>
          <a:prstGeom prst="line">
            <a:avLst/>
          </a:prstGeom>
          <a:ln w="123825" cmpd="thinThick">
            <a:gradFill>
              <a:gsLst>
                <a:gs pos="17000">
                  <a:schemeClr val="accent1">
                    <a:lumMod val="5000"/>
                    <a:lumOff val="95000"/>
                  </a:schemeClr>
                </a:gs>
                <a:gs pos="66000">
                  <a:schemeClr val="accent1">
                    <a:lumMod val="60000"/>
                    <a:lumOff val="40000"/>
                  </a:schemeClr>
                </a:gs>
                <a:gs pos="86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DEC409E-5EB7-2945-BB0D-06CFE094FE0F}"/>
              </a:ext>
            </a:extLst>
          </p:cNvPr>
          <p:cNvSpPr txBox="1"/>
          <p:nvPr/>
        </p:nvSpPr>
        <p:spPr>
          <a:xfrm>
            <a:off x="5791200" y="2905760"/>
            <a:ext cx="3779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Bell MT" panose="02020503060305020303" pitchFamily="18" charset="0"/>
              </a:rPr>
              <a:t>Designed and Presented By</a:t>
            </a:r>
          </a:p>
          <a:p>
            <a:r>
              <a:rPr lang="en-IN" sz="2000" dirty="0">
                <a:solidFill>
                  <a:schemeClr val="bg1"/>
                </a:solidFill>
                <a:latin typeface="Bell MT" panose="02020503060305020303" pitchFamily="18" charset="0"/>
              </a:rPr>
              <a:t>Mariam Erica John</a:t>
            </a:r>
          </a:p>
        </p:txBody>
      </p:sp>
    </p:spTree>
    <p:extLst>
      <p:ext uri="{BB962C8B-B14F-4D97-AF65-F5344CB8AC3E}">
        <p14:creationId xmlns:p14="http://schemas.microsoft.com/office/powerpoint/2010/main" val="390360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07A681-39DE-39CF-31BD-13D1E5C196B5}"/>
              </a:ext>
            </a:extLst>
          </p:cNvPr>
          <p:cNvSpPr txBox="1"/>
          <p:nvPr/>
        </p:nvSpPr>
        <p:spPr>
          <a:xfrm>
            <a:off x="2286000" y="1310640"/>
            <a:ext cx="75082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This sales analysis provides insights into the performance of Dubai-based supermarket business specializing in meat products, covering data from January 2023 to August 2024. The report compares year-on-year sales, with 2023 representing a full fiscal year and 2024 capturing partial data up to August. Despite a positive start with a </a:t>
            </a:r>
            <a:r>
              <a:rPr lang="en-US" b="1" dirty="0">
                <a:solidFill>
                  <a:schemeClr val="bg1"/>
                </a:solidFill>
                <a:latin typeface="Bell MT" panose="02020503060305020303" pitchFamily="18" charset="0"/>
              </a:rPr>
              <a:t>33.68% growth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 early in 2024, the year saw a </a:t>
            </a:r>
            <a:r>
              <a:rPr lang="en-US" b="1" dirty="0">
                <a:solidFill>
                  <a:schemeClr val="bg1"/>
                </a:solidFill>
                <a:latin typeface="Bell MT" panose="02020503060305020303" pitchFamily="18" charset="0"/>
              </a:rPr>
              <a:t>55.22% dip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 in sales from January to May. However, this trend reflects the limited data for 2024, suggesting potential for recovery in Q4.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The analysis delves into product performance, where </a:t>
            </a:r>
            <a:r>
              <a:rPr lang="en-US" b="1" dirty="0">
                <a:solidFill>
                  <a:schemeClr val="bg1"/>
                </a:solidFill>
                <a:latin typeface="Bell MT" panose="02020503060305020303" pitchFamily="18" charset="0"/>
              </a:rPr>
              <a:t>Chicken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 leads in quantity sold, while </a:t>
            </a:r>
            <a:r>
              <a:rPr lang="en-US" b="1" dirty="0">
                <a:solidFill>
                  <a:schemeClr val="bg1"/>
                </a:solidFill>
                <a:latin typeface="Bell MT" panose="02020503060305020303" pitchFamily="18" charset="0"/>
              </a:rPr>
              <a:t>Meat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 dominates sales revenue. Retail sales remain the largest revenue segment, contributing </a:t>
            </a:r>
            <a:r>
              <a:rPr lang="en-US" b="1" dirty="0">
                <a:solidFill>
                  <a:schemeClr val="bg1"/>
                </a:solidFill>
                <a:latin typeface="Bell MT" panose="02020503060305020303" pitchFamily="18" charset="0"/>
              </a:rPr>
              <a:t>64.24%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 of total sales. Among major clients, </a:t>
            </a:r>
            <a:r>
              <a:rPr lang="en-US" b="1" dirty="0">
                <a:solidFill>
                  <a:schemeClr val="bg1"/>
                </a:solidFill>
                <a:latin typeface="Bell MT" panose="02020503060305020303" pitchFamily="18" charset="0"/>
              </a:rPr>
              <a:t>V-MART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 stands out with the highest individual sales figures, while </a:t>
            </a:r>
            <a:r>
              <a:rPr lang="en-US" b="1" dirty="0" err="1">
                <a:solidFill>
                  <a:schemeClr val="bg1"/>
                </a:solidFill>
                <a:latin typeface="Bell MT" panose="02020503060305020303" pitchFamily="18" charset="0"/>
              </a:rPr>
              <a:t>Unium</a:t>
            </a:r>
            <a:r>
              <a:rPr lang="en-US" b="1" dirty="0">
                <a:solidFill>
                  <a:schemeClr val="bg1"/>
                </a:solidFill>
                <a:latin typeface="Bell MT" panose="02020503060305020303" pitchFamily="18" charset="0"/>
              </a:rPr>
              <a:t> Meat Luncheon 800gm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 emerges as the top-selling product by percentage share.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Overall, the business has surpassed its sales target by achieving </a:t>
            </a:r>
            <a:r>
              <a:rPr lang="en-US" b="1" dirty="0">
                <a:solidFill>
                  <a:schemeClr val="bg1"/>
                </a:solidFill>
                <a:latin typeface="Bell MT" panose="02020503060305020303" pitchFamily="18" charset="0"/>
              </a:rPr>
              <a:t>202.49%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 of the goal, reflecting strong growth and strategic market positioning. This report highlights key growth drivers, customer segmentation insights, and potential areas for continued expansion in Dubai's competitive supermarket landscape.</a:t>
            </a:r>
          </a:p>
          <a:p>
            <a:pPr algn="just"/>
            <a:endParaRPr lang="en-IN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FE506-F93F-AC24-0F95-8E891B6169F6}"/>
              </a:ext>
            </a:extLst>
          </p:cNvPr>
          <p:cNvSpPr txBox="1"/>
          <p:nvPr/>
        </p:nvSpPr>
        <p:spPr>
          <a:xfrm>
            <a:off x="4531360" y="660400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Bell MT" panose="02020503060305020303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5616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B1A27E-B1A1-FB66-8F80-BD8703720B48}"/>
              </a:ext>
            </a:extLst>
          </p:cNvPr>
          <p:cNvSpPr txBox="1"/>
          <p:nvPr/>
        </p:nvSpPr>
        <p:spPr>
          <a:xfrm>
            <a:off x="447040" y="2682240"/>
            <a:ext cx="4856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4000" dirty="0">
                <a:solidFill>
                  <a:schemeClr val="bg1"/>
                </a:solidFill>
                <a:latin typeface="Bell MT" panose="02020503060305020303" pitchFamily="18" charset="0"/>
              </a:rPr>
              <a:t>DATASET DETAILS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CB8E44-383B-0D04-2C0B-96402131DF0F}"/>
              </a:ext>
            </a:extLst>
          </p:cNvPr>
          <p:cNvCxnSpPr>
            <a:cxnSpLocks/>
          </p:cNvCxnSpPr>
          <p:nvPr/>
        </p:nvCxnSpPr>
        <p:spPr>
          <a:xfrm>
            <a:off x="5577840" y="2072640"/>
            <a:ext cx="0" cy="2286000"/>
          </a:xfrm>
          <a:prstGeom prst="line">
            <a:avLst/>
          </a:prstGeom>
          <a:ln w="123825" cmpd="thinThick">
            <a:gradFill>
              <a:gsLst>
                <a:gs pos="17000">
                  <a:schemeClr val="accent1">
                    <a:lumMod val="5000"/>
                    <a:lumOff val="95000"/>
                  </a:schemeClr>
                </a:gs>
                <a:gs pos="66000">
                  <a:schemeClr val="accent1">
                    <a:lumMod val="60000"/>
                    <a:lumOff val="40000"/>
                  </a:schemeClr>
                </a:gs>
                <a:gs pos="86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5014355-D247-0389-9DFB-C4A5574A4381}"/>
              </a:ext>
            </a:extLst>
          </p:cNvPr>
          <p:cNvSpPr txBox="1"/>
          <p:nvPr/>
        </p:nvSpPr>
        <p:spPr>
          <a:xfrm>
            <a:off x="5842000" y="1046480"/>
            <a:ext cx="4693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Bell MT" panose="02020503060305020303" pitchFamily="18" charset="0"/>
              </a:rPr>
              <a:t>We are provided </a:t>
            </a:r>
            <a:r>
              <a:rPr lang="en-US" sz="2000" dirty="0">
                <a:solidFill>
                  <a:schemeClr val="bg1"/>
                </a:solidFill>
                <a:latin typeface="Bell MT" panose="02020503060305020303" pitchFamily="18" charset="0"/>
              </a:rPr>
              <a:t>meat-selling business of a supermarket in Dubai for the years 2023 and 2024.</a:t>
            </a:r>
            <a:endParaRPr lang="en-IN" sz="20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56196F6-BDD8-6D36-ED53-95C72581D947}"/>
              </a:ext>
            </a:extLst>
          </p:cNvPr>
          <p:cNvGrpSpPr/>
          <p:nvPr/>
        </p:nvGrpSpPr>
        <p:grpSpPr>
          <a:xfrm>
            <a:off x="6146800" y="2316480"/>
            <a:ext cx="5313680" cy="2622689"/>
            <a:chOff x="5943600" y="1960880"/>
            <a:chExt cx="5313680" cy="262268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DB9B760-FC08-F51F-0630-C5899C261FE9}"/>
                </a:ext>
              </a:extLst>
            </p:cNvPr>
            <p:cNvSpPr txBox="1"/>
            <p:nvPr/>
          </p:nvSpPr>
          <p:spPr>
            <a:xfrm>
              <a:off x="5943600" y="1960880"/>
              <a:ext cx="46939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IN" sz="2000" dirty="0">
                  <a:solidFill>
                    <a:schemeClr val="bg1"/>
                  </a:solidFill>
                  <a:latin typeface="Bell MT" panose="02020503060305020303" pitchFamily="18" charset="0"/>
                </a:rPr>
                <a:t>Excel file includes the details of: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416B3C-5D9D-9848-0A95-01B7BC1ED769}"/>
                </a:ext>
              </a:extLst>
            </p:cNvPr>
            <p:cNvSpPr txBox="1"/>
            <p:nvPr/>
          </p:nvSpPr>
          <p:spPr>
            <a:xfrm>
              <a:off x="6563360" y="2336800"/>
              <a:ext cx="469392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IN" sz="2000" dirty="0">
                  <a:solidFill>
                    <a:schemeClr val="bg1"/>
                  </a:solidFill>
                  <a:latin typeface="Bell MT" panose="02020503060305020303" pitchFamily="18" charset="0"/>
                </a:rPr>
                <a:t>Customer category</a:t>
              </a: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IN" sz="2000" dirty="0" err="1">
                  <a:solidFill>
                    <a:schemeClr val="bg1"/>
                  </a:solidFill>
                  <a:latin typeface="Bell MT" panose="02020503060305020303" pitchFamily="18" charset="0"/>
                </a:rPr>
                <a:t>Inv</a:t>
              </a:r>
              <a:r>
                <a:rPr lang="en-IN" sz="2000" dirty="0">
                  <a:solidFill>
                    <a:schemeClr val="bg1"/>
                  </a:solidFill>
                  <a:latin typeface="Bell MT" panose="02020503060305020303" pitchFamily="18" charset="0"/>
                </a:rPr>
                <a:t> date </a:t>
              </a: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IN" sz="2000" dirty="0">
                  <a:solidFill>
                    <a:schemeClr val="bg1"/>
                  </a:solidFill>
                  <a:latin typeface="Bell MT" panose="02020503060305020303" pitchFamily="18" charset="0"/>
                </a:rPr>
                <a:t>Main customer name</a:t>
              </a: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IN" sz="2000" dirty="0">
                  <a:solidFill>
                    <a:schemeClr val="bg1"/>
                  </a:solidFill>
                  <a:latin typeface="Bell MT" panose="02020503060305020303" pitchFamily="18" charset="0"/>
                </a:rPr>
                <a:t>Stock name</a:t>
              </a: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IN" sz="2000" dirty="0">
                  <a:solidFill>
                    <a:schemeClr val="bg1"/>
                  </a:solidFill>
                  <a:latin typeface="Bell MT" panose="02020503060305020303" pitchFamily="18" charset="0"/>
                </a:rPr>
                <a:t>Company</a:t>
              </a: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IN" sz="2000" dirty="0">
                  <a:solidFill>
                    <a:schemeClr val="bg1"/>
                  </a:solidFill>
                  <a:latin typeface="Bell MT" panose="02020503060305020303" pitchFamily="18" charset="0"/>
                </a:rPr>
                <a:t>Sold Qty(KG)</a:t>
              </a: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IN" sz="2000" dirty="0">
                  <a:solidFill>
                    <a:schemeClr val="bg1"/>
                  </a:solidFill>
                  <a:latin typeface="Bell MT" panose="02020503060305020303" pitchFamily="18" charset="0"/>
                </a:rPr>
                <a:t>Sales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299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E991BAD-9B55-D6CE-42F4-F1054F586541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9704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  <a:latin typeface="Bell MT" panose="02020503060305020303" pitchFamily="18" charset="0"/>
              </a:rPr>
              <a:t>Expected outcome after this analysis?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0DCD0D-72AE-54B1-8C68-2DA31FC41CEA}"/>
              </a:ext>
            </a:extLst>
          </p:cNvPr>
          <p:cNvSpPr/>
          <p:nvPr/>
        </p:nvSpPr>
        <p:spPr>
          <a:xfrm>
            <a:off x="1219200" y="1859280"/>
            <a:ext cx="9784080" cy="92456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Bell MT" panose="02020503060305020303" pitchFamily="18" charset="0"/>
              </a:rPr>
              <a:t>Strong Q4 sales recovery in 2024.</a:t>
            </a:r>
            <a:endParaRPr lang="en-IN" sz="2000" dirty="0">
              <a:latin typeface="Bell MT" panose="02020503060305020303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EDCB0-0429-D9D1-87A0-79177F420895}"/>
              </a:ext>
            </a:extLst>
          </p:cNvPr>
          <p:cNvSpPr/>
          <p:nvPr/>
        </p:nvSpPr>
        <p:spPr>
          <a:xfrm>
            <a:off x="1239520" y="3200400"/>
            <a:ext cx="9784080" cy="92456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Bell MT" panose="02020503060305020303" pitchFamily="18" charset="0"/>
              </a:rPr>
              <a:t>Increased focus on popular products like Meat and Chicken.</a:t>
            </a:r>
            <a:endParaRPr lang="en-IN" sz="2000" dirty="0">
              <a:latin typeface="Bell MT" panose="02020503060305020303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A91703-3341-5588-8CFD-04EB56F5F61E}"/>
              </a:ext>
            </a:extLst>
          </p:cNvPr>
          <p:cNvSpPr/>
          <p:nvPr/>
        </p:nvSpPr>
        <p:spPr>
          <a:xfrm>
            <a:off x="1239520" y="4511040"/>
            <a:ext cx="9784080" cy="92456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Bell MT" panose="02020503060305020303" pitchFamily="18" charset="0"/>
              </a:rPr>
              <a:t>Boosted retail segment sales through targeted strategies.</a:t>
            </a:r>
            <a:endParaRPr lang="en-IN" sz="20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82AFB6AE-8192-5A24-582D-5540D749F576}"/>
              </a:ext>
            </a:extLst>
          </p:cNvPr>
          <p:cNvGrpSpPr/>
          <p:nvPr/>
        </p:nvGrpSpPr>
        <p:grpSpPr>
          <a:xfrm>
            <a:off x="1107440" y="1148080"/>
            <a:ext cx="10180320" cy="5415280"/>
            <a:chOff x="233680" y="203200"/>
            <a:chExt cx="11684000" cy="63195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31B324C-C890-8428-8945-8ECE51DBBE8B}"/>
                </a:ext>
              </a:extLst>
            </p:cNvPr>
            <p:cNvSpPr/>
            <p:nvPr/>
          </p:nvSpPr>
          <p:spPr>
            <a:xfrm>
              <a:off x="233680" y="203200"/>
              <a:ext cx="11684000" cy="631952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aphicFrame>
          <p:nvGraphicFramePr>
            <p:cNvPr id="16" name="Chart 15">
              <a:extLst>
                <a:ext uri="{FF2B5EF4-FFF2-40B4-BE49-F238E27FC236}">
                  <a16:creationId xmlns:a16="http://schemas.microsoft.com/office/drawing/2014/main" id="{38857E09-88FD-21C7-72CB-8CFD1B4596F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30988491"/>
                </p:ext>
              </p:extLst>
            </p:nvPr>
          </p:nvGraphicFramePr>
          <p:xfrm>
            <a:off x="7538485" y="1591103"/>
            <a:ext cx="4216636" cy="219408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9" name="Chart 18">
              <a:extLst>
                <a:ext uri="{FF2B5EF4-FFF2-40B4-BE49-F238E27FC236}">
                  <a16:creationId xmlns:a16="http://schemas.microsoft.com/office/drawing/2014/main" id="{268C7F33-CB3D-3AA3-1612-BF26CF5C007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45321525"/>
                </p:ext>
              </p:extLst>
            </p:nvPr>
          </p:nvGraphicFramePr>
          <p:xfrm>
            <a:off x="7538483" y="3955312"/>
            <a:ext cx="4226324" cy="227257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22" name="Chart 21">
              <a:extLst>
                <a:ext uri="{FF2B5EF4-FFF2-40B4-BE49-F238E27FC236}">
                  <a16:creationId xmlns:a16="http://schemas.microsoft.com/office/drawing/2014/main" id="{880F7E82-8D6A-8D56-8BE4-595EF4274DB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72579669"/>
                </p:ext>
              </p:extLst>
            </p:nvPr>
          </p:nvGraphicFramePr>
          <p:xfrm>
            <a:off x="3200400" y="3965945"/>
            <a:ext cx="4136065" cy="225410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2253CC-B5FC-1A31-C5AD-B4820F1E5096}"/>
                </a:ext>
              </a:extLst>
            </p:cNvPr>
            <p:cNvSpPr txBox="1"/>
            <p:nvPr/>
          </p:nvSpPr>
          <p:spPr>
            <a:xfrm>
              <a:off x="426720" y="528320"/>
              <a:ext cx="2814320" cy="96975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23000">
                  <a:schemeClr val="bg2">
                    <a:lumMod val="50000"/>
                  </a:schemeClr>
                </a:gs>
                <a:gs pos="8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bg1"/>
                  </a:solidFill>
                  <a:cs typeface="Aharoni" panose="02010803020104030203" pitchFamily="2" charset="-79"/>
                </a:rPr>
                <a:t>18.22</a:t>
              </a:r>
            </a:p>
            <a:p>
              <a:pPr algn="ctr"/>
              <a:r>
                <a:rPr lang="en-IN" sz="24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Total Sales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5AB9B95-368B-FF27-8F83-B25A77A296EE}"/>
                </a:ext>
              </a:extLst>
            </p:cNvPr>
            <p:cNvSpPr txBox="1"/>
            <p:nvPr/>
          </p:nvSpPr>
          <p:spPr>
            <a:xfrm>
              <a:off x="4605314" y="525485"/>
              <a:ext cx="3018230" cy="96975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23000">
                  <a:schemeClr val="bg2">
                    <a:lumMod val="50000"/>
                  </a:schemeClr>
                </a:gs>
                <a:gs pos="8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bg1"/>
                  </a:solidFill>
                  <a:cs typeface="Aharoni" panose="02010803020104030203" pitchFamily="2" charset="-79"/>
                </a:rPr>
                <a:t>3.02</a:t>
              </a:r>
            </a:p>
            <a:p>
              <a:pPr algn="ctr"/>
              <a:r>
                <a:rPr lang="en-IN" sz="24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Total Sold Qty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0F2CF0-AE5B-ED2C-4D9A-B22F58388C0A}"/>
                </a:ext>
              </a:extLst>
            </p:cNvPr>
            <p:cNvSpPr txBox="1"/>
            <p:nvPr/>
          </p:nvSpPr>
          <p:spPr>
            <a:xfrm>
              <a:off x="8825024" y="521710"/>
              <a:ext cx="2906706" cy="96975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23000">
                  <a:schemeClr val="bg2">
                    <a:lumMod val="50000"/>
                  </a:schemeClr>
                </a:gs>
                <a:gs pos="8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bg1"/>
                  </a:solidFill>
                  <a:cs typeface="Aharoni" panose="02010803020104030203" pitchFamily="2" charset="-79"/>
                </a:rPr>
                <a:t>82.37</a:t>
              </a:r>
            </a:p>
            <a:p>
              <a:pPr algn="ctr"/>
              <a:r>
                <a:rPr lang="en-IN" sz="24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Average Sales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07EBFC6-64CD-52ED-2044-050C9B464843}"/>
                </a:ext>
              </a:extLst>
            </p:cNvPr>
            <p:cNvSpPr txBox="1"/>
            <p:nvPr/>
          </p:nvSpPr>
          <p:spPr>
            <a:xfrm>
              <a:off x="416560" y="2038380"/>
              <a:ext cx="2468880" cy="40011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23000">
                  <a:schemeClr val="bg2">
                    <a:lumMod val="50000"/>
                  </a:schemeClr>
                </a:gs>
                <a:gs pos="8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solidFill>
                    <a:schemeClr val="bg1"/>
                  </a:solidFill>
                  <a:cs typeface="Aharoni" panose="02010803020104030203" pitchFamily="2" charset="-79"/>
                </a:rPr>
                <a:t>Filter by Month</a:t>
              </a:r>
              <a:endParaRPr lang="en-IN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CEB7EDA-CF43-E9B0-351E-D5333387E6BE}"/>
                </a:ext>
              </a:extLst>
            </p:cNvPr>
            <p:cNvSpPr txBox="1"/>
            <p:nvPr/>
          </p:nvSpPr>
          <p:spPr>
            <a:xfrm>
              <a:off x="426720" y="3215771"/>
              <a:ext cx="2468880" cy="40011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23000">
                  <a:schemeClr val="bg2">
                    <a:lumMod val="50000"/>
                  </a:schemeClr>
                </a:gs>
                <a:gs pos="8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solidFill>
                    <a:schemeClr val="bg1"/>
                  </a:solidFill>
                  <a:cs typeface="Aharoni" panose="02010803020104030203" pitchFamily="2" charset="-79"/>
                </a:rPr>
                <a:t>Filter by Year</a:t>
              </a:r>
              <a:endParaRPr lang="en-IN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FB83CD-AF74-D7E7-FCE2-B258C37BDE9F}"/>
                </a:ext>
              </a:extLst>
            </p:cNvPr>
            <p:cNvSpPr txBox="1"/>
            <p:nvPr/>
          </p:nvSpPr>
          <p:spPr>
            <a:xfrm>
              <a:off x="436880" y="4361235"/>
              <a:ext cx="2468880" cy="43100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23000">
                  <a:schemeClr val="bg2">
                    <a:lumMod val="50000"/>
                  </a:schemeClr>
                </a:gs>
                <a:gs pos="8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  <a:cs typeface="Aharoni" panose="02010803020104030203" pitchFamily="2" charset="-79"/>
                </a:rPr>
                <a:t>Filter by Stock Name</a:t>
              </a:r>
              <a:endParaRPr lang="en-IN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aphicFrame>
          <p:nvGraphicFramePr>
            <p:cNvPr id="33" name="Chart 32">
              <a:extLst>
                <a:ext uri="{FF2B5EF4-FFF2-40B4-BE49-F238E27FC236}">
                  <a16:creationId xmlns:a16="http://schemas.microsoft.com/office/drawing/2014/main" id="{A0AB671E-AACA-584D-33D6-2C1B07B1E0E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73015063"/>
                </p:ext>
              </p:extLst>
            </p:nvPr>
          </p:nvGraphicFramePr>
          <p:xfrm>
            <a:off x="3200400" y="1625600"/>
            <a:ext cx="4114800" cy="21742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2E6E989-2A7F-4759-DC5F-0579F31C477A}"/>
              </a:ext>
            </a:extLst>
          </p:cNvPr>
          <p:cNvSpPr txBox="1"/>
          <p:nvPr/>
        </p:nvSpPr>
        <p:spPr>
          <a:xfrm>
            <a:off x="3881120" y="213360"/>
            <a:ext cx="5212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Bell MT" panose="02020503060305020303" pitchFamily="18" charset="0"/>
              </a:rPr>
              <a:t>Mock-up Dashboard </a:t>
            </a:r>
            <a:endParaRPr lang="en-IN" sz="40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549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AEF2C6-E8BF-BB65-8C76-5178BF68A432}"/>
              </a:ext>
            </a:extLst>
          </p:cNvPr>
          <p:cNvSpPr txBox="1"/>
          <p:nvPr/>
        </p:nvSpPr>
        <p:spPr>
          <a:xfrm>
            <a:off x="274320" y="304800"/>
            <a:ext cx="541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This report include the following features: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BEFF79-905E-FD60-0CF4-31DC578F52FB}"/>
              </a:ext>
            </a:extLst>
          </p:cNvPr>
          <p:cNvSpPr txBox="1"/>
          <p:nvPr/>
        </p:nvSpPr>
        <p:spPr>
          <a:xfrm>
            <a:off x="741680" y="833120"/>
            <a:ext cx="22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SALES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D724E2-FFAA-4685-C243-8C64CF08A281}"/>
              </a:ext>
            </a:extLst>
          </p:cNvPr>
          <p:cNvSpPr txBox="1"/>
          <p:nvPr/>
        </p:nvSpPr>
        <p:spPr>
          <a:xfrm>
            <a:off x="1046480" y="1320800"/>
            <a:ext cx="3332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2 Year Quarterly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Sales Proportion by Product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Sales by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Top 10 Customer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A7452-B48D-E2B9-577E-8A18E5253AD8}"/>
              </a:ext>
            </a:extLst>
          </p:cNvPr>
          <p:cNvSpPr txBox="1"/>
          <p:nvPr/>
        </p:nvSpPr>
        <p:spPr>
          <a:xfrm>
            <a:off x="4683760" y="802640"/>
            <a:ext cx="22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Customer Details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0404D3-0272-4DB5-40A1-99C06DDCDC68}"/>
              </a:ext>
            </a:extLst>
          </p:cNvPr>
          <p:cNvSpPr txBox="1"/>
          <p:nvPr/>
        </p:nvSpPr>
        <p:spPr>
          <a:xfrm>
            <a:off x="4917440" y="1310640"/>
            <a:ext cx="3444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KPI: Customer Profitability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Customer Category Breakdown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Quantity Sold  by Product per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Top 10 Customer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F3B4D6-F857-FA4F-1BD0-A8D6ACE7A0ED}"/>
              </a:ext>
            </a:extLst>
          </p:cNvPr>
          <p:cNvSpPr txBox="1"/>
          <p:nvPr/>
        </p:nvSpPr>
        <p:spPr>
          <a:xfrm>
            <a:off x="8757920" y="772160"/>
            <a:ext cx="22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Product Details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44DFE2-13FF-918D-0D9D-08A100C87866}"/>
              </a:ext>
            </a:extLst>
          </p:cNvPr>
          <p:cNvSpPr txBox="1"/>
          <p:nvPr/>
        </p:nvSpPr>
        <p:spPr>
          <a:xfrm>
            <a:off x="9123680" y="1219200"/>
            <a:ext cx="3332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Product Sales by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Sales by Product Type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Quantity Sold by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Product Sales by Customer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E7719E-9244-480E-F7DA-1C617BD1DA0C}"/>
              </a:ext>
            </a:extLst>
          </p:cNvPr>
          <p:cNvSpPr txBox="1"/>
          <p:nvPr/>
        </p:nvSpPr>
        <p:spPr>
          <a:xfrm>
            <a:off x="782320" y="3505200"/>
            <a:ext cx="390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The report can be filtered based on: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CC013B-28D7-25B2-F0F8-A00F265EE104}"/>
              </a:ext>
            </a:extLst>
          </p:cNvPr>
          <p:cNvSpPr txBox="1"/>
          <p:nvPr/>
        </p:nvSpPr>
        <p:spPr>
          <a:xfrm>
            <a:off x="1117600" y="3931920"/>
            <a:ext cx="2377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Year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Stock Name </a:t>
            </a:r>
          </a:p>
        </p:txBody>
      </p:sp>
    </p:spTree>
    <p:extLst>
      <p:ext uri="{BB962C8B-B14F-4D97-AF65-F5344CB8AC3E}">
        <p14:creationId xmlns:p14="http://schemas.microsoft.com/office/powerpoint/2010/main" val="2767029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958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401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Aharoni</vt:lpstr>
      <vt:lpstr>Arial</vt:lpstr>
      <vt:lpstr>Bell MT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mariamerica john</dc:creator>
  <cp:lastModifiedBy>mariamerica john</cp:lastModifiedBy>
  <cp:revision>1</cp:revision>
  <dcterms:created xsi:type="dcterms:W3CDTF">2024-10-24T06:10:17Z</dcterms:created>
  <dcterms:modified xsi:type="dcterms:W3CDTF">2024-10-28T05:22:31Z</dcterms:modified>
</cp:coreProperties>
</file>