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61" r:id="rId4"/>
    <p:sldId id="262"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3C0"/>
    <a:srgbClr val="FFFF8B"/>
    <a:srgbClr val="E6B02C"/>
    <a:srgbClr val="FFFFFF"/>
    <a:srgbClr val="F6E2B0"/>
    <a:srgbClr val="EFCD79"/>
    <a:srgbClr val="069895"/>
    <a:srgbClr val="08CAC5"/>
    <a:srgbClr val="F8D55F"/>
    <a:srgbClr val="5454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DB3F49-D250-4166-80FC-F8843F651695}" v="234" dt="2025-01-19T18:50:48.5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showGuides="1">
      <p:cViewPr varScale="1">
        <p:scale>
          <a:sx n="75" d="100"/>
          <a:sy n="75" d="100"/>
        </p:scale>
        <p:origin x="173" y="53"/>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merica john" userId="fa439be04020bed3" providerId="LiveId" clId="{96DB3F49-D250-4166-80FC-F8843F651695}"/>
    <pc:docChg chg="undo redo custSel addSld delSld modSld">
      <pc:chgData name="mariamerica john" userId="fa439be04020bed3" providerId="LiveId" clId="{96DB3F49-D250-4166-80FC-F8843F651695}" dt="2025-01-19T18:50:48.585" v="1537"/>
      <pc:docMkLst>
        <pc:docMk/>
      </pc:docMkLst>
      <pc:sldChg chg="del">
        <pc:chgData name="mariamerica john" userId="fa439be04020bed3" providerId="LiveId" clId="{96DB3F49-D250-4166-80FC-F8843F651695}" dt="2025-01-06T17:45:38.847" v="413" actId="47"/>
        <pc:sldMkLst>
          <pc:docMk/>
          <pc:sldMk cId="1665282199" sldId="258"/>
        </pc:sldMkLst>
      </pc:sldChg>
      <pc:sldChg chg="modSp mod">
        <pc:chgData name="mariamerica john" userId="fa439be04020bed3" providerId="LiveId" clId="{96DB3F49-D250-4166-80FC-F8843F651695}" dt="2024-12-30T17:36:07.763" v="52" actId="1037"/>
        <pc:sldMkLst>
          <pc:docMk/>
          <pc:sldMk cId="1515341278" sldId="259"/>
        </pc:sldMkLst>
        <pc:spChg chg="mod">
          <ac:chgData name="mariamerica john" userId="fa439be04020bed3" providerId="LiveId" clId="{96DB3F49-D250-4166-80FC-F8843F651695}" dt="2024-12-30T17:36:07.763" v="52" actId="1037"/>
          <ac:spMkLst>
            <pc:docMk/>
            <pc:sldMk cId="1515341278" sldId="259"/>
            <ac:spMk id="9" creationId="{53CD90F9-CDF0-0749-0BF4-466C3F6763A2}"/>
          </ac:spMkLst>
        </pc:spChg>
      </pc:sldChg>
      <pc:sldChg chg="addSp modSp del mod">
        <pc:chgData name="mariamerica john" userId="fa439be04020bed3" providerId="LiveId" clId="{96DB3F49-D250-4166-80FC-F8843F651695}" dt="2025-01-06T17:45:47.819" v="414" actId="47"/>
        <pc:sldMkLst>
          <pc:docMk/>
          <pc:sldMk cId="837454082" sldId="260"/>
        </pc:sldMkLst>
      </pc:sldChg>
      <pc:sldChg chg="addSp delSp modSp new mod">
        <pc:chgData name="mariamerica john" userId="fa439be04020bed3" providerId="LiveId" clId="{96DB3F49-D250-4166-80FC-F8843F651695}" dt="2025-01-06T17:55:51.107" v="420" actId="1076"/>
        <pc:sldMkLst>
          <pc:docMk/>
          <pc:sldMk cId="95987788" sldId="261"/>
        </pc:sldMkLst>
        <pc:spChg chg="add mod ord">
          <ac:chgData name="mariamerica john" userId="fa439be04020bed3" providerId="LiveId" clId="{96DB3F49-D250-4166-80FC-F8843F651695}" dt="2024-12-30T17:53:46.335" v="91"/>
          <ac:spMkLst>
            <pc:docMk/>
            <pc:sldMk cId="95987788" sldId="261"/>
            <ac:spMk id="4" creationId="{6124BEE2-BB61-0EB8-B5EE-2CA2624DBC69}"/>
          </ac:spMkLst>
        </pc:spChg>
        <pc:spChg chg="add mod">
          <ac:chgData name="mariamerica john" userId="fa439be04020bed3" providerId="LiveId" clId="{96DB3F49-D250-4166-80FC-F8843F651695}" dt="2024-12-30T17:53:46.335" v="91"/>
          <ac:spMkLst>
            <pc:docMk/>
            <pc:sldMk cId="95987788" sldId="261"/>
            <ac:spMk id="5" creationId="{14129D08-6799-4F94-060D-BCAC469DEF80}"/>
          </ac:spMkLst>
        </pc:spChg>
        <pc:spChg chg="add mod">
          <ac:chgData name="mariamerica john" userId="fa439be04020bed3" providerId="LiveId" clId="{96DB3F49-D250-4166-80FC-F8843F651695}" dt="2024-12-30T17:54:46.624" v="99" actId="1076"/>
          <ac:spMkLst>
            <pc:docMk/>
            <pc:sldMk cId="95987788" sldId="261"/>
            <ac:spMk id="8" creationId="{8E4BF557-8E86-7F6B-08D3-BAD2D20A1D4C}"/>
          </ac:spMkLst>
        </pc:spChg>
        <pc:spChg chg="mod">
          <ac:chgData name="mariamerica john" userId="fa439be04020bed3" providerId="LiveId" clId="{96DB3F49-D250-4166-80FC-F8843F651695}" dt="2024-12-30T17:55:07.902" v="100"/>
          <ac:spMkLst>
            <pc:docMk/>
            <pc:sldMk cId="95987788" sldId="261"/>
            <ac:spMk id="10" creationId="{E68CD0C0-9BC6-33F7-0DBD-291BACA17794}"/>
          </ac:spMkLst>
        </pc:spChg>
        <pc:spChg chg="mod">
          <ac:chgData name="mariamerica john" userId="fa439be04020bed3" providerId="LiveId" clId="{96DB3F49-D250-4166-80FC-F8843F651695}" dt="2024-12-30T17:55:07.902" v="100"/>
          <ac:spMkLst>
            <pc:docMk/>
            <pc:sldMk cId="95987788" sldId="261"/>
            <ac:spMk id="11" creationId="{62685993-3E75-4CF7-3A43-87121E037A93}"/>
          </ac:spMkLst>
        </pc:spChg>
        <pc:spChg chg="mod">
          <ac:chgData name="mariamerica john" userId="fa439be04020bed3" providerId="LiveId" clId="{96DB3F49-D250-4166-80FC-F8843F651695}" dt="2024-12-30T17:55:07.902" v="100"/>
          <ac:spMkLst>
            <pc:docMk/>
            <pc:sldMk cId="95987788" sldId="261"/>
            <ac:spMk id="12" creationId="{A5E90727-EB76-624F-4695-17A27BED3610}"/>
          </ac:spMkLst>
        </pc:spChg>
        <pc:spChg chg="mod">
          <ac:chgData name="mariamerica john" userId="fa439be04020bed3" providerId="LiveId" clId="{96DB3F49-D250-4166-80FC-F8843F651695}" dt="2024-12-30T17:55:23.576" v="102"/>
          <ac:spMkLst>
            <pc:docMk/>
            <pc:sldMk cId="95987788" sldId="261"/>
            <ac:spMk id="14" creationId="{8BA30152-3769-6E98-5868-5EE59A598EAA}"/>
          </ac:spMkLst>
        </pc:spChg>
        <pc:spChg chg="mod">
          <ac:chgData name="mariamerica john" userId="fa439be04020bed3" providerId="LiveId" clId="{96DB3F49-D250-4166-80FC-F8843F651695}" dt="2024-12-30T17:55:23.576" v="102"/>
          <ac:spMkLst>
            <pc:docMk/>
            <pc:sldMk cId="95987788" sldId="261"/>
            <ac:spMk id="15" creationId="{0522BB0E-9345-F17C-AD32-70B847D73DE1}"/>
          </ac:spMkLst>
        </pc:spChg>
        <pc:spChg chg="mod">
          <ac:chgData name="mariamerica john" userId="fa439be04020bed3" providerId="LiveId" clId="{96DB3F49-D250-4166-80FC-F8843F651695}" dt="2024-12-30T17:55:23.576" v="102"/>
          <ac:spMkLst>
            <pc:docMk/>
            <pc:sldMk cId="95987788" sldId="261"/>
            <ac:spMk id="16" creationId="{B7953609-F640-FC23-407D-FBB947F24DBF}"/>
          </ac:spMkLst>
        </pc:spChg>
        <pc:spChg chg="mod">
          <ac:chgData name="mariamerica john" userId="fa439be04020bed3" providerId="LiveId" clId="{96DB3F49-D250-4166-80FC-F8843F651695}" dt="2024-12-30T17:55:24.526" v="103"/>
          <ac:spMkLst>
            <pc:docMk/>
            <pc:sldMk cId="95987788" sldId="261"/>
            <ac:spMk id="18" creationId="{F7F71B96-56FA-5DB4-32F0-A1AD77F28FFB}"/>
          </ac:spMkLst>
        </pc:spChg>
        <pc:spChg chg="mod">
          <ac:chgData name="mariamerica john" userId="fa439be04020bed3" providerId="LiveId" clId="{96DB3F49-D250-4166-80FC-F8843F651695}" dt="2024-12-30T17:55:24.526" v="103"/>
          <ac:spMkLst>
            <pc:docMk/>
            <pc:sldMk cId="95987788" sldId="261"/>
            <ac:spMk id="19" creationId="{C2D5578C-F14A-44D6-905B-2077DFF5F214}"/>
          </ac:spMkLst>
        </pc:spChg>
        <pc:spChg chg="mod">
          <ac:chgData name="mariamerica john" userId="fa439be04020bed3" providerId="LiveId" clId="{96DB3F49-D250-4166-80FC-F8843F651695}" dt="2024-12-30T17:55:24.526" v="103"/>
          <ac:spMkLst>
            <pc:docMk/>
            <pc:sldMk cId="95987788" sldId="261"/>
            <ac:spMk id="20" creationId="{0F1B19EF-C2EE-F061-5D24-9FDD80B6EEA5}"/>
          </ac:spMkLst>
        </pc:spChg>
        <pc:spChg chg="mod">
          <ac:chgData name="mariamerica john" userId="fa439be04020bed3" providerId="LiveId" clId="{96DB3F49-D250-4166-80FC-F8843F651695}" dt="2024-12-30T17:55:25.336" v="104"/>
          <ac:spMkLst>
            <pc:docMk/>
            <pc:sldMk cId="95987788" sldId="261"/>
            <ac:spMk id="22" creationId="{664D78D7-8192-F36A-5FE9-CD7AB7B57231}"/>
          </ac:spMkLst>
        </pc:spChg>
        <pc:spChg chg="mod">
          <ac:chgData name="mariamerica john" userId="fa439be04020bed3" providerId="LiveId" clId="{96DB3F49-D250-4166-80FC-F8843F651695}" dt="2024-12-30T17:55:25.336" v="104"/>
          <ac:spMkLst>
            <pc:docMk/>
            <pc:sldMk cId="95987788" sldId="261"/>
            <ac:spMk id="23" creationId="{A307432F-D54C-EAB1-E3FD-18384BEC204A}"/>
          </ac:spMkLst>
        </pc:spChg>
        <pc:spChg chg="mod">
          <ac:chgData name="mariamerica john" userId="fa439be04020bed3" providerId="LiveId" clId="{96DB3F49-D250-4166-80FC-F8843F651695}" dt="2024-12-30T17:55:25.336" v="104"/>
          <ac:spMkLst>
            <pc:docMk/>
            <pc:sldMk cId="95987788" sldId="261"/>
            <ac:spMk id="24" creationId="{BB5BE4F5-5935-E738-C91A-3C940AA96E92}"/>
          </ac:spMkLst>
        </pc:spChg>
        <pc:spChg chg="mod">
          <ac:chgData name="mariamerica john" userId="fa439be04020bed3" providerId="LiveId" clId="{96DB3F49-D250-4166-80FC-F8843F651695}" dt="2024-12-30T17:55:26.313" v="105"/>
          <ac:spMkLst>
            <pc:docMk/>
            <pc:sldMk cId="95987788" sldId="261"/>
            <ac:spMk id="26" creationId="{81B75E30-B2A7-33E1-C422-DE9C187EA7BF}"/>
          </ac:spMkLst>
        </pc:spChg>
        <pc:spChg chg="mod">
          <ac:chgData name="mariamerica john" userId="fa439be04020bed3" providerId="LiveId" clId="{96DB3F49-D250-4166-80FC-F8843F651695}" dt="2024-12-30T17:55:26.313" v="105"/>
          <ac:spMkLst>
            <pc:docMk/>
            <pc:sldMk cId="95987788" sldId="261"/>
            <ac:spMk id="27" creationId="{16FAD8CA-D105-E456-485B-F797A38D95EE}"/>
          </ac:spMkLst>
        </pc:spChg>
        <pc:spChg chg="mod">
          <ac:chgData name="mariamerica john" userId="fa439be04020bed3" providerId="LiveId" clId="{96DB3F49-D250-4166-80FC-F8843F651695}" dt="2024-12-30T17:55:26.313" v="105"/>
          <ac:spMkLst>
            <pc:docMk/>
            <pc:sldMk cId="95987788" sldId="261"/>
            <ac:spMk id="28" creationId="{81B8CF55-8A37-5141-3B50-F26207C6D2EA}"/>
          </ac:spMkLst>
        </pc:spChg>
        <pc:spChg chg="mod">
          <ac:chgData name="mariamerica john" userId="fa439be04020bed3" providerId="LiveId" clId="{96DB3F49-D250-4166-80FC-F8843F651695}" dt="2024-12-30T17:55:41.194" v="107"/>
          <ac:spMkLst>
            <pc:docMk/>
            <pc:sldMk cId="95987788" sldId="261"/>
            <ac:spMk id="34" creationId="{23A81E56-7247-03C9-070C-BBB6532F0F03}"/>
          </ac:spMkLst>
        </pc:spChg>
        <pc:spChg chg="mod">
          <ac:chgData name="mariamerica john" userId="fa439be04020bed3" providerId="LiveId" clId="{96DB3F49-D250-4166-80FC-F8843F651695}" dt="2024-12-30T17:55:41.194" v="107"/>
          <ac:spMkLst>
            <pc:docMk/>
            <pc:sldMk cId="95987788" sldId="261"/>
            <ac:spMk id="35" creationId="{54CA3765-614B-96D7-13AD-F4EBFCB0BEC7}"/>
          </ac:spMkLst>
        </pc:spChg>
        <pc:spChg chg="mod">
          <ac:chgData name="mariamerica john" userId="fa439be04020bed3" providerId="LiveId" clId="{96DB3F49-D250-4166-80FC-F8843F651695}" dt="2025-01-06T17:46:21.094" v="415" actId="1076"/>
          <ac:spMkLst>
            <pc:docMk/>
            <pc:sldMk cId="95987788" sldId="261"/>
            <ac:spMk id="36" creationId="{5A1F3C5C-96CE-C8D3-8CC3-DB94DDB2EE52}"/>
          </ac:spMkLst>
        </pc:spChg>
        <pc:spChg chg="mod">
          <ac:chgData name="mariamerica john" userId="fa439be04020bed3" providerId="LiveId" clId="{96DB3F49-D250-4166-80FC-F8843F651695}" dt="2024-12-30T17:56:08.002" v="111"/>
          <ac:spMkLst>
            <pc:docMk/>
            <pc:sldMk cId="95987788" sldId="261"/>
            <ac:spMk id="42" creationId="{AFDC2AED-51E0-694D-323F-58A80404AD33}"/>
          </ac:spMkLst>
        </pc:spChg>
        <pc:spChg chg="mod">
          <ac:chgData name="mariamerica john" userId="fa439be04020bed3" providerId="LiveId" clId="{96DB3F49-D250-4166-80FC-F8843F651695}" dt="2024-12-30T17:56:08.002" v="111"/>
          <ac:spMkLst>
            <pc:docMk/>
            <pc:sldMk cId="95987788" sldId="261"/>
            <ac:spMk id="43" creationId="{1B7F177E-9A00-55DB-6BEC-3E53DA4CDEB4}"/>
          </ac:spMkLst>
        </pc:spChg>
        <pc:spChg chg="mod">
          <ac:chgData name="mariamerica john" userId="fa439be04020bed3" providerId="LiveId" clId="{96DB3F49-D250-4166-80FC-F8843F651695}" dt="2025-01-06T17:46:49.036" v="416" actId="1076"/>
          <ac:spMkLst>
            <pc:docMk/>
            <pc:sldMk cId="95987788" sldId="261"/>
            <ac:spMk id="44" creationId="{57C99D71-EDB6-31CE-9116-254F3B087336}"/>
          </ac:spMkLst>
        </pc:spChg>
        <pc:spChg chg="mod">
          <ac:chgData name="mariamerica john" userId="fa439be04020bed3" providerId="LiveId" clId="{96DB3F49-D250-4166-80FC-F8843F651695}" dt="2024-12-30T17:56:17.563" v="113"/>
          <ac:spMkLst>
            <pc:docMk/>
            <pc:sldMk cId="95987788" sldId="261"/>
            <ac:spMk id="46" creationId="{23749B24-A9B3-1373-5AB0-77900D25EB5B}"/>
          </ac:spMkLst>
        </pc:spChg>
        <pc:spChg chg="mod">
          <ac:chgData name="mariamerica john" userId="fa439be04020bed3" providerId="LiveId" clId="{96DB3F49-D250-4166-80FC-F8843F651695}" dt="2024-12-30T17:56:17.563" v="113"/>
          <ac:spMkLst>
            <pc:docMk/>
            <pc:sldMk cId="95987788" sldId="261"/>
            <ac:spMk id="47" creationId="{0DEE1390-A53C-ED79-3EDE-F437C5F74519}"/>
          </ac:spMkLst>
        </pc:spChg>
        <pc:spChg chg="mod">
          <ac:chgData name="mariamerica john" userId="fa439be04020bed3" providerId="LiveId" clId="{96DB3F49-D250-4166-80FC-F8843F651695}" dt="2025-01-06T17:47:25.743" v="418" actId="1076"/>
          <ac:spMkLst>
            <pc:docMk/>
            <pc:sldMk cId="95987788" sldId="261"/>
            <ac:spMk id="48" creationId="{1EA4FEB4-B10B-549B-4282-CE3D42451777}"/>
          </ac:spMkLst>
        </pc:spChg>
        <pc:spChg chg="mod">
          <ac:chgData name="mariamerica john" userId="fa439be04020bed3" providerId="LiveId" clId="{96DB3F49-D250-4166-80FC-F8843F651695}" dt="2024-12-30T17:56:18.274" v="114"/>
          <ac:spMkLst>
            <pc:docMk/>
            <pc:sldMk cId="95987788" sldId="261"/>
            <ac:spMk id="50" creationId="{63E68E20-58BB-070B-7678-54E057F14DE7}"/>
          </ac:spMkLst>
        </pc:spChg>
        <pc:spChg chg="mod">
          <ac:chgData name="mariamerica john" userId="fa439be04020bed3" providerId="LiveId" clId="{96DB3F49-D250-4166-80FC-F8843F651695}" dt="2024-12-30T17:56:18.274" v="114"/>
          <ac:spMkLst>
            <pc:docMk/>
            <pc:sldMk cId="95987788" sldId="261"/>
            <ac:spMk id="51" creationId="{C0C2ADEF-F975-538A-CBB8-3B1594B3AB40}"/>
          </ac:spMkLst>
        </pc:spChg>
        <pc:spChg chg="mod">
          <ac:chgData name="mariamerica john" userId="fa439be04020bed3" providerId="LiveId" clId="{96DB3F49-D250-4166-80FC-F8843F651695}" dt="2024-12-30T17:56:18.274" v="114"/>
          <ac:spMkLst>
            <pc:docMk/>
            <pc:sldMk cId="95987788" sldId="261"/>
            <ac:spMk id="52" creationId="{1F962383-FB4F-55C0-DD54-4990C5E29EB6}"/>
          </ac:spMkLst>
        </pc:spChg>
        <pc:spChg chg="mod">
          <ac:chgData name="mariamerica john" userId="fa439be04020bed3" providerId="LiveId" clId="{96DB3F49-D250-4166-80FC-F8843F651695}" dt="2024-12-30T17:56:18.965" v="115"/>
          <ac:spMkLst>
            <pc:docMk/>
            <pc:sldMk cId="95987788" sldId="261"/>
            <ac:spMk id="54" creationId="{10F9B292-26E8-1B47-221F-2025A2806CCA}"/>
          </ac:spMkLst>
        </pc:spChg>
        <pc:spChg chg="mod">
          <ac:chgData name="mariamerica john" userId="fa439be04020bed3" providerId="LiveId" clId="{96DB3F49-D250-4166-80FC-F8843F651695}" dt="2024-12-30T17:56:18.965" v="115"/>
          <ac:spMkLst>
            <pc:docMk/>
            <pc:sldMk cId="95987788" sldId="261"/>
            <ac:spMk id="55" creationId="{0AA6DE3E-3B05-79CE-1292-FC581689D7C4}"/>
          </ac:spMkLst>
        </pc:spChg>
        <pc:spChg chg="mod">
          <ac:chgData name="mariamerica john" userId="fa439be04020bed3" providerId="LiveId" clId="{96DB3F49-D250-4166-80FC-F8843F651695}" dt="2024-12-30T17:56:18.965" v="115"/>
          <ac:spMkLst>
            <pc:docMk/>
            <pc:sldMk cId="95987788" sldId="261"/>
            <ac:spMk id="56" creationId="{30BAD498-FBBC-8FF1-F2E2-CFE8B97424E6}"/>
          </ac:spMkLst>
        </pc:spChg>
        <pc:spChg chg="mod">
          <ac:chgData name="mariamerica john" userId="fa439be04020bed3" providerId="LiveId" clId="{96DB3F49-D250-4166-80FC-F8843F651695}" dt="2024-12-30T17:56:19.628" v="116"/>
          <ac:spMkLst>
            <pc:docMk/>
            <pc:sldMk cId="95987788" sldId="261"/>
            <ac:spMk id="58" creationId="{7740F561-CED2-5D8B-7896-5ACEC452CB9A}"/>
          </ac:spMkLst>
        </pc:spChg>
        <pc:spChg chg="mod">
          <ac:chgData name="mariamerica john" userId="fa439be04020bed3" providerId="LiveId" clId="{96DB3F49-D250-4166-80FC-F8843F651695}" dt="2024-12-30T17:56:19.628" v="116"/>
          <ac:spMkLst>
            <pc:docMk/>
            <pc:sldMk cId="95987788" sldId="261"/>
            <ac:spMk id="59" creationId="{A24C45B0-3D05-FD45-00EA-A307C32E91CB}"/>
          </ac:spMkLst>
        </pc:spChg>
        <pc:spChg chg="mod">
          <ac:chgData name="mariamerica john" userId="fa439be04020bed3" providerId="LiveId" clId="{96DB3F49-D250-4166-80FC-F8843F651695}" dt="2024-12-30T17:56:19.628" v="116"/>
          <ac:spMkLst>
            <pc:docMk/>
            <pc:sldMk cId="95987788" sldId="261"/>
            <ac:spMk id="60" creationId="{E80FECF4-0EF6-EB6B-74DD-C6B4B9C06D89}"/>
          </ac:spMkLst>
        </pc:spChg>
        <pc:spChg chg="add mod">
          <ac:chgData name="mariamerica john" userId="fa439be04020bed3" providerId="LiveId" clId="{96DB3F49-D250-4166-80FC-F8843F651695}" dt="2024-12-30T17:58:40.421" v="124" actId="1076"/>
          <ac:spMkLst>
            <pc:docMk/>
            <pc:sldMk cId="95987788" sldId="261"/>
            <ac:spMk id="61" creationId="{79C30B96-B959-3769-1B1E-F464B7D22E6D}"/>
          </ac:spMkLst>
        </pc:spChg>
        <pc:spChg chg="add mod">
          <ac:chgData name="mariamerica john" userId="fa439be04020bed3" providerId="LiveId" clId="{96DB3F49-D250-4166-80FC-F8843F651695}" dt="2024-12-30T18:01:41.825" v="158" actId="20577"/>
          <ac:spMkLst>
            <pc:docMk/>
            <pc:sldMk cId="95987788" sldId="261"/>
            <ac:spMk id="62" creationId="{07531BC6-2192-D660-B011-06CAE0E5E38D}"/>
          </ac:spMkLst>
        </pc:spChg>
        <pc:spChg chg="add mod">
          <ac:chgData name="mariamerica john" userId="fa439be04020bed3" providerId="LiveId" clId="{96DB3F49-D250-4166-80FC-F8843F651695}" dt="2024-12-30T18:01:47.184" v="159" actId="20577"/>
          <ac:spMkLst>
            <pc:docMk/>
            <pc:sldMk cId="95987788" sldId="261"/>
            <ac:spMk id="63" creationId="{FA3A7306-27A0-F68A-A9C4-2D429AB0048E}"/>
          </ac:spMkLst>
        </pc:spChg>
        <pc:spChg chg="add mod">
          <ac:chgData name="mariamerica john" userId="fa439be04020bed3" providerId="LiveId" clId="{96DB3F49-D250-4166-80FC-F8843F651695}" dt="2024-12-30T18:01:51.447" v="160" actId="20577"/>
          <ac:spMkLst>
            <pc:docMk/>
            <pc:sldMk cId="95987788" sldId="261"/>
            <ac:spMk id="65" creationId="{2BA65D70-D4C5-E694-86EE-3B701AF66159}"/>
          </ac:spMkLst>
        </pc:spChg>
        <pc:spChg chg="add mod">
          <ac:chgData name="mariamerica john" userId="fa439be04020bed3" providerId="LiveId" clId="{96DB3F49-D250-4166-80FC-F8843F651695}" dt="2024-12-30T18:01:56.071" v="161" actId="20577"/>
          <ac:spMkLst>
            <pc:docMk/>
            <pc:sldMk cId="95987788" sldId="261"/>
            <ac:spMk id="66" creationId="{2D0775DB-325C-6054-9CA2-D8F78168613A}"/>
          </ac:spMkLst>
        </pc:spChg>
        <pc:spChg chg="add mod">
          <ac:chgData name="mariamerica john" userId="fa439be04020bed3" providerId="LiveId" clId="{96DB3F49-D250-4166-80FC-F8843F651695}" dt="2024-12-30T18:02:00.526" v="162" actId="20577"/>
          <ac:spMkLst>
            <pc:docMk/>
            <pc:sldMk cId="95987788" sldId="261"/>
            <ac:spMk id="67" creationId="{41A7CF1D-FC2F-0D3F-06DE-80552305F404}"/>
          </ac:spMkLst>
        </pc:spChg>
        <pc:spChg chg="add mod">
          <ac:chgData name="mariamerica john" userId="fa439be04020bed3" providerId="LiveId" clId="{96DB3F49-D250-4166-80FC-F8843F651695}" dt="2024-12-30T18:04:50.990" v="271" actId="1076"/>
          <ac:spMkLst>
            <pc:docMk/>
            <pc:sldMk cId="95987788" sldId="261"/>
            <ac:spMk id="68" creationId="{D14AEC68-B3FD-9DB6-4ADC-0D66470B6B51}"/>
          </ac:spMkLst>
        </pc:spChg>
        <pc:spChg chg="add mod">
          <ac:chgData name="mariamerica john" userId="fa439be04020bed3" providerId="LiveId" clId="{96DB3F49-D250-4166-80FC-F8843F651695}" dt="2025-01-06T17:55:51.107" v="420" actId="1076"/>
          <ac:spMkLst>
            <pc:docMk/>
            <pc:sldMk cId="95987788" sldId="261"/>
            <ac:spMk id="69" creationId="{D17106BD-6D4F-13D7-AFA1-FC01AA799E1A}"/>
          </ac:spMkLst>
        </pc:spChg>
        <pc:spChg chg="add mod">
          <ac:chgData name="mariamerica john" userId="fa439be04020bed3" providerId="LiveId" clId="{96DB3F49-D250-4166-80FC-F8843F651695}" dt="2024-12-30T18:04:50.990" v="271" actId="1076"/>
          <ac:spMkLst>
            <pc:docMk/>
            <pc:sldMk cId="95987788" sldId="261"/>
            <ac:spMk id="70" creationId="{BCCAB089-06C7-A4D5-A617-A91B754F1F34}"/>
          </ac:spMkLst>
        </pc:spChg>
        <pc:spChg chg="add mod">
          <ac:chgData name="mariamerica john" userId="fa439be04020bed3" providerId="LiveId" clId="{96DB3F49-D250-4166-80FC-F8843F651695}" dt="2025-01-06T17:47:39.988" v="419" actId="14100"/>
          <ac:spMkLst>
            <pc:docMk/>
            <pc:sldMk cId="95987788" sldId="261"/>
            <ac:spMk id="71" creationId="{F31CCAB9-17A8-2206-B53C-8EF05303F92B}"/>
          </ac:spMkLst>
        </pc:spChg>
        <pc:spChg chg="add mod">
          <ac:chgData name="mariamerica john" userId="fa439be04020bed3" providerId="LiveId" clId="{96DB3F49-D250-4166-80FC-F8843F651695}" dt="2024-12-30T18:04:50.990" v="271" actId="1076"/>
          <ac:spMkLst>
            <pc:docMk/>
            <pc:sldMk cId="95987788" sldId="261"/>
            <ac:spMk id="72" creationId="{CA9A035C-D672-4E91-E1DA-C4FF10FB57A0}"/>
          </ac:spMkLst>
        </pc:spChg>
        <pc:spChg chg="add mod">
          <ac:chgData name="mariamerica john" userId="fa439be04020bed3" providerId="LiveId" clId="{96DB3F49-D250-4166-80FC-F8843F651695}" dt="2024-12-30T18:04:50.990" v="271" actId="1076"/>
          <ac:spMkLst>
            <pc:docMk/>
            <pc:sldMk cId="95987788" sldId="261"/>
            <ac:spMk id="73" creationId="{05192278-0894-EA54-F8A5-7E7B9669CEFB}"/>
          </ac:spMkLst>
        </pc:spChg>
        <pc:spChg chg="add mod">
          <ac:chgData name="mariamerica john" userId="fa439be04020bed3" providerId="LiveId" clId="{96DB3F49-D250-4166-80FC-F8843F651695}" dt="2024-12-30T18:15:10.658" v="287" actId="1076"/>
          <ac:spMkLst>
            <pc:docMk/>
            <pc:sldMk cId="95987788" sldId="261"/>
            <ac:spMk id="74" creationId="{4CB149DF-8AF0-07E2-2603-71FEE96DB095}"/>
          </ac:spMkLst>
        </pc:spChg>
        <pc:spChg chg="add mod">
          <ac:chgData name="mariamerica john" userId="fa439be04020bed3" providerId="LiveId" clId="{96DB3F49-D250-4166-80FC-F8843F651695}" dt="2024-12-30T18:19:28.849" v="296" actId="1076"/>
          <ac:spMkLst>
            <pc:docMk/>
            <pc:sldMk cId="95987788" sldId="261"/>
            <ac:spMk id="76" creationId="{7B57CD00-50F7-AE59-F231-B31137564762}"/>
          </ac:spMkLst>
        </pc:spChg>
        <pc:spChg chg="add mod">
          <ac:chgData name="mariamerica john" userId="fa439be04020bed3" providerId="LiveId" clId="{96DB3F49-D250-4166-80FC-F8843F651695}" dt="2024-12-30T18:20:11.255" v="302" actId="1076"/>
          <ac:spMkLst>
            <pc:docMk/>
            <pc:sldMk cId="95987788" sldId="261"/>
            <ac:spMk id="77" creationId="{AEEDA579-DB0D-9F6D-A09A-F9386A4940AE}"/>
          </ac:spMkLst>
        </pc:spChg>
        <pc:spChg chg="add mod">
          <ac:chgData name="mariamerica john" userId="fa439be04020bed3" providerId="LiveId" clId="{96DB3F49-D250-4166-80FC-F8843F651695}" dt="2024-12-30T18:21:26.506" v="322" actId="20577"/>
          <ac:spMkLst>
            <pc:docMk/>
            <pc:sldMk cId="95987788" sldId="261"/>
            <ac:spMk id="78" creationId="{E440A215-F9CA-E3FA-D61A-57AC050D90C0}"/>
          </ac:spMkLst>
        </pc:spChg>
        <pc:spChg chg="add mod">
          <ac:chgData name="mariamerica john" userId="fa439be04020bed3" providerId="LiveId" clId="{96DB3F49-D250-4166-80FC-F8843F651695}" dt="2024-12-30T18:22:02.222" v="333" actId="20577"/>
          <ac:spMkLst>
            <pc:docMk/>
            <pc:sldMk cId="95987788" sldId="261"/>
            <ac:spMk id="79" creationId="{C3EC5D84-8A2D-75C9-2D6F-2D47FCC6C164}"/>
          </ac:spMkLst>
        </pc:spChg>
        <pc:spChg chg="add mod">
          <ac:chgData name="mariamerica john" userId="fa439be04020bed3" providerId="LiveId" clId="{96DB3F49-D250-4166-80FC-F8843F651695}" dt="2024-12-30T18:23:02.869" v="340" actId="20577"/>
          <ac:spMkLst>
            <pc:docMk/>
            <pc:sldMk cId="95987788" sldId="261"/>
            <ac:spMk id="80" creationId="{077B1074-EBEC-6310-EF0D-4D692B791A96}"/>
          </ac:spMkLst>
        </pc:spChg>
        <pc:spChg chg="add mod">
          <ac:chgData name="mariamerica john" userId="fa439be04020bed3" providerId="LiveId" clId="{96DB3F49-D250-4166-80FC-F8843F651695}" dt="2024-12-30T18:24:17.519" v="352" actId="14100"/>
          <ac:spMkLst>
            <pc:docMk/>
            <pc:sldMk cId="95987788" sldId="261"/>
            <ac:spMk id="81" creationId="{2E9EB10C-C0CC-5E08-3E10-6C5FD178DA03}"/>
          </ac:spMkLst>
        </pc:spChg>
        <pc:spChg chg="add mod">
          <ac:chgData name="mariamerica john" userId="fa439be04020bed3" providerId="LiveId" clId="{96DB3F49-D250-4166-80FC-F8843F651695}" dt="2024-12-30T18:27:06.105" v="370" actId="20577"/>
          <ac:spMkLst>
            <pc:docMk/>
            <pc:sldMk cId="95987788" sldId="261"/>
            <ac:spMk id="82" creationId="{6D952309-B576-A0CB-693C-A531DED65F9B}"/>
          </ac:spMkLst>
        </pc:spChg>
        <pc:spChg chg="add mod">
          <ac:chgData name="mariamerica john" userId="fa439be04020bed3" providerId="LiveId" clId="{96DB3F49-D250-4166-80FC-F8843F651695}" dt="2024-12-30T18:28:18.845" v="378" actId="14100"/>
          <ac:spMkLst>
            <pc:docMk/>
            <pc:sldMk cId="95987788" sldId="261"/>
            <ac:spMk id="83" creationId="{35F3F983-E42C-D142-6370-ACDAB06E2FB0}"/>
          </ac:spMkLst>
        </pc:spChg>
        <pc:spChg chg="add mod">
          <ac:chgData name="mariamerica john" userId="fa439be04020bed3" providerId="LiveId" clId="{96DB3F49-D250-4166-80FC-F8843F651695}" dt="2024-12-30T18:31:35.560" v="395" actId="20577"/>
          <ac:spMkLst>
            <pc:docMk/>
            <pc:sldMk cId="95987788" sldId="261"/>
            <ac:spMk id="84" creationId="{EDCE6215-FD6A-2130-F301-7958D0882F4D}"/>
          </ac:spMkLst>
        </pc:spChg>
        <pc:spChg chg="add mod">
          <ac:chgData name="mariamerica john" userId="fa439be04020bed3" providerId="LiveId" clId="{96DB3F49-D250-4166-80FC-F8843F651695}" dt="2024-12-30T18:32:01.061" v="403" actId="20577"/>
          <ac:spMkLst>
            <pc:docMk/>
            <pc:sldMk cId="95987788" sldId="261"/>
            <ac:spMk id="85" creationId="{ECFD668B-2F44-31BB-05C6-10DF5C0FF4A2}"/>
          </ac:spMkLst>
        </pc:spChg>
        <pc:spChg chg="add mod">
          <ac:chgData name="mariamerica john" userId="fa439be04020bed3" providerId="LiveId" clId="{96DB3F49-D250-4166-80FC-F8843F651695}" dt="2024-12-30T18:33:29.200" v="410" actId="20577"/>
          <ac:spMkLst>
            <pc:docMk/>
            <pc:sldMk cId="95987788" sldId="261"/>
            <ac:spMk id="86" creationId="{35FE60BC-14CD-B6E7-72D6-EC8D03D64458}"/>
          </ac:spMkLst>
        </pc:spChg>
        <pc:spChg chg="add mod">
          <ac:chgData name="mariamerica john" userId="fa439be04020bed3" providerId="LiveId" clId="{96DB3F49-D250-4166-80FC-F8843F651695}" dt="2024-12-30T18:35:04.320" v="412" actId="1076"/>
          <ac:spMkLst>
            <pc:docMk/>
            <pc:sldMk cId="95987788" sldId="261"/>
            <ac:spMk id="87" creationId="{A9DFFD3B-2E53-F815-DFAB-FFC0A2E59201}"/>
          </ac:spMkLst>
        </pc:spChg>
        <pc:grpChg chg="add mod">
          <ac:chgData name="mariamerica john" userId="fa439be04020bed3" providerId="LiveId" clId="{96DB3F49-D250-4166-80FC-F8843F651695}" dt="2024-12-30T17:57:11.289" v="118" actId="1076"/>
          <ac:grpSpMkLst>
            <pc:docMk/>
            <pc:sldMk cId="95987788" sldId="261"/>
            <ac:grpSpMk id="7" creationId="{B2945D97-B4C0-19C0-803E-C190E1B27664}"/>
          </ac:grpSpMkLst>
        </pc:grpChg>
        <pc:grpChg chg="add mod">
          <ac:chgData name="mariamerica john" userId="fa439be04020bed3" providerId="LiveId" clId="{96DB3F49-D250-4166-80FC-F8843F651695}" dt="2024-12-30T17:57:11.289" v="118" actId="1076"/>
          <ac:grpSpMkLst>
            <pc:docMk/>
            <pc:sldMk cId="95987788" sldId="261"/>
            <ac:grpSpMk id="9" creationId="{E56F0D68-420D-5D67-F051-F963F15120B7}"/>
          </ac:grpSpMkLst>
        </pc:grpChg>
        <pc:grpChg chg="add mod">
          <ac:chgData name="mariamerica john" userId="fa439be04020bed3" providerId="LiveId" clId="{96DB3F49-D250-4166-80FC-F8843F651695}" dt="2024-12-30T17:57:11.289" v="118" actId="1076"/>
          <ac:grpSpMkLst>
            <pc:docMk/>
            <pc:sldMk cId="95987788" sldId="261"/>
            <ac:grpSpMk id="13" creationId="{D95A6628-AD04-8EB0-26C8-7FFDF6A9C5E8}"/>
          </ac:grpSpMkLst>
        </pc:grpChg>
        <pc:grpChg chg="add mod">
          <ac:chgData name="mariamerica john" userId="fa439be04020bed3" providerId="LiveId" clId="{96DB3F49-D250-4166-80FC-F8843F651695}" dt="2024-12-30T18:00:15.870" v="135" actId="1076"/>
          <ac:grpSpMkLst>
            <pc:docMk/>
            <pc:sldMk cId="95987788" sldId="261"/>
            <ac:grpSpMk id="17" creationId="{20D3D9D8-BC37-CE90-E413-D70BFBCF8B9C}"/>
          </ac:grpSpMkLst>
        </pc:grpChg>
        <pc:grpChg chg="add mod">
          <ac:chgData name="mariamerica john" userId="fa439be04020bed3" providerId="LiveId" clId="{96DB3F49-D250-4166-80FC-F8843F651695}" dt="2024-12-30T17:57:11.289" v="118" actId="1076"/>
          <ac:grpSpMkLst>
            <pc:docMk/>
            <pc:sldMk cId="95987788" sldId="261"/>
            <ac:grpSpMk id="21" creationId="{5911443B-14B1-0A8C-BCB9-90069AED3C95}"/>
          </ac:grpSpMkLst>
        </pc:grpChg>
        <pc:grpChg chg="add mod">
          <ac:chgData name="mariamerica john" userId="fa439be04020bed3" providerId="LiveId" clId="{96DB3F49-D250-4166-80FC-F8843F651695}" dt="2024-12-30T17:57:11.289" v="118" actId="1076"/>
          <ac:grpSpMkLst>
            <pc:docMk/>
            <pc:sldMk cId="95987788" sldId="261"/>
            <ac:grpSpMk id="25" creationId="{526BFF99-7E72-61BC-1AE0-4247B301E18A}"/>
          </ac:grpSpMkLst>
        </pc:grpChg>
        <pc:grpChg chg="add mod">
          <ac:chgData name="mariamerica john" userId="fa439be04020bed3" providerId="LiveId" clId="{96DB3F49-D250-4166-80FC-F8843F651695}" dt="2024-12-30T18:04:50.990" v="271" actId="1076"/>
          <ac:grpSpMkLst>
            <pc:docMk/>
            <pc:sldMk cId="95987788" sldId="261"/>
            <ac:grpSpMk id="33" creationId="{FD9017D6-C2F7-71A1-A49F-09239B52E5DE}"/>
          </ac:grpSpMkLst>
        </pc:grpChg>
        <pc:grpChg chg="add mod">
          <ac:chgData name="mariamerica john" userId="fa439be04020bed3" providerId="LiveId" clId="{96DB3F49-D250-4166-80FC-F8843F651695}" dt="2024-12-30T18:04:50.990" v="271" actId="1076"/>
          <ac:grpSpMkLst>
            <pc:docMk/>
            <pc:sldMk cId="95987788" sldId="261"/>
            <ac:grpSpMk id="41" creationId="{640F2342-C265-5A05-2717-EF5F44A6E5DD}"/>
          </ac:grpSpMkLst>
        </pc:grpChg>
        <pc:grpChg chg="add mod">
          <ac:chgData name="mariamerica john" userId="fa439be04020bed3" providerId="LiveId" clId="{96DB3F49-D250-4166-80FC-F8843F651695}" dt="2024-12-30T18:04:50.990" v="271" actId="1076"/>
          <ac:grpSpMkLst>
            <pc:docMk/>
            <pc:sldMk cId="95987788" sldId="261"/>
            <ac:grpSpMk id="45" creationId="{D5376638-F9CE-A607-0D02-151AE3BEDC95}"/>
          </ac:grpSpMkLst>
        </pc:grpChg>
        <pc:grpChg chg="add mod">
          <ac:chgData name="mariamerica john" userId="fa439be04020bed3" providerId="LiveId" clId="{96DB3F49-D250-4166-80FC-F8843F651695}" dt="2024-12-30T18:04:50.990" v="271" actId="1076"/>
          <ac:grpSpMkLst>
            <pc:docMk/>
            <pc:sldMk cId="95987788" sldId="261"/>
            <ac:grpSpMk id="49" creationId="{15045A8F-EB2F-F4BE-3183-BD903810F880}"/>
          </ac:grpSpMkLst>
        </pc:grpChg>
        <pc:grpChg chg="add mod">
          <ac:chgData name="mariamerica john" userId="fa439be04020bed3" providerId="LiveId" clId="{96DB3F49-D250-4166-80FC-F8843F651695}" dt="2024-12-30T18:04:50.990" v="271" actId="1076"/>
          <ac:grpSpMkLst>
            <pc:docMk/>
            <pc:sldMk cId="95987788" sldId="261"/>
            <ac:grpSpMk id="53" creationId="{5F7ED6AC-84E0-4110-286E-7DE6A945393B}"/>
          </ac:grpSpMkLst>
        </pc:grpChg>
        <pc:grpChg chg="add mod">
          <ac:chgData name="mariamerica john" userId="fa439be04020bed3" providerId="LiveId" clId="{96DB3F49-D250-4166-80FC-F8843F651695}" dt="2024-12-30T18:04:50.990" v="271" actId="1076"/>
          <ac:grpSpMkLst>
            <pc:docMk/>
            <pc:sldMk cId="95987788" sldId="261"/>
            <ac:grpSpMk id="57" creationId="{C510238F-3806-12C5-8454-F17C59AF5880}"/>
          </ac:grpSpMkLst>
        </pc:grpChg>
      </pc:sldChg>
      <pc:sldChg chg="addSp delSp modSp new del mod">
        <pc:chgData name="mariamerica john" userId="fa439be04020bed3" providerId="LiveId" clId="{96DB3F49-D250-4166-80FC-F8843F651695}" dt="2024-12-30T17:40:51.100" v="53" actId="47"/>
        <pc:sldMkLst>
          <pc:docMk/>
          <pc:sldMk cId="2931333376" sldId="261"/>
        </pc:sldMkLst>
      </pc:sldChg>
      <pc:sldChg chg="addSp delSp modSp new mod setBg">
        <pc:chgData name="mariamerica john" userId="fa439be04020bed3" providerId="LiveId" clId="{96DB3F49-D250-4166-80FC-F8843F651695}" dt="2025-01-06T19:25:37.774" v="540" actId="1076"/>
        <pc:sldMkLst>
          <pc:docMk/>
          <pc:sldMk cId="2430104696" sldId="262"/>
        </pc:sldMkLst>
        <pc:spChg chg="add mod">
          <ac:chgData name="mariamerica john" userId="fa439be04020bed3" providerId="LiveId" clId="{96DB3F49-D250-4166-80FC-F8843F651695}" dt="2025-01-06T19:23:40.245" v="522" actId="113"/>
          <ac:spMkLst>
            <pc:docMk/>
            <pc:sldMk cId="2430104696" sldId="262"/>
            <ac:spMk id="2" creationId="{FAE1AB75-A596-4987-2D0C-17B64573781E}"/>
          </ac:spMkLst>
        </pc:spChg>
        <pc:spChg chg="add mod">
          <ac:chgData name="mariamerica john" userId="fa439be04020bed3" providerId="LiveId" clId="{96DB3F49-D250-4166-80FC-F8843F651695}" dt="2025-01-06T19:24:07.200" v="527" actId="20577"/>
          <ac:spMkLst>
            <pc:docMk/>
            <pc:sldMk cId="2430104696" sldId="262"/>
            <ac:spMk id="3" creationId="{5548776A-A2CB-8F3E-E2C8-B3CD291D3694}"/>
          </ac:spMkLst>
        </pc:spChg>
        <pc:spChg chg="add mod">
          <ac:chgData name="mariamerica john" userId="fa439be04020bed3" providerId="LiveId" clId="{96DB3F49-D250-4166-80FC-F8843F651695}" dt="2025-01-06T19:20:47.791" v="511" actId="255"/>
          <ac:spMkLst>
            <pc:docMk/>
            <pc:sldMk cId="2430104696" sldId="262"/>
            <ac:spMk id="4" creationId="{C90134C4-7281-E903-4B2D-2DBC35F43136}"/>
          </ac:spMkLst>
        </pc:spChg>
        <pc:spChg chg="add mod">
          <ac:chgData name="mariamerica john" userId="fa439be04020bed3" providerId="LiveId" clId="{96DB3F49-D250-4166-80FC-F8843F651695}" dt="2025-01-06T19:20:36.258" v="510" actId="122"/>
          <ac:spMkLst>
            <pc:docMk/>
            <pc:sldMk cId="2430104696" sldId="262"/>
            <ac:spMk id="5" creationId="{30573552-EDB1-FCFD-35F3-D0C3B0321B80}"/>
          </ac:spMkLst>
        </pc:spChg>
        <pc:spChg chg="add mod">
          <ac:chgData name="mariamerica john" userId="fa439be04020bed3" providerId="LiveId" clId="{96DB3F49-D250-4166-80FC-F8843F651695}" dt="2025-01-06T19:22:05.945" v="514" actId="255"/>
          <ac:spMkLst>
            <pc:docMk/>
            <pc:sldMk cId="2430104696" sldId="262"/>
            <ac:spMk id="6" creationId="{60E8F4A0-DBB3-0F44-8E8D-E1397AB78A36}"/>
          </ac:spMkLst>
        </pc:spChg>
        <pc:spChg chg="add mod">
          <ac:chgData name="mariamerica john" userId="fa439be04020bed3" providerId="LiveId" clId="{96DB3F49-D250-4166-80FC-F8843F651695}" dt="2025-01-06T18:34:28.804" v="453" actId="164"/>
          <ac:spMkLst>
            <pc:docMk/>
            <pc:sldMk cId="2430104696" sldId="262"/>
            <ac:spMk id="7" creationId="{D3FD69BF-E918-B4DA-FBE8-65730A0CF930}"/>
          </ac:spMkLst>
        </pc:spChg>
        <pc:spChg chg="add mod">
          <ac:chgData name="mariamerica john" userId="fa439be04020bed3" providerId="LiveId" clId="{96DB3F49-D250-4166-80FC-F8843F651695}" dt="2025-01-06T19:16:01.924" v="495" actId="1076"/>
          <ac:spMkLst>
            <pc:docMk/>
            <pc:sldMk cId="2430104696" sldId="262"/>
            <ac:spMk id="8" creationId="{F5A0FD55-F354-2E39-32F3-4F9D003F4CF6}"/>
          </ac:spMkLst>
        </pc:spChg>
        <pc:spChg chg="mod">
          <ac:chgData name="mariamerica john" userId="fa439be04020bed3" providerId="LiveId" clId="{96DB3F49-D250-4166-80FC-F8843F651695}" dt="2025-01-06T18:34:29.958" v="454"/>
          <ac:spMkLst>
            <pc:docMk/>
            <pc:sldMk cId="2430104696" sldId="262"/>
            <ac:spMk id="11" creationId="{349C4B37-B519-19A0-8CD2-4C0F057491B7}"/>
          </ac:spMkLst>
        </pc:spChg>
        <pc:spChg chg="mod">
          <ac:chgData name="mariamerica john" userId="fa439be04020bed3" providerId="LiveId" clId="{96DB3F49-D250-4166-80FC-F8843F651695}" dt="2025-01-06T18:37:23.384" v="460" actId="207"/>
          <ac:spMkLst>
            <pc:docMk/>
            <pc:sldMk cId="2430104696" sldId="262"/>
            <ac:spMk id="12" creationId="{343B26F6-A090-C10D-1740-DD9E5ED33D42}"/>
          </ac:spMkLst>
        </pc:spChg>
        <pc:spChg chg="mod">
          <ac:chgData name="mariamerica john" userId="fa439be04020bed3" providerId="LiveId" clId="{96DB3F49-D250-4166-80FC-F8843F651695}" dt="2025-01-06T18:34:43.832" v="457"/>
          <ac:spMkLst>
            <pc:docMk/>
            <pc:sldMk cId="2430104696" sldId="262"/>
            <ac:spMk id="14" creationId="{4BE70B38-DD01-0402-8C94-0D6BC8F2E845}"/>
          </ac:spMkLst>
        </pc:spChg>
        <pc:spChg chg="mod">
          <ac:chgData name="mariamerica john" userId="fa439be04020bed3" providerId="LiveId" clId="{96DB3F49-D250-4166-80FC-F8843F651695}" dt="2025-01-06T18:34:43.832" v="457"/>
          <ac:spMkLst>
            <pc:docMk/>
            <pc:sldMk cId="2430104696" sldId="262"/>
            <ac:spMk id="15" creationId="{E0BC17C9-0CC8-B452-5A76-C3E0677998A1}"/>
          </ac:spMkLst>
        </pc:spChg>
        <pc:spChg chg="add mod">
          <ac:chgData name="mariamerica john" userId="fa439be04020bed3" providerId="LiveId" clId="{96DB3F49-D250-4166-80FC-F8843F651695}" dt="2025-01-06T19:24:28.700" v="534" actId="20577"/>
          <ac:spMkLst>
            <pc:docMk/>
            <pc:sldMk cId="2430104696" sldId="262"/>
            <ac:spMk id="16" creationId="{0BE689A9-E8AC-6E0C-2CC2-14F86A4FE4AB}"/>
          </ac:spMkLst>
        </pc:spChg>
        <pc:spChg chg="add mod">
          <ac:chgData name="mariamerica john" userId="fa439be04020bed3" providerId="LiveId" clId="{96DB3F49-D250-4166-80FC-F8843F651695}" dt="2025-01-06T19:25:37.774" v="540" actId="1076"/>
          <ac:spMkLst>
            <pc:docMk/>
            <pc:sldMk cId="2430104696" sldId="262"/>
            <ac:spMk id="17" creationId="{B782DE17-A21E-9798-64DD-5FEF3E748879}"/>
          </ac:spMkLst>
        </pc:spChg>
        <pc:grpChg chg="add mod">
          <ac:chgData name="mariamerica john" userId="fa439be04020bed3" providerId="LiveId" clId="{96DB3F49-D250-4166-80FC-F8843F651695}" dt="2025-01-06T19:23:50.402" v="525" actId="1076"/>
          <ac:grpSpMkLst>
            <pc:docMk/>
            <pc:sldMk cId="2430104696" sldId="262"/>
            <ac:grpSpMk id="9" creationId="{C205DB41-93C0-4F08-216E-3D6E60D83F76}"/>
          </ac:grpSpMkLst>
        </pc:grpChg>
        <pc:grpChg chg="add mod">
          <ac:chgData name="mariamerica john" userId="fa439be04020bed3" providerId="LiveId" clId="{96DB3F49-D250-4166-80FC-F8843F651695}" dt="2025-01-06T19:16:41.758" v="499" actId="1076"/>
          <ac:grpSpMkLst>
            <pc:docMk/>
            <pc:sldMk cId="2430104696" sldId="262"/>
            <ac:grpSpMk id="10" creationId="{0C840C66-993F-BE1C-5C9B-FFCDDA161ECA}"/>
          </ac:grpSpMkLst>
        </pc:grpChg>
        <pc:grpChg chg="add mod">
          <ac:chgData name="mariamerica john" userId="fa439be04020bed3" providerId="LiveId" clId="{96DB3F49-D250-4166-80FC-F8843F651695}" dt="2025-01-06T19:17:11.309" v="502" actId="1076"/>
          <ac:grpSpMkLst>
            <pc:docMk/>
            <pc:sldMk cId="2430104696" sldId="262"/>
            <ac:grpSpMk id="13" creationId="{4AD914C9-8401-376E-4561-6F7C283CC3DE}"/>
          </ac:grpSpMkLst>
        </pc:grpChg>
      </pc:sldChg>
      <pc:sldChg chg="addSp delSp modSp new mod setBg">
        <pc:chgData name="mariamerica john" userId="fa439be04020bed3" providerId="LiveId" clId="{96DB3F49-D250-4166-80FC-F8843F651695}" dt="2025-01-19T18:35:41.866" v="1504" actId="207"/>
        <pc:sldMkLst>
          <pc:docMk/>
          <pc:sldMk cId="3669897958" sldId="263"/>
        </pc:sldMkLst>
        <pc:spChg chg="add mod ord">
          <ac:chgData name="mariamerica john" userId="fa439be04020bed3" providerId="LiveId" clId="{96DB3F49-D250-4166-80FC-F8843F651695}" dt="2025-01-19T18:34:17.688" v="1479" actId="1036"/>
          <ac:spMkLst>
            <pc:docMk/>
            <pc:sldMk cId="3669897958" sldId="263"/>
            <ac:spMk id="2" creationId="{C6BB009E-C245-BDBD-BDFB-B8279997C92A}"/>
          </ac:spMkLst>
        </pc:spChg>
        <pc:spChg chg="add del mod">
          <ac:chgData name="mariamerica john" userId="fa439be04020bed3" providerId="LiveId" clId="{96DB3F49-D250-4166-80FC-F8843F651695}" dt="2025-01-19T15:56:43.192" v="982"/>
          <ac:spMkLst>
            <pc:docMk/>
            <pc:sldMk cId="3669897958" sldId="263"/>
            <ac:spMk id="3" creationId="{2141883D-B7ED-94B9-3CD4-BC141BDBD59D}"/>
          </ac:spMkLst>
        </pc:spChg>
        <pc:spChg chg="add mod">
          <ac:chgData name="mariamerica john" userId="fa439be04020bed3" providerId="LiveId" clId="{96DB3F49-D250-4166-80FC-F8843F651695}" dt="2025-01-19T18:35:41.866" v="1504" actId="207"/>
          <ac:spMkLst>
            <pc:docMk/>
            <pc:sldMk cId="3669897958" sldId="263"/>
            <ac:spMk id="3" creationId="{B2143ABD-6E0C-64BE-DE0B-53ABC24F6D3E}"/>
          </ac:spMkLst>
        </pc:spChg>
        <pc:spChg chg="add mod">
          <ac:chgData name="mariamerica john" userId="fa439be04020bed3" providerId="LiveId" clId="{96DB3F49-D250-4166-80FC-F8843F651695}" dt="2025-01-19T18:34:17.688" v="1479" actId="1036"/>
          <ac:spMkLst>
            <pc:docMk/>
            <pc:sldMk cId="3669897958" sldId="263"/>
            <ac:spMk id="4" creationId="{A5D5CB32-6F8A-AD20-6872-068A1C0A69A6}"/>
          </ac:spMkLst>
        </pc:spChg>
        <pc:spChg chg="add mod">
          <ac:chgData name="mariamerica john" userId="fa439be04020bed3" providerId="LiveId" clId="{96DB3F49-D250-4166-80FC-F8843F651695}" dt="2025-01-19T18:34:17.688" v="1479" actId="1036"/>
          <ac:spMkLst>
            <pc:docMk/>
            <pc:sldMk cId="3669897958" sldId="263"/>
            <ac:spMk id="5" creationId="{896FBD95-9BE7-1CAE-8496-7DFD8BCF9961}"/>
          </ac:spMkLst>
        </pc:spChg>
        <pc:spChg chg="add mod">
          <ac:chgData name="mariamerica john" userId="fa439be04020bed3" providerId="LiveId" clId="{96DB3F49-D250-4166-80FC-F8843F651695}" dt="2025-01-19T18:34:17.688" v="1479" actId="1036"/>
          <ac:spMkLst>
            <pc:docMk/>
            <pc:sldMk cId="3669897958" sldId="263"/>
            <ac:spMk id="6" creationId="{4C73FEE4-7A63-D847-851A-E6E2783D1B15}"/>
          </ac:spMkLst>
        </pc:spChg>
        <pc:spChg chg="add mod">
          <ac:chgData name="mariamerica john" userId="fa439be04020bed3" providerId="LiveId" clId="{96DB3F49-D250-4166-80FC-F8843F651695}" dt="2025-01-19T18:34:17.688" v="1479" actId="1036"/>
          <ac:spMkLst>
            <pc:docMk/>
            <pc:sldMk cId="3669897958" sldId="263"/>
            <ac:spMk id="7" creationId="{50FCBD88-C145-103E-9F8D-035D25567CEE}"/>
          </ac:spMkLst>
        </pc:spChg>
        <pc:spChg chg="add del mod">
          <ac:chgData name="mariamerica john" userId="fa439be04020bed3" providerId="LiveId" clId="{96DB3F49-D250-4166-80FC-F8843F651695}" dt="2025-01-19T16:21:32.020" v="1312" actId="478"/>
          <ac:spMkLst>
            <pc:docMk/>
            <pc:sldMk cId="3669897958" sldId="263"/>
            <ac:spMk id="8" creationId="{EFB6CF5E-EF8C-5DC5-22A0-91A5DCFC858E}"/>
          </ac:spMkLst>
        </pc:spChg>
        <pc:spChg chg="add mod">
          <ac:chgData name="mariamerica john" userId="fa439be04020bed3" providerId="LiveId" clId="{96DB3F49-D250-4166-80FC-F8843F651695}" dt="2025-01-19T18:34:17.688" v="1479" actId="1036"/>
          <ac:spMkLst>
            <pc:docMk/>
            <pc:sldMk cId="3669897958" sldId="263"/>
            <ac:spMk id="9" creationId="{08A2C3C3-A804-782A-7695-2FE94953AEB7}"/>
          </ac:spMkLst>
        </pc:spChg>
        <pc:spChg chg="add del mod">
          <ac:chgData name="mariamerica john" userId="fa439be04020bed3" providerId="LiveId" clId="{96DB3F49-D250-4166-80FC-F8843F651695}" dt="2025-01-19T15:57:04.787" v="989" actId="478"/>
          <ac:spMkLst>
            <pc:docMk/>
            <pc:sldMk cId="3669897958" sldId="263"/>
            <ac:spMk id="10" creationId="{58423504-D642-47C6-F063-93327B330E2A}"/>
          </ac:spMkLst>
        </pc:spChg>
        <pc:spChg chg="add del mod">
          <ac:chgData name="mariamerica john" userId="fa439be04020bed3" providerId="LiveId" clId="{96DB3F49-D250-4166-80FC-F8843F651695}" dt="2025-01-19T16:22:27.467" v="1349" actId="478"/>
          <ac:spMkLst>
            <pc:docMk/>
            <pc:sldMk cId="3669897958" sldId="263"/>
            <ac:spMk id="11" creationId="{96010B1E-8D60-7846-83F4-CB47C70946FD}"/>
          </ac:spMkLst>
        </pc:spChg>
        <pc:spChg chg="add del mod ord">
          <ac:chgData name="mariamerica john" userId="fa439be04020bed3" providerId="LiveId" clId="{96DB3F49-D250-4166-80FC-F8843F651695}" dt="2025-01-19T16:19:45.894" v="1217" actId="2085"/>
          <ac:spMkLst>
            <pc:docMk/>
            <pc:sldMk cId="3669897958" sldId="263"/>
            <ac:spMk id="19" creationId="{FC9CF529-1BB5-D9C9-C671-1693173ED0E3}"/>
          </ac:spMkLst>
        </pc:spChg>
        <pc:spChg chg="add mod ord">
          <ac:chgData name="mariamerica john" userId="fa439be04020bed3" providerId="LiveId" clId="{96DB3F49-D250-4166-80FC-F8843F651695}" dt="2025-01-19T18:34:17.688" v="1479" actId="1036"/>
          <ac:spMkLst>
            <pc:docMk/>
            <pc:sldMk cId="3669897958" sldId="263"/>
            <ac:spMk id="20" creationId="{674E4D21-4F62-E41A-605F-7AA7853735A4}"/>
          </ac:spMkLst>
        </pc:spChg>
        <pc:spChg chg="add mod ord">
          <ac:chgData name="mariamerica john" userId="fa439be04020bed3" providerId="LiveId" clId="{96DB3F49-D250-4166-80FC-F8843F651695}" dt="2025-01-19T18:34:17.688" v="1479" actId="1036"/>
          <ac:spMkLst>
            <pc:docMk/>
            <pc:sldMk cId="3669897958" sldId="263"/>
            <ac:spMk id="21" creationId="{B49B8C82-6761-45EB-6688-29CB218DAFC2}"/>
          </ac:spMkLst>
        </pc:spChg>
        <pc:graphicFrameChg chg="add mod">
          <ac:chgData name="mariamerica john" userId="fa439be04020bed3" providerId="LiveId" clId="{96DB3F49-D250-4166-80FC-F8843F651695}" dt="2025-01-19T16:22:11.932" v="1345" actId="14100"/>
          <ac:graphicFrameMkLst>
            <pc:docMk/>
            <pc:sldMk cId="3669897958" sldId="263"/>
            <ac:graphicFrameMk id="14" creationId="{07F24888-279D-542C-BB48-1DF8A427BB91}"/>
          </ac:graphicFrameMkLst>
        </pc:graphicFrameChg>
        <pc:graphicFrameChg chg="add mod">
          <ac:chgData name="mariamerica john" userId="fa439be04020bed3" providerId="LiveId" clId="{96DB3F49-D250-4166-80FC-F8843F651695}" dt="2025-01-19T16:22:18.844" v="1346" actId="14100"/>
          <ac:graphicFrameMkLst>
            <pc:docMk/>
            <pc:sldMk cId="3669897958" sldId="263"/>
            <ac:graphicFrameMk id="17" creationId="{8BF6F591-C122-1972-D963-697789129474}"/>
          </ac:graphicFrameMkLst>
        </pc:graphicFrameChg>
        <pc:graphicFrameChg chg="add mod">
          <ac:chgData name="mariamerica john" userId="fa439be04020bed3" providerId="LiveId" clId="{96DB3F49-D250-4166-80FC-F8843F651695}" dt="2025-01-19T18:34:17.688" v="1479" actId="1036"/>
          <ac:graphicFrameMkLst>
            <pc:docMk/>
            <pc:sldMk cId="3669897958" sldId="263"/>
            <ac:graphicFrameMk id="18" creationId="{A3B95A48-039C-50D1-C18A-491453D8F5F5}"/>
          </ac:graphicFrameMkLst>
        </pc:graphicFrameChg>
        <pc:graphicFrameChg chg="add mod modGraphic">
          <ac:chgData name="mariamerica john" userId="fa439be04020bed3" providerId="LiveId" clId="{96DB3F49-D250-4166-80FC-F8843F651695}" dt="2025-01-19T18:34:17.688" v="1479" actId="1036"/>
          <ac:graphicFrameMkLst>
            <pc:docMk/>
            <pc:sldMk cId="3669897958" sldId="263"/>
            <ac:graphicFrameMk id="23" creationId="{DDC8EE55-1F50-CBA3-F4F5-CFC64109960B}"/>
          </ac:graphicFrameMkLst>
        </pc:graphicFrameChg>
      </pc:sldChg>
      <pc:sldChg chg="addSp delSp modSp new mod setBg">
        <pc:chgData name="mariamerica john" userId="fa439be04020bed3" providerId="LiveId" clId="{96DB3F49-D250-4166-80FC-F8843F651695}" dt="2025-01-19T18:50:48.585" v="1537"/>
        <pc:sldMkLst>
          <pc:docMk/>
          <pc:sldMk cId="145287860" sldId="264"/>
        </pc:sldMkLst>
        <pc:spChg chg="del">
          <ac:chgData name="mariamerica john" userId="fa439be04020bed3" providerId="LiveId" clId="{96DB3F49-D250-4166-80FC-F8843F651695}" dt="2025-01-19T18:36:09.896" v="1506" actId="478"/>
          <ac:spMkLst>
            <pc:docMk/>
            <pc:sldMk cId="145287860" sldId="264"/>
            <ac:spMk id="2" creationId="{5BF0CE48-F40D-3CB7-DC61-6C600DE31576}"/>
          </ac:spMkLst>
        </pc:spChg>
        <pc:spChg chg="del">
          <ac:chgData name="mariamerica john" userId="fa439be04020bed3" providerId="LiveId" clId="{96DB3F49-D250-4166-80FC-F8843F651695}" dt="2025-01-19T18:36:09.896" v="1506" actId="478"/>
          <ac:spMkLst>
            <pc:docMk/>
            <pc:sldMk cId="145287860" sldId="264"/>
            <ac:spMk id="3" creationId="{A3FBDCBE-AD08-4E5C-10BE-92BFA6D1B4C1}"/>
          </ac:spMkLst>
        </pc:spChg>
        <pc:picChg chg="add del mod">
          <ac:chgData name="mariamerica john" userId="fa439be04020bed3" providerId="LiveId" clId="{96DB3F49-D250-4166-80FC-F8843F651695}" dt="2025-01-19T18:47:09.758" v="1520" actId="478"/>
          <ac:picMkLst>
            <pc:docMk/>
            <pc:sldMk cId="145287860" sldId="264"/>
            <ac:picMk id="1026" creationId="{2324B049-67AB-37B7-C934-6C722D3FA91F}"/>
          </ac:picMkLst>
        </pc:picChg>
        <pc:picChg chg="add del mod">
          <ac:chgData name="mariamerica john" userId="fa439be04020bed3" providerId="LiveId" clId="{96DB3F49-D250-4166-80FC-F8843F651695}" dt="2025-01-19T18:47:47.172" v="1525" actId="478"/>
          <ac:picMkLst>
            <pc:docMk/>
            <pc:sldMk cId="145287860" sldId="264"/>
            <ac:picMk id="1028" creationId="{20E2B816-B519-9AA2-1B52-1DD9F261B66F}"/>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solidFill>
                  <a:schemeClr val="bg1"/>
                </a:solidFill>
              </a:rPr>
              <a:t>Sales Performance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1</c:v>
                </c:pt>
                <c:pt idx="1">
                  <c:v>2</c:v>
                </c:pt>
                <c:pt idx="2">
                  <c:v>3</c:v>
                </c:pt>
                <c:pt idx="3">
                  <c:v>4</c:v>
                </c:pt>
              </c:numCache>
            </c:numRef>
          </c:val>
          <c:extLst>
            <c:ext xmlns:c16="http://schemas.microsoft.com/office/drawing/2014/chart" uri="{C3380CC4-5D6E-409C-BE32-E72D297353CC}">
              <c16:uniqueId val="{00000000-6B72-4A2B-869D-873D2278FF20}"/>
            </c:ext>
          </c:extLst>
        </c:ser>
        <c:ser>
          <c:idx val="1"/>
          <c:order val="1"/>
          <c:tx>
            <c:strRef>
              <c:f>Sheet1!$C$1</c:f>
              <c:strCache>
                <c:ptCount val="1"/>
                <c:pt idx="0">
                  <c:v>Column2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numCache>
            </c:numRef>
          </c:val>
          <c:extLst>
            <c:ext xmlns:c16="http://schemas.microsoft.com/office/drawing/2014/chart" uri="{C3380CC4-5D6E-409C-BE32-E72D297353CC}">
              <c16:uniqueId val="{00000001-6B72-4A2B-869D-873D2278FF20}"/>
            </c:ext>
          </c:extLst>
        </c:ser>
        <c:ser>
          <c:idx val="2"/>
          <c:order val="2"/>
          <c:tx>
            <c:strRef>
              <c:f>Sheet1!$D$1</c:f>
              <c:strCache>
                <c:ptCount val="1"/>
                <c:pt idx="0">
                  <c:v>Column1</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numCache>
            </c:numRef>
          </c:val>
          <c:extLst>
            <c:ext xmlns:c16="http://schemas.microsoft.com/office/drawing/2014/chart" uri="{C3380CC4-5D6E-409C-BE32-E72D297353CC}">
              <c16:uniqueId val="{00000002-6B72-4A2B-869D-873D2278FF20}"/>
            </c:ext>
          </c:extLst>
        </c:ser>
        <c:dLbls>
          <c:showLegendKey val="0"/>
          <c:showVal val="0"/>
          <c:showCatName val="0"/>
          <c:showSerName val="0"/>
          <c:showPercent val="0"/>
          <c:showBubbleSize val="0"/>
        </c:dLbls>
        <c:gapWidth val="182"/>
        <c:axId val="1289043296"/>
        <c:axId val="1289042336"/>
      </c:barChart>
      <c:catAx>
        <c:axId val="1289043296"/>
        <c:scaling>
          <c:orientation val="minMax"/>
        </c:scaling>
        <c:delete val="1"/>
        <c:axPos val="l"/>
        <c:numFmt formatCode="General" sourceLinked="1"/>
        <c:majorTickMark val="none"/>
        <c:minorTickMark val="none"/>
        <c:tickLblPos val="nextTo"/>
        <c:crossAx val="1289042336"/>
        <c:crosses val="autoZero"/>
        <c:auto val="1"/>
        <c:lblAlgn val="ctr"/>
        <c:lblOffset val="100"/>
        <c:noMultiLvlLbl val="0"/>
      </c:catAx>
      <c:valAx>
        <c:axId val="1289042336"/>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289043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solidFill>
                  <a:schemeClr val="bg1"/>
                </a:solidFill>
              </a:rPr>
              <a:t>Sales &amp; Profit Comparison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7</c:v>
                </c:pt>
                <c:pt idx="1">
                  <c:v>6</c:v>
                </c:pt>
                <c:pt idx="2">
                  <c:v>5</c:v>
                </c:pt>
                <c:pt idx="3">
                  <c:v>5</c:v>
                </c:pt>
              </c:numCache>
            </c:numRef>
          </c:val>
          <c:extLst>
            <c:ext xmlns:c16="http://schemas.microsoft.com/office/drawing/2014/chart" uri="{C3380CC4-5D6E-409C-BE32-E72D297353CC}">
              <c16:uniqueId val="{00000000-38D7-4511-B07A-58972D787413}"/>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1</c:v>
                </c:pt>
                <c:pt idx="1">
                  <c:v>2</c:v>
                </c:pt>
                <c:pt idx="2">
                  <c:v>2</c:v>
                </c:pt>
                <c:pt idx="3">
                  <c:v>2.5</c:v>
                </c:pt>
              </c:numCache>
            </c:numRef>
          </c:val>
          <c:extLst>
            <c:ext xmlns:c16="http://schemas.microsoft.com/office/drawing/2014/chart" uri="{C3380CC4-5D6E-409C-BE32-E72D297353CC}">
              <c16:uniqueId val="{00000001-38D7-4511-B07A-58972D787413}"/>
            </c:ext>
          </c:extLst>
        </c:ser>
        <c:ser>
          <c:idx val="2"/>
          <c:order val="2"/>
          <c:tx>
            <c:strRef>
              <c:f>Sheet1!$D$1</c:f>
              <c:strCache>
                <c:ptCount val="1"/>
                <c:pt idx="0">
                  <c:v>Column1</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numCache>
            </c:numRef>
          </c:val>
          <c:extLst>
            <c:ext xmlns:c16="http://schemas.microsoft.com/office/drawing/2014/chart" uri="{C3380CC4-5D6E-409C-BE32-E72D297353CC}">
              <c16:uniqueId val="{00000002-38D7-4511-B07A-58972D787413}"/>
            </c:ext>
          </c:extLst>
        </c:ser>
        <c:dLbls>
          <c:showLegendKey val="0"/>
          <c:showVal val="0"/>
          <c:showCatName val="0"/>
          <c:showSerName val="0"/>
          <c:showPercent val="0"/>
          <c:showBubbleSize val="0"/>
        </c:dLbls>
        <c:gapWidth val="219"/>
        <c:overlap val="-27"/>
        <c:axId val="1343810560"/>
        <c:axId val="1343807200"/>
      </c:barChart>
      <c:catAx>
        <c:axId val="1343810560"/>
        <c:scaling>
          <c:orientation val="minMax"/>
        </c:scaling>
        <c:delete val="1"/>
        <c:axPos val="b"/>
        <c:numFmt formatCode="General" sourceLinked="1"/>
        <c:majorTickMark val="none"/>
        <c:minorTickMark val="none"/>
        <c:tickLblPos val="nextTo"/>
        <c:crossAx val="1343807200"/>
        <c:crosses val="autoZero"/>
        <c:auto val="1"/>
        <c:lblAlgn val="ctr"/>
        <c:lblOffset val="100"/>
        <c:noMultiLvlLbl val="0"/>
      </c:catAx>
      <c:valAx>
        <c:axId val="134380720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343810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solidFill>
                  <a:schemeClr val="bg1"/>
                </a:solidFill>
              </a:rPr>
              <a:t>Profit Contribution by Manager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c:v>
                </c:pt>
                <c:pt idx="1">
                  <c:v>3</c:v>
                </c:pt>
                <c:pt idx="2">
                  <c:v>2.5</c:v>
                </c:pt>
                <c:pt idx="3">
                  <c:v>-1</c:v>
                </c:pt>
              </c:numCache>
            </c:numRef>
          </c:val>
          <c:extLst>
            <c:ext xmlns:c16="http://schemas.microsoft.com/office/drawing/2014/chart" uri="{C3380CC4-5D6E-409C-BE32-E72D297353CC}">
              <c16:uniqueId val="{00000000-EC74-40A6-BB86-87AE93FF5E17}"/>
            </c:ext>
          </c:extLst>
        </c:ser>
        <c:ser>
          <c:idx val="1"/>
          <c:order val="1"/>
          <c:tx>
            <c:strRef>
              <c:f>Sheet1!$C$1</c:f>
              <c:strCache>
                <c:ptCount val="1"/>
                <c:pt idx="0">
                  <c:v>Column2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numCache>
            </c:numRef>
          </c:val>
          <c:extLst>
            <c:ext xmlns:c16="http://schemas.microsoft.com/office/drawing/2014/chart" uri="{C3380CC4-5D6E-409C-BE32-E72D297353CC}">
              <c16:uniqueId val="{00000001-EC74-40A6-BB86-87AE93FF5E17}"/>
            </c:ext>
          </c:extLst>
        </c:ser>
        <c:ser>
          <c:idx val="2"/>
          <c:order val="2"/>
          <c:tx>
            <c:strRef>
              <c:f>Sheet1!$D$1</c:f>
              <c:strCache>
                <c:ptCount val="1"/>
                <c:pt idx="0">
                  <c:v>Column1</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numCache>
            </c:numRef>
          </c:val>
          <c:extLst>
            <c:ext xmlns:c16="http://schemas.microsoft.com/office/drawing/2014/chart" uri="{C3380CC4-5D6E-409C-BE32-E72D297353CC}">
              <c16:uniqueId val="{00000002-EC74-40A6-BB86-87AE93FF5E17}"/>
            </c:ext>
          </c:extLst>
        </c:ser>
        <c:dLbls>
          <c:showLegendKey val="0"/>
          <c:showVal val="0"/>
          <c:showCatName val="0"/>
          <c:showSerName val="0"/>
          <c:showPercent val="0"/>
          <c:showBubbleSize val="0"/>
        </c:dLbls>
        <c:gapWidth val="219"/>
        <c:overlap val="-27"/>
        <c:axId val="1518138352"/>
        <c:axId val="1518137872"/>
      </c:barChart>
      <c:catAx>
        <c:axId val="1518138352"/>
        <c:scaling>
          <c:orientation val="minMax"/>
        </c:scaling>
        <c:delete val="1"/>
        <c:axPos val="b"/>
        <c:numFmt formatCode="General" sourceLinked="1"/>
        <c:majorTickMark val="none"/>
        <c:minorTickMark val="none"/>
        <c:tickLblPos val="nextTo"/>
        <c:crossAx val="1518137872"/>
        <c:crosses val="autoZero"/>
        <c:auto val="1"/>
        <c:lblAlgn val="ctr"/>
        <c:lblOffset val="100"/>
        <c:noMultiLvlLbl val="0"/>
      </c:catAx>
      <c:valAx>
        <c:axId val="151813787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518138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Sheet1!$A$2:$A$13</cx:f>
        <cx:lvl ptCount="12">
          <cx:pt idx="0">United States</cx:pt>
          <cx:pt idx="1">Mexico</cx:pt>
          <cx:pt idx="2">Brazil</cx:pt>
          <cx:pt idx="3">Argentina</cx:pt>
          <cx:pt idx="4">Australia</cx:pt>
          <cx:pt idx="5">China</cx:pt>
          <cx:pt idx="6">Russia</cx:pt>
          <cx:pt idx="7">India</cx:pt>
          <cx:pt idx="8">Sweden</cx:pt>
          <cx:pt idx="9">France</cx:pt>
          <cx:pt idx="10">United Arab Emirates</cx:pt>
          <cx:pt idx="11">Namibia</cx:pt>
        </cx:lvl>
      </cx:strDim>
      <cx:numDim type="colorVal">
        <cx:f>Sheet1!$B$2:$B$13</cx:f>
        <cx:lvl ptCount="12" formatCode="General">
          <cx:pt idx="0">8</cx:pt>
          <cx:pt idx="1">10</cx:pt>
          <cx:pt idx="2">7</cx:pt>
          <cx:pt idx="3">9</cx:pt>
          <cx:pt idx="4">12</cx:pt>
          <cx:pt idx="5">11</cx:pt>
          <cx:pt idx="6">8</cx:pt>
          <cx:pt idx="7">9</cx:pt>
          <cx:pt idx="8">6</cx:pt>
          <cx:pt idx="9">7</cx:pt>
          <cx:pt idx="10">9</cx:pt>
          <cx:pt idx="11">11</cx:pt>
        </cx:lvl>
      </cx:numDim>
    </cx:data>
  </cx:chartData>
  <cx:chart>
    <cx:title pos="t" align="ctr" overlay="0">
      <cx:tx>
        <cx:rich>
          <a:bodyPr spcFirstLastPara="1" vertOverflow="ellipsis" horzOverflow="overflow" wrap="square" lIns="0" tIns="0" rIns="0" bIns="0" anchor="ctr" anchorCtr="1"/>
          <a:lstStyle/>
          <a:p>
            <a:pPr marL="0" marR="0" indent="0" algn="ctr" rtl="0" eaLnBrk="1" fontAlgn="auto" latinLnBrk="0" hangingPunct="1"/>
            <a:r>
              <a:rPr lang="en-IN" sz="1800" b="1" i="0" kern="1200" spc="0" baseline="0" dirty="0">
                <a:solidFill>
                  <a:srgbClr val="FFFFFF"/>
                </a:solidFill>
                <a:effectLst/>
                <a:latin typeface="Calibri" panose="020F0502020204030204" pitchFamily="34" charset="0"/>
              </a:rPr>
              <a:t>Sales Distribution</a:t>
            </a:r>
            <a:endParaRPr lang="en-IN" dirty="0">
              <a:effectLst/>
            </a:endParaRPr>
          </a:p>
        </cx:rich>
      </cx:tx>
    </cx:title>
    <cx:plotArea>
      <cx:plotAreaRegion>
        <cx:series layoutId="regionMap" uniqueId="{6BD31B00-60B2-4E0A-BDCE-04C51DAFF021}">
          <cx:tx>
            <cx:txData>
              <cx:f>Sheet1!$B$1</cx:f>
              <cx:v>Series1</cx:v>
            </cx:txData>
          </cx:tx>
          <cx:dataId val="0"/>
          <cx:layoutPr>
            <cx:geography cultureLanguage="en-US" cultureRegion="IN" attribution="Powered by Bing">
              <cx:geoCache provider="{E9337A44-BEBE-4D9F-B70C-5C5E7DAFC167}">
                <cx:binary>zHxpc9zG8fdXcen1A3ruIxWnKsAePEWdpKw3KIqicQyAATC4Bp/+6aUOc8GNNsrfVQntKpu7i+3p
u/vXPfz7/fS3++Lhrv1lKovK/e1++u1F2nX133791d2nD+WdOymz+9Y6+0d3cm/LX+0ff2T3D79+
bu/GrEp+JQizX+/Tu7Z7mF784+/wbcmDvbT3d11mq9f9Q+vfPLi+6NwP3jv41i/3tq+63eMJfNNv
L64epuzevvjloeqyzr/z9cNvL/Y+8uKXX5df9IzoLwWcq+s/w7OEnmhKuaaSv/ilsFXy9fUAI3LC
kRa7f76Re3lXwiPHj/B4gLvPn9sH5375+t8/n9s77p8vZ85GX3iN7O5kVx8eWfl1X5b/+PviBWBu
8coTcS8lceytpbTfV1n38PmXt91d9+C+SeH/LnSqQbSUS0Ylevyh+7LX+gRhRQXVTD/+sG+0v2jg
3z7WYUUsHl/oY/HuUi3v3/731RK2d3NWfJPJ/10fYOwn9PEHkX1NcHpCHjUkxRdNwftfXO+LJo6f
5LAKvj23kP23l5dCD9/894X+zzbZcV7dfZPAXyB3yk60FkwrjL4YutwXv4D3hSSK46/iB0d5Kv5/
60yHNfDk0YUSnryz1MM//xf00LuuvSuyv1IPhJ+AlBFTFH/Rg97TAwY9MY2wpJQ9ugFeqOHfOdK/
UMOfjy7V8Oc7z9Tw/r/vDlH6l7oCFSd8l4Xxt5C/0ACiJ5KD+PXCA44e47DYvz62EPnXV5fijl7+
98X9pnfurzR5iCxCCYq0Ohh5tDyRjFMk9Zfwv8sLTwPP8eMclvu35xaC//byUvJv/gcM/az6/FcK
npATyglHitNDoUbqE6h7hJSgmMefRfF59DSH5f71sYXYv766lPrZ/4C9vx0fPj9U34zu/55quT4R
kmlJOPkidrUf4dkJJ6ATJfl3rTy19+PHOSz3b88tBP/t5aXk367/+5Fm095V9w9/neSZOBGEQZgh
+8UNOWFcUSmU/CpxiPhPRX78HIdF/u25hci/vbwU+eZ/oKT52nL8s7379Mu6zNq/ttsi7AQiCWFS
/2nbTzpdKPFBAUzhb6UPeMZTPfzs4Q5r5fC3LHR0+ENLjf3zf8BJoPvJPv2VaSEAIIIAEMH0dz3s
Byh5QgnFGPGveWGRkP+NAx1WzPcHF7r4/vpS/C//+VfEqH+NWXxHa1Z33d36EeZ5Alv8+N1HFgF5
Wjz61Z4PZpEvpn72+bcXmEEE+g4e7b5izw+u7j7fJXfu/q795h/fH3q4c91vLzg6YRITyN0IYc0p
BhWND7t3GD3BSlImGSbQ6T1iTZVtu/S3FwHGJ/BZwDmkht5CUAbu52z/+B60JQJxTJWUCqo1Tuh3
bO2VLXxiq+/i+Pr7L1VfvrJZ1Tmg+uKX+sundgdVmEKgJbsjCEWIgMoP3r+/ewPwHXwY/z9Vx73C
aWqiIS2ms1lZG7Kkq1ZPhHKACgT1PSrw/cAMg0MLonc8L6gwgfDk8ioaeHORoub90A+3PZ/WVhd1
2DLnox8TXLIFpMQugIG8MedYQsH0lK2Jlj7Ok6mJOi3QderreKvlGIQ/SYVgIoEnBKUbwkhBB/iU
Sm6ScvS5b6MGpW7lkSNb5ih79WMqOxU8VREjWGoK0JiCtp8jDM3OHpXAqAK3lYtMObFobtuwK5ON
Ydllpty7Kc/v+6loj7C2E9A+UaIZAcuVjHBG2U7AT+zCz0nSjS5wERNNssK96Day9sGaB8RfWiTr
IxbCn9GjAOwBJYqg5CI74PUpPek9ipVouiig8oOMrVwBORuxxHRHKD0zDQL9OudUsR2aiOSCs9i3
luT51EUVT6dzPzMTkbov/gMqhGOgJfQuRC/8ajBjLjLVd1HapI05z30TB2CMjZuOEHrmWgQ6B/Bh
JEBZnCwtPWd6SOZUd1FR9EnUj8Zs9WB5pOKMburAkj9c15WnPzbJA9riWhEtOEcQjOhCW0jGYrZ9
0UcdYdVasGratIwFm6qp9RFDXKpLIwUOphTmBCuhl9aPNBf92FAa5WOSb61V9Cwe4/IIlYW5Q5KF
CAW2jna9L5J44clNU6BEk9lEXtbm1MBAICLFZXlbxhgfCU0HSDFwaMkktHSK6kUs5DOq6mmqiwj1
/oKmmoO+tDwvamLPGpMWR1R1iBwRXIAdgluJpSM3bmSq6XERESG4WyNVVVk4pE1xMRRDgKOeFbI6
Is2FzkCaRGAwDEwUATif7c70JHjQSuROmcxEchTBWc30W9Nw99OMkV1PjBkIketnKktx0jjuLBCZ
RneWoJKdwawpX6dxg9fTSNsjjnaIqV1gEgD4gZks9cbULtyXQR6Bu2ebXtbFutBJ8B9wBf2mkDBl
omD0UH08FV1Fi8zXWOXRZGwRxlVQrGxLfGS70kWoM3j9Y08+wBVkMDBF0BfUmUuuJAv6GZzZRHNc
5hEETbMucD0dsfnnVEBFUF7Av7s6QC1sXntbDNwLEzV1Jlbd4NqV6Z3d/JiXRVQCswNbg1JDQ3mE
tZQLKp3QLlOzLyLVpklI4H/XLpnzsKM0PsLQIVJcQuCFIg2DrS9JEZzIeZRFNM2FiNKeTW8d1mOo
ic/vfp4rkJxUO2+iaOnA/Tz0RT3rIopF8q7u4+liyEgf1n7sf9oWoPPGFCnIJmB7yyotRrjL+iQt
ITMm0oSD6INoyqz8DxiCqM4hf3C6Y2vfxFNq5di5ooxEHrirOUAzfkn6Jk5eokrX5z+W3gHLg+IJ
0jwkesbAsfaJjXnVqFaaMkKFQyF413CFbKLOfpqKEhhGkxQCLYxlFl5bBmjkHlw0Gtu6Xedu/p35
Qh4x7wOsADgLE1IKVRJlfJGjsgHnaYyBSNBXxTqrWnaddM149WNWDlj2HpWFdkidmKwq2zLK4jE9
VXVBw7lr+nVBRvn2Z0kxKB/I44wFLI6hfd3wMZh8M1AT8RFSbwip0KwM4fltofrgiIaes8UEhgAH
OwkC2i260JA2xpCRIRMpnrMLI2V12Y1JdgddBDsSG57riQm2y00EihOgtZDgGJPAegukLMTVNW99
EBqC3REqO8N9UqBDsGOCAyqMKeHQw9GFNVS5HAtVSROlSZ0MV6S39kORGNVdDCqhdWRIUKgjFvic
JrQfAnpFDoUf9I4LhY3QVpHRJkVUY0rD2KB2FRjOV4UjUKrTFh+pI/BOK/tMwkoAgFACkG8MnciC
oAXt4NQ2RZT0OnaRpLVOtkLXLgk77dVNMApttgLiYRv6oXN+7fMa/U5c7T50WA0iivM+IVFdkdiF
Qqf9Net1GYRYmKnYdvU88S2mjl3MjCYff9a8OfQZWu2aXqQxWhy+zV2SYArpaJzLugqLeXA1tANz
/Cko4oIfsYfnBg6+BN01lruuBkS270yuLeqpraHOG3PZ+U1pOHnfsqZro1Zpnh6hdsASMGJIAXoO
2BNUs/vUSJzlWV9C/mPUuHBiqcjX1VCYBPo3buMwpdOxSL77yoUtPAJdnEEVBjZP90miRMxpYEQR
OY02WS8e/IzKyKB0lTW1CRkb3/5Yf4d4BO+VBIBqKMcAZ9krxXrEnAsaSIfZOAVhn9BbPWVXTZHF
kSl4dsTWD+gPhAkYkVQwkYBouE+NFgOVQcvKKIEuJQuDztXvAt+Ys5xl9PrHnB2itUuHAP0CTgLd
/T4tVfN29GNRRVy5aZ0KG1yUQ5KfF6Wb1z8mdUBrUpFdDwwLC1CsL+JulVaJULGrolnX9appjHxP
lENrC9jzGprHfF14nxzJYc81pwBPEwCZgAPufG+fP6tIP2cZAl8Qzl25uYzXHI34TGc5DjVmbPOz
TCq9qy2AU1jcUMu4GJAgaVIFJVo/TuNWDTbLwz5r+8siHdF5HpvpVUAavvox1edaVGAohMHgUMD/
8IUPOuaZlT1Qbce52M4NJLLGNGVUdMUx41QgsH3fg/hFNWJQ4hCClwKluZbFUNVllJOqH8LZs/JV
o1tUhbSaq5tiNsVb45o5DTPf9/ZIsHluQwA0gL3u5hU7fGjBaJFBLsxqU0WybbsrW5Q8ahhglqGe
x/xlwIv8XcxLfqzGf5bHGUBRQnHwfwQtplrEbzM03lc2h2ynS302qaS41DRVR/z+EBWIoYxCv0eQ
XIa1eZiJR00G/XnJ65U0bRvpRPVHLPSZrQDkBY6wk6DmGHLpvkd03dQOmEPtiFufrndLLyH2Hagr
Hef/hBSgKdArCo3IMhEVc992Je9LYGgUp0R004ohX65RHkzbH3vAAdlBgQXzWYhlEF747v0nOEOJ
MyUzMpXRVAcyLBFEm1XcFvYn0eRHwJAQgIfA/AHtWpYhI3F9XlYzNEZurJMQxWnxUaig96sf8/PM
0HdaAugE+jyIylBl7fOTBFPreMLLSDckq0On4iGIVK3byEw4OJtsQNymI74+4mAH5QhxT3AFi2VC
LIK0oTnPReXLqOW6OW/jIL/jhpLsPyKjoEuH5hJWenZG+kRdSTvnrRRjGUED0nMAeLPBRgHAYUfM
4hGt2wtXIEcKm1kSKMGY5Bk/0ljbz6Av1oaJ8muRJu+KtLVhyYszi+hpnQF4U40kVI3qt1JX5IgT
HJLokxPIRezQxeRkLzA0hH0ghkj1orrt2czf/NhgjpFZJDrhssk7cK5ooNN0VWr1npZ2OAJJHSay
Cx9SgHGShVWSYZiDMd7VWj4x7UahpI6CMtDoiNoOWT+AD4JBbQc45TLJVG02mL4hZcTzRoQjm/Ab
x8gIqBRUfCy0sokvcVodazIOsodh6IAlVHuANe9bpe+51cgCWTZnVR+lcz7fFklPX/9YVYciMKUA
rwBcD3UQJftkxOADQCyhvosR12FtPdt42QHMwkYa+59OKuDMGBx5h51DY70oXUnWs2HkwFNQj104
27TOIpq19uc9GuhAEQlNPAX8/FkHT2vcMwsBi87K5KEbWLLlU5sdqeeeyw46d4E1gphIEMza9mUn
7cRqwpIBLMH3YT47vxpSqUOFbXkkRu2MeT90QElFwPpgdggoIltIrvDTEAhoJaN0LONNboNmW7e+
vE4FtqemKt0RfArvzr5HELa6NBMCQwW3g/gWsTfnNfck6Kcoz4nJr+ui4PaugPa/hd5Kt93rlNfo
tpKdtmtTy4LcyNz38gxqhqB++5M2KhWCOh1GmQCVwBhkIee2Inla22GKjGyCTSZRuUUAZrxOqTxW
UYKZLBhX4G6wfgIxmkNeZcuiOW6qKu7iTEawlhJApPRVMOhr6RlzHypao7xYGTU2vQhnFrB4jKDz
nefrdkhVt2WQOvKoABj2XWMmk93l3rXVKisT60I3W/6ygE7rDYeZIj83E5pc2NYjnta+lfQDy00n
Lqam1DZsWiqmiLRTk7wPID89TkeysQP8c4Zyj65Jx4YuCdlkCVVhKSoEqtET6ceXmQW4702sJ9bl
UddPcXxTokKfujJlkwmT3GTxJ6aLXpRryFJqrEM0y0ylIbGe5nmYYVnTTzHxpfSRF1BkvPapCWQT
2STAhQuxaktA4HQrXXlhTQJG0HdY5G04FgmlVy7L48CGs3Bpv26oD+RlOZg4KdZat+WUhTnn1ZxE
Kp/7/PPEg3g6l1wVcZRX1E/3VCVlBghf2ow8zKtpyHCYuHHKVhWay/yWTjRlTThlPhZv5GC1Pmvj
tuKvbD9quWm8oO6sAwWTqPNW47WomUfAOqtouhqtzpst873QL81ceB2Nbpjqy9g0jb8e57YI3gdJ
SdxFPHTt8E55S/kKZxidD0la8TCY5rl6aEjsH3LbB+SS9mNZARLex/wcAlyBrgQzeXtG2mrsz5LE
xu3ajboSH3KRYh5BGBQqkkmcfGZQVKksnBPDUJg3rEou6DglWbICMDDNbgOWxiRMICjbcGCs9feV
pzDNDymO0/wjeJuJV3HDq/htHBdKnGNeK7lxhkzk93LCWb6mVdWKu6lNUVGFQ52VaR76jjTJ2lRO
laFJ2wm9SdKuj0MWtE5cV4Y047qcGyTPm7HSf7REk4fWFm4MkRRlckp7lBZQENYyXY9GxmyD6zq4
1hSwv7B2Yza9o30b46hwjJcr4gfePjRZjH6nNHUyLAScLZxJ3UEiaLKq2bSmGi+RF6UJAc5D820b
DE0Xyjbrc6htR9lFuITiJcStyT6QlhRliJ3lLHQ87ptVDyBjH01pYpN1wSoEtj0bSVcpmug9Hsqy
CrmegyrSMB5Lw0pPuQI7tPm163J8j4gz2coOfqbb0QTTOx1Xqj3jqB/dOiUSTVHKnGWRcRUXq7Ko
G76pakQekpx2+UolRA7bGRpxHjo8T+MmHk33u8xLyq4Sr4Cwn4VII1gBESqsksDbdWssflePLB1W
llk9nsuaQ8/VpqY25yr2yG/YWCX3o4U2ZU1KQquowqL7KOecd+8zKIb7qE2CETpeI6AKAgC4eesq
i/yVNAnpomZMpxSw17nTPGyHRpqXtUWx21TccB8WpUrRagiGMr5K61jRKIk75c7zpk9YlGQ5fTeb
YE5v50xUoIw8z31YZhVM1vMOs/cQ+NPbWk/xG4jdxKwrJ0T+PqjqCsKNatB8OkLM/KNFrPudD2U7
XQBokP+uB5eVFx6NvQlj14hpBTV4HKxQb8oHRGL8Ph1gUB3CBKsbQ56QIdgCiN4k0TjFVnwc7JCh
15Mtsbsta4/eoDborvGMATwaA83mC4hD1fUw8744C8pa21Met2aOAAtq3tbdYIrIloH6Y/Cxtme+
m/pmq/OeZJd1itHvQYp4sq19XgRb2AlKHuiIcR32yunxrNQN71ddlddBmELFqDY4a/L8MqlGjc/Z
iPitSJETYdAz8iFH0LArqPfToAFnn1R27hOkLrD35XxZ92lVrRy3JlirMaE2EnE6DpGOfSrGcLSO
virjIMUr07hyCJGZmVqXahz7TzGM85srV1rZhbRPB7qGWCLHMJalnyIX5PPrYgZI7WOLHPqoRJyY
97DsZPBF4QLBTj1LIeQ3Cacu0j3uSIR7E5gtxJKBbErlapKEPp4FXiVB5nnk6FQmHwo8mU/10JBb
UVgVbxgOSliDoAWG2JBBDmjXUz8ODeAxNGnexEHhyneFoa2+TUydJVtZgLuGk4VWJCwtJW8omRGL
SB6z/ALHmjYhdEVlGyE0xvlKNrxNV60yfbyqWptX10k11MWtqApKtkYXar6UCSyMvU+7GjDesa4h
S5p0KMqVgTGhAkPM2y7SaTumYTfkAdq2Hqz896DoUxHl3dCfsyCZxjM2g/LWWmXIrWEhx8Sh1tab
06qcZvtHC9N+Dz3TUN6NqZQPjRaqvZ/MiGH1aYBVgnUWWIPDeg4aKBLqUvAbCBsFbcM+LpB+DdHK
uVNb0mQ6r8FHaZT5Lo8BlJs6NIUkKdr4ljSiyd4GqkcYjF0Jv8rQpNrtbs4/vDGY1enbso47doYt
rsGkS9Wzcq0GWZXvFJqtTkOXqh6sZM4ze9Wm42jOXd3q4jRJmIaVulkxH4cZ9DPtbRV0eWci3c2l
HkIzUzx87DRM9e94l7jkTTbUpbunk5rAhbI45S+bMlEPzMYDJHukO36ewdpGFlY59vOZF0OQrWML
YXkbi84Y2BgQCiQcVXbKmhuojBow4zqoBnk6iQKzd8x4hK/bErDEW9Ebl7ydQNL91g/NWFy3bG7w
BsaL6bDNE0/TSNG+uB1hjdu/8QOtghWwnzefYNraJZE2nvVnPCMNOkOBmsfIVr2cAFWS9Jy7zLsP
dToDJkdwXrYhh2n8RY7mUZ1WMgfwfMK6aqLcDbgMIUig4bT1A6ErrDJcXzvfjhCC6hF0HjnWgWOG
Keqr4GNZmmDc4rRJxk2AgMIlI9koN9BXFvjK4KyaoqmbShE2A8rJBtZQ8iosk5lMrxIXGHIzCBq8
bNreyssBxrndfa3RML5kibeAtkjDsHubEtgfCUs3km7TBbLGr2SV52qLOqbvgg4hdyPjcaxgO67W
pAinPuj5GtITIKJBkFsWRCYWHtmwG1OF7urEj8GHxiYZpFJf+vePdfvXddhXX9qFL1ud97b2bQYl
wuLXf1x9u4n9ePP3+8cel1///O26fqjedu3DQ3d1Vy8/uaP3/aPw/V/p75Ze9355tn/7LzZsv9zu
/hdv/nvrtxKQ6H+9fbuBKdPTvdvdp7+s3QbQDMDqNADWsEzzbeMWJognu4EpwE+w80IeNw++b9zC
zQPoMAHHB3wZpj27+93fN27xCSASsIQG4wTAT9HPbdw+7jf82fFxmO/AYAIant3WLYFybge2P4HB
GlVkHSeO3Xja+HOoKdyHIWXBp8q1/DoFQP3aiNKvYqn6l0E20DMzpVM0NqR45cGcjnViC7Ts8Twc
QD/oxnaLEnCu/fMEeZImaAzkDSM5PeuY7UJX5PaCzdBiD1p1YNK22sw5UesiKxIYTtUkijtTHhlL
7SMxjwdRCiZ7oBy4gwYgyf5B4pnQuIIEeRNXbbFOE9ipNX4+tjf2OC7Ylz/MEWFJi4EqofHkiy7X
FyKIOzLEN0FcJBFceDMrVaI5mlMohAzkq+0kugtG9BwRN48PUw1pMY65PBM5hFlq2mJT4qbfQpKu
VgLaqzM1xvFpNWiy7VxWrOJymC5EEUwbUzdQsMN28Puyq6EwdmWu16xqm3VCSXIEQCP7OMlOgLsl
ZIBIdtvcsHa+gAM59BoltC7yJqiqi7oPVjxrX1qcXTbQS0Fre4pZFQrPV7W1UZMCJuSHFet9mE3N
aZr0a4biDYGygFTyvCztJs8hedjhbcc5pJJ4C8u/kQiOoDvP1b47NWC+0IvD5cPlFjWJE0vHrlM3
KdTUp4EyOvR1444I5yAVgFcA5IbFeUCR9o2r3JWzKqvUjec9j2RO5tA7OR3BffEBFRDYZdkhfQDm
QA+yTyahjU3JrlYfCp+9hr1LkWzbehqGyCSFe9061qANVXl249u6tytNxvYKUkQrI2FY1ay7lozz
uimaBHa8ZlHadan9nB855wFpAFoHGDysXMNq2RL0NEVbOCrL+CaHZnKtA2gOiXf8CAx5yNXADhkI
HDHYGVl69Fi3CFJZEN8ouGR9CnPR+qIhqI5QxbsoxxxHtcvdOs9rt52rSUW+a8hb3Zjqd04yvwoq
jmCnKs023sKNzNTp03Gq5ld5J0woUoDpAFugl7AQEmxgUW5e5bXAG9+X1cqaDr0u/Tydk5zYyydp
5mu+fXpr4vHgixgCWwEwG4SryYAaL+VXlRmBGTPID8XFeN564ES0/hNkILNVoqqiHjYeN/1UU4Aa
THtVSduE1hbsTZBjcd6jJIh4Zo7F8l3q2DuWBO/nu5UqGPLBluoCveRTwlSfd8ltAnDpxZThNCoC
RC9U3NgL30LXA2GthVbG9asfS2QfN4XQs6MMULAku6sXsMe/b/cdnXuRpXlyW6ryssJavJVB/tBW
cXDW5eLY8tP+qOALNaF2m5cwjYbcvPAyPlpD6QBepgsDYJyV86ofaRLFtnSruqmhxs8aevpjFvcB
y0eiMJoDvBIWkaB2oDsRPMnbiYViQ1utbmIs+Ms0q2VUUVZFsMVgP8hUy7Vn1S2FwdOWD+NwxGOf
BRaJ4bYPwArgrzCE54ssnePZuC6rIX4lA4+oKD6myFZR4c0Y/ZjPxz3PhRXBwgbcWdqtaALAvyDV
wGiGw4KLvgmGtp/DtHFim1R4/DQ0fXra0PFSjkqe4rH5pPTsX8c9Pp3bia90Iv8YUNmsYDnOvqIZ
+QiY6HwaNOx3qKvkZg5gcdUTM6x8UQWbgpk/DNPZS1iybSJcGR7lMABY2SxuL3hPb2fk0brWeRd6
T9ga94G8gJtp2dqrtr6YMYrXZBZrJvtXTaHbM0AaPLTyWXnnLddRh3h3ZqGT2EyuDlYaNrIizGa6
gvYSHQl1BywS/hQBgjk+FJEw4FnYv5N8okM9yZuKt3pDhqJZl2VsQt+U8/ksFGCK0LocIXrAIuXu
fgQ4OuQcuDazb5E5T1BNa6FvKLXicoLOZoVlFZyWEEvPrAckIZmbGnoqLq/jZuyPOMQBk4RLYwpK
KJiy7vYQ98l3HHnaFQbsJKUo7EvSvapp8hqX1h6pDBdTkkffg6E4FAhUQScHwW2fVJuZXGif6huR
zdUr6Nn7Fc0oWjnhbEhSPm6MbMdoVJ5GZoAZgOhGf2xUsyufFn4Bw2sGm74AvSK5XMCdoB8cA26D
m8KWbNV20l6WNW62BpB2AINoe07mgl4Sn/nTZOr0pk9teupQk365W//ljzodSD8Hgi0oHVYwIYHD
1FIv9J6ZgU3c1vJmcrjYMihNQ51b+zL3/E03o2N3BA7YtgLDppDuYAkILxdhcj+yoaqoummzSYQ1
rWAwpiy6DKgX2yL35OWoxecjQei5rHd/9AMqwt3NJr6so8ZibGeGR3XjUCrWHv7sSDsZdSRpPXrl
vkZh7qshiXDQKZjVwms7OejSdGN2a4N6CO3cDOvOUH82jkK8iWXrTjHV03lSNpDPWpdtU0yC8zrT
3cuy6dl6CMb6mKk/tzJIoRwyJNv1qdAk7pt6gaqqI9ZBadFXcLcK++EyH8Z5hU1cnHbco21KqV/H
WZOtmkyN527E47bpUr/+sQqeN4awZokhCcBCItQTsFOxfxJrcQHzNJvdyt0wxxdpd6ptPVxD2xp/
hMsRwzqbZLUFCEqf8rQ059Uw4LCp0m7745M8L2tgnRqCAOwrwlmgSd8/SD7BUtgUN9ktD/LGrjxc
g3nX4ARaYVekkw13BV8XtmWS3naqt/RIQiTP4yyMJzUAzIrDFtruxu1e5ofRX5MMehhuYXA1R7Ym
dD1aC1M15hqYIWTj6RjEwy1scakoNnO1bWLdvFW4UreAtU6X/TS4j4DH19eGkeRt79EQqq5oz90M
uXCoXPkqc8qtKpHCoqmIZTj4qT1tCjLDpU+Ot7nuq7AySK/yoh1WEzbiSCp5HlJghQoiyv+n7kya
20iybP1XynrvaTEPi97EAIAgxUEDqNQmTEopw2Oex1/fXyirXwsgjXjq1XtWZbXJSjrCh+v3nnvO
cXJ1ZTsSF5+oVrlcKlUpnpsqmoO6zTWAUM0KqsYd992s/Z4iaAvoFNYbbQCFKUX4i1K1zdeOlhZL
WoyJ15Zrt9eFNK7cUC/LMThbQAqIBDddC7HyfOWsJi9z2rjV82JtvYHGPGqFq5EjrHOop4seNOs8
hIpWiofCnOJ9k3Tfp0RT/kqzPLlx+iLflU6XnDRTj678tpe3JxW6rW2QE9XPiyyrKnLRF1qZPWtJ
rAdlXGUovSr9SanFNX7Xy/Nj2Dp5MnkCo2Hfcz4LrT7Us1Zp5fO6lOXj1Fb1t2FJG88p6mkvOyd5
UrV+2CXual+LsC+jGcRYgAkUxNAK7MtcckIG1K1alz8nMM8+xCYBQrdnESq9tWjePFXf0kjVoTza
1fc+iqzAdkTrx516jebzcoNvxRqiZghusPgU43wO6G9LYzTM8lmoIvPVEQmpZVWBjeTI65S6vBYz
Xi7vVokB9W1MSDgVFygT5Js8LbWifE70dX7uzTXdd4XS3/Z6l3pQGsenRp046EWr0PVMwVbmovGU
tNHu7DlfD0pkUtlIquNSFuKY1DOZTTrpnpkn8bsOirOfoOjcm4WzBGkRKZ67DPOtbtXtU91M15g+
L3MAojhTB/kGhjr8vfPpi6tcidSik8/dPOUfu9Rud4oRO8HYtO5+1BD0rWbqXMu4zskxW5TYlCYW
AQLqz7Zs56MWleMkMsrTZy7L7DHKVftIP0TZpyZttm/wj9sQReZym67FeJ+WdnMlKm5fdZ4f0KcE
JHS4ADfsd5uVX0q+rteUyU2L/Jn7sQ+Mpe68Sdbjlb3yylaheuZYgsYgprisnZdCsVeLhvGzoXQ5
uNw83mZpbe81w2rDt2/SV4cic8VvAmEDssLzD2qlhVp2yPPnvKoKr7OjJtBT/VMKt/3KSK/kVgit
YOYigkcEA4P6fCg3EZYwl6x4nuLY3qlgAzsxNN3BnvTJczJh7Ydu+Exzxdkt/dI/Dtm8eOowybC1
jCR0S3e6UkK/XE0LmhpRAOkSyZW1hclfVjPJZgQWacEvijp3X4DhoUoQ1wr1lyeFlhgORqrlbqR1
7WKKbTVSUfBOxfPo1MndaCNCqp253HWVLA6uAfFVzMZ0ZaO+WFdMk+hbYBAB7RqA82LQlk2Vr9JZ
noWt/xjo4+5GiCnhHHf9+7d30MtSjKEQVpA0Q4qH+Xcxi4oSO72SVevzUORJOFvuGIKmAn/HTXmM
11j1xNoLHwXQcFcOawwyYxQ3b/+IFyuJqIpIzqGE46i9+A0wUmI64ob2PNlaGpT2OHtZmVpXzuWL
laRTg8MHoLFCq4b2yPl+AQZqSkXo9fOotcmN6FTzTpmXKdBVa93FqRMd+qZOr5yb83uKDJNGE/OK
EmDDjyGkng9K33lqB8ftPsWmdacO6VM3pZNXSPWELPPvt6dRO5/HfwaD7qduQhIQrUuu/mIsfaHW
8fCpgL+Qe3Zv1p6wWiR16Gv8vnKXfe70VtDAGw/dVkVxWnRlmNnCvOGSGW8hnsWBkkaWN5T94qty
7PZZgeiscJIsbIdlfK/auetTO6V7p1wcSA8d8o2um6/cFT+5pv8Tq/kWvBQMlgqVA+tGgDufuIQj
J9ZoHU5LLYpjISB6xOyRd1HeFPC8Ey10FwgfumiKsIpBSbBW6g5jQkvEMHP71NtaEiK/rsPSScfQ
sbhDs6LMToqdl/uhmdp7trRzzGfTCftuyj6IjZPlNI0drEbUeqmdiFt6GH/PqTvvmzLSn7UUKh/Y
ePqX40oDJfrcVABddnY0aGrfOnEbw70z1TDJlXo3N5MdWCq44tvL/GKVmRmMOrattWXBxkVwyPtJ
XRrHHk5Tl8owtXrdqyeGenuUi1x7WwCyvI3BylmhkXNJ6NQiWbi9ESmnZXQ0vn9xPXsujWCARPR5
XbLRK9bE3DWtMA9R4uSUQEtC2oNaSaP+uOtQHe9anGaCRb/qL/NyDjZBBXkEGxcdqXNxrJxIwOK1
Jn6cW8K5VmcV4ezgXjm8Pw/M+SZkmJ+SA9o/5C8XU12mslOTwVROcIyGYCGGBcaIOHXIjfyBbIdv
hU3ohLre1z7z0nyBYOt4q1gGPzfhC0CkQrRaO2ruDWZ2T5thurJO58XstkzAZxvEYKob4di6OCeG
TEYlcYR6yuCGBlRmji8SpBD8G6NvDuV8gOQo94OIvzsdx+TtXXJ+Uf0zOskUjTEa31vv6fyU1lEl
RWXF2il35vQIY6T3khiMspBrf2UxXkRS8CpyVgsjEqQYlD3nQ0Woe9s6L/UTxUSxMwY1CkhjS1+H
bvUO1ut6ZWIvGvs/v40SmiRO538BcC4G1On6Qt9hwCWOjD+XwtBvlFavH1y1KzwTFCFIoaJtjX39
RogVJlYLx3wdsuwxy9rZe3umX/t8MAUcHfBZtLkozz9fKplINo3kKZnqJQAAN72ZAgj+Ym8EcHWu
mb68srLseOBvKnv+424n8JfsSsOwP84aWz8R4KNb8kL2UDWr9wY08mszvZ3W82MGYWi7kwk46MMv
xRTQUJ1iHNjDmIjYDyvAcDBO4smaYitcjcm+lwqkecVO7Z2e5+oBraLmU6UuADXtR61iFdJv+r6r
nDEUJuRzOavXLqRXfyNnTFWRfOAvdHHOrLyQ9RoZ6mkaNeO9oZfzu6mr8nCphxhaklHuihSbq2pc
08e3V36b6Rezg17CdlwMCOgYna+EoGKCf+2qxDpN200YH+xaZ21vfnsUAAyFZBA9IcDCth9+WW/T
xjlrTYRxcnqpeqkDgNrJPLuy1K98C9t3I2vQR7ZosJ2PYs8ydWWcm6cOrDI0qvJja4zXcOBXti5y
Y8sBhwH9AgU7H0QVbaU602KeVEtaWAmJ+GAMVXlrpaXy9Puz5hiQbJDnAGxfSq+XDEqQvjJUX8oo
rLGC8kq9GK7c+K/svc0/Hi4IEpatGXz+QZRe0hra2TglJDr7NbbtfVGl5hOq7+x2qeoZCzc61VBF
lSvrhciIv32x+yxE0GTlAIowOy72fVpZfToi8Dqpw+zKUInEEoVp0cdf85xd70kuFd0Xap3eJsmY
fmp74bwHuWqOVpE4f5ESN+/q3HKfVRm36MZHNfoqyk48xbpZP/R17nSeKO1dbyj01NPGRo9f5un6
rVhkavrIh7Kva7+UaBGWpHB8LbPABejW1nfuqsU7vRkxIoRnnNVeWjvtV9XUgSBFYjq35eiYId60
pUe0pxxdhqiWQb9irYAGozf/ipLI/uY2Y6ujMtGh98dmv+h3Uiaar5dAmUFuDnUVqnZnNbdIUTFk
SJxW+Wroo/1dGH1thjOc9UOSFqL3MxVziyCWWfdhMfrkg24MtUEPr4oeI717JytMoPxeX0rlpu0N
+y+IsDRgkrqbQhLGKdmnawxknKpdVgdZVKW3eKhMrhe5ybj6Vqn2d1kTYT7RAJa3/qyU9p/LxLb0
hlZzdrJMVMg/i06uHOUj4v8un/UuaCo9v0d506N9mkhhms5Ye2+wzfa5R5Ojew0dcLmb4I3iITBH
5de1gB3U0x6Lb5BVMn+Rvujfx7kH7CKtI/h2pXXf0MJLdnk9lK0/FBMSGQQiKexcq2q5IVepJAdN
GaIPI9Ofe1ZWjqcYPdbf7pCLQ6Kn1cNWotwQVdXiZozL9rseFU7s6UWNEdgsRk3xOguGspancxlQ
l/Sf6madsn2v9sNnZ3bMQ6rNpuqZemt/x21tvdPnrqHLXNs9uVmVjqm39mVG2p4s8r5RYeJ4gzDx
IKmNaL0xxrWmHW2Uy2Nb9Ht7mQ3tsKQU254xRHrhFXO7fB4bodm+UsTqEZlONUPCNntICVhSjl6u
Rc2fGvuRGlntXW8tVLPxMX9oE6+ACfP3VM3gaWqSa72nKKv+7NRt9j6S6+p6bZoYd32sKFkwLqmd
BYY1Ow9aX0c+glj5WS0KvfdmZ7R22Him0IGdrjNvqhVe9duR7Lw6/pntcNNDBaB7hnTtEhsTK2IG
YExodNwtn+Zqgd7mNrOIvJnNj+VNFIdDaSS7t4d9JcXGeItLH7ADXw4yvPPYlttdPcvIjE6WM5nv
ULo0z24pNPRaZvt300I5jqohDWMaeUE9oVcZcyM6oDIynhwzKUPNqSEhNNR+HEnnmFV6cuVmvJwZ
eombWpzOJbonfuTFdYIaR9OrMutPmTkm91nc5bDGUxuBabcRpw31PenINcD5tUFNLmTgA3BE0L3z
aflpLKIMxUi2a6f4NNgKGjJtDRUZLu7OHsvvb6/DZZjfPhJUkB7ltgjmJdVorLVhmUUznqK12bcO
lf2cLhhQVmp7gAp05UL7KbH/9VZhuK1w23qRwJ4Ai+efh1zLWvTRHE/TOk47w1r7IIfN+iCrZDyk
3Aw+ZoBFqLtJG/RFGh0kNZ4ftbrmp3XaBD2ta9+WuRvyw5uwpNXoi6rALjBJu3duZC/BOiy/Kejf
mAKQFrbs5WdT7ZK2YORd50ozmU6Ztli7sTCcR1VqKoe9VA9aM0ShnPRr3L5XVkbfMhlQV9rIcKDP
pwrkZcr7ppxObtM2BwRR4jDC8PNgnU4BIozf9M7cPnLjEOJOu7FfbOViu8Pe7zukZvMpjq33Sao1
9EBj089q9xgbyzVj2suEkNHwK3IAoLYqnhLv4uv6VU4gVPOpa8UQSilj30LqeCWNeWUO+R7AJLJ3
wL9LYfOoQ8vO5mY+lTis+XgXFsd+st5zHfS3lOjXDu+rw20mv5t1IbS2i91NuqbYMU4WJ9RZhQ/P
ZA5NSNA3i6i/AzxdM1R5ZQ4ByeDTkKUB/F2yF6t5nKZoLZfT5BhyB0W52lV2rH767QjB7YDCl4lE
SH1pildawonKwlxOSm9+NfPh0dXGH/Ey/7DnsQzfHuuCkInMnZYGMmLCEV1lXN4uqpFYOvZcwxk5
oaQdApTUyEpssYZj2hl7TF3lYSLj8oQzJjfjmERYa+pzYGNP5HcYzPi1YsqgJEd4+3ddVhYAbi7R
CiiRp4S4KS8aWG6Si7Zc1OEk4nHc1U6qB71QnINSceW/PdQL+GEbC+OojYqJZzieNecng5acmSSR
M5wGUnAPqrb42MgovZtqqw71roKqoM8wQDEM9vFMWo6z0dX7aK3zm55MfP+/+TnEBZB62kD0QM9/
Tq5WEBQRXIIHiOZm1bh6IWhM95s22ltWsKdurHSo9zD1tGg2gmJYEZeqZXdIhnK6Qpl6AXX/nB1s
n7cdvyUPF7NTj1UR270AHoZffauMKCzMmVTWhYYQWNqaeIYsyr2y5I5XF8l4PyeRu28c1EPRMik+
Sm90rn2xd+ng+g5KooduzZ0Q/b64H7oyP665VuyQpDs+xL85GDaHoj6vpisEoe2Hnt+E+hbYgRRc
26TVc1FfYV83jgIS6EnL19SvKle/z5CZEQp7xXOkG/k5LYRbIzVOb6+o/tpmRpaxxSnuFvDA8xVV
Rr3lhq7GE6GjDqjrVjSrHenxbCsf9DF1g641zN1kNsu+0+ZsvxTunwjUtadhrevnykztEO9KA1dv
JdmDBQvPzVQzbCda3Y4uBFoEl51rGl0wtNLYWc0Y4aJoFt7qyuqTkw8I8DlsdJ2S1lNlO9yqMA49
3ZZrWFvG5PftkuO1pXX7pluWK3ndy7BpQMjCHQJAB4r/JZkkkz102SlZTqazpLtVryYKz8S8sr4v
ZxnDd+pjOt9wcSihz2cZe3JlKhJrPcVmNfiiHW0P8lF50/STuBIyXvkgbetqY9JExKRrcj6UgiEi
6mZFOQ3wOPfdOja73CmiK3fpax9k/mMdA29af+FqRFOWSjxTTxBeHM9E9eSttfvoFOo1A9uX1yj8
aNi32FyTh5Cbnn9Pptst/Y8G9H1UD0qmNj4WPE/1Yh6xbrtm8/nyHNLaxieDnj22r2Qj54O5ILtq
G3X6CT247Yl4UVCcW+07RQXfi/pUOWACWj3nynoNY3nlM6HjwaGGHklj/XJCV9EO1PBSP7lTbH/s
YuOrKhXlu0jcIcAWeboSyV9ZP5ISiMZ0WgHuL82bO6N0egSM+kkpFDVQ2sTe8/AA/l7CGj69HWJo
rjJr59ENpxDSIMAjzE1po5/PqmrNcbukkX2STnzbNXXphEnbx3d9BViFHsSwefGg7zLfyITzoeph
jQSTOmaOv05WeXS1CE55tZCEDr1B0ksNZOrgA06uYNpRlchaEyX9E7g2/tTaCDQOnaG2aqAb1K9+
upkU8ppGkXpN64y115ezRKqfVJMFSlFOaWgI0gouUUNfPKcdjKONK8N76I/cXRru9x2dxlPPC7gB
voYVaC+pKpR0cag7u3pvR0U/IE6QJlKVZnxfT3ll+fHExHsauFQX4HKpfbYqVZ9v7HlRP0ujeT+Z
c7ZpaPs0hzAk8j9TTC+GvYPUoPdirlJMwrsFDn2d8NviuRM3mGTrrSfzPsFny6YcHpT+yUyh4oO5
oLQ9GFxhHwcS9e+0o8XjNBfr4Dt2HX1alsx1qd+VUfoNhK2j0lSkU1KOmLBA77c9s23h5LeQ+128
Gvoa8wkj7w2vqdyaLkNiDkApGZCrn1nT/LQ0CsCcuSb1huHE2S0+7Sp0xir7Ux0W8Y3oAACHDKwm
nubWQc1W4r5WW1PnIdiXs+dqafEFfhBYzIZ7mn61rOLPEgrox7YxMkRteMBiscrNCSOoXbtPwLcT
zHeoUx8UZY5vexHnqNHj/kOnOOsX1RZTu+9wk6qZJKMFdDOm1dqjvm7wlYGPModWhyzzU7kmTfRg
Tu4aecA38l6ko5Ve6dW8EkvQzmw+9rCd6Bdc5Eoq2HONgmY9lUnn97ZVH8osc3a91MUOdyDLo3Gl
BraSXjnaLy8AXqShSwAiTc5IJX9+2prErPJZCvfUzPBNMW6xyBGvaiNexqtN7grwunVEobZdnOna
WCMxVr04kZ71R5yeuj02wjjbmY0MC9O4lgm/DFiMR/6LzHMr4C6fH5iqSGKyM4pT7cBbjqpk9sZO
v+8QGe6uxasX4YqhaHcheHK3q2D79F+aIGqEOHRubXFKOlveSlddQxVEM1Cw9oI7q4sgTt34fcrL
0w+90Zd/Y9ZcBK456UFq1eKaLO2cbblVQdvPwVAKuhz91cvOD52+gTRBE6d2xc+gxy7gsWuj5Ygm
wPYaPWp2HH2JoVJsHlurBuRkd/v9iiz97Yl5bWNB/OQWpsqkb3ORxKilyJJYi+PnSYgM44AVoDLC
9ebtUV5ZaO5gih4YQJsP//bPf5l9UOoW7X9vnTQp0ffouQy7RdP2Vt3Ph7eHeuWDLN4KVFCAobx4
IfiLTGsRVTS4pzQfjBstLrOglpDO3x7lglz1cwGtDUbBDArzUTCc8y8q3ClzxgxFj6HJyFOGpLud
i6LbEYKXUHNpXFil1MI1nlSvq1YzsOQirrQPL3j/P3/ExhgxNjI4GZt1EY1wq8gyPW7lcyRHuPyd
XUZ3VDlLsSsSA9MfKhOuSS0qBF2Rof60IqStj5wC55PmCiQib0/KFoTOU4JN6ILsBIE+TyBcpt14
2ipxJCtEjXa7aj76qrjZaWttVoEUvHIT1vnQK8euid34t4emScddvllqU/lcSuNjzZnnkrh5Eqo1
BAk9Kx+quut3WfFn1uk/Zpwewre/doOvz78WowGelUBmCGEZIfH5DkjFoFjrpk5v5kX/kUMF3pQN
XXOSRi5gMEQ45tNCcHscbLDfwGW+hCX224UB8mW4izBfITBCmDz/EVY1uEnSa8iDFUMGuJt1GLeg
Pnj7U18Bbc6HuYDyVwviSVowTOPWdKosu/ZsQset3Wjqoy2K/CHDkeVTkcOD1cZ+DahYcLTKEnlf
txbCv2FpHpYmda6UYBfc1e0EEEm5Gmk6a9xXl4swdJG6DokiTkKzqh3/t/ydodB9KaSs73JrdcMM
SVKQJJjnlPGQA+iu8xc8nme0yGkaqPEUXyk+X5ssYO8tzsHyVOiJn69J27jRGo/zJnHRp32GJAXr
HPJckS+p3y0jLZdSHfe9M/2AQew+1MZkBeSJxPzZ0H3D6XKvx4PutwMj9dvPLhB3rkvwOv9ZVRRr
Fh0m2kCjPnnApUVQI8W7cip+4vsXx4LKcUtWKAwgmVxcKLJA3TgnuBElokg/imYVf2uJVi9h0qi5
AkdeTX1JKznAuXMtvTQqh72uYP7v1RL7ak8zOvfRpd37JGCL2EFXJ6anprOShH0021fQptd+LkYD
TAz6FtBq8yKOqzKyrTJzMNBbMud+XWnPiSWL74nuOCngi3Or26J738koOZoLCYNcxuJoKHi6ZZbR
7apGqfeKhYbZHNrUd9dkHDw8gNsrB/21XQXmjOsH3TTMrpWLeV1soC6pzc6pXtbWE3lhgYdqzb2B
pP5bPEfjdzm3xp88+tAHndqTu5tYxvN+BtUFXhmIdc0KHAe86Peo6tsZJOBCpMI7ALjLfiG6WtNB
GOnsnvoMKaVZTmUQGyLya4yXruxhbVuO892F2wip94bUYiR2mUgkQm+ky0NIp1pxiptMa2O6vd3k
o6OwwmbANzutishr5bLuOwya90MexQ/wBiYUy5az1+1y8me1FZ6C4dq+K6U8FqAR75tBw/uNDObT
2GBbabqTAiNC4S/HThq6Ni/sxHGRn94OrC+TFVpl26tOPBYICeMSea9HWSnYp2TPGeSJw2RL56hW
1de3B3llzsh8yTV5aAl91eWcGUakzmJSsmc5a64n48IMwD2HoFWd5Vqa/fJShPxDW4RtQBCAhHse
ZLQ0KRcRR9lzrUqcnQZFC0RatndtUfWhwtk4CHKqu6pueZFEn5WjHc24LuuDinEcar14LawHpJZq
6BRWF9hxGoed7kZ7k/bYhxhfqivn6meNcbGjwPuhp7kQbyHlX5wroNs8rss1fSZttCA8R0n+uZjn
RvPcaZyyjW7SPMCtqJ/NgavYU9wsvxnbboYgg2Em4h6j3tVzJe+maIk+mpMdYaVopsV74sgMAmqu
2WmUkfs0FXX2TszEIW9dAC3CUqvle3QVCtL9rBGwawc9ukvdiLcB1KrH8ybenpUH3ywwgI8TtkkP
6I511mIFbpHMvs2fODq43faU22PxoeUJudxT+0VtfQsLvxzUXEM3xeFVBYyHsX8o1Xz4U2niEqpN
3o/XFGxbHXU5naRgxH9Io1sifr4BOtMUOddi+myWqty5ZtEGNajUtymrZMjYv8vC38hzkOJxgwJ5
2Wjl5+OJSKMfZogU4Y9lBTrPlgUOzkg+vqBuqC3zNSf7VxJ/WppbAxBlBRHokr1ezcJeazXtce7o
NICbxXGf5WAvH8cJ17fQpuH/DkE/wt8izwWUHyXBu2cs8+jao6aXj+4QeF3AbUxNaOvTYbi0aecv
mm7fiPEZYKW9KQ3F+Fg5k7urp/poIR46kn+Yj8gGFK9y4r8aCXc7ceGvK0Pb3qyqGYfKwlFzZ3Ui
Z666PbBoGqbT+oWqp7jiHvQiDEFw5HqAjUBtxnt5FxU4j7zxkk/a44FQkD0mwFvZ6k28Zfcz2v2W
xdr/b+ZpzMgvIf3F28UfvvIk8L8ekx9t++NfX8vv/3qXNMMP3JZ/tVT7+Tf+7almWn+gHqCVRzsT
li/n8b+d1QT/aEsffkpXuEZZpH8bqxn2H/R+ueA4Q2xtXnz7P75qvAHPc7a4A5F2wBikiP+dh4yx
oz+LESDwZFoIghgE0Afu60XZykuGukzKUe7lCrnHRtXPmDvcPO/spAc41Fd8f9cF01q1l3BB3vfZ
fLuWkbODnbOXPK0cDryOcSDIYl+p6l9Mbn9vUBoMu5wNtC1uDcw8ojbeKZXyAYefL1Ob/23Uhr+Y
9u1giWNMtRiMvDGKo1b6fUi1m8mFICurEdr/3Ie80vXZlevJVWsXced6SmPePEOVUfvGHH8rkOIe
EnsdfWB4QCvd/raq3Y8ic+HnWWIOm9ERYabEOXCl+sQHY51SfkkU7VCZmQLfLYrxOE063l9qNxdd
18/LtQoULVvfrcu6HtI8ewcvVHquPvELkvRvZ4bxZmQQGmOz+ZzXxRe3Kgip0bEfdOSOaXRcxk2/
x/BFn31TqL/3RaTH4aiW9T8/K+nwQGwbc789EuNXafzJFQ94Hz2u2MKHo1N9mRbrXsYz7Lw++S4j
52Ns8EtWBU58aUEXTHrlhPNk/Wg0keMJQ/Cy4gTRU7OHYLDT79Ec0+vMvqHxhx/RoJ8D6ro3KvW5
6ERgZ9OX0VpOHcbbXpJZ9JcL+W1abR60Tms/0to6XPIEjlBk3fMcUJhSKoRFSavQXZ/XiXnSTNaI
y8czh+Fp6OvHTGk6P134nsyl4p8cU99rq2H7jnrXzkN/ROu/NFOzK2znM1xUv8qHcZePlmCnDF4k
VsWfjT9tZfTsCftKHHOlp1fJt6ibl1tH5DWYvIb31mJkR944azzkt6iBFuPJ4v2n1MLKM1GFfiQn
yG8wBO3fGxhM7soZShMEufmYR8s7OiFomGm7Bpm0cDdf8dosZ36CwPwT7zzNz0p38YU79KGpDN3H
aGF2SthvYdtTWKgmVK1ckZVXGtExbRXFi2djP0fwNhND3wuepfKsor/HFrv3TMnWzPFA8eTKZrfM
wbNrNZx01afGulFZLEMtv6z1OAV4N+9kox5VI3ufp+2jrbD6sukfC/V+idOd1mRffolej/9kA7+a
cp3nCJx/GDvoujcVLQ1NpInndzbG7JURD3a8d7CM9uzK3C+phZdqprOh8mtQ69be+5+M5N+jbY40
oCSgzJf3zkjWJmDa47LrYJhoxe6edtIeo8TPWhquUXY/mbSj+7FiQ3af3/7SC4Tu34NvuCcKHhq4
lySokiY4zq8YCFZZ9o1mdRVYYvHJSwhwE7Hm50LwYKwb5XdOWdyJ9dpjlOeg3D+/gJYBIZ1IC5fo
ovvJ4wlG0ZhqvM/G8Z2hFXcxzPmGDHMx8rCKsivT/ZPVcDHddN635881nHf45vPFLXWla8eIxY3w
6fD6lkdXl1ObwQfnyLdTn5KSuljcNnSkzOmUGtY70kOtaQ+5GfsZ5FsexN6ZfXkLjH9yKwHd5LZJ
x5NTObtByw563dxjOL1fv4seVnNDvWsvdaiuxKNy0J/QLqLTmuybuuK1gam7ETG29VsDozFCxZE/
rGZ2gm7Iv8w5iq5aV++Wpmp9frjhybEP00YNIkeS28npa6O7H4uYqJnRprvV2lX442R8t5v2c9o5
KBK5wvb1oD5Jw+goINtkTz2RevS9TlpD+HS0U7Y4H+WqnJYmYZO1zr0GL8GvHHksk2FX1bQcebv7
f5EHfawK/nvpHvureez/pRvt/kd1/7X40V3+qf8HjWjRAf9yRl/mUnk1/igTSugfJb2c5eb7f/7H
z3/ln9RJtf6AXoH4cMOQN9oAx2n60fX/+R+q/gcoP8kRtSLM1p8S3P9Onaw/KOE3ZgL/A7lyawb8
25LWMP+AJALJYWuSb2Z05u+kTlDlzmPn1qVBaYzzLcgasNULC4KVXzBag5n4S60UJx191Tfd4V0A
mkauBa87FpBrIB0ttONLN62DXOWlIXq6BqBfnJTTX93Iy4hUhG11kMugqTyGYGv3Cm31LuhNI/6r
i0FFfMoccU8VPy4HBQxFC4a6a7Q9KWfReYuagLwY/UaE12N57FJe7Rw0fW/UFJz7UmbJJ9TnahXW
uNQiQCiaCDGCUUdftRqdkIcuI6/A16ireb5jJLvACW3WA8xHrNTHBNHYvG31NvKyuZiwl9Wj7GHA
Fzr3OlPv1IO0onLiUTudn15u/jdQ8xvf7Zw1P+qV2d5msY5NB8oH90ubOdbqRSbgBFLO3F1v5myO
S06gsnxv1W4ePPgh6lecuZJ3adRPd00+j3e2ijMbPuboc4Bty4KnTFfQS6/lQrHDehlicasL0t+9
jQN66ym12VHvt2X/OY1j6m26U2OMpK22R+xr0vkzaUnzHn0ZAC/QCAbndPDHz9GgY1feOW77uYhN
MhE1Nk827utfCJLNQ2QlYx+os8V7XGarS7HDFFYS+Ob0Xic7BVQh/SIpitz1UBtgx7XrVGjCnZNL
5KvQvugCvUPJY+iuULyGRynsCIzjsTXy22hzCF7iQLrGgV9RNpbfGMlNl7Y4OxjBkmi7JJ+/OrJ8
UtQ7dLAeLyc8rzLjxbhq7e9xVMdNECNaU/iY2tqhohffsA/8RBSnBYRgCuO1B2i5frMM71Sz31vF
+jAPw0clco8SZWDe/Ujr6bGJT7mV/DAa/EZj5TPMQh5IwUR9dR6GvscdExFKEt2oo8BolIQnkt3n
JstHbNbvm2nZ84Qq5jimZ23ZqO5i7VQgc9eqcMKKZM4aLx7Ip0SyNyYz5o6R+z6r71anaPcaxsKp
Xdz1iuMtif1B6Z2bFGVO4cW99hFITf9g5Wv1V6p0N/rMFnSmeQ6knQvivK5+jEY7D0pDDcdJsf+L
u/NYjhvp0va9zHrQAW8iZv4FgEJZeopGGwRJUfAuYRNX/z/Vn2k142MrWstZtDokUVUoVCLznPe8
5q6wMoxH2iEVKyxWC+8xTSpP+KJAXOzG7zomo7abX+Pm1R5rq885T/r5vpduQPx1NMbjIU0mcelM
k28mZ0pZtx+8k9ABNszx2u7JVEURu5reo6e9qPJSmi6VL31GG8zqI/TbjRbLRxRc8Cv4Th3L1+Nr
yQm2luRq4wO5yfThzqboUMbKBw4AosD+fP1qm9NNvA53hoNjOx4NbSJYLEaoVEtIfGNpW5ELdQUC
9FXvYcBumSHpDVExdFHm2kdiM6JlJoBHyY8JhfWKcWSXWye3z0Ovx99UrXdYOONdzLWYrdg1Q3M3
Kl/S8k0fzzB7HiTySbfzFXXKm5OngZods7iMeGRhBO0yLXnDFYXLSjeOHBR6kX56Tk3sgZKYLvGO
rIn7bqmbbWp6r4rivbDqjtBHeTjSybcILCME+YY+j3pddPdOV06BOi86Xs9G4LjtTbU4UczY1u9s
+KZW/WQPw2kyC9+VtkeyXx7hDa3vB7sFz1m3sJaWMJ7QrfDJbLXzIakEtJIEVszv1iip1c1R128y
Yc2hbshzVlBxnZFWEc/lCROh3XlNu+Ucb2OrgBm0FBXBGVZxXMpxuV14m7mbnh2l0XyMDi4oki+N
FRsqzISayRgDR1e2fYG5/+reVasMpn6OoFz7hC+pWXbwyjVqSiVoTFby1JeXapm9euRiEsaCZXGR
4e5v4LsFkDmhPOkc+1BMwo7WmKe4fzIm7WtXLTtSFPK7ej7HA3mhWRk3rZNdqdXJytRTUrjbdirv
l8a5dMg5t/xCOmCKbSfunHy61RUiJNxho/XXiuzXIEtuZ3s6iQ4LuuFlmpjLe/0o7kpnvZiU7wy7
v0hD3OrzwZtFNAnny9Ayv8e1sUI7qA/bZaZJyNp5OSZkXDRsxgr7spZnV2vendZcPZWW3Jk4ODRz
H8nuJkW32djKyarWjVdelvquMsQJr38nKJoqC/q68s0pcUKsUTB1GpxN46hknMvZ83rfm4Qe5V3r
hkYr2WrKagjW3KAOjb/3i7XP3WIHsSE+1rUnXirLLkJ1cndO211xTBf+qqwFNpfTF3OugN47iEUY
ByTFpsE5PuhnpDhiuw7taSjNrUUYLefsOlxhO3/q4zdRqidthnFbNxFqkE1RnCP3Ftw6iDpO9e1a
jK8wg84RQddaI3z0qpE5L5HVluzHr6u+99b6ylmuXIV+tb9WKz2c1aPpTr6NeFCDaw+EgPepTaTS
i7EOBnD3WcRA5sRVES+YIYjAIZPmBSHjiXj0VzNvv1eZdhwlvnaGuYbSNglOyqJuOJuKLCJyqj3x
SJsxse9ns9Qf3VlLAt05KTX6yqK9qtAzpuya1ZdRWM8I0nSetrfOUcJcHV5XMUZzrzSvhTzP22gg
XB3+ROy68EVMJOIQB2LRPKWKmMM+U6/lmtihXK89bV+NcPrUnIerCZUmDVpOMGksO6Na2QWzl8wW
LzpWNL7aX62ufqFDPenYzDWtWcPBhtzkJKfEIz0jmb1d4qgbYs4CS82ehOLwJRWnZO7AckpeHqmE
OvRKsDBwuVxFzuHfWflGGSJAl4CzdNnVrsXTaZ3TycqdNJ76OHGPYl32NmK4xRHfEaecCsyCw/Os
YTCzwJLzrjkfqwU9tnuliUezqnw2pi/roh8TbKBWV3o3Q3ztJs7jkhf7zvOiKibVYnl1NcAks1mO
zCM3uQUfOUm3nZEdYDXd5yMdic6ghQCUaES/GsB573xZzxuRq4/A3W+VaNjH5E6I/nKE9JcpPD7N
sKd3YRkbVmR447eEEVpgWRmuZuOhGZLrvLUcALuiD2ep3dsJsV2YfRv7OUOMU3UE//XWKTHiveEc
+8zasn0E2iqUC5gAmq2GQ+FtR21SrxPiaHJjJGdts+bfmri0ObvtMLFB8nPoLMPyUtm2j/TVN+Vd
iUVVhwkxyISBwWno1s9tovuTJ29duwsM+dVAI5qti2+v003Wg2kzEqiLZ3J8/GXV/XzJLjuXajA9
lURkQRgN0HoAVXwb7WSns8kzkDuVDZVtlYRZnnPaWQHucchjjQhxYmRV2kZrbT9XlmuPSBG80wkc
AI50bc7m5sFumG1nz2v7iDOc7HyRVVeZgqAsxdTQNqNEyqAoGr8sZc820VzO1ei4wWQOOLIY9sFl
LOibVZ/sSG7Z57oayokPKo8k6T6B4N3Nuho/ommI3DTfUZnshKX5MZI1UhM26So3Sfw2mgQwVjV6
luTbpJvhSiijoJhUyz44H7CLIaOZCyHLZ1PHZCnZNkt04LxT1y/0RhvyisyIUfxMKX6T5YydpoxW
A0oPsB5l1NAZF+05qqV7V0iUlM3VpB6rdtgQFRZ6xOLNuYmM+BV2DtmuJ2d6WWDaem4YY2HP7dhW
Nu3He2xNe0Iq+jY9WENz7NUyeWKSkNzI2VjfAflCuvwNsgSDb6+0IFnCbUpoI4qxtv16yhyahSej
w7JQqa8zbJjqTh/w0+i6PVO/AFZqKHhlpjUqlhra2OCgZNzVFZGFVG5Fx+h1CKoFMyxMUbcI8F+c
fmspnp/lQb3IwJudb70tQqmo99bIobW2zM+6dOBQLlv2N0xiRjIn/dXpXzPNCxbd+DaM03xT4yVt
dJwn5MHhNnIwnXfTlV87cTAklXeh+tV0zN30QmrWjkxu66ZexkBdj5miv1cOxQkICEF19C9UObVH
o6CS9zvyYMQ4duvmGjgA3x1zm3Mpo9tkHWF6Nab4SXT5fbZw/61qny6vc7nsyty4AFLdOq237Utr
O4n3RK03VmaEdvxGztbVYMxRYjAtL80ghy+T4K6QOGVkC8/P0zrSptve2VXVLdfq+VTAQZVaDzaH
yFg6N7pHsN2oBVhYXsAX8kfcx82kiNbpu5HROujyXvT2xZSoJ5d98NKsxi0QFs5j4lrLmyAnt8h3
DbLmsc6FxqDcSDt90UbF71SYmJbQkG9jAjDAftV86cFrg7J6Z6xwNRwLP0br6wI/Y5ec4zC6Nt4X
djKExkoMnzNSyajQlvKn0rkt3SksUzXQCit0FKXzVasUL0bd+p3jXtdJFuCSq4GGxrHqbKYVy06S
4ZL6UJeCYLv6wmiF36RjEmi2jPjB77/7qcmKQzhESpcz0VUv4+RBwhSfs01mlLhXdvlFAoBEaNim
68x+O6Uq6C1EOj8f56+py1at12K3UvlVNMCJ+kJcFE+3AXFG6PZIfhrljFHf6zzA8HEJydQ8WPX0
LZgFHUizyCHUeCdd8GghFdtB8O53ntVPvrDKuwq+frexiR/jWMXVhuDeEBy6hDfFkaB68ptT9Ej9
21gctHkdjoD6RlAmjfKunGkjoNynoujeuj7eGjrgMk3Z1puNdGO7qQy7LjnmRmz6pqmAb7UF+4cL
0UpxGYsKrLmmMdJsUM9xMY7Wqu4REYVF716MJqlbUu4q+OHSbYh+7BCLKiQv6F7/UiXTFp6ZEraS
cfqcTwE0KoYiK3X7us8TY7rtjBxWvh4u2ew7zo7ZCLlo9la6pyE2gfXtMcC79ZYIRHuftTdkWIxp
a2+muPHJurPl+H3N9mc/vDFa8QKc/dzMKEx0kcvVp5RZHlLPiyF8Y2nxnHXdNPvZGA/fY92M9Z2c
ZxJCybARcQT/ivjIvFhHF95lqxJ5R+QUFdXq8Y/k3EhKZE2aV2OD0Qb0wKHiHtQaVGMzW+NLhriq
YMPQlotBko3oK8CShzYhSzGoKEmfYsgcyS7By0Hd2o2tZcHQde3VVC0Y5zdrqZ3iuuOMGXh4M/+c
0adsFk0613DLqfrNnJRKeAaD/jXXnMTe9wPZtXQHhpluCSmj7zGMXLuhHqLFletEV8lYJX3Kq4zX
c5Nm3RQ2Qeen/16rc2pioSRUQYtYYTMk/Fr9/ivUiW7d/I7T/a3B7v/N7Kzfie+fh2ed3nswsuZH
xPL3f/EPxFL3fjsTolSYrw6MQ4yC/oVY6s5vZ1K9hegJzRj/g/H3rxQt3f0Nw1SdRXnWWCJEhfby
rxQtQ/0NLBMDeYa0yHT/JmSJbPNPAxhsB9jBz5R7C59OQFDnwwSidyRKr8WJaWKRA9l2gpVDPW6K
mKQ1zRQbU07lqVT1YTM040E1OtrOaR/b067r+8S31JRDopgiXbB0gcrwS7HLgTW73HXGSDHXFsAj
7u00iNpvzeES27R7ySj5Sum7iIMeWp7zze2Mt6nCdkTMZYS451pk8HiG/CsJgCuWLDrovTmedeQ1
ZauB0NEwxEMMNTN1BMNKwoOpNOYro06P3WCYYWo2J1SFW1vprxGWzQE5tlNQd+u+duhwzvVWaxZn
WQOYYTr275axfpUTnDyOe7/P5gjqxvduseeopIYg+e4VL+srG8CT3K6yPACFhZaTf8VZcwxtg94q
rb8rK8dk04xPQlTX41kK5ak92Kb3ZmUn00r2Wfpwdnv4mqtnr5LBRfWJpTE+guwgpeQyp4GaBTJb
q9zXyJTqCdOToWNOqzm3bsGUkaQfBEorA1WrW5+41eFQMmpUnRonB6MKDeJTgWBB2cb+qs7mG3PS
r0hjCFZ9CHqtuSg8BzOZpn5eBe54XrscvCLBpVKtL6wmrgMNA5XNojTtxkW8FJFZn29Xp7pJ83ZT
FuV2cvFYS9YbMy4vDFFdKp5x6EXKDJMgbTHmt4kUANSJ0kQ2SY0zSq83ZYmvFRCMxcGeXXb8sEvN
6huD7JiNmlU4eYCCWLj0sJY1zR+hsfur3RABDSqQL4FmtON1LQyCJjPlroC77tcxzBmNkOItEUIP
FLhHs2juOrFSz3XdK7ioiqmOoX1XQFH9UdrzbkJlH/SGjB8yV0tC7PiTqMkyY6/L+TDm+bpBxhMH
VdmB4AsMNnNr6cIiMbe23V8LEX/vNOPCHtvHGk5PKBoG6ItVXGVZR6YyHgD65DiRJ3sZKbFFFnnn
XWRC7mRG5WUNziGthOUPcmQOrA5AwZMaNWDRN/U63ZrZsEZd6Shn+xyuq0ufCmAD5haJ9IsMtbeS
WqdiFE+i9L6oSnnhYDbPcFgVQZnpy6VZV3sCVPFLHPPnedSKMBYkMahG+1CQU+t3On1MOzsBMeDV
JgFuMnJAXywL8Ny0c6ogdeflF6UJjBxn5kziEId8NRKWWZmzhjPP0hxJDgAa6W25NdOmgpfk0QQv
AL2pW77NGlhWnQkap0GxQk65oyayL7aXTOEwV7sK+huhpinMQZt/li9vuEiepgGIHCsaNYIsG+ii
OjhLR1jeQphNpr8S7rrV+6wIurGsQwwH0dDhP+RliwgLQtcGUrrT8irTyYppeUDS4Ya4pMjzOEO7
haWQvyXzaRoNj6wTcY3QDo/IXAe/NUV9GicMBv0xd5I7Q5/anYHc9WQrRC1ZXlttxApQpZO+tdfS
kszuafpa2u0cSeyJn2ZP3IEknmQiY8q1kV67TqzLdvCsQC5W/daMpPyN9WiHc2Xke5McbvLZC3/h
BIZC6dV47jZXGJtfFGty6DR32Zk96BuUkA0Lob2ePeUo2+nYl9631Znu83x+KCsrEFXahHRE75k9
eZusIsEHccdVYkOAWfWDOckj+T5ARxaGmCQcI/RzDd6oUXb9QFcjrXnGts+oLnSSXlCc0GWfq+oG
jEOZroljvcybgr0AjsxunLPUT5L5OFrugZJCD1uSwXerp57GijhOe6AY6yb1PcfEAPIH+1eru/lr
gW/7Qa2ZfWhUK4BJy4lAbzxgq4TxEVTfMAeli4zOQU5V31lO+VyIWxLdd/WsECGe0wgiiNwMUzL7
a1HK+7jcr41g/waVGB6krfcXSqIfapLe1rE+pHLu6SGMs7OZtUBfs8w5GjPGDllcOcGsre2bCpM/
AB8rLgo7vVLaJQkmjFfQCKUpCphhic4I+ly96AUcJKTjgAuFvCylab9MY/stS4Z+KzTUrOZg7YTH
rKtRonlQwyZuVh9LMX9I7cOc0PlpGcGT2cNqwX5O4aUTVrwnxdavLAFGrVDME55MOz+8S8ddwi4p
j3bsxnvdpn1dEmwJCA4GoKw3NUE9djdeZIP7RZxzloHk7WL+pqLNXhPQb3LgBFPxC9iE76Ivv2hO
vG4aU1hRKlhMjVVWkY07o5+lNQqcKS5wC6cgrlvCP3q6tW7pxl2aellkiHEKhnG+NSf1eclAqcl1
JxxMvBQqXmu1xgYwk94dMe4rLjyPE2ha5+fMiVuYg5iEbrsewhdjGha6G4tIitWKEOTIc9q2uiMk
Yn0ikP7RtWHAGueZhEVmL+CAvhCZarU7QnmmIK0xNgXjyV+zPJkikyR0ftBB8essceJ3cdEEqZ2N
r2pqVPsVRz4igoYZ4mTThZmpYy8gZfOMT211oxakJEO/Ama4spJIWlbHiHUJ2H/vDMV8xJ64v89V
aOir81i357irmMDJdKA9Sc7mbIz02NILB/ZPOTDknOOvXu+40HZak0ZwrkKzS6Peaw6Lyrim7t7n
nkC9GDvEcMX1LJyk9ZLnWPzXjrWvNEW965LhETcjDjSHiJxxO8yT8WgmDUgjCJyRoMNNMM4+zNqA
zV6nTWHbc2SWRTvsSXeKJN31UqS4dCVXOJQdUk/dj2AMZIzT4GsFE5Jul8VWKByY2i0JKOecJcCX
PEt8EydIJ+tOJEX4tV7+DgbG8LciGWs97CucXHq33UkCYirPbAilIoq6W1GBxMsZhdC36XB+KO0E
+N9hrMDgqbMJIHQ4OJuTOtLWJGlQM9htvfjKTce7RDe+Eo1CvMLCASsAIRmVmeYXrPICg5EHyD3a
Q1pzO5c0ftg1jF4J0qBdasXIYT8HVgkMbeOJbervRGFsG/1Uq26YeWeDQUZIBXaT1nVSZ2+lTqxZ
b4etDRY/LRRNCU+DUwEmJJDuRnyT20PDvJyOMaD2ikbbPhDe6G41T/CVI7uMMsnYITbX2wLHPaOB
gFRUjFmSZf3SnMHRHIQkMNJx3HXj/HCW/4Wm5FSjMbwaaz63pb4mjn3UVA61Xq7fp2mGOdrkkTUD
F8EUL7VkT7jbFSubui9rgnVVfLvzormxN2Vl7qY+vshG8Sr6W0Wd71rTpiGPw9a4IwLxeWqTx7rR
tu3gRhOpbatSnqpE2TudetlZVbgouQibvKTxnhfPb9UswqLPwEdQfm8K98k6q8DZIAq7e24c8U5o
6dGaR7K/mxPpq9tZh4eVmdsUUIeh6baw5m/TXG0yez5M5vS8djtPhTrVJZT0IjIq72QUl946f52k
fuqTk2reJvZ60yweSnULznd/RkNRf4jTeR7XxVPhp0AOfrOIozDPdjbJeDEW2YtNwVswbwuE51I4
tTUMJH1nQ1GEo4+NJCZ9SUdO3jnjtK15Gana32uksgCHrnmStoPZpHfRdc0Vfgc3k2IRgZxc0Nz4
TuFeWyA8q7g1emXxVWj3gV5elUSb+0qnX0AIDwcBTjQrnCidCsTNrrP35PNCtRbbSKcyZGxUq1av
HUkTeMjM9EuLQ5+/JlmykRrjcI2TKxuvSQJ6zhJsBXDoGTkXxp0cjStHvk0Iql1giXUBAq5dxReL
tx9r72FAgR90w3iQgnmtbojtaCg3k6F96donZyGdzvbeWElZCIn0Vgf/8ycbiSsdSbKZ0/m1TlHV
uW0R6aVpXmAwY2zrttoxo7jMc/V6tgEBegnXC39HPx6RUFTOu30eNuIy/5ApzFS6FXcHzrLkvCwn
73mhYMo5z9RaOZW1E6zLFxwntq0CoG55KO0ZTd/WGWmEzG66RQsSfTwWHIRwXV3Gd5wDI9O4GOU/
tnvP03TllS3kRXFh4D3hjXEIbfbJjAdfY9vj4BDYWurtl3F9LeyX3FLeVwPA1bpW7Y3dJc1527uB
xL/r1/Gi6SCViSb/tsAOaVTrARdITBJMuSnMIZi5ujRWLqEgbwp3OOjmRAha+93TmpslmTZNC83Q
eU8hOlc5UGqmLpeJBi9zjq9aokT8fjIOnNy0bKuvD1kaFjn/LXGUaeNeA9nOVvtb3eGamfbNXmkg
lc6lowfK3F+UrbLNsA5MupTBjfhauMqjaO2gkDlTQHUoNi68AQRt1ktZzXtlTi4tQV26ovKne4Nh
kPXktucprhzQaTaKCqunmCfMX9L2u4J1RKvHgq9JvcXEw90QmWH7mcMEwRlmY6/NruC3TWCU7j3+
q89tBZGin8ZToumXbdc9MPuqmDLU86GtbPwesdOlf5cMGImABWh6HVrzrlGMZlsPxUuqU1AabtNt
KU+/TJN0oC50e6ViRDIq4mnCjhOMsKQGAnXq06UKnDl/q+hcAyZr6gEAi+zK0WWOROpMMje3al9b
oTa61yIHWcZzpPVl01/p6njB5BA/JnLgc4Je/VV0PFH9am3i2GCs0zP9LbrkWbHZBpTerHaOm87b
3LSI2uqXdau6soyyc4Lh3EI0Sr1lDjx8iA8lQ0hueRY/alpyn3b4d9Mkk3tBUPBVwU6ccIApO53o
D74ckFnFQkAOWOi7uHwAcIzHMqaMV0Ryg14CerV+W7u4X9geWXJ965fWvPGa7h1d0HUp1ijGvDaQ
TlyWfpkUbSTmuL5wMp2OokOw6LgdE4RJDlFqN15gNzBcsslMN9zShf1hL/WKRjKhWlma5XqICbtN
7Ck+ZWS0Vr7RKvrRJOEuaqsWG19vroPMabU91m2US11Xfo3dpdojEe7p094ShWdbzSNpsjYK56lR
3BPeAhG8sAMGUd9dzlpDVl/TmIlbIxuYOV1OvtKiT18rDBjjvN4rJli3mxiHtedoWz3TL1XjpE8s
86XWj9SneM6yV4WCCX7RTn6rmCfbYoeDs3U/aq3qQSO3WOMQuvccLZXi0H5oMYefpVMPQyV14EO9
aOWibZZiKrceDfY2GQBilnScA60V0tsDbRvVRl2nMsCXG49Xnj52j/iYJ/GF7A0DLv2KKwzecdR1
+sMYp6+jV0DW0o6TU1+S8csENH3Bb/GydpR73Hgcxu7FJobsXooaX19yJeZV21gp4nH0Y0AxHMt5
1ZiINgsRYKC+qU00DWOys7X5mAiEssKTUaspOJc1eAU3Vn3UNOMyp1QjpuwgZlhUXrHJzOngZcZu
qtKj2b2Wdvxl6d1rZEpkC1vR6OoHR4z+xJCnHyFMZETfQXpCVVq9imK+7Mr0WMrnxBlRrssbw0yu
Flk8KXV7apmYWRRtdmMFlceg3lVv3AZUPpM+bo/48ynzyWzya6MqgJPG62R6VElKhHpvH/N+9Vca
0XDqqRXhTJrczjlm7tsmtF3a9ci9DsbYxLksV89lErms07k6xtyNactmTCER13QZLJGVcNpWEhPm
6K99pYVdrl12CjMvlymTary4AwMzw/w2zK0/QhBUdDCPrGKOVa6+aFz6dGq+1WjdYHFT2oyxvsxm
jnm9cLrIJOasqR0SFcUIHMjzB5Lmjd6py8/MknzbzAzBIDVtEhbYLLN7r5PHFSk68gkDQh4sfTPX
dq06Ht3J29UmW2c6JViqZVEmjGxjl2jVtSKK2+KgmvGNkNn7Kqs7bZnTcFTX714W37pp9uLV4qlw
DoWB5sxz1kjlSNcV51YX6BDYLtQrqzpk/aipEP2Mb4WzMi2s6jvPzuyHue7K2JfivL/kVkMjchDJ
zloe5Xwi247RDQEAA0+LC4d5VKvzoL6Ib/q20Te9fqZOQyeLLIJWThi2COiGsqBumFqTcqNP1CAt
nGR/5o3uFlyXt+s8p79AZ/6/if6fFamA//+cg5wJy/SgMJNvxnchb98hog//73/+kTj7d/7yn/zm
e9m+/+9/gQOR6sCrYYD1J9UYG8NfsaX3ZLX/iSr9+8//Y/DgOb/hLIg9FZRfvF0wYfjX4MF2f+P3
mFHgPnhWHJz/5p+DB4OZBK5vqP9UjGENMjj+PXdAZGarKNBwKUbgi8byb6nMzjKDP2QICpxrB49l
hh5/lh94nKg2DZ+zGay0xEBnlfIx1e3lJ74Bn738B+la7iiFJNje2aSiEwIy26om93RsP/Ps/jPN
+4/L5879aJTjVWtBFRDbG4LF+/Wm1SoPMY6Rw+1QTfhbiOM6UJUfvtP/oMf57MN8HMzwHeVzUtub
pUdK6DMSgvHZSNv9id7nzwOgf3+Yj9pcx4OLlHvS3nAimxeaNpvV3azmqn2SLn5tWyjmtvAr2bW3
v/SBPvp5t67aAsDzhhNK/uXAfD4eA7Mf0+wfs8hPc53/rGD84xOdP+nby21WJz0Kgf92s3VWUdtZ
m7nonfmA03WsM+ju9fRkFWmuX2gjQHjQ9YQqOb5amloXqXU6iZ/4IHzyjVkf1M6lMGxNLrmzFQqB
oMmgQfdODDf59tf374PI+Y/Pd16WP3y+1qn6wuqlBX8P3vGZ8LR1mG+0hdHRx3XJPFXMORzl1MyJ
VmxGvWnQwCiIXKqf6Ig++YQfw0rKRFYTBS53mLTYwBDNd4fW6tdun3t+0x8+XsNGQPD4YG2k7J0n
lerTj6cx/4kpzWeX/mHrKd08swHQrE1hZNk79Q7zQSUrfhYZ8tnLf9h6GmW22i61rE05ONODNnem
v8TrzwxRPnv1DxuPKOe8bfUOIlujrJjRE9EgQhulwd/LOPtjaX3YbPQlwW6izNlsGhPIG3LDgg9h
x5Ma/vXi/WTr/H0M/cOXW0GwsLCRIUCl7Lv41qkI/n4wOoYIh0HBSeYGl0fD3v/1m31yuz5GVum5
VOqmp/2uG+nY133Wp8NDNQzK9197fUb3P67U3lVHqOmWu10brdrIxDxjsegTf2YrgzLpPx2TzoeN
zGsKs8TxJN7Snq1VNAutnTYlJM5zVDn8+X9Ub5/ul5+9zYf9xDCb2J1b6LPDMOrDroYVqW5WbCCW
TZsN89/zfvv32vpoxtYhS4khVcFFRz99X6ANv6od27v/6+/isw9xXgM/LCzs5V1tptTZ6sqSbcpe
OMYJv/ymeywst/h7edt/fIYPuwcuqm2Bq6e7FaUpwTyo6L1EE6X/1x/iswX7cfeIM3kWl5PlCpcK
UDJH8myvjOB/7eU/bB/j5DRQSmx7O5V8A1iXVHh+YW3yi1f/YfMYM6OWuGe5W7OfCr4D6SKd7lWZ
rb/2Bh8T4dDtW523cPc9rerqfathYwQ32lnn61+6QR/dtxymoNAZF3uLFCZ7gKTQXy/k6clfvP4P
D5ojxTlK23K2rQGXbzesBoB8yjxB/bWj86OJ0JLJ8xRWONuiT1pz31c6KGEOc+9nZ/N5Z/sPhftH
R0yU5olazXzFXSxbEcLrc5xrgkIn+5AMcVUw7tFl/VRWrvF1rJO5/slO/lnN8zFmsVyS2GlWRDiQ
7ssWSVofM/9dC4+q0R0gMBPIMeTo6bPUbquoWEjpCm1zNpq7SR3s8Rdv8IcHVGIb4RC2HG8rRxnh
EczO1nVK4yfr48zr+o+398MDak3DAsLVeXitraLZrFqM0tmKV8QJrWc48irpq+Y7OBokCnN1a+ty
wf22vjjnieRP8HQs6yeX8slOZH94lt06t9pmZuzTOphyB3j0vbfLMv/MW/aTl/8YETdqAnVdDqEm
aRf32eL4uexVpfq1fc76cG52RlLniuJ4W6ukkwlgEVUwRGHg9D9ZBp88Bh99avusk5a+CHc7yDnW
964phPq6tOCRYaqT0wCWPLawjOEIJ29tdTaO+KUN6qMRnjHXJd8yrFnbjSvkYZ0O+CtHU/nFLdb6
cIyuWMuSVCaczYgdAZFvUxLCv1LCX7v8D8enDdZW5x24fD8mAFA1DDRbtPlPNonPFtWHhxNRJZMm
asltjrlMoA9aHsYScOzXrv3Ds0lb0iDfaVZISF3tq6n2WCfmzyq9zy79w+Om2QwOlzJZtwmiyYuR
hDrOz+7swvhLF/8x5SvNkWcYArs9Ja68vT4tkMIwK93+2qufH5Mfai+jnax2KHj1Aa41pBCn94F5
fxZa9cm9MT88zW6tr+7k8LUqg54GBRMxouwc89c2ujPO9+O156oiVALs121HQhzUDRJsJstco7++
M59Upeb5z3+4M3WMx8uqKfMWl5d3+kIIsiaK5hqah/MzY9/P7s/5z394D+P/c3ZuTXba0Lb+RVSh
CwJe142+u+2248sLZTsxNwFCIAn49Wes1Nm13Uoc19arU9FSC01pShpzfBY0shY63YIhcN/BybY9
Ez52Yedl7oXsMiBXgZW7K0Y8qt3ClcoAuwtdw3+Pz6/67oUsWXpZZrCmLEB14/eN7NNHtcrArnsR
i5207DrClgJqi5IcdUJRUFXj1fgU1nkvaJOyggpuxz2MGpr1rluq5cGUpQwLKubdIuF+NLKwIl7A
8K7c/MJcnMk3ic5QbhDU/avw/Od505HGTpWF2GqtDGRBKoFIaht+M/F/8WF9q2egETqQ/Ep7xgMV
Cr5mKMBRB2kCu+4FLVMtp2ULc0Y1RJ81RQI25OvvQCu/6roXs51C6WM0i//fdQ7JySGBm0dg16+/
+nO0JhncQKBBP+cOl8b02vocPjBetHaxVaWc0foK/46juT7jCkF/x1f41ch40VrzJBthHIjWIb2a
Gi4vULoEXj1dnyN+HhgI6mXWVGg8301fyBQFL/CvWMNyA+bF6rowPL3Dx+OcLCXE2sTSA1HlEra9
Ui9Wgaamw8hivAJbuCW7uvnLtDsJmzHUi9N514saa2fOfVfzg+DJ58jONLBxb3ONS5iVbHW0nCEX
G07z2nydzT4HNu6F6TTna4tM2JxbgTJQ0TbyCspNA1v34jRlbVRBqISu54Y8zngeeYajlbwLWh19
h6zVcAo6Tm6KnWjIR/YB3mWnCHDlOXDOeKEKc/O8NwplcxvvB3hFM5UUytHle1j/6etwIg1s+sYV
lZtVOcu7vJ3Jae7a7RzWuhesYLICFLYlkKvm7Atp6duZs7dhTfuROm9tv23RUjR19ITl8fNG08D7
tb+9Wn9afOHC38MRP12KFt4SQMol70dgnsM+qE8nhXY4gk7RXNWSKNSUbfqQ0ikOm+x/O6T/1HM8
3zo1r7CrHOT6Z7ORjzTp74MG3Df6yxpXRdivtwLNzsthpzNMoaGb+Z3l/i92DZ9zZ6vE1B3XS5ED
tPKJL1gHUFi1k7BM429L9p9GxkySwvpqNECy6x32LOm3ulG/Q6P8qu9ekJZZM6W20Sht2/R27Pur
TL773cvrrxr3QhTFE7xREbDXo17yx2yuyCOYFOpj2Gf1QpQudIEnZYPpWKO6gPXuU5o1Ybvp37d0
P405rBPytqw7U+jEsgNkQp/llD0H9dt3W+eOr66BA1ERtfN7brbHhM+/MTn+xYD7SM/RwdB1YRU8
zssoOkYt1HN7HHg/EHs7KWp4VQpLregs4vxNv6WfM8ATw5aWqxHxz7lRBK8prOYYEwmHr7EaURpZ
h63ksbeLcuVgv4JL7/O42xvtoCJMwnZQH5wMTuAiRoWzneirh2xci0GXYQIPH97RoD4Hint0WvUf
dji7tukfYZPPC0mZt1rtHT4ir7tvEGO/zXYRtk7FXjyayXbr5sRSbHNL3u8bLERaWAKfwjru7Zps
KNehbXLghSK89dOhu8nL/FNI2zz3sttONjPKlOMIDhTIbqNYfIXhetjGxn02DiY2xKngexV1Ayvd
ZOao/shTGxQ4PPeCMpttuvDERudJvMA7J4MSI2xMvIiE78uEUp9tKUwGtYVjUPySSbwPa9yLSYcH
8m0byvlManXjJB7f4Z2wBM0U0JheryXamLiLJBrPZPLMjPre/F+p4v/zPPoP231YCW/xlOVwQ+7Z
c4K2V2P/b8Ty/23bC02QYlPGVoJrY7hvPpisau8mDnVx2JB70VnP3Erks5goyQ6dedx+kKIOSrBQ
zf96xNfccNfliHw4+SztEQpSMZ4oMqAmaGn5B15BuZ6X0BstRcXV18jZj3h8+BA0Lr5YyzIWa8Ew
LsZUCRSokJ0zQMWC8oh/sFB1bUHwzFd0fF2fzRjfrbA9DYvQzIvQtk9jDqrrXGQde5QQHJ6zNKWB
I+5FqKk0tJHGLkWs5NurvXqr66AkhfvyJ51EwwZX1LmggA0fXU/0kfD2R9jn9PLZDS8Kc9ajdNVK
8bma17smTV7Cmvbic9WoSchopIuNSHeQI5TZ8CQMky6Adfo6hsbEDbmFvgaG1fF+ggv/U8rmsHd5
nnkBahSduxoefsUIfQrKOo2O7iP4rL0LGhlfhuQiMEAnbvBF7fYnIKlvofD/Fta0dzeE+p4ZHjlg
gsBC6d2q1G3c/44Ict0P/vnUD3bh6xG3JWwm4C8F50NUdJwtnClOkRy+h/XbC85m5+Ws124ucrAa
Or499dnv0s5rCP5bv73QdBHugy2YaUXdWzjqa1gaPE4CjkyupWYLyyt8gE7SDSuAu4kuZMO+yJp/
jFT3PmxovBBdIUmUIi014t/OqP3U5EAsD3uqA4/v9VetaJ2gpIGi45x87C38WXmk/gjruRejNby8
Ori/wJONwjbivDOz8cOQyboL26R9jxpeV1VmMokpuUZvm56+b6awszj3pUXgzk84MKPp8mreGDdv
UF8W9AzFfVGRzLayn+ymC1b2tIgyurwF0LAJkuJyX1BJUxsntsFMLOMdBdB6KtjVrjvoiwovTPu1
hHvuDCs6GBDEhxjgkslVYbfD/6DELZobw3MMOZbHe9QK38tkDYshX6YEkLs07VTBQq+shkO6b/ew
/A97N+O+FCnHLIlXGEQXZLTPDDYhOl4C++1Fp27wOiFcNBWzyD42RL+V3RR2iPMRwuWKYiEgD3Qh
MDLwbkbZ/rT1Wdh66MuF4N40Re0I3oNM6+moaffWRHlYCurL6eMY56whiVFzD8+X9uBwUXE2cSTC
BsaXIsGNAbKxFgZELIf/eQYLgHeyifewL+pLkWybiBJiOIAwck2PZOZP2EnDXs/x/v56MTfRkI3J
ikrceQR6rcNau3UznERy2wXd4cAd7PUvQD8b56AwYeyrGo5BAy7PirLkU9g7AvflRltnTKb7UhUZ
bFCmo0WV7g+Tpy7w0Jh4mymBlRiHeY4qwJqcT30l2gNGKLkELY+JF65puq5ZbIEWNVLQYywg/IZ1
e+D6mHjb6SJRRTLD7LKYeQqnHLLT7mu3rbA/Ceu9l/WujRbarRgbmKuAeLL0H1ZJwvY8X28k6ehQ
zWsw7iiKvtnmeL44mLjcBPWce1mvZZZtSjpVtGWyo2a1hOMHHJi7sIHxBUcM62RCN3zWfCin+ZKa
jPFDUo5iCvwBL27xGAdvPWUx8mx2t1pnH2rQPsLO1L7kKO16ChGwVkXKl5emmt+6bnkJG3f+ejWo
ys0xGExMRTrkX4bRAQcKvl3goHihChBEmoF1oAqm2+xLejXBgluZDZwy9HXXlzhat50lY4FIzQ+A
dcBZbAMgJGxgvFCF6Tre6FHKXiQW5s0JUXcwQPhNKP2d3f7LgYZ7cTo1K+R1GR0LeNVXJeymQVIB
36FZu2PV51V306vNvZh+lrdsZpEoFtiGJ+9R4pZOzxy+svolT3tx0+Fdcrxpu4GLQyobXMZX65TF
sO/h7aQ/OLi3wtN4m4bu61jX0QQgum3oiSS4az+nyqwGmBrckh0FXqnXWzNFWVvQdK35bTm2Ds7y
MW4TPkVQ9m4XwlpU0bN0RZtOXi3tqimv4a8l6W4uPaXrfpptz4Yvawr27fPCRdR+mwmsCopsp7kt
9Iq/96QWmD3AkinJjgDgEDhTbmllbioyVvmDyAYUbsXTTl9AM3NwLhb6VjWzhvHDmIOb63pp+clq
XiVnmzrQ5RNZWw4vANWPyGdzwNwy3bAURoiNJvduKAFek4wsvNgx2jAbYp29hSFP/9RJnK0LKEDb
FPa9utxfJMyQ07AsxFe/TEOzQN+ej0WOyzYwadqHeq/Cqla4L36J8aeBmaRGWH+rsj+NsWuLdYqb
wOzPl6r1KzeiM/AHEUk94soKRe8Vy8PWBV+mxni5IQuWqqhF/1fJu5cybQIH3b/iwDPSKin6nZiy
mHN5VyYkbBVm3hKfAJ20EVx/FTSHJWkZ5d0hv9oBBa03zEvLdFwx0eHFsago3IPAzfkhWh2WsTJv
kW9Rmwt3sngszGbUE8q/mpuRLX3YOsy8VR5ObbEZqJiLSnf8gSP5Rl2BWT6HjYu3ygNnaa1Vdiy6
rDJ/6Az2xrofsiVs2H2ZFxkaskcMH1UAz72e6TyYHXanSTedgvrvS72WfnJlVC9jgYeqH07xuwTm
uMewtr3JruDebqctBXgnzqEjW2bYdR5Z3tIfYe17M97CL4pZ+DUVcsp3WOKNE8Mbe0ZpmBYD7iev
t3CnBknitUKCEBNYdcJU6Nw0TWCC4Ou9VAp/273CFo43Gn2EogxoJXiZFGGD4017F6OWGUAKOCiN
8AwWzCaAXE4ajpxh7XsTf26HCkKmESvZYGAvC77jF5xpt7AnCeqlNykoSLDkRb6Kq6z1tuSlKeBb
mwZOei+/oUwa+PpggW+bHoZRboLBzAKmStDI+JIvoslqVpyTi2gb2F9g5e5/7b0BISis+ez1pEwo
G9q67VSRiNRGt10OulRcOpf85u3wF4Vv3Bd+oR4U5owyGwq4xjP9HkAoC6jEFSl/cqBOvEdF2BMw
WrI9IYvr8mOV4zB6qaMkGcO+vq8PQyGtiAHMGgsHx+bsGPUtDCj6elDyEjaGXmCLmO04s1xXpnIh
5X3fAAxRbNO2xIEfydvSdpDUUZJKh4IxAvOy1bWOw/6f28Ac5WrX8rM+RwCCrAeKHwCqEbLl3XyE
ev972Oh4oS3h/LPkZh8KpYf5uFbsx74koR33IruaAMSeu7QvbAw7JtrdUTr/5txyHdx/Obb4GrE+
iuLKwUGkgHvqfOwijqcGt78LGhRfJLbUUlfE2aEo4UMFrymgnvukCdwqfZ2YS+HPM+CLFo1eo28w
S2XfdYTtJqzv3kY8t3wYOWASBdIVAAT3ezlVv/Fy+cWY+zoxEMEnLvQ4FPNK6zsidQaa6OjCNjFf
KuZgO5/ZjvUF67IRHlVZNt3VqYErcNjAeGEKTOHIgJ3uizQZ2uOUZzcdJ1vYPuBLxrQaqgrGaUOR
89o9zLrn8N1v7dv/7vp1qfqXyR57QZq7brOOYH+XgIcia47nKj/LmIzjWeBgNATlWMzX7sCeoyzV
omWx6/QbDuqPfVp//O+/4N+nDvMtmWDyjKdBlGOhQnAs28M0G/uXY1PYSxKDbdSrFbJBrjzU5QAL
P5WVuN2Zs9teJCYopFjuLWMjbc26a3S+rGqc8QmFTWMH3/iwofESlFzs6ZbMuOwgbiHwaW3w+Hts
h6G1QYdFXBG/HpzMulIhjZAFqcUGcFEcP48ongpaK5kv4dlEgxO5g71kRap1vGtjEj9RqhIT1Hvu
CxuB3SwzwaqxiA1b4ICZLO11vY/z8RQy/mDrvB6eHp6VkwXoFWpj+mKW+B08IgMnjjfysCRZMtip
jqhDT5JTo/G+tBsyBK05ME173fEBK2TUQap6Jqku39kNYIyhTsJK7JivbZQNEGnx1QAbiUH2VvUs
AU0qyYIGHVjq131XuPKKy/4asDWuysYpewu0RhM4MNdl9Cf9uNmWYTMbzKU7AV+xIypip8+7zIEI
+O8Z8/dFyD/XY5Z5e6zgjK4CvvJFJEzSv5kIGcxN09kJNvRzYugFnndiPk2JXMeHaMOp4EGlQFp8
poTxixF0v005HHnBkAP4GZeOUde96YdkBeBpmrYGbvt1uX8byw1s+EFhzz0aQD+/s57ze6va5W5r
ansB+duhCZhU1HCYbvj+viaob3kLcKYA2KXJ1HzCgY3v+K/aHQEaM9VTq+poB+CCz80jo+VogxJJ
5gvioGuc6LUgGcxB0j7ZvAOCrKGAivz3mP9iA/E9wcaoS0Ye266ga/yXoNPbnFTPYU1ff/Kn6YKz
5tZHwnUF26GzlZTf0hFowv9u/Dqh/22qsNeNGwM27T6vXTEpmGnc6nmXDgb0UD2cHE4I1a3Ihaw/
//eP/WqQ6OsfI1OewCU76YpIReLMO1COdiWrD2Gte9tgvZUGZ0TWFXbk9Skq949LC+rFfzd+jc1/
GydvFQYCpDEdzEkLIU3zAlU1h59/tX5dWxL95nLwFz/hC+XAGk8rqqbuPK8AS5zqZdKAzliNy/Zb
+L2W9DeH6l988tRblyFPqIwVcEqvmqUDzTsBEMO1kQRBBczZIxTdYbdKMMN5/b2rGncnpZYYtIFG
ELqJj1iIAnOq1FuiIxiO4CJg6AqC57grEnJh5F3Qx/a9ulIGLeeOGlxAj6Z0uQUkNLmM4IpvZ1FZ
GQepC9g/VHRoWzQNqMLl1ekPte7Vp3wCTfO//4ZfxFrqBfa85VPTbLot0jRZ4Ng/ZoeyJmGHFeYL
6Sws4itmSF0AFc4vCvigU5Y3Qec4WIS/njaxUETKVJYnYpu7uGRgBovAMffCeGPAyo4Lmt53fi7z
6dI3NOh8yHwN3QansmbOO/j4N/Q+TaL7CRyMoG/pa+ggK7wa1jaAXrRuumvneSmihL2ENe4FaQmu
g91YhMlOqvmslAYtO5f8Eta6F6Vx3mkwraKmSGELfw/V68cJnKjAxr1EqhJpFVlqmkJuVF5Mvgw3
8STDpKjMl9FF24p3w143BdjK00nV2UOU6vkcNi5eeK5tPJmZjfkJXurNeqHUfVC668IuFZmgr0Oo
HvNlknzIT4Od8HY7Fq0ewzZxX0q31eta9RUSKVCpm8NghvgI3vFvVt5frFq+ks5Cnb+jwg9BNAP/
ANXYUQk4CgeNuS+lAx59m+2iGlQt9dtxqNQIxJseQGkNa9/bWPMe5Oa0S3IUWo0AeGey1Pfj2jVh
dZDMV9MZMZRDOoHg1rsdz55voQL4Tc//Lhf+l/TG19JxsROYUwHHTraI2fu46RMUGFVXYjqcksai
SfKdHdLJ9slZ4HbNAc/SJRYWlgps4cnk4DvvilT0a58m1BZlxpo06AaecS//lfnCdpYl87kBw/WS
lAtMf6Mu7F2N+Q4/zFG2y26Zz8z1YDWly3uUVK6/GddfTGdOX4ehcRNsctJtPm8p2Q9dDFpC2gWu
T9zbJpPOiIhNdj6DcgvCx7L9iHUdVj/EfNlNtAMYUkpmzhUU86ccuMIj6KdhD3agErwelx3S57Kx
WExTdWUisJe+BvU0KAp9xUTd48Q+Km7OTazjw6poCVwKpDNBrfuSUGBLCUxglut1kl5AMmVxZs71
3M3DKewHvNk+NM0iMlKnV6C6wG65tWY41okg7HvYD3g7j146s9tSmbMZa3XuM+5AMuRBzx7M14Ti
/JAwxXpzJlcTOpdMsA3gaZDYn/mSUJVaPpcLGrdXYpOc+XQYJZi4YePipYa8NrBmAKbyTFuijiBg
tuCTyW9BjfuKUJDGsjhm5XK2tO4PWQQu6LTyOCwP8hWhFYTPMY/Ych4h8zqMna6eZMqWP8L67iWI
3CnFiJiWc5TjCY4D0nlutiRwYLz8sNGOjFAFLGc4mtLnoV+7byLe07Cc3FeD7kntgBHDEjkMQh7h
cw57Il7+zoLnFwd23+VLkm6i3ciyiyhlAl6o6Zv+Ah6n1BeuFXbBoPH3xVSlBa+etFjQEppFJ0uT
6jisoIKGte7l0Kou0wUkdSz0YAaeMiipQLnc/gxr3FvMuhZfAHpGfVar2o5NP7WnuS/D1hpfTJUr
Hi99kuiz7Yy99HVGD3AY3sMWG0Zfb1Fbz4TYtdPnpd7lhczdh520SeAn9bbuve75PuKu56yyOgUI
cm0BL9Zhsn/UKL/u+pBu6ZJmpTpHPaBP7a4GELK2MOcm5svASs6lJq1Q52aZ6uOe9PKYwVo+bPvz
NWCGbLhy1lV2adthf7/Hav2jjYffeb1f592/pLnUW8pK5hwxECufE01Qj3Jd4xUF6S5otlNvLeOE
4Lp6y/MLj3B1bqPvoxzehzXtRWlHKCkBuEgBr2SlPNgdAr+lXudPYc17cUrkyMY91vklUf0ADWu7
ivpBEDlkYbFKvaRDzZlB4qRyINYI+Gz0TsaBmx/1AhVGXNOyUTTdc6TCVz3EECZIZL7yCwCFpqxT
sEj3q/VR5wg/8jpzgdPFC9M2lvWybyM/wYXrZtAKZMcwN0Hmy77iBKIi1vf8JCB/aEGs5EPzNmiq
+D5fCWyEas0GfqLAypKCK4m669r15kNY+16IDgpAQGnASOQjWeFxzmd+dy3V+52f4LWdf1kCfD1X
E3WKZ64Ul15F880Clnn/NKdxVZ1Rp5qWt1W/uxp4VRCFf/OdCdhEv/hRL3zTjZaDbScg2ufVDeuR
yAZ03nPXIerkpS7XTh6msQdP5jAwgM4Oa7vpIb0dpRJ1f8HBugW6Xu6d3W7rcovKr4w5yO6GGJJW
8CjbDTizAw48anroBMnUI6i5jojbNeLp1B30LquoOcQMsD2w+ZZU4VA0Cnw6sEunsfqqdN0bcuBd
2vS3bO9g93zacKBPq9M2WaeB62Tt+gILOWcbQIbB4IHN99as83AguYkEB9IY3u3dDdCBAt70Pe4s
l/6AugJp0ME5HYcPivbIHdu0zX70qsc/azNxexKQ+zIAd4GwBWnV0abYN7OCutTFbB6+AoUep+aw
ahITd0gyUdWfh4Z3+fe+MiDxoJATOHQgh3XTbp+uIr0btffbCqQzrAuPDvRT0p1SFE6C34cnG3qO
aLnOxzLDTMuPVrgNnGBq9yS+J5kV+aVJzN6jLmwatxvY+A/HVCgrHtvYNNkpbphjxzoVE7KwrM9O
WQ8D3MM6VWIaoN9sx7o6LTmOWCmA5HYFqXXR06DTQ0ZFiroR2xQlT5E2Yi0RvbnD1xprgGczZHaH
nESyP5l+oF+mpRcnt+1r+t00+8YuSo9J97Rrmok/6omm6RNbSsYe9hKk+uokd9So8EvuDIEjwi5S
Ix9RoZHhe6mmUehcFe95ZS4xXI2RjfXxuHc3m2Cr+zZlfTNWx9FeIb8pKpDy92RNgeU9yoGDJFZl
0dUGUhoJKD2qWHaItuCgkxprzhu+5Tje0gQXafRWdENWH0CWzy+iq8EMF6vrNQ6wWzTba2Zp5/vY
zN3ZaaxRT2KsTPt+XWk1ZJgOIzWXliXzehyrmlO4xNabPOGOo84+Zwsbxvt83XEJVCexWTWopgsu
8w95lqQUGdSyMMaOoMCx9i3pMi0uMFjp1vuBOoJb7XiBt9qOZ+bFVqjdirdZLFByCpisxdJ8ozJC
zYy2KVcvadKT7FSXc9J+wz1IJhE0PR/taQaacH7qTFyJ95BnTf2l3YAxPeVjPCZ3exLR7oHUrtv/
bAY5Gn7iOhr504Sgrc+Dqjd6q3rSTh/rqM9iiuWtq0RySHueq6d4WTryjbdlmW2Hssr7qnDO2uQu
1g0fP7VObMkRnvcxqtErh1Uf1s6JkN/LxVWgJnZTl31LmJjUR1SXA1+M1yXsXSiVGLdHqPrmDP/z
GPHvY6vtfttTtW3vuz0m5KhqRNL3lmOa31Qd3Z8WQK0vMZ2y9k2mTSrOcdao+t3U1ev+7FAjQSO8
RMM3IAMAE0FzO7tlGH50eLmp71sxsa0YQd0ui4nmRN+bKQcOuOWM08+ZoDz/k7iufEIJeXSHZ6T9
O6pD+kPrkupUwSAILNhmz9wdIA92v4F5EPsk84bnJyVR6fg23Wo5PJGqbMitGxuznaOpbtebHLho
UaRi7eKPsSi78l095ZU6qm2J4InYxvmMOpRezPbO7nOiH+d4X+JbpoSSH0DWKMc3JsnT+hLX3Qh4
9tparJ0uyYDBhX6a6Mcpt+K7hCfAcCxxS+Pe1GussZTU4+rOIhkXXZ1ivFbZ+66FwfGlrIxChUqU
WlB2sznnt71SShyWMtLiW13nYKxWw9wBFpoNpIwBB+JsvQXedF5Oi6NxdFrmgZLDIHenPrMlRw9O
SVwR2Bmu6EUTVbM+tGs0D+fhaslzgKHd3j1NDoVp50Rp94XGmxPgn1UgOh6BghCPSJeqv0qEcHps
ZU37o+hdMn7cJpaAgI28AZZnB9bte3PrFlTJvt/Ap9PloZ6WdMV6vys3jod2wTbtDrjxtvP3jixL
9c4Cu30PUIbGrtDBsiZ/J9HU9WuqxegziIt47jwPjvbJAQWgQ1LInAADa23F5HaoyJLt926dK1xj
ruA/5TdxuSFRRDlbXd/OYKFFgCA3TfQikk7TUw0Gb3SaY0vyU7rte/uHjnfW3thld3lh+jEqT5Oj
5fbAgNh6jsncNi+4SgYa9NBIueQXWMdXy13e4RjztOEqIrvwrsGmt5RlAhJrz+sVOPm47Y7jrsE0
50qnEYoX9Fw2DiV0+0zeLXHXoyJj4Mvy3KxxSm9GvBu3TyPs7prpYDcOzA3MxQ+T0zm5JSyflzfJ
PEXDV9qsmXwQks2YaEPdy/pPcKp3TIcevm3zeayyxl7wl63tOek7Pn8Qna3Lu7lqWnaLSlohH42m
IGOdsSZJcQLQiJV/7fBLhrH5XLfAg49NVUHgjEomTBSQbNu7ul02daPankE4TCEkjs+zAvrwYJdt
oC9DlGfAfcv8j4x2uGODTXpSvuekltEPSO1frqLXG1ip0O2ybDp9gfxz/THOU+xOJMIGeLTt0P1Q
KK75o0cZRnIjsDyTg82nbrshbvjYad6eYIfcvMOpBh5JexwBSAhMdJ8e85Vi6vcxgA1PVoFKr2Yk
a88dxbPhpVoienJtc6Jw9Xwr0sG6R7nTjZ+app2Tlz6fsuhSj5E61utID6BJxJgGvZPH2CT7/EW3
FMeyrIWRynHBWfCxXVD3+VxzuCmeIHMq7x3+AdhtWZ0a5E64W6AdW08t19unTutqOfaoDtseYAnI
vtYacGreise67+JbCw40K1Bnq9jtBAXWTZ5m/GUnPcxg6hxR/z4miMVDTiOL+SCTI6XY9+O8bYYT
Vp15etojk51tlg9HE5cPqo36D/DstW9SgyX+lMienZpp/L7H9XTY+rL5ArZK+8DdBrdzN+MW+qYT
YO0i41jWcTvFOmHLx4lUKB9ForUnsC9c4DgIr74O8+Awuoi/p2DF0FPjFBm+Z5ZhvY9Q/nav2hmS
dTCk8+o+Z8tqf0BfszRXsvCyn+KI2uQ+S5d9/TMdenep7ALp8qGGQf+bbFpEfZzWqFZva4nF8Asb
+/Kg50gx4J+7zcBRpay4HA+dTlV1t1Oy6BM0R4sp3Cz6R9cjGfwxLOkzW3YQk4eWVD2GqkZJvcyj
qXymSpXrBVrdYXgHzdrSvsA8QTzUcVPaop+2bXtK4d6gTnrFw/wth1WOPfSGOnpg6zTVnwyo1vGX
pmb2Tcvo9Ky03usDqMrxbHHvu6/i+0iaibwsICZGnxiewqKPXGAlhW3TsiSoouVSJNsRrGFLj5UC
gfaubnZ9nCaT4opRGFMe0z2xl2wxbVvgcLKrRwdNzHOOzTbVB+t6SK2q5Inm/QA4OpCGuoQsD+u3
OUStKaH0rM2R6j09ryJvbjeQxEs3fO6B/Dqka+NuHXR07Th8hBpvO25s5Eda807A3MQBl6DHXGL7
QkFX1pYxTNrMdqokmNUbhGRg9dmcPDTDEm2nWtfxTeIgddxKPIryQSxngrrfo5R6OjQsgXGEFsMH
ZL1fRJe8MQRgBrIgRPl2Fb32dEX+KT5VTf5oWX4cJ4LIICQu6k7a4bi3LS7so5i/kN5Nt4CAdfpA
WsmKjqv8aFAl+jzHMruL2nTQx7gan3DOWGxBZZoIi28W99OTqqca5esEVrAXlbdyfGS9chH2Cjgs
3OeiYqd2nJb1khCAxd+QIdYwdMbDff6eZ4OrL1YCvfQ80Zp9ymZgg04zL3G3lDXRIp62QZXpJdat
o2/woMmGd/Mi9jcJl5IUSo5jtB7m6/XFwLHiouICGsissEThbLIPVX5fYslU6zHjvHreoKyKjqtA
9L6bdzeh4B511RTQ9gmJyTHNSaPedDPuMDF4lZzObEPdtrygBJKcs5INw0nHJVVH0tSSPHKjrqRg
MV+T6wxq8ro65plN6Kk3U0wMGkHN+NAv6bnNJKy5DnuP6tL3ChWU7I9qFuODHgzS+mNdtdGRtLAe
xNTNVntIncAiQQ28NW4q4RSSynSNcRasFrzkwidAOzCWGI+W2wadid+aEYF5pImYTt1Wm6HoVuwn
n5NYO3uhaScJGDga5nqENyw7bamsv+c2qQ4zIzuQ7mb9NAxlTXHkScp2fvp/nJ1Zc9xGmq7/Soev
B30AJBJAToz7AqgqVnEXKVLLDUIUaex7Yv3154HkPmPSY+mMbYcZJItVQCKXb3mXAbQeO15HSJ+e
i7SZ6P1Hy42/bMa7a7eKi973c3Pv45w0E74R6u661RHycSpGIz7lbiX1+6GIrPGu6gYrpB3S2p+X
IsJFXs6psWvy5EHNAz7yjfGy5LC4arq+QTdnyTHRDcIuDrx+gj0RrqtWTeCRkLcg0fN73Zn20c7t
6WyuB7WfSk9c5EKpDwUBVTgv2VOMkPWNRUnrNrFsN8amQN/LaTyva06Gc3+Kl2eryazHtpJ+crTT
BCT3ir+8umoNu7s1J/SHkb+XVyiH4hbvLqioYKp+RtjSPsaUnLrb0WjgPOjZCwcDyEVkyEffr/pg
qf0rOj9oDGCKK7qgN+MLtrjxtHS+/cDuHu9zO3PzoCxnDfYGsxNbTkYYTzhA7HKWDuMzTOwZUXpM
By/eMzEwDHPj5Xx1/Wffj/U7x3acc9fMmXCi6MLUdN8VsisfrLWYb3y3yd7FZtMDpBqKPG+D2UzV
1Acx+dtyWDAsXI7uaMePrjU35zpbfLXLqtYNy3VY50PVZfJ8AZDrPEyG793HxSQwGrB15RnHqPTG
qcCh3kp9hB+WxHxOdbToBylddwnGtJx9wMnWOC27dFO4OBULJvN54HfW0uAV3bY9s2xORZ3tYne0
jPPRcqDoIwgw4S6fWJG67o2514cR5QrzcXUL2w3V4oz6YnAaGX8mFytbTDNswz42aZM6l9k8FvgL
x9XI1mo1nf8ohqIxb1oxiGaP8MhSIbLRu8mpNkZVfDJYmZiwySWV6c7ss0QHg0xJrpQevDTsCqLu
KYiEIUQRLHIZ0q+zL0V7Oc71uD5hszYR4Cfal5zeBQtZNkEGBS7bowsV2WedX6TZu9mimrWvK0eU
B+2x8e3I0WPv1G6A0n3rlba4gSaWyQsQ4cLaWWqW6mRBBJx/SzlFy5uh135jhouKx+S8b3thugES
OT7x35rZxfKOYo9nU9cBhLxe9H3RsxMllUcM1ZQs/fuc8sv0KZe5Ojk4vVPyKSfvk9WL3Phc0qWl
8DPXEt9N2ipJyOwg8g+iYcxxgOmGeTeWced/cFGp0I/+lJj+x75vlZ3tpNcaBCtRJY3x3p3WbI4D
w7Y9QZQTdWWoIlHY1/3qz8tvDgIWxXOXws/c+xnmlXdLkcwKCQ1Zd7e4lst83lcjesVnKjXs+tZl
fbIHm6LbAgTskTzK30mFIMUxE2YyHUWe5Ga5c9Zu7uqgcF03xtigJqMmfcnacCFIJbAm7tHTu0wT
Ik5nKo/z7rHojXo81Jmh1anv1SB5Yquaul1rF/P4OVcSdp2b5Kr/rKe8HQ9NbJZGqPLBukjbOHLD
lm66vlyyzIl5JF4KvbWnbxR2zdiSYbUuAkmPw4qqNNIWbXRZx3Z7NkWzf9cKe9F9oOW6NjdLURRB
h0NsAM0xHgSOeX5WH5bJJ3yJMdUdTqvoKTkkavCCXk/Ez4Ee9NS/86zJS34bMevx92tumsnOnZDz
qoO4xzXlGJE4XqaIzTHrhFWK8yjDpfeiiZf6g2L77HZCa8cqAjMFN/HYF2tmkHItpnE2r8zrM8+W
lneuOW+yL9Mk0jOSWkt9qgnvvSSUKjbTO+zVEsKgzCrddAiYZFKEPvv0Qn3CgAq6eomVXvvZZK5h
x4J/yC1Z7osodSuWWjSc1yY1uSsqcELe+tXs5ufT2KknaosfcX3RtotJkAupocb1yL6r7Dj6jEIL
WUZcsk2mWZdfaW0qWA9I5kynwvOTsFkXLHTghJjH1OtEcdVq0RdXXTT0F0PT1NkXPMn1i9Hmfb+b
B4PH6MzeYz5sKUWe+9VdMTvTo0tEo3fx2pJ4gtTTc1BMXnmAfq/cIGummOAEIM6IfaM/04FgJ+yp
WOrseoKigumnv9UukTLoHvNp9QJbwqk40RxS/aVo/da4FR6wVGBuXhWPp9GNY13wUIbF7NEoiLJ0
P5vCz7awwU3fxW2q3L0F9aX9bSbzGUMjoRb7GQEPPJE76ffOviLvs5maqX3fpSTXZ0uV9YGdsYE2
wTh0+DLG9pB89WXZ249iGpIxXMreInX3nGKcg2z0C+NTmlrRk78FQ0d/RjfhYXGbF50X2jmZVDms
OGxLJx+OCpcbP1RuV77UkiUb+JjQhBjdmM6+UI7/rZydi5VBWPw9iq2RQ17um+Iw297kfWxiQ8Go
T1VErdtQJVpffYO4zI4IqJzOpVvXX4tiRsiQWlySVY9oD6qMoDuZxDHTzvJMMSheL7rCjl7KpFiV
xHJ+Ge3LMpmc9sGITFe+WJjAyGeKJQm1viyWl6rucvYOM1lCO7ba6bZTkddAnqNb6sRubN6mhuvS
nyGoMS/khETuQY2da+9mvZpiP7ojeUhRDvM9Kt+W86Hp1PjOMJz+gx951gMAEr2e1REMoqNRU+qZ
i3Ie967jI1G9ZmPzgTHPLyorB6jpZni+o9rj1Kc6UaoNZUPOFjRGlH+Eez4HrYT51TTO5F50c2Pc
eu40X7lqTfxDHSGasy/kMp+1GKWcWU1hnhycudnzKtE/JiQwy00T1/DhxxEFq0C2ZKv304Bo8WdU
Zag09MvkJB9pdqA05I4L42BPWca2oIQlamIQkiGqofohmV0iUkFxjOAqNTNpIHiMrcSug9gh99KP
qQROg13jvON1a3pmN2bziKFAlt/Zfo2swYynyF3KhQQi3ULzkG170VPQUe0VNwSCnhOKhst5qOto
qg9ZG2VJaDteMz1t6O1TXRVleTF73lrwGbnR35EqT8WNiL3pgsgyFQffb4z6CCjYm97RXKn2bBNV
deikzPqdnYyFBQAUL+J9PZlsIigbnfMsKLBFjawbakcTMPxxWfRdbyTZGFZysIpzwxjL9QxBvfXZ
kBiBBQVmpxfxWs8sn8hnOPLJ3OfKGcgw9XQuaosQNkmri6VJ5B14/BbOC4qlVO6QHhGOF300VggS
Bx/O1/JA5XQeOYh603rWfhfbHq5O+Uqtqy+GpjpV9NzSz8na9mXIk0LCwc8T0gB2zGIsw6SNGhT5
keNSV4j++VRqJrcZTnPttP6ZhxM8brzR6PppYEiEPA+TEtsiNLIxjsncW/I2Np98l629mk4ampEK
7HrWBcuYDu7LwNkZnZpOm/FuRCPeBFtc2o71WDtEaLtxUl0Ses7owl7T7pI/pi7aRTuTekb6saA6
5wRlNSTJgzmv7B6xYbjWuetZpQxLZRf2rqa+O4Z1NVKsDRJ3meNdBjPRvHGatvPfYXGTjsGCrnmz
H5ZIkgrbq0MEoxpLfzU6fEICCXlJvcOdafTOkqWZvK8uNzV96AlQ3UvZW4UXOoWX27dFPJnIgDek
GUnal+XdgiRFfrCz3iyXQCIfMVKST6o1DpxCIxjDpJ4JCuvFi1rs1VUfXSW1ma4nyzHn6ko1dB4C
txETDgBN0r2YUqTJtb1GFeCmyMyrI1YMhn0L6dJzWVOdWCc6mtXSHHAknboDcLmmDOkTyuGpmsre
wPJz1f7JKKgNfjSLcntCLinVzupUk5HUk+iV1wMV8TyEMaT7IUBFy7IvTNeWpLNSG9UxBTk0Pk32
ovpd5LqRPpvYr6ddJ5sm3xdC+O3OxmNJ50HblUtyIMMoSJUdBAWBExeb4R3+f/UuS1I1n0fa9PwQ
5lOs5A5tEZMFlUYlCA2a+3V87o6zWIlZdOMcl8qpwZ+0xHYBnQUrD2CbrtmuZRoUB2cerPbFS2Ve
GOQOlqNFEAtkeX5r8rKAoZjT89UcpiVxohMaRafOXLuxl/mUW77wH4cOb6LLiQLD3HDjqZM5xCCz
qG+klxbzB4O7UUaQUAWph8Omz07iO/rr6FwPW85+ERl1PhN8gQBfg2yJ4vhmKa2eZKUbhMsCd3IK
sF5I91BOOjD7UlVf04V8HoDg4pXmS6dHoyUY8CQJU60hkI/4L9Xdea/qwb+RbB4xoaKfrc95Qn/t
c5ZNdX5wYqcyKBC1jaiw/3a79J1DuM9atpXnyENDaNS+JI0jJz/QlkJ/fPKcwX9vUWxOMTSio6Wf
FALF+WNjDLVxW8e0MN+NKmt7NDgWv7BDb2xR6oYI2nTFKSnp5DJJnEYcOo/Ex93jDDq0F9CsYzmF
K13RukR3sPNSb2dKV/sXU0Nv9JLo2ncvCYuc/r4qsrw792Ix1SdjKOLyszBN6lbuFrMdhro0hqDw
7Mm4rE0ky94ZQz+k7HE4bYaKyLjaL0Ppd9dpr6FuldL0xvdrAS4y9M2etmUqigrRpC429Fff7Zvo
vaBoGtoVjh3ZuJ4bK47xhKwodRanqYnFQjyFq3poebMejktdKXHs6BtNZ0XuruajlWgpz9Oc3nbY
mCWQlj1kZLOj6FHRuqKh1c/SOLSdbQ+hcMvMCFhzV27TbzXaSiL4cjAtyALtITUsOphuRdNyCQpM
A/1gaedG7rrEk85Rz4Naj40zG2aFSKE9DSrIRYz7H1UJK7uUVtf3j7LHJ+DFi52hvCSwTb1DIZNB
3U8TzcZdEVP3hm8L3Po2rarCvYjiosrvJ5+BuVhsP+/PzQGTKCp4cC7O8n5Z5W02eGV8Pmedyh9I
9CivUkonWm4ptfklPRgH1cHUDAcWc2OEqNm4S7Ojs+356pADdt9Eub1PaHKavRUqhaRruS9pbvbD
iQCsY2C1lzXdLed0RRcFeBnNYWI3tdwLhh26oJJJvj7QD6TiO7KSD2pdvUuSaNe4sI2I0nrgmugx
2ltj2rfPzMx1m7M881p5uRY1tG3LXmr9aUoHRU07HxDDOei4mZcksCaaE3TtbWCEZtv7I7KPXdl/
LkfHt29rhER6+7CJF1vUNGY5+hQXVjVmoSqnKd8tZbd5JOrevZZd5FQnB7mE6dhWzSB28bg01aXd
o7wUzFFuWidnbaS4NHrLMg7023W6K/xYkXA2bd8QG4kyFV9mLxuci2iNs/mOToujaSElUbc+i0qK
+KnJa7M4mQLa7slMp6W9Qmyg0+8L5NWJairpzJeWY/TLb0srs+YyHYfS26+D9CkKKgKRgOb1QJ8w
7XuAq612rgaz7KdQL5jgnjouIdsNq23nITwPF/yH42zo3NE/KIDR18WIy/WDOeVxf9Xp1arOPSwc
1+05exG8HaWXMUx7z8meqCYalGSlbzQ9ZXMymbCvmOflnpg652hkC90S/KlrphtldKMIF8OwOpaJ
33ZQfxq5jZ1qqF8RQ3RS3fTeWBioFKRe+jxsJ+OzN1CARqpDxqe2VotFQ4Vw6l50na0HYm1aWl0w
FA7iJJPA88yjR2DuhC0NkGIibqNrO/H0dGD/RNZzLKp0fNHZ3MyX9eqV8kM3D65D1tJmw/lCkX7+
4HtlM95scqTi2JdDFJToNrUBYWg87ypB04rDll78rb8syjvvE0gz17T7SuRECIpXalptTrlK4sHq
SP1lGIzWD+DI2RN1/iankte1yR2IH4tQaMRf/C4DpMuBiF0MMqRq9CP16DWmAqdembRmKf1GXVvr
IIW66gS1DyRGhMA4uuGFClJMnZhKjam/UKZYUyNwNXFrFki2V70GcVFDXArwWyDhPMwwnfG5qmbH
TT4hFkC3Jhgm/Jjas3LUMs3CqUUKnwDUdGdp7TqRgEra/UffaZSmDemf0W8VOjQBt1HY9HUbhWh+
iwfBXxsX45TEzUkl3yrM5N0z3YgKCdSb2u67PWWCdQCibUTG6T+iYTbnpXeKI5rz87wz3awegnVJ
5A1t12rYuRE6Bj8Baf0FMvStj6K7OFVZV32xN9XHzHnvjoe/B2d7A3yUhRhngu5iL9I7n2pFKv8m
G8x6g3us0e5UUep5B85Hk+qRGs2rnm26/wkd/S+014T1BqRMDczWgCvpiRgsvzapU31RTkaNImYP
0IwK9ZjhcOGp1r6de2q2ZFaZYYY0SnhOPx6+vwLOvcFIxjNl79TovEONMW+xS6HEXIGDbUMCNZro
NMD9048/6S9wgW81tbq2Z6oJ4R7Qtmi9e73U0bBrYgJchBD6TWgXcZ2CcHReqp+M8F/MubdCWxlQ
R44RWx5cH3sZjYLSvqXI/JMb+qt3fwOkbDCn7L1ESUBQ5VPeWY+T30Thjwfrr977DdKZ+LwtmziS
BzrPZArdckqHQvzNN38DltSWpat6cOWB4vMeDDIdD4uS49+78u2O/iCmEc20FaVK3UNsGj2H+RgF
VsKx//fe/c1qt/NGAHRjXOy1RGZaKwxT1/r+x2/+VzP0zYJ3O3qnzZwxXRJP2c89xaQpNN3FxiLL
t8smaAaIBUcoUrL5W06TKIu+Hq3EjycPRSx5wNlXfnDarr/OLOqqP76hbx64/wMW9620kZctgnpQ
7BxKXyWUnlW1THRV+PdlsbT76BBy85PKsSr3LG2y99mavreYafIY9emQkKTEyR6j0ed5FEljB9oj
Fvt+df/n6/yf8Ut9+/06+n/9F99/rRuy/DjRb7791/u65L//2v7m/73m9V/86+ylvv5SvvRvX/Tq
b3jf3z9390V/efXNnoBcL++Gl265e+mHQn97f65we+X/7y//8fLtXd4vzcuvv3ylzaK3d0Pkrvrl
91+dnn/9hY7dHx7Q9v6//3K7gV9/eUBt++X5H/f6i37p//R3L196/esvFCf/qXAcJDr2kTqgCMEW
ML1sv7I8+5/SspXpK/BiGP5Ag67w8E1+/cWz/imkg2KmsH3LZl339bD93PL/qYi4LKUs27OAAnq/
/PvuXz2f/35e/6iG8rYGnND/+ss34s9/T6ftEwHSKBiRtucq/Pi4gD+ucYTJuwp8oXzxrUjTtbUb
p8GkzmzGdH2UGDPmX/BSk/2hahdSsZ22Z5nMoVFH5lNcdWTPYW3PuXeuEhpyhLRG1R4nVRb9VSFp
tC1Q7GbZPElwe3O9Y6yKTISx5znWiwfwZrij6eQVX3xfNhGiSKJ1r2M3JR8PSgs8HCXghizjJrFM
PVVAMmSXExpOsiwvLW8BfLCPy9JaLmwU4rPfAM7W/M0fHunvg/bHQXq9iTiuMhUwS+mSkPD47Lf2
tNTFWD9u4r9QBa2y9ogMQeEcC8QqO++49uQmpO1pU6S/FWaU2j9TbPgWnfzxGSnPE54AzegjrmVx
Ma+f0ZoJvwc/nz5nVi7yNNS1kCIJFOioNjt08xR3muRXx04SGA505Op2cgBJwNpxVncS59TaAU4G
NULLnXWtpE+z9ydj9DrocDwTuLDjM4UosNONfCtyMif0G+A6GM8uuYlp06fxYnz9Cp9ikhlUHa3M
z7kkhv7Jif3m2WyfizGpZ9vStJUv3n5uMyw1RRThP8cLc86lbdcU/cfEiWzcT4C/DekNAAqtdZAk
tW27P9mON/L1Hx4NH+/hMEh+i2GpTyP1zeEeyzE1zDkRz4ZXIDcQyokWxxcWEhCQmsyruKZaUVtX
Im+X4T7vTRPkVJ+kBYPy40m6nfSvrkTadCwkmH7pMhpvOXgaufRsyavoa6TWCpOvum3KCLRvVPZq
OVv8buap/Pgj/3zzvue72HH5pjKRmHwTcCZeEhU0KLtnsF6s8sNiIY2QHyj6DDS/qPM67ucNpw4y
pncRZflcmwvdxP2YgjabfjIRvinnvh4AZQIV3BYquojirTVjrNZMqkYbmLp3XmkcZ51sC6Kc66RH
c23KnNWBVtnDfwIwawNkC6iLJMN92bgZEhck09W9KqnPVai91Z19V45p1T/9eMy2/fSPV2lZwnQc
06FXyx7+J6EUakZ+hw3F/IQLZsckMIfcZLDMeRLSCOZOjMZ9Y+fttmjoLm9f0iYe/reDZVmuhx+Z
6SofIDlb2+stxQcZr8H0109VgYuoEWbsXgDlaEzqRV6ISLLv9/HQ5V/KTFbsqF1TYg1x9I3MGKlP
J+y2286/JPxVla7FeOHMeVOXP9lWvrGvXo8Xg+TB9vBtj2LnWzmfWUxVo6pVPPWR7RrlPtN9Uwy3
7arTpiK9XlouzvDwJyz39dKWQDn9nObzPUzs6NSrrshiADSruVyUSVvpKKgUeHeNCJ9pFHcutihr
GdpCkZWFtpEtFGmgfhS8a55GU/szI5/Xy1Sa4LYdU9BxQIXAsugvvB74nC42R6gxXoNANdjEV5Af
7uemR42dZok/OD+h5P5PnydN9uftH2oEb9YovlO0IXxzuEZ3eoOozWRsWWDWeUrXpuvT+MuP5/fb
z8Ntx4KfLzmrTNOx3k4sMUUIKI5pdh1lMVO5ytkg7B1IN0/sK4AZ3PKPP/Bbav3HGWLD0VL0+E2L
MZWs/tcjylKv2hHXwc+erGUmqS4DWqeLH4GUJNpfvW2YI7xgtuOoGBx+N3zbn9FE8/nVPGl4IIcB
cNlPd0jn7bFoE74pHrpl2cgo/mmd5RiXljAems+QxtIO6GKf+86VbSViuRD9sDC/VDQW62OZzFTM
giHpJpjCnKCTe4fmdmQcIdNk62NHBd+99kmxWXezs0HOz/JBbvO97gU2bsEyenK8a7osXx/Xws2R
fTCLYosCUqYzM76uFGybQBDWr49+Oc8sBtCqC1/6lQaPv2tkLyh0esO2GPI5TonYgBbw8SBUDLIL
v54z3qImGuPKU6Pagi3dALf/Mvdu1TZbY94a7x0osvqy6/KoC4qC0ncZGjEFuWMMrSj+VPlV5DyO
cBFYtZ4fE7iNbVUT8/14bryejEQFrvBQ+6IH5XiuRHjh9dQQ0VLF9CSLzyDLe2Cos216lFenOqtx
QBraiZ33x5/4dnu3sSAybYtAyCJu/NMn9p3ZJ1Mppk+CKjKTcRpQxap2du/lTD93bKX7OcrEyiSc
bPqE8ZXHTs08/fFlbPnBq2NGeK5rA/e1pW3aIDve3Pnmr9Eayi0fS2p1tPN0PUjjpW6Tlu09QYHF
Aj/t1ent2PsxWzht8RqRQ1/bSEnhfk1vM9B23F4UKPbez6LDmzToYUmOd9o3zDTE/HyuL5hEZgJZ
CIUaGn8RWx67Z4LN6F09JoRrpyjL9baVjo4UNzYBVLPQc+/E/DPBh7cHhU971CR+4665W0GS9fpZ
526UVFPbew8jKltkBZKiNlnBuG7z1iFqdY6JNYFnRw1KURUDs/stVTCAZW6rYgDLHN1Hs7tNafrk
7JfHlJ70dua0K0iAQ4tZcA/hUi45qy6aqFFvDUBoQo+dZ7Uso588xK1i8IedzSek9IlD2NV4ggDA
3+RmLe2ftc4q+8HXCfraB93E2wVoQwzb0v22jm3TXLi2KJm3Jc5euW0pVBw5uY3EIi+yZrn9qAZd
lX8pVOY5x3QqtnFol6l2r6N25lWA+7dbXGIYX4cc7TYolBR8RB8uHMDc7k9u7U3Yzq0pqAY2VHzO
CocA+vXT0nNueVCilgcRj9tORc+UqbUWa1p/1aaf21Ww6LpdHz272gKO0qgtHsjslkW8IOLkWhoE
gDCG6YGwH0PxYPIywewT48puUqWGYooBRmm23W1g2zymdjOxrWlCPD4QdKzJdyStFkNRxhDRrrX2
QOqFEpAeSyIBUMl338dn2wrz/9VRidajKwhXPXBm5PHmn3IHa1odd3Fb4/1YejW7w/d8wU5Amuch
qXoCm/Ynw/7mONo+ErC3aZscSyaByJuwD3AfMXkze+97wP35F71ozYQimGJ8nKxxarmPqFqDsoZn
RcPuSAcLkzekirf9furmQgN46v0oO0Ta8dkMWJDjXVfUvGouDRa+nisOqt8fW9xOFUM540rCWmEV
bY8jzuftQRhZavFFLZka78waXa70TOY5Z1Pu6i3x//G9O9906V8tJ3c7BNgkLAs6xZ9SVOLr3ojp
krxPksUtokAPuWggiZhRdo2MM7QlUKed2/jQjmyVJUGHpmx7bhaDmOHgET4aF11cGs5VVCaeCNsJ
GMpXMy3M4xQNjrvLAcQWz05WrN1dWbtl92Vacbi/cUYLoM3OzyolG9hFwulBQcCVHK9pXkVzHbil
WVqXwuwg51UVzLcwo58LjbCecabKAA/jTDeH8ZyPLIYRrZUFJochMyc7KNsanHu30IsTh+ZsDdNw
1kAGRvm8BkmhTzrxCHXh1xTTulInYCo2pxlh6SGglZrB/EVMV+xkaczr+8mt7fRxcIo42sEVsq2Q
LjJQm8AFAaJ2isYbZoKyiI+eLfSuxSFuvYiAPJpn1CIT+xAboJ1p7ud16Twscoxz4wHG7zy/n/Us
9BWtw8q448TwhmfZuW73sML4rOqgqWsr6d9BWkYEN0opFx3W2vHh2SgwVjaApm7tW/8JrzS/ek7s
ph7nHVNlaV8UANzJDPNi6q0MnYKqhWtLYiUL9ywqjdy9VpaHLvfZ6DbIoCcviV8JzSjPlvA752oV
9ciUXkEGNMk7ACfaNZFBcpoGEjqNo6S4RNA7h8cNikRP4+WEVF2aHiKnnAZ5F1W2aE9uhuu4f2Cu
uCKHsrmaHOtAv1PAW7HhuK2GJN2t2XLCGNtI0rMJUD7wo1xNDhvs2KSD/FgbFPP7E5NjMugFCsIW
63qgks2b6EX4s3tT2J7HF/39h0aabugwU1Em6cK17p32aR0Ag4/nmds1sX20ZsPwvHDJEMHzzmb4
YWWxobO2c9GUBiIFl7EAoEQ3PVpcU4WZpBMCAGdqpsa7zSIjQ3vaAyhnN6d8WODS3LgQz1MVtEpt
UbXXaWAHjx6WE8Z6geZNz0gZS8uWfcWu3SZA6UXUecUlLLHUKm7B3mR+tEc6ZQLrXqfQPLuQLWu7
pGU0CtPe00HagBNmk2dgRCptGrL6aMc2oo6HMiuUehhiSAthR2GBkbX9IeUECS032d6E6ydkCdpW
bTG9k6CkTmKQWBU9qyyZthEThc75UsOkI00pvW3Lh8wQf0Pr6ZoJsOLTg0Wm6kpe13y/VVAsK8PX
Zh7/cJbAvgG6llhbqgPgmOdCnzqx5QergGdQUI5XGcU5YwCmaR+NKvcT56WFvkLGATmXSCucfEBE
bZj6iRwMnqAztMOjzqohrRgvQMW4HQFct+YrsMfbJUPu7pr1HvggppWB4FftU2TM2wRzO2N78vRV
+Fmhym1oxtHipRyxPo7s9nGsQOCBpPp+P10nRPtEBTPhZ3Juavc+l06kROhMmFwXQQNinLH4ffZE
a694Sy8ztpuL9PJtMAZmTRf+HuMqucrtO9HL/EpgKGnc/z7UxveX/3uQv7+O0oudX3l2U3IBVmUk
41Oeuk3anaUVvojzVWuvM58V2yJOzXsqGnGtAvn9QeHvTXttTykDGaRTZSmwiIGVo9Hr3qhyqBml
0S43/QU0byyuirpRhJVTbi5b0Is1n80PCy822yf1fQTrhhXEvvb9nmBekaOFTV25k3WEC7CVO8zv
j/b79ACUXTA+rpPyF3vpFdvNz+6CFM4B2cPtYxIQPvwQ2oHpJQ+rkTqDPudOxTa83yfSCnSAq+Qm
t3ex0g4eHLmZJ5hdvQbm/+8BNdZpE3qtC/iL3t4wJQn2abWlN+PwaFIiNPdAd2rWtPqWf8MI5vmm
o2e3T5YbV0yfXhKxcvO085iuPc2B7Q1txDy60Bljny9FZW7LoVzldv0VJKdkegBlVsTpoYrBTt4n
rbCAdIB78ix9Ib7PFXjFSntnvw+5ysBom/s5hR2P0J4513x41qQ55/xotatrPhC5IYiwa1pDV2mI
E07Eh8ssqUmZdNFQLC6owFAD4zElYKDqeFvOA+crP4Mb62b+ISdYnJdziOIYNBy1U+O9GoJ2L1A7
iXrwaydLWQOvBykJUwcctSGL67Id+P/yrfgizcmi9gaDxC+uxxydEMitXcanW0lcj49Iyc5kAdGy
bnN/wg6CqvssWpsdBrmDAh5yUXLElvvZqCLVn9BF6Nb5E5iP7P9Sd2ZbcSvZun6V/QKqo765lZSZ
kEDS28CNhsFGvRSKUP/055Nxnb3MGnv51OW+qRpjGVBKqYiYzf9/k/0GyUhblme/6vOQADJZ7Aeo
DK14AxZAHx17ecbjOFg/1wz+BgAGIUyaMlm/WJnfTv0jxqdschF3/Lz1GQkfjwj5DEYTjsd0UqBm
Vx3oWgTOYnt8WMi2t4YC4PaKfxSkfVVOPAFjMLf77fMcYQ8gkaXj57uc2jK6P5yp7ktgm2UTbIrp
BYexJQzJT7iLseWwozMoSpQfRZbVcCqZ7KFIycQ8T5Nu5W+sH7XMhLScMmzngJ9ZDlBFSX3rmtyp
iXpcNuShNdUw7rS3p5yuRlr6PVul5SYLZx4Kg4DHTK63Pbwht7ZSgTn4Jc2NompSfp1eJnf5PBGe
JdpxSpSU+Smwiq3q2w4cd1demVgutjzqgkuym5NCQ1WL0sqpGKbRalSvQo8ikPtipxhO8W9yVvPl
rxoWpgStSL0dG7WTbK8bPlaDl+/jSRZ9S2nfygHcjMcJIELi3ZbrMGn3kmCaqsIqusB9Yb+luKfh
P+EJFLa+3QPzezQ2/1/luConXiWyDup2Ei9usGQdVJO5cquTC5wE+rdttqrX3qfcKOZkx4lmVU6o
KhoKWuRXiLKpzdgM7n7Q4ShgBUicxcrmu8kjtum+ByPzq81nlfiUJg4S+F8dRJq5qvLLag8m0kr8
M5u1FSVBS0wJAB9J2MBbXmPTjEb+o+ZtxldafXP8604+vstOFFTcI8exlu22fm43VTVu+1+wpNtu
QvS/LV403dtPND/bIUlhbv/NMXSNn1jSZfvBxKI6Ue/I3LdmUV4lgqWcEi0mJ7xLABsKFuq2KoN6
+5dfrywxJTtR4NA9o6fys8GwbadaipFhkfgnDFPq/s2QeenUhpPONOsXG2ReYJ5PXbOt8hRBLE9f
Uczk/2zCsv68W3Xeb1unoXOiELx9cmql/OqvCzky4EjreFW0+4+MrcmL1SvDAiGjfVt+bFjlR6Gx
842tuq9V3VaEVNKVth3Xad21GyEEIMf9kDuCe+4n2qLjMTfTLYzL7JlrIN/bPtbwc8EhkOYcCRNn
2Ba5MLe+bdxgTuWd9JLVxMriZKqp611WVKzG/ccDobC+bXoIh7cQy1aGVlxkzNH0/D8Uvj4l9NRy
2B94g002N9f4W50+62nK0AAw77O2dfnUXprOrIapZZvFk7itoGqk8JLhRe22z/6H7O73Usl2eSxA
rqMHjmNw/U+JLabIVpuUR6nqY2ssqAHzKcgDWEn/fKlPXS9Wk041nWtRsuJ/3a309hdVzOSXnc90
iObf74hezm0bdQI17rUX0ARkR3az7Usd8oJvuLVBeDjRr83xnz/L72U+NIe8P75Bsd1FX8B7bv7+
WcCd4l1k6d0jVmcbyx1ji8eV8qm2ry2h85+e898vyBRqCgcYu0yKi59nPZWZ1I0Kz9tdNzccFCm2
/P7cW0q2uV8r+59v8JOgbrtDarcwDmhSmAb9vU+FzLnC0Nn0lXv3a8eYsnUr2i+utTjOfraRIe8L
kazydpispcDj32z7uSXZGjS12pxHf/hEv7/pfCJSKT/g8PICx6ZE96nQuAS6NnmL1d1VH4tqIq5j
jc9DmbCvM/cw5yuAkrL1PQKLw4HQQsu2D1IIqxvWaOzI7PdObbUOzG22liViq+/4cdZHYpzyxSKf
jKaPBqH42Gb/+Sa25fDfpRDKiQHdEpsXBj2KTQHuU/ltI6XlcnXKM6/RZOlEXo1Z/8WVfL9/emP+
fin6XT6leN8mMfU+r8w6MetlwMV39nFyjg7JPLdtdjX/98939akVxF9HoYGP0aT1RNjKRvD7cmh0
fB/IkYM3HYvhv98CEwgHD1+iAif7mfyxqSO9hkvhhZ6sKMzDCtQNFYFMm73HYtJZs3/4XB8Skb88
cEpuPIIA4c5PwYD/uY2p67Q3vDxTB7maeqZgC8ybSmLQbXNo39Xa0GiPWpVSogzCOllJusLeSXuj
vuDQQxoEcK4UFFAuTZsUXr+pEydN27OFI9ZpT8mcl8a8RIlJ5+ZZdV1NNiEL0266XV2hUEdj3Oqu
YvKMdKhYXVqzwQTNm+CjLVa6xPTWddLURodmNM3GACkPg49yg9JCgYTkjHgd3GGMoBzbRvzrnPc0
fg2C3cfpTKDrs+fiN2M3+IjYseHxNCeYJ+yAZFjbaTrBQyMubE2fcLsxUXTfE6m4g3fCFfyTovER
IgiatnxvuvCNFTuv6mvGAjSodkEvu8KrigFi4kfloOP0YWzaRzzwMxChQTXxfNdNHJ/svW6kQEOI
XromGOGWS9aQODhwdYr+eRpVc61ISyiLV0X1aBE9BtbJZZquLc4LdyP4HB014piOMDVu6Uww4ZHs
4qwcgIncUcjwKNaHEAv8NonwAWFpq8OOCYuOeQOHjJnhu7Rzbad7cJZgXNsHyvZbY4hQSjfdU9sr
avEPuaBom8a858gc9pns8MpG0PWUfF/I4JSPB3eezBfDmZfeP1F9SsQt6LCiNHdFozSdhJIu8NxH
SMzo8e+aduG7jafZXOWCbJ4Ef4yIcAwoR4u9JNMllvperSFt8iknKQ18SXsRdIk62HrVT6+uDoQo
i5nkLZomrAEYyaeGAgb+Iv+jc/UrksXHEaTuJXBEj7i9ySoXI8+vcIX68RZuLU2/7d0frwY8PIKq
xsMeRGAK2An3yih1tzZoS6etx8cwMT6EUwkb4oG9sPXvRRNocF9yJ3XCDDPh/YaKKOIlnxKGK43W
Wa5bwPrkPJ5REGjvPEzC0Ywn5oRLq9I3sJN8gIQXnNnMb1chqy97LaSonjDPt/EcGPCC/crqD+SM
VGbMBmen0F/akuXYbNAkd8pF7NkZYPpO1+S+8GZ7V8DVu16Lqtd3BLf9zl90ABUldKa3TAz3pmGL
C2lr6UU9qn7nKCq5CGTSsxFDUpwFE5Q+cD3oDUT+PVddEleZSENU9k3sMHfpCBUcVnqCbyFsBIwd
wrmlieyi8fYTf/LcJ615lQjJD+gxku9dUDIucTaqleFESGCzQm/vhU2JO6yodGwElTZ9nObV/1Zp
DRxNa6gfwKnmO93s9aOtM4QwbDXNurSpdu0lVL0fqvCSW2pwOTqq3gJJSMeEtMAQxt1o4kfcw/LQ
doaq+zs12uTtbAWxWubhaCkJQc6B18os8gD85lM+msFyTiN/eFOmXRj4sgTcpRQSBaQSy/F/+L3j
1Th0NXmsA7r6sW30xS261ZJ0o24vHNUbHVDSrP2mF0pczp6tXyjX2N7QxNlakek4HWeiwisd5N45
RWQN75mVmbHP7gdQcbKacF2ZHUH2KbTnSXTTj07T5sjMjfWbUgVENGzwyBrXVfHmZpWoQpRcEp37
OpXz0R1Sps/rhshPi+GxEZOZRONkVdbR9vVKHOXMBElTDOYFLDI8MTB4nGl504ckOdkGy2dUA/A2
r8O8m8716MXO0lo72+sb4E22fF42c0yh0yVOVTiUSAlgIeUpTBNtsOxvNHjb0DKr5gBP0QpNve5B
mzTlrcoAKkUljMFHsCfdEy712gw7ZttHiSFBLBZ8PhqXPqUrFt6crZE9+9NNYKqsipp1LL4VtVih
IOr1l2YDIggxGrcBtfhzYUo/GqAtHe28sb8p350vC8rmI9V7zNbUTno4JRqoj3RIL10fA0QI+j/4
JjVi6tgnzMFKU6gOmAg+RTZ6F4hMvnpnvdFmN+iHkEhMmXw020YcxmE2DoUY3W/SSh4n0s3HtWPu
HvMX7QWXUZ3+WHggh6z3hmFHNLXc9zJwwKfZHY1PaIWYqcfx3A3A/3aEc4CaPBU8Bk0P0mIW1kMh
k/Z1XMf1x8ALHo9ea17BRbEOOidF3M1df0+YpoV4BcdLTaryZdWZmW1VRoJijKrsKcMOxFk2syPp
Re5TVnFK98yjvxEJ1RSH0hnkI5ozi88/mkdDb6x94VrqmfJWdxM0mTwzliq4r2u5XqSq6Hazx5ZL
Nlnnp8bW+6Mc7OmmUYl8kL5vv1nlyOZgdst4svHI7tB0TtcGmIqLWULcyCdst5Q/fAaeu0CtyTJR
flI9CM5XTSaXCUTq29X0s0cfQdBzt/r9Awd+esZi865WQ+vRVrn5vgoS55JGsWFFfR1Usb9u9jId
jRymD629gcuR3TAkWHQRAgt9L6eie4ZcaafkqOt6KTHfXyCgKkmy6/YhtfDTsWfX887ySv/MoHUW
jWJlMiQ8SwrcUvuuJSbauMvFsVfwLUs9kxPE3kBl2L8sHWv0+p0OKqLqQ9hhyeWkiRQ8nFGdNHtp
vlS9/MbvpNRLc/ApNREMfsziNAcFslBHGPkxaIX5MmhMWo2qbNKvUMwMj7k5jt0hMyvLjoLM8C7s
pJX49/S6CY4MShAx7VDGro60jZnbB3dxYwoFEPKspDm1Gm3zi0UDGwSgQp96eQl1lH6JAYN5Om/s
rr62Zlu79ZogF5E7y6zdCIfyrkjzsd7ROV2yizov2zzWZOOg1GQAj3bwICSud4sPpCs7bKGHHgfd
3FYt2GfRgrA9lqS2ssJvS+QSOVjrxiuKDsxTtgYjfZhAmSwR7kf3EhlhYsSTQYh40ZPP9l+cnCRK
so9I0TsugVPaoM6BBOp6R8ec9aZ4WC2ASVj85w6L4NFks9PPfZvC+qGrMAlCBMHudg9wBGvcZKZV
gA9PwyNbRhrD2e9zC/FJCF+vum0XQ4PQRb5WRLrXmfrlFBRMxTYl5fArr2I7jRHurXFLgehYmIBX
XcMrj6D2ZlVcV4vmBozTGutGn+uYckddbmInYTKst+/twu/jBWhHBQ18UC3rwadLGA3GYtY7G/9D
hm+aJifAA6qlERapDt5SvdA/8YaiPIOO7bS7dHKmqzKn2hhDQprPrNSGaez6eobTgjEfxnmZSkFX
b3A8nM4TTWS3N/sTTJ2ZmRTgQkDE2LgRo4XS1xdDaPL7GBCaWECuTPC+iWHtoEWZgxkRwmVaG9Hi
RtGF9TxzAR7YrUdgNsDMqCJ20p4faHE5zvkbm1Dnu7sMdnzopJ0BoamsPcPLdsIEEuVcGVjIh0d6
onVyVnS+/S0dx5cVevdjmomXNBAACUkTaqzNXrFL/EQedA4PnU3ClXSRvPViGwl4khYDisdMBpHo
xArYDfmoAIfm1PcSB3QsJXbrAXM/++vY1299mqx7r4WX1KVzckWjztcjY1ZTF68cNvZNoDILOrSU
Ms6xYRL4AQFAhJXm03fmG5S3cLaVv1Oel14qBtvcD53q090wp2NyTvE19UKtnoPzumWkoNl01b7s
EgdJoW7sgj5rL8rE0a7McrYvTEHvr00VPeCAtCg2zWT8xrhk/MazacJU8jiEYz2ABbUThtuekOFN
PQSNKQkDNelz1JVpETHoeRRwxesEbSu6wuFcudzcDpaucb8mMv+e0D7uDgVtqliyKCcslqU8ccpz
+OduiesOVut3PkJyx6mT7wcvcKMBmPWXIk+NFwpY8x7tS3Bo9aDee8IrbrRCl6AV3OxJb+rHqkBQ
lZK47T0zKZ6B7/Vt6Fht+2zpiTwOppXMDOKbCygn1BiPiTC56VSnUJxDgCUJt64L0pLjOBn5W5lZ
3kuZgEAuDWu6HGmAxo7o2nOLyusXathmue1pUBusQu+u3IQBoiUN8ml7Ce23jbqgE7YziyZ0sHe/
tqOv5bsKWDYnVE3Kct44Td5GSuYzEOZqBYjZeVNhRFbFPhK6Wl44V5VQJgDnDLCFWfEZwqLyAAuW
/N2IKhLvBIAQ57x2BxOSdIYeUhJrlemxFm3/VZC1ZVEpLEt/4eCdZBho/jSeaT2Df3tclGd555iP
W/t9b6zMtwlzxqdfO85cvA6jLzgeyDz37ZAgKmoTTOV0wOSFWNBmhDIlpLmc1SBeSxP7ZKSo1o1h
PlbzW98vrBUWJXnagBnd/g5YhX+ksTXummK0jtR6U5RH+bwSzKO+/GGjxEz2tZf1FzD4JB0FwpE+
rpJOc3ZaV6NF1tfR+dKrqnr2oDpEpbJUXOlap5+GyQOhSpYXIK4hhsN6PGXVYSKoOrL7NTieuywr
COUCQk/EEFp7srLJ0KIh2QRtS607YifFiPMBYQcvEdT8OivscoQ569KRqMuoKAnS5G5LY8coWboc
77pjNcn61KihKa/N1phUTFaRlGxpgduuIpLGkFbLQdPNorGvgeIlPnitDv99hfpSa6JR8+ci2dN3
Kmf9qsxatw0isu3ZFuHms1ND5HHgOsBTaQP5VTigMrcXBm4uSV1eLH5CSSdSAwmYuKlGqlZQAJCf
B8NeDgJmTZqWdpuCM9Yl3QhcQhZG9XHuWrfHnAjV8nzIBq1+B8Y3j84Ox3xeNzsmqhnlfaKbtDAO
Ar1RDyl0sTW9ANUgSr4HW0N1NBQIgimlj8jvuf0ftRZ4ELygyDRLHIhsdp4c6ZjZ/UfNUxNb3b6v
GFpzrwFlnsUFWJatA07bfWsnsA5X73tqJ/oMYb3WIJadd4YK8udBTJmWQSKjAKeR2YKAczki2I77
L0NGQcG/7Ako55NeBPpiR0Oqhq48rDSJ+LY48oq2eLX8oRlrCMf9sDQX8C9NbQ1xtZmmAsigrDq5
t3pH5O7ORe+ZW0d9GDocurGV98Q45A5ptxfCL9iPtb6NS8Q8VyaaKEJ3sREals2J2fv2Ie+9egGK
k9kjBck8Qpk0VJO9SzG859VOTAhXGAgqm9a/XAn9/F2iVW5CM2mENDGEht0F9g7YuGUfaJ/VX4Q/
VI8aIpUenBGmuNAeWDs7RBv1d70pibJQ5Wey3LWuCrJ4lMg95nA1O3p4qwu7vkD9fwzydLxBaT+e
UU7NAZwkVlSa7nBVGMtS7xiph+ZpDOinCq26L4J5Au5ICOeFViMWO5ybqWwOwJMQA86+mBpMQ2P5
Xax6UrK12vCXXc7RIWaW5nKncm2aCRCY+U0ESoYIhdtxDtK1+zpOan9+1dZkXgTIpqkz7mCKlU48
AQ15kzp9YFAHI6lBs2rw5gHmGtmOcEKqsyFzyvF7qs1bxYWI2oT8W2bpHv/YmGggQg0fjYvZgXtN
wOS3OxsO3ZmhWu+5GiubgqWXmCmAw9XMHTJUJmeeah+4R2zqztA/oSBAfYAUFLFahDQCMF4zQCSy
bYpbp5TMuw5t5gzNVzN9qxksROntvNKFrpUqwG/olzF9IFETNQoIcxlU7DdOQGdH67MDfgq+GG9O
gYchUTvrRNVBQ6Vg9gpRTfJuJMHtoOkt97mKvWuI+QZe5xzbQeLDmESi8ENDA0TxsBDppcY2rF5I
Lqfs1itquUVdlpmfEcG4R2l7Tv7KFsmgBGu0i7t2spIr1Ibp93Sjl4b+tM6ovpKByggg/pkZHvr0
6M/OcDPJKuMWsNfRZPXqlt3Uq9H8l05wZ1A+9OKgaKdzg6JFHk9ITL5OFhz7yCmVfdbYRYHKTzr3
XZK2+95s9CdXKiMMPOR8maxWhO5qXUAeOcsJr6cJbX1gbC4ZSoPOPMjHYDxPXYnIS4HJBouSTDMf
N4BPPEmyYYBGzLvZ02ihXalbGB4hoVgjW6+GbSAPAe6i0rNS1REUNIu6sgYxXKamMTJcxUmFt0dP
IB6m2esR7/bMwwlpqnsvtsSOHAI5sa87bYt4lQ/VOSSmXvLQLZMAVUfZ5VnMgV4gYKJccrOC/lLh
6grh7soRnVps6XW+W7uZ30kdVGmoL2oRj5Z4hwXU7MyE2SNT7yzPHrvFeDH3DGaKq2707wD/9AOX
c7bBAEhjjlZtQqCuEvPCz6rSQ22TLHUoocpeaFpmvi5VXh5n2Cc3SN4KSM6++Q23zsCkBgXeJsod
xbA9b7LzJR6mpWC+ivT7ZDdkuV+x/4KVvCgMc3H2vTs5X7QkE/OJylUJ981uwYhVjBJ5zgOEA2GN
nuHUItTQd97kLCQFwcao7hIdFiYDR7KH0gEly/RGzueR+DzONuTp9tzc68maKENbZpucfBjzTx1i
hTQch+oZiGv7JHumPQCao/aIMBG9UTryylfyOdUmnbEjatYijcjjSg7YjhR1l5cmHbRzWbCoY5mX
3nU/9O2xdzosE9IrL6kLeGeQE/0vVIxzj9cgdV+FuVq72dbV3SgZk1KqtmdkyOhPW7Sm1yhQGko8
nlL+mbKyxo3XQCNwquGGHRpmDld3uHhz0NCriiWvuh11ljPsCF+Mi2ZpMyR2k/HEIJb5KUh6IxRq
0LF0OiUzUKvkHXWuHtuO3T/6hPsHw06M1xYh95POrzihNvPgUM4/YV3xr2Z65Qcx9qw6f/iGzre/
EYO+JNApW91gHaw3Qaoxk0Uadn3gPJCwSH1lxb6HxoPfvpw6U34tKHbE/kyi0uF1ZqZzZrRfNL+y
74vMsusIkK52LkRj4GtCsFha1tsyUP2Xu5Ix7Z185YAq6zGmlYwZ6ImMtq3FnQSVZjvXfZF17PLA
szeJj+zwZdNrB1ldd/Qa6Nu11/aCImUB5IHlwYytVp/77FwfsrpYz9FDg1pO8nly3hxQa+XZBnzq
7Sixpc78W3907EmyeZWIQui1ITMoIDW7eox+zVgJG30dqKpkIoE+nw/LTBUzdM3Z2dt2M/kvbtP0
bCqdKKsZlLLnZLoTE+fR7o+1BVApuhAbqRKqXsJ4xEkLHm0WDWpw20FRmYn2h95pi6diervo3Xbg
a4B7I3XJIc/2sDuSTYvNO9jRBkmLdNVhmFl+TwqTW7Mr5ZcWptRYxPQzffI+nDf5XJyKAtZIG6vJ
9V1jpwtrUN3rUK6jwYSSIhX5Ek0wCTkBV6Ds3XiWYN9kkBQV6+1ObOCeQXVg0NTodV8HLV0Z65Qn
fsm/ISlnOs2F1isS5otiUUnlRrMe+N6fcDO/97TpGnq0lfHOMuyIJh09md+7hrmz4KRJc+972YrN
ilN/6BTqMoC2eNBa2lJ/aFT+3kLerugaOs3KzTuMT+7zlG6Kc36vI+//UX9ccfwQgVhOI+kkQyKx
BzRboz5rOBRy2LZq/7Mj+R9xGv4nCMNv3Ib/D5jDVf4mW9W+9/8baA46Con/829ewt9oDjcQJfr2
v+7yt/Y3lsP2W/9mOTj/wkDAPGXXtDBxGpvd8IPloLnevwJ7U4TgQkcigmLs/8EcgDbwo47te7pL
ux3qwn/zHLx/UbbFC4xOiVaf5f5HPAfzU7sdV6lvb85eixfL96Eo/P4yQ+RKx6pQmGETV9sJNGmx
rWovD02vyhm8kzEizNe9I+/8PbZQKnVAWYVVZMeKNnhY2m5+xpiOjjaPDwS70HxG7mSvC52PYwaZ
FCpZd2EM5Yz7bwyuCUX0IyXBfveX537z0Rn/n5ELuNgdF70HumF0JjZShU9rchK2kSdGDpu6TSQn
JtEnM1xunFpXkdaNUOULZvD88zV/3we2ayLzwrKKhskwcYR9Ug+kjoYMFccgEj29jK2geje95oVC
8BT/84U+f0efL7RtD39REA1YHDDHV+kOqTxjdtKaUVPBw39+De6Gwtb2dtmft5h+sPIm63N0+EJj
WtykpliDuP+Hr+mT4uLnMyM2NQImcpuu6zmfbgWdE5PxRA112KeXmVbVRVsHX5PcOQSDfBrl8Ei8
TFpBeEqf6JZ06eaf73P7Uv4qrOBZ4vlFc+v5hofb85Max21HDJ4FgyswiVxW7VRerb3ZheXYG3Bw
pz8Nw/2sR9peEocQgfXK4WmiaPn9u8sd8O9rA7wvI6lmdkv+ykwS0qXUX8Ok8q6x+KhQOvatM2Bq
dbs/SEkYPvr3G0aB5fgGS5xDxN/kaX95eRCpoE7Fb7nLA3EUTneqtNXc2W7xng5ivS1d5zZnntih
HnFc4bl4ta3i3ULyIUxGZWW1UIwiwbvRQqLYW9lq35C4n7rcua29+tLX3NNalO8omk5N7peU5gkk
l4l5Lu1AFZDyTUJPVmU3pWGQ85rG97HSCF0oVkdLYt2uEJVDKvn3jtFReXQfyDxuW+nc+ky+iG0v
fSwsRky5DAuk+qnCbpUq3q5GmQtMPx8DbwSJUuM9MDjNCsVs3NpD+oqtHLrhoD/7+MXCcfsnpzSd
ez2Z+902RhwXhi/PXDVzZBZcqlKNiGzMBURI+nprox+Ic8WfFmN9mRfmbaHIiH7emVnY9IJoGdrd
tucx9nQHFHY+0q4or9CrP5VNy115xbxeNYTt0zz5sUbIvaOJfaL/VjPa2X3WPNV87YMpiZknwFwf
gyenUX8jmRwB6jYqOJhJW4RNV7+6lXeaR//koCRGRd+uV1U5BAwB8R/cxJ1D9vD1yhf2SOEsE1To
NuV93owk997JcGjFgRFusIBt9RHPugXU+8rY0S9mbqI689QTWX+1q72t0Zs3y+P2vcK1vyx6zw8J
vbJrfE27qvCMaBBw8p22JhgVtrazobiEtlqDCFmjxRgNHiMyu61t3DHmEcrdI24xDDotD4ExSsyF
M5rgwMSRbTiQdwpgFh8cudApWlwfY3H+ykDdIrLKXuyRSflhGkzmDgfUup+UtZ61rXPbMh7qovV5
FZhb41xMPIbMrdEelFypQIV7laTUvVHRlrHDJPkoqbcyeMMR13XVuz+JJ8iU5z8/e5V6zUFnICzu
WZoC8/oNxdG7m2gP9MApZhUsV33lJscue3cxguzRzzOVSi3B1nkafwz5iIajWLqzcqxumaTQHvC9
m7vc4nOXdKv3QaKe1oLJIQ4TY2J6q8wiwHsWGwgHQtQT6d6idnhoFEvQa/onJlvxKjj5uwZu+NAu
8okBNZBbffBgFJYE+ju+zEbOHK9bm5BJf7eUQnHuj3wyrej47aS53BaNPvKHp4EfSgT/eVvuQ8aA
qAWoVzjCvA/tLOFPD4FPQbh8d0YWWbXWrwwoOVEsvjKT6Zqm3kM9UPcsZ1VedRYv/Mq+fchpb4TD
ZN+uuGQiaqlMbPXdUwMhatdUJJ99E5yMxbqtChYSE3xe4WaYtEcgvlaJfHLM9tLWxJOm8aQgI3/1
aHLFOvkbHAZu0wwyZnDl7nIFO4aySZnkkcPshFjz1rcRN300+/6Dvq4llTXtAaPiTNLoP1gp4aeq
XvGeNPTZvAeVGYxwYfPFslvGnZJPRW3eylywaE0WB7IimtWAF0JDJgDDKNv15uRgV9To/tlsGasn
56PI+/k418KPa1fDn5rqfWig7mFY7LAmAFH5OhEMNKGj+JC6phVXOkWvcKp8lqioXh2wOzRfM7pG
+ZruNeaZRXJs67d6zc5LSNg0x1nx1C6epJe9jtZATixBsG/P3m5BQ7uSTdnjPfEzPnfrZ+9V3q2U
dVinmvAe6or5RkMBKj5dhiCSrWzPqMqxKlKH5zbykqDde5iXkpdLCxjPWIm9j+zrjkpZ9YWhrksZ
4XBdDnT0f2DWLGNztrSdhgHwgdL4bUWPJ+TITL5BTQfbvoV9SbBtjRjDL6GAMwu5rB3jYJHqo1v0
UBtQc4JmPcw3vsUmSKmg3MnAss5tRnuR0PNqw8pVSDRqUztLcwx8ldS+LbBHbiy/3ioVLYVBkw0f
1P+Ti5SEZUMGeWknSuwN0sA7NH8UBzEpyouREtkuYDYOc4szSophmTHfpzQG7YzJjzMk9mHB/LTw
IZaRnb62bmXGpAa6kGPUl8xYDhOsSV8pBWbXpdZUsAGcb/DVSnRFtcLroHxmEVj600y6fKFmrPZJ
p4tng7bGAVTFcqVVlPhivchecRSVd7mufWMu4JBHTDzh+2M8eU3xfNV25mSYu3Hq7O8w3Rl8YFgj
3TkWy1h5rPA0rXbzYsJ/NyZ/kyXqT1NRvc4zx/O2OYmWN5iRvO/+zN8Vo3z6eSwSt94uk0TPpxiC
qvTtXAStcYE4SoW175wsJBtR47EMBBuGtVIeNGtHXqCb0iKlpmsMc/lL27CD/9wjsNiddCWae61h
KhdSlKNIMyPs8f7u2eK3M6V6qMa2CguXqQfbfjyv9K6RKbwPwrwh0b+SrfdmZ9Vz45UX5UJbgxl4
TH2bM2KLpg72BQLXSMIICU22uP2QU3rbBAlQlzArWGW9XKAuKC+XmTmnAixS3Ooes6tSdU63475Q
Y703K+rZ/ezMN+bEGaImNR8bwbZORPnkN9ttmrrioqzHquzWF4aXAPzLXvOU58eYpXeR8tNGty3a
LcD4GS4wnfZpccvXruBp+rmydlix2z/4zbcM5ffAFIX8JrDGYmVvUutPcVpNqtfMa7arfPYq19Me
oEhzbBOoTbk0AcYx0srUrfwP13V/p0YQkrvgfmx9k84jVadL8PuFQa6qQRmphox0vM5gyPd9drTs
8RanohcyuhIzZZNDnpIQWpP2yu21L4bXQfLNDl65SehszvPVtgjZSjQbUGuaodsXcr1PJ+QeKYlb
lCl1zgCCN4cRM9sQkq9IlO8dIS86RnTvu9k5Zlr6aKjhOwOxznAlMLuB13qkeAihpo+yOj+6aUeY
xpibk0Mv91gvrOUmYeMGboIDmth9ylk02zuH0f1kNew6BWYjFM3skKovrxdfuPRwmbMROVTioTMz
eSif1IqplvJyLUpIhYJS6aCZx3/OO34v4fx8ytArTOIVD3yW95k7R91GuBhpmYQKlmrHnDOCNGbI
Q717LwS7Jwfr+x+u+Lc3yuXAQ1PLZQ1eKetT6mEOVgMgutLiZntSfDn2OeL+9dZirswOudDz4NPo
QrkY1ZV9GJP/S915LEmOJFv2i9ACTrbOSYQjWGZG1gaSFJxzfP0cRD15FYFyOKRzNjO96Zau7oAb
YKZmpqr3XPMyHiflgYBOkzLFrooLgDSw545nJrHlCDR+ZcpUL70Sfu88tlK8Nl+bxDz2/ujfbRTH
VI5+51nxqmScdGh4e9QC5bGDxE7fRJitfVqWN+O2L8O02zaV+iirHB3H46YwcHKg64Z4xer0ZTaJ
EnjHymvEilMbl5a3M11TYGpJQ9qLWbJEBPanMCyEgwS6g1yDdqENnIiq569dIJUvKeA2qpNtgA2s
y55MU0Z3+ntn5M5FGw8Hql4Utl3n0XVq0S2+liGB7Wgi89eRzK5gIekaD3blhqvK91qHTD8etxQ/
f8WooNpyeHZObqANf719vv8q5fZ/k037kJaby939vwhQHfMo8ym35zT+FvmQU/6msb4hV8f/x9/p
Nk36D9kfVhtXfItskMKa+Dvbpor/ITckkUoVUZ7REP8u2Sbxj7g4W4YkWvwnhUQP4WeEpwrSfwCS
EJEt1hFpHs38r7JtHxM5BHfJkNBCITKQTNIsOr/h/V2cLoe2JMOLebLXF9/9lhAUYBCwhDj7mOP4
n8ewk8i6NWqOxmzk+8fIHF4cB6UiUJagvBPM0j0W7ZjfEN1s6xm98fzuC1xJvpEm4i/+s3mZkmRY
JKfJcshkOWXKDx+f6GAO0zoFe3pupYFYbRz8LTq2jCRm9XnIOYn6hphTRFnh+hLgyA44Iz/5ukHy
fq1WFp0H6yTWq8cC/pR5UqUOQYOqNn1q7ukcBbACPAFLJTqfKvq8cUHArA5sv0/FDKsHQeU45mw6
g653ivtuVKAdxyGhboo97Z0BPfD9UKtSsy6U2iC7aWSaj+lU0YR9+4PMRAOrumOKtJhQs11azboR
la6RWevYBo37g8UG/bVA4uu3iJ8x+zOoLogCFgVaGYFnGO8ZRiFxZ/HJzh26JHI7jnphojivWt9W
oIlyKSqUdVdKinioRppDjO4CY9G9qOa6EtAGMRh0vSahkjr+qmmTviNYGpT8s/FIrtM7lKZG2A0r
mpVQ9Zpia4THUYGtbsSC44O89boI7e1K9mMNBg2/BVGuKaiKE3DPozOYYJnjGUQFOhKKRxN3Ee8U
141gcRxi4Pgt+GkRnzm/R19U9k396Ab0pW2DbKAFD+MXQ3L/Kl1MLagZmr3MfaegVPu7x57xRYqr
RD4KAe1eK7zXZHync4VjYqJJbM6kMUz5hUaErBuLkkm9DQzdD36mbqBD80BAK+5554K06uA/FVjp
ZJb3ow1lU/mVpINKazjTTKJSGCRKfK5yJN7EZBn5HY0aamN+D1VJDncUkSoPGTTS8WJFJibHilXH
Kci681VKYeS4Qsc5d1SZ4ieO4EJ6wuwcVdsqFhvKgXQngohE8JTU9XPmFqJ+H2UI1p/6gM7UTShE
oXiJWrFVzinUoHBdYp1HI1gUooEfz7SZQtGzVHTUFHLbqHCJUVClOxzQHP2sV26u21xsMsx0S3a7
9CwEbFLRyte0CoJAH4qFtuZ8kCIRbGs9K7bq2PmLPU8gZ3RzRXlkpDu36NjALfSc+EkWoVqLTzEC
knBdFabKFT3msz0oaS5bl8KtMmElpGYYPws+TZsXjoSK9KIWCE7CtWwmwlFwhvjQ63TYaDrbK8ZL
oYuXp+qT+9BbJ0oudGTG/n3j067KS++17Jh3uNfk942rtm8O86KVjxV3X4z2pjlk/TGPNUWHKlMN
/aUfVA8jLg5BtBaXdYN4B1bEQHVhyHP6//YgLHzjkEmZXny1cq4gj24jcrijEl0kzTMWmypNEDR1
pOi4PPxw/wLeGFdnYF+h+QnTed0g+gxAqZ0N9Ab6S9B8BjLeAh5IvXx4aptOK4dhRdcYlc9nNVZp
Z37urUrxrQsxKy2cdTG2JtePoyVjV5/zzOgL8/tQ5chajglOvsVLjW5B6J/zdGxVw9AJ/3o9LTL6
coPGcDGOharg0QJuFXSOGoFOs0RpBE2LjQpEaH3dSBmQnhVAZsmySdqibVn1TD4rIPXHUWJdhiLX
qVhQMnc3FDkNhQaWS6JtwVAJTgPsVQEoZGU6ZNA1aI9dhcP1pggEf9RriXV21Akc0ichFHJtPyZh
6J4zDUc9kU8rzokLynND5xTacEOQAmcdqarck5lzhkrA8gsYtIVAASoC3JPRapqu2iF11SKgJaHp
C+vcIEhzo0cLP6XWuXcbGk/oyGxp0awXriYft0t2FTSzMpu4gUobqoAyzdUDU6modHsr5P5usY0h
tNCYgcvKl9v719XnIIsGiAw9QVPHQs+7FDn7vljRIQUFIszolKRzmutkWlgL9aKP2/L/bJLwHhXO
JiC6p3g+A7lHbjg8RhhRi8ch7s65mB/LQivu1LFnbnd7WB/P/+PrE9HXv3ElNUM2remmnBpYfOj4
CitkNqjcg31fDVqa4lcj0TcUu7R00yT2LXSyduHLfSyNvT2aMwFRBGIdn06ffLmR24xaiDlWaU5E
wieMdhXor50oFkvFsWuPktEmQ6002aBl5ePHUwP6/YuKRzWhIUEdi4078kveHd1a7sKo/v1Cx9HI
kKvHaxX8go+Pqvse+a8CkFtth5LG5S5jRE6sveLilKzNtGCr6/E9b5Qo/vtb/le3gdnC+Yejvp39
Sp6r4tev6v5b9v9BiX1cbfPHfdoVkg+H/fF//vdZnyrvf/AgAF5ucs+FU8jn+vusbyj/0dCrE0Ph
DKoyGu//Laxr/COqfxJ6b42lYY51zv8561Nzl6BM0qNMo9B/45Hw8apPCy/pFA7D/JEPYcTgB0ed
UOU2nuv7lHZ0MerJ8fZI9/JGx7k63rx7FVfO3R8Dyj8PGuPZu3hVQ932cWbO7Vruv0V1t/NDGWdC
6AD64EQLUWRSsv3nKZOFhf0FSzYzMzsz9AdsY6BVcLPCySGR11neuytwYeuc3mU0Rcaak6utRdHv
Pxvh5AbjGjKFisxS7cxBUV4J/n3XhdHak+mDXaIAfORz/DO+SecDFR1sLAJFtQVRfKHP9tib3oUj
4DOtUYgn2pWf0UC85IH1MYb887RJRDSDApMKZNq2UPdQF2EtN48QC2OnPdMfvMr6+9tvbmZU49R/
Pze8uC4zQ+w0GwjNN1EtD6bvb4GCkMd4xerrWa/yT6axsLONM/uf69//DmpKKSjIVEs5l21bDMH0
Jj0ErUA7DI384/ZgpHGuXXvAJIWFYAQALRlou8/S8Isg0+lYWs2BJrmx0aLDuorS+5YeO2k7mO7v
OCnlQ1QJf3WZl6yNVA8W3qr08aL7z0jHpfhuycX0p5dOx+fzmYKl0G66H2VE+5z8AFvzrxzB0dgP
SUJ66S4/M1/0aTAROJQhyZZtrdd/eBIq9lIAQY0jYBCR4baOWdXub7/lua84CSdpPbg9xRPZToWK
1ITjqdSiBfEgm9g3337E3GgmsUTUgcGpVSDblHIPafc19YajruyahJJKchmcn7cfMzeSSdiopIL8
D3RNG//PdR+67mZAp0eJY+lo9YaRuTYhJ0FDDAXkHFqr2HqnbfFfpTa+C+tfdCdCMHoK8nQH72Yj
ZEcvvdfkbRqcKDfI3KKLGJDeq9YixUUEVaFl09EBniLu4kZEv0UHaeNEFOCfFkF7GP9Hwwmx3LEL
fmHiuQa8uiuXQt/ce5oEI5QsdIw2kmmH5J78JkFuUwfdaBCaHW5/iXHuXHlP2iQMVQPevzCB3Adk
SO1OSULjAJauX4g7MxugNk6zd6sRqwzSuJXgPjhWn0IfxBDUKEQsUPuk2VbZ35lYTk3XPY9mJu20
V8mVMQgPqsy0aR+mTkqBqG+7fZTXx0bvd61YHsul/qiZqD31JNCUvGmMpvAeQBpYKz1zkLyJXzxt
uEOr8NoHoq07lAwXJ8CE+/6/8Wx6lCVtlWjQbNyHxBQe6eV9wAQDv8EKo9+60cRqbXp6Uq9Ivvzl
WUh5Oix7t9og5Qf42lCNkZTjorClrf0rrt7tShBwItfF/pdphs5GQtgweMoxzjQZ95pMOFZm0Gw0
AUnSwhSQZk5b2iRqaQoYzUoRogdkY1zVi5UkpDh7eIZxUMzkE8bfWD3/zp1kE1KeJTFwNwSv1BjD
XWO+CuEAv0cu77KW2uLtKT+3R4wZ5vezsgxRxAqq6FwQmfnZswhpSnIeRsWZxe0kuPcldY9E9PbT
ZpaAPAlEWg11yyhr4ULbB0eVNN8nKpVUM/uSKV9uP2ImSmiToM1mK8koZzBxFdWfdW/uO69DEZlr
xcIbmwsSkxdmmaDzMf0K7QTABx0rMAmDJYfNmfejTd6PGdZdp8RaZDdu0N0jCaPopsjm4yDqL1Dy
vYU4NzcLp5GUxK076FJkq5V7kjppozWPrf7FC91dKYUL3iwz70mdBFOvgeZBfj20BScq97Hc7ERX
Ehcm0twfn8RSjyL82NUQ2OB5yGWTmF238sLfnomg6vjW3sVpfxiwT02DwBbbsj/RrDBsB8FU0XCx
NAwOo5rf2kg7l9IPMx/9zV3l3fMKx5FDR5UCO4jQJlDzrMPDMKinwF+o5s49YFwq7x5g9bmTkS8L
EN0I/iZT810Stq9YsPhroXq5vezmLl7TVtwMnnnumqpvS0GlIvyQxRctytPvRqi6WypH6z5rL46n
70tL3aEltKE+728/e+6DTZY8Vqll1nNT4byN6Y88ak4D2GvHjPpGPRg0rC0s/bkHTZZ+mJP5QhET
2q4ZbYBz3XuQvvJkx9Qzql1WyH+4dCZhQJDMsFWVmtK/m+HfhVqWApLWHf7sdU1Wv6gNwGRpmLLl
upVRDVriuZalapOiOKLhk26gIPEQKqGxXRjPdVtPVVEmsYC9WM/qzkntJAke0HLufenQJieEcS/Q
QPStU2gnldZqwa0istHaJhDusvQ+lboTitZq4Tw/szVM630iBP4ip8XQruShX8dI4UedVHanWwuR
YyYqTXsXEh0X1gH7CVsOcl2kF7LuvxQOxsi3P9zc7x/X97t1LLq9BUE3iu1c0/coor8jb/tJ6Wlz
+8/P/fpJmMAiRjPwu4hsLt93rBld0v4sACnjE9/98NAskLRD37A7lfY/vxUHJI3g1pV20+bm79s/
f5xLVw7vyiQK0Klm0lCiRzaiTIpBkXHyEpyCOxN5exntIcpuxdyhp8xSFl7YTDiYckklWjV0l/SZ
7ZflJRTtOgRUT/vgUIdj+FkMO3MfZhIOHHhigmAaPEcw9HvTLFaUNsqFJMGbZubae5uEg1xpUavF
cWZX4k4FegPHYpOlJf2cRn0E6rwu6vtG7f9K4q9Acno5OaSIzLvuFyScdcchMY8TfMiOeXUvxvUl
TXBIPOvBJ8k4SupJwQqp019aCc94K8R7QNkQMOPkEwHTDJwz/1bEv0A+PAnADoLuRTee/nQnlydh
px58SQOuktkJ1BJK+ik29gUy1aal0Z2OQiTD8tjVGgqyubBFzJ6nx8nybq77iQn50EtMzp/xHeiR
R00yL8D5HgEz3AXkV5uxDxan9jvew+2ZPxMX8Mr98EiAnJmLby2PzLUdNScSqj6Ub3dhms9MP3kS
dvRUlVo3Rz4xBHW9LrlNDirV+tu/ffZ9TaJOELYm2iDeEaefWn71h2NnVtiyvYjSPpWeceTYad3C
XJ992DjEdx8H4AeXD6TWF9BpnxwOvoJDB7B0CGp1T3fCYxF7+1LUUSiwhG8PcO7jTMKS7uAPJweW
hRCix466RqpaQAxc12ozLHz/8UNcWcHyZAWDK+jjhvbvi+BFPyOP41XbwVIr1winFna2mVG8+ZK9
e3HQURsv9UTh4gmasvY8Q1iFPnCtqFuYZHMPmCwbAWPMti4G4RKXEBpBs4lpg+I8rrd/9BneLuTv
BqDScqkB1+EdkWRLeTcevEGne7r919/Uc1c+wVRVl6AQQPouCxeXcmUuPMvIeGNjJ1pPXbsbvBet
2gUI1sF+hgpt0sF9n/yUtWPRLXyfma3o7eD1bngR/YJwjTXhUvrDvRykXCDETQCzSMWIUHKTQxk+
3h7qzGSTJkvIrx14eCIvUof3SC8JA+pXIFYlfeGwODcTJguGRn30BXDnL13aHXRN2OT6N6Ff+PUz
sWwUr74PAG3YumCpG+HSB6m2GucBoOWlpT7G22uTYLJP42tS9anFOsR1ww4bur7cwQ61KlqN70or
pYXj1NzHnqz3CMAwOhzWCnnjp6EeTtgXHvPEfajKdp9pEgpY4+vtrz3ulFeGJI7//bt5pSPJglzb
Ma9yY+UNzxXdGcnYcbLCmhbrFNhPS59mLjhPOw3kQZBLzeLDsxMILanw5GfMQ+iIl7ULW0FoyXvW
zO2BzUxjcbJnym7gNNj6CpfcTLeiqh3HPRP/+F2cL/nRzUwHcXz0u3fXSLWlNWYvXBQ4tjRm0Xbs
rDjvpPUxg7Z6exxz925xXEbvniJhrVw3JU/paGsac3ZFdc8TCDGwF2EPfNbp3AElDshz4dXNfqhJ
CGga2EQphKkLJ0bPUXalgfNNfXwzzGw/ZwEot2onmEtDnAkIb1rRdyPU6fPXE5PHlX28dusXqfpc
ikvGeXN/fBIQGhMR3+AQzmS6urHy2VRyh7n4wq4mzSxVcRISwBXT0acZpQ2i7icwsovjOwNk4/Zr
5O1CK/neJBJEKiu2o0bd0LU94prDo5t7Z4e6Z6fFO9fj3MBhYTO0S3WOtzaTa8t6EkFkNZEaEVqJ
Tc36q2ulnwJoHhgEHQdHusOfChpPqa6Deiz8+M4xU7kWtMWhNVzAgWF9EDJvmwpwq4H5rB0n3Shm
SOKfCefpAlrBuvySOZ59e4q/3c///WsBzH+c4lak1+AA8soeqmwLT27nukW10jjcxFryDOLl2Ciw
/OL80Fn0fUkK4BL/oIrBa4JBx0p56sl4NT+xi1ibxTfPKF7yqt7SRnqQI0SEbXJO/HidoZSSQ+HY
K9hxmcmdJTYb1ECfdeolnq7swawANeOytALEBI5JLR/azFkqSr+lQq4NcnIAArkNQw/hG9Zq/cWT
NPB8XbiVQ1QWQL1tkQ5TBJmYEgZ2bDnfy0h6DOrkYCbWD3y7cPttQTSXHJ67c6J0+04ay3GtXTdZ
wFlHD8j7YaaY5geYLKuiA8RHR9yqqvTnRo7UndObtlbS0Kf6Bqhv8QjgK1xHfUiNGFgQN06d7isB
My9B8pqFhIx8fXnI1iQKe25T0kCbl3YgIn7OJLwa/ULa5M4A1iiy+wJHx0AtqJWzC2BV+KnL3Z9d
Jgzr2AO1Q2c4MnRX3XdtcKr74hBq5YvRiMm+6q0tYJh9gt45DIKnGG/JFbK6xz5Xd5BvcHXTz7en
5zgLr324SZhXAl0fPLHL7RY4buWnv8PGOaUa2nF+CTSxbIuxx0vTvd5+3Nwrm8T7nMZVK42D3A7V
jJAAdjVpXqVa+VSLInY70bC1gO/+2bMmgR6cMAc8Vc9stDffJYO8oLRyhOTOLatDpmKoUaefbj/p
+nZM9/PHJU5GHailb2R2GKoPbkKjZmxeEhfvsT5qFz7U9f1YtiahvqRr3cq6uLA9Qz/TvPzLHPzH
uCv3ZuU/te0S3GNuKJOQb1Uu2VNpKOxwSD8DBo12tOI/GQ5IXboXk4Wr7NxgJhHcN8E6C4XAfaaq
L33T3wcAxZrKPA+a9kpj+I/b3+UtVXJldk91dkagCcqAQfvFt750yaMVyhgEdluj61ATIyz6kkvP
JDKq8JGS4dA0Gz3O/6pi4LRQ1Wr1WQsROzbflAQHNJio+FMDtl2XnfUV90AEDc5fFbs6nE1i69IB
5fqejnjt42RCk6oRS13XttzkQc9SrOfAVD4NErSB269l5u2jr/lw6BI8q9DaiimaAj83qvg8jras
pbtQgp9NW8Xtx8x0EsnmJLZU/lDjGBFbF2ixlyqAsaVle0GRdkKI3WaYPNACv6m1AsCgAvGdVu9A
MJ6bYimbNRNszEmw6fKa9vBOsC65TO9A0T0FbbzPg3AtyeVjH9LU03svC2Ode9Y02OS5p0uN79mR
Y1tWtC7kcudLf5VfPQgB8RHTuNUgHzlyDqG0FnwdLMQrrM+1k7Rwk8N9tjR9Zt/6JBj5RpC3ppMn
dua796GugEIO1Jdcdm2K4TsXSGmb7/Iq+IvuKTSeL4Xr/Ow9s16w4JpJJmAJ9XF2ZSk+l6qaZ7Yu
Zg+yGL40VfNCo714sjo32GCwc+oydCU1iUR0gKtcz/aR5JFWxTJwk3kKH0j0wQKgGugXtuqZqGZO
olpoap3SKwPE4ZK7i+RJ3lqqAfGWbvINK4ilJtHZdz+Ja8zzoRebni0nKb4niYdGNgz6lV/6Flw8
cUS6fQd0+drE8Yr8bYW8nOVWONg1y9XC6n7LBlwJesbkwIkzL45WOGHbvNRLKtfyCgWK80WzIlSn
YWVswMU810r7gmHqQ5P1L1Fmhr+0Is4XtsO3bMq1XzAJYWh6wcTRTGrjt1YiyVHwt8kN4UHQA3AF
iZGtXIgLQZTdO0rzKfbbsyTl+lbsA2eTW5q56xKRC+3tpTkT7aY0IKPWpV7y/cHWPWq5aSO89jTa
aXQmrABj9MDoUW3dftTswCcRLx7iGOVIP9iW8jR0JnbGoU2LRViPIhOoKknw5OUXBQ0+ZFHsPYJt
LWWf62ghCs1M82k3dIopGQqtTrZzQwYUjiN2XkCXrxGcLIxwZnMyJmGuTf0mw+1XtiEy/4DddOcj
De/y3cL7G9fJtYkziV2D1Hp9KzYSsEdKOFbswXBCTr0TKMfkZlMCsvXPcavSEQahOild//H2k2eO
wVOpuAqBAvSyKNlOOLzUeXVwKyWGYOM+9a5xUnvrRUmhfSPUC7a3nzj3rSYhSUGVJOBrRXtm5208
U9bGg/aTH0gp7d7isPC95ib/JCCJmgpnM6Cltcu6c+pr2z7rwD2RRI5I7C1+uJnBTDugO6NrMqqj
HT4a3QlIK7Qf94Ls5nfbgWe8/cKuZyMU/vVxYzH6WjTKuG3PsZD1z5kEfByDGVBJGc7Lefk5HdxX
FIHChpAHcSBFBmupDj3zZfsr65C+42r3G6VrRh2jlT/1keycBhFLgYXfJ1+bvPy88b9/l+kpAESi
imnhYZpFfAeIl2xDIN4FpvtJ1rJRomJBAoFUufEIEptQsUmngbRy/mRG8fzJjJJUNaud2mzOVUHx
1tS9720BQ9svH9PseHuMV5c/j5hMJ6yzMXDrczjCrf7gAX3eyijUtigm84W3ePUcxTucbF70dkhG
2YTtmcycJtQdPhXh0QvJH+AXvdId8au0eFSaGc3bvf7dB4PIBwaq8qtzgOKNCkeFhcd4LIu0pb3n
alhhNJOTdgqNFaJD3ZxjMboE4F0cYK3osz9XgnLpis6Eo+GclWIh1zT38sbl+W5AmBBgD4Ar+Lml
Q24FaO9TkDgPVpT/7Cp106jhwWshyd6eC9fPGaPo7OPTQJvEVWQQV7C0atZKWooPkmbYZb5hXstG
/LU3DExXdQ3KQ+IFwlr2C5WDjrmwW1yNbTx/sheR4TJZaVlzxvn6i2mtVV+9xENA749hvQrWz4Vh
jsvnX3sSj5mEnaFRqiJC3nF2dR+b6z7zQQqiILUA4Jr4Z/SQ2DuAhLsQrO9R7/qoP0JLWFhxc4Oc
BJVQyUwXzxvxBCpqV3SF7TruofT8fQoWxmzyh9ujnJuok9gRp55VwjETTzLRyRM3dRl8Qqd7qiPr
G4rH56jUDo1j/OnUmcSRSGxpYhDL6FymDUm7RHnJveFUOl8qb8CQxDsnRXuXdO6uF41XzFt/tlKy
kEe5fj8hSk4iTKUOoeE7QXJWRUn75pA3V6oHo8a4Ks6O6I+egiIlj5hgMogVqIL+YxVzR1rrI3xa
gBjAXFhlWMAtbNEzUehtu3u3aNFt++Svh/AMIJ3NrBnCVRlhkdAuVVevbs4jD+PjOjVksHFOh6l0
m5UnZWBJRsZewzMk8/d/NHum9WMQyNj8SFZwburg3iqczxH2ToWxgx2/rlv/c5mU+2HpkDizIqbF
Ypw6cDM04uEUK9kGnPVzqheHzI2fLe9ZiJ7+bEST2JKbMS1fuoB3B4Wg3i8f4hiDlwpQVt9X944X
3WO39LnJF+bA3JgmMaaNVE+XtUY6NRXIRAMLO7zTtOrAAa0qlxrwrt9OmQiTWAKCIHZM3I1Pgxp/
Lrvg2MUVCEEFSyw3P+CZTlLC22pJuiYHk6+QImEdFD5lvfh8+63ObRlvZcB3c12TcY0Xcqk5l0G1
8YoA1VMQHVD4gqKHPxjEgI2Q6okN2v4hPWJG+9mRsqXMxPjxrkTyt4rgu6dDVW+hgeUtUSe6J8n2
GceVO73Cm0AhG1wVWF7QcqcbxSe3LZFi4YaVWXcgSAGDLC3GmdU+LUkDZekdTY/bM3jhFWR6mFsh
XLrGjf9sKk3r0A0HwDhs8/oMdxq0iENRpVI/xVDd1iIeLvsQz7rbX3Nm0k6L0JABcBlv6vac0Ju6
A5OOWCYbjzSlFB2llApHZFkLe/3ca5ucbGqwFW3juuW55eCUKPLvLOwPsWR9uT2U63VozrWTs0xM
x5TQJlZ91uo8X1fCLtAs/N8MElViNGgbT+jhQOpfM+GHiguM3+JWd/vRM2c2cRJpssTvdKcKmrMW
p6chLODT6NI+doKD7kg/a9X62gUL2+7M/J+WokG8xrgzKdXZ92nhcsUiWS928V0vq/MGJ8GlMwBz
hjpdIrry6sXqb0sZNlWT3uVqcG9SAl1F1KwETzoI3dKNa+bQMi1P63oMiSQdirOuVxoFtjrY4mZy
CdUAA6AhPUWgZXaeEkdrDFrJKt7+YNfbwRnp5PAiwCetUb623POGQ22RzbIUoC6e227oLxXuW7kO
NpqnlMB2ss9hgkHN2EEj18kP6C3RPiOD8tVhMi/MoOvr8F8FZlUrzTYGun5uqtZcibn+xYHIWJPK
D80SGdnS9Jl7ziSrVzSNDGGITUo2Lpry3W3wyqPw4QwA3Srpz+LXv4qqoe57UmbBiUL9bqwaq1RX
MYb0K03QvuES0ZO5SxeOgteXHsyCjwcjhRJyKmGlci4NubCrLOu2DUbtrcNZcCA1r0bNBpbSQt/T
zPYrW5MYAwlZ1OBzlGdTOuJcusu6fMC78UJdbWWE2q5oXQjH8T4iW7zyXfWcNTjwmdISFvF6DJWt
SaSh3JlkOrTRsxxUh0JpjnmR2r3hPd5eF9ePmf8qguaDpZS4vHVnx88A+GpjvQdQ7VYsMvAnpdn8
4XSfBBqp9ONSiqmMD2X23Jn7atBwCHWB/sT5j9p/uT2auZc1uRBVQRLIqed351hvgzOns+KgBGl9
j3emuhBI5l7YJI5U2EhHrZcqZ1H0MBZsTlknb1Inv7eWPsnMBJ+WP7FVi4u2kOoTjirySuzbrd6J
Ox0a/KrSTXgZuON0C42PM6OZli1DM6hyTSnrE3acmHkK+rnPdHIP5tpaKm1dj/fyv+qWbmmGowjm
FFtnr21/JiZSarkHL2qY7pcOv8kavtJacH/cngNzz5vEB99R8LqhTnVyJEnHZ/elzYUNMM1HyNOf
BT299+hUTEIc6W4/763l+d8HVHlasExKtQkkSqYnqcpXaf/No1rSfBXc9G4gg284Ozf73mvafVru
0n4AiUdXSPkUqu3KKekH1T+VbnbIO/esZwsHo5mYb05iRk0sAlVXZKfKMbdaLW8FBQNaR3qSjO4H
l5SFgY9r99rAlY+RuBBiLPDkoTrhTuCWTxhYj4MNvXWkXGTnweh3uQPmVpU3juthUa2sB/zCQsBz
yPSFCmHxgHDFuctH9GElgzMPN7d/2jjQa79sEm1MbBRCR9Hj02Aatte7d1iVfbv9p2cOnfK0Kqm6
neY0eshBxS1HHCtcXFxp2XdQe7jlcGe48qlSek6DWvWI2J7a8SKJeGZYk9iDT4cGJT1NT6miPqhB
b4ddc+mQnKwCAcfX2wPU3vLCV97etBRpyqKIp7SWnlACxi+yAKNHrT97lRKStaerU0JAfle7qnHM
jOHUpXgzY8J3B2sUYwG8rt3PQtWGx0AbjeUcDBtiH6M+WfJ80JTlT60jFSPDUsZx2yjWgyk9OgW9
t14efXL6kWpd9O5Gr8UE309ZO5Fr32Rt88OA1YKpAJ2lUKkfOPeHdiRG7gaibHdRg9I/GT7efJ4n
HPHvffYLyw7U5pEY/aXrvW7bDSF9E5q+GuB5rzNQhu2LmSQhxnaiu60Grj1hgQ1jVGSPYd9l28it
pfsBR+KjVMc73IlWWezD1ubUvBtSrS4/RQ6O1iA005UQpcJPWsZGBpzWnPBfOJkNYFFMX5V95qnJ
nQRRbLyC2AE7lG3ljmO7cbYV3bL5GmBlnamVvukNB3pAWZ0ls3gdOis9qnVkC0lT7lovF16MIu2+
dXh/prp4julAyEUnMw6S4NfuTgq0I5gMLdi7htQ4ODTgW6YKJSB3JVGilexoyaHBp5MK3Z3v1ndW
nZ6lLDrWopSwKTvOXhNKaadreXMRgWhbWPneyU0Ca1R+aDTlgdZVpAVuGMd7aP1br6qsbp04QrVV
grZe64EVfQl8DB/9SthLWDI/hE3+CMf5klkIPfGb/jREsbk2NCHpd0MmHCJPecmEvqVZWb3TIl/b
sPmE/WYwhQe1cOGc9xpgzqLrD5UWyHsz9Exg9kW7xZP0TlCUPZ7t2lpyHWdt8vUxstCMTR7q3d7h
bH+AvLY3ugRZBAZsnxO84YC/I/+XBzw7j0YMNusligIfvKOKubLji2y1rSDrazJ89BhzhDibSgnl
vHTU/GRmPqx8pdSOgJ2qO8eqLimTUe4GbWtaVCb2JmwDnBDLVsPurD/UlX7XusknkB57KcRgllp2
vNZVS4+eSreq73pNpGvaabelrqEQMSxCo6RWqwYrmrOWONW6ysVPErDpnRjUWABGgRWvNTMOTwYA
6j0Ga2vdzHe+6u5zbSBjV3IMdUxeaFb/tkKkiLFhtGujQFpXD4q4yXFoWrn62zY86OK6Fn8N6vBY
VWZUYBiIs8QuKAv3YkrdHU55/d7i7hzDtTdlZGYrqe9QkiBiwhggH85BSCIBo9cK12YX1uqrWtdu
CHNRfHaHUr/T2hT3UMy84y+tlFe8BLVdR7Vk9c+Kmt9rHALkT05afzXU9BgCfb/zw8x9LfNS3NWy
9ZALQXYY2uAOm4cNfaTQcIJ0bXXNrgxaoD9cBrYjaAEPwoBPgDuK6bv5MRdHHSYtNc4av9+doLvd
Y4imcRe3/qkKlbMbtN8NF6MYKZBjmlILVnY/ZMPr4EcRvuo+TksBWKF12tLjiKPJKRYV/TcmmvDP
Q9xG7ATUr77WNeP/cHYlTXLqzPYXEQGIQWyh5u6q6tndvSHaE5NASGLUr3+n/Da+fEUR4dUN+0aY
0pRKZZ4BviUCCpf3ru3nCfqYyNY6lh5dSMrCFaAlCVxROn+dGSy+SIwjURjzT/CZqhUjLYtgdcJ/
WXGFKnVXiLcsMwu40VYSCGAzu+80CrOZlxahD6mYs2P47sZG0cEt4SKLtxASNe1FAbwAof5lgckv
CMJMDMyb9L983VtvgeHC2rdBvRqCuZ5Ywa0QpwCCsujFF515dqHmD0TyaIQmr+P2EpQhnUmNOnhN
Wc3XVEl/RQsoAEO5R2It0iGBzbVZ3auRnWMexEcK74oLfaKubBGB8cTCzk78ncj68r5GOLC0sj8s
r95VhdxhgxnnRORyE/vpS+rHsAoYahJBTvcCsYbyY2iDMh0BDqV/1jB93BSKFM8d7KegU9An7yJW
Ngm9ITMiWbXG0eR4xER92wTBJ1SI2x8wawFhtSaVeIll+4uWrXGHB01zp0asZeKa7SExDL2Grzeo
oQ2gkkUF4fumTGu9MqqyD0Ef7n50jiw2TgchVmqUdwyNs3U8wljMGhsAUOwOmY5Zw0AD6qMroPOq
XT3Ih6a34YXRlB7cUBqkPaaEgG7oQJ8rokXwCUnXZGc2IvvGUNPhB0h2dWME9jCImn0X+BEJmg+p
AHgl0B49dGUPJEOh6BgK6TVfqA9UURU0+qGMHfclIEMD8kXAwxi2piveuRBFhhLpqYRrN+5pOkIO
qZa7oKvpVhc8ue9Yv+9cSx6EDwcFKxUOMMOAUhGvgyBxYO5Vatdr4qrWj8YyefB6Hy4t2ml7IN5y
km48f/jd8cDz7wwThiqfPioJoE7KZOvWULkrA/nSpcz6Bml6lFic8rdTw0OUO7Vbv46+o9sVrEM5
PEhz239nMJP2QwHDhZMo9a42rHEHUwC+HbysB+hPawLF6uILSaVXojii8ERl5HdqN/SJS1lHDct+
ElONFsDZFn+Hb7eJB3iQwCCtgUxCSrwVQ0S2drBe9QFecqF8k0IsFSW0zDHXObM66MxBubWNgaQu
/YaSi1bZC2oX1j4Jgu43TDTSV1/U49nIS2fbVC6ox8yBjloAy5YIltgp21QOPecQpX6Aa0AaoTB9
QES7NHMZTAU3tWJ+fqig1ZtHfm0PAsrZTOLO4sS6TwILJfyyrtRdkg5dvNVl3j72fu+98LxT93Dl
BHE50O26ATHqrbgg8JDT132zQS9z3EHAeuCHwuIQyrNI6sKjS7mgUQCaB6srxi/i3sPB0HCQgbC1
AbM/oNRjYWyIN5IVPESPfZLBRdRALajo2auj4n5j8fhRjATPspRJBnMt2Gd3zTg8E5hrR4Wb4l2a
idcYmRgwKaJ6GJMcK1f6xkKRZw6TNRXMq1MDNjVGMpxLa3zhY/duoiqX+emO2j+MtDnq+BHh7jDm
cG+vn2L2JZLhC9SJZOFVd/UJ5djwjvxPU96SOSzDtTmcAex9azxWREVRbkQQrKFe9LRIwZj7zOSx
WhqpSHpL6XPm80e7ax7azI6CQn9r0PYX7cJgrr7yMZhJDQsXwOjgPtVnqMpumgQC6pYNMH9THWBS
dfvVcLVogU9MnpwwDTDKpDbds12QFyAC1+jwwwoyZMbwBgGJdS6ebn9obiyTRyfpoaOJ951/ljmc
pHUa07BvK/dASaEitNcXpmxuYez/rj/poWFdI1M60xpQTBgUX/y/oZ8PaZkPhQRy60L38vaIrr8o
MXeTqlUFk04S+8o7IzeJnMr/hBBLlDU6rIWGcUs3wNSng8FNV/1WVIOOYy+csj+CW//z0sOXJw/K
Du7JAU+gs26kDlx93HFYS4DAvqMdVW/jrj+0ElQxD2bLiCi5D2c3ONfd2UH86TBgtGBi2q4G2Rdb
yDP80JyZT8JjHxzlBpRIS2ABM8OFt2AXrG1RjEsaiTNbwJ2uTSy6i4E2PcOQfO2yMapV+YSm3Avy
9dtL8gf9dWVi3MmSeAatY2h607NNB3AoUBuNhgbe2yJpnr0acAfh+Gj5wCNbZkHehJlvkmeAHg+d
Fr+BZiFbOPXo15EoGxoU8gvXPrbpUKyapA4MSKBX3iFILAIGGDPxZB0KVFDUd9M1oQxa86eWZ3t6
cd/JxhGy9fCXWeW5F7sHV4zfb4/xelvXgVjzf7d4m5iuj2SBnnune++tuFvB3iAsTNSLaLMpnVaG
DhCxrS9OSAKKkML/KIJRkVooNMwcsanyIdJZxpBiXHJ44xxkbKub4DmrzDdnBNAe78GFxZw7X1MR
xLSGbpa2LOsMFf83w2Vo8fAg26aDBUNvH94HdqHZuiLGhbDGH4W04YRUo5+wMNFXq9IOsoL/TjRp
grZMito/2wYBxS6FDSOF5Ufp7GOj3uSE/SRWR/dl9svIbVh1NkA6e05ehqws8Cd37Qzs1z/+lsmF
EwMiI6C27J91B2XCxoP1GyUb4SfA0/lsF2fBF7Ox8JJGXpCCkTceC1+sWoHXEhTu1nnX8X9qrWBe
JtcS7RkTUlg+XiD5CtVDOe6x8eC/EuZqC0I2hWkmLdnKszkS/Q2t3m9Pwtx6TO6q0kbn1sab/kwL
cRA2/7Qo3ekliPAfYcFrsWNyQwHMadMmAaZOZM73Jn40QS4xGD3mHMVBeFbS1D/aaS9CKcVdnGyE
8R4Au5iYlg6HrvnhQywgbICf+qJpfakiVHSXBv3er5aU7GYu6ykgFPaSsREHujs3CbwQq/ExSEo8
dPoPyvXOg3OpK/PX23M9F6snNwzs8DzpkhyxOih2QS6/4OF1B0+Vr0t96fYnrkOMoQw9CWRklKXD
kpJCfzs+l4kPbppxqCuoBVVpGrrEkGEmzyqwttYoYarBP4Ne76AHRIY9FAktmPBcJBv5h2V1S9of
c9zaqc92Ad8SWmlCzx3M4T6K0bXCET6t7ogTV0MtdAWrV7rBc4I/ZsSFRn7Pn4ZGN2GeIhxWuvlZ
qiKqTRsET8/r74ceHXGApzxYYtSf6LbqrTmO0Clgap8R4yvBgy2nDfzomLV2YuPJTPvfjgUusiUc
vTb7z8713tM4QVGpR7+5l2HnoYozuPSzcmGPUefVj9sLMrPmUzHDPEEtRrqxdyZx9+SVyMnhRrPD
swtU74Xewx/c35VDNhUwrNLB9jsL3wBGG3ZnySHDY8W03gGkFqm7lSmcIAcUypQJr7tuQ4Mtr9Wu
A0EZ1UKhyN2lDUP8to3sivXr2wOfCSxTewwK2yRXmHlw5lKUwOkLUKKKO79j/5ZkT/UOyxHKpfnA
g3Nn4k3P8x2cbp6MNxRmXHNcW0vi0Fc7aDhPkwDGKpjLjRqfgd4blGU8cxs3HzEUippip9r0HoZA
j3W7MKbrEBR8bZLNdT1haWIITBp2uaQest7qgHuAlmdJybaA0ZTVsnsP/+f2Kl3HkuKLk+TOqpRb
4F0bnPsgQwXd4RqOjhnEc6AnUT7n5MvtPxuPAyThx3xTC8bCnpa/+4u4hcJbmbpP3QiLqds/Z+6+
+GMZ9hfAzUSZDyaxJgXvyvwluajWvrL2MQqhEEETgxP25IcFk14opNV73INd+tLTdzJmP0jcO+ie
qodEPWviPI1VtnJNtgc5fwm3eR03gyzxcof89ev62uqcwfcRXBWq9bTKdzClvtO1/1LYe1IABMHg
dI1inmO8mrWx6n2yrge+Vo3Id4Fyq18L03S5Ma6ceDLJoszUUTnhhn8mImvXMBn7WXXdKa0Fh5eU
BS5mVfxkUh+SngFBB7LGIc6DfNUN4yFF/yPMrUIflZP8ktR/JR7PYdtIh1Wq4Q7uJ1ou7eeZ6PdH
EP2vCVNoXzBCKAilRvugiLovKX2oICoAM+Pn2idvwCANP/1sjIb4ua+d90ZICIFlB3jBIBVN8FK4
PWNzee/Fre/vpdOqt7wc7JKzKgeGSp5HThZsYvGmYO3RbYFfDSta0ScYfMYrUmd0CwuR+gO0cf14
+yfMzcUk00pQCS6JnSsYYti7oBZvIk8e+rTdeq34fvsTM8Fqyi9qW+jQQU1CnTW1H0o4ko6V3a1j
1UdtBVtthoKvZdMHQbx0d/uLM1F+yhhqpN07Ii/V2UzaHzB6foD85mu6JJw7F52mhKC+anK4AUp1
HnTybMgkMksdJum3GiJiTrUpyg8JBqjZyKgHbBteb2glrWK/3waGv27wpLw9yrm4POX0cNVBQdCg
3dks4WScBem9tni1yrxk27vGgyohYpSZXRMCj8s2rlD9w+0vz7wLpwSfyvL6RjZxfvaqrtnB2uxO
XATsgu65ASF7h/7M0gGZ2Z7/Q/QB1b2wcpCuSQJMBicPJeqZKSt3KYo7DE7rbR2f67qHjVp1Nivn
jmsTGuXZg4YizGpEO7LxjW+3Rz2zq6aKh8RxIUfhafyWWDxkEFWUvXmC5tbCSZyL41PejxsMrnfp
rp9Nfzg3bpKHZJXbu4sEZ35M2HiGR9laovNaO/oOZlRPLW5mUCdzKHuhs3Z7kNfRdI49Zf9USWcP
eGjz89BWe1nDuF4bW5asnRHimJla15SBc4uuSeu9Vb39u7LGOzSel/b0TLCYsoJEFxueEIE8c+Do
JYqFdhHsgmaDr9guHpqwph+q8pyaSRjbxr4uupeqrboVwN8HWN1FsSBrRz6kqbcj8BZcmJSZm20q
h89RAxrlhYfJCic0U/PLw1ZTrIFUujwEojt2pLgv/K9Fiai5EzZNgCz4w9ijGHG0xTphRcg7du+L
fpvq4n2xJDx3uiZPv6ZEu7jr4x4ojPahCSAmlXdPZkA/EzP5t1A8ZQVBHiBXjayg0uTRe5OO927d
7ZT+J6yfY09JPo6TlYU1cv/kOcUmk+kRYnErEFBP2n+7vfYzczRl+dStQtEQrdJTUQJEAhNnIxzq
dgf9ZmiELtRZZiLLn4vmr4Sk5JymFW8ySLEHLwLappBMOVJT728PYe75/Sfi/PXv+yorDJJxSKEX
v1VsHXr/lFZQoo7lQ/U+iDWz1Z7aHw4J0IGyk+04uh++XteWeJHMeHFK+UObCxXtmZ39p530129p
vcaHmYpIztKRT8GQr9Hc2tG6eTFYsC0IOh+3Bz1TQfkT3/76jiI1ZFuJmZ510N57pfebus6bnTiv
PS12KJpHi6s3E7Km9B+IY8PF1cWI+jJeO0bjhlZufuR+DLUb99jE5jsadod8gKPp7aHNbZdJcDCV
5fid0slZpOY9ji0odXBhDT0eLOz5uTWaxAW/NDiKICo4pXzYFtATs2l7YEV/9BK0q+XCTvhzhK68
F6acHaabVHW0w2GFI3kG2VU4oq5k2+2buokqhcayeBTVLxJad8HwK0j10Rx6uFYl36G4L8IMIlq3
J3QuD/8fck/njV0NS/tTMY4vbR+cxzY9CLh1MjM5wrE5rHJIFzZqxaT53YjtJcz1zCadUn0MoBEZ
R6n7BFgS6jFrl+stKfL7tCzXAYAf0lktjPCSz1+b60t4++s4oFUbOHww4tMw2FlUVqeWwiA3ha0a
qp2PXYsCQoFu0RAZ+qVLum016IMxsqVrYGZHTXlAcapyo28GcoKy82uWGXu/MSLIYO6EHvdpvHDZ
zCUvU9KPrZHo4xVln/KhAuaf/GhyDbaUfWBNunLVykpQvINXqGcNR4iKoILukbXkzb/FnCkRqHYq
2GgArH9qbRdSQB55q50220JmOANE7dKugWJLsCoHWy7t3Ll1tf+7rrw24cKb5s6pEcEmT8RHaaZH
SV8bTSP3e1HunbFYE18cKmhaRuVg7CxW7tsi+H17Y80t7CQWtcrMcR6K/tSr4AcMg8MqSH/LzgJr
oHnJBLEXBjoT86bkIK2L2OQgB52cnt4ZjvFku8OBW1+3RzETAKypmKQIcrhuJ1Z/ckczuNjHuHBm
ziFL745pu2rqEu3VhrEkdGtmfxNBRu6gGowyrirU9vZv+FMm+d8jak09bnPWKXg51PnZ1w0EpNxt
w4+lSi6NLsgrvsUBbue8CvC+2zEAffEfmC56bhCO1rs/fncBYIMuRTzorazuIYiAvvRzAbe93vmh
JeBkbQCN8SN0MWGCDpr9pSWahvifl/+4oGrjb/GnYtjcHs+fN9q18Vy2zF8hp1QkBWAqzc9ubD92
5gV7Nuxar9zk/lMFQzkBPFRabHxAXnhnrYLKiuBAV9lOmNmA/wBXCVu9ofnSVrZCwQbu7N5qcE8N
7BBF95YDnHf5yYsd5dk9MAmRNcQFLCCrs3PtVlEz/ML0QSLUz+UaPwtyR3t0Q++6zNwv5pYzNXJr
Sl0qyxr1sI4i8RtR3Azcy6KOZR/BQ6HrBpDd8pWuYcsNrbGsidziZzPuTZesGIjspdgP1juW2uFL
bfs/jI9rSzapBtmFhWar3yFRBI6LiT02GIkf8My7/EH0wAj8JNkD9iXl37pWhF6jQtfN0ThPozyV
UGf71hk6rOIARIIfoCmGPP9W+uMKyx8W7Dd68xUM7W3hhyT7xYou7OU6E3zb5B+Vv1L2t8CGM0T5
kVXP1Ecvnh/xYexvXV4SNmT4KwsN2tTS66Hxop6TKKAoBLDIAvLLV20UI8sjhYCvULerTKC1oWwK
sBUTF1GeBl6l8Lk5+M0DRnY5AtQ+xMbvoUMNIVsLO4WYR38fp3KPY9CO+yKNt03/kRT+kSblVm6w
ElYTocwcaahCZ8PGgvrYwnm5/si0pmqXQZmVhulg/zmp3LYyGgDXbHgQMjKuHOCNTIJCzpcBZBd+
PDaKZk1IgD2wrR9O/IAfzMhPHkOkN1m6z2YqXdZUHLMeuWRVTcsHGAAB1WKAHmx/91Tw0sbDO7rQ
LCwdIL7d4SHO2nMGzXerNHZktDd104ZJz9cs8BfSxeu5khVMbhpRxA3qtnZzMri99uA32RX6KeHs
7KZlZBV9JKW7kGDPfWqS/46CUg7zreYEtumvuOFwwGzvUhY8DhKYf+U+LQo8Xb/WrCmTDKgD0KAF
wZcY3bUsOxKifwWj+U+3M5rk/w3BAjdYZxKrOfVls8t745tF/LeR5KtgpHcQNXq6vXVn5utPOPkr
0ruGSOqhGppTTQneIQoSbG6Jb7ibnNobZjsPQAu+3P7WJRpfCVFT8cuUUGeQAWtOSVVtvDJ4Z4Pa
DckAObx6qUFw2VLXvnFZrb/GkynIRcR+oE5Www4V4ppw2Cn4f4GaO9uDga3nPdrwfxwrfYaE+7+N
bBJ8A4u0ugC4/9QQ57Xlcm8y3JmifhXNUiFgbmDkvwPLsxZERU7VqTTKjSbsyw6SlSz8Q2vnO1E7
UUalDlUPMyxqrT2Nvvztsc0UN3GP/vfLRQ8scMljOCKhy7tpMw0lMXdAUz23P8cUXXKWQk/azuhL
413YgL3zhWw6vrNt3BzwSRarIPG+j43r7m7/ork9OwkngN2rvstcdZI+xLAsCdAzExF61MdghD13
16q1MNyF2H49S7boJKDAv92BMuhQnWQl4GvkZMHP3hXpPRQlbAhx50BWU+W4S5ZmM2Ob0sMs2hV5
6Rf8FLDhoKrgIvVf/JTgKITQC7VCH68ibvCFxHVmcP7lV/x1WtoASPZO29XJ9sZYrFxYlj4jf3bv
zYRDmt1giG/hWFtaL4TnmaA5VZ7UVJkjEaQ6NSqFNA72VM930Jtf2qszp8SfJIKOqzQCc85PYgTc
agx7sTOq9yDbXRLnQeyIdaSEX5Lp21vxegEJFMHpBJYgIkIj/BRY7KuGIlSPUOMi1bPs5i42Ch6V
yVCvEp9sbn9wbsUmkSanaSNhCMJP6BsAAXp5R9TtFxDsq37J3G0um/YnoQYy1ApwFrc6VSl1zl3C
vRC0dTOkflWtRsjnb7TKxM5hpvvNFm3+xIT10y/okt7B3BmYBBxSChWkVlKeREXWxqg3AHjuuO3u
iWGGvq/3ebOgDjdzI/mTSGIPCWEGyB2nroa4dyRhyJuGoLoAYFKBcSlCu7fMz9srd1mhKzeTPwkk
lm5jNK57jnyh429GHXthZ5RLaOOZOZvKTdIEoDjbxJq54Ms4wEMRs3u1DYALLeOYDs7O+SdxLsea
kge85qK+FsMvXQGdGxq96kDIY8NOQRZk6bKb2eVTgoDR56PEe64+4cVED6yF+kysIY5c9fEA3iol
UQdT7LApBbzLKABJ39gFbJeqB2iFbe30w5JW6GLI0E/6N91Qy5uEltEE75bZkF6CW8++dchXXXpR
XbSIx6VeLb6954Y+iSg10bTInF6eWpW1n6Rnb80g2C+SpoUGZ6/sdxlX7vh+e1POHIApswAJcWyw
Im8hWAs2pYK3NvQ31LPpLqzkTLz3JqFkqMzWkX3WngCqEmHlmFFjA7UNc9Lbv39u209ChYZuWw2T
2Bbx/rN3rbc8eMAFCgGWRwqhEAhWLNxbc/M0CRS55ye9Db7oKW7d6gdqhZHvmN0T8ewVirMvtwcz
c5lMCQNxCQFmJbU8BYGwIUKWcx520vuqcbDXQR3LrerjjUUVdHEJ297+6MwKTYHigiWgiZm6OVWa
HVwND/vE60WkMvZx+wMzUzcFiI+gDKs+6euT9pIzBCpRiHPVB2y9vTAmC3F8JrZOQeAadLDUIIk4
FYIMjzS2dTTmdfKPUzQ5+SnIZ6KyM3EapXkvW/GQaxDZlCALWcvcDE2OfGv7HBrEdn1K/XrbZgno
p9auEc1LsES5mKsGuJeJ+yvR813wO2lj1CdA8Woe1kn2wWBaFMkOypKaJ2jsBjE78SwdkGg2fguU
MtizrZmiAAQJ/xoyAKFrWS4s9ko7su0Kcu2398fMEZ76u2s1iDgTpTgZg+XgCmY5GKGgBkqTvXVO
2v5K8gA9uN5MrYUvzoTYKcWFt+lIkUerkwGH4srIdm5lRvZgnAuZQmdkITTNfWUSMlzGNZBThTpV
sHCIUGd/KcD0saUJwHTfrUzz9fb8ze2eSV5BS7dsc12qkw/CY4Y3SdDJrczFoWiXNHvnnoBTEDiN
aUdSoxanClqJ3gHSCSb9sMukDEKLd3fOmD94XuUD9OKN6tUZO2ZvDJ8C5NHDVsJ16wL16Qry2jJW
bQ9vI0XWt0f/B8JzJa2aQsFl3lHTiZU81YXf+qg4CxMN+Cau3u3eoe1r6YmO4vN54lfbVidQaQ8T
adZvvQmJq4Pjc6iaZ5ah6gPqpzkYIkS2Y9jUuEZIbxEIqQQ5ZE+hs2O8xKJI2KmV5sugJFgDfTz6
5V1mNKTddlV6ITMlg33RSfAXnzQz6/s/gG+KpEdSLU5xY3JvVRtlf/ISBcoQy4EuzOgXeOX11kzh
C1XRoX/svQH0/kCMQNYYUVFV9poM/gn52c9ESOvfanpTjLgw7LKlhY2Q20JXwkrbPCocZBAoFLxa
RaVOuMv8bdomamGl5+ZhEiVNzq1aFUScqHZWru/idVwNwKLSELz7RX+3mZtkigIHf7By86KBI0Fc
3NPihH7Rz4ZUwTowgAbs0qHd5U4G6kzyXRnfUhM/h6fPyoUkqa27JRT1ddkjx5qixJGwQ280Lo2j
7NFMkkADxoHdRiar7qn2fhnS90JZFch+gfVa8TRVkZ+KIjK6gG/irEEtGQzoLrSAcY7QvSxXmR0f
W9lQqE+rGupQ6vvtAzi3LPZ/bxYPZjmFSfzi1JHsEUjGfX4RSvAA4oRsaLYQS2cYy9YUVR5T1F2g
x8NOvkO8KL9HW8cOMugeCaAaeBAxn22FS3ew0Tz70IjyueCRxUs77MjS03tupJNA2+J1mBhFloKw
N35TEIJhlXoe6m4PlOrtuZzZfFPSYOY3IAoqP0GlzeZ72+Ts3oLc379de1OweVxDKqXOMnYSrbOC
8P82vjjImQWgET0IU72z8NC9HMgrEXmKJZegYsJuJeGnDNYUIXzoqsgo5T6FjuftaZrbDVMUOEnL
qg7MlJ8G3QKei6LnuuPSj6x6i7T8o+YpJI5gH0Fp24V52zxxRX85vHnyq/Fj8OpmITGcYXlaUxB4
DNN7nheoxsBnZK9wF4R1A6EjqB75WyXkMx4hLMxAkWE9sKBestKFt7s9CXOzfNlDf2V0KikGAq40
PxWx3Mgq/x7Y8Uu/BPCZ2etT4Pcoip7kSQ+zHE8epZWehsK4Z9x6GmpvSXv4cm6u7ZNJ5FDAxAYl
MauTTuXPuijuZB2s+ssVou1fHQw5II+KLrcMDotV9JkX1hT+nRm9FzQD6p1Oa8BTlz0VY5S7bxyO
Q5mJ7Al0GMhfLtyQc3M4iReOi7BcMGwOM1XQOoJkC8/iLOpLf+Uv2SvN7IIpjjzJrbp2C5R9kIN8
99PkLs3pRfXt9h6bGcEULK7NkrW9QjGaxAMuwHxXY58VBXR24BB6+xNzA7hkz39tY9SfnSyNS36y
pP/TSfocEl+GXrmeuXBOZp4XU+i3wylVMP6Ahik0RWUvoE8Ub2XDtxXcz9pKbxcfWTObawoC1yl3
c5Av+am0vK3jECsEZQ0en+zdq9RKAtzTq/LYL83czPtiivZO6njolYnPeYkH40wJ95T2qG250eav
bpBLp/RyGq+c0imqG073hrCLlp8Uy3Zm6z7ll3G9DD972vyEjMdLSRiuWtBwc989KimX+k5z45uE
hzTrtGdAARqFMP/N5OVWweWkNFsFT0zjjqYLG/A61gXFiMkOrHUnMprDZb1joInnICloo4M8m+t/
7+pSHKGM58PiOd57gWSfiIPuntaryiwiz++hHJX7j7U5rGyo4kIIC08c6rrgQ31wB5Za0N/DS9p/
MQAgCQtkjgCHUL4tWeNAhCxfSk2uniKM4XKA/zpFwQg8ZhZwjMEZP8tO3mWDAzkLdyEvmfvnL3//
1z9fOR50K6xKH7lZfMk2bEn6JQZ/fzsEXF1o/PjJTcZMzWrXBkQ0I3FwGF2gcGkP9gLTQ3xgUOhq
q2ABrX39wsa3JvVItCWbWqlYHweZrkEX7xs0TvMcugHZifXjNi4DOGsBrQXJoPsEgk+L0WH205P9
bJaJk2S2r4+pKIFBYXawtowXyFHfVbo99Y34bUhbbAjMmKo+DYlFnkzIjS1UyK4zjjDySTkCaJQe
r0ilj1D0l2ER37UkBh8lIe0TiTeBWWwSmC1DTY0ZR5fSJcfL61RtfHdyC/bwKav9juhjj6czjKSb
Dw3n6RAymBZUf6rnrAdOZrhw8VtZrUvQUyruaFzHLFt5TvuajcEmtsZtPsKQiMMjAS4Uh87074EX
fYkdbSFDiJudAZA2nh/GM1H9XTBWyMS6GurjoLpogVdPgs7jI5UGKGwj860w7TwdmV21L2xVrfPa
JEC0wc+UayhycWgG3d7bc6vuTk4mXpI2F6LGqps5hAb0azG4UTNWSLfvXN4/uYF10KN6tgPzQ0Fy
u2ILp+o6oJa4UwEIozLjMWXeeHRkeYZaXn3WJPumy15uRkd9ZllqrkEse/RLvtGwJxDeYx2b0FFb
kiC5zr3FL5gcbO5Sp7QNOh6xQMeEgkZemmuANUPdoD5PXKDuD6AlIZGHMiLUijv/tcvVlwHKkoRg
8mWWkEobwI2bP1T3y+6XntdXb2r8sEkUSIockrViGI7NEAAGBVHHWPC7OkmGTWckW50Zb5ZrPxG3
f13YBpch/88tStxpey6xhobXRWIePbjC+xmivxPHhwxuYRnr8KyHQKvpwKGs9KBzR7+VerhP8jpy
UfhcLLTOxNlp4y6xwdvvoDF71M5PdGPWfiu+FT2uJa9+HLthfXuoM3fF/7TuUiMo1IgIa1jFPYiG
uwaWTBBjtsPb//7cifqfPhwkQWVAmX2Eqhc9jG0O1Rc9rB2v/dKps3FKq45Gw23vVaLbzQDouD88
dfmiL8bcAC9//9dl6Dp157l0tI9iAOokgMMCJAJXUL3dmkFIM3gmjTBlFLjzgT8gWf49N9xV18jP
DAUaSNYaTwsTcYnc1/bU5HjVRHoG/A3sI7PrLTwiAYD2jzC0XUnh3XHTOBg8weqiTxVeNhrF2+P2
l2eOz7Spd2m6jRB+t4/mmByGnCYbNNK3rl8+NyDyo27aJl+BOSwVf/5Uma8MdFqvTxwANqu0GY7Q
jIocF/rF8IF+zPviR16legU5ne/STnZ+Lb738FzcNzDjbP0ukgn1o4ypMvSE+6wdb2VZ9rciqbeJ
66xtB01rawTEAAoB2SoZShVCheeFc+N7TUUEdyYHnJkeUv0FRBrsYiXAtSJsX1a7oGwBKQXrbjRg
fJ05atUVZrXCtuBrpHWRartVEaALb/pNRGH16jZkxT1IIUBv1O8W0rKZAz3V0YqV6EwjiO17ivLu
GBSrkrShLpxdl9UHwCVur/bVBxSC5eQCNz0vM1v4y9znFwrGAFGnra3atQv5iD4PYOC6cLCvPjYJ
tNH+e64aaFgqtx7t+0Qk616NK25CjoWL8P84u7IdSXFt+0VIxgYMr0DMkZFTZeXwgiqzuhltwMx8
/V2UdKVsThBI9dQ6JZ104GF7e+81rDajr7cxMMT0id+OboUioqydiJ2tfPJjiKC+utPyYldF5kPC
bcBahkdl9U9D03q6ZsLOPLUftDp5y6UAgUpbWbeF8zOv6Jc0lsj/NXqOnWcStRsCnUWTbbMWSUt/
6LPeW0UTLASreZU+T+BuI8ByO0N+9QQtjEeHjq7RRbvbe2NhB841WfQBEs99O+gQqx1+QrnyJA1j
w7X4VGDttMxYe4QufcYs1FXw3crSOLT+fw/GYOWXw10e72DcHfVQ2LsD4aAU96n2kuGwguEJ2Pjt
b1wae5Ys9FFs5ZYZWWfUNJUr9W6nyuS3VbWb239/KTOfa7SIKg8IT2LrnLfKi8zWh83WpZKJl/T3
QCsHFVS420cVrryBltZs9hAoYPXdj2NinbXqFWd5rEB/bvCmNyII+q893hc/ahY1+kAXkuiYNbN2
PrDhm820vU06nLMsuyOEghjDuq0J/fdeadHKWl2HrjFzXkEXzgiiMVw2zqze9TZ3sUOI9hNTqOw7
rf0oWevXoveG9G1l8ShCx5W7aV5Uh4hcNCgcAzC8zcLTrcxG0JgEc9F2iT9i3j/TMjtDxjGDXu2B
O65pr0m8LeSU8zp7DP3DXqtDfu5juZMJayFRFa0t4EI0npfY0yjJK+hbmeeyNZ6hTPNMqsq3nHgD
6P7KYi39/unAfYvG4ERZAs9fE4bZFuq9E4GZqZXAtLgRZhFD5k5p6TAcOtMef1jEvd+GcHUYdxls
SQuOlD9MSe6yGiplRT9CyMz+m7IvtuA8Xjh6HqXoPpxj4Xi0g8gw1aDgwZ6TNRWThftjrpGiNeMA
jX/DPPck8kfVHJ082jvOeILgNPEyPfmlExsMG//2Hl8IGPOieVdIaJXog3UGXfGrD9id6otXmfV+
lQt/CLa3R7nOdMe8zSLGmKV6OUA09SzqeCIebCh8oRzQeprtmL0Jsov7R9Rvn1rzritDNw6ORfWq
ohai/GbmOtAIhWjI2jcvBP15XZ1xm1mdk2GKoeav3FG59lpDf2Hbz4vqVtigTpzhTyOz6twyyEG8
TNYuyoWtMRddyShTOXS/zTO0pw03LVjlVjos4VxIkCImwsKyaFTum7Gx1aOqOECbuXiiGj+RgMIz
PKgd0A1VmyR+DVLIpitzCMA6gNGFOhe7PIaq0cpyT8t6JXD+QSp9O/1m1o9RU9DxXAnYf0WwO+lh
ZdCR4VdJ5A9UDHaWETyDUn6BPOvtMRc28p+08NuQGiuoZlgg3g9B/iiL9NxY4fOEEq/z4SDzNXXC
hTX407X8NkwJWngPU7v+rPCCH6nXP44psGO69lBXo6cBY+c2qzSvpWmcRZuENlD5bATMJGDcGWT0
2KOegecnChn1cxLqdxoH3h0cIhOaqN0qzWZhKuddFdoGRcPT0T6nHd8EmdgVpIN87WfXis1E9oPU
hiAEENwUbNDwNJYaFPjrd86dTWs0/xKnR6uAPf3Vus4bL2EOQ5RohC+pHklUNIcLuJDbkLKPrE4f
2Bqea+ncTv/+bVlt1tHSSjEKJEPRP4/77EJaY41mslQnnfdZGpHBpiE0obSCoqgIBISYpBXvBtkQ
Lx3RSIe1x05SscX7dfTz3kBxgXaHtAKHAk43GVPo0IEOnDQGPXZEf5c5CB1N+cRykFcGToEoNTso
oSqgoYwuDX5rRXvGJQgHNFabxzSxswfopYM5OpLfhaofRE3FI/ja3c+AsQAGAXX/hG4WbJ8lfwqH
LvEtiOKvxIM/kfVaPKD/nV5T9BYcAnrnXCPzhSFr38oN7e7w9IYdiNvxdONEdzp7tuUDY59aPXga
oIqKHwv4dsBzUY2OZ+G/tCRHkDsFHiB4UyVsH4oSunmBCytpP5fvFew5bm+7PzfTtZ88y6TBk5CN
0eEnO+GnKV/0OgcaTtsX+jvgKZN4fp9KF3PFq50egHF633UHjQ1PUGHunVeuQODg9zL8EYUQwA8N
AHq2YKq5Y/HaisbrnWiDDxns3ktKslK6+bOdrv3m2S3bRD1kqAR+cwoNYEyuSC6QCnYj+8ku93n3
OvGlAbSsx2xbNoFL0BuxtcrVVeoZtrWt8ru47C+xhHQuPOzxP51B22R5v/L7lt4NdLYNAlqhQE0Z
Pyd1ir8fBHsNVK4adhywQz9U4R8fFzBOxJdw9rfXcelgz5bRjtEkAFOWndEOgAWQlHesTqyVO2ch
j/4D8PoWNeKY5rUamsl+KfHhAf4iivycDjrceA63f/7SdTP9+7cRiBkXRaHDrwmXNyD2dfTTMOGo
lI8gn6O+kQbhvw0WutRQnrw94lIJdi7dhB4v3CXtcjy3YghfkpYfhLKCQ5yM/2RdGb2bfQwfltYc
XJUH6bYxYIzTEM0tEhgt3f4NC/M613aiDXxPOTyQz0NsBLuwyu5Ax8jA8G5h9AOvqLVPXdgcc6Gb
Iuw7XRt159xlz4pDpAxqwg04Xmke7FClMbNdkm6l1HfB9JpFDQIuO4PzePsjlzooc3EbO9VHCaMW
55yXcAqgaCLp4Ev/wnt2KncosVfNb1y3oTF4g/lU23dZlPrFcNckMGTutwg2nhmDJ9Oj0bk2Iwsz
Pxe+AZI811NSB2c7JG8lsrhD36Yemv+7qWqK2sK/yDVjiPlXxjYF698Ku6NByMPwx6KtNORdZhjq
WIfOqtTgQomSTD/12xGoCg7rHm465zH/gelo88t0Z7RWtmnwUuiKdINnSmeCPBbBh6nNf4wBgTxF
gAQ5vCSIvJMagPN0e9GWnp5zwRxgcuArEGjOWRP9KeaF3waPWTd6hvGa6hWsYe70EAgXwV2OyHp7
0D/v8itxfS6fo+llyAJpOOeg/QDK2delBBIh9iUQNVX0ymmLCs8rXAO9yQAgtb7yBt5lUCtBwFfm
20SPxF4egrPTfiCq6+nbdAdhUlCBMtIjPgEvMGx1SF5ANXic/m9cjhAxAHs7u1//kIVoNtfhyQS8
xHhBgnNLWxizPZgdZFxjSD3LB7jnbRrc3pGzctlcx44zc27QDYMOONmbVXAGrdcV5ZMa3oI29qej
rLUafBE1b0o84KWw6S1UETLuYZJw7AVwH+CQkugDq9mGMGqj7bGy75omgqD4K8IuitaJ+FpZXIZ9
fG1xZzdUQomhIqAjzsh1krZ3Q+NiJgSmVb/TqWYMPK/OL0nX3ZdOvxkSOYlv4DckrEAjVW10FDqQ
c0zHQo82WO0BH4MYEnJ+mGTBsMTD8ERwxWeQ8sUGMGB6WTb8jGNx+wuWougs65BJEZtNUOGh17vd
KOPfKgvIyuxcf6obc/0fHjkRtqqjTpA+exU0flQB3F+1NerM9Z9uzKV9GMTaBEVf59TE6OtVoXko
U7r2XL++sIYzPa++Ba6ongr0pZmfwgDaJCk4+zS9o5O7nkFQi2XxfWRxOFRAxSI6dKzgG1P7MrM1
EePrcRO2iP8dPoRUGtqZSpwKSHuNaDQbrIGDl3aARaO+ie2BA6KxsgUWwqIxF8zJwt4gmtDJEde0
FZCNHpYnLi6TBqoVbE2d7WUE9J+Ue9WvpEZLtKc/9+q3+S2BqgmatMgvtMKxLtEihQZs6JibvsyP
ONIf6FH4WlIq13RKcLd1P3TsXSkEc1GtK1tQW/s1pcirG8nQ55lgyeEwi8pZcTF07QjC7E6pcQWn
eT1rNvS5VGcYwhMgN1VxcYLU8Uwn91hT/hy0vIJeWvpZx84epHQLClPWG6PZSidhCYc9zwNZTrjW
xRg2r823cjgAxeX2ys/FKYFSOl7/gOo3FALg9Glw8Ei1EnvXTc5Fa4fz6gbGd8/Oj9Nz2OwonoGE
YUNKMWk+NTu5D2T1j1OySxiMG4N93g5h05n4nxiMoWZnBbxcp3MciIlIkIE0IzhAOOmsJWyz+jFL
I8zq4UMAg0c10ORiEMUQafJJSBGqBZRsO7KSJyyNMW3ObwdiBOwMotoReC0EqZAMJ5Eq8pal9H61
y3r1BsdETbHu2xB53nKHTtUR6Yz3yfgam16A5BDbH7Uv+wG6Am9NvAavmm7Aa6tC/zvYYNDSCRoM
ZofAgSQjWOmDhFJZ9VrDZ3Q6ZQBgHYtaHGFh+KznaxCIpXmc3cg2cu/Utgn4KEn4ZRvjHsbxQBk0
e9rZm9sbbil4/Tns3yZSy2Uatd0I+ZowSP+N8GjfERaPm1BAITFrtY1eAVziBLAy6p0KtVtmAxo7
3lvJR2tT6N/1HE6CQUjPUT6s0Q6u50yGPn8Q2TVNaSgtQOjhdWjkTbLNGpguQmO58GkNga4C9ezO
OtTVjhbBZD57jPMChh1Nyn0p3g1N/jB5ZMJTtieo6/T/qPo3WiQIF4BFsgSmw0G8R46VOg8Cfdzb
k7mwKecPKRWNcqAESPbOUge03n0H5ChKhMe1+p05xRFOk+6wxoBZ2B3zJ5LC2wZWZEN+KUQgD7Uh
S487gXGX2/HZ4OPr7W+6mvhgJabRv+2PJCeY+C7IL4jB4zmxSHJAjTI/GjJrft8e4npTBmPMYlIO
Fq4AnRqiFV0DZU7Hkw0gotzxkQ2hXnUqVHJqUwk5O2sPW5ZnRrS9gE+9/UPUrZcmW9s41bZ6X/k5
V/Ml/JxZ+GpJYE7+sOISDC+10M8Ny+/aQvuA1GBaRTvbpo8TFiwHKVDBbbjmLZqjK329hbtm/jLh
id41AFRBlQTkAcrqLfQb9wI+0g5eu05ev0CoZ0VVZnHaZ2HN4loL/64cY+V4IkLeknljk/imFh1h
ZuEHubEHSTF26wo5KZCU72M+3hcjh4mBmTKvqutdHYbngYTPo9l8AL6/Bsa6WvjHCswCH+QuLAgf
1eKiHOb2evs+OOOD04OoQ53hfpU8vZTRzEVDs0SGNOApKteDvkFC/G6a5SYX0m84OQdW7REDz9O6
8/GUvr25rn8Zmb8jmoiLghRSXhihO8ZJ7RYmPw5lsw3baj1luR4boMj+31OrF7AEE5yKiwNgc+Q4
vomkKFEWkHvj/vaXLA0xy4pinjYDjKrExYIgJ3yFX8Og9nWlQheYtttD/KnH/u/FS+ZPhwqMc0qj
UF5gXdyNwpNZwB7C1Gj+YW1ebvrA2JKqiT1oB5eeUanAG3TauXBt3io9w/VVbgjEB93YZg9DCeJc
Z2XaWZQkxKru2oD4ebfmYrI0H7MgBk3QprL7Nr6UevGjD7QLqHPHNE//lvpDnFlcYuAvJOCNa3c1
T3cN0bda2ghX1wIYiJRD6KZ0hAsNMmG28nK8HozIXHASwHkqLaPX7jKIPHpU2A8tLUYXvN9Nm1iH
TubHBhjE24t9/aIhcynJTAbtYORWehG1bfsKyRQsLEyYJ/7dM438jz6kjv5WFMfphSTFljsZzKHC
cBtmMEQxHgncz4vPXPzsVHKuMKMNrUANHE4Qh36t9fqL1eHj333orExhD6SFTbqdXKpI/+i0fEus
FkKdcbH2Trt+f5H/0YzUkwg+4WF6ifHMDMt637C4csF/3DFUX+rW9tsh85GHtP2zVW4k5Vu9qNfO
7LQbr5zZuaQk3NujsswYHhhRaMGS05fOJU4Gt4k/ZKjjv9B9TlAZlYLigqNo5EZbsx79rGheoLrd
QJwOgJmaHGBIgJwT0es+aw3mIlkbmx9Bbr/cXoaFzc1nt59GEpJ0lp1dVCW93OaX0MFr0qp13+DJ
oc6n3vJKXriwtf9H/jKKSsglYOc5xDZcS+ZvWeEcmmBlQy1cY2QueUlHCPBWukwvWQ3PVS+K2szj
Nv+wdJb8hG16fe6s9kcsob5d8KH2+4Zlm9uzuBD17OmTv6WHsBLtiqwc0ksSjQ9xknEfScLPILBM
rx1ovLs9ysKtac8iX9HrwyDQTr4kQKNtnDIMvBzo/AMdADsQ0IQG0PbvRpq9KxmHj1jLG0ShIrjT
0eoqOUCgMjuZffZktsmv28NcfymQudplp+N1LHiIGEDKjcZfRm6dBqPxQ5j6tE36kmjEX0VyLZ3I
WTaVJQKggk6ll6rn0aat8sYTCegvtz9lwaWBzLUrVW9XdUtVcunRXSeQ0utty4s6+kStnqMhbul7
iCbb3pgMABl0GvVEFp/KmsNV0qax9WBbrAJwxCilB4rh4IKPWe76pglWEt3r7WiDzFlpkpOSk96Z
3rgmCp6wlNhx0W4jK4ONOkehswlCx+Ok+qxH0h3kUPaulg73QQqunoRSUIgCeDZklq85LeqIEfQW
4dXZdQY8gNvGfITWNFBWht5LHDD5dw4lZM6tgrCEtAYQEC4mdY4FV/I+CErjUjT9Bp5od7aZiVNt
DSvruHCS55qgpKzrVFh1coHi8OAxDS/sWmt/wWd2gAijXLmclqLu9O/f4oUUQ+bYwYjNYlhfohg6
lKB2UZ1uDAER7qJwu1Bbg05cLwZj3WcpaipDJUhtZRcj2xUdrL4M+huOJeeSlaeakfvglcsHUuVn
Ea3ZYy2lrHOSbNuCjW/KMrtoZUkdSOXWZ0vXPE2z7G2uDefcbHaV5fgVyr7grv3D6pfJMbk66jn4
mBm3dsBSHRwRUMBOJCiEccig+wfbmyFV6s6R5tPtc7sQU/kscscTD5bnibh0dvuvpUh9l3XxQ99Z
flIP+aRqvGZishB/5tTboVCOSQIsQxoGb04IJAtEmrzbXzH92ivZxpxqKyBY08Gid/rb7T8GifaR
Is/QsV25eJa26yxXcwZa5vmIemxf0K2Az4DeGDDthc/DpL00NBradunD7U9ZmKY5e6+XqHawFGMZ
HPgrAX0bqYyV++Y6KcUgc1qehtaEBWkbcSlqKPsNXfuBIj6ER2PhpkzcyxLoYc0fu6J1tQJcABIL
YJkNeIRUBlT5+QfJw7Vy6pRhXVmzOXlPBlEzWJyICxqIkv9KE+5G6hPK0x4kLE4oNmxLGPZBWH7X
p+GZsGIlT1pYzDmnrxujoZeyQ70DUTwztLtwFBMic3o6So+XgZfyH7fX8nqnHPM9O10yNmNWj4a4
2HSsGUTtctgFyQPPefKzs2IYnzb6Js8MjDlE6UEfh8QVXfWizAZmG4ByuqXeFV6t4sTjIYRpo+zM
ctV4FbcfE9zjbqjbE8FTa8+VbmZeGWnRBtuHNa5oWPkwOqH2M09BZa7wAhhJ3//uozo7pyyBzXDU
f7GhhIOPAJiRABS9chyvg3YM9EX+G99NE0q6TlinFw2KBV3NvqStzqoN0PZKLm0IwI5ygFYL3gSD
xqkqn/+ysUHmHOjWyCmtbNyWGdrjhSJHyNVsNHQ9qRmtXF4LFTMyFzKtyWgZiYHqXJSo3+By/auI
/ZBX4Y+0NVwnTT08HGtawMtzAPrxqI7MzE4hUy/SwWxk/UMbyF+8ylaKhQutMTLnSGaCci4VTrWw
iFuxH0GmTo6Z+gn/lTN7Y0kILz1OZnqmEm6QQhe1yA7dal9kioLXDvJ0wL9d5g4NY9GWGg5U0L9P
kAGpOz863CAO6hIZXlP2VMG34NixKl61GMhmyWypqMUa5PuXrIx3wN2QptlSaW8deCTUpDyNjrFn
GQEmGnGuQrSuK7nL2s6H1etGRuXKRl+4PecqqtIy83aoY3x6Q97aMn2Tpg4ZoTEGpU/ZwE40L7cj
ycIFN1dO1RwKS4YERdqhUtpzGBmxH1WmQsOr+Lw9wkLiN5dOhXAh1YBoE5ekptu21j6tpALSlfRf
8K/8uyGmK+/bRhkiIxtoYaSXkX05eXkKWPgOr7Gfq4d/oY0Fweb/jlDqaclLbqYXg8abQFme5Qx3
ddq5lKbu2HzREMmVOtAHnkSbomOvldFspcWf9ZhvdL65/Z1LGeecRIy3dmIn8KKCTmTx3LTVCeQZ
KMKP7wVF7dXW72jfb4lW/jCcdJOUK6nc0h6ZnYlAVDyiLU3RsGiENwJg0Irkvcr4SmaycHHOybk6
7sq+AhL/UoTCre2vOtbPEHoD5GvAXMcfq24nS/M3p+dCW5PWZeFA54/gVg7B17Dovqyti52pzqts
BoUH4C8pP+ra7/VANk3UlUA2p+yGFKJWqCOnMNdu3wuI8twhH5Y+TObVRsRt9WRWeDc6scg8Gw1S
vUl/GIazFsWnPXpt9Nmd2YLxGceqSi+pZbsVf53KDrxzfAPw7b7YiRzoOkSVE49w7TMD4vG9MLfV
GtZyIZTN2btdOxY0FigPkMjchLQ6JZXYaDR8EJrlc7kSxxYqHnMSL0cMiMsYNaoxbLcK8OQah9Qu
NGiToMNLNVxVtXUyzHLtrl5a01nMSTK7KZup6iH63utsaHAx8TtS43ubRpD8sJwn28r3KigUtrSE
ZoKG0t/tMLBwXua6mgoe0DDgQoVXldy3qujO5I0fK/Ug9XsUff3VsLc0qbMLmEG3U8ugoXdJ0+Gl
rPqHPPRkn0euYyf4LKkfU6rvVs/J0nCzOAPVey2yOjO5UL2GGliQY4zM2ZRw51QFB2Sthvdt1/Ub
rQxWts312iYz5k2PzAnTISRNfmKGBgXCra4dWqMsN7R3cViPZVV/1mXnbJqErdEDrh4IDDm7S6Cm
bCV6HepHB5FUM8pzkus7meanXEpPb9aqwtdzZYwzWz05wMU3B2b2BP0+vjNy7hW62KN6ti3HZNfk
1q5pkvco+UgZvDcZj7VTmfL+rw4Ihp+tpoXKXMH0Vj8W0IQZ0VtFVNnFXeOWUwU+q8/lxMvdh4V2
kGsIiasnA2PO3tNDDO95DqD+CXKCqddlETlVXZycyiqPzgWgZA+9ATXNqBuTv0k9mDFvhvA0E02H
iT7hYTR0v5Kw2idZ/dMKyl9/cdgxwPSp33IbIaMgy0PVnhwS/1sW6mTw2Ot5fA+tjxPAOn69BuRc
mLx5G2EMecIALkpPQ/bTKH0B3tlIjVfb7O7sofk5xGvJ7R/S7f/cSPimKVX89k1xbnVS1ho5Orb9
pDknJ64PaRJvlS0OvEvBAzM2LAjuuB1sZPZZiGQ3RBWqWPVDlxf/Vl1EPTPMGt+oifKd4DEGdwfI
AQ8d440In5qOAhmfeVqMWAWtXQ1qeH3qcgh6s7p6yGW0Ej6uZkb4kOnfv31IoLM+k8N0lAXPXF50
Xs2L11WawnSXXJun2R3DQDcp4ANGjqhoPDuG9jJ1Dm5vq6tZOX75LAixmsh85AE5ApTttqQ+QqGK
F+0xgYf97REWNAmNeRMidSpIGQWYnFEEnmkBNA1Op/EUJ+zMPmuyF6HPzGozkh08v930LclDOJ0y
XC6dG+vStyCvYEEDjZpfkMblUK954aHh2eY+EMI316gOC+HYnsUprSkUzcYwPWnc+kxMtQv0/AeD
Ta9nEpX4HWwPb0/I0vmaBacs62RT21BYjAbU4EIvzwK3rQGEhy5prOh+ddssrO281C7bIK8Q/ctT
azXbqnT2Vf9IhvTU2PTvot7ccivBBWInRt2ebHjQWsQ5tlMrC0qDRvl3ElzGvLjemaBnSadsT6j5
PA4O/yXhNJuvyU4s3fvzOnqKh1Ith6o9iUrBBTbwYvo8SDvz5KjeitHY4IZ+iPB1xV81GZkxL4gn
Wj+YVmeTIzGhjTMGPrTRN2VV7QkxYcoRrLUYr1dtMNAsasQdBQVQGQQAhz2N36Q6jRUeN3Lbxq9A
F7ukG11aYS73uf5qIWaN2uH2Dl/aeLOgAl6tI+zUBDoeCJkgEj+MVL8jtHpLi5URFg7rvKueK6NF
OoFvm9DFWvVu5skbjbVXnjmHVbGohag+7+f1YVo5JhSDT0lSfChWfNlx9AXM8QrifCEOzMUkiZC0
zXRGjqCzmMEWRh5u15wp+1JZvG3XdAKWdvi83q9gSJeUARYDmpn3qdSALA+9BpCJajt027DbduWr
DprN7aVfYPlBTPW/VyEiWwOTBmxvCLhy3U+nKszgR+UBthYdTHJCDzJUgx3vKlZ7PdgMEEtBTfNn
Yb6rnuMx/slMsgn6P9CCU26s3EJX3xTMmDcDkphagRYK/ajCJ87vazjNE5b5Td5dzLT/aCEzTdMk
XQnxC9tz3gKI67at0QSOTkzIg+LTg8Lq3mDxcG/3T7cnenFdZzlHyjWaBTaNTpkeeVUKuEWZQz5e
3veEGz5h9iEd2L+lA8U8pvrH26MunOx5ZVrmCg63w2gf9U79LEbztdJHX3QEopNk5cGwNMQseNhR
Bi4JC6yjxnNjyw0WgQKPEkEHnz4vL1i7/btPmT2L6rAjI7AR+lHIn12t0AtNPRYOrzgUfzfALKEI
qjhNygqbwBK/nQEwsFZsawEf9bXLa2mXzRIJDpUIlKgrtB4QCR/DQLwHOUQ/6yJ/kEMBC7GVYLuQ
fs5rwwHpmchGHp+EU38GmnoZdWOlKLUQYudF4aJNilGL4/iE3fzANQKWvAxeS2vl0bT056eZ+5aX
iyTODYh7xKcwTnIwKoZDMb1AizBZieFLUzNt4m8DhLXQhnCstSMb4lca5icja/a3t8/C9TCHZeRD
IJpIdtqxGOyPtGYVSJ3VV5NlxzxCO1X2ZE/AjL492MJWmqvbxllkpGGegF0S8EOY8O7QDND0tveQ
4HHuab3mCLtwuOf180oDuiWy2+jUaRUQIB1UN8pHaDLeJ1WxRh9eWpPZwYYluIlkqAhPkka93xQS
HI5wlZ22tCyzU207dZPTOu5PdQwzm6rLXs3JHz1V96H9OXQHPVQ9cDv1a9SikKTKI7PMwq/YkD9A
t5h5RajhdRhkriGNfnLYWFnBBYlkY149B+gEoFloTp2S1nruyuHd4MFzCrsOQ5nbrjceu0iUrp1G
m4Z2z4J0uyiuvdXHxsJRm5fU8xRkBlg0paeyV8+xbV9GM/SNNtj81Qadl87BZIbkia4y+NCaH0aT
D7saMu5en2kw+442JHi7Pc7SZ8wiBqlguZ5DDvYo4g7i5Xmtt76pkol8BBPzlbVaOAXzUnimBSID
72k8ZqWJAmfUeANcFVwgcjyxpqSx9CHTv3+LTDY0QAx7ZPI0dsMHsHl38VAfSPR5e5oW0qm5s1Sq
UdgECNaewj7026w80ajYGrz0KBhcTWBtHAjLrlNfF8LTvNIdCaVLI6zUKaLqd4OaO5wJcAj9oTN+
OgUBOTTRfkXCAL4rtIs9GuiGl+URzNmGRHigL4mt5PW54D3xiGbhfTrE4EjdnoulHzeLNyxItDKy
KDkmPHWLrLkjUBWkSe9CFf+h7LqVu2xp08wCDx0giKBiPHkiITc1eYmcd5mlbsyylQvneleMGcYs
nxgNbnVwYqao5oc/sog/C2Mikg26D+1zkIj7YRtQ+UWT4R8OvhyP7JVHw8KnzYUuHWDExgE+uacA
rkLVyDamGT1qEkqaZE0DbyFsz6UtBxYPptEhGbPhcdsld0jKh+Quh/CAkp+dfLy9Ff7IVV6p1M1l
LHltJn3fZfKUxY3wrRadvCpTryw3BlAABt0zgqGEwUn8GZY5CQAPAn8crn37kEbUhUnqWVF5HwM/
4RuFCbkPNVi/Oq2DuQMffjV50Xoas8ot7SgJ/AQIfyD6beWlbWT96hVYVJauIglZB1l7CiT/wi3s
8AX2gBISpbR4qUhX+bBgRbk0pyc2UOXDN3ft9bcQFuZykYL2XBZZkZ0mefCNHtt7amnQMhhgZVVY
niFM4qa2Bo8EDY3H23O+EOjm4p4sarTaQag7QpMBEtbTGdS4ciPxtPL3p4fHtTWdRdJkNIYaOpg5
rBFTUnnUzO5CFn7CXeVLC/OG7xOdV8BQwSPS9GTLoTOgyp+to9GNGY+pG0b8TvQDNL9Eyd9UgH6H
HoVbXZf3YA39VKlMPScJyzs1VB4RafZUAH2p2ViarA1fzDrRfJrZeuKaips/uki7Y5lOThDmFH6q
t/dR2BI/TZi1C3Votzpx/mw70MIKI+sBIADopKm09RVTMFGERnjt6W2mQJkw9J8sBA6MWw2gY9SE
ORZ1EnSiq/7AM9Q9gPA/wiLm6/ZELhzBOcG+UkNE9bC3jySzt3g3qvtAYx/wkWm9LJbbqBuIq0fk
4fZoC1txzqaXNvj0vOyhBcfafZFDAEXCAAo5NKwyTArsTDLcU9sq93rcypXXwNJWnDLSb3cus4np
BJETn6yEXyxCPKvmv1cL1EuNvLlUqmqZxmOooh7TyMubc5T+Euy1lY/MPATReYSp/ZBw3zDuVuWi
FybxT+Pm2wc1dtn1rEWJChBKyFu09bNWa14UvKJcEsVfRsp3t1drqWw0F0xFHkeUDlfTU0x2fVcf
ikL9cIJxx7MCrDP+S88G2OYe0wDAeELd2IKbTsFeGuSAQxlEbj7Ev0LIDDZldzIDZ8sgbZWqNeOX
hYWdK6jKpA9iu9USvLRdPXjTK7ev3le+fLpdr4SXuYQqbK+qtITKxSkJ1I8AIsJeFtbWvk6rNwJ1
BtjnHMeeNvCHVzrkcf6Ps/NYjlvX1vATsYogSIQp2VmtVrJlyxOWIwmAIJjT09+/fSc+fdTqqjPa
2y5LTMDCit8P6KbrALRJxUMWBH80DmYXeg9a46iePLPyJ3QapJm30jO7NdhwJaK6BLF6acWyMkOR
qJEHVv+a03btsQfQg7AsXMbjfvzkyuMgAFUFUj+7Q5EurtAUUNWxjUBfTfHH6TVoB/xnPtSkeIWy
wSHo8/3H7/Da/Z39in+WaZ4HI/UbFRxkn6JBUL4JM335+Fdf2QGXOE6IGPkpgSwpoioNF9ov9rQR
684U4zYgKExBs+KL5u7ZyVuaINce5sKIeL4XlB4Gmw7hmH6tPfdCkOH5+GGu+FmXWM454y3hbBaH
MSUPdBoedci/ydY0cW3I/1ZQ/Duw8M+3WLpKLBOSOgfY2wroxdKsIte8zVFKdraBovP/9igX3nBJ
R+Y8LMs7TFsWseenOnZBCvncfnkcbiF3rr2vC4fY5jOUXwGGPTThNCROR2eSDgMHhC9JU9zSAr7y
wS95N7MDs7LPiTigkbu+t6gO7nwrb824X8sL/G1l/OeD0BJSXTjgyRlVJNF3D7Zc0o91m4T+3u94
C7jAGJ+B6CaVEO/Ryfn/81vo9WuH/oXzJDpS1MKf+SEImz2GLrepo+O6SO20chC0qTfuVsB7Zaf+
F6m4Ip6Zcp8dNLBucWjnZUXqYP7Ea/2HSahvdDpKIFZkkQNR3z5ehX+1Ud8x3pd8GLosNfXzgh9c
FGXR6xL5yyYknL+MhfQhL188QJI92xeds0nOs31X5vs5sF081Kl5DMsGoPuWzC+iGMOTzciu0Q3Z
6SkvYt1AvKoKTPvEao2+4qUJYwgApWj5jvpslRYF3US6HZ85KDigxgq+AT3S/0ysNFsIgsmkh8rz
XuY+2tAmNbxGkq4+fuwrEe8lgASdS/3gQCo/jFKc6Rk53Q3QY0um1ILZ3FXfSrj8N7zG9zuxKcar
/tO49/1MoHNOwkO6DHeYU7CvwBlMh9IN7KQUePiBmp8IZc8h7PC6zTK3GSsxH9qc8jgM0ucZIxdx
Xfq3dtT7VoFe9m1lNdqkLDfzQZD6YVkkKvdeeCeHe3WrdPv++6WXHVu9BOJfL9l8kGc8E1iTmPk7
7xrMM5Rn0Z/Zu5HGeb+IFPqXIb+tZWHnaDpPM8hVVgerRdWIc9zhLL1qAoe9km3FmO6HW+SRd12p
0L+M9UXYTmizGzA1DguKaUyIdnDyjUH9/OO1+a4ZwO8/G6J/zB3rpnoMex9QKFuaTQvRy7XTv9nc
JTrINnUBfGCnxRuckWH78RXfz5vgkhcrtA5pm/aSGgyamIclMu16FHoFNvrxTFOpaunQrlhuydx/
57Q7GtGsb1z5Xd8RV75wfHg/QO06w5Ubnu2U6ss3sGtmzN763Ur0VRZnlBVxO3RNHDRtE3NIitx4
z+/uAlz6wrCPpXIeGzAw0FXyN+Zy1yqUByGHXzfZW39dhv8yrrjEhSfEsiaKIpaDS9WPJlHVqPY9
30YTjg6/7Fd9Xw+JJQ4SThN/ADM1zooJ776c1yMtnnjYuaQ20GDocHgDFsLLBwAAMXvVeGMDzXt2
I+lz9fufEwf/LDnkdlQTasxiksIVMZkwPlV6GDTNi3qJWwOR4Y2O9jnO4U2FMZpYBzy7tdzfNRV4
R8F/Xpt2QaTnooMOOlE7IRlcX+9BleyRLtOPMfpfAltc5cLbisBHR+MrFOtl5vOHdGDisUUlatPk
wa0p2msPcuFryRByGOATFidnDow2iGUVwH+oKg8t2mE92n/9eM+865CE/mUoB5m5KCz1CB6DRNsN
gLaENkdU63+kvdgzNOLfHM67skMuAzvQEtA8UmP+z0UYu00byHbaR2bmx5t92dee5cLwiKaXLMiY
d6+C4WUhSDmPoXec7FaZjUrbF4DAb6zxa1e6MDSiHWuPF6l337dRv28Q1cV5Rv2VP0bRs6pwcOgz
UTSrsls0xCvr4TLw4ks6e9W8ZKeoDze9DX80hP8aGuI2tQYuf7mxHK59pAsbYzMa5XbIIJgbrls3
P1cQ/4JyXmNieQtvc+0SF+YBVasKy8CoU9vwmPTN08z6P1k+jJCbu+UxXLvGhRmopsJ2hYK0fWfN
sgIyC1qBwvsteVNt0brPdx9vniuH99/szT+WDqUAMQbc16cCjgnppn47LSxazX5+C657zSMJLuwA
Opx1RStMcZ7bhjj4YIUt70lkHjDrtkrH+i03EDkk0+nmLrryUJfxl61TMUANEeMGRb7lVTHEPmGx
dVbcOCqvTY1dZj7zuRJOoKP6pN24X5CCjFVzpvVF8Gn9FQfGlTd4UDEn4KBt8ZJxC0vwvfEMVN5d
s4kyDyCmW7yHK2vlMjOaQ5smAi1ZnUSexosaFGAIED7ULlr3t4Z9rl3j/Pf/LBRGUjqEKlUn63lZ
mYA5HKBOCybRqu7ObIyg9lp+4/VesRR/A4d/riWoHRlGqKD9kKfgHuRga9tjFRRQQxQrOd+wgNee
6MJQQLnE+Dhp9anMWtjZTj7Xk/tKDYE8+ebj3XXtQS4MRckqN3VB8P+GYm68O8LCR6tpIiVLbjrg
f3fSO27V3/TyP+9rAKfFk3mkTkg3nEJF4hKE7AEcDiVqVBAgCUp/TZHepXOUaDO4/dJ3bpeHbFjn
zR2Q9Mz7Nmfgn+b128QG9pCjK+tGZHltL144GrxyrJmBTj4JNjZxgcGVWLVQojX99uN3fO0CF+Zl
Hua8an3gv8bWgdQ53RGDcaabteD3sy1QAjiHJf+8XN4gThc+JgsZ6N0HKFnEkjSJbpt1kJmN4MhK
oxtzk1oUJBBXxZnrEgyPNyhMf/yA14zNZXDuccTBna7MiQeohRWjRaFT3EHcZRuxdk3I8KWrKmR6
aujLDMR9gapFXCk/Fi1aEfhPb8CIt0Bo9vHtXHPiL8P3QaA7qpoxr7A0bsN6nWRIBqX5U1CsGWKz
aHqOjtIjTyibxpNQmwqqQIGzO88Mdy3Ufyy1sT+LGHUOjUm3s1qa8aobCdFrrvsldjRoFI90g7sT
Ed0aiE3Niu3JECaodrTo1mEyQD9ll5QleCX01lXPG/qdHXgJIu1HB74p1cUpAI6tipGxv2tz8xTO
DiC6Ij/IGmBSISGTkSO23BuCrlmPt/YH56LdlY7cyuxfff4LqxbQtpkMeFqnws1rJ6tHwfMqsYqt
OsJ3/YC6IOIvU/jHc1wxLSLdf7wuruzDSwApCQo31NZhAhccDqqHI7qqvmvI+Hz8699vfsc+vHCI
/MGMJoqMOc0ZbFXruT+QSK5xrELhAWJMWVogWJVoIjJflz78XRW/l2LdeZgyIZlb37iJs9V67ztf
WDNJizFoIBt+yiJXxVAl5zb9E2p7cCm+LVvsLujC4+SBVofsWW9RV7px5Wuv98LMqXwcu4LD45jC
16G7n+sd6D91ASH6QJEkUO3TItNvZwxp7xVf/MlbTV7w01T81QbF549v4t1MDJWXDNJsIum0RFKf
agzzRGO48YpoFWBAxNbiCVowO6RKTjc9jncPT1ztHLn8Y3jH0ApIpGMYdpDiW5u7AJAzf6f0tKyW
3LWYhu9vLa6/Yrb/9V1xrfM9/HMtv7MRBd8c/hwDzFxnfr6e524DhqiGdnaeH2fWdCur0tUUVlO8
zKn/6npknhyFXJnpT4WojkjP7PvgD0SqoaadsjqeTKRijrMIOivR5wykoZfcA4oYCeaHKYweLIdk
SO22WR+V+zEy/r4ocrsWElDSFvi4M7IYax5JdeBepHZmZ7qyiDO93HdluOsGyKKE0XQMm1ub+OqL
uHDzOPLfsmhqDLTLctMuQ/9YhmLXG4sRnSWHMAbAPrUrEgmIxkiXZpVFMlrVQFB9mQd2oNkrWdp9
7ovnjuWf+q6D4B7L0vvMk25dsXEXRbyLUQw79efzQMjzxIpeM9O/oGryVdJ5pyh7YMtodsLQI9g3
dz5i0J3BbHmYkm1Y+knO6BMOt7u879kmD7tvELC9VXR4nyBO5eXkXz4OZ3kchCudnE4eH/omKeuU
vaTOyi+1s02cDc10hEDNW7VYej+WkftZcNOmSTraVKy4Gp8UtmqFWSC/2xHMHG2jLvVes8FYxAlF
ugpSGhzEXP8gKXmuR0LjvuXdb+e7F2PsrWLX+5EXVvXZlvyzqkF/axY9FQoalcNjiUIuTmQMXW1k
RxLIYn0DPXOOczPdHrB516fGFS9Pn35QFvpT8KkjGP/MgIKXP0CoYnXTKly7woVL3Y8h6oMOcQj6
APfezDYciDk3ebuImxtHzTXDc3HSINKZehF5CHXC6oCE2LrDSIRfNhsmsofO92/EH1e6P+TlHHVU
eBq8LatO6AJzMZq2oCELHuUiRJ7MEsY7PLLoONu+TyT9CarfDDgn8hgfG/N3E0D4VBcHCuYxoiWn
LAdaZUQsMicyC18Vpw9hZZ/5eFYY+fhC73MesaMuPeiBDlPWS3Wq5LK1M9CIPmSomUvGJyr1V5AJ
AxvcZaBcnVX/MpF/h2d5LxtMlwMztgGy8EvAbpn6Kx/3curajwjKpSk+rlD9Bg3HJzX4d15PDy1t
kptqnO8Dn/DMFwdK1KMHSfZQy8gt+llYAU6v1p+zoY/HUh9gDTdnQzb7YR57tXyYzG6a1nn01VN/
yHjA3Pk+jFgS8J83vsF5e7xzwF0OZpd0FkBNAvhQ5s9Bqo5LSUHGzzZlq3czAG6YgL4/xzPEBZ/K
1N+HRJy8qrnRb3LtpV+YhTGogsbrZ31iQ/8pmtVXjeaLmA3i01SS59s823fdM7z1C+NQ1CjuFzXe
uo5qkBPBBl3WuSwfgiV/lQXgnL6Eb4pqwRl2sa/orZ6Sa1v5ciKazzIctT0zMLOnuaq+zEH0wLG4
ei87Oas/ab99aib12iz972GpH0oKpvjHnza89tAXPqle2AiMqAckbPOdCOjbsB4NgTX00xg7Varj
APRVYcIQGmdwGGwaihjofSRX8vvQButA/CBtuhfKrqeiJ+Ap11OC4elVy9NDMHiIVBTPt7jGcBq9
HnNhIAiAXIrR7/qznAwqNqDOtcSdUub/CIMBLmG/N+A5xxXjzc5VEMAG23VdTfmQDOnzx8/9rkOM
b31hv0YhQtX1pD6h1WqKaYoJNmm+38whnpfmOxvmctSacUibUGnaE4UcM/p72zVesbtxwlz75Reu
Lah/fV6XU31iOmrjAKpdHOpgH7+XK0765Xj1MqC8HHRzfaKk/d537V1uvXuok0LVKgziVvufQkBl
DKhgNxbgtQteuIyWS0+PvKtPILohxSTXZEzXub/Ks3nvFWJFU3get4rNVyzJ5ax1n3Z2SIe0PnE3
sqQriirB/lopzqqYn5cptVO6+vhN/m1yfm8NXJitoChQblr8+uRZab+bsv3T2Xk9B2Oz0YOA720q
c4hC7BD/DKXIM+9nXap50ymqkxo8sWnyZ9QLbb8bpOzjrF7AbE5/z6acn0pM1wB54POjYdl24vgD
XdpTORm6i2YGGV7wG4Ay/1yOpUxkgWboGMRHtkmnlqxU714+fsr39xGUv/7TSSRIL9Fzn+uhJ2Wz
R0vtehEwABm7yYu4doULA4WCppoUUtQHsozTRrSYT+cl99a8yNsbI6bXLnFhDKJ8ICFgetEhorY6
Vb6j96Zqy7Uum+bp4/f0d+7pv1dDeJkI9MliOj2W7LBkbiEbWs8BWbkQwKSkakqMVBQoATiomMcz
jdxLhtb4cNVNEThyBXH9kgRt06AMEXBIU6M9PAmaKESBUodg8k1AQRooszqvbF1cS9EhzeieR79/
8V3JjsWSQ6u8QTWaK9pvmr71V4E3BkCnc52wJu93uvOyrS7a8VMRzXzflw2aNn2IId3xyX5edJhB
eQayEiiOzQ0Qi3QgWzmX87amXvm5oM47Qj/Q2yng92PkNUO41KAHu0K1X7JA3yR9nr/Je+/xwl44
H+qspZXLQVErn6tJv9Y5At5S8DuNtrwsAeRrONeiQBTyq6YDWz8MqhuW92rz0XkF/RMT0WZoVMsM
O7BAiSToh3zVeANea1B8CxYIAKPjS62jBe1luYNYXRmku0K2zQ41f4kPLDGLeN+qWd8owF1xHdCx
8583xNqsHhfDySEtIDqiFEQlCr127ZwirFZLosYWbj9ke8mYxZ6T3trRpv6eqhvr+hrN5TJxl8+t
rktZYTzbKyp/n9XmeXJQW8wbOSQdwKUgnKUvpfW/qDZj93ZQ4yoth8fGD+7DoPRf4M3GrVr2Qduz
n+jR+pL1+CET5L/D2UZx1w/3dSF2mCVkCJGbQ9OHdyNUFBBbDf+Tg0kvQ6m8ldPYin48sBFJZpJt
ezAjQx/sxkZHG52pW1/rbLPeW7wX1rLsTFmoOl0ObKq+BN6AXnbbP7WjAxSgek1ffQqKe2XLfhtC
4S2K3OZj6/P+uRdeChuRvJ7zpbPosa5esxoKa6MRfK0g7RxbGfTrcWizG5eigl17ygtzukCztVCB
AvLBZ+hySXIMWqsmcT714EPIHNrKz8s4sPaXQp+7RKkReYYFqUg9ej5yHCKI0iZeDIxjFUM0vdTs
MZNojSySpiXYc0knmEDr/YJ1TgxS4bQIXzt3FmuAHDS4bX+yvpboqcH4Zr8gK2ei7GdWLTgqV1M2
1BSN84vV5SlQY7FuEC1vszmMvHXrO/+ERuhe7VBE5GKdY7F87dK62WLYDkSIGYKeWTmjzxszOT4G
mPJoNUa8OAC6ACsjOzvqXe2J6Fho2j8R5adgLyzIv2IK0uQbJcmfTHnLr3QAGKroOx3Xvuy+pHxK
Ty4r2JuVU/9Q56W/yTlbNuOSWv1nbufmrErCivShkU331UKfz9vmLiqgT9y3Dap2LU4we+Ch0h7Y
2mhFlMpAJdCiTmwXT6LOYiDB0vSRXfOO1kdFVP5LuboClLB4qcwSHiWeAe2weTclRUvSFfOMhs5Z
b594c2Y/BwALbip8zkdfQT3mJIt0clANL6OHIsrSBy/lalcgb+1BdoUEyGAVabtbzBRULx7awxym
sORXTzeYO+YZC1bUBp/DTPk/4Vz+YbNxh0qrBp2pIkOhLyx8hc4ODDHICaliW6ERuQm7fqNF1pq1
UJAg2nHuIFc8tNVr1RYBbHKRw11scizr3Zgvgf8gwfhKt+ivqMedbtKJfq5dVfM1NAjx8z3aHacE
quqYuho4s7taMbLHB3C4y1JzikhvzAT03UcCPb0YuVhPv6YZGh/ueGsAcgDXuna6S7yyEOWRCPzo
2fNCj1mT+Y/KZj6GT1kZbNLM2Qw6G+hH9FYYFXfo/wWDL38op77ZKKz3YzE346anVXscHa+gKdgq
5MrbgJersrBN9cSNKPxN1EJZYlNifpyhlWySTbqq7II+e/Qyeq56gH/Ui/uoTuv8taxr5j84QRbA
E1OckX5S5qWpDe6kLrwtZpOg5JKocjThgYVlX2yCuYWTGniQ3f4+dINaHr20BKJFMetVX4NhNiMB
FpwGIHcFGLUboDU+DOUxCPyCHieEsOqnWjKijkS1+KcW7yR6KjBd6SGUM2m0yVVUsg2qTVLsxjJt
RFL6aSf6uPILBw2XdpbiPi25zN54CJL1Jl0iWj4Ihx9YLdahiSDGDHuXPqH5jFN08U1s3OR1Farf
BrPTGv1I4TBkDxXFQtyKfkB62blKI0NWAa3qbaoMlMP7blmQ3DSiz9a68VIUYOusHnjcSvCkvxSU
0uqtniNTPWHkNVJr5Qtsz7AnFd0tZcinPzrIveHJ+KOqj5jg97I9tS2WLMm1zvdIY1fdbyobTe+F
D1m7N9PICRgFGinvc4YUYTfGruWIb6dKU1DM+Filr/ipsn+s6mjxeTxST5QnBZ2QfguNBNZDtKL1
y08FD6ceTB2s6zveW4+v64DN1ReG+ZQIHd9FjnXcW19uK9PL+n6hWZfvpNa2/uovIrD3c1i1GUmG
pvZRYKxZR9me664rfzWpHgPoExHIV2hSRG5XTHbO7irQ4ciO5RLOLICNU7HsJ2mBkk1QaYAOX+dP
4dm69sQbvpQLc92m6lHvOQawRnO0dki+6oM5p7G/DCFj5rNlJZrWYgDy0xC928VSpyg+YiZ7P+GZ
9FMDHWm3TmXaQnS8TKPirUznlh/yYYg2qskxdVSM+PercllcumaAddVPEHVswQHXBC3LO06GeQQY
rhz8YudLraZys0jRlkeIgkA/xmNIBXRxBlUztsVBBNQlkQrowdH1Y/mbGxawXeCqAB0Rg0ULTtuw
pllVrSnIr6UZvH5riewmHTcNH+aY5ciIZS1RnsX4pqv77y7AoPljWZQGxzssjco8OPV+nR1atHTw
b20hNSqRC3E4oCSkQtMfGVOj98xrQvpDWbN82oZQaBdHggFP8VO7gJDPnQG/dqMZ7dKvlDRjcG95
WHdofMci/TPAv+D7HKP+NfSXvICEPxCPds2OLqEH/mU5QDYmQh68/s2HAX0QMR0C2nzhqAaSjVNg
GN6bzmfTcawpogF0X2TCICfQp/IkSNHmb4BmkgEkRT626Wcxq9Tb6HQM2Cbg85QdFXXWS2o6kyhf
2SCkd0Xnjd7WNH0d3Y2YclPfAfcJUIcl40B0u0pVIEcgeXGY+D+XvEePPi5kjVmdN0c7J2kIrATo
2hAT9vkaQt6ROaoAxUOVLFnGhl/opmrNd11GuvveLcrjccRnPX9Gw5XJP1E3jOZ3XyjgN8BZ81gf
bZiiGAtZd11FxNHksLJPAXSQ2nxnfT8XYwK8R1fvkHKZaLar0MI9/7Zg9uF4UBEN0/W8ODTox6Jg
FTT/UMVVEQDGufIjeCNBBaWEQNQqjUuopHKctmnaYiQPFcEmgg65nJnAfA1FHSjcooG7699a5Y9T
tB2XWqkBwq0YZfum+6ju5oT1Q92vLQqIYR+LucwGBhYi8dAh1hE1bdNCuBZ1E8pYhjCfSeGVBwBW
evoUDJaNY0InyervGj4mOg3QrpQr8GM66uYErT+FXeJCjBx5iWkAGmclhq6E8CbSD6W/1aWHlEXs
WYr25UV4s9lxryTDn8hHqm47ArhWbXOEz2KFCOgMzuZWw2GaVIv2IiSHeZohl2cHVkIte1jmbcFG
E7x5aV62a1RNwj8YpSrJb6gkUbOD/JbBCwwDCOKp8jHwJkyLM0N0uC3gbog7mQX+tGshvDzNu2gh
9CCqvATTZxyt2aQIzPzPJTXZsmbSSyO9zYLJeMe59QbyU9jA34UhCfVWoCap11mp2mhIJHDD2b3K
fRLcu2me2iJJlzbA7D7kaB8zm5XihdhhqL+3E0WKqm/QPTD2LIGQ3Bl4qLJuK+FGNd/AYgJfDI9M
W7FvDMqyMs7LSfK1oELLDqUaX6JyC88SVkNp1cdyApJRRKie1jG8qjEst7NBC9gzWdiUeRsod9bT
wTKn9JNH2oiAXB0EcNewdcnsEk5Lmf/IPFo3O6FAKxeh2+dB51tYWOnexkp6Pai3i1EQa5gDsY9I
i9nnUrYltFg9JHLUDzOnIE8uA5Q9DvCsGf3aNTi5HlBBtsFzWi2+2Q+dwAJkkznP2GGQqrPbqfFq
3Ikw4YKEFTWTeUIvaHsIW6t+TaXCYajTZZe5aPzDeZv3qM8M5VA9UpaW/ZFX+awfKMgd0cM8TY18
melczTvITlmFzqQij+gdL+g8b1xqWvdbEuJFG8zG+uIt7DES8BJhUEa8pJlt0p8a9wp/x3C+5N/S
jnvMTya75OxhsaiFo/ReFJ2PJ/OhVpH7UAZTtA1n7N+mHaYzl8GHCLDDPEq2FwCQbfTkagE1iwHg
x8AMvIWtmAz02FmfefAoC39bM69KlLTALqwHyPU2nyLgjAaSQNUGIgq9q1U1rpFnTqNqVxQa83dc
4KjueCpknjSy9CicsyXiv9JyFLRO2FCNPsoeY6T2AZonHKRzhmm72FC/cG3BSMYTlsu0cdqFSsRI
+Pj2PhRNWeVoLBO2PgWpKRyJezb3DOez1yDOjpl37gKwLcl7l+gKLc74ew88myLKEY/igID5w6x3
ionprFXlis7NVP2K0IP9xJYw3UDgird3Jdz0boFFCxqopGLsOPuEVUvCmGsU6/etgBMNpTI7+yfS
1SIq41RGMjsyJoBvAaTCiX6NX1xAEhub+FPOKzlO97UkVQ2ibzrzVYGxAv8JjoLy18tsZgAkPesz
/txLeCubsmG9eGpklY9bSAWkx1AgZ21llG3hcmWmikPfSLsFKIWShwVuoF1XAdaVWzc+JnPq/RC5
qKrhUZ8TWjkZ0Dzf63oATFh3/MdIdADhnED8RnAKY7aRs3UsHoJ06lcVSEq/ZoY8hzrPcnStHyAp
C3xnFmJCYfDpMK/1iD7fehv2yA/U+8xW0I9FOC6NWIU9OlU/5VWejd2qtrSrM2C/F0HVJuyboH+M
ZIsUXchy703Vo0iRVkVkIBI6l8qIV0TGorvrTZWVLgH5ZgZpQnsYaADVANnGMFrlYdmV8dTJ7j6f
qP+9BSoE7VyT9nSANgKISxMeWw0o6NeahN648ijkoExsljFF1mUa9QRhmRSebB/r0C+CdTtlafVN
KPQqrg12RPR8brft0aHGR6gBofGzW+ka/X1x2AqkG8HyH5akKrucBAh30UwNhZiIkO0sghQUMT55
jfcKI2tZg9gV6nfrJScadRjZBGhyiUG2zvotM3mU389TQ+lu7KVAGUyUWZnHXWYx9tguKEdHL22k
TXO0JbLUoH7Cv39rU5/GvDHQQ++QI8DIa2ESREAVWYuxj1YlzWiwaow/vQHv5G15EIQPZT973sqb
8GdkG+nvGorG1abTtb7HWoFYgDCSrEg3exA1reje0nn4pCfmXnoogUxxCEQawrXAhF1MMNIJGRpK
uJOfWBhOh5qV1W+qWzquXDGauG6mJZ4yyZ4EigJbuCRVQgjCwq2CpU1XdgkV5NzMIyrMsPBTulBo
zlt0CIqyJYlbALAOa7nsjYDiO+sWSDv347CL/A4OytREsTcLmwB22Wx1NWQrEi3trqVRuuVZOh60
goESZHBJZV10TwgSNiSvNBw2oGZEmDZ3hiz+mrcNQTOiNokIUPKPstZthyGs3lpMlyWlKzDykaIj
iaUwu54teUzF+KXppEFYFsJx6hByL0Xrr3MNm9EHmJk2HeQLhQslct5IeHSavdIcorQdeigSGIp0
jUHuMMA78NJNZ/wGEZPr9rM3/ezAj4HXmCFgsxz3o5yZEjK1Kd5/FpA2saar0SCUBYgCwv5PXTPy
uSpgPkLlDW+FA/q2Dhv2yJpKf0bzZbq3WZMetKhL2JO6jalXMwhWkmw9K7rAEWVgNYL8ALcpl6hV
jagfruZaw6VjrOy+oUAt4iqVGnhYwj9pKJ/FltFsA4l5uzMVnMBY2+msiuTZ9A5RNXw7EDu39dCx
u4BLtARCzAct15hk9TFzQrv8LDUtLJp1o+lHWDdwgBHcho+1cQrhP1Q6fpuo9ndt6M3PIYDwW9AX
BpOwcsFLy1S0ynTtrwtaVz/LYRR3PWPtSwZROaz8QKGywMYozrEYNnWUTXcIj5G215ldL5JioTf/
x9F5LMeNa2H4iVgFRpBbdpbUSpYl2xuWRgFgzgTBp7+f7s5VM56RukngnD8S2lXlg90QlEzmWDt9
SQQT8RpfqqrzhyLx1Z/WlFEKz1vXB1+77SuFyuRClaThRDe5aDEe1VM07126HH+FSnVPXVCF75nb
5d+LWp3HwUQMZgS+/95ax/GvfhTrh2VosovxdEKxQ4vZuQo0M4Cl6v2Uw4i8T5yD/TnagLn2JHJn
pyLMVrMLukro3ZZn9pwlrtKHVjiOSaUoC3fftS1B1PG4WMx+eTE3+5Lr65BhLHL/jvXKvZzmlRW3
biC36dULJyNptVqc/EBZvTMe2NaDIB23RN/7m1RX30V3BnQqK0Ck2n4IYeu/0drra4Q3auO7Y0Vk
rVzAE7gnncOE/ubXtHmtnw6zP1bfWV6U3U4wQ92rwlujvcKPTv5OuY2PymXEnLZivrGzVw10XMW9
uocaQsm9Mf6qQzkF6iHwkibZb6r/WUcq5otdzFX/HtGBeiFwtj16kTN8Z5MYNjBPk92QA6dlin0h
CXc8HRBJWGCRYeMzCB58aXiNzFKLbi+pd2soL3JMePTWkAilQSKz3KE16+p97xd+f6E3MlkOdU2x
JYlnXc4EWYdP2uvH6OoMU/wpZN7oHTY6Blr8aPVf0QWSp5gEf3HwtooxRfKttgfMLtM/ZrzxLUOJ
+tX2gx+mbuwobxeZgNFYz83i3cwrW+bOLglSGEZX8SdvzXzPoeC+D/BAXwM81KOJZ5ukQpQ8k47Z
pqsxSXRjtNIfSGnC/xjZ5FsjaslOpprFubVGt986Y35LqYuyxV4xJ90v26i3XbD6ya2rRo/DfBq9
53JieksFz79Ot6VStx4TiN71ReONP+Tq1hzVGOCSiJBckW3yA4FI/meQHN7UTMydNaBG1etq5yN6
lm95rIIKIeRMWJeHQ/D/aQxLez+FoqT3SHbExz1SocvJFgecf4/bNmfOn5Wp7iYc1ulQznqM9lTt
gbgSR1kmUDxm+uV1xRruRLDGITHLNM0+bdCPZxAPdjMORZEBDMVVe9cjSut3srHOWWY954Vu+8h7
06pLHjZvbV9aN2cD3+SEZzGQGuxj6rNxo7EDf23/q4qC7WOaivm8ingMaOKtm2d/Cpx/TlvLUzvE
U3479z7jX4jvbTxbk+ev0Zb7y16wzz6h4VdfxVZW5Tko3G3eDSvQ3jGqCQ1PrVfVfytyvB6ScWnu
O0nyziELWz0cwCyiZdewg6gbHEt2PvM3khuPmI7m5Es3KvZBNFD1sIm8JxsyFkN3iCKys3ZaSM3O
QVLDtJ+GwH9KjOUL5b+tKUHSzfYgalK80pbLIjuu/sqV1QZt3NwaVZj3PBwRQPS2gs+I+iA+iWDA
M8JywhAejIYkrSUvjQScVXqvPetsh9xfVXuTb+hj0xK62bvwuVFVHvpTcckTYvZMM7ni4vHRvTs4
nItdxWByTXzB3JkJnIgXWZZtcGmSgNywGdP8o4xyr0nncqPYMeVmi/oL4IEuD4MEIDtTb7EQszbX
8S3di1bgs5JcQ020LO4Ds5ed2BKWSe/iZRU5K1xBY13W+z/3r5e1SXJWkyrfglzo7gndp3aepHU9
u2NAb9eTM3ZqOpZWuo/z0hTv5bSxSIf5j1wH4W8Jt+IG7gfRgUwgfhyOivj8jr5lMQz+fIXNDCd2
2kWse0qa5ENXOMt/wzTnaBjKFimI6wCsCLN0FVYUXb3ThO3jj5sLj0fdQr42EZPBwGLWHtE969NA
KKJMyzx0PujTllcQiTg6Wdj2CxxIXXz43SCel0HV7EJDhi9MzHX/KLUvLkCQj5paowdXie3GZe1u
iJFqIekGL5OAjU2t/VNDXkGZNvmsaOyqqM8Urr9cfhqMA3T0qzptntGszFsdHkQ/Dgz4rbnr6G9k
Szdr0+/DNVSCul23e+u70Uv2TL1DS/5aO3en3i4lV/LMYpZ2pRcfWoDKBPehW8jnJdDd1XPjYkIw
FVCBEfj19KwbimA4XQxxS261fWp/TrZdpRMiRDpvGaZDkpD8fxP2HP2gvDHTRZg3o2J+chjWhNeT
1JlOYR7o/Rpt7XLwgiQpzmUkqNQGHfUphg10bfaNiPJkZ5QI6ZcyEZyHjWybRjmIDb1IhhPVD5rk
PowdRGBBnH+sflku7Bi5WI6FGFp54Mxi5hFWHSOvSYrUSXwfpLnrlCAar62ny9Z0tt83rdVxWlVk
CuxxCEzuoQJ9usgZgTe4dbgvKh8ZWhbwnHi5fI0mD7yKRpoopRInq1+VM40hUSdJxahX/Niu1jYo
iB+Cbvz5VUSlU5PMqk+RUE8nv/kpqq9HOurXMCQ7e9ZI+M3M0q/HGp5lSYbneWjtv1DMYbiXKGuL
nRkYuQ9znnMSeHEYi0et1uilooxvTMesK58Rqtvgvo+r1bKsk86wb6Em7AEZ6Qo6WodNR0wWKO6O
F0826dhluZNCpdnnVvV23oPpcw94M/hfOnWiI7ZVVfJdJbpsvje/o6aN9RK0QHQtHxJBKOo2G/zC
w6UUNMQLZNrZHnt09OVpaJ2lZ0KekjvyNafHbFaZprCTgN59TngMqfEyKUkzynr1TOYIWXyWOpgX
mLXhq3OlJQWkcItzWLnFiXuem0n19U0NLrYefbbGH2Zh0Q+54ZlKB2Wr8Fb3Ro839v8iq6YAZzjP
KqkpE8c++d4Ddh8Uiuw/JoiWv37t2k/LYnMDAM9T59v1Za1cz2dUjZFXlDSRP8ysNhdeLZQE1g96
ujkGwm3Zbirp31Tad8YXtw2m6BTVbdWRhZegT4YcMPdNUET1LQRWk/yz6+bCxg1M3xwYQ/1FxJz9
GDZNLIgRi/tSKNgxlffuBX1FdDsbN/tk4QlHTM4ZBjmYEvs1RcOPhy1e3fZAt6yEGI5w1dRZa+/w
18WXhdz3l9iYBy8Lg30dBiXdVmNA+rhnNTNFP30m7TouV5XBER6aSG23ZRB5l7gniGAylGNpEW/Y
AWymQzBfyULUk5d0afmiAUhblxVUjlxwTHM5qeBrMAA7AJcSo0jg8knWK/3jPaRKujiQM1NeLN9L
CV7MUb/QQKfy7NWib5U8XqNs98oZFg4e00/X0Fnz7zpIGILDQsgwhcyEZZEqN9duanq6QrBM/Vod
DclJwPDvlauNy3jEQho2awAR3MfNTVYn7rN1/Paz0Y44LJ3XHlwBV1ZwxnDQ+UyGfqzlwfeEutm6
uTkan/+9KyZ9HPMWzC8puWRqSB5qfGN9BBYmzsTIJe8J/mj757JM2MTUlkO9D9TUd3nLyLuU6/S+
FGW/zwgP4VZxqpoEVG87Zvk43sJZqWzXLgktO7JZXuU64wqaBs4Q9HXyamrZnZFwNgHcDklfbGDw
3ZBmu6YKB0CATPkUXhKqPdVod1EOxPsJ8ed+7ULzNjuj3XtQzs+9dKqHOizzHTAn3lmJn4O3ndgm
ERNHDhrmnuZsEAczAiBwF6pT5c8lb1CesZbESnq7ukbOM9T4pJLBEicZGf3uun1zC/7dsrrl8/1Q
IyuMM+benQu1dfZGMAAxqPw6+42XAomurJzTeA3XIRjSulrzPdV3/t7W/fMiLHYsnzjQcJXhuW6z
9Ry4kLFNY+0dy4Ylyq9yHhe8DeciqkLsRm18xCOHOFQ11d1Uhcmh6YuPhgzWHX8VHXE3UE08t6Vr
Utvmdt8ma/JYFqF4NTmWLIhJ8QCoW6E0rt0PHnZ/vwWaoA9/yXBLtQKWQ9EC1fqa+Kxmyw5ZuRTv
vgIz9GuhziMhB3uptpFT3HHe0SJlAJr5u2uj+hSZLD4u8Vr/PBfBpyS6b9aHzQce3BeRrJ60zKcj
iDS0aEaMjD/I+SQnK500z5b/5sUBminm7dK3wScD91evTPRMRrfdz1Ej7tcCzgoHj3kR5KCcoH29
fe6sySVOBueejIx3LNzdoew17IoihTIYofZYQQpuy0IGLyAL4wnQqrwRYaaPqOyQQnu2+PIIqzmD
Q0ZP1TC94ObKXyt6oavdzAxw6vWIUz8rS0Lnp/jZpcdvvw3gEUcnSmhWR3vl0eNj69ROUiC3cj8k
qhw+zyXcb+jQ0K9outAPlBqVGJRCIsESEy6GiBq9ai57ovT2fUkIQb/Sd7Q6+V+vIG/yXZvGX8sb
V4omCg5Kts5u1puu/ZOZZi7CMnLgYx57Wwh1V89YZp2jjQpTgkpNk9pCXoA6XN4WYrKaM2ObXX8B
pRYtZJUdguS3HpfgIyxptH0gREIS1uTGdvimon6jjHDFxNlRRKx777olWzy9x3kv2hs+7qL6CD2U
BNDcQ6cfvL6M/LttqMt9oJbae7O+u/U3XunW0I3+ZHT/nBBPP3DtLS63pKh61/xO5kH3X7Fjot6m
TZe7w9945h8wbYgmNymurlnv5oB43lNg3eTfPGHOKAMZYwXJnNI9DEuT/T9Rtzh4cppetJlpZ0Be
NjiHbPnJKgHUlYyWwTQZNslmIlk+DbvW0++2LwM4r8wJouo+V1n/ykLZMSNVHDf1Lq82+ypWklGf
kjw2+kjLnCsQ9/bdFVDFQ85QZmX3vTjZ1Lx0RWibZ5fg8WGX5Fz8636QZijSnJe1uGvHrkeP6AZb
zt4JjRWkXMtN89BMEyHFK+ZJpu7SAljvKkNmicNoh2TmJkn8wN4hL83Un8lpbfzAtCXyV2vCrUsx
z3bmNW96Hib8jx5jm2+N9xfiNXYfS0AW9a3jqfmeJcm7Bx/Tmp/vl1DEbLMtCMOFtnnXJ6hJb84j
o8+kDmOsnZfE8JSQXByUuhcIE3JZ4pbvsawStzaTFxxPUw5uPIXLStZSrON5/TVpyJl9PqJ6crBS
omx1D2E7/fTYRiIT87drujIQB/i8Ngjv1kqrOR0jUs133PvTcEgy15n/lKHTmC8sWCr2UusM69Aw
j+lEr7ueax1Mmesph/wb1069+YUDI07KvB87l7rTY1zvC7oKm5vKQ3L0k0edTNk1sWHtntH7DPZC
x/ZYt3ss3XF1P64DZb+SxLWuvxjpKsYiFUfbv2CZsQNRPFe3iNBmmKZ9XSfS/NZAW/7TOgvb9ft1
lHOUpdMSDoy/kbuF907OnAtp7aHQEAGf0JISvzmYLiWNY70bXV/69S07Kdtu2ng0F36GNgxD3C5L
lG/If3QLZEFzk1TEjxAeCAY2CxVV1x4+rPqAwGq2t5EDK/wu3Amb1G2UVyankiQmX6lmVpBo5eC2
Sn73/eTVlFIfNjdqGnYnPTkT6tTNdUAbTjVfpqIuHuGnlOemab3tj1ALyUz+OMV5+QxZYE17HwtP
1mIfk1C3/Re5KlrfKzmjc/ZXHFP/rSACc3/MfV/pYxfna9/tRi/c+qvCd4lWgyVY7FfggfpEN3Di
P3ebz2iK3mnqd/ChyJjFxq9ATW+BxD01SMq+wftLeeDtq+JlH092uCLRrn4CaVjN2iN3qaSLIJtD
9hPrc07wSddV9x8vcxFcxeTl9OEZH/OzS0Avb3/Z+3q3uGNMgvCUEAMk8veF+Wed4Ll0SPpv6SMv
UKcuUFv1nEUj1/Um6uGRwyQqLpBbdfirxI6WPRhR4e12OrHYGyrKpqNLx1a9R6QdHgoeN2aTpY8/
dVKUJK77Rc8rqhgrGBn7yXmtObPbA79/NR/yunGrPbIk/+BGYpvvswBA5z1UW9T9Q/HlffY+7n+g
BQhUYG0TB3chJDU7B9SGf8qiAcGV2ybVc9zlCT76NRJRRDWE8IYrUGP1RyOymR8S1gu7gxiV/VW3
OYEP1uf9PXQJJHDqz+vWebteezJ8Ne1k/EPiinVENrtuD7Ztzdbio4fk3RUF+Oujg+olPEIxL3Va
+Da0DCRrf9t7/bzusqzK9Jl6Sw0rqa1DppOkTydovfW5p4YleBMmEuu7aGK0+XZmIQccXezr6rkL
ncMd3YN/FzdpT5NBsearSF4SikOPIIJbufPKKpzS2BO8SgAZlId1Oe6WNPGicJdwj237tkUFkOKc
lNO54QHwXrIyBCXqKqfa9VlRPY5B3EcPI9MuQ4ue5hW2kICAsszldonIab+M7RZ9YFrCZI5gQ/zx
Irn8Unyz4w4hvCXxpo5Qg0oxPA9oBORnBDb/X5bxtpzXEjvI3gsDkEEpGAUvEvY9uEGUsDwFeUDX
VV03cZbOocCuVTpFeVuUmkSQza/n96BL/PVerEn3Dy5v/awzSUlW0mUalfccBLB6qtyzDGBONEm2
xPiEC00lQRDKMzAjf5yZhKGa+LJUmm9Ode2qmO45VS+nMJZrse9zAwwhfl7klnAAhLnd8E+baSMY
FTqdu2LpiJiOA6/8SZBuvyqIws/W4Kr4tdHj/c86aNKfiqrss9thKCkwF9ZZkmMGQz4cEE5u3T5p
xprBxPi6ucdQaHhsc0CUIyGthfMcoe9oaDsqh/+g5H50xj9wPRnfazuD6K8kJkF6KzFkMDGKPB6T
/+SOh9bHtBa7MaZ+nkKRPQDgkrmaonctx2930so9aKQsDFsimZNy34S2dk8YJR3vj2iztn/lrcI8
69YWgMv0oqweEmDsgSyAppZfY9KV/+Vu27s8Q9usj3IzXfQTC8RVnY94V6Kk7OVuc1zvjECpGNMZ
t/tuGtvuaYm8HnBzQKqQPyqvDdQzQFX0DARbqs9oZKcQc7H8aWngfSK2GZW4S5pcTTzDPHL2k5fg
PCvOrqcgW5XcSbmE8SFacYBjnuqdIL81RLBXb2XQNRyXSjvh2bCAyTPNrUocZQQ8ckThlc97JQwS
ldrGeFhC1aPxkVUh7K+ef7oOqbFtwLkkgya24yFfBvopfEUe6QvFCUGzniqv3vx9Sdzuo5pakRwC
VEk8V1ttyFm0iQWeNV6CcCUNl1a2D9qWOvtXhVVBvExllizeRV0WBykg0tYf/D6S4TVWjMYPdWmG
S93mfgAJPfScS3ORjDdTbM0LeevE5DihN1J23tewDi0UJ7bkWV1kzUl/Xuw8kuQ2IeCD4OAcuu3s
uHm3yEdF+avlVkLU3mBtQEjeAVT+Cbe5DQ4m6QJ+jMUsA812Ob9FlNfJJZqz5hfuBPkikih5IyZr
SXaTa4TzbddO8+ewyb68yR/+xWKR7XGFwaLIOutWdag2oOMduaNd9OFx9tGfMifUYzzHBvf2Yan1
2L8GG8z/saIfJPtsGDPk29aFy9OgvOrWYdR5Hru4R4NSDnxfVRZaOIZ5lqlwgmIEOJZ25Kmfq6bX
j0HfVOJhcdGh3lXZ5Nx1NYoWbs7G3ncOYxXq7IIMln7ScCooP3EY1bqqDqF09E8P87SFsOWu8l8a
dHOXlr539djUg94ZtoS0Y5kmsDqMkvPQoO9cGqf/45OKn6QVhSkPnUttwGPIqaj3WzG1f9lMFAIA
AjCAOQBxmmtZV0N1aFpjK3RLZaF3Ig5woSaNl2QpmkePMyrW29/Iuu0O2fI4/8jlvcdqHIV6qpdi
oE1Dtrq4DOR5/sz+vCpEevjAS3bxw+c1mnK01x4Cv5Nm+ifcWWZ2Q/sCVvmLjYQoi37wlnvcL+FV
dVl/SZgXEFrQEOI/o2hZgz3L1ji+bpWHvFKaqK5e8i4TzSFXK4od1LNr8RY12k5ot7olzO+Q6xVA
wUs/Zd+QB8X0l7Un8tw0A2oNjkz7m7PjnKn/OE0dj3WatNNiiG6IC26kinuZw9nzkwjZI1xWd1rQ
PpG2Nbo/oTybM/PUdqWapm43545rzgkLx3vTFAk/Qe4hNhziDj3RLifixTtYjrfqatge/QdDUZeg
YMcs0eNaR2V17ofM9/8QNKTMKyTV1IN98gnWZapDImlVKoBxIXWDEFzWLo2bndtk26DDYwLx3rhB
aETNDQrWU/ODg1CAUagYeFXRgXnLHhBRQokS2P3oDVLBMxFYzbdBa81N4q7uenEbrUEWQoRDd3ru
I//Wj8zIPJyVbJ0fvPyBPegRXeWhc2t22KCqveVYZ0UTvQZJM+CmZBDAQ9pEhF3zNhkQoyLr6hM+
GTa9xIBG3ScISRM+ey/feKnV4P+HnQCMIPYIXzmvsU6oah+VBmNxSxEcwi5Yvd8kfk9ucDJYUrw/
w1DkhrIBpLa3We/V9cuGX3a9Uv8TmVsINvTjpQiH8rOa5pig75Er9483doD8lL/1wVtUoUcAIvWD
5WDLijEgRfjKlIq3O9zIBa2z6aYvJ/s55jVdUilnAO+3RF2MQKDIlL4gSqmcF9h9xJAWoM08ybhz
2nNQhoV/9JTkJ3QDA8SFFs0UO4to68IHNpr/cDvxjjWAr1DRHVf777bUMtjxVI7+A91wll/AQ4PS
zTtVReW7G/M77VQ7i/WVBd0cxqkRRsFhyI2gAUO46LrX88DY7MyZ+l3TgUTivztIX+3BsZN851dt
J1HJU4ox/QLEmWswzrarcN+o0D6U7lC/WcetngV6gQsFfOHJN219OyyYGNKW5pzbZhDeMc83gvZo
ulieecrWayOF85iBwy6XrMiKgpmT+pW00UnS71yEoYcCIRLjfEue754/V8SMLN3biDEOt0XpNhKd
haBvMisje+b0WbZTgmjmd94TS1zmvf/BEufnTxsvM+UY1WIJbh5mNpkr5wIeEWazu5Uu9vybhTIo
uAF7TQdkXzqI7oIpCb/qOoj639Kzi3dX6WqD5u/pKP7CAQqyvITN9gkusfrnIYoTfoUxZJvZB1FL
DI3QQjxk0GToDBtPonRJgplE9TDyTfXRTK0MfqAKf4gO0GyxjXY87PWXJwydOkyutUu0VllNwaXg
o+tfx3VJSnSEjdsgdAKbKL1D4Dl4sfyqRhroiTgLt3QQSSb++j48lGLSmWMSBiZOO0WUUoXsZUc5
nmh2oxIZ8C9fKvq5nfWRN94lcz+EyBaBD53f/LtLcFkDxiM+xfiuHto2u7qDX2WkQK/q1Z8b/Y4h
B4Ax0KGR+2GwIYBZEgTx/Ar/FTS3feLoT1Xq6PfGUseD5aqw4H4USIObDZxt7pgIq23ZJGLkODnH
Jg+/SsTJ7Orj+NvDM9Ed61FSXIMpdflSukuOOtrG7mzzJEAh1ejyOvfzfN+301wft8XGw3OzzaWD
2iBXOkkz3Q36sCRN+eHAnuLr1ioeD0GQ2FMkHUMzdFtpJy1+5N0MKrU62izPUe0Lp9lFaxR/IvAJ
nvusy+90K6GeYu2xUvDDwvJv22SPw+yh9cCeILoXCDPGPUdJAfxJD3VBdPbiZ+e57ers3nc28WOz
mxofJa9oHeca0CLY/G3NmD80TSMJLLNR+BJ2xvFZjkRc3FGLtUZXM4IKf6lSYrDZGirkhh/9DMwI
5N1NAJRIuF8RbvAAzrpdHTQMjDCl2c7jGGaP1Yam7VfNpvQYBIuBvMXQtM/Ccd3uvCIv5TGGX/zH
3Uckkdes2uYpAtPtTUxhMmDCGpC8xtZfwFjn/MdUSnT+zJz9d0z6hhcrG74iJWhgI61sODuL0W/a
jM0LZAmMUZh55xl67aPPw+3XuobRndeM23+WgLwjPaLFnRQyeo8yyGRgX5Rd+VB8EOfaNbvKC+3N
oojXclBEjbt54NiCVBv+1CjJ2Qm6Wd7XWPLusjYiBphbGUsY8SNYiafub5JHDjxGtb2iHlsfNmif
S+VITFt1luSHgs74W2dtcyLGF1aSLXM40Gm2CCQzsCeR9qr52LseTmjtTP8Q9DgPRudQm0jgbnH0
9ckBJ1HziSZF7LAqAJOOxnmJtRmeW9ut7xQY4oPBJfC4ypWeJWTPk7/2v8TSw6sIOcwnVL/qJl6G
4dI6HrJWp2Q6oFhXHNxw+WAhxAYx6uIOOQ72G29171SThH9RbHbUba0Ji8lao4bIsolQURWKs0dY
+1XOYfEeLnX71irUjA7fyIde8va7qSJcBOvkvKzINZ4TnZm7clnnSwD7fuf7xfBJxbVzAWVhsjG8
Zmk5xfoaR2Vyp5YfKdWYueTfby7+uoGJplq6gVDhMQbxcRsFCyHsAbKKyxwlLCdnviJ2SApIIUzW
IQT1HHXPlLGsC9qb2CG7jubOJ89DWRYapzl4U27+1EsN1gWqoJO9XQZ9HvVK4r6hpH43FEzbix/k
+07WXrkjBQ4Lx+qNgtkHaJFLMIGXnrphRnwle3UdnR4OeMiITROl+z6W0rkoWWQ3WbzKv6sT+KAh
cXgFfJ7+s4Uzw5aL4tW4Erh7Nt4dyLa5OMs23+JAaPZZQmGRotjtppudfO8Uan2Fj2ruilis6cRA
9WP7ck8+WwOFoesRZ8q7RNh4nrZkObNF+O9x30234xa2T6A1wF7+iMySVuid08mlAucW5Mv5uXNC
lFiiCRfJccX9Rhthtn1sLhafAhfuWzQ1w39q8dwnOEmcpgaGqHOq5VQ77RTteh4jZJ/DvGc49cad
beT2yvOLWqBv498ZxEK59xahvonEcA4gsCwLkIX3Lu8crNmciSktEtFcR1uG7i70Axe7edivcKKi
vrHow9lgitW7Mo6Imw6miTuH5EPUo8Dl9NaTwAjAGb5qO0y7khjOPG2AnfAoG4AOb6Mlx5tRX7DO
2l+TM3fxMSht9RZHAfAX2MchkSMiJclc9ogYh3WaDc252C6pz6T/Dbs4b3FscEY3aa2ico/Zaf6I
mij/gzCezA6H7uUwDsprp6gwTEYbtU81NSZ7rbv6z9gYLKWJJTMi1VMQ39sKQypWpgophzeV913p
o51B0XOqwqK4meuMwSnzpxXyhe6tvAsoDlzMcHIAvetDDav0si4+RaIWexEqeKeC2jExfYCd/8Yu
8K+hJA/D5zRzOc4RPnwvdBsYocj3dq5B1Xou7IA6Us90AczYZfeGy3Mfscyh25jrU1DY8N1DDXU/
IuLfe3EDr83XGnGLmKHaa0DhHWZhEiu6aX0VqHtoO9v49HENBdMlFCsq3n5kNdJOkx8NNDSGYoBe
eYMRzX8i22V4Uttmz71b03ToD3pGTtK732Wx1eQGJAIhde0g+EoChn/UMH3y1QNpqdT+eK52rp9P
t14wl1dVh5O8hVWjLKgaAa7PaIMtshJEHUWKsa3JUsOcffaXOSYoZyC8xvTw+ENHeW831P9hKILB
Q4IzHcTYT78zzG/uGx7y5Gl1LQy56vO5Is/KN5ivcAHMR1lP7qUe0EjgtZuPdlGYbXRfZ/NuoaLp
pq8UTdZt0jbrjYsp3DIvuQ3t06tLpKLotscw8tgLqHda9jKqtjfG0mxXa/ocT2W8Ov9UG41fDBXh
2UZBe9zCShzwLbQv3ha7L5u/uF9di20gnOOMe2mDazF+pf7pYfE0ugovuGNVmA6uX6DvZJEOy9TH
MgXyYeiSTFgRb6C6DQDQ5PybElxQIHuy/N2bOrjUU+68lxv2hLPFenqLq6e9hbbOL0b0wzVUToO6
Lmn7u9JZeDascu+15XdLwnW8440CC6DyUmMeGU2SAjus30GUjwe2kJCfSdCKWSm8C3CNECLIJn9R
gpRdBaqBezwUzYkdp8MI0pO24yUq+B9n57UiOZZF0S8SyJvX8CYj0tsXkeXkdWWu7NfPUj9VazIy
oGFgoGhSIXPdOXuvvVCCtgjX5G6Jx1aUPvy6tGFExYY4D1EufuSRkt8pnj2BAsvxqUR2g/GOKsC4
lF5TxJgMYkpEtu1t9CZJ78exMzZaN1p3FjK63zbGEJzjwIA4JSbJTsJLWTcU/O9Ij4tuEn/oXiYt
wpmzlHh2HLN9S0N2HxhZxl+VVqPSla1o0NeOeXqgdjEsDSAuBwXh9f3k7sJvoPBRLEtPbU99neFi
kPr4M1QN48FB47r3DTe7i/Wx+WFURmegmrcTkm8wfWPJ1ilvGV2eUH1tLWIbHENjIgT05G/M3m/P
SKgIaiNXKo+XZh1TRaQrbSNJCVzx7LaYFdesNMNtIJs4X9dFrj3aKstEgrHwR9+YaDp6jw7gWcUE
E39GvkaBXxuQ53qlUP6oSLzWZtWk4+9ISbVNLc3GvXVbDUGHVNLmpgoQvB8aVVFf6tofJag7tUR7
JQsnJkeF5r6gGhfIZOXXMeKHKA5TZjSUctljn+eetq6HUJyQaCrPekH1b+PlZhluOKcpzTJBaBZs
cHFYv4rQt8V2KLEoLEKX9Rvgpp6pL4lm29q2ajNKWEPKS4Bk0LYj56A0z7HD9o3iH+qh7TkIFiwD
oL4GS/OHJdHhXXmDvGnIqe9U+FgWRNO1FmaLsBloP+FOxe2jGPHI2jg5uSoprb3iDKX+kdEJBVLl
a+0Di6Ajn7rO5TQ+Cr0z752yH/tFUiqM3Fx1jaMz/KPrJRDsFs2Nm95kvpJCYWIjHddnqy7jXi4q
uuAbEAlocfsqMt2VUpStIjaGZZcr1L96TIXYUYuC/zQQQ6OuhtBRu3dU0VOfJgpihcN8IVx4EtA5
btK6bI2XnEK+90RTLAFYjYx3eC1CSl/RqbBrg2ZyDqR0rWbksQ3behw4M9MPS6wTmAq9W1ZjVyJK
8yYE9EMvE45BiY3qIPNVs+iXsWXW1Yn+hesi88+sKkDA4yB7WlhBXo3HovGM/GGskDzdqraK6naJ
z2us7gyXrEzkpZblPanwsOSib82mvynhj39aBDROIe4iaTYipMHkLSofHREbasey20WDPoMCh611
K71WqAxlY609AretTnbvIoyfKgLwwME0PEvPdl+HbLS3dGnKA+WHAVyfgQ6+j2FVDcltU00lD8cy
f5R0HT8CrAOHpjTN9WA6lBwK5Cz0OAftnX2ewtoBLiTC83anZVTUhIXMy3IrdACdtLO1lSXsn/XY
b9BveOkJgr37xBLhbalwsUpFCQux7tbbCI32WzAkzB6lxbZnCt/Ulg4UhIOp9/0fesqQXKsGfULt
5zp9Rzu9y1s3vBuJTAbwKPKNnSIsrus4tRax9FNzhR5EvxtGZThRSoNIG05Gr0XUxfV75VM0WoSF
FX4adYEPNycKYezlsAoyu3jpSxXhtdn2r0gTqmdbVyiip1aufXilQUHR6BBCsPFpngi8rDEnR1W/
pI7d822IrjsTGiHeBBFAxpIDJZGuiTsco7JJX8y06D4SODHVMmRUGDQ3udSIifxmdCq0X1qWvUhG
3MoK7bRA2dI499gDtZ9KBA8am5v5NOpRdkpUJw4WGYkYr9mA4BaXhNhanLJvXM6tu7pEpboYMFe8
FYYew94dKmTXnJs3JtMBpzqcuYvECsMnVRHBRx52Grv2ujHJZe7DVeoZ2mOh1q1CJbMlLilQcD7k
RnmbRAmTzYCt/N3sY0wPlDCDx9Kty0Nvj+OqzXv7l66oFEgQJLtL1g90smVtHDo6Gqda0/U3w0z7
u9xBGqri17ipdIvyL9YIAIR0ed37AIjmAiNavG7sKoZ3oQd3Hj/xXDtj/QfTG1Y3AwBBNeAkxO8H
IVyTQXC0C5fqtBEq/RulhuosU5HvQo6GK0AD8YtEqQ6aVLNXhAAOGzsIMpy9SByJUqfCWq1TRZ+C
qUVbnyPAIzZs/TqO9IWijUrxoHdS/4g71SKcK0SvscKzXKmbQRHjkiwG7SlLaMR0fCf9RnWMon2n
dWVrOx0lSLHB1S/fhDu84XhCbGfg9yoXNkvZGRctefRJLoipUDkaxmdVFlZwCqcjytKPy3JVD3E+
gpQsqATlYVZscgNp77YZq25LSkHD/hai5dSd9rwP6L1KuFG8DrW8oLo2NdxMMe40taWaPoCdOBeA
0XZmHroboaIRO/iKxHOKvuUB/gneicEo2AB4TtSOBCjnxsarOeS1kVLRl6DUxQFDNkzRDfsqimDK
IpNZsqu6ScA2cQ82VZbaFMA8kOFL5rVm1eI/2xV11/6IBoT+vSURqNAKMTQ+as/EmwDTgPx5Cvml
IkqEfkbc/UBKAC9Ipx7EhgKZB4dxM6aCyd4MdS9JhjgI/bCCNVHF2oLWBbKzjD2R0laEVEJoGXdl
0SLj5Kh04HchwGuHSd2u4h3Ne61Y+46f7m10nAeYNd3RCDEk9iEyt1rtWQ90Dgh8YYUI1TUCDMSl
PmC0nyixuhrznyyfW3Iuf00s1h+hEXnrTDey24qS4mvF8XfdD92wbLQq3+aqg40uiQslXw1poDzG
llf8HjI9WwfSo/XTKpUAhFsZS2d00TaiUaxMLIh+SZ9HyX9lACmeR9+hDWlJu2RbMqI49S00vEmo
VevQbVHZ+LqC0MR+q1tf0AVzNeLVkgQdcGxta8r+G9Yj/652huHZE2a+9nVwvTRu3acmw9JDzz7K
sk1b8/zozIcjtfdaPBRArRjp2GV+dxxeNkptIp3CIvkTEv6INMgVxdJBqcbJUOuJYjTbDDVmFcTL
Nm6Vg0rHb1V1KltgmuDaMQB7Av8uwKDj6ogdt+DEhL7v/AzXgd4bSrSU/MPUIMX3vmodNET7lmr4
Dopjem9EVI+AKsVLTgIYArwCzVevBOxuG+hBn82oI1vx6NlHuWMADNSBgoy0IG5ZnIfXaLCqB6XE
O4/Ri8NbrhX4eTwj7rcQAj1tw7FoDIA051bIl11pJwqzU1ueDseNxbr3AjRAVpuiqUO584Sdvamd
O057zdGcZvNKF/coDdwbKtYyfgkKCaZRwsqsUkE52zAL590U9Zgx7+BgWkaRKHajjV2YYyhW8s4y
mJxH0fQPMSpSZxVm8DlXxqhW9c7K0aMhh9JcG92FKs0VO6v6KR2aOEPjqtOQkeUIpAx8mBNsbTVv
R84gdpo9K6XRxss6CqpJYQSa8Wfa+XD32PZUaGAdEET+YzvQiALZPBQRBwMjzzhDD16fmSBxKLn+
bKO4zP7IzEGjENhgofbD9NcPJRlJyo7yhZKt0Kf3VEZdt8KTIqFxVDcE2Wr6B95rh2yX3Mmt4sHL
1dAMlyZ1iPaQml3nbAOXcsOS3gkReiHLrL0MpeYg2I86CLvAE/IH8ELeQ1Vo7ZPsil5fV86AdIhN
bp+dFJk13ZFCZHyfe131Orb2kC5pIXXRxrCzzt+kNNt2ojCLY5QnmEyopQX0xgDJHHqG5jJMSvcl
khX+GZNT4M9I9wf/YAi27O8xeCMbn4dO2kEfDMPngKi1XFpVV38iXQcI1zac244063xnq0aJRU4f
wttTkGjRZ4+16tFQBvNVcqCg3Y94B0m4FUbmoQERMRBn3ABRAhRXuY+pGnTlY+yLJdIWargZk1Hh
ekcfUsLajRu8ei4mk34NMQ5vAmIZ+SB6VdvoclTPA4iFUy2Fha4FzYbcYgWjO5JSv3xGjhGzDCSB
z74k7P4UFmH11DysaJk1VrOPfc2C3t1BKMMqH/1qbOqdi7F1u8/GtOJH/PHdrUfZP1mVFtU3btYs
VoMurJ2vGUm+oGdavDRg1batE9rHzAeEkbqG9acpMAGS09R1TNOKKjYZf+/sSdfRt+ko67OGTLlf
9zaan9ib4hJCnyPa0tRjHLkeAvbcy4yNi4jXOqCt4b9lNhLqqnBcp6DBT9d94dJ1RG5EgXpryNxa
NSWKdOg6bF4Z2gYskyJjivLIwFIg0Qj3Rzji/FngC++3FbCyG8sch32fIHagVxBQveToviC4uP0s
naKDEZBIr9s33uBsKo5vG6uK81uEXBCE0OekBxH3+U1Zpd05zZLyYPt+eM5F7KMEksazkylacojp
Km3bplCVsytLb2vEHiQmxXrSVDHsTd+0Tj45y94hYWcCA2fodk7c1/YdEQ1efYLzx0YGQEPs6GJV
Dj1QLLpBzhLZIE6RsvDvsDiNp6FmYNJtFZua9jiMMxQXMGSyA4Zbk/NdjjQ+BI9DDKPlFkvWFe2D
1HD2xn4UZr99RNZoIvrqIzDh/noTioeQiNR55xxApEeikFSN4uSWatKA9Efz1WCpKdCq14ERU9I0
jDC56dBAboUOB08trfqNpMxY3ccspuwloW83hWbtzK6pCnTxqXRXwkkUMDKpvcZ38ppa2GhtrXzN
9EI7ayCrgK6M3Tb3RuupidT6Z9a71V1lA6hhbIhHcxyNxzCEacayqVKqSwfNiRYlxVKoCUnM70wR
Zq7Dxq0slL/ZT2AMw9Go+25taRx1FgwmjVl1MHTqa6oP62wAL3JGhtg6S9Sv7iFry54uBlBHtn5u
Xz15ep9t2A5RaiiSrv4hgCqRpTIRdGQ3PFqaSO1lXbCitY5st3UyFvu6N73HUcntW3Ad1iMHeuWm
KqR51PBbUEjnRecHVVLeLSkEJVtYD44KWjFJafo6HLj7nCy8GxM29GdZEb5totjhyBn0dJEAKW1x
DLLyDxWWW8PABDtGstuFgfSPbu53K5dJ76elBf2TS4gxJZEc7oLhS7r+uLuXhEuyIncDvtE49nZ6
jEJHLfwUq0oYi/fagrze0CpFJYjieUuTgdHnq04x0HJV22DniqR8cio9eVaxkC+w2ymQ+grMhjUu
+RWGS4VoobqN9qLGzzzmav0AzNG6cbUShGPQ6eWy6RRmyjRrdM61Us3PsWtIpHEWJTN/ROwexi00
oCzFECdNXx77GAxhXhjeIQUa81xRZad7GxjhbVDY2k3fON1bXaq/htGI3jRbCx8cGSa3th2Wq0Dn
7KcmTbpzdWzhRlfVG9cVNnRj1y92BQ0R4OIAigAoldO8RV8TiWbw4YfgytaSczVczRj7B/o/7ETT
oDSS9l3VBuu1qxtlo/RmfKK8gJ1ba9K1YyAQDYTbTlHgofqLhdf5aSvYHQa+1FuKGhpGFKvpzqFS
DZ+N0gfHZpTxGpyFhkNHUNQod8SMJ+wySd5GILlPdUBZw8YTuh+DgiARO/oRx0IvbmIWqxDPVGeV
9dnuMAKkC9BmWacvKoWsiLMaJoL6QSo9p3lAChqZ8RJoS0aTgGMP0yHD2XMJNQthmjG60C0RC0tR
i7az54cSex+nZ9je9IiSlJlA51Rwy/qKB3sh7BQl6GmkShQrmxEQSsDud5yi5UY0eQ8KQjjx+3uI
7NfYeTI//o0aHoRtYBEyjANlKjSMlSBSPuhc/fn7P/91RJcBk//ff79CaWu3JKMewp7ZN9LtvQc/
PwcF03wyYuSKjy6kCqHdk3zyR/OaoxUIasfhr1B6V0jAl+5xAuj+xXfmSKc5aZprB49Ahh0CP2dT
p9JfX7nFifP7//xf1FT//vOGEiQ4p7B6x7n3zOnnhFZylcXDAfjAg1+Ox8xufnI0vE+HfhX0br5E
GzFegVdPF/nq4jN2NdFAdgSqVD8oSmIslVAeNLwUC7d/4H/f3+D0p766xIxGDTUkc7qh0A985O+F
LR9stV0jXFl8/+cvvZ0ZWNgpYCZSjesPZLEatwgYyj1gkmb1/V//OonAmAfNoEHC5YqE5JBQL7g1
zXs5OjeclzddBiakH35TrklXbpN32+8veOFpzcNkXAOOmdTq9uDXSblGvWKt2V58qKjersCYL7xy
d/Y5YyfTkiAKtQOi8V81GimIyAMgkDb5RAP//V1ceCnu7JtWyn+4y5V+MBv7I7LrrRDpf+LyAwj4
93AZ/LjRUbnqUPXQ3MQRrhxezUIU++9/+qUXMPtc7U7NYl3HeSQy/0fj+4+Qd3cOc/OVR/M1dttw
jX//fkXLpEiSyjpIpmqzpt2amL+GJnsZI/UNymJ75TqXXoH+7+sEik9ToUr0Q1A3t9TFXtkTX0GW
T5PvFyPanRjff02I5GsjCoud4pAPqtusRN/opK/qznPeOO3GNlydKpM3/qn7vL39b29lNspNAMuW
KariYGvJn9YK8TWo1lbVoyvz4IW3Ms9m6cumosMdDbRRK3h+iHGRAsH3oOm9Bg2+/v4uvk5+NfD9
/PvJTTq2uNby4mDF/dHN5MqO66UWIYKhcuDKKeIj3hY+u8o82jdpssHng/u/1j6//wEXPu55koth
YIfXaXof0FtBINcok1DzUFChXJlcLsyXzmzg41xyY0udKDRqcgsKex8VwQlc07oTgkJfuNMwLOum
dff9/Vz4EufZLVlZwMmJrII/Ldjo3fMoV5Ri9l1e75JGeywz88q0cyH5znBm8wLaD7PyDKc5TMl3
bvyIHHBpCG1vdKfCU7aKsaEgQzPmvw1fZzZNlIYcS9b59pCz39XD/p00v/P3D+3SRzCbGfQOx2Os
q9Uxox+tmPLQW+4dPfv3//bnZ7MDRAAP/3rQHLNAOLcd7sG0dvL7q7mlF9YvZzYVeImXYHeN2mNs
9IeiCPeoXTgieOirr8XLTU/iiwnOnr7uvyY4nDhZmlhDc7Qxgi59oSXriD312qM56sMztTKX5D76
7bXrL2tOeA+pp7zaYXFtnrhwj/ZsnkBugvxOD9sjDF37hg4IVRFOg5q/713pbzoOVxtIAmI1AG1c
oIVGXBLj809kd4NJ5j6w4W7hq7zHFvr6/Wu9NADs2b4Be16hq7JvjxJb+bo3up+tofPF2/15jO81
jdIW8TGLSCvAIzjxf30UsxlFxIg8MUi1x0D8jOEdPZVl37AxcnYot7Z9OTyp3b4v9ReY9ekKxRD7
gXQvEhkQQuAnUxHzV815dnXlMUwD8KtvYxpVf30bPZDlVvG05ojoVdskuRXcEz+0pv9aL/28hAtA
kXLfjS1WpDZ6a4LHot4Xtf0EMVK5MjlcGMH2bC6CK173iiaA8w0U8BCO1wfkNxrR4bhVv7/PS5eY
zT9EshR20/uI+MfMOqRVHa5qui7wOCvryqO8dInZPORVKj0zW+mOVqt6rEhDu9OtPD4SHXdtr3vx
o51NRhmRFEizEO8XjvjA7ZWvPXcAZWio1ODc6AeyMKpWa3cMF325+f7RXRq8swnKKMkzDkweHS46
saodms1a1FRHYk0QaKmy/W97Fms2SzmMC+RXVsdXAHErRQf3kkTZb0cB9KiCLd4YQ1Nd+RwurOvW
bELSPLMwPZvnaKfbrK2WNqg+x2W/oj5EmI+dekuY0feP79ImyZpNNHXnRCbGxeEYOvtGq3HMjY9q
nZDrrv4qp0ZRoldrpdGPsnReQ6PeRSmbtioKrowu/dLNzqYc+H9qX1KbPbZZ9Wu0Y8yfNKO0bRE3
R+w7OwnE1Sp3ta/89qs/ExNFLUkGCNCMJ5l8StP+Xc20BwqKe0TZp6CKV9Sa5SIb6D4Su7Wc9JkK
A4pCYdxjQuvPFFKuBcdPn9kXE5Q1m6A8j50xqMnuOOr4k5Hz54pNFKqKoNhDyOa8qYW4jfUIyhah
5lfe2YUV05rNSKnSKnUJseYYK+EfdhfhMhXjbduVm2GkKrdvDWx9iDA4D00BA+YKMvu1pDbtwoCz
ZnNVq5thRaNSg0Vwr/Y/cxKiDPOB/ijRAGKDmKpy6L4PqJOAMKkvzmBtanFqEv8+M/ZXHsA0oXz1
1GeTWQxYrTTRSB4pnt+4KD7kU+QZr2Sd7AK1BoPrr3yXAGMyqhf0dK+97Euf6mx+A5JcSBf12hHj
Tnn0sgRCm4/c0Q4gn0aQ+/HKv0fULZeJY9dLfUjueljcaUxfcnT9o2pXa20kWMB38uBAd/MDtml2
CsP6yg790ruZTYb1oHZJDlYBti3kCQkOZwG7ae8FoBuqK4fDaRL64tn/E6/315Kca0Fsg3YhpksA
gC0ydYlddOt1xosedIhJooMv7fsrL/rCl27OZkLqkBAv4E8fRWCYq87Lbgfw+aOiHI0enT0Yae11
atLcubj2DxN51/XjhSxISbryC6Yx9dXtzuZHth0Q0ToGuOiQZmGWpRelvZgZrv5Ux7zVfjpK9akM
xiIMCSqTGOSCZSEo7TEpff8bLnx25myGRHpO0VrVuyPJBiu8Py9iFGvhqLvSJ6lJ1Y48gYPlW3++
v9yFj8icTWlYRcxUqKM8Cq2Ckwtcd8jcB7D0L339/v0lLmxGzNkEFvqeh9PIqo8wSX8bXXKg2/Cs
lfqVvY42vZyvXtpsjvLQOWC5cLSjnp9Jt91xHl5WNkZerV0hnF0GxObCV0r8bltR3R/8H7VrkOxM
KMgAg1S+NtdOlpfudDZTkRsDYggV3pE4gWUj6h+Dqv6S4ZXxfiF8kD04D+CvwWikDk4CNeuOXphu
G3MzCufI/4FEXCj5eND7zcC/ILpqxB60w/dv79KQmM0yMgOeI2m5HxVzEGe9yNtdIuFLfP/XL7w7
YxoFf91SIazUAZfTHiNi8XI3ftB9fd825a4gDtkNr9zDhTFlzCaWBuMDwHTqQuPoEw08ViekqcgH
slI5BGBmd6WJmgA1ab4cFffKrWkX1i1jNploCXCU0uN1ufC+0LKMlDHE7zYzT6YyPrhltikQny30
Krc54/iPVWRdmccufIfGbA4ZpnyZpDLZ/lvtgxIrn0NmEIuXLr5/aRfvbDZpqLLCHCcs7Zg09Clh
aJ0DN6pWYTd1kgrnCIPzWZXuba9ayDv9Nj6MOmfZK1efxvUX492YvtS/vpmq76buu2iOkL20W183
gcNP4T+JTP6oJHOsdM25s2UXLSMQIgsdiA8dQETCAzKxMxym6OP7X6J//Ya9eSXJUSwfdyQq5iqx
tknQ7jGEoEC2z4Se7JwqaRaKY2/4zDC32xsPRAm5f6uGfbawP9VJmzrVJUdgcwjTEtfs1z4W1MTa
f//7vp7bPWc2HdVhZSJs6IozaB6wPR+J9ZKBTQ7GK8NqGj7//yI8ZzYfQdP4h+VWnHXLaPH2SI7K
RCyIhPzVvN9pJQqY6ErhSJ9+9FcXm81DaKnbtCfr7qykUGnLceUn4nXEwaUio9SrdqdqCkSeaNXp
9SrtfQKJbFSbDVWlcVt44W8jZNOqY3snOQxluOtu6M+TZvj0/cO+sFX25pUt4gX9AQJNeQ768IOk
nn0u3zMoJ0lHQAgQbY3AX0RuxH4piP3vCvfQ/BQDEbKaC8zoP77zeXkLibkAJTmW5zqKTq7yYmrF
Ts2r62vc1zO2N69VBQKJZo2U5ez1d0l3E9bmwvUEfE8VIGn+32YYz57NYCTcGhpKk/KspsENsSq3
Qdq/oCr+TZ7oztLkExX+Ncr6m1p0n8O14+mFFdazZxNbWiVR36HcPXu4Vfsi+nB9aLVW/hvRy8bx
+l8m37dXlluUKfACzjg71lc+nwvf97zwlBBo4ovGwxFRd7dd9qILIklVaSzcErhCwGBaQ42BV1mj
5CCzpqS7qKD++v7y09z5xeiyZ3sow2gJaxrS6mwCFW3s5Ijo/Nf3f1q/9LenO/5rvg4t3LhKEFTw
jhptP9YRe0w/eOr9BxswAF7JZTN+uMPBa4aWNJd0ByntKJXiJYpBqIsUKFfZZzUMWIFXViD+hED+
gKng3lNXQZueAKDam7pLn7//wV/vFlB0/vv3arAq+MaDAh8WDqfoNbFXflM/I3brF9io1npSfF6t
aJnT/PXVk5/Na1ZLgF3tuOIM3WZ4Iwl08nRAPlk3KNePgrQtAAw9xHitgmQoWcSFnp8MdhGtRNJX
FGa7yQv1MXOcbI/rctUZHpDaiAyHuEJpQFZKs4SMpq8NTXBW1fxsm8CCfpIVziUyB1rXZ02InAdU
+0QKJcW4xD6Z3EiJRzZJimZVwSQiHqeK2T937ibjsG11Rbwzk+BZHXrQYt8/+Av7Cm9e6mg9Vm8V
l/AZPc5ON5xz5LUPJBE/Y/p9DD1jiynq3mp2SqmuyKy9dtkLH+i8yOEiiySiMWedrJVbsj8Nw0YO
ti6Cn2S6Byj+sHUNZn8so4Rklh7LMjkaaKKvVBouLKPWbHx4BVLmyBbFuSWvDWckxoZ9GXtbf0ge
aqP8GVfV9soDnv7kFx+bNfu0cZrY0geBfjaR4bejBoIp88Caebd9wonJzcA9oX6MDQcCkHMvi2A/
aNrd91e/MK6s2ZdO6Dh5V2GAxZMeBlFV4i40CW63bzD9rknmwRbl5a9Vf2X3c6FA7c1rF7ZpEEef
peLsqH/QUd0aMDBIoDqYsnkktfEIFOOlguTmZKvvb/DCfmteNa7p0zvWkBZnN21emsF9yKxuG9pY
5fvN91e4UD/15sViA11mkhWQ52D5LkVDhyLGW+JXyZ3pleGN655rv1pg61w3DoJA/yHvoOnUprOW
DP/NkLMhrnR9m6fmA8bCA0uZLuWNm6YLKyEiy4cCkybeKS/uqxydaJj9ajL7k23StcPDtJR+9QnO
TkWRbGNzYqFinfffiMk6+ar2k9DZK4P50juYbRya3Lbaxm6AQeG5ss3wjeXz1mjUvXpth3VhAzQv
Ahst4k1RMVxH/QV12a+cnGC6AT/KlCiZa5UE/cJjmtfC6MxpDb3HHJhs7e4U1dXPlg9MvQnDHymh
cDdRju9jmXrUOsysxoaAMhgJgjsSekmEUIvfe1FAMtt2Pr8q0eNDFcg3BYk8TmMAiDkw7AOEk2FX
Jxl+Fa6wFI5jr2wJnuP7z/XCyzBn79qkJA18OxTn2puCGtJbO8D1UQNl1uSVMaddmD3n9TIVpAjw
glyc/QDy1VgCWcryl3jcg7750UwqaklSPD6oGLm8+h55rHGyvYWseGOU6n3RpKjg6bU2+B5bE9TP
97d+4WfNj+CuoQAZIYHp3DbeAqXla94O52CKAYeZ+uCT2Yqf5NqJ+NJznj6iv3ZYBZkKihS1OJOz
86tX5GNYr9kjbfNBp+YwDmRewTi6KYPfhVJR57APlbaRsLtBSZpZcuU4fOlXTMvrX79C82IZFBlF
olAY94kl1hH5D4uy9Xejf0UqcukSs23qQNxMOmRWdtZNccTgdBv34avr2f2iye//04szZ6ux6re1
XqBUO8Pmxx2o3cAoXQBm/IDt+y7o+TROde3bvTTIZ8sxFmSBBt/MznCoV4FnnfLwDtrGOpIppd/0
iPH4BqTeh2MV71bhPBN2fLKN8H4oGKwFhojvb/nSDv2fvelfb86zcnIi0EGfc/KcvDoQEI4Mb8OG
lMyHJoUrFCS45/1yF/TVPhjsANtxc0duyyYMzHAncW8u2FgqS0LJnS2gXcgJaOr9DF+xnsfRk50j
8sfSuUqk3q7G8fn7X35hLp6XD/PaMklWiLIzw/cdNNNSw3qXke82WgEFIefp+8tcGszTv//1fDCX
ajAeiuxMih+TxHNR3xHUfFajDoPawNUt7/X7K13aAs+Lhq3A91hFTcY6rmpE5nkPhFUCavmRZOof
/DcH12922ZgelDpfj3b+48p1L3yKxmwKCVU/BUZR8SmS5ToWYtUEmrfyCDBZmWZ0645Jt2zQ+0/l
ixuKSuAUpb4IVSCSdpduZD+8W4rwrsye2oW94rzGF6eV4wBrSM/gCznHxOtRDCu2hoWke1CulOIH
jEZY3wAVp9CjbpfX0UaGr4VIdhnRhHEpt310vFrquqCW94zZzIPjD3uHVqVnMi6KhaYX7+Rq0Zgn
voGc4d8Y0f2FnmolweZDgE4fg0VhiVdCRejKucW11zTNpV/snozZ7BSONjETiUzP0tlaxg8wGI04
TUchotCW+D23auUxeG9abdHd2BJM6LXt9D9bzK8uPZusorEfVcXugSym7BZtkBIMMNXdtbVs9lYl
vYUM+t9G4dV4H1MAiVNmMf6KsAZx2kQ3lUNSfR+U+tavYnepQWa8M2y8+jhEOMpL6LYDtr1dwR5h
I6RKCFsj4DJbdZWDLRrGbh34vrEB3QtR1mt9leQWae6Ioh7KsxTRuMbz9gyjKMPSRvYU7DIB0AJn
BVNR03dCXwcIrZ6SSM/cZS+VrMWT6isnHcbJbkwzY62qWPWmiApjm8m4IOQkHB0XmJ+V7iO70HKe
c2n7b2ajZXi0SKNAYhrqL1hthjvg4/recQ3wVBiI7nq4kVeKnxeWPWN2cgpwBsqA2OpTEhR3St6Q
QROtTTuIF9C4ruzVLsxx/5w4/prjwI4kfTXkyslLpXZDd6LcQPI5Y2w2N7UuBoCSZQO9y7OvrX7T
r//ig9Jns2pclZoKPVU5EbVCfBGvqu3Tn/yGO29UjsI0N0mtvpMC+kDOxPfT3IUHqc83pGPFB5By
k6YTexRy6Jw1OQeoRGI7d3Xbv/LCLqxL+nT9vx/myDnXC0Pl1GjJax9wMOsKDLv52iQ/BgD5FfvM
pXc2m7SpKrddAn77pI7Wpkrik23Z+8pxD+1kLbN1lnB/uLLUXnp004z01y3pkBliP9W9U4gbMde7
cjUETrvQSctauZp35Su89OBm06yt4w9w4QCfFMjUVcHXnZfR3mA2Cf3wjtnnmo3i0oVmE6mhNZWG
pN49mQHBGitQFf3NQMLGn6L1tWVpimJT+WDZvv/uLqyu/zSQ/np4MldCJbNj75RWBk71JoTqgEBp
QvMUZp3FVy5z6XuYzRPJaNiEH1XhuSeMOffkIdLRvkfxM8EYD+4IJyRNr43e6UF9MXr/Wbn/uiWR
lWOmalzLJX94dIONn0LrMxLlJ2Edt6RPLHRP2weunHz/GFOrbSqviFIubZL+OQv+de0eNILdtyI8
Fw3FD7z2WZAsYpWKreZRuRvXQZ71i9S0k2WosJu9Wq29MAj+kSD8dWGbpJQuUMzgnOApBp9UmP/j
7MyWI+WRKPxERLAISdwWtbmq8NJe2u4bolf2TSC2p5+Dr/xrrCLCl9MzUzIgpVKpk+eTvk2D1d/X
pD3vd0sffn+ipTWi3RnOmFCdSHvbwkd/A9TKE3y4D2Ye3ktn2C/v9Pq01JXILCWARECdNGi9NRYP
s18cVjfbEmU4u0Kam9QHRBJYn7bF1oNJ7iXpebNWmtOsh/cs68NzyoHGGTyAAViW0ysz//aOA49b
AObRaHwY8dQ4ZXGgWHrYMWecAXM0oqXUhjA42hVhG+AyfWXJLOHrs2msBJwso/BvkfAiBUEbnqCp
QVHEseOVX9ddKL3/+4cHrfoxtmtAeeDsN+EoV+9pJU8MCBPjxpUYJscRqpiHu4Ybt6ntrN8D6maS
kq2xLiFNPUnsdMlN6I7wEc9/OyR8cuSDpGdY1M9rmlzdt1SCDgqs3pBZthF0At3vgFvsa9gLjvH4
cn2S6m7ZzeURP7xDDtcKbqILANI5iZvdG5BdfMA67oGQue0pCAVm9yOkCxt+M0FNapsAaAHuPKYc
Mi7AQXLPhaNCaJ/aR9M9FYCGJSW9v/7H6VaQqSQxGdB4aYXEGPzt8RXgou0ox01ZwBwBZrbbwjRh
0rp4YKXG8Oba+ZrCQ7N9mcu/f3gnrpBO6GJy3cZev4UhEp8O8I8wcdTon+Zm2K08nWZ1mEoeQ4rG
iXp7wDCIOT2vn+2o2kedux/ZyZUFVAV2XfmdhPu73d3bI5yp00jiTGyc3XH6ufJXLGvxkzVqKlGq
c9D5Hk9RfGvnMMdJp9j3pvIcN9kvK2n2XVTc92z+SRMDzMVB+F1mnQCRAjF2JUxqtlVzeTsfXja6
bMFNGerkNmp+de6fKfkVA5gJHLIkN0l5vP6UOoGDqUQiDiuQskowiuP8JUB1LIiOLAPBwjzmpruH
DxGszWD/n9DtCH6Md2dV3S0EBWczgh8lycRdN1g2urfbo2EZQVseeusCV5CVIqMmoJhLHvDhJRiW
TGJhRfjzovHYV2DfZb4bv3nmUwM35nmAfmpNpv5+AvjsgyvBq+5ZAVcDAx+8g3dxwgTgCtnPBXZU
hHnn2zz/aZVPxIQTK1xLn+FlEvl5CTsg4BD8tsXxf7EegkMmLBDh9NqkT11dbM3es46N6wAa5PX1
GdWF7QBvbQdWXpvKMsUmiha5EFttNNPNGyUyGmA01KCVx7fAZuGAa7zB2f2ErpZ/HZwwNo01HlZl
H5r6BFfdAswG2gFYUke3oYOKPkR0LKV+jRNHLeHWmbLhxXNc3wjwkQo4kcKq8U9nDMfVm6nPIwVX
3QQ8ObBxgHk/CNEUa7Sc35y4Wan6aoIs95Rol8KVBqBbEd1GFKbCQ3lnursYqx2og+0Ir08gNeP7
Ai6O69WOT0MOKsj/ne1A48FLGIY0twDIvADG9jyEUee38De6vto/TyS5p4Q0bpViKOAvclt6Hjjm
gAeN5Z5J4zSgmHl9CI0ulntK2IJdJyDUcBS8RVExAGsjAWQ33g+8fgDM965B6grw/M5q2b+2HZ+a
BOKLPv+9bJtFW77a4zeZOVtprjzx54uBe2p4Q3GQdnmOlM8FrMMkN+Hcp+CcJY+sKY8FfOlbuSYR
1L1dJVZVZdN5qel4QVizi5W2e3sID2NlfVuvBy5r+P9DFPeUEOXBsEIA8eAFVbntjTqIpvRnIdtt
ksnbDBIL4rngc1mPbvrr+uf8PP5yTwkmliBtDIySFxARik07ZLui6PZu6kk4ujbP1cwhVADDEL7S
a5okzSdTFW1jF7uAzDs8cNwS7uAuP3qNd0tLewKnSO6T2ITl3VqbuKY3iat+EJDm2pUDF+wArPNv
skof68Z+Lvvh2AH8um9FA8teg5z79G8+4VYzKwJH/hrc6Pn6+9U8rOoOga7CbErn2kM1UG5t8ZvH
0SWHAiY2wCiOBKzh5dqthW4oJZwZKfwPol5g7jDYf5YH72fSwJXWnb5FRn0At2mt7KBJnblqFpF6
Ne5Gw9ELsOMFNS4Cq/HXaMMa80cOj7OxS3wPZjq4L4XfDfGy1yJlN6FnP7TR9BdmTwGPs99Na8GT
Fyr6ZFMZ3ZcKZFy1mkDXtZ3A0xrVJB7dGYCD5A08bgAOu1+iQdI6D9e/6hJPP1mmXImB8NCWsGky
vCCCDaEwzNcon5eLgeu/rvuQSkwbDQD4IslRfyPGGe6iB8qzc41AahTWPVwu71f1AJrtlSsRjUew
LIKTahiEU2HuuiZvD6CxOf7159DES9V1YhinyPDiOQxiHOOyJHlcjNNwyVGdwpGuxH/dl1Di15zm
aIyQUwjeSLMvo3QLnAbg8pjsKw+hyxJUowlwJaF+sIwwgMnXYhfgwV3rZYBKnYfDQ8PBKADXwgd+
ZvIH2CZcf3W6sKX6TgAqMgkTIJ6gKcQBnRK1P47NNkHRrWDtsBvj+C/goAZS0YL4xiTEmRDxD7Sv
fJO2XyubcqZElMlNZljkyjDoUS3xNqll1bfNjGM4jauC7uY8q797HEa9+5WnXra5T9aVKjMO02I2
c1HwwB6Tu8Ypdn1XQ8NVHFgCk7M5LYI0zUHQhvVvku5Xl8H7jccn46omGA4cm7M+TcMg6iVwXKO4
9UBz2Lb23Pp1Ke9Rjj5LSv7mAMRGBv9pV3G2Rdmu26XwK/PofIrmetdGYm/RnzmFx0CcyQZWwSiw
bWSPswGazDz4AtXGrnBqsG2iXVaHm4LB7T4FMA3AI+NtbLt6ZVloFF1c9dkIqcUAuXHCgJvGcADb
7bXmGbDfAyqsm9Iob2azIzsIBMCq7xAgtxDCX6wmOZIKNUFKTaBlwTQckwFudzA1+46TDNT4aWQm
cN7mvD4PRZhsI4hqj73M+1MDwaFPQi/dwnR9OhWA/sD1oMMVjBkn2QE2bGvlaE3KokrFgY2aXa/N
eBBVwOwZi6R6BOphRsY0hOBGw0wkYcHqEUQTjVUbEYRI+OoybKswd6ED/26F9cFKcLiD+HgvRncL
ht9Kbr2sq8+moRL44wIveQYHc+HA/xTGUo/YGObJs8ujY6UrAU03iBLze+rAdLuC19pY8OOyqwBA
dazhpJjM5VPv2TfX17LutSmZLE3t1mktDNPa04lFZOcY9IDZBmkhPTq5u2tTa+0gpxtL2QS4SCwZ
Q5kUtCkHIAgK+zPIAd0AQ3eRlwdouk1flHdtth2q6efA0FkzRMSfYcf+1JOR+m79ABNfNHxMgGGD
APilV6B2G8RJ01Z9znlgOcalQmYPpLi8kX3ztkydxJMPq7Uk3ZpYtscPZRTihMVY4UI3yIBvSkf2
ikv7x2UmFcb04BjhEeSaTYvayvUn0w2n5D8FyfKELil8EpHf0pz2ibSOVjjssWOAclClS257WI3P
70rtTxaG2kcgZxYluUQWEaEy6zsNHqYv2stUwCNyNpN2w0VnbiiEBKB111s4Vr5mbrvDXTyqOgsX
AR0dbvLaMbQAMOsezrmgr/ez7xqiPsAg4y4vTbCYUI2c3XNRDXBUb3rI6SrzOIQe90Oe/BFuvpti
zLG5rDeQGuwSsKptAohIFA6ZLwCq9eAYussn4Kh6YNjRQtzu8iS5lC5c9REPDzSe+w26LBBy2xJw
PP7QSYgIbI6Woc4BxyKzy4tlFTATZfzl+qfSLHeqLPcFuATlUkoD5uCWzrCcA3xPniCwOfbRdNP2
xbfr42jWoNrekIEuPcM7Do1J0GcGbc4NP6dh7KdWTEC5grYLwNXhRgA/u7LsNamfKsSucG2bOVZj
YUT3L+6SvgEGs/Wcr8ViVSlr9wOgqSCe4AhO7r3ai3wiHwAMsn3gkzHrYNizEiY0tzmcKuErbWGN
i9sHO5Bw6T/AM1R8L0ezvIk8J9nNJBRbO0JcgvP0SDm8TJ9IBTd0XsuVKaLJ01WBOexUkw4NsnYw
dfXfAecLk1gXw8meVk807zd/nyxgVWAOG1Qks6VrB3Yv4O8QhQf405oRcDoV8upDAYoOBVfHhzst
/LJBmzahczf78I7kfD/XgEZdn6Wa1aA6lXRzGJd1nNhBXlswgjLs2zwUr6Ce9LjA2ZRe6ax91GXP
/uyJl5f9ISLbAA+6DRhJQVv7PVgn4DuCUWGArZc8hWG5hwGSn4UU3NDq+9Sz/TTm6HMEkub6g+oq
t6qevJYZunRJbAemK3dTGb7irL7xhnAzxbAc8MjeNaILfGyTzSS809wWPyjF9UNHfNNZc07UTSxl
m8jDeGApqe0A7mIbFHru8cKBaPKApbOGtctQ3SBK0iQSYIyQjlmAdRvxDhYa9mOVDumuk8w9l4T3
KwFBc1ZW+2mEDUouLOTsIDFN5P4Z7gPjeK1MpYllagdN1LeVRdCcCMkNubdEdyYZ/c7DtZ/XvSMl
wpSNl3gTAawhy3O/6bqnaEr+4bbv7K46sGlejyrKl9yESfjsuEETYcYj9/Nha3YQyC9ZBpxiPB0N
AX7y4Dkv4NAeCHAkYKFvoRrfATN9fdJrHlMV7UPNZk3g9LlBX4pTAaMtmtV349zfImZeH0ETP1Rf
iyybO2mCfBigW++ZIlMU/XwzAG66Ibx4gNn3ypPo9gTV3aICwhznwsINhp6LHCUs0u1ToLXAam5+
4SgnH7mx9BxksLxMJftdyyrbkxCGRcA2oEfja4+rrC34ZYPVZ+b4qB3zKyoCE0dHpCoyoNLxZxKv
VLw0Xc5clcdPZS/g2VdiIAcgW9H8E517AT8NHPO0fXTm/I9IvQcjytEwOPlCSvR7NOmutKvAYrCq
EfE3y6DH60+tWYyqIQZUaKyG3skOaA/5K2zC/1qggrE1taAmeVZl8RUsBMwwKp1AzOVNSSFxL8bz
UH+Lm9+UWX/ifgpWlYmaVakq2R0x88IcGhIAEtKBMGqfaDnfX39NmrWg2l/0vT2jUlIRlPbyBwDv
dqMLzicBN8iVv8EMuz6KbiWo0nWXd/XgGj0JJjDPNmUKICc6Dd+95kE/2fIBikszm3buAGCOY91P
lQuuSui+XB9f87XUjhvqQUJcc84CD35AI4xF/KYmPpDsh2bBhIU1vR3r7m1OwRq6PqImk1Y1896A
JiITvRhB1tBvgrpvduj9xCXetxwFog0J6Wm5VLs+lmaqq4J4zkphwz+fBWVa1CDEyztiipcU/hHX
f19XPVUF7qPhoWCY1SxombcFt3AbGmTHEDxCQHtEimVs4YJr3lPLOlwfUrMJqFp26nGzK7jFAuGO
jyVbyGUUfC/v3ivalWsG3VtTaxs28eYxwxB8CvttI+zvS1kSVw9y5bPonkHZr+cUApgwxAB0OU+H
cXEuHemTWbgbupYh6oqeqjR7cJAdxinFt4+hOAEbc2dT4EzHBzgCgcVh/SniB7thFXrlB+vJQUT0
YZkWSNe78Hrwti0HuazFfY/FN71zEZAk7GhH3orG2iw6om1Hxc8JvECgQ3qBdovhSeRiO7QwlWtA
0HRXvoZGt8lVxTfpgUEsIpw6s7axfFqWMO6r40NY0go4CkQDh2XnssUl9YB6bi4sejBTy1vZu2xN
pq+qv4vatO0WrNMgAuP8MFjtSwk7FD6aqERJ8MewG09WLU5tzkxgXCg/wkjDx96+h1WseZhH+YN3
4z4dyMY1i21Vxace7ymCs9AefsIl3E6qZ6Aaf15fH5qA9r5SPxxMcjsWJgkZDQAstp+dBI0FuPo9
sc5aXKzqRNzEBTBhBRc4ewoc0a4Pq7vRUMXrlMUdWgtsHsxysM5Al+yyGbfNkTyApnIZgBb5niDW
oz5YnuvsMOAoxkHInUi5sl/pYtF7U+zHJ088jpsiyQIn4vQoy1erM1+ATt0A376bQ8vy42YUm5hn
92VYW2sPrrnUeG+P+zAsDPFlFNMeJenZ3Mp3C7FR7FBcQCwH4DHqjqIEfNO2711YPBao+15/45p9
5H2+fhgXFCEhKKtR+bGyA2hWG6suz7R1v1XN+Bc00t0XFUn8XXv2YSQ3ifssZgUudlPzkXUlWH48
+jVBUTcw51BCewwy2EpmrHsqJfbCoNWOQLF1A2sKnZvWhHQ3c2Xnu9iWA9ZEzrM12+NmGrJoe/09
anIoWwnGuZlEjdXZbmC2k9y59oRhYVSx8uu6daEq3tEiNwMwZbqBGK3IRx/QZvaE8NP+roMcOQdB
yoim3WABnzRnj46cyW0UlRPgu+XKK9UFUFX4HomyFr2FP8ERmY/CiLmxJTnNnP6uUXjCZgRUaRr+
4rI4C2gF+7JaGVmzz6nC995wYAMJ0lnQD3DAMXMIxKOou3MXmBMgJPMXh1mG/zA/4c1NbCNFI2xm
GE9hZaOmZx+SmJzyZm2RazYBVfLuApk2JYCzBSUO7cXgHUE22/MWROrMfhphUOFbA33LEnMvhwN1
Dwk/Ga6zFtk0i0IVvoumi+u+mt0gMUDUlj09hFm4L/PsQOQWJBqf8PabaeSXnjaHDpsLMHY/LOtS
udgAkl0y2n8aHKfawluZ1d7n1a/3yf7hjUtvzlErQTU4HejJS5yHepZ7Y4mwkjyJuPhB2PS6Wl7U
KDv5+9nhw3Dgvdp2l1UsGKP80YpsbwfkK1CndtkEA/GA52VeBXByf65KsKH6Hy6JXkaCZoCRmUAS
GWUC50aanj3YU1ZWM+2Kkm3ryf7uehwu4X3925rJvywGt6R3mlcDu/upGzo0iNOo3rmOsbZb6F6c
Et6SyALNJCU0CHtYWbISxNNi3HtdcTfX9a7JYIoLlNdNnrOVXULjdMBVHXy2+ADxocG7a9zNdEvZ
Hf9behw3F9XWMZunyv5Bkf6B+dWFR9kXr2x0grkfH3gO3HmXzBfSrnrmaJaRqnvH7QAk+J5Hgjgz
nxEKTlFp7SAfQtePcXBmA5gNeoqNOADXbzez5LGR0y3OGCsvQ/P2Vf07MTPTcgsDx2ULoO3IrfYy
sbGA4r9TlXwHBr7fWB3wCGthQ7NuVSG8AYvR1nBjoJ97WA6jOx7mGgZrdjiom74BwyWSNecJzTrX
dzLdcMt55sMyCePIcgTMxQIbaSWy4tZf+kc6t3icx/Tg1PPFsdZOlrpXueymH8aCqhuszBRjASZ7
ZPMS9pZr+ib6BpI0drLhnyzLH9efS5fZqSL3GQQR0cLQOegL7xkAdrzCduCnHJqAEGVvYqM9xUme
V48cmn1LVa1LFzTImlYAUZrGX5Gmb3kGh8Bq3n+1cGMqcUCSsOEJTDbOselEEE21JPQTuBI8XX9j
mhOsqeQ0tVPmIHN6QNp0JbubTfA5fAGLcVwRwOs7X1lOmsQC/cT/nQTWjEQbVVL7DEZytMnGYZ/G
8dnj6V3cppmfIFN0huhk1+4WWoEjGG0rI39em2Kqbp1a8JcSDLzZzKmCsMp2xgC8o9s905is572f
v0WmqtNxt7Agc+vxbA6wDUDkAE8mA6jgn1h8Da5/Kc3cZqpK3aBhYgEK75xZfAG1LOgd72CX8RHC
t20sm0PdOfh08a3rffviiEq6ZOZlRBN4n58zK/vp1XC1oeLcN/1TIo1jEzG0wvQoTpl3lmf/vj7m
ezL9/9dlTFWuNzPcMLypt8+e28G472bqXR+XLZuxrA+N+FbYkdiC37zLYMi3IXUwTC/l+MOl9Z/a
/DNOjW+gCo4mnro+5DAd2QzI0L9UUGKq4L0aMz7yJKRnUcrbOEZekctoC44lwvTD9cf/PFgyVcWe
1rYDyPdon1n5Ni9FTat8IwKGB+DNi6Q+Q3Z+L6aV9u7Pgxfz7P8uytQLLVzHZ/DTdfsnVpA3M40C
m0UXlLXW9Ge6la8K2c2ig0ascN2zgORmY0XZbewWD23Zb113ujFJ8pJk063jWZ2fOPMWVJiVr6Ud
WQltDDdodexG9NyewF0FqXQKymQK0FC+awmyw4788hAQwKI8oyCzMqomEqgqc+ECRN0yyznD0eMt
KpO9dJBAGGt5gu7nlw39w2bagYoiGiqnM/q8G2ylFdm1FYU2pV4pYi278ifLT1V00yE0uBd205lJ
zMKQoHcc98RypUKnmXGqLNusRgLQdTGf+9m+sSbYQ435kB9YlpSboQnlzfVV9Hl6w1RVNogVuTUj
dTojFpybkj5PiYmAUV5aab4gq/++Co/QbC8qEjA1ZR2XbuacvXkfgr6ZweF0NO8qNiCLXmuT1H10
dZ2WNCyditrnpA6nbUiHFwoNGZrQ5MpH1w2g5BgjWjDHAvdc56iM9tm4+IDkp5y7K/uI7qsrC5Gj
SbaaAN86R8PohxP/7Ur3d2Z3N6HRrt4vOJ9PXFWd7fUTcSh3bOCC7GMOZB3q/xsOu0GRWqiozPsh
Jyenp3c8kqcoFvvSsJZL1HYlmGpmgqrT9qaGcdzT0HMuvacBpC8T358AJ4RGYbYOl9N8KlWJXUiH
uTNaKM7RSI5mjwyewjpM/rm+cHS/rmz4fVGzLCoHdrZiB7Tw+XFwu/UePs08UKXIZTLTWUbMPrco
PDgNf2kHy/ds97n/GkyAqRLdmFVGTaoZK4XWYmMNFbxuc/K10M6Wmfch9ka5M3OjBbxIgqRmgRIu
YRQ0GysxS/fq1UVOeZGPE8Bgrk2TPWyv27MR1+EWHvPy+LWvqyzzgsxjA8N2xHZYJnmQmEfNXZiJ
tcK+Zuv4P7ofUt0eku8Z5sD9n6L14JS+mkZoVpfaKhbaRTQNSOUuVdvsyorcZGH5AsN76DMj4DiY
ZOPm+kvSTFK188D0mgSUVIwEYiSQ5i122Zr+AWsd7YzO/voYmm+tCtfnhObo35vgCJN6j+NkHGJc
pa0W4XVPsPz7h3nasWkGK6DFr8sCpa/Ou2PVAMFPdjOtnao0d/FMNTKfc5mJ2cEYTmmHfl48te3O
InEJh3w32bRdR4H2Sn5U+RsvvI2N/mRaNs/X356mUMVUK/MwziAhM9vhEqEgs42soCFsE+W7mv9y
kTmb52YKAHjeENyi1C5AAbL3Yb35as2AH/LuaPN+3NMGLszX/yDd5FQCg4F6ql2DlnQpW4DrZyO8
YVZdXHCR2j7QMLWg9yP1ytTRZbWqjNdwQglIZzzi57tdkXgPNYyVoVHFh77tQgmfmnD6lRj1PpnN
c5TOL9efUTdlldhBRFvllYthHQNiB3T++tVk/QL/YCUF0aRsqvS1bxwvrAvZX0xJAzO78Yi8DUdB
N14WPclyDGLn+5eeRBW5FqZn8Trj/YVygIITcVfO3gUGNF+bDKrANXF4DxC4MZ37qjg6/cgPLTrf
djS3nqtufs6MNF75JLqpoGpYoUXxqrhp7XMBj9ne9i10ZCGh3hd09Gsz2TPK/9mtfUyrPFhgUtff
n3ZYJb5Eg6jSGbW7M4ylsMDCCCZ8bBM64blyCjiZGyjIEv7ABN2mU39qjXwlxdIcjlUlKy+teLb6
cIR3W5y/MgrTX97xCq0/U55uUcqUYsP62PjWZW5yL81u5l/8qMuW9yGkpm6cQZc5lpckdX/yFDIV
8Dn6m65N3QMZya3VVSsFAM06UL3iHbQJWHZHykuI64bWbtkGftDhFlmN3HVemcOrY/xTitVLxyUH
/+S8p4pZGeBZ5Twl1cUDq6qCCVTZ7EgRiAWKkL921a9wHI5FtXL+00QRVd2aTwS3s+hqvZhmFeDg
bd84cw1sdgRfjZXZqXsg5bBBTHQ/51VUX8Dhfk7L7sYyzWdABrcQt8Pb0Xkw+jYYIhB80mml6rxM
/E/eodp/UA9zJkk9AB7YNonfcnvrFTDDKNDet+qOqRlimS4fJqANJ9LUoSy/MGH8bkpWbCjqNGDT
rjXyaJI3VbVLI3NuElj0QmspnaNs3W0ezt7++kfRbJCqHJdWOa8rmeLHZfG3ybzv8yzExhmTxSXz
XzyPYu3rayaYKsste2Kn1I3Li9mUFdDLTpb/hIruZz6a858ujHZk6tKdSXJwNVswEJgx8U3kgTHs
hOlDJalP7InBVHio5e76w2tWtCrgdafEs8OuKy6QWqP7aj5Yhtg2IcCSA/sx0fCNm9nX5N2MKJlI
OM0ofBhecWkssY/a6NV2mxtrrvzEs16vP45ustv/nYmxzdLJgir50jbhpqoBb3dTsTUL8/tqlHgX
OH62oJRkg2XAAsVWh3CLwm8O91k33E957ANg0oPDSrKTFV7qxEVDasBdY4OR4SXhWzEkaslh+S/M
rNjE7cswfIchTd7mG6xEEQ+Lo66DphIqIx//S8N1N9HoLv8neM6ek+rnmL80a+VijUEKU/W9psS9
V5NgMs5ofoUfGskPKRq8YNKOzjWORsQ9J8nGdtJDDx52gtaIdEo3okRnEUqlQlzImgud7u5Alf/2
IIoUlKECZoy3Jm6/WI2KOtiSePLCfSEApEN78o3SYWXFO8un+uQTqprgsRbcS8cM+1jXyWNUc/eW
WMVwATxGQOFEbpkVJ1smYAJt1zn6h0Ocet3Gmu/FwGTQpS2u3gGUucnD7K9p8AmWYKy76USSF9s2
C8OT50A5BqdG7zCQPGz9GJKGc5jK3tq5ooWZRGpDA1g4Eq+TwK40JsW0TceS7CDZnNYCjma7USWH
DSMFtE5Ve+ljtmduecF6R2LUItGbbjxoHkq6NIy1mzpdaT/RhDhVZWgTl/b5PLYX4lnZNiqrHaeV
Abzb2t27Jlqr+rxpLItI9Gl7sWJ0Rg7hGy1faDffRlNr3YgIdbvrkUTTC8ZUGZ50w7j2IJa9LMaQ
cHe6aQz3xhQ1KsM4yth3OOTdwncG6yYDobUKN8JNDzg34/yRUbbBJfZaf5Ims1Sl5bSUbUdqU1zy
ztgOA26Z8mizDDsxDyTi+kbWpr8a33SjLaH1w2Y+N6ScRtxjXUI4RHtjfZQu2ZpNe3AkzldmHiCE
+6H5pe5IpqrIx6wSkqIP5lJnbjAZDqbM/DB56eP1r6jZD1TheNmkIhu6QlxSw4Aa5Daf2hseuUcz
/nV9AN3bUvY02UgUNDgGMEV6CQ13l4CNbW/mBI7YRrODoend6pfRNMsxVTPeN6Qb7cnA02TVPrWM
Lem/M863aR8eEvsYpdE2ap2gdXr071omjKYMsADY6LOkX8mRdbWV95D6YXrASyNr8hjrb0gDW9xN
Cxrs2WmOKasDIgu/yeabhBfnmk5/rbXyo3ZUJW+OC9wwuG7UInVA33TZvsG/Ds5kzskd2Y/aKC4p
yfeN5wQU6AorOrrcXZmgmhmkys8NrzcJFDbtxYvyjcchO4riu7jh+8itV0KNbgjl/DbPdZOluVtf
DHRT8CwByte7zMS8wwF65eCmSaBVke2YIst14a90AcHryS6tIK7X0I+6v15JucIB7V7RaDeXoe42
iVPi5vTCsM2sWqzqIr6Sb1Xo33KkF05BnTZj47dCgipglRb3fJLyvN8Sx4W5n1utxVvdgMpkG/qi
sts8G4PRaeXOa9p9iR0N/fNoKpNGsVvFemqSb1VTaxqiCM0xH4MGDWJsAYfMZQUdV5CIByK4sW7d
rEuxVO0s7AYoGdICz1RG8YaO6ctgM6h20soPreY8t0MArOy44RkSvWTM3q6HR105RpXO5ja8ldqZ
D0Fn8gvsaE60GreDiTJ5PiDH40HuwZYo4ey+rQU4XXFdriU/miRPtZPGVTepSqvpA4Bgf3kw0x9q
78iBUietuRdt/EOmELEXJexEwupUAy91/Zk1W4KqsQV/1IbXw5gHBgFkDXiyCc7G0QQv0/AsigZS
ia5yvycif6mmdM0UXJPpqdJab5QwBLVpHjBCUXca/dJptgBaAduOKxQDjWabWeDoaEJg2toro2oW
iiqftVM7TmLu5EHkwfYy4r2fdPFrKVxrQ8PwMbOS++uvVJNVqsLZKuyIExvLK4UfrAnMo2ARTkzO
4Ws/r0SYwm7amCduEYDVvh/beTv33XMx9l+L7+9r8sOWCUeLCvf9YR3AqnWfEXaCjB0gOl78Hr/o
Y8NUeaw5yNRq866G8+1LxWYJt6QEVYP8krHm4GIarl7gaLYSVfsK8rXdeCWpgoaZW2F192ERf//S
d1B1rXZeFWnI5jJIKf8B9xbQ+PL2lK0KSzUrU9WxxhwX/aXtlUEddsfeEfeCmL9gMPA0wUk57QFC
qKwTb9uVQKBZHqpz8zTi8gzatDowB/5oCLFLCJimyXQxh+Rfsla11Gwiqj8zUGPhe6gLyJh3UMu+
1BBiCrfvNnNv73rcqh5DM14pF2kWoqpgzdIxl7lhVUGfQwTstfXOqkx0kTXlygC6d6ZkEwI+3lOa
D3hnFUFdKPoGTVsDijo7wjkLB+/t9ZmmmwnKiq+d1vBcOtYB8rstJ6W37bMuGFjoA2oIC4Bw2A75
W9KacmU30j2XklPA0KMrRQqV59SLaRMx62gYotp4MTvRRvQXu1rz1/x8JDT+/vf8llEg5612qgLC
7ScXpcRl1kl76vzBSNaVv5+nfZCrKMMQN2mgqJcBHHXkjZ3GEM62ubwMvCdb7rKVNaQbZnnKD7Fz
olUEA6NCBFncw/TFDPLI2VSleRzd79enwudTmqpmxzmkBuPcOSLo4o5s8h4+oQJH3w2gOGumQ7qH
WIb+8BBGP8OS1+5aOGWeI9iYlX0a+ehG+73ua7Gsj/+vaFFV/emQATZGIEIFS1ESUge0keTIcML4
ryudEjAZth+ITPCv4cOMGziYW5wcHq8kAroHVE7BQ21NeByoldzYPBb5C1RaJ3hc3K5aa30e5Kgq
Bm0dvL65Im2A4tofM/nH2xk7mzxNdnxJZ/ebuyZ+0D2JEhhIMbI+BO4sEBE8OqsdG7y3hhj7bjD/
XZ9vmlM87gH/Oxvy3kqiOMZsiPriBKb13TTwB7gLTc0+9yScZwp64zb8X2fLDQfOwJ+4/NUTtLjh
P60kVJpuYKoqQScEI9eWVht4tfgfZ1+2HTeSJPsrfeodPQACW8yZmofAnplgchNF8QWHkijs+46v
vwZ239sklEjcqp7uEZckArF5eLibm9VWXLqzWjlc11udONwH9XyYMqJZZYK8XhCbKRQgfb8yuQhc
uNyYOzOB0GjZLnTIjsCdJD7sIcrbFlYiTFYQV3YeKU8747Ux92tuYl8jQ9lLUech1AX16dyE4EwD
yo1gfM2JVXGBroXg3Bh0VfWq+CUdrbnongr+SUZEu6rd3UW4EYVQ1nUCJE+EplBRXD6jRCynDiaN
WvXcujI3vswiFNL9cL6f2prl/LxPx375sFLWqFdUbSH+LEaV1yN5DUYTk1NTHbS1LyXKrDohuuOK
+HWQxJ2jaiMzoKxxsBOdJcS0aOnh34IlgRpaEa/eSJXbVgHjBNlqETdH0oJCF61XXqK+n1lVUp9h
AcHwKD2SIYovGmL3c0yotnNmb9xhlTVwtvNJkWjl4kcT1daE5lCX8WMW3dScKYPLNOcKO+q/jpz2
cH3lbaD9gc/8vFPHMpCiKq4qj4iN4vij6lRDbwsQn8ar3GIgzJqq36qJWEERlu5EpuGUCPIPEbTk
EugGpNrzh3OUWHG2CESU5jRmvvM3X27lKamIgygNsgrAoxwG4sXfifZaN6hpJqInEdRXjhW4cKVK
YEB8/AIVtgFOGov680lM9B7a2KmrdBY0BT2R38tvb5qVlfmcwlGVtWGsPE0AwSALM9GhPPeYFMXX
nM9tMtZWU2niD6oWYBf056eWaIWOGiUvkfvbsEFEUc6GRetwusl42TcFnFV83yg6l2i3Akr/WoTV
oyqM764P45ZxWRnjQgZkieP62qMgLZq13Irj0CVCZkqVdh93fMV2z+iNbbzGAJMm4cagHeDKDMNp
GMSjokA8i28dTkPRe578jLrpYWh3EjFbrS0d/uBzoPaF9kKOE1MVWiQKZHg2ox2kFS63fGcju3GI
RaU0Ftu647pvxHqUNfo3j8OuHks0WYqlGfoSNLuULwPc3UGdviLslEL2vtS7MOWZOqMyPeVKal+f
xo1je82M7NOWxFkfI2xKIbOp+OdsiG8KIT/sGv+t8Vz5cALX5zRSI+4kByrU6ziFc6smCAxJK1/m
TsVlJemYX3ANbnhkx63aanO5gn+YQwAxAQvpa8gg+1BjTmrWwf7Kw4M2EnvkGiALh6/xft3l1vm2
xhD7vUglVPJrp1AIzTQUQDMKfvyiP0IH7RyAWoCS7nUCXrHIv4WEmGOnfb8+f1s9XRkzOcwQGJtH
4ExJZ/YNNkQnp2dwjhxGn9YszcnTlIhfymJP8nfD61dXhorQEkjaAXH2KZ6+QWznLiMA4tC9I/Ry
kERZo42HGZsvAYfKaeI5O4MqUzOa4Dsvy+dyhCZXIj2CE5Rpbyl0tiEVC5clgSKJFM8Ruz6gG/1b
Q5K1Qi14gevoyU8KzWrJFNhZ08FraeZuZ89t+QlrMHJEAGEV5Cn1ahL84NrQGkOSexOFsoqmGrEU
64tWdp/UJi27A9QlDOC2pCi0+SgB/zvVKErT/BR1enKxN/Ab/V5zfCR1XzbiEJWekIu21tizz/wq
e5bV4Zb34+PY1U6e5pJeidzPQOJC1kzciQrRoeCMOeF3XJXldnrhNraGUHNI3cWjMqc4BiHzUmey
k0+FCOHQGkiASNLjWcp3mtpYaWv25hrkr/1U5qmXpryttv0DJDy/XF9DWw7XGkfdiippQNWQeu1U
cdpBEuUw1ss+V51uEgcwpqeVLYRZdFflyWxxCq9ZqdbvXFE2TPoaRx0W/IxLF4ROyja+DygUa4PQ
d6EZ70OWkewB6jfg2sqas1mLCFBWXJF5AQ8YRjYodpSLJtVaHyl2wWrVLGWa7GAp4dqhjOJJ6zPw
GiSgp0+ROJioGXFNb5Tl6Bt1Vu8lETb4VpQ1kroYUGpfFoitD2HbfQEmGNKXKEM02rh4kFC3w0Vc
74I4b2BRqmKbqbk6uZE03I1h+Tioe3CLDf9ozZecdWkCxiHkFZQAuJw5sTWNO3bJ1KDAqzkApCYx
dZzMnQW3sXvXOGsYE/C7TCLi/KMCtc8JYtLYk0SRfg2l2uoZlZ+UqjjwKNFhhZqB0QIT9Fr4HkS/
xXLH7d94iTUEu6XDFHFZk3q9EryFXPmFqLVVijtwzC0vaQ3B7pF7gxZNmXoCV92KHHi/u2b6Gc2y
zfuaPsypmUEMXJWpWYv+icr9Dj55Yz+t8dh8pnRCIAS5R8aFDW3WHDWrDiLGdpcEceMUl5emP/gr
ZdDPg9bGuZfN/UPEoeYBNO+gOQNDGBjYUeycGOke0Ghrg6zx1m3E9xUdSOaFKboCZAxpdb7LjYQP
HdLJtprDFZPE72U5OXnROKPAO126Wzm8sTHeOeA/9HUoaIACNz/zhi7/EaMwzSzEyjelTq51bhhS
UAQNuQoYaabTpHaxbVIWxYBNR1V1I6OyTy/k40SJPoDrPEjy2AjnvUvN1lSv7q3AKwgp6FIyb+QS
FvXtV4UIHAu49Bed9yLoW22sPDYI2E7EB/U8nFDusYbbmyMYAb4VnVBuB2uyNcQrHy3W4jkApX3h
iTNUSuYGdI+dFlqZKreGEOUjdMAoEOiA9Vw3Pxuntry6Cw7ARoOHYYALM7X3AUjx5jB6SuWZMj8J
z60W7ThOGzxAyhqSLUWcTDNw60OYqqqOUD5BEVIHRZeooLmBflYPy0AWamPKVWZybfU9mpvACWSO
O4bcAOvAQQcTYrOCGaddwcg8GAU/2hMP0WSkGIThQGsBFUaTAazhV79aEGs1U5LWVEPiXh+tDYCc
sqael5uCH+aqzz0clpSBwtImuewKIptSXeEUxOogfaA989nkgI9YD9rc7boa4UwiWUIave28xrKo
L/haa2x40fhN1/lY7PJYgICH652of8esTWBLisf2WW2/4vTGlmMQsMbJgsrbwa/VndKgjX2wRo8L
baBAObPMPDUQHpHlsSlX3HW+ZvHyzkBvLMs1ajyjKsmGRsi8VBxQ5SfaKFP/3ozUgASeV07PO+O4
4UiukeBdxTUzyhghLJd3/G0khJBaIVl1o5FJ0Ke+oHCOotyg7aCHgh8dozoKGAR8gNKt8puowtVF
Fgrr+ttcfhl5fQZzGUUQOQmIF+b5FzJnuEbE7dfrz95YuPL6BO78Pi8RRpw9DdSSbCpKPYmV+ynv
dD/XLC0IfqqD5oA89dei6aQRFTLrCTV5vjvEneRVZeBcf5OtmV3Z6V7LkYqZ29Qb4+YNoXUHu/ZF
iytdBep6N6Wx5eKuWavHPAW1XIJmUlXUjC6DjU4FnST5K7yO+zHtLb9PTFVqdZWPHgoJOrFlchTr
8SbJEmLC7lqimIOdX3CLePp795Y1e3UX0SpFnDTFto1v4GFBeKNuX6+P69bFZY1tb+ISionQ0fV8
wH1QkagH4FhtQFP7XeQ6V5I1veyUl6TNdu4qWw2uEez50NCx5cvcS3wRLIiqHRbibTEENjffaRW8
EhnQAtjpVmGJKKY7Y7hhe9Yw9j7r/RoIqxyJ68pOamQH/BnCpWkR2tSXQv36aG6s0jX8OMpnXi38
MvGqITORhdPDGBTT/HCAMvTx73rdawLrbupiTeWF2MurEDycFZIpcSyCcWXHomz1YvH2P/hrHEJb
XaICtFosTmk/FzdSQnR54r4EQuPmexQoW0GRNeIYSKuobNQh8uKEP9KBds+dBGewgbymIwbjUe2B
XvQVKMEmkeMH0Y+BL4RbOs/QTgyFmQ3anCKT3rtTULa3UxPv2JrLzpT8u/uflLSSshm5q9qMiQ+O
ouE8dr2RqJELsVFi5AWW6N9bMivDhuju2HazEHmglWRBbiCVeahVWe8SUPEpewxBl7sEQbDPUyr7
8RREkPHE0fuFV9R40VM8dmVkhz6ZGYetX8d8Zv+9Lq2cUapSJfenLvIClHjMPuIgEici+uG/DLXg
ArTi74zdhsiA8k6E/WGlhk2QKnIyRx5Ez5FNK0HKOddRZucNp8vNK5C2Ch9Hhj9Wbt9k2IaTHzK1
7A+thGKjqj3wk/JaQ91q54U27sNrBHTrpxrkmoPIQ2VTLFSHvhhD5GCVZmdkt27E6yqVLpRQOgum
HU/xH6Ipsup+gOza8CuZezuI4ojRuFvYvd1u1G7Cfie4vnWBXJeq8CgWAR2fViCqHXzPxlmns/yt
/NnWCEKPUHytD5GYmFIrnHo1TZmciEaCs/L6ctq4Kq/LWLiUppOYofF+BKoYNtzNVUhUC49UvM8o
Z1Td6HF+uQNi38IcrItZ5DZURuRHSw/67q7CkfHYI4U9l/lLofksnbtD1JLzXB9Qdg5yR0i8wHVP
7SYalkKCh+t93hzxxdv7sLLjpB1Lf2xKL9WSsxyKZlPO5jBi+aZD46Fm4jmRJF3pJDOuCpMm8lER
6e1uSmzjCFiD4HG8gLBMpoUnC78mLRwZUeqIpc3ogo6t2iPF39ouK0ORqL2S99CO8hbbn4SZVU3S
TbKH9tty5tY0z8iHtj5o9gJPTjMHcmZ3MU2MFtLmDeebKlh9p2k+y/mg9wmUi7XEakJf55FFFevp
FGj0m0+0mCETsJsZ2/BC1ij2qRnGsskUvJHfn0u5A2V5/UXoCx0Z5usLZ2NI1+B1tUs7VYQiG7Qt
5S9+U99Eyfiwq3a/sSzWEPUgb4ICBQzciYMunl5qDbWqmUPyGhmuKZsaK+j8u+sd2dqHv2HSub4r
IpDEnvIBGVneVuB4C+ItvorJhBQtctvcl6l6QI6codZEkHo9kHcCgBvH5RqXXpKxKpGg5E5q2hgK
pA0K4duSUCRyqUtleih+Xu/k1npY7XJfguOiRSlmC7eoepJclfSHUMFm2NsEy5MuXPnf7csHOwLq
J79vgirwoq7hmSTNGVsyTddffysL+v7zD0+vEJ7tlTgKvK4SEyMbMjscb+aoq80GDONhFldsCvob
mkSsipovPbLdzM+rnXjC1lXi/ZT80LzIDfzYa5gmXxC/KCnKmDn+nlJTmQJAXJ6rTvBwH77n9i6h
G9dh5f1FPjSYNFOvCd3AnWJCptcyiLn7CK/AQujCMQT/n4pAaX+VU/ZQRUlm1PVbGKhvMggMmeqn
qlnU469ZksMdd2Bjs6+R7MLYC8HYdByQNOVrEwa3QSqZuztwY3Gu0etiNwRZW4aY3IL0566ChmbH
aUAm5FSEmcwVc2cVbazRNZY9jLAJMoKGKvFASFn+yAaCkJjUhgYYEkYX3NX3gzwjTAd95oYBZvQ1
FxoQEPNZapB8Uhkl2Y6zsfUuy2B8mGEFpDx52zawOqMAEdK4GVlSzsb1nm6N6DKPHx4eSrSPuLDi
TsJYmhCnvk2T2kYNCET6duKyWztyDXGfOHUQoJcUeGOhIbiunkWEtekDdGymZHwqS8EZI4SEhcrh
5+y4G3jbMJhrsHvoF3JWlmg2alMWzN1jIiPoTLn0uQ5LoxzEgqmLu/T3xlH8PI6dBNJMORj8U5Jk
bhIothyCFpAUzrhXRbk1UyvPRBTHJoLd58BM5RtgVDbSyc+YVLXHVst3Trit3buKoUttG/kjgFun
aJa440z6VyEKW6fNQ20nHHG5F/Ia365kfdNlVeif5q7AVgq+KNIEh1J88sdxxwZf7gS48z9PRSmF
jVAR4p/SMXe5gXPnuPG0MflbFk5eUyWnmabMkY+UJbCcp8iXv+Qtf0qGeWeA3h2v349HeY1oL9U8
TLrl9VFC87UW+e5rrqmMFwXIDA2QF/CXI19mDRA2kIoEOmu4VZrcyGQQwfKpAG2LomER6GJMAowM
BHHF2oDfnu14c5f9LXnNoRz2A4QMaB54Uw0+sCEFWT14Osph+uqLg72bjLy8e+U1Ip4fphGF5XAa
JX46EFX51WvhsYI8ntY1LyP/NrU7q2XjAJXXtMhNqJK2DyCePefx7aBESOAWrgRpxzLA9f0hTID+
lLv5aS7tPs4tcaT6NHPf68C3Qq7ZOXAu23h5jZCf5EaBShr1T+DK14sB8c5OxO6+bpvecXSXltTK
dKSVLIGLeTHyRYpwY1q1TqF2Tt9q3U1Tt4Om9yVulmWbys8RojJ2BTk8ludFz8oE+hUpyIEavjz3
cqmchTbBdbeuv+QVNLmzkQpQXYU4g1SLr36hPJbIFMU9iCDrDrR4tA1uRQGpBQZ5G0kPIq1jNPAh
1VWiZudnIUfEGiKfM9SCJD/yuIkSSGyX1V0X54BB5JnSBiDRId2vCPUjzw2uR2FfqEbWp6iH4P2a
WGmgAYWk8d1rqJWzhYs59BSHLDuDRpvrWJ0IrYasllIj47jwamcJUERB/DSPWm6GLZ95hSLN4BYT
RT2btOI41cBGyCkPvc1wgT0OSDcNTf4SpgGSUZEwg/2wi3RIN/cGF2qZGyH8eWikGKGeFltSnNL6
POdT9hwMdA8juWXVVqa5AeuJXEmKfxIq3va19GGUcXjtBnDfhaIurJF1SYFEGqVFkCHwivgr4kWi
UQ9NgPpa/ibpOhCcNDgO8oH1OZBvURR/rRJcd4IunZivprMOeTTMVh29Zg30hAjtGClR+gU2FsHo
OHoX8L4N+qRDXqQgiCn2ZJM2nAt5DbSRyASwdFWJqC2NoGDqQ98cmL0E3OlR9T1MH8Fa5C6KgLTr
S2suETAN98patyzHurRBSuE3iX4NbzTWrMbPjb5pbL+DsBEyuoIGAeJyZrR/0Uh3oBLY3OH6aHea
Euoi+b6ztXGmXZq1xUp/dN9Q61KKecqDsH+GAEb/hY9bmxvJUzglTxzgRdeb2Ti11zUMYHtC0YtQ
8oCGIByciicJUZ6wqe2MOtdb2Lhbg+Hhc0+GWqyqUfZnryzC0xh0ScFQxwW9z754KGXpZ099ONa1
xoSkNwAYYUrfPVQ0BIIqI+0NwG1/TxpTXhcq+D4v8QECbF5btW7lA+KjycTGxZ/1NLBIU3HQA213
rvUbUTV5XaUQllEGVbwWytI8fxAE2c2CwVGS4TbFDTlsJkcOhTs6+j+DpjYlkBu/02LtKSpvnOba
ym3tW5opcyzy0LEMVNaqgy4AkgUUDGG8VPM20XYl6jakIGVtdQplreRr0sDzHoTpUtUvD4MYfpMD
H5yfCNme81yCYaF6LcgE9e9Z+rUndhfbLc5BvlIfYshpgT8OOucqZWE5Keei7KHk56e22D/N2RPX
KTDHQAH6qGSbS73qDyjxQQoKbvgeHeuGW7IG1E18DboMHuZGBSZC9jsdLsHNOENZRBtNfqh/cntb
bmtDrNF0wexncVtCR6yXZ4OAUFaKAjfJj8J8w48yambobQAer6YoHY20juSDpylAgjJqdq6GG+Ug
YET6vCXTgvZpPge8V/Qa2AFEoSqZxBEnaVpqciT24Mj/FNL0LeWznCVzAdlaWt7TxTFshjcV6luD
2gPDS1rUSqpvaZjzlFEhTZjmS60xci0Pkutg+iGX4d+rcZbXdRrlSMBFxtPZy6d8tEmYx4wqQ+1k
gbR3Z95AAMlrPva8p3RSR2H2mk4ZWD0kNi+CI7UBBkEF05LsJu1pDttJF6RJYSpfdE4y1LEODiqL
n2cRXGy5hsXuRiCeE6HOicODAek92l0nIpc+1PA5edK3x4ak2i2v3uUI+o2gE2y7+3d7+18/xv8O
3orbf50Rzf/+D77/UZQTUB2oTfz87f/ab8XNa/bW/M/yV//vU6sPPRYZ/rv+yKe/wHP/3a7x2r5+
+sbM26id7rq3erp/a7q0fX863nD55P/vL//x9v6Ux6l8+/OPH0WXt8vTUEGc//HvX7k///xjSST+
18fH//t3Sxf//IPVr3OUrj//9tq0f/7Bido/NQmcz5oi8goPpxj5nuHt/Vcq+SfVCA8GNKoKCtKF
+FVe1G345x/yP0WFYqGBE5dQXsD6+uMfTdEtv+II+acqCwJ4QBfKWEnEbfH/vtqnufnPXP0j77Lb
IsrbBk/+dMrLikCJRtG+pIpE0MDB9nlDEi7IY2S9ULcntymk0cO2rbFkQOdwCGY5bq0PI/Pv5q83
J0lEE9CUSCRBWKfYIBIGzudWgugQoozyzzFNBGS3oT3ISQ+BROv5x/X2Pl9+lu5JMg89PPQQp668
xt3zUZ7UU1qNrOL4/L5VifJYRUps77TyHnD6j7MkqyKmF1xlEhEwzQqYhj4PI34kcAJO1aN7ts6O
YVmMWUfPsgzD8nR87xn4/4ahMwdfGd7RcpmLz3gevj0YBn7nGAf8zjzgS3zact2z4eC3Hv7YxUd1
3cXTLJvhkXj88hGrwN+7j9bZdfE0hscxc/m15Vr6Cz6CV2D68hN8jW9MxnRHd9AuPosn3tpnPP5o
GHjUC37imsw08cRnw2Ou+8hcU8ffmKapm7quLx8z8fd43vIw/YQvPPQEb3S/NG87+uHJPCwfNQ8u
M/Ub3cDX6LVjF+i8jrezTOek65brWcuL4t1s/OW9/oqnOvjo4ebBcR6WYcJALX9teF7GlmYfdPz4
+pStLiW/zdi66DqL6wbku8KdZ51fXOsRnTL1V9056A87La3S9r+3tNpibQNITou1YRl3z9/PATsz
89uNzrOddlZO0O/trByvpmrKUF3awRQ9u/f3mGcd440pcY6ecdT1vfDG8uJXFv06zOELbRXPaNAz
Xh6xWjBP1+cIdm6nhWV7f7iLNGKp+n2EFu6O1nFZ0Jb3/n/49/xiYW+csVa9F8968c4Vw8bxXl4w
l+xkY2G597Zr27Zp2yd2gxV20I8OlvO30+l9OZ6YfuNgvrHzsC0M/e6oM+xP83CnH49YfQdn7x6y
15vVfUTi+96PMV7Gs/GIfYMR21vV7xj3a1OyvMKHAZthyfPFuz9aL+fAxLbEdj8vGx7Ddo//uMzG
V8uuDhh6ePjllPrAfhmO4/wa2N3D3hJ5RxFde6HVbRJyWqjDXBbl2X08W/ovx42YZVvLoHsWbJzx
4C1mEhODiTAZbKC+fGucrUfj0b33jOcCts1mz8fvFh6ArpxtZj/e9hg+A1bk3rWx7swD1nnJzJvX
mB0eMNWGITLjDgvihbIv5g0siWUwxzDvYIcO3mJgri/Vd6Lza/1cvPsPA58UuCELWKkw2B57hs3t
Gd77m22x+39ZZnQPRvSoG0cLL2HC7l5/A7KK7v6+/1dn0KxOwzQsQ/0M8+5hFLzFrnkPxtnQj64L
a+28YLfAWMPi45SwTbOCebUsjDmOHmc5BYxnTI71YrjnMww21s35PmDsK1aRhTnBKWEesAufYbUP
7N2WubZ7du/f3IC93S8P/f54fonY48y+B8yFsYMdOt/j27c3rEbYfEe/eYCNxb93zoP54PzSYfKd
B/aIU2RkLGA2turX083N15uDY35xD87PhzucFPodjgPdNB8M9nrCQeTcHY0HbFFmHg4n2OyDg6E3
MKrvw4ye/8Jw43BFizhbHA/nsnfUHfMGW/39g08P+PFiFB6M493zMxai/nNnRq7vd3EtVqnhHsqp
OGJwSh7xP6xd2zNw5GHrM904/OuQ03fWgfCe79heiuJagjPpVbUv0CzaxHB4Z+x/bLWl1eX0rhh2
Efu+nPUwl9gXLsMHYR2s++VUxkRj4vHVPf7AZTdwCCx8tfyt69o3+Nd5wKAZB/3u3bHBsFrLqYkd
dYOd6767C87hgA25LHVrWYNnazGnIXOwhDD8sNaWAXt8XKbRcJ49eDqGczbwN9cnYDkd/jMQCtHg
z2qioKJWDrXn/FpeqZ9nlOR0ORKcKAIwprbsgaOWWvN6K59n+d+tELh/IHCgorgGqxV+U4KRJGuQ
8kdJot9xMjixx/QlGOfKiBLK7SQ9f++VzMP55zVekDQJF4TPlgaM6SgFGzXUftdUsiKQK1ghKGTY
9V5daoXIqqpqAq4u8jotLnRaFNeIhSNBHYpf+ajK3IUWaWex/j52Mk8osKe4hMA9X7vNdZXyYaui
nntMpFDVQzqCBT+pZRnwPjoh6SRUQ/h4vWefbzzLfMkCL8uixmu4R4lrDVwKHsQy6yfUC1a5eOC5
SkaQNYESTqcpO9270BRufrjnUJksV4TVoSCWGV9kkB4CVrEvIbk9FnbTaUi0xVm6UxJ1YSRRNiRJ
oophBI3jyvgji5JrXJ7VrI+a2O2iWHEUXN9OUkHoGRIo6o4zc2F9fGxvXc8+tcVcKD3aq3NhLp1M
8EvOBGNetNPOpSGURYEKMlQ8cXteDaGfaYvcBzQpaVqFve7LPGqYEpGbXkjQVzuNXRpEGTIzlMe9
XEMB0OetRata0Zp4goL2BKBP19fiTagovi6jts1QRk3aMVAXO4dyEUXEPpN/KzXuJZQFtZFYMSHt
JCbTWDQj1FizIJr3wEuXmlJ4iajYzQJ8hdUlRIB2ANhGeCCVaj4F/DpVbpoYYSMK8vSdDfY58Pu+
wZSPTa3uIf2slnUjoFfyXCBhpga2lkzVE1RGpdMAYfCnWuuer+/pS6vxY5MrmwgyKG4cEgEDGfJQ
n6192Yqadi8jdLEVQQLfEi76/G8ogIaWYT1zIfKMEe1uk6KMdU7L97g9LraCxY7NrEgIBK5CpL7s
S1VI1YoVTRahXLRQrKgvlJ2QxaWlDv4iCUEpAVD19fUXNEUo16oUaL3WlCi6RtPkkIIp8FdWNuEj
hb1qdzbXxRWogaQJHgsKtNclODEXpnWkELD8IF5mp333TZak72IlquZfXwwqEiricnJp4lq3UZH5
MBhkmIzQ51R9yBrNQOF+u3NArsDpyzJHUIdKGqGKshwkK4sbcigWS2XIQ1QEqY0mJ4Muz2FslmUZ
2PlQEFYqsu37SYLwbTtwYMYCZ8vM75bh/L5gFGwdhRdFWXh3R1ZWK8pwsQSpBiiD2lS5yxugVVww
ZGfNzgyuEkr/6jJBWQUvEk2WhbXrMTaBFgpjUTOw/CYH0Av3VlWV5LEAXVKgcOOhBkOBWSdLZRPa
18cpCXXMAZJR1O0mrtpxhX63NBSHK3YkRRSVl8lq2w8T/COuHytW8lBtZUOA1BMT2yEgxsAHQGFG
da/cN12b7bFD/D7maFnUcLprlPzuHk0iyrg7ASfFSIBAg8JYos+k22Oqvti/D62sltjUl3QOKhht
XOt6owtSUYfsMPhjpIBN9FsRD5XxV/cO+oUJxsApqsCvQSOaOuRkoetiZNJQtk5HCVKE7Z7k5u/G
B62gjoXXUGeOqPjqnM0L0U8atYX+MHii7wttArAoaWKb79L4exvVs3W9V5fGEUtWgdcsY5+sLQIY
bxDAB0sxU+JBKo2+AmWF6PPgCdSyxhP7iSJzBA3KZMdG7LW76idke8aqKqQKAJG8PsZDUbhl2M1e
3HH1EY6gBOGfWNgxf5cGd/E2ecLDgQfV/WdzMJZaVqU16teSSJCfW64bOxNic7ENciMeIPac26ub
/d2y0yUhQQiuQDgW175gR0BsALhOBeFIoMaUqoJcbhb3jMtBkHd9Ji/sO5nAg1EIctcQeFjtiERC
WdyggPZxGrrU5JO5s8ZW/uvONJUlAQ4JHEFxSdp8HsJ8agoQRYCujlPLwSaJBLK+WL3jqwQY/Zrf
WZ2X+vSxtWUVfQgdDYGoNKMCa8VHqY8y3EhNFN0X63naWRkaHvT5PkxVVVb5ZXVISCstv//QEPYx
koPhXKKsgG8OocZldpFn/KHIZM0sVaV/HAcOBBEZwkh7OecLW4HyS7YK/jUu5OuaUTUZtTlpcfrP
UHh9AHxMPAu82OnlIvlVAMAPacbQl3d6fGFlUsRdcEKIqoJ1szogcCdRWiIMcEUFv2MloSkrhThk
oArhdnz5Sx18vysLcOQpjsfPg6uVzdSg0AEOVQh+NAU6MC5AJPIhkqjotD7EHFDD2uzVFF2YUoQ4
EHeAI6LJgD59brUOK3FuW7RKOkUEO3oUacYQFc1BLkh3M0qo+cs12ugVCr53jNtvy3Y5dBWJiIIk
4shY14/K/pCXVQWLEsQaFOh4UK8iFrNHTvPbDKIVRB9A/YVaLHiqK2+49kdSDxBEgYBOC8Rf08Wz
gStu6hCgWneK4S71CNYF7qemIpbzW92DBGJsuWxLltB8LFnVcfNLz4mpurNULvZJIgRThsiAsjZi
0RyX2sB3JVZlMhlNOUlHPu0ytxq7Zse2XGoKRdIST5TloF1DF9rBRxFvlqGpKmgYwh6cAa6hb+DS
mv6qZcZEwRfCFhBkaNKuAQxVpoXRKJYlA4V+ZNYcfN1wCCvzL9p/yi/HDI5GDB6vrln6GlDPQvE6
ggmT55HxShOyqsj2kOQXFgIc6iWehzY0cZ0UX0RNtSD1CzYkIK9Dqp773qNi4i/fydEZRChliGfD
QMF//bx5VRFgFy5IgICpOt9qk7bRE9LHQMXQnTzMxQ59aGn5/QfLnxdT5c9TXAK30j9pak5M6GDv
aTz/5nigOwhNLrYPNhfp/c+NCO1YZYXAFUxQCv5UxWP1kJGhcGkgSzMrhnG0ry+GFUIT95GlRUEU
KZEkAa2uvIEZAjXpUKFFKaAYwOr/kHYmy3Hj2tZ+IkSAJNhNSWamGjeSLMuWJwy3JMG+b57+/9L/
HZRSGcrwvQNXVMQ5LiRAYLdrr2Wk0VJVeRj7k1kEKYJtV9UyJbs1s/1DBcbqD8xu4HCrZp9ac/7w
9s85d8h8SMcG3SAN4BQv959URTl6MCAFrj9tkWiE3lEe+P3vi7hgUhW0uVROTyUznXbesr6xEU7O
OpPZzlk7QwQ4qXEuGKlzX9P1FSUj08d2nILyY5VX0lq5nJWullCnoMXkLPaGPV1Vg7gkSHju7DxQ
EuhlKcflib88u3HpnaWc6iZwBzu+zae1vW6woNG/Hx4q074i/iGGPC1qu4XbQSGHNdQ9Am31mJa7
xbayC6XYM3vh2EigsIZ8qNOTy6ta5H6WHmNUN/1QzL4Kjcy+xKx/fhXqlHgsEqlTegxvm8Qgjnc/
h5TnfYlCHyMZlXfB3r6ucgAxkmCDbJc+Clnb8Wf8x3IA5axtWbp1oMc4e4f8rLU3WkZDZ9sHVA/H
+2w/NELGuzZ1Y3gAGRj3m+aCb3kVW/EjAPRbtAiotDCW/fJHbK0cAf1D1bY5k2nshiXtqzu12HJi
uGGerXCZ/SK77ibfvFSiPfMMiM3BYZmWYxNiHR3sf/Yv6tSWY4lG0lpqK0fB1VmjucneWSpR4djH
/POf7yiOx6T+bFmglk499mi6S7lJrAiDAqBYe6vbu+V26SUcf/aLVMA3+KRUx6hf2Q4S8i+3Rb05
WTqXz+qkWRIWnltfr9XmXqvYv4SafH2CLOVZhIjkHqY8TaawlY7sGLIPamTORbTWResFEtzIZ7+3
7F/pXM7xhXd+tPunu+PlHauMmC91Ok+V5q29JK3FDFFVoonot/ZTO87bj3Z0i8iACPYHJZAFehWG
6crO7C8wOb6+rgYUUNIkyyGKxKq9PNySKZZkmqFhkwWiEYXj/io695vN4EmAUBL0jupSRPnaGBxX
JGGlk0aF9ZRjpp8hxTCNtg4qwcSU1Y7jFU/lkgTPq2TDN5SidstDMI++5+TSmHoAAVcPKFVp0W2h
V2XZ13ZbSxV1TazuGN+A8iv3UupF8GP0l3zEmTtrS4dQlviPytEpdrDbGjevaG0HoojbvZ3kKNj4
sZE+1n2H+sTbz/CM4aNNQprsOgY1FPKBlx/RMkWu5oE5tNXp77CL+aMRQ6wwqa4wEIxL7U+5VZIm
L/HcD3szjmM3EH3fIt6uqkukkmdOnl4s+EyP0PoIGH35Y8yiHzqEPzD2bcpzncbhx+wQy1dy8QOG
NvP3vfdktEn6z66MQ6CFTtUMrKZ9SrkrS7+w24abbK+qqMMhgUfnAJN11l847nPflqQL/Cl8dbbx
itKuqnQM6rQOkn6MP0+rttzdavjx7ZCp0b0QN55bzKdkRfXRl/w5Oc1BmWYqBqZBNqrqN41Rjx9g
5hTR5NTz49vX6Izxc45LSJqJLo0+6+WHM2Jlry5Tb4Gr3fiXHoz1sze40yGviuJKg5778vZ6Z7ZG
fR7EMdMupgdM4OV6hRJZOa41dr12PUYXaF52XUI3nb/z75/Mo92MS2RrVIpPIoPMYZoRJjgkq1bV
Mau3QLpIy6+yYHysqAO+vbEzNtUjplJHKyePxcaXG0PlxSmSEWYcoyx1GNdprwPR0vQLY683fw1r
N8lDi6+5kDmdW5dSI0taf4EkJ3dlHGYDSnaXdeeK6s0yZuqDudJk7Kos/TzXqob/ORUXKIjOfEbA
CYQAqLBTsjsVipvcSZWDgOyJa7pGccUrR2W3RtCmvzR2cuaGetg5ZmeoF0sA6S8PdrPm0Z3mktGo
ftvCAoXyw+pM3tXYxTqaq0RcKLKc2xop9bF1Qq2YZPHlei1M1O3i+RXtTeVcm2IzoxI53YcNhpAL
N/SMV/SIougzuEDpcZAvl1JOaw4JAn+BTLLig+ooHWloKfZv38yzq+B3bZPBakKpk1Vk2eQl9FxM
o+qi3bWx9KBkTecLw1xnj82hGoFSmrRN13y5lz6l7easDasUKByHoNCL9UppemrRyphNe8FEnrsV
VKeOeQxBhTodrJJyc7oxw26JYfg0Ddt9Wbdz4BBPBS7DkRc+1LnVqO8d4VOUiMnrXm6uqXrtWA2P
u1vb5KbKmMDtURm6lsvS3G7zRYGCM58Mi0wV2pcua57y+uZwB80LAwHBPDXNkdWXWZsoqQ1I3N6+
G2e+Gksci2LUZ5U8HTlH+8RIh4x3vEyQT0YluIHIZSonY1In7j69vdiZU+QQaUsCUPB9WtMvTzFe
jKUaEq8KHD+1q4if0/6sOsV0fywo4lL1V+m/W0c8NpVSYhLQ26due6u9ckkXswr0lMVhLlA/MWO4
DUdb7FTcLcGyGHP09jbPnSlBtX0sPx/rTMdj+E9Glg5aNKVQxJh9cWPSSdwVpYXWoEId7f+20tE3
/GclpwESBiKoCppxyKZrTPVQ7Ko1Z0QwgzxxvLCxM64G5l5y+WNsgk852Vg5dF4Bz0SFjtY2HLbV
FnebE/sRo/AIraGtdeNCwPPl7T2eXdQ5mhWeA9nSyaJd6c9G5qE50s8cYgYM5HO5Op9Tp+r20mmZ
pO9TdWHNM+kZhp+oGmwqkIVTgube2+peW6gQkylBLpFWN36zFF9gLdQ/69Iqv9ml7CJbyO7anKFL
f3vHr2PpY0cIE0pEzczV6eOXqnYXq8hQ7mbe7n40K2i20i75LuJ2fL95kKb1cdu/F01/wfO9tjrH
68pLIY6moHDqjqpB+Rnz8FUQm4CGaGck0G5q8/7t7b22AmSdLnVIIGXU0U796+RWY5aZKQWbeEy/
JVs6pQiI93W1V/FSfxtGO/n+9oqvD/SY51JScx184CtejXQoRSo7IohyyMoZCqzKvvPHLU/gSVDZ
3oYEHDGKRE5B3MT6EmLh3Op/o3jDVu4xzn75SCdRy8xQhKGyadIicpGQGhEWqNM59CHdh1mgipmd
bxbZ5FcUi43fb+/+tTliOJiLjJek1kCl9OX6Dt0IwmSMhLnk1jV/vueNmg9m6nn7f16JEimVIdo4
fwvsL1cidzD9rcBLVrHvVlGFiPoa+Dn9/L0z2Wt6wRy9fqUW9wiw7BHqhmE4OdheC8R94aQPHLNo
f+FAonzWeWQg/7Ebhqo+JOXaPjez2xw0DO5Pb2/29WNhdUrpHsG3a1AQO9ns6DhwGbI6qDF9azSO
DGxdmf/8JI+reDT56fQALz1Jl3ghHgjtmQhxFv6Nhpdx8i6yK53dimceXz1IT/8UU9OD8xMg0jjI
eWvuAKTHKw1oiSbi20d25uVT3DYpVbo+sMHTdhK9U5TyqhEdTKnsyG8Zc/SNEll0311uPG8Q/xyS
goGTx2aHyxTpKzRYn5hr3R4/kRDa2hWTV3ywqXvtymRRd29v7dxdBHVJh/FYsAST/vI2lDqT5FtI
fLru3F9L3aqQYkIZmetcXEPtLW9aeu33dqebZ2bgmgtP4YyNIYzjSKk6AYY/xQXbRT4B+yD4jpdE
mEFLRfFOeYVLHXNxu0fTFPYU2EhDPjJQv3YXNv/aRRNhMb5Ks4cKuHOKlqrF1pg25ZfA2Gr5zMfI
EC4weYwo5yVFD8wxzx8Ssdj/C4PDwmAL+MiYndPa/5BlfZtMJAGr0aLyyi+8nrwt/Wq4Y34hdj15
I7w8HzSP4ZIAYMOJ7F5+4HhKq9JXaxbJubcjwyv6g1FP+oIFPS3q/c8yHvZMWjz601yNWfBSZpaV
RZoexeAXYzQlm9jVUosQ/mL5gX5idZNb4i5e4mXf0u28j8fhH6/zq59xYtxUI+eB4DaLsg59qMVG
KYPAcD6gYGRFub/tascaAl4zhTeAjLu3H9OJx/q7OuA+HzwFlVQqOC/PuquzOtPumEUIG4w3duus
O5kg9Ftn06U2w7nP+t+lTqonzma5q11OGZT7frYbYB6I4Jy7pAlxYvj+bsg/FoY9ojkSn+P//p84
XUxpbqeZTqM469z5RoKAjcN+bVDZsVbty09uM8T/GM0dFwVFT5eP+fLjLP7JKVqraqHU9pNojuF0
HCCeiCpu8L/Z9L+rUM8zGYFgFsc9DZVHBkViQYEp8qFqKG9Ho7Dyq8EqXfOKUf2e+R+3weK/fUFO
DM7/X5RQg/4Fa5OMvDzPOnbjNFtVFpWLhMW80s2YbaG7wXXVBfniQlc2eLC2HZIRnbcLO351Zejn
c/fBRQC0x9aeuORuGlwlYgT57HZIrmQXr6ED6PXCKicWXTlU0aVJGMUHtOgFn6wyFhnDK7VphAnk
ZBMKNEX9UbcLHCTOInb9ircuq6baW+aWXDDnr54fS3s0n8HCmbRTTmVVfF3LONelFUJylxp3pt1M
7VM2DKZQAfiWfrjQjTq3Hu8Cn08sB1T95A2mmyrMWDRmuOZqgld78yIoH4oQArouevvinFmK2r1P
CR9wE+/wxIo3THN1OXCaMCbr2MVttUULfhmT1nYXPuBJRHD8gKAgaLHzx7VxTi/vqM6d1ljGmV31
sr5N46o5iHgrQ1O4ycMw0eOP51GHulws2Nvt+cJHfGVyjsvTGiGoA7nDTX25vCl8nxg4NUMuqYem
x2AGyukoTEthER/U8v7tk339KiwiLI6Vy0O8eEqp3SRLHusYs2YiFXqVF9W0a6HRvHCor3f1YpVT
KvHcR6qrza04pKPvhonn1GGxgLozUv9+miz7gp05txzV2SMwmyEK9vfyEO2K2mnmOfCquY2s9L5R
3ZqlYWoXVoHSfaXWo8jMUGRq/++nCXCIMgChP4Xv0ydBqRH8vilCtKad5zSnjVn3/wgH4iPBdIJr
oKJDB4gX/3J3Rb0WqeNJFa5s59mXdRXRxWguVOBeXwyGHyQczeDbXWLxkzPUUAoks/Z1ZJp0fWzE
0XYC+Nr1vx4YqxxrRLREKUydlqb62prTxhM6WudNHpLaGxCA7y/dh9fmw8EkkuIynknH9VRdlFJ9
DPWepyMxITOfphL3Nhv6aolp1r+9oVcu7ohoIqaySF4YFDp1cV19nLDNsjxqGRP7ueVj+WjbSbtv
tb1ESECIm4Qi6oX7fm5/ICEs+rfAAhh7fXkjuo0DTlpOUWdpS8sYGHtvIgm4COOS3vq5pXhR+Bfy
FeoiJ9fCLtIpY+yLDs5mDR+btC5DGLeMZyRuLglWvL6Bx8k9MEhU1I9lvZN7Lrc2W5vRy6Nm3uqD
3xd/Osu5BD14/b24D7QjwPwf3eapve0tA9YgplqjRrnr57HeUC0XKn3HzGv/XqaIZ1ab6C71xs5t
7b+rntiJ2FlrxrXiLLKMabuaFbC3tEHj6O27+DoWoalJBQ23yfg5/c2X18Je1gwiVZIS4Y3ZXZmP
WwAVWBWWqjFvjVRDVgdRqXWl0iH+/vbS5zaIEyOzNYmBAFm/XHrZ+kaIZSEfcpwlckYzf5cP8lIl
6ewqFLXp7lPtZVjt5Sq2HkE8xXYWueY07a2mzsGQGZfquq+vPDkNhtA6smbRiztJqmoXxjhjSHUk
xy0eD/WM7vN+011eXrWlOQwXTOJr58VyzHVDnkUWRTb5clNTUqm23ZSO4q1V6HW2231lZ0Wku2Ot
Cm7QSzSWZ54AVT8gOMe6OeHxybdKB6XEhF5V5LlEG8Ng0LNyRe1dkagM+wlMObI0fV/u3r4iZ44V
ewzohlUdfObJxxvEMfhqJx0lOJ+9XentOs5GSro1yfylgfkzh0rw79CS47nLV6UyH8lQ109aHfXD
kNSMnhH6haAPPCfMHL9Pr3JVZ5c4jM/skKIKZSwcHBRhrzhX3XnuUYwso4pmaEhtKX505sG62qx6
+vn2YZ55CTSueOYUipkfPUVQDaNLFyCdyggMvRtOxmSHxeb/+t8sQiWaOgdjYKfpsDSaBDzfUEYA
oOcdBIkyqmZ/u2C1Xp0a5RPcGH0/ajZHoOvL+7+QvNFc1HXEXHl7X1B2j2TfzYd0NZwvb2/olYHk
vtvHhhhRIqM8p+i2qkP3CnB1G+nath5jkFnxdbatDLhGddxJP8Jzz14aqrlp8296Hn3rguemhfpq
v+RPQCUJkI9IEAbpX+6XdC5n4DNvd6stc2bAxWYVZnE3FQix5qFTqr7cAicrt8IPmJ3sdRFIr5RO
Hhq07uJ252fSKI1PW2mt6fcsB4uhrufCa8RTilR3M3yJ11xX+soVUy9+VaUWqD+LTMZCB1kOcbne
yRnOYytM12pqZTRMtHshM/V1Zz1OS4POaOik6Xz8/6dbaz23bloOfwxkCOcvm7k51oeudLvyV5ur
YQzNcc2QixWodepAG4Mub8ZGZzfS1Q56QC6E21+XtBpokJPXydzd4/+gJ11hy0Wflg6b172XiFbl
kbaQXH6ivGOqW4c5SvnL75l7+pzzFy2NXklaG1XIyZRuNBVCI3/Y+HHp36bMgRUhndtq/mSswmFU
sh50HEclTfI81Ovgd58XZXX6Y1fb8IQWvh9TIGQvtf3cFutoQWTazotrX3XtlmzWbpg0tZiwkIWv
3Ksu7cV8GEqgVoFTeJPpRkymZJmLdHjroxKzNrGMavTh1ocagbrqV9FUjpkdBlgCv7Q96ewUFV3d
iA/gZev4w5D5G2Dn0egzEpWp56c6IEu+GmMiGWi1tqraPjVOA6bVT6CN2C29bIdwdO1C3/dHDpoy
EpYY/S92vLr9t2bsinQMKTJV46e+1hRdIcTWRQeLp4h94yq1zGF5cJC1y8kiEoSP6VdqKZQOCrMb
ty/O4hbJ58z2plbsYQ+Yp+K6GKcxvXfTsZmmgJEZT93Ps4tiWjAUybzq8NiVJcbOVjhJvnQu0/rk
XVXjD0/bas3xgki0vYl7r7eS4qfCY5sQdwvhJX20QTtqenT8pT1+qp1U2r/NbVOQlFdm36YyTJPJ
hbc886bO6MN1bOG8jBIf8UuW5yH7jzpeSzDrY+N422FN7Kp69uxc6jwAL5Gu+Bb0neZv2MrJlMEw
qny7a0cPGORB9P7aW4GpERRJYKcdrLFDmmAz4999V5k2Vzl2esYWxLoa8qun1q1nXl0tW4dykhbt
+tyk/mbAFNyo7bOqujH5ZPnxUD0y2boUke3HYg4Zi9jcwJPDkYK7zlZoqqFzYtifYvz2VAjQI0NU
jw6Ld3PrvqvTuu2eprb2l70X11igENhdn8qoj2sjEVftWtB5DapWretzpUoe6r6UKxQNgZvLDYhI
pUXVyVurM8vGD7cYPs75UKXCdotQph5lwGAzc3oBt6NgitMPjakct192KuhiRXHagwIKjHqVtdoD
Eao8puUMsa1GoOVWzc8gLIVGVBUJ7eqdaSYClCocP8CSUbz1kvy73XZLk4VuIjf54BDo9h5TO2vs
62AbgMiMAQbWHn+WetVpGggz8bsxPOIh+v7GNYpWDciaSbvorruhSJvx0C2MBffhRFLgOlFjObH9
rrK0U47wFmVplV4PWGsNRhpS/yaw4K+xQ1MJ0eRhNs5eY15vVon5+hwXNgT5D1VutQjv9pXvzsbn
Dj0W3jijZ7aljz1J4b5fhg3VDw/QUG/ummRTczD762js+n6FEijyxay7OySb1vaqhcsj0yAKhzqH
0tc2Z/+XV5r0PPaDXp0/Q5PN7q0h815+czOzrx9Ll2l8UH+AlQAeMkRa/zItbHJgTkQL4bxk03Qr
HVgLH1cS5PFJDnVXHIoicczb3oOLKsR8yR/uUB4VNca1ue7irTjMdoweezu3iRE4yZwgfGimH30m
D/Zm4SONl0wN/Z7S9Xv70cvsEhlCp+sWE2W+tE4/Os00M7jbWGivfzUtat8/2VNmfR0c3VMWGIXw
D/wsWg4GUiBrCA6hsA7ArWVx269VbEfOTJiO7rFvtl+t0fSEDERZtg0iaLlfPJh5VrTvDDxwfNeq
bEE6Tg7N100Za/qUVH4b/3S3zCvvdS48935o5eZ/BQvU1vu+FpkbpUYzrQdi1XUIpqUCNLprRRn/
rv3e6O6ArWblfkG90//Bla25c7EB3OW+c8yq+oV4rXYYKuw4h129TZ31O1MT1elA1J3JreaOyOXe
tkraU6JaB+dTtW7tdpMKrRjrV0tc5E9x4g2yulJz7/TuXtpdsiAURKIQL+E2e7r7M3nrLH9PuWrR
JUgHQ40i7AehzB9mtyyjxfR8tThbxITG1BchLEhIfQe+n2Y2sxp1ekSldqnVLn3orFVb/XbHUsoi
qL22Z1I2TczB/94qLZsnN1NlhlOquehpADJsc8wwr1fLBplijOVQYUi9pTvAk10wf07fo32PTvxs
BQBloAvy6gV7DvSgH59LcKFoUThLNmIajdwIc3AgYCyNWtBIWuoMWJHMM+U9LQmN06d4FuWvpGq0
R7WymHKqwY3xZAgqZiFSsMIK3Tbpyp/9uHkPALzw2H4p0+XeqeblKuF9IUuUQoUdYn3ar55B4zfo
rSl/7gH1PBRrrX85mT2UV029WPfNPDv3DJ0mw1+38Jx4RocAodGj3jC36fiJSAHFDTu1/fLQbhBb
HCAziYeddGOFOnXtd/bV1ktgLcB9y6facPlYaKZcd90qjYjaaCphcIftIASIBxWB3RaF3msH4SGy
m7UMmrLYvmcC/40oidmqXZP2MxDsYSh3XWvke8dbDbVXskoOJB8whjRr3khAbXGbRk1Z1TKcAI1H
Hd2L8TDj3p4tsJgQlMf4mNDOJz5KthawAk2gWodw7eYxv+6zyV0DNXlgx2CK8xPYg5Z5irJV9MtN
AuXFiq5x5V7lZTcs0NXMnhFJgRsKjONS4VibOZgPY4wVRPa1IyJrMRcDkF2SPmDuzC+9VVcTEiF+
/1lppG/tZIn/pHR27o0O6hNORAi5T7OaPpJ0O8l7qLWPjo/XE6xCGtM475q4XPL7ut6q/mAq9LKv
l5oZnf1oDebyOWfKvI1U64os0HY/0waquZpO75dqF6+erEPN3/l4/A5Uwte8nsIhjlE/IUZBWkVt
xCLgEtcSJ6LdcgqcajS/+7Nd3iZWvS0RyOaMPchlsA6Z2KCFN7dMf6v5NFmYzYXYW0x92/zaCkiR
bTcVsD/EhEOSnXKvVcG/UoYlBk/yowSXpY3kqcuRH7tSSTybgUukAgRDe34dwhfffMwLx0v3rqnh
s/H70Rn2Vt1LWvr+lvtBvfU11Z4JZG+ADGSqePqltHfbWDYPs9uX9qcyT7QRzo7QQ1AubtMHedou
y3vbTRrGrBPLR58vmV0jqvmezYd2k+ZVnejSvq6tYon5S0IRXbojKs8Wk0ETagkDxqzfMlXsq3IS
H02gVfUPo87XQHjYzKB1FoRI0qTlP2vlrp/vJn8i4nPczEYOpKrcW7/Qrjp4BTac0N2v8t/5Zi3z
bwfSla9l0eBPdJpl6Dv3vt/tB+j42YvRVyHRkoKNewbucRMvnf1k2mvv3VQxcwBhak3Jw+YmlQwa
kPe3yxQTXE7zTJA3bY1vRk6tkiWEdMqHcjFdsru1Nc1vvfLTd1lRlyoYpJUMGENfZ2EVTxjGeTPU
586U6zdR57EfCKi8jAdzHKArsIE4lF/zrp2ojeX9MFYfeJbrBtHigudz4kyKu5S49nEbBbQusjaz
29qwRz+sYf3egj6v8yRKktSzrvhU9rTfxnTuuaqV/zAxbqJ3MTpxcZDQo06vslm0zj4HqpMHE2NM
7j4eYsrBm4jLNEjrxfiqZnEERDHNqfcUIfudb01HwYgljQ+bOUk4iOwkKQ+CeLr5kmprDhrPzbOw
T0ZsF50NNy+DmRHJ8qpj3vWO2hvi7/SPJuO6RbSDCTFBzsL7cjIxHSA3X/RVpbyuuSVWIWvL+Sz6
iiID/x2pR7uP+kUxCs8AS/qFtn752zS25Ffa1PMvqF/S73OSF+8qG2ze3iJLv9v0mD9WsSiWSHKh
vo5WJfuDzK3qscuFxGaWxmbt3cUpCApk7IvIJqCwDo6xGPm1VZT9I312O9lC8v1yQJ+osh46ZuzW
HRNITZTG2sEXCLxWCIwXbqy4UF5GMIjecDgVlnNHVx5iio1hJpRVzUF2e+F27vJZo4GYXw8qJxwe
JunutmLCDwV9VlnDroGrLgscIdJnnTA5HwBak+WjHte5j6ayja0Dprh+D4giZsTX2pC8ckcflQvU
2tIAIIX/R3bm8kcOwv/TK5vMdtJxu4ajHG2all6PPwNghzq7MkpzF9uk5+BejmSRi1G23+d5ZtIl
Sa0yD3p/s37SLCEHGnwjJ0QW3WcvdusfZbUK68ZiOv1gSMfLQsrZXQsPB1XgPZMreRNqOwZ7kqat
8TTVSJfizLfkm1M18wdnU/F3f1jF/WiZ470vfLQgGiIe4JODzVSxW9J02mVao0Kiyj7b+caCZHM6
Zuv7uS0WuS/UvPxwoSPNA1usw09twZEAy0tlOYiEm+6hkN0kKdwk2/deqolR+carlqsp760f86xG
pCbXtf7eYDy2nTt6+r2JoMsfcyznD5OYGq5S2zvfp6TQj6kNQwYjjUV/MzoJIZJNM2UKVjA+01UB
CHeN0NQs/yytFD+qftEm9m1dP2X1ACVLX29F+lFnraJtWk7Vb6PouzWcVz/Pd6tQRQFysxhvRYlY
FQnC2v5JHBV/W60muR9x4XdOkQ7P6WCjqTNxaj/dduhul7I1iPUrvnkA/8pihEUuiAOLIj2O7aoe
2IJUa4EOQZqOH/yONDzQSz6QVa3pMU3w7OzOMMul2jcys6nIG7AZ7SekUcdAt5ntHuhcGs/OkNsO
3CS9+Kg6m+duMnbpUqgih48Wxtq7QLkLSvQaJIFHt0ms/m62FkY48mWpbzZ6vmo/myT2O7MdaHsO
KCYeXM1ZB/5QDk5Yj+aYBGPvcsniSamPceulTyAvisfZHKkDkfiNPdpYfivRN6qxIaXjLQ95kdi/
p9ov3s991ic3SyostfM9gph9t5TeEKLCRUdFxkZybbRuMeyXxfcf8el1Fk12Vt1qJryH664unG/1
ZIn3ixabvTe8NP2SELCON27S+Q+pH68Ls485Mwa9heBSuKZtu/OMxc2vWkNVOkxUo355rbUAAqri
4lZt3fak5rEZwg6dugq6oxWZm5UvcyhpRc77aUq3r3GyrMs7rIVd7n0zN3el8oY5bIFMEM42Ccld
zOY5ndVfv5J0W492biWf8o5B3yAbqC4FiSAGiMx8lX+KTJe3jPsdTTjVKwdd+axxQ6Zohjt3WCeI
e+F24AC22Qk3xrI+wumG8nvabE4VIMHrtLuEsN0ORaHktT3NbNNnCAIeyHJ2XQRyDfWTDl/8WTaq
/6KA03+jTbDeJsWol3BIC/+LN0/1LyqBxV03NuUPbW/Wdc02u5AuOenvQpcItgww/+DgZj++tqq+
8Fh3XLlRIh7mXYyOixkYKm45WWwGdRDT7h8KyD1I9k1QEVhPt72byFLno6CdNm6bVdjfprW337uO
7r4XWa6+WC4ttKBXxfAj72GdCpaC+mfYl7VTYvZ0YQbd2Hvf6TATJI+pn7zb7HbpECEz6vcIeUjk
8pJlfNeMCUGKNEYjWpFuqxnraoUTrOQdzwJo1rOXOYrfbTaMhADcqA+q0TFiZlO3kAIxVkryv2V1
e4hLMb+PvaMoiEMrdgja1HSTsE9rb9wRNa1VqPpNfwWmH9+ZozNPQUl+tIVlcozaWjXVV5UDH2Ew
NY5bh4nFwP6N163dd3Na1aOz+QrbLbbqvq4G74udWMZ67edJ/tgMuv45ALF+D31Eve4zJ/OXoIYF
46tcKKQGJh6Y4f+sNR6KqcIFxCm0mZhYx71fKul+Ga2GVA4UsXpKpwnXMdcrUz9Oly/FzSC1dVv0
JMnEvlY9ojxmiK+ZV0NLR84Qk5B6CiKnnqjlHZpoSAA3qmingCfu/BBiLpJd2s4QH2ky4rBI8vxj
ZZFPUAeip3wo2li/6zaIEg6x8I1rr8/d30mpqhvw60QxxUSIYQze8khl2W0jYMjxHC6e8NLIsxsA
9AUFMagymZtH31apn3Mx+M5+GGpzbzsTEX016C1DNr7rn2U7+3cO4D6w9hWUJEFul0UXotNU39LK
rO2Axlv2KSnzoQmRbzQLCFknYi8P0igrGKyk/DT6yPiG5dxYWzgoY3mnvGT1cYX/j7Pz2q0bydbw
ExXAIovpltxBOVmWLd8Qkmwzk8Vc5NOfb/fVWC1Y6IMB5ma6h9pkhbX+tMb8ISCF12dW5pj7ByeY
5IFvrDcqN6zOtT2IZ8RF2N0xvdvDzq3c4arCHbeclbBEj75Y+uyC1Egux4yyOos4i8RZmDHE+mil
2vd3vRvgUndTDhkFWHaRyGq7HcaqC/ebycrLtVl7lwbMXR3m+67Dbb4wZzZifiQ0ZjX1zVnuQxTt
N5SH391Eby9daKxuxzcsryYz2owHXAYWd1Um9bdRlPo1rCuVxh4Vyhskw3pd+Aujn+mZm5vRrKK6
s4hiGNOHUAMC70zrjEzlSaa8f5bOWlN25JOablRip94uaIJufS03YQ1RU47sAhGMfAWLUp3OcHBK
53gSAGBxzvvwzXPzvtl3/bAtz0syyS8BxOHZOlsZG2ebp+9tvYRv9dRW2SGQTfNEcLr6NrWi6OPF
EfWzlXPrRhYd99dNFCGhS17YHmTvsUpDb1qqvRimMNibKdH5WQ/WPUR2oxhrmVYhNctGW/zFUwPw
ojQ2yQAOAHa1y3UZmIio0tbsg6BoS2AOp/5SGoITiE7fGhGZPjPPoyooQ21fNv6+rvhjdu3c8WgT
dP6ws7bVXFM8d/Sya7V2cQ2il+9x5zPyqoMTehHr7AXpW7WdIIXV6rr7oBBBsLeJ66HYWLp1ibfc
bUCm/Gm0YrGajXGpq+513MJp/7ZX3yL2l++Q22duuOgfXTKRcpr4U+fEYMy0NavvTCA9wms1gztt
URHR6TigQwTrgRL3OqvjZtvcu6lYyqvZEkuzM+NCK5RuyPbizPSEyGf9qJeDbVNjoIBJkQHXuj5N
P8Pc91D0k23xj8/tjXQK6ra12Kz6sIH6qthrcu++rlANRGadNIhbWfs3RNI5TOHT3vQTQ7yZIsAQ
S+88PrPe1b3IAKx0mN7NK8E4EUBJaR1nVLvLzjWkc8ZuHQY9S8dW11WSDA+QKjW9/do28nR8Vy+5
URPHNFFN/Os51XQkEjk/2psKb3VtRnNErl/cDU0q7Z1LRsT9GBLeSJ73SOJ74y02dJXMJioBa7Cl
OEwhkNFTnRUpGo8inWXctk2+XZeqpFVjmG3B9MRxcs1eb4LgTlFtS3WZ94E867UemS8L//+YsapG
lDVVkIFVqDblMM7ZUDlamTQyyL1oRD03PU6pE2w7gok1VGZSMBo2IHQ8ib0pMS+qqUbrmNGlnoOp
Oretv3i/MydUE+dWyjS2gQXkR25Vbdah3NJy2/WJPT8urqhFJGW+DmRjqMqHhMn9Ota1RvC9ko1l
AkQXzsa8wlv0sOXNQn6aG8PTLh3V/hJcQxL1XxMkchaEP1AIWbbLBuonR4iAfOk2Ea/JgH5U5txN
lVTVK5MKN0BJFZaPCQy93te+CNdY0B/chaagcsJd1GeRZQ0bOPNaleeJY+PrHQ20TOSSzNDsfCrX
Pp7g+Gq+5NbSABjl9rFbaPUl7CV9tcR0+QDlI4EwOjlRCE1TGY1lACe1+qO+m3JK3h153OV5XWbU
GHMq5m43L9n8aierVVHvLfqqKOtKnttjIh77TTn3aH83BiOPSQjCajEPeF/D9l1vrQsAlqXu+PUf
koH5p6H+ZU+9uRVNMj6JpO2qfdh3xS/XKblO9Wy212UV/a2zNtmvriXCg+bASW712ngcQUlrP82V
Iq+XKc3tmW+39lsyceTxU1lj8KLbtJtM0//wGwEwv20ziVtTkFVYkolyIa+tcBlXmKtbGLThgVaV
4ZBO6q7fEUmLHw3MBBdZmJkhqiYpimvSSuGT0rGbv+g1yFb0/htjD7Tt9796i8wWqnXvF+Mm2d80
o8GNbS8FSG9vhq/C1FTW2ThZ11VxOmlMliX3DdfnGC+jnC8hR3DfImT2RZTkg/SujbspD2qmru6N
XKl3eWRzaxvhEWs4c98F/sxh1fue9dAFTdFdDolvGwimenZ3qV8BUxKhHdhnU6eIynJJWHF3o2zW
37yh02FFqVnGGjj1SS4ZYGlJPt4SuQrYIyWaxD3jEpTg2nUCEW5vdXtfnpIGDswOX6849pyG9oPy
PvIC0f5ORK1U3JisoxWenfahMOHA4NCapJFDqBpCX2yTy/ueEsSKPVQ+dwPlf89xEGSQT9hHJpzx
xuopslND+ntS6zkqOeuwJ825v54rHIG/ArcoVFTLSdUxi2T9Pk+FeExl0edQwX3/0pQJaO3MILky
msys7zyiSd96bp5bkGZ5R15va991aOEZQdnVJaM3TgyxKRrZf0tA/qxj4azTXW3Job5MvHHboo7t
5R0wI8L/FeIUeHzKGt7Xw0At7wR5mKPmGUQeI7HNXpsSbBYTZU9DK/qyhCbSZXZn44ad9v049/s0
GaD4DVI+3u9qU1T0leXdl7IsmY68pdQKLWrQV6uEmN43A0dxvBaGFRu0lv97dKz1Qa3TPFzqwOPK
WfHcyNifXfMCDu6reECEfPSIvc3Oc4U8/nTNkYepdetQ/rUpuB0xNHYSA+tu3wszy+e1rAIZzXYp
LjG9t788fwF4JuSZsNUCCvjbVPmzj5CghsNnLmx3Xg+C/+e6nztKWuVXbtyVgfsb3sOF7UBFcCKL
azxXjRposwiNt97AToDFGw61OS6hD+2rta+tr5VQnb0XzCvM4yWH5QdHTiDj/Qz8d0eWXPtQLs76
alByPfODmNBCs1E1ex93iBerbh7G40J2+gWAj7VELUvoC9VSU+1SJxFW3AabcI6rHJ1ny23yJ1Sq
2Y8JbPaZKE+ZHeGp66euyN1f/dZmJqLoscD84eZeddupaxMG3dLv3TmUbwjHGeFsJwUhAEyiUOW5
VVbLN4ai9u6FnTVJvxtRg7CQMXb+Zj+aDvSwgyfO52qlxEN50+29UmR6P/S5uhxIm4BuMo36lTg1
SIBsg2SX9Yu3HPx8Q02YT64l6BhaMaTXqVvU/GaYAREb1ut6aKfJqeKab3fRyNaCS8aQ+avUy3iv
m42iViRD4sYrcLWzdxvXFLG2Kse63JKqTyKCidxnYRsYoSYN7PFQ0MA++KWQOg5dIdbzvM/sR+Sw
JANYMqM28FsyXNpRgs6kpzogSpNE31aNoysO96X5InroMW7pgljgTWr/3hq8OT0sYqx/+JrqKM4b
wOqoEqnLfWZX+nFk1PNPPBfgM005tX7Uj/hx1HdFkqG8dtbV3q7KnkERkVMmoE1z6vq3aHV1uQu4
h7ddNgYdh5JwJ+x1M+kQh5ThLdUxqTq/uLQ5PkCes26Ue+ZU5o9Fma7APe4i8n2LLkkB59nAynr0
ttheJ9TDstzKJ3xdXh3V5Fmk/Ov9tvMaexsjrkg4jomb5tdAgK7awfjIC2+pk5IMy9C78MpAGAD9
xXzJeJVPetswGZsizNtYlJx98ZzZGXHDTdvpA5BQejdkp3yOavHkk7Cy6Rt+D7ZfMyUIUNZam2GX
qWBQcSo0UgxGJ9vnQ8H+e0EnwAGp/Aaiy3Y4bEvKLDZnY/c6kjkQA+EmBLCRmzjQxOZeNzIXqJbO
sRrJfeM28JO9MjQRkSIx9dDMoyiu3HVJvCgwlsmjdCaZKK4aANWzYPXcX9rtsm8NR0rGS/Cn81ZS
Eu0CNFDqYSur6WpVVptfUZ15V4u2/Obozs2cx65bI6qhcgCtkXKW/a6ebQEAs6Usnsx12+d5nfgh
nZOn9zVN1zdDT4DFR7QEHGyBTr6WQapX3JSbjwyIq6PYQ/X2l1pTphxqMPUyrph7O2GfdfobOS3t
m6iEm18a23PPcF9Pb95cuXvLzqbuBugezmvEFLlyKHXe73Cu858r3OqvCvT1SWkP6USiSfSJnTKl
ehs7SvNdPmt1OyL3QCEGB0uO0rwaKIdZlfFqE0FO6ObSv/hFyyE4ZaDl3CSj38cF85j5FIvP0h8D
zYzrJhvUU4j06CWrpHmyOj+YotpuzEtDQLTcFdks7qkntqex6Pjj/aD+qtTUP5WmtcKIs1oWeKDQ
naAcUz1Fy5rqnMgjr9no3bZhjHICYIAaSI8H5tL+aWj6ZNSLK0f11bH86V4JGtRoCObhzbbShnqE
JkjvEmjN85ofSEmXTM5lTknqxVU+Dy2aFTKrCft0CKadNSILtn6tj9yF2auvFnckWnrdHHKeutzb
KZQw+S7hBcoYWa7PXk1YB3FuOzmyZTLD4M81gq3odCZjWuEDq6hnpNRVEwB3wsiV+omAqepnaea+
RYW/VbdNReW5X+dUQ2tB79a7sJiVOZgCWrszXt3Fq18qflmCS3S/JVwwcOOB+aFLq3yhIcDHnddi
e7TlauFaEd3yqNK1eLDXWQIayQUWjuuj1TF6DZjpKhjb23lMupta2c7XvqHTvwd2clTcobz6seKs
e07btf4yeCUlNgrwAk1YnjhPmbu2OPDX3LkR0NzZWduk3Us2tycFIj1IGS3EuI3HyWpKEc1TyH0h
1qmAToJMfPQ8RC1FRsxltHTN+GvGcPHDowVNqTcc9qdDkZCCQMptjbLAKLRXYTl5sZ0N7n3uby79
U03cdMRMaXlvnMXc1wwj08CVqnhBRUfjsY7zT4OauI6y4bRyh0Hl7dmmy+Z7CwnMIg4rk8cCMMCK
4AuyMAJoAn7avDK7zkbd+HGv7J67d+FfOnSZmjLGeWQA4pUl1upM1QlioSE14306JMgqipO4PlJq
yVY0aJP4Tj9e3Tou8DZvuxC3uh/TOyw0BOYmslHnthzBffuTLIlN5rqEQpbtFOx8gLQngET9bKWL
7e59qwKLnftc3qCTbLwYLwlgFT2aBxNdSH+NOVsRbFBuNffrxEiYnegcPnI2Qh/vWPY4O1JUet9F
5mizc7LVOlsElDvndmpeAu0mjy6VC+/JE9OrdDaYfUzwOWNlpLvSnIsle5JJ7iYXxLAut01HSsyB
5c9hhhyP+7F1mX0M6zp3KdW604Mx1drjeljb/koozpPIH9Ox3I2V6rZIeGtyi8difpjtYHyd1aj6
M0lOyGVTQb9TrbUJVKRyX8DuFo48v0/PWgdXPfhr3h6tpUPNY5TQl/zUATmDb2dZvGKz+pV7C5IW
QWb7YbBq77dWWeXtRT83L6cjgc4MnoPsbqqHcz8xNVGGcKTPXbBIPA6ZkzbcSiIAkgGXuKl6DAVI
YrzkZvMrJvhtgG/oD7KtnXdh0qaaMkjlF5vbgFrrBG06oAWKj0Mn1vKmDFsuzLqrF5vl0zsXpQvP
RM6NxVD5ZfTKB2s0xdvSbv6PDA04IszMsb4NW0cj5FYk7SiTobBJbQtfYTpZCaW4NzvfWIXFFfL7
N5MMVRc7jabC83Nqcn8LbFIgm8o6K2yNhslsEJsc0kWX7YuAMj2aBd1nVEDRITAKF/scIU4W7Em3
YxaT1wjnpUEAxwnlcPUWzWydZUPHlgDsD+8GWzt3GtS52SWLszx3Njcli08tr3bDeKGoKAvvch7Q
e0VN2OZPywpFBg61uNf4rhdWOILKbD8h5uvJg9KKDt4vYS68XloXfLgefUZpxGMZmhTx2kl02Lph
Xh/nbs45ZJPmucc4+n1xhvamsXLjnBWVtg6NMKM6cqB2ZeyP7ZgplBLAgIz/AUOo5ouygfOUJ/YQ
HV0Q+bhI5zMTujUcQ517Q9wLG4CXwSiYG8jGh9KenZL9xEdIerRLo+tBdszBdbnkTDAbHCDxa4xk
IAaNKT2fWTI9mlygCBAK7ops3M/ar5wDk4GAsYvJ6b+3hb38WhruHVK4YJl3xbh2X/xQiuoKcW9+
WXBa1LG/nDopeGX+CCQyeRr51FvfyR4VlzgVoa79bSleVKaWX/B6PLUvhzLcgVVVwW2vakBgJhpu
9ABk3sK0NoHbf8P7pt3LzG3zrwgNxpEia9YTMplcoBMx2FfKuNeors5SYLThCgvtcD0jLp/iAIhr
O2Mios6zW/hVYz+iqtheKbZmNPDGV8nwNKYl9o99T+yWfy6g719I9l6+m9Qx0xEePmh3IZ0wuopJ
kAhJTw2gnfqbeA6JQSOqK/DCm2wqwwwFWBZQULftlwHqHjGVlVuvAklEs9vy0k32CEJC5FC0o/VO
DeiCYLdPG0BNKwGFdhPMXRz0YvCoqn3UZbB74ePYdsH9NjmLBUG58TNxJXdH1LXL9TYPG5Dbxsmw
gwyZHlKE0hOckCw7cMygfMqJRHB2U9v2JP2g/KOwLOsVfHhwOXJ6WdLoB4hBJDKxcRzRooishFYQ
LBs4W6IbS735yVkHnpwTTERRG7eWDU0I7dZ4B6LGNHlMxKcFB9D6krvJsaHjFNJxcuL6jRa56Wcb
osoR6RcKxmXeZ6SmXhAgI0FVrEYIGuKB5bsYiySFrqjXJCpXjne4Q0Cec5LAaaARmfjoubZCvril
XeIZbojOJGF1Ls2udmb1M9sazkCRM30mEk4NLhsW6H6jicP6oa+66itiREfv6eTN05xmdXYuKLbh
M3Lt3PupTaqWkZoVOXrNKGEKpbxeKGheumIOvhARHCI4YjpRsq/CDRvn5tjjTR/k9o+stX13VxTG
Ot/ctNW3fdj298vauBZ6jQDVensq5+vEKftYWRNKMKpwgdu68YZvTVbR2xZEgXLII9xMdqDh6p7j
AN4IXxkyXKephEDwJqY7jqltjp2iRNeoC1KMlu6fe0CN4Ry1VjteczTCDaMdSr7jvqjOVtJUzQ6R
A5Qg0p7uecUTN+w6RG7dBXNSrN+paQLnaAlwvRhoQHKVWF6x7jhcRLCXi0PLSdj4+LNO7WGhiC7T
J3J15/s162duGO2lL1mXb79lAltyKPuwfA25pPu9x8aCfeiKoCN2pvDRgq6UmTErHoJbZYJ9g3OB
Yo92u3wDl29eWu3nSySJg3+CuQWXWYZxvW7bJXwh7wUFDyyx24H8bwUyZUcEP6ui3l5z+il+lazQ
sU21P6u4yAt3PFF47hxbuV/9yMlzZVCP3LDYK9A5mM785OMY5hCBaNNuNYITy+Ljp1B1F8Oy2mNk
+fbisg+UyFAWFWm/D3SI1Jq7hRFKQaq2NIaE7W6YNGatO9/yrCs3bRgwkMulao/UjOW3ruVUpohD
bjTZmqMfkWP9hsS0uMPLOqItzO1a7FGBJ3cj51MWU9pLWrO8nb7Y6MO/aviaR9eDO1Dcjld1WzkP
ReWo5r4rlol4nTCf1zM7mM2XIRsGok+33iH6R1djclxbp3iYtDOANi0rRpXV2kAYqV0ISt3soAz2
dEbC2+eqpUU0Q+f1O3tk1+zTMTecj+HSN+eNMvaEBXdRQQie6nI+uM7I/5xh4XnT+aZFTL5aS4pB
IdfiNWgRSxyJxZiT65m+BhEXk+kfDFq5X4p2gE8tTwEuTQq+nqgMCdmK6gVJw2hVr0tvkseE6v4n
QVAnaHU1i+IgoAbcY79xnvGAoO6osQQ9d7nhIu9HGR67ailhVnEF1WcGTecD/YlmkHFhD0jmXQxB
i9w6GQ8V7sOotO2qQlUCMLJLEqwx1JG+fwceTbXp4gS4LHokd7uckZIBhMHE9YSgxnmy1y5/NQFq
3riqfKpcHH99F3dWkNw1hUJb1C4lRS5Ua1YeWqf2vojaRrwzERRyNwg5bnEXJNMSYXlDwaR9q320
c7//gdRsEwfjr/0xw5277YK0Sy5YUqral31NZVoJp7mXwRg8MKyxfQ6czhWHGSHBr0nm5nXOoJsA
WQp1M2yifCCYg/e0sB5eNOS6od9cuvMe09W8l2S+jzF/l/WotlCfGVEkCGIAT38OZZ4+rzotftTj
6nytaXp/Tp2pc+hY1lxkO7VYoxRdNmCSS4YFE3pD+1tVwc7Isk7AcOt5g5D3A31Ea9/ZMT1S2nIb
wsNRMiPOjyaHxLR92o/+zVi4wnCAV9IFBSyK770u88cwKcM7CESwlyVJNnGCukwbBZ7A5GJyRROw
ct69UErQgNjoLaOxxfYQYbFKXr0M0OIwhF2hdiuqiBDF17heqM2rSb2wTvdOYXVVvldzBkBboe1w
9rIO/NtTB+py1Ezb+dAOaR8n0wzKR5KTfTXMm/qalpxtEVGXOXOIaFYOQa8pcohx7n8vWP+u8q4e
7d3cWzDneYC/ICK8yMyxO3ZpFc3bKr5jReTLm5Vw9CDf5KNjfEJbOhSYNt+Pwo1ZOq2NBadswvux
TDY3om3PKCUSKdkmli2+LrmzfU3yeZJIw0+IM7Fw04sqBqeLtwVEJt6YRZGcEgZXqDfQo7uaryoQ
0tJgR6vjy2uMY/1NEKZIj31ZU++nyh8ZGRXqxXD+Q9Tbwwrpu5lySQ5IRlV6VskhvBdNRp5GGMLd
XzrzAq8BMT7sknFdB8wWVADndqFCEQ0jE5XHphd0qCME/J4WtikwJBZte2+vEoEA6rEBO03CcoIm
mad9Z7JV73rLSBUHG2bo2FjT9DI7i1j2y9TL4hBmYclOy0KP+gsp6oaQLk2LnQQczH+aFIhmP21C
znHdYoWnXFtLxBdhZ+cXJJGF9fUy58Gdm5dVt3PmrcKw1aK2u8X8A7094VjgZXRO/VOWjRwOa7Yl
ZrcawKtDmlEu7yRvsd9tHO1UHAV8FS+20kKCD9nJQ975VBgdQzAEks+Z0mRlC/+qGsNY9RwHyEM7
rmS9dAwEuGY0wvgd9ayCjmwH77pzYaBjZ1s1IuNAF6QyqkSiweU8o2W3i4dRFh5FM5gqmrwFgfau
wkn0s030+rWtZHGr0KdbJ+kgKDK4rE972urfQTLTEoLwghqCI1KHFS7UzehX1g/qwGWMaVwaCtO5
D26ldjp5TFSw/UjFYl1jNp2tS2xlzs/Flc4JpqkQajJVKD0HIs42mFKrucVm4EjU/M6UQbgz6iBG
DsSO8k1h3WeMPyjjVll8sNmy3Mdp6CGYu8mD6C2tITxfRToux4Xv/WXjXjdnCozjvOgzmHBnBk0i
7Wy6QhrB3dmiQ7mhZuASqayhnaNtANo4BnnXA2XZ+Aq+gE5WFCbtbKOcasrg3qtbZLFcQultV6Ep
jmbe8je06vPtqf1DlGNVOMOEaIc7HJPJW6nBkuPZMfQdygQVghGGqzyH2cpmTnW2+ii1KkCMuiBi
d08unnqrgN3IiLV19pipZqQftsLumcQhrwJua6q3VHY9eoikBFzC111p1OmNfpQtWgBOWpQYyiX9
OMoHRpPv2MXrj3D1tpnq3kEVsgDauuhxKCZRTKvqQeW4GmL4KO/VDXr/nptpcA5tksJ4s3T7vTWm
PYV/rx0dn07n9WAXQD77wowA2m6wIZHMgvr2pEZdd5npzDX1TDN4Zync9rrPyCToCJnrxPUwc5ee
lW3rnAcgJXYUEDVPY98aLW8HbIE/+8Tabr08qMZoQWIxnal2C/LLQOeNBJ5PR/9qG71KP9EhiCcR
AotCAmkLdb5XUO+Oi5bPVbOBqEnq+uItTItZRDRiKBQTiWXqqDs049985oWGEC5h43IwOIBkqGxT
IHjkP/n6FW3pzLSNEOPSwdE4eaJ2WplC+3e/9SlJ4H/GpzBdjSKfySUSN5YNBvnO2l3J1Q07ZD/Q
wcr+IaY2iaaym45+uZg7ISqiXkWS8rnGaVeVkzz+/fHv7d6nxzOlFTN+QIgtHNifTmscrP2IaKWO
MF7RGFUImaczC42gg7dT38JQhNHmqvSyNxWi4L8//P1MsX9+PCy7BefoeKf0lD+fzpQwz4W4a6Iy
4Zrd9zJh89QMBNyX9Bc5oibwtBRfNux5Tm+FQ3RfNmhNqGeAuztv/P7JX/Q+NOCf9/E/f9G7gBXk
zknX13yOtFWcvRCYuyIN7Ziq6amjKOawgQnv8aLtq3FxSfcK1mPTgAXYS4owfAV8QE0SfvKm3hvi
//mzGF94yryVzr9yxTrDqTwpmuOmTgFecc6lyDoqcMlyaL129/e38D4Z4vS0U76Hf8o2RRHzLiRF
L6phwDs6EMTAwavKfQdxHGYpP8qNa14Z8Wt/Eob10TIkcE967mkNSvdd8AXyyKEtB1h4zID2nYfI
hIJXosQdLXOOdi486gbndut4/234AytQeeiMvdMK5Pny3QoMWvyHqF8g+4jBw3DVUVLor7Xi/D8H
E4LY/vur/fcP/fN579bX6glsKVpjO2ys5RSpul6vPPcSNYaDUrwbd13QdQ+hW6WHvz/53yubJxM9
4xJp7DON6vSX/U9w47C6rcwVK5v5SNZFirKVy1a3/zGp5Z/3yYhAlg1+DOCcP5/Co3Mn7NjRziLH
C/ckfAtqeQElv3zxUVt/sm7+vS/I3ub4gDuGDuRr/vm4QIVJWAtWaj9yg42AxDHY4zesNfLs76/v
33tCkbLhM4ccsod039Pr/Z/Xh5Gr703O3ZB0dndO1YITC/NwHiPvxJPcA+x+MnD9wyc6xDDhf8eY
8D67UNJrd/XEnteZWN6SFcgrHIsTpthn5R1ZjZ9lI320QhicEGCDCAh/ej/TYGEehIK35TTuJ3qU
cNOD3ml/mJv/x1JkABGJ8FIpvtq7d5kjJaeK4F1und+hdB5DFEem++QpH70/wsol0ilmoKCI//OL
LT4q3TLjKSP6AA9jYbidFZnd7w1oK/w9qNjfl8hHizG0QrQDlGKcZu92mNf2broGpyUi5/B+aYgF
iU2a+mI/VRQyn5wk7yOKTjstdHyLt6jIjHg/pKQNp4q6F99xL9P6JYfaQx1aIlzZ9FUwNKdhxGKc
n/7+Ez84vrgYiCCTnJXMeLb/fKdbEmyOi0Q0IlEAP6f0k+Owgrw6dXHoqiQAj3DUUTnIHT/5uR98
TSJg4ZpJZOJwUe8KldnO2yzo2OlDMgXPNrbrgrtYzmeMKpsOKe7o/d9/6ge74VSQMZjFkVxJ74+W
YQlHFHYVrBbi0J1LruVhEs5n88g/+Iq+TZ6bJ8koIvj53c8irCYtmtOeS+xSGjTv5VAcnWGQ1kE2
FuBIXljrrUT9m31yoH34ZC4CDGyMCiQt/c9PmaD6N2PNhIQimOidscIku2RgbwCMDPKVsx2p64KR
M/nkwR9sE55nUV0QdY267fSH/c9J2mN49/GX8mJLbS6Gxpr35MCK+xDU5JPcpA9+I+F/DuNL2Cqn
QeF/PqqrLHtb3BpvPs6/negRlhm3x3abQyXda0TK30sZfpZW/MEPDE/J8EwPckFNrHffFLs0Ccwz
mySXxOdYPWIkjC3JMbXwKPznRRqi+AiZscHQGyIw//yBBZZzMCR+YEIc0C4cUTEtnftZ2tu/t8Jp
3oLFiFWXvDfvfSCgNQfM8OiYAiOID7gtlxI1X1bMn5RiHzzllIzHfzg9CdB/d3xOuFXqxg2hpX0U
olo2LlqdzPvP25oqmi1nk6BoW2Sf/fnGjJXNhvKdcZVIRurbnmiddtf2Yvxsf33wcziYJVn2Fpcc
K+HPB8EtqbRxmSCxLeSS5rXdx8gVP8kb/vep+M9AUdKyGA5P+fPu19gULItpADb5ueUFh2e+7vMB
JYg2eP73+Kv1+vxflxxRvIxqRKDungarvDs3ckTdYAZUzI6jadmyQB/0aszu70/54If5Aeeisrjc
PPq8P9/eQnpr2pcdrXjYQR5WGbE/vhkOgT9lsTbpZ6N5Pn4eLQBjTKnv3mfiz7Y1+T5YDmIEMcAE
MkwUnjVJ8dkUVtHeT6Z33v7+Ez9YIPxEhphxy5D4/6/Wm3R8PCu8yDVrcny7LTxDO27/fb2TyAMY
5jqnUzd8F74dDh4OdywH0VRZyV1gsDsNRbl+Mrvy33UB8JPLVcLcTIYLhO/2buJlhE2dwjMdBtuh
0yaTBc/M8gXBfngMlwAHbpkayLxhrI9/f40ffDnKLdICXSYVSrCUP1fKnFt51zGuJGo9lX7HAOR+
36ZQDYeqJbQj8krERYe/P/Lf1wpjKXiVJ06H2/P9pZ0tdhMuzNCOEqfZji76rB+VgJu8Ejbt+V2C
f1dGbZeB4f79wR8smYBQz4ANGLD/3ifNMvWSApa0wWjORnFTuKqOBq2X/1zH8vNCUi9t7FYEfr+7
v1ptcPIHSMDCKmiOuBoTIt5E47MVqqp2P1mgHy0drmYQwNMbRTL35/ebHAZioVKlLw1Mfiw8hbKu
ygWZ9IlfXJNGuF67gHZHh+L68b+/Tp/XyKyRgOXjnpbW/1Qifg5enXou2n9kTXeSxKd9S6LiJz3q
RwvUt+mJqSFdWtV3NTOJT9ohbx5dslf60YB04YdjyPREfdtBnHnD2f/jV9FKE3NL28NR/eev2ghT
aTEIsjpVq/MdHnftIfgiIuuT1fjhD6PLPxUf/HfwrtcnlwpRKPkM5LckOAiYCwxJMpDKVp2VtWsN
Dxu+n8+QsA8eehqRQt/Dy+QKf3cxbDYiZb3hslmZ1wYvhYFrRQXf/h9pZ9YcN5Zk6b9SVu/oxr6M
dbXZBGIjGZRESVRKeoExJQr7vuPXz3eZWZMRICYwzLbMlywW6bibX7/ux8+B1cZP0+31qXwdybE5
eKEavFO5FbSZb0n7mB5bSHVoiGpoLXLDaSiTr3R+WeVAf/jYq2uvuhdVlMt8sBBM4WVlM69ED7PV
G1In8E3KERuHY5fuwq6R7/sB/jAnbLKjZ1MuUsKypsZL/RucLiWpjT9aFAFTGPJWtu6Cv3GgPcGl
aya+fR5eBj0YTbShclA2lb9DRhcwnw9P/PVZXh7zmRmxDGfnMDKbpJM9tG+8aRrMTdUKai2EInXD
TTWneW+kgXQj99TU7AS+2iKBeQjachtNnkheUala2l+s+B+yCniG2WnNoZLzLJ0h0z8Gyym41Wet
KmPAYbJ/29W80a4PfmmKSX5zl3BzCkm3y7Hr5oQyBaSMG8vQSljX6B+yxrRfGdXSRraQEVegxtdY
SzHqsxkGI6wnQ8s7AQK98psX+dQOS9V/QnZ7LRRYHBBvLsFPDspXnk0g3MhABBQCjgoJ8a1XgQ2k
UBOsBByLVmgpwfGQ+8B/Xw6IriavUBFNRSTYD+09JEV6u+WlRf/z9fVZmjnEe7haSbyTfJiF8RXB
vU1LK4akRt5L4NK3Vt5ZDwX9wp/+jilonx0RWKMAfjmmtB7qxpFYpGJoive21wRUNW0AveCK+ujx
bxhD64oUHCG2Mn+FQ2YTwA1NwNtRgNm3bYPsJVjxbdck6f66qaW1IkTjAoSMmRt+Ni7QTLpZp6Ru
NM1IHyCysN+Zdmev+CrxV+aOE4pkS6SHuCHmTMxZ0pljOLHvshoE5aYFNXqDc+y/BGSo9kVLr8/1
YS3tDJJ9gBXBLVHDml1/WkPLeGpSOoNNK3Ojiea4KkIijLg+WFms12MjW6KzKbj4yGTMx9bripPU
oKtFLzXwHq98yO3qFj468yhXYbcysAVrNqzLiCeg+CKAZ5f7sG81Ca1xSupGL5m3fupInxF2onFH
aacPEPR5K/Hm6/1BZl1BNoc4QqXPdXaWQ9kEui/ltLRTV/9WiIaIVFP7j9eXa9EKGoccY1IZ1Dwv
RyVJnTlMcDOBbYN/Ve/86h1gzjVFpYW5E7EQhRYeBySdxc/PHC3penqjbBD2WTd2HxTFEzAJen5v
9bQ3f1NLL/n15mGxBUkyqXDVU+GZDUszkyr0A54E8IsRrKfqzzCz3qhQTWKB94COW8Khc3nMQ0pV
gmoimzqed7kGh24NcwzZZT1zgV/QniazZiun+fVq4dcNxDd5UxJizguCZVfQf9M5IPuSsj1ZU+Td
y22v9W/27jRXyBa65RbeXbVn3t1OwfgA+ojhxWjyXRqnz5OAl1VmtCaC9WpApqbwArdknsgq2uWz
QwXPbyW1Mm2ISjmG39JcKnZxE7w5P48VnqaEE0IqgQFdbj8goeC+LciGK5pwy02c2RDh9GMfa/dd
WwDci2oH4Bxd8hx+eC7L1TrZ0jiF2+BFjgeh4nj5BQkvHdHuC2KpSsDHhJUWnPTQSN96/3OdCIUt
LmZuZlzjpRkZcvhWF2k8msLsraP1zxlw4+Mbz5YwAhiAcjhZKMuZefiIqsJgBhiB5sm7oxcGvIzk
eyvSniKiv7i4yKsKSRJRcXfEv5dDqcKsrpra/N7Sh1zk0oMZHlPZ2ueKukFVhzCKxjI0IVZ2/qsc
hrBKcxPJY12QEs12CihFGIEH8/vQ3jqBfUq7nZp7bmJG22n6en0a56bIUMvUOBDiIa9Ll/XMRYVw
V0yOM9J5bA7+OxhVPLft0+5OgtN9Z6ceMDXu7O11o/N9+GIUJAGVU5VAZp5AjGA2Mvp8CDZwhMQP
9CMku8ke7RUr8xjgDys2kbWmCfG+2amm1O1DOczQAtqqeqArkkj4wtTk0ru+BstYMCYESeh7o66O
DMfsbqnyHCk0Q+AcAw9bfWF/5NrkXh4a743Hi3FdmJodL8P0PGsqMUX/Y0/TROodIHB5a2AorJBf
Qn+D7B3+auZ921YJQPrDAIkrMw49tWlKepO1f+tOoAZM1wXekJwWWZjL80WHwxQZJs2QXlgUvJXr
ABbH5K3+nfrShZXZKebZA+/AwBMV0lFvAzfXNzlWvl0fyesNQNID+lcEQERNy5qtypBIjepP0LXl
dWf+VAY4IxKagAV3hbUmx/Sydc/dEmEMxkhEUJOhijVXwevhYdDHjloZtXqYaohMJRrCrfpUSWn5
Dlhvvm/Mtj1CMKu6QxipNzDxJm/0wOgYcS2jPyiTGiT4mI04LWFxTwPrqxPScVBC5egOZrwWs71y
FcIIOBLmlLqQKc+NQC0DVbH/LR7L1NlppWbcZujhOYc3rZ7A3eg8tyjUYEjcK5f7sE2SwQnMod8g
uBeAiS7sR7hZaFnVo+DTdVOzEf1hilgaOVgq5UgmXprSPCuMM0LojZnSYF4zwG2bSMrbnMSLFQpM
L4NBZnOOd5hyZBjULKCzJ0Dqo6Lr+qTJ01pZcA4S/MMMNQwh8Mej2JjNG9w8HVU6CYB+Z1THaCjH
E0x17Tuj9Y1DwLOcTrLBoPGTfrE+RqiFZuzWvzHghnFZ0rWDPjuEL59jUnAQR5Cw+1XW085UaPqg
o6AlItnUepzcDVAm7EN66VYigxf02dkZfLEFGI/wQwEiQAR+uY66nkIvPbKOQVR9bmkmgp5LO0xe
fIQW+Wjk1fc27L+3ChI9uvcpM9qvA3XukdiybOIbuO/XsiHCV84+iIvc5kJ3VMB6c0wSHRx0AdvQ
8MtK5WjPKRyz8W1WU0v9AD9nFu/jcErVj/DOhT+mEMbrFUzUwuQLqVwZQBSwDAj+LifEqya1hWK0
2wBAgyfYzPMtyORiWwZRsnK1L5yhC1PiU85ecqUyqsEotl3QmNJNzIY4EfK2bz+pWHE4o+DlxF14
aaWijdbLEs5QO/nBXnUGaV+o8Fm92R9QtZcprQPtIgU420cOSg4J9G7sozyKvtOFXb+TOsn8eN3K
0uYAUMKRIAtDhXjmdYB1+EWX0sUdh0p0QBY2sOg1Ufydr/vNSS5gjlDborjVuqh7fLtp7iiwayBK
Xh8UWrkzpU9pZdRIAd4PitE/ob0g3dBabnxIYa6Dns00P+D71xCIr7cJkHxedYCiCKZxCZcLKPUU
kKQqgiPE1sv7KM7yY+DUazWd11NrU2dk6WRb5hk5rwoEctmZcpGOG9oAP8qm8dTp9mdvMm87WGLg
hW2Oll69DTyD8yHvqcJOQDJXBQg8uxbpbOp53Gfjpqys1P8RQkXZuYWihaYLjW0RbNUWf32sMxh0
VpZT7JRLN2Mr3FugJijyANyZmQaiEzhOjGnbBPatDV60y4ug3KGnRBtFU63lNxamF3s6BReeekBk
Zzt3VCZP91U4dyBajt0hy82jk7bSdiji4khz6WcIBYsjnMdrOoOv/ZkoPAKGAsDK7pnn5QM0DWnG
hscR4iTJjeVc2sZ67ewLeLxW/NmiKbIDNJ4S7XBrX25U6Ip6K5Xg4skSAACuBCFH/N6D5PspawS5
yPUD+epYIO0HasPU2bUCFDC7tKWBdm3boL3DGKALkSpotIoYfbbrVl7tEwGJxwQOFDgkj8vLMTke
yLYJqiv4+FK73o19EGXbxAyMnzSe2VCuFdGanPGraZyZnE2jltBdaCOc4NJdWmwVPX6OLKXZpmXS
rQzu1RS+4P3BUhBgUSA3Z1dDMI2BDPMSlKVj2d5Aj5K6NB5lK9vitRUSKJT7qahyq0IRfzmFkJd2
kVXSGO3EtbErg47GUc+cVmJf8VfODzThCweLo8UmV20ITy+t0PalIC0FpKb1PPnj4HRoM/ntzahZ
3Qado+Fjl6/VoV6ZZMZ4uwh8uICHz599iWJpg1bTsRHWlbIdoEk3XCdvpA8KBE7vHbsRtHhjs7u+
I8XyXwyUtxmRmsA3YhRU5+VAk6FvOzlGbwrR5k3r9rv8oN2r22DFzLxkis+4tDO7dggYW7NMsFNs
v3/Jtkh8bH7efni6PpiXJ8m10WiXoxnMOqCtECvqAeTCBsmQnfIOZpktMiuusaPGt7mrNrew9G/G
367bnr8/X41QbNyz+IsXdKJXQrlLOupu74K23/yw7q3bt16t85kUB/7MzpBkUFBk2NEfvENJJ/8X
kNO33sqCzW+YuZXZDQMDQJRIYjTTHgkSF35CN3OLlbP86qk0tyLOxNlYtLBS9Eis1325+z12Pz8b
h6cvn9YEOl80hK9ti5nbBTGdjEqImXIHvtWF8mDzBU7P95NrPUITerOyE8RevmZu5nIdhDFxH5jr
3d/hlt38yDa3v9xPX1bMLDiM86M7f5+ndVZbMI6KUUG65ZIvcpEmcu2tuX06fKu3j9ATrS3YiruY
d1o1tlY4gbDZbXnbccDC3W/T5sfju2Dzod4+8SzYwOm5crGsrd8cxa/BC6ImYv1G9/dpLx8Q3trV
++BdeONtkkO7WZlYcddfWT915kVinWZN+hjFIAM35R99A7GoCwfcynSKo3rN0Mxl6BKKRwEl0o2A
zm86j56LvGpvu9haG9PaXpk5DduKajsTB802vrbeMYSSuUBc1chi2E/WKtsvqbZr45o5j8iWVAOO
sz8mMHmPHMTW2iM15z6G23D7i45+HLG8+bU2ypfw85rhmT/p/RTJghLD2if1tv6Svytvtd+9D2Qc
YfcunsbP2W34XvtgfF7ZMWvTO3MwfjOEZi52jMaegdaB/dkdifJcb2O5xS7b+Vvbtd01bPirfMvM
f6ozTzOqWZzU4mBQ6dyHR2X7OXWnzbO3KZjefK9uVu/xJQdA5ZFuAdGWB2D80mPXsZ1mstiyaB3v
FM6HtnWIHHTXuUtdlAIf6g8QZx+qg35yblZmecmvntuezTIUNmNCjYRYZdvvzC/JPtj3+3Eb7+sb
9biWNltaUkoK1C1A71F9nz0IIviwo7Eq6k0Fybys0OYLI5Y+PrdZtY2mh+tDmzsCwn5Sn+Q7NI1u
AtARl7NqNqHqBYk+uZLWaHsomSBvVqoQKbdxWvE5wqecHxFMASEFUUCzk21BxXVpKrFVc1A7BLo8
WuDvcifLAB5ryYoPnc+esKJTxOI1INpy56kVHTFsZCdhWGpo/30Pt6V1W3VJ7cqjmr6PijR9pGdK
+fDmWSSJw7OKoJ1CqCn2z1k0kcPCUNUFkpDoWhY76F/xqXqTPsCKn6ztxflLjgHyhiN3A+LfoM9r
dg4Q/akmx5JG18q6zHEh1qgf4ZuDtqkyci3+nChdA69sakGPS3K7ljbQMaYfkmj0vhhN1uSwE3Rd
d1OmpvoAbKVEyqgKC3tTyMgzXZ+XV8E3ZVfKY6ZCtgkAGuWry4nR0erIGstCK1PpOqRNpMQf8YZQ
4wbboUZOFrZpoxuiPUKq3VNF8fGHXzu+vVUoEE77qNDMtVb6eXwpPkljf1DhglEWuaTLT5LghQoR
ox9clBxi+Iw1dYPmRfqN3D+sB33R2bdjoXLtht2wEtq+PmwaiwYOjpQwSXptdjtBGCv1I20obtXY
30tQIo8NfEfvIflcg6MuWBItOyb1frIKgIYuB+nXQlnPUScY/ASBSUBT1TYfIwhKKVU9X1/k1+ea
LCZpL4sEA71u86q8b8lDmsOe5Vrw7OyaakBHqvRXKiivHjksG+2bGthPashcAWLEZ0fMpz6hRVPb
uZ4UeJsB4dJNlPrahg2V3obtlO+sxEt2qhzp9xT0k2cjHZUVD/b66PENAHxEWxR4tnmybZy63s9L
TpcNZbS583NP+qTHMuBDp4Fo5waWZHhi3jy7wo/RSQSmSCFZfznu1AhSLU8QuM/rHHqdUY/3aWpp
x7dbAUUt6gXADmjJvbTi9x3lqTHq4JBBNhSaJciM0ex+8/zpssZAFBJrVBJf1vhsDeNRi60GBIob
9kV2n+i1sg0lqG16CEu3aTt4+7eOSsA2gG5SBGHn6LM9o45ynSB5Cw39FPq3US5NNx7SLyuPhNcO
xVYNmkMZFFncV+hG2oup6o127SJDm21lGXKdBO6go2wbEqANo4eMdqi7G0+q/8R+/eeP4X/5z/mH
P27P+r//i//+kcMkJfBps//87/vwR8Xa/2r+S/za//2/Xf7Sf7/vnqumrZ7/cf9U1P/Yt9nPpybM
s/nvXPwJLP35Jdun5uniP3ZZEzbjQ/tcjR+f6zZpXszxzeL/+f/7w388v/yVz2Px/K9//sjbrBF/
zeez/vnnj25+/uuf4un+n+d//s+fvXtK+bX/3daN0IUjX/PHX/v3rzw/1Q2/bDj/AUpYUIEAB4W+
gj/WP7/8RFH/AzdMJlTgNkWH+D//keVVE/zrnxK/QwghkokCdEHAwh3L6Xr5ma79hwUOmP9dUNGw
s+x//vvjLtbrr/X7R9amH/IQabR//fNy72BaJmzAo5F4E55am5+7NOdA0CV1st4DbIdYMURr+Wte
bLN4dzYtf1o+tySiq7+ir9eWZmdh8smbW0annmIUMUIZ5b5bSJImhKTeVeWdpBsrfuvSV762N7vr
Bojo4FPGXmO9R4fppksQ+VyDZi0ZwZGAH3W4gAB6XLqtQtehtCtH5YTn3EbJdzX9AWnZIcjXEjli
duazR0RJ04HoneMOuDSU0mc7wMaunrLavinDArqwAFr3Ff+4YEVA9HSuUv6hcefSCq0dUAakuX7y
h67/3Ixe4SIrZm0J8d7m8F+WB1PgbgEeUr6aX2XWUEWZD5X1qex5hVtWMkGeHawB9hbWh/wqSGVR
gtaJRi4H1OVqQSFJ00/IqYfQv8FD5vfBbqLccA9HsL6y515YkGbLBACWB8YLlg38z8ye7UslqGn9
ZEICqyJ/aaWPeZ9DgDCEAwwkCdcfLe0GCpsbFC/lW3otq6e2gsRtSzsWaX2/h+hpI+lTlbidVVhP
yKIV/l4xGimg0SaKPueAyd1Qk6NfQVn1pBUytfvmh5bafujG3jlGRRwbu3jghyvDm0XTfyyaCfab
nSji6XkNrK3pj/anVj9pIXTZjVK+06GQ3AaSrR/lyXIHT3qf6u33wmum26SWeCtXtrbSIDOLxF6+
wjFtQVlDwEDlYOZJzEKwSXVMsqpJylYd5I3uNPewO4Wbeoz2kkyus2hg+pZvEBZZO/JLk8DzR0Sb
oCQpus6ekXpuoaKjTcZJj4scdatifMiUjzW8uDu9aZJTCBMlT+ty65jRTSxV2nvDGsy1cFRUJy53
GsQvNoEosTwNi/PHLBCaiAi7NU7wa5RfTWQrj3SFfeu6KD6GqGTtxkSO7+Hqbg+wahc7uPKVYw0u
beU5KE7QxXdwp4nWHuIqekZo6bjc8YXm1Fpv59KdGY/mYXSs4dNk9N6KY3q95pgB/Y1rAjCtECVe
mqFoVGs1GgZ3lb+1vOkWXfmfTgy5IP1abhDRS9QrNjQjVXjvf7p+cS2NELgolyRuhGb62XoPuRIj
bz1Jd7ZyW8HY25vfrxt45aTE2P4yoM8uEVQZKjlWe+lOVR/S8bZDZs65kY0VhJJwPbOFEsAsmAB0
8I843ssZzBNLaR2U7e+aDtpGJTQ+6VK1Dys1gtcamJJvJ2sps4WBXZic7Y3arpBujC3nznqflN8U
9dGOH2vt8frsvbqz6C09H9dsZ/QQJ3Rdbjp3vvy9z54M5aZPVnJUC+MgeKNzg7I/k2fNFkjWzDoG
Kx+cJAmtVd92HbWFLuih07r99cEs7LULS7NF6msE09QpCE4Axfa5YR/QQ/rtuomFfSAiUdpEift4
o4vBnr2BSrtTkQGPAuSD2uDQTeWNHfv1LvPNuxhW0fua9uOVe2NpVFz2ophMaowWtkuT6HPRs1Y0
mPSrA6Ki3yrT+nB9VGsmZluto/e85GUcnKoRklANcY5NYayFlK9CWIgZBPWdSDIAeJk/hYGetNCc
tsGJg+r53a0tHUauc+hK95lzZ5efKBJtr49raevx9qalWeZ9R/H/cupaeSzhDsSkr97LPuhd/0Hq
H9At/ztL9Jed+RZXUOVA6a4PTmZMAruHbhQG17VUwqvHhpg/4kpHIQFCVmh2ccuJV4UGapcn5b2Z
7XJ9047J+y4aD7AJSuVaMLa4WmfWZhs9jWP0QfMxOKEUcFDb9Fap5J8plIy5o22hL9+QMXWN3tpd
X7GXm3fmaC9GOYsBldHsJEgy2YrBR7lsDrXTbv3ytog2gap+7UrS9r4Q6apgxEcvNb4Lkmc/OKY1
2lDS9766T8MfPRzgSFrekxfZ9PmOFNo+deJDrRmHIW8QzvAhTD361fg3PN35CokVPHMOjWyVNkrC
wQnFblitvCNTSPe8tjHSp+vTtOSGzi3NNjYqVmaLOENwCtqHSi7elVPw069+80NEw6S2XkmRvNRJ
Xy0KlLxkrgWH6hyP3zmt1FsTDU6gdDaTfSSf4dTflamiBaT9pnX2Z58H6VB+laJtasDR9AB9L6rD
4xYdHETBb6PuAcEEV7O8jW3tfWOtbLBwjVEs+OsDZzPvRW0gV0ijnlCbdvYyAea7FgYkpDPGtWt5
yVeCUaRzmacXb8rZwQjlwVQKGjpOSY6edEtqYtOCX765vsBLnuvcyuwYIC0deI0xcAzCp7qt7tF/
bUb9Nl3lYVgcDsBrk+CTB8E8HqeP14h5HAenWP4coFYsGKCvD2VpbSjK/GmBnMnlqQjlaOqrjqFQ
TUGKW3DCP/ydOIYmL6BCmoA3qvPcfAtN+FSFU3DylAd/1I65XFITK45/YygoX4lKmADqz4aShwVq
ko2HC2brSx3yid/7YuVtsjhdQKTJicCOQbfw5XSpZi6bsFkHpyi79yYNudNDZJQrF+PrZxiXiX1m
ZbaLNW1ihGUQngY1Qzmn0dVtbfrBzeQhgEWPy72pFV8LWqJq3/hmQGa087VqjftqyYudf8Rskw8G
QqjAxYPTNFDnKuFQgTo+RJN0pM3BlvydnPdrSZpFm3C4CApcDTq5WTTlhaNcxi1LeJMiRtnliDHB
RKHDEfvx+l5ZPMFnhmYxlTGYbdVZwiV1LYI7TwZ5IS6pCRH0/5mhWQgfiVdLh9LGKXc+NR067Tai
Y9qtXRS764YWd6YFP97LW5Wn4eXO5G4j+U8i5ZRJj35k7arxUQrXAoDFaQOPDdWfyAUpsz3RqqXW
V1IUniL1l+UjQBK9c+xkqzfByqX20hg5v9TA7tLNJrIAtAxcDmdoUZ2kKyE8dZq5KccG/t5D2d9n
v8cB6Y/sOLgyOrHOFs3W2kHycGXZFmYTlDu9vRbMHnCbzszHfRKFkP0zUOex0R4D3l9rrmTp3X9h
Y7Y11EpusgGBOhJq0oEo2LqFOmJX7BsED0e4daTkp2SrK9tk4UYB640vBgtrk3WYuZYWPSACVT88
2V7/EJXGlsb3YPPmrUg2gZ2t0q9vkMq6XDvPahupztLw5LXGnqexpMVolJUrW2RxJGdWZr6iNaWo
GbQsPAVesmmtEqbgt3VVkI0DNk4WCqAIDXPsQ/EJZyFjXnbBIFN+PE32PQiRvd+9jZXr3xbIrpvk
iQXB0aUFpwsSv8nq8FTJX0IViqX8Y6Dea3Kyklhc2s+4BjD3NmynnOBLO6Hm1UFSGuxn81lPP0r9
Y5OshXkLjxKKLX/ZmJ2ZHBSRgspheNKDqb31YyRc2lwvDqT0b9PC+i1y6vhBtktkaeO159fa+Gbz
2KBZLbXg4U+1/cHpvkTGt8b5dX1Xz/CKf6zV+fhmuwH1BwSLazM8SXe1Yh6Mozlu6MWHOndDDxqS
DJZy0NseLjzXStcmd8HzXkyumICzrdioWt8GvYYgY5tsxmxXGr+Fqbxx4h/XR7loRxD/0I/PkOfd
lHrR2hTdDYKor+bwhOCdXn6W5Y9/wwiFHhRWiDDAK10OJh/odEWGJDhp1lGPD6GrWHfJ2pZYHMmZ
kdmMmZmCAOtkcSEihrkz6vCjWanjpq5izYWjeg0euWwO7kCyQUC+rJk5xCVpSFZxrFZAPyZNGWZz
m9AnEaprW2EhSKJCQJcPPQwi6TRzr4Oul21lcW9UAMqIqNWod82wRTaz2qRr3MVLF/GFtZnnUBAM
Lml2xAdWW+u3VEJ2InlQJlpOUfu9ayONAvxjj1KCY+382N+Mo77i6Bf9ClU0WeMBQefgzK+gNhR7
ioWPHHzyBSrFE7cde3tTyUIYRXFAC5fatK3GGDU2r6hXNuuiazkzP3MtqC0pjSKmW3JofAutjYds
1Voa9iWemcU75MFoVxIeRkce4fJITCjCSnJbCQfdINzzHu1Vdul9lH4Nud6c6jfrUclviIq21NNW
HjULuSu6pABuiR5twDezrdvKJkmxoA1PX1BuEqp96MQGqC3eWaj6arScXT/9SxN6bk6cpDNXRu+n
n6I5Fp5kOpcNdH6q5yn68j+zMQtUfV0aLHXARtHd5vlT2D6MxsqsLR3D82HMshq2FARl2QkTW129
z9RdKaFz/4xo6PWhLMaJIGAECyOHnlaiy/lCLa3T7JH9X6M9Qki8yf2PaJdvo1b62QbFSc4QUs26
myaOV/qcl00D82FXiChobrroE03JxZWeFr52Y05puHH6dkAcsrAP9IKhJotQzYH8ngLQse4PKNOt
otPEAXt1NATvN0l9B9qJ2URHEqzfsiIzfvUhNyF8iNtyO3XazzSs7jUWQAN7JNKGWiHvEunQ9Tdh
Jq+UmBY37dlHzHJ6clNVfqgP4alU7h0gqHL9sFosWzyHOggxwaxLHWvmA1CQi7ukyQmgELd1M88x
bwzTz9BtmIybuGjRAxvHO9ko9B/Xt9jiVtaJCumYtonYZ/ex2etp3iUYbopEvlU6/RApcGnZmdnB
Z2rY27AcxpUc2mI4xQPLEMRXEE/P2z9auvWjpC1x64Z035aPcXdUtV3eNHtF2jrkI1v7ixfru1BJ
dmSVdt2364MWg3q1rf5Aqorwfk5S1TfoV5qdeKXA6mU1+pby1MrRXdw0ZyZmm8aOQtOsep4ocv5l
KlA0lO81821aPn+EpX8ibsU45mmvKghoeoS7+ySlxVei0yj+NNBpktbhQxf+SJKVvbIU57A5QUyi
WARUerZJJ8/Tq9EpGFN6O43jJkluyTYH6cqtu7gloZjWAJBRhJ+DgjplskvPZEsiergBxuVaxvfE
yLZKuH7uFoeErIeJ7pPIG84CDCWJqjEZsBUNthuGqtvkvwp13Bn9ypUx6+z4c61gDwE+DMQEnMml
K3f6pGiKGleew9A4eD8DJOzavW3cTTAB3Th24VJsg2F3o5uuR4RlZt2+H39e3/iLu/LsI8TPz+5f
MONcJgoHL4qeggqV5vB2Cn+/bmPRlZElEkkAAHhzQavULgIZCEd4cgjPDPs4AHoNyg+QS1jF3ptW
rC2P6C9rsxvS9+LJKCve6UYATKLaprWCXNHD9SEt+ouzIc1DChRs45C+nFOjlojIfveLv3WSzyzM
Ljpo1Qt6dpm0DI1486OfersgoFOzG1znS4VS8/UB/T9241/TNnNP7WBFqBR35NjgGVSH93FcbqL6
fR7eiFJQG94WQx5vDPljZKQHQ2u3QY7GITsyXoP8rMzt3KnEptJHYcrIgyRyI+sBUcnN9cEubhEQ
y8BsAFiRl7rc9NOEWLeVjHjJsP1Vt9Z0M0HRnw1avhIzLTqTM0Oz01X2pTEkJpM6xE9KGrtJRkiN
FqbXvY34/E9ncmZptuuRK9fByGEpm4xjqea3lG6AOWyz/On63C2uzpmh2c63s6wttKbHYUyQt4Tm
cxwCLL9uY219Znt/hJiUJklsTNZjGmi7rP4dGebd/8zIbMODEba0QGabwfSH2OMvEAerQdzy+qO+
JfhYeM/N1p8WiTrVBzZaqiQH1Lc2UvprlAfIolY22vKM/WVotvyoNQWO7jNjVmnepdoztII7GC5W
1mXxHoZ7FA4NmFBprbk8N0XTW/moEnwPvmGB4tKsDcjvfBMpxq5KQuXO9pW1zuDlkf1lc3ZW86QE
Pmpgs+2eZAUpGfO5GIoV77d4Q4FyBOIMDaoydwiF7Ae87CdeFfmvONE2ZnfUw+dOditzP2Tyzdt3
HqQuL9B3iJbmuyJrojZyBodcf5DJhzKX9G3hRf2hjvPVJralJaOACKMs6Tu4wWYZm7qNqxayyxBI
0nSsHWVjc2nFya4O8kNeHJxmLx6RfVzvYmRyrenBsNpPTavf1nLjxpIcb6ZmPFwf/9KpEOpNAM3+
ULq43Eaq3U1OHvNNYYhEgvFdyX5ljQRt+soJX3JVULAAK6JEK7qaLu306LI36BtHp8T/OPq/KIJd
H8fSrjn/+zNXGAUemScpjU55BrLH3Gho08f+b8XYuhUXJI3X1+0tvsDBdgsSJDpJX5EtBrGhl1Mj
BuT05R4JAH0/xSayuENuHf1CRbc+cXwXQjRnU/hD+nV0wOhe/4il8yjwbUDDSDu+UufVrBhRepNB
K/4X1YdpobiVzC/XbSwtnEn3EsyzBu1E82aNOJvaZlLz6JQl6WPNa38DPGyNN27pZOCSTQ06KfhL
50y6ZViOYz5m0amsM91Fb65zZdBAW8jnf9RFx2XtmG/rYPrjlqYkayLcQUb9FR0ZeeFqlGkPPI3y
vV8/dkbixvk3xYOBIL0fnXzFX4srbP6qheAGfAKvGR0tm8sDECYONYqgjU52ZH0pNDiDv0XqcciO
4eB9UIoPvD9XdseiRbhmBPM3AiVzSESuyWEiwdh76uodMU9uZ7xbxgaBdJ+UqYUA/fC1NOz99f3y
QpxzOVC6z+h8oOOAWiZFrcuB1kYBs9vgU6j4Ye31ZFumd0ritr97z2RoBsV1hlM5HvTepROhi28n
s3YD4C3wa63M+OudKxrvROciyHfy/7PIpQdMmBR+GZyc8dTKWyVbuagWUsMYoD1GUOfx7NZnVzD8
SyWU3uAk454nB8pZ01GqvA/mWIKkfuyHZ6R93L5CvVzy3o3tGgXra5eHeSqTgrpWUPEL73D2XCwL
y0R9vQ5O3DUbP642PRV52rDdZtfo36grrszn60NKCxhxBP6b7maa2i/toUuMEHKbBqfSqt2w+17T
Ttz1PxJzH6TRyrW0ZAu6M0BDVMPpSpudlqSQ0iD3gYFoXbFT00/TZ8magEJvUv3N+UO4n+ivJW5h
GkEoX47KaQMriHMCAEn/FUcEUcmtEocrW+X1UYRkAO8JYELF1cz9W0pLPMSXpIKakPJI+lgOkes8
jeaTlD2rvzn9yot4YWdgjo58gbUWdeXLMVWpOhg1jZWnvE+oikhbzftN9/ZqfGPDHWl2P1eOvMrf
mx35C3vi52c7UQKRAks5z3zFTPaFp7hdYdygyXewle6LBm7YH35NzXfpJgnh2/p9xbrYd9esz/Yl
EoNDb4+kTaRAOlr2IPSm9ggr3NbhbRR7905r7OrCPnp9s1dRcyw6dIPoqVj5DLElX32GKBDRqyQk
P8SWPpsEGnTs3BCZFdMZbtRGdXX5+xh9GZPwUEPFoGnfxtbfdNra3fk6COBQOsh7Cioz4sqZXS+F
QtNBAfHk0PNuw3FJCYc699oWXkhKAKMH7CgaEsgvzvcwGNfQGBPQ7tP4Uz4E8rYIINDVAzfQlc2Y
bh6NG/MwdcdMgn/6TVyT4q5mYkm/C40tKnFzsjbhIMrRD8laWT+Uod4k0eeqenaiD1H04+3LeGFK
HOWzZbStVrelHlNl/xSNz7nxLkzzjel/tKaDbt569j7Pf1uxuXB+zm3Osyz6ZClwY2MTkftN/S4w
jmF+F3mH4fem+hgY+oZ/UUqjoLNieGHPgjgitBNJTx7ZsyvS9yqme+DoBMlJ757l8il+rmXN9ePW
tZvPUPnuU2ntsS886uygwMGK0h18pZQ2rdl59XKlaseB9/FQ7URi17MdGnInV81W3OBCiRwc5Jkl
ESGcr2Vcowcn8mjp1Lp0MUr1b1mF7Gmy0xx6ZiEuSdxRvguK4IOqpofA+eiNw5sBPnyDwCnRicI5
fXlHnH3DUHtTJIvRdpKkuJXUFxvPAiBialHuriznkivgTSIau3H+tNtcjnf06ilIoeSnlTZ3da05
JsV7BOEM61jqaH/r9hdFp7vWgh9KT3eiSqgm8SmIpl2leo/XP2bhymPcf33LbO5NtYu0Nqcul5Ey
LDJn4zlPsVVtTNPaTIhHRkHorma31yZA/PxsstHG68RzHh+sxI9OYW/7zNrb/fPfGJqQChC88JRb
ZtNcF6ZBE4nDcZ2UY2UftNbZNo25tfXqObK3k665USsfrxtdiGZ5GlHeofOLUHNe8c2zrjXlQCH3
ktAm0RW65KaatkbptXQ2z63MLhM1l3y77Em+qFJyaAL12JYPWk/iYQ0HsGhIwXHTmUz1fC6ElA5G
13qtxPYgkbYDzlcccsP6pXMA90rt2ytR3uLsESzr4i0Ak8ksImomw+7LXKeLagQhM/0f0q60N25c
2f4iAdqXr9p6927HzhfBSRwt1L5Lv/4dejCJmq3XxPjizgxmboAukSySxapT59xPBY8/d3VAtCkQ
4TFYUthEEukaICkFnOFZZTmKdpLEwhPCPTe7uJJ4QIv3whD9kIWPd5OQzyM1JEXa0cgikLLKTjL2
O1QJXAnKDzZkKH3RSn4i7fB23Ql5g2TcY4TIat3Se1ift8nsV+kdWFNsKZw4wdTqcuFdhZQU1eRg
6Z7MEr2CgYbOGcRTDpp1lIyne7wSIqO3Ap2I9PEEBSnmmlfSekjRKoLOBzl3USQNECnr0mvaxn6J
crMxcq7atZMJvRyUAQn/gF7J+aopaUXwf6NzIGm9SQckdtv+90oKHGNhgnGMSQBxOto44+PUPiT9
6DZhassTrxV91QUWVhgXULRclIUCnQDD7wJDMCB1OH+fy/frjkZ/hY0RlmNhApMSwS4YBzCWUa5t
klZeNR7IeDMmnVMm3nVbvBExrpBZOQrCgJUfu7I5mcm0L6KPsfomJ/XDFwyBR4Uyp0MRkIXOd0To
pVbE7qnEyVWrF2lSThA2GsOaEwisOtvCEHNBAcZVayF9bjZSidhcoi9AS/se5JXGuZVW1wn9qYBB
QT/nonpXZ6Vk5QTrBF4AZ1L2BFXCpzZBWU0tot/Xp291yy5sMVtIAnB0BKkb6ipqM98OeSBussm8
bQ3po26MeJNn0w9dnAvOzl11D7DeQOQOAStaDs53rtTImRp1ACEYIjTgDGgl2EUONQ1w9trQlRi/
cvRBGlUzwKuPo48ZZTOLk1ppMJcayLVqBcFljxY+js+veQgy1yDXovRA+JfzQc11UBplmf4D9cMe
bpV7/inOM8JsrBjklb1JUTZE2rdajR7Yk17w+EHWrgraOIFMH1I4CIzORxKUFbD5FnIdjaFUj1IP
imZNSArOA/SzgYY9kJZmmGVJwk5tp3zErWtZxRaKjQqwdun3tE4yP02tBKhiaaJiI503Wp3uQVVM
dHvQtrk5BD68nlIVDqmubKUothD8zuEe1DHc1hUax1z7TMZZx1DW/wEB1bJT6JDeaVpvDEFUoWhb
U913wUGxiIPXXsvNca2vNugFQYwHwVMWWSJBu9KyYlS0Gg+N1ubk58/X9//aWYNM3R8DzNgUDUQ2
8YwsEwKeAyCGpleruWdofYb0TnSrzjFn56+GWjQ+hdoE2O8RjZz71jChZAdKUMBXytLyyk4o3GwQ
C1vIB+IRuSbQIwtzJzfxqCvbonwDGSUvy7w6rTgJEPGpn6fC+TekyaB3ESgjwc7wHb2TVlLbEflx
fWbXTlZk69GeCZAxqOqYPZSHYAKRA4IioOGK8r5SGlfAyz//DsRC2HDK45/ZxwsfXVhjZlWyCl3M
FZw9sSz6RgCS0gmR8nSPIpDXt6Uv1N8zZUJQ1nmm3OyuD3X1uAAfK6XGA7cBqxBkSXEZ5SrOpBys
uaYzfuX4xlr9+X1mcAFkxy1RwO+PQeZKcmHPMS84psfmxfwtTDD7QBhnYTIG3BBqNfhEjn1ZOjRT
t03Ep0J50UabG7yu7ryFRfrniycHlBITQZkxqET9mY6CaVsRccH45DZT9JFI/vUlWvX4hTXmbspE
UGQPM7wxAXh5rupbeml0Yf2FxAzudHDgScjKYGudDyqQzF5MPrsXyHuV/EiS/Vc6QiD1AEVLSOKi
QwJ9BOc2cDGQrp5wZM1gfiXvT7npVs3TyGOdWN1SeCkBEE7TwAgczu10gFGkkYhEV5p0B8ieOkn2
NOsA7La6nRqqbSoD6BQipCjibgMtFF5yeG3JkMhD9RbMt6huMksm6RVUXQe85jX5dwqkE4ooHUxf
94uVUwq/jqX61DiCDM/5IBUFFLZ5ASN1j5KaAm2LbpMmioukhVtEhT3knLNiZaPBIN5qQKPgBmCD
JMBGJiOQUJUGBM5JguRWFXGjyqARnKwXTYv3nbhvDV7Zlm5fZnsD6YqufADqZVDVMYdxLeh1BfGO
5FhbyN3puvDUxOTUClXg5qKR/venAg4rQNoBCAVvCSswVqhkTNWRfOIyUpQoS+k0mJw87MrxcWZD
Pl84LcnRBBAkybFFgXJSgz0xJjsaT0P3Usc8ydVVL6F1CrCloRjCVimDAaGiEvbJUZ0/6/hZa1ea
Cu20QEz9QhzehSos8L7XP65758oWAJ72r11m2VrVTGdTKJOj0DpqeBLN94ZHKLJmAsOCuiulULp4
iRR4Y4lWOiRHazBPYdAekDHvRw4UeuWCxIsAnGfoAECqUWTG0eh9J1ohjBgyUDofhcHrIF/zbzQX
oOHVovhx9twdpUZDg6SRHGmUCIqG2NeBwMyDh+vrseZ0SzPMLdkoeYCHG9APcQr6mtSXTbDWx3Xm
qsnrdUtrHre0xNyOSLtVSj1hQMbkC32d26kovo5ahWKfZOemlyr/vaURPMKLKaRftLiPcxVVBDBu
J0fFeteMkx57fRXZaLT53wZGz8eFGcuY2gbRYnIMpZ06gDlJKI402UNeSFXbaVlzzttV//47LLZU
kvSK1hqBAv+eUaU1gsZpKMdjl/2+Pq616xLzh0IiGpeQjmOBeDPRoB4nBEDG5EBoGdmbrMg7cahv
kqL9WfV+L37UH1qElOBciDxil1V3AbIBGFTQoQF0cD6rddDXQaMIQKqZAPk1Ze7qUo42/CS1SwPN
ajM4nH5eHzDPJJMPAtFWMA8ZTA6SdAt1WXfMQc6YgMmjaXbQ6vOisPjCmU/xG/+OkjlGwNeZl71M
yJHoiVNGeujXoPS2i0ES7DpKt9nQE47JVfdBNIeQC+gjIIbPJxYS3o1SUxCxnHodyuwJ0pONzikk
rBpBDzZtjkKPL8uNNgpNiUYVlGHU7h2Yzah75pYtV1cLz068dClhks7sbkgnJiDFxYsvHmQo1KK5
TPwRlHh1AtYob2We8sb6bljYY7Y5EYoozyvYK+PkPqwGey735nySYr+XG08MZDtTdiR9K3nv69W5
/GuYbauzhEoEkYOChLW0y1X0KOqmh+L/3XXnX7cCaCG9MrHfmOk02yxo4lEH9gb5cKPY12kN6qnN
dSNrtyaoGkXaqYSrk22cB32fEbcZjCSadCR1eujV4P26ibVxUEAdkq2Ui/+iF1COBmRdYIIAIz/l
76r1DFa+L9gAgRJ6CvDFF8XqXMuKTotjRLztHnosTjbVdoLs+3UraxEA8MZ/rEjnG9UMe3DV6CHO
+fo+V2ZvbMEsl+01gScN9tkqyMbSS0vMWauPaRBmRYuLMgrrnZBqmT0CSLZtu2j0oP9Ru6HSGvei
AEbFSs30u0RO75theDMGI7KFcB43hRTGdqmahRtNcWWLczfbUK8ErXJtfjP1EG32BTrrGyW0dlUS
o78vTqONMbbdsQV0H9SdeAj1YcNjWVl1B8S3FCaPej+LGQlKBVQ0yD8f5yRxjLT1ELnHBu+y+kQP
Xcwg2mvxfkWLM7B/52ulBDPeYyFgzlrqA+68t6CabaoZ7QPRvUlOnuX0UVYp6hkor/o+0pMXKamc
Xr9T8h/QCHDnodg1ww14kTPzHqB6X5SfQ0GGFpbXpjcCeM5sOLV/3cPW0rXQ2wVcCNgogCHYV0CW
gGFCjBCN6+UhGbL7uAe6dy52WpS44jQfpyQ6tRkw4nkVWXYfgUa56DZV09iFEbuyoeynWPagvCp+
4b21/DDmXiSKnpTQKcGHdRCrhwB3vG/UYHt9+Ku+sRg9/fNl4DYmlpIqwGw3KYRIX6rxIzc52ZPV
Aw+dyUBrU7oitmGyqqBMYsk1YsPxIbESRxQ5x93qIbEwwIwhaqpmEmIYGFIX1KdwL1l+JOHL9Zla
eyVAm/7PMOhXLGaqSPoibxI8tkdzl/f7YdyD0yG9SVqOQ67d6Us7zBuhlkwLzoSDSNZuDAgHA30N
QtBasFA3+AUPvD6qtcQ18MAgBgDsCBuAXZ1uNiF7UMHLEAopEMQZDPTPjhkATw9N4ya1dMAjvxd4
DwZ6GFwcFguzzJpBGUYq5gEJkzryTNBYqgho7XIeHQlS341iOfoI6USp4mHrV1dxYZdZxXiIzZTQ
JIYS3IpAPmFgEhriNMurEVFfn9tVW+iwpk08qFCzCZMJkqfTpGEle2OftiSwiYSu/LTfNkGMhC+P
/pdO2cWULswxN1hiaHGv1nBQK3xHXQlEA89Fxrn1VyNANEKA2hDYTmg9MIe8VWeqVozoTZCDUXek
MtrPpiPN7wE6rjOwuITtpsyEF5Dm5nXy/JX5/GObvcfyucp6qOLSfX4XTM22VRsHSCC7ND+s+CvZ
rsVAWT3NqBfqojTQ8yHgFYRnSVpsOsBm73MyZ1/A5VLBZASE6HhCpZV5jkBUrqiLAYmoQwn5ZLkE
47A4cmopq864sMHcJnMHdsFskHDQi53dtiYU0N71OnEH0NKj3Hd9pVZdcWGM/vnirMR2mAoQaSdH
qKx9k4TYg7z2L9HS3etm1g8vdFuDUwUsA6LJ7Ga9qyDTWaMlrVRqe9LS2zLQDmW274tiJ5D5psz3
peVkPzhmadR5sdMgpq1rlEIUcIbz4Y2dmBvZDLNV0LhFYjhZ+QyOrbZ/GsvUVvrCVlAC3MwVD3O3
epWiSoAEM96VaCc7NywggElmqGxAVSEzHCMex90QiM3m+vh4VpjhBRL6nGuZWgFfrSMY5eQGBMfX
dSurPgIkCKVJhXYBW0kE6rNLxxoXjwHO2s6zKNn0zKnF0/W/WKiFDcYP1QrdDdmIR4oCCSqam9ec
ORVxyU2RM6In6X8cEuOOLfJsut5gSEqwN4d3ySWE1/K6PiIQaaHSjOyuTrf5YmeRbtQiZYIJEXIm
ym8NRGXtU5JnX3ABmogHng41bcNkHG2ClmM8DLhL0nYGVGE3Rar335d/aYFxMjlMFCLLDV4Lxs+i
AeIhuK0qbnSz5spAjAJFBYwMuJeZ60qIRyEVBlz3dbNHJ/IItdeEuCjtuipeY5Mzpicp2wpi7efh
Q5bf5AFPTnHt3EWLG4pDoCEFUQ79wsWCTWTuofKCBVPh4GCwB/9Yp3qdrrl5rLuzRp6/MK8Le6zL
p1ZrtRnsCZm5Q++6o3TlSSgmzrthhfoHEqwoOaFLGZxDqHmdj6sK0zjNRjwcur50a+NkDdDxrfZI
qoEJsAeRYmTaGd5vSu4KI+jJnzqe9gAdCbu5l1/A+GiciGWfT/gCM3/pas2fM8sxEx4n76oHLcbJ
+GlBYjIaLazomg/iOFPk3Mu8UTB3v1LONWAGdB7rG3T/444chJxzLq2PAZg00GZoSHIwPtjLvaCR
Fk9cM1B+RKFuOlEp8eRr1wfy1wjjeAlYGfKANuYiIRRX8t7UfrZBznE7nhHmhCVakyvDTGPcuNwG
0EEtR2nLRZyvWvlEiYGeEXwI9Im22LNmXyWFKSL2K/QKrB8dKPSaHuSWsyBk/vXtuno8oKmeCncA
vm4y26iUIGsYJjAVSbpnvAoTscdiC01ET/3S3AFwBWem8nwspW8aFRrSWjOtUYtOHn6nsPMm4yS9
1+4niur61wizKRW11XB5IfKz5Fi3pXmA2twwGb6iZjm4wRQeInd1/jRUIQGdAPSJZQCLDbOGHJgI
19YFCQnINnHQQRP5gkRqN7dUlEziIeNkZtYalxV0Sv+xylwrapSVc1uj/DQ39V6GbKUuiZtJArVV
kXtzb+2MqXfld7W3/DG2fqE75MbQwqOe3M0k2SvCPUUrUUaZ68606rfogUW9AfhTic1fAwpQybNl
IuxG9o0Ym1oNHRMV0//NCjN4LW2aSass3Ggi3nqolFrP+sTLkq/6EXAGn9qUaINljAxhLmaIdMmx
kE0X7I+BCOo1a3LmnuOw63P2ryGIlp3v9aBAZ9IkCMlnrpz06l40Whsig+5XJu2vGWZf4BEpJk2P
8ZTW6MqhtdVV4qZciuG15BGFZ/wzbWg2Px+N2iQCBb6AHSGQfRRk79A2byWx07Un2jCIno8vXF+g
lQTfA9gK0MrKXF9ZQBJRINjvkXgzPkgZxvQFd1taYC6vchiiahZxbEXDYzR/TP2pi3m56zUnQPcI
FcxDOw7KvefTJhclMUF2jWA0T7ZRoW7RZ51oEccH1hYH2Ex0WyNwp+QO51YEwWjCjiTkGDeTDR5q
jwABgGqGJOSOUM12knAWZ+1w1KiKJe3FNTSVDntxjyno9lXmoCXo/+liO++m4Fc4x4ZjVr3plBak
BeRA+sqJDFwX9EhoOw64ys+NBmNqmf2QkaOqvpa5j8t0I7xokRPX5eb6nlqdz4UlxjO0Ia/HPKzJ
MegHn/agRoFfmz3oK3DmWdUQbkWF543rNvH8QicaGvQ1xlN6yIEWyjyQY1cBM43CbLEpWyXdzRaB
JhUZRQ+Pdy8mic7Joq/mOkBb88cycyJORTCWOehFj1M9ocVXCoEonk5dJ0Fa0AE6LLJlKDnVyQ8g
uzn33dr2QHBCc5gghkJ/9fmS5ilaY+VCI1A5IN/GfJp26kRe40kPOYfx6iDRd2eBaAWSxMBCnlua
qsgs0hiRqjKUXhEg5I6cnhS+9qNR9ENfvmSD5Tbmr+uOtLZPFlZZCgl5Csw+UxG6FtIpag95KQBp
/DiGewA1OVO5dq8tTTH3QDbIIMOkVYQMkJEGkLaqPjVxiKLg8/UxfYqdss+jpSXmKhAwJpFQdFZd
2HmcelUMgNGYfQDgRgJkqIzeJ2JqqxPqkMHw2mWbZNwXw/tc9DcDb6vSrXjxMcDRgKML/CqAPZyv
a2eEmREVSN3qdelC32rMSv/6eNd8FEojfywwExujNAYyGVgA56jbEcPDxHIfBuv+iT5AlAkRa140
MYmBgZgyHhFDR9omRUd6IaKZCDFnELjD3NuFMsp223UHIeW1bK866cI0swnNWoqLYMZLoU59Ced3
ONpWVoM8vnUGnUvNQxfkcsH+DpS5q0wj0xDKI66OrGfgVx09jP22IdAulMVNo26GEYSWlnjbJgLn
vl91FTRbonKqQLzjAiAcJIYcahTaFb6bwe8w5GyM1R24+H3miCljqNKQGog46N+UdX1r5BstKjyw
Q3MGsm6ISlkC7YnKO3MRJhOxxnRCxl2VC29MZwjWSZs59wXg8a/7/qprIAIDYxRli2PxHpqaILKk
6Ls2Ex1ayIX6thc3plcpmlvzWkBWd9rCGuOIkdIQFCgxgYJ1CkwgP8Clr3+/PqILwiSI0osofoMb
RQKyCen98wNDmSsVCsJBcWy7V7FFWbAOOohzlAfZivYFhinHjauCeiuPH8zmIZqC2r3+CexNz34B
c9NbYRW3sQocY6f6RgslbBDTEh2ck0Z26EPVnYXNdYPsvP5j0ESAKIL2B0jy8yGrIvabHmDIarrt
+sCJsm1g8q5y1impESREgQzSkbsDN/O5kXEGwHrskwKM3b+U8RAUoTPrdqhxxnJRJ/y0QwcC3jsw
irGEV2IfRjOZ2gK7OHVN+dVyUqlwJAhLQp12I//oi8c2ijk77uLOo1ZhDx6DqitewcwUoh+yrIVZ
LY7hiyDsUesCecSTqKM/KXcVPNBHu/oVxH5VbSrkflW36fzra3iBJvnnC5BgASQaW58VuhBntQwU
wSiOw/4Weho2/VvxLfu1sH05sdt9+R6/Vt+uW11zVei+0lZr8M6jun2+qAoSVINkQEYgVSK7TW/j
TgXmtnCyeCMrp5Lbc79mj/aQAKsGGDu67M7tZUOjARGglEdzbJ+L+lkt4lOevuZlZBuCtR2b9v76
ANe2BujL0DCC/nskm5lYRiq1srCKqDrKiO9vBnnqdumAono9Sdvrlj7VJZcXH11APFrAlYYeOmwS
1hSxwPduxNWRrlu4bXfhNtzWu8GT/LCxg02+K3fmPjy0O7JVnWBbR6cwPaI12xuOEbdbh72G2a9h
ZlqqZ5KbaVIdleINz3oQ4LyC6T4JjE2jC35Zafskb+2+er4+C6sbaTkL9JJevBwb1ZyDSYPdcRx9
NXP7zHQEELOMz1hjCBuYFfj9w9cQochDPzl6cVuHrdPxthM95ZnFQCkDiupIJ6KxxmKuml5Pgrwc
8BnEGtzEOIHrGg/nzga5hKMWnKL1Z1r3whoSvqjBgy5PYlujrBAKAoJeVscDuN3s6qU99q5m1z7y
sfjv7z8ke7YjN/Qi/5//Eeejd2ZnciUvsENHc8Ac6Ize5Mq2aCt3nCWhjsd8Hepl6A6j2AuwhjAh
NJn6bGpGzIUKWKHVdBb6Bd9mbbxrQIQtIgwr55NgdruBTB5K4du2MjgTtLIaICnElYyqIFIYLBEG
UdM8M4esOXbDA93qISAmu0i6RfmRc5CvHDDY5zhfQONF9aWYTRirkQgUet8cB/OmFUZXScF+0Dr5
vK/HbRvtrk/typ0Ia3g8fNIjI99/7uyJMchl388NMHC2vJndObO5EI+LlwOK9YpJG9IoOZl8wSGq
NUVEGrxQwGr7XU57l2xNCLWnnZvKhh1Xbl+WN4HE2cf0vjvzGWpUAq0nMnTQX9SY+zAWSG5pLVSM
RSISJKbl/ChMCHaNvianPJMLp5EV4nRKc9uQOeZU3y/8BYVBsM19ijKg150to0RpoM/FCMnYKUU9
cjAkDSRwIMS3KqPeh0Oo22TqMk7Yxj4fMM8UY2gC04mOIUQDzGKOAOCmOfhgCll0qkB6G5ueF9lf
uCe1gTS7CIeBk7L3baA23YjnC8ShIy/XPLAtG5YfgMEUggKc+2hlDs9M0T9fHMQKMc3ZLKHgCld5
jJXK1qc7rX+AHPmdlD9c3wc8W3TYC1sFRMg7BQ1waHi2w/JRfg1/BVCRbzmbe20raCKFfIDRDWVx
9mGErrHJ1HIIPE/Jt7rTHTW6MapNegiRET9k7bwdy4/rI7uoVn96xcIkc5+FqIAqGWUJKkpkqRXx
AKAaYI6aS1luzbCDZEjrd8F4L46hrRvOrH5AoH1z/StW53fxEYxr9k1bG5qAcReGWzQ+2WYnQ7gT
OKc0/RVmzyP0pPSr6FbGC4oZat8kczlRzd8GWIM0m53YuJ8JL2N++UCje2BhhhnMRNo81w3qmM1G
LupNPBe2pQgbiLvE7kkCj3bxUM92xqOWvTisGbtMrFvI2SBYAexG8kdkzt48qs4Q21ndck6v/2eE
BngOaHsNygLn28GaRch6zuDgIaYaenGpxuDHGWMHLWePUiLFTkbyN6mcfhYtmn6VwiqdKcqfQGWn
c+7+tTGjiQ+cnaBoBrkDe/XXEZKuFcZM5HKvxZ5p9p41QJaAY2ft7ISKEmCIClTEL+B0nVXFelNA
01EjZbPpCvmbMai8puW1w3NphDnRkqyQEmUCnRapyYc+OMXPUiUOVSAQYygulh1PimB19qg+gEaJ
JMHmcL6OXUOUeJQxKku8I9ObZUDbU3da+fH67r588sIzUfVAtGLSKElkLltTA7AisUDfWPQuCG3R
UA8iyX0PuOX0OFf2JDvCndzz3rxr0ymjDdeiSsuIzBgvDdU4z7UabDNE3EajH6Nh+UcNpgw0uUPQ
8foQ1/xjaYvZe1AvBfMH8HRHoBacIcPfPFYangXGOcJglKcREuVHS0psAQQmaccpMaxboO0eNFOG
2/vcG0wEe3LagKgltgNX4ESSa2cvQPR/fpxxtbSfEhNKpeBKqmpn1L9rGtSgGl5ujG539oRfWmHi
VXAPRVB1o0Oo7fkbOnq3P00/9XSbE3vwRkOnchEPiHKtCaKAxYjCZ7VDzkSsQA8heV9xqr9zxjhw
GlhpPqkTiC+IZkPkkUvbzVtxxmsDVS/MpMB0BXLo5NF9wyV05llgvFap2xZjwBCohDXEG0Dwzqnk
rp1hwCEh5ERjIhIgzNkiSFJEZBNLUUmGU0HXLE+AFWu+Vzy42+pxQrNn6E9UQGXBDKXX+katKB8c
nmY7CJu/WMptozzgbsLrXjr1hAskpHviwpsXFukXLbxsltVKK0NYjO4EZFVU9DY/pofJBbBfcvTc
7nmFlFW3Xhhk5nIQ0YCvI2V1lIznEPpEKBQNOs/IZ38AOyzkEAwdwvcA4+iMW6O039RVAwEc+V4H
EOpAS23PoadvOo8csu/aveqn9vCUvBv7JLTRD+jrHJ+5oOGmQS+eQSJYWpHPACX3+cw2lZCNMhW7
Tid/uJ9/Zq5eHaxgP5f3WqoeJ+WlQRbrVvgZRqVt8OCZ1FMuJmBhnZmABqrow6QYOAubdwX1qrgV
HbE6gWKX6mz/9zMEaXO8NaHdjLITY8uKikjLA5Vucd2yCzJkLiRKeO0Ga9sc0RdyrLRZCvyw5/Op
BaDP10o0IetqvLWsZD9BO/H6QNb2uQIDdMGQKFCZJcvbpoO+oYmjXRTBi+iHr/r0Mo6cdCr1cHZp
0AxqQaUY0GiQG5wPZDCVWG5D9C+g/jznaLIf/VaFXp1mp+BumKfeUSJeP83qq29plBkapOQheqrD
aDZ9R90GfQt2vdG+6dKHHk4+mMt2Qf9yfTbXxgk5TZQSLQl1CDZt3AZE0oPEAqF2bAtI5obefDTv
KtDwOdcNrQ6O5iehhE7rKyyjHdHA6F80aJkwxhFPoU2aO8YUg7kbrcHRfTRC7CcO7YGXH70AItIt
TjFLyJSBmREDPV/JomkqvWixyRTcOrHaELvLQEmrFTYypFV4M30TpNsqqPZycI/WY/lHtushQfSR
6E+GwmtA+2zAYv0K1U6UfQAt09EXfv41gmmlzShgvidvfFRf8nvzx+x3D1Boe9B3qKJtMTEuOfb3
UKwMf6BAcX0V5LWrZGmfuUpi05gtAQITx7Swg5Pmaj/HOwgd28M95Djj76i+HixP8LLB7oOb0JkO
+S7d6s/Xv2LV6RaTwFwvcgNtULGCn8vDc6ULHjJ0dj07dbaVDT9CDSENeXS+a5c2bmuIEwGgA+gM
c/yVYUJiOQFrUjore112OqM79bmLfmU/vON1P62d60tjTDhlxQO40wmMTft4mzx2MrYW7xhcfUuB
8QSMWkABoHzOeFIsdWCQ6dBL3iuhrWW6o+ntb/DzgxNK2ZekuqNhKfgpwW30FkM15PoSrm8rFBDR
4oUqNP5x7shFGYJ4pUbbCACnuU3ui8TNH5PXubWHzXBXh358KzrWW/EovAlvQCRxzNM3yMU+0hHq
4c2PMi27nhAKkubws/P7ftzFxA1eCPgjX4O7wK7y118ca6u7BllMWlyAbgbbpho1JRHGEJ04dTtu
xeF+OJk/QU4gF6YtDM9t7Wjuc8dJrqxuEjgqWPFRtwQ+8XyCDaSdQfSPjsfu3dh2z8QpbgFbaA4G
ZypXd8bCDvPaAyQS3DIJQFCa9mLNqNaZAIUDmfgu7PqaJxO2fgssrNGZXoSyugynjXNYa93fSEs9
AYh0nG9QsOSmUOmOvvAQ0G4A1IknP7zk3FI2t1YAjmgg1rLUGSO/gvCHU0Xb2PT0Xf8yKpuU2MVL
Y5xklEm5TU1rYQoo4P6YZ7ZnLsxDUFLUrz/+UDYtDvPrPrnuHn9/nznIiQEWIi3G78sndbItPbOt
/GQYT3jxQFHBrjjm/p+F+2uPObMhLTJIBLCIY94oH0libPIy27XmHdDhTqDtgvEG5B0y2I+uD5Oz
imxJr5dGkLdlMKv45LjXOb++fh3+XSW2ia/I4yRoKsxi709e8N76am1Lu+ZFeLVccxPu0TuYivb0
M3gzvkOYRzxNfqrZcrX530bJ7Aq578u5b/AZIYEioPC972/ripcTodHjxYZA2Ex70ZC9ZKdSSCIc
mXTroV1x/2ZsJ0c7tN9iJzjU9/Fj5fFUx1YPloU95mAR1UI0wxhoPFJsMvV+Rg3Iah6U4aRNt4XM
jS9Xb4SFOWYONaHuUV+DOXeW7aS3s3t1M5dudTSIo5V39cDJkq0WTKAX+Wc+mSdC2VmJCGValO2c
zJvuEUjsm+Ov2Qnt0Wt2ASdyW93vC2t0dRcHZ6HoPe6IT2vlEXJYzmj3vzXn93VHXD21FlbodlxY
UYBCncwa4M1sa96BcuJQbK8buIRN0HB8YYE5lsFgmOeRAgvdO0QI7O40HjKv9BKAj4jfbjp33EwP
hNfep/C8gzmOIReHZ3EE71A3Uu+Q76qdu40LqBpwCej/AOe1XT2BJtn9JmzErfIWOdWm2IoHpCK2
mhvZgTP5LceDeBuSOcLnodLz1MSSBirYmYlmgEorg5jP9Rlfs4KYBaiIzziJLXCDzBvIpwj9LmBS
cqKgRIaBc3qtTi5QVbRfA0VLMMadew1SPKhPxBaedn4vIP5T98O+2vS/0k16HB/DQ360kMlpnHrb
HMtN+7t4bTbZk+K1Xrfr3PIm/FluuKkdut/Z4275UcyFpYDlO0xHfJRwW/uyV7qNA7k8L3rXnNJR
/euTvHoYLKyx6O1JjssmxUsaF4nqxE4MVNvP3M4c8FduJltwr5tT6NlyZXCfK7LYp7OM8qWeYXCd
l7vDdnz9JfkRHDq6Hd6VW9Frf8zfag8sYBtpG9yWuLaSE8Id2R624aZ9Nu1xK2wywHY437XubH88
gS0kxWncKQHUco6ueBJuhZ3qKDsFrAWpDYj9/BRvyX56Ubb5Ox59e/0AfIxxH3mGU37oJbD+yPaF
PxVHvBOPiR3cRBxHvZAwo7mA5SoxR3YzZ5oAfWZEE0ArvVT0L8N5m5FF3X9wNY05DshSD5thmVYq
iI6P4t6yY1vZ+K+SDXIv7533FlwLkpbDYk5tTQsBw6D7L1U/uvROKX9nvFTl6rm9tMGc250AyXdi
UgfHqRndCnZvJ3bkT37ojg5xkb3ZvPy+7k2rb8ylTebQLpRa0KwGNkMIIJRd6cQ5oGYBtLTCaVsG
817omm08tPcj6W5NK7rph8Av09EV5mmjSJUXSubz3N0KXHlKOtpr+4858cYJwmjNhC+zHgkAcJOn
bDsv26Q2yECc3hPc6RW8KpxdvxqDL+eDOdI60E1Ew4x1Fjfxw7wFJONedTO/cltOrLgWbCwMsdV0
9PUGuthheIOnHeeDalubxBvs6P76Aq/6LUi5UU9HSy7aXs7vjYY04iRkIWhN49qtpU1mgGudpxV1
QVv4uen/Wvmc1cVZqfZBoxUC+kqlehcnv6Uxgq7p1sKraZz6uzEu7Ui3HLkvnSTvnF4ZtpHkZMEE
tqbSTufsaRAMdAa2GyUo/LlsUeRTt6QSvDCpvdZQbi2xPgVV+miBAKZv/iu/Iz4fyDsVMRMY7/UL
asJSGoDqzaAUqpazU6IFQ1UiRw6fcx5d5Zp7mYD40aYSJMkuSgRZO6rjSAxA4dpqW5jpbVP7MfEs
cSOTZ3BTNH3oyCkv/7DiBAgdoJcJ5gULgHvWCaa0xguvgcwiwG91H/mKjui5mO/+s68tzbD5qilU
SdOB8xt0LfuoT9xJipxWTDlbdG0wgDCiKIh2dvD20Ptx4WtYyE5KVCTeGviP14kf3FLtyskDhORf
C8xZXwlWAVIvFFLTOT8MhbbPzNGv6+ll7kT/+pTRQ4w55ECaDx4lwJiQuWe1moJ6ruZJRlUYvHek
j11zkhQvHWe3S7xRb9JNH5mcpBc90S9NoiRnAFqOnCaT9IrB8IXHK+ZvGL1cHu2aDF7SQXbByrfA
O3DeVKurBentf60xL1TJaEZDKoBFUAe31d9J8CPgRUS8ATGvUmA5zaYTQAfcGqA/DULDcoXM6h1w
Ln102v+R9l09ciNLs3/oEKA3r0XTbnz3zGj0QsiM6E3Rk7/+i5q956i7hrcL0q4WCywEdLJcVlZm
ZASI/FJdFyX5V21qQEEj8EYTHk8bpcRNK0k5Sn3oe5Pj26C3NnQJSlFFceWSQF3stxluJ7a1XqtR
hdopbdSnEjKaShS6Uidtp0XxaS0lDNsjTbLgPbN6AHQkMBxI7TLC8csjlqtFExpgvQdV6/hjMpaN
o8bemKGZMEMby1+cAGS4gVaC99X5q8OsWnWkHYaYKDuoZAAtq7n1QmgQiro/V8/amSVuVJJuzlpb
oi6DFiolem5A0KndpP6MVtvN9TGt7o4zS9yORFtCV/UK6qesWav0Iettl26YPY/h3/jCM0NcsC0D
c6XbGTOUypu02ndL5hdUAOVcgyDajGfuv0vEedyRDg5o7LBEsd5vEtUIqm/xsDHtG0X7mheb0kI5
zYxJ1M5uK1J8Zr/9yVsxyixoeKMjgn/0mXoqmR/EoNryvkSPk6jHRPT73KawtLDtwBOA+Df5Zchf
hXfJ2u8zQh0URy0EYTxT2mC3ljN30ABsa/qtAMnvflKdQXCG1s7ruREuVO6MIq+MOv04Q8B7ZegA
SvUHu/91fVuv+XK0BDJwIRIQn8ph+tyNCXSKoWfj3GbZe6OKmm7Xzg0SiJaCNggQk+vcOGbDbsu8
x2Qhd2U280aOJALvwNgpJKgNXB/N2ksV0dBva1xUFGdWH9oZEDhpPEIxWAmrzpvjCG00eeeQrFcH
v5Cz7lSl7eNiNQNrNxrv+r40vFEpWkg1j892tuSCxVzdMb8/i6cBsJcGEiZMhFBJIskdoaAUZA2o
4a6PfnUtkbCCKhEAXUgqXbr4pgW572BCSD3TJheuULyYa3cX2vP+Z4E7WUNfTl3XwwIwy8cqzwJp
CkmijsTsd4Ouk1rVITb8554XJPCgbMCLRwaTMGdU6UBghVIubi5TcrshO7Rt/dD3sqt0rFcojrZ/
PI0X9jhPb9nFRCmFPewjEqPFw4puZ/oX9/GFFc7Nx3GOB4oCK7Vzq0+3ef8rT257UbfzypaAaihq
oaCqxMzx9DPgttIyGbpYN6UdbnMj3aGBTNTRv7K5HRBWAdytQsAJ/akX2+763K8lBC9+jJv8HsA3
M9NxL7Vpn4I6Mdm1Uhw9tFA9ndNEIUlWVkFlVb+yAboeKXipDo4Wvc6NtuzaqRe1an/uugXZFcAv
pgOhDQvPyMvB/ceMjEQvctzGkZMfShM0hNG3OgtfkyQLnNgkZo0EvIbWTZDsVLgv7ZnYkHjK1I2V
ZYdcH9/k1Px+fZJWXCpuTQXIbPAkG/pH/ufstQSS/67INcwRJHWTxTcOdDghcwU5vH9nh3OmaUjr
Tp4RXIGsdT/k6lYGDwWNjZ1SKYcm/VONW7zYz4fFV+7l3CyMsQfiyJ4IYHZD6IXhnor0q1bu1Qsr
3IK2llUXc4wFLYgcPnzJrJdQEziQdRM6WJfRGMfwrhcH4j9KanTh1GDe1BSp2Wk/ern2RRser6+O
yArbJWe7gMZWnA05rIA7cmpdANszX+ilVs82ugvB8oRIDarynJFW19Oe0QJT2+4hsGBY7pxNIngX
iwG4gBBr8tsKFyMAJ2OXuspE9Zy9ZY+u3mqbcHloIctghIbbJYLod/0A/bbHbWzNApmZUyUoyhvd
ITXr5yz/WucPstkCxS3Swb46OCbPcjmFhdLoyMUC1ZRqKlGsjCR5TuQvfXWfqbErTEetenwDuS/W
IInWTG4ukSyykBrC2MbaxT3Zvo0isnSdHZFPy4UeO0TATD7K4jbFoNtTBTZ4ZHG7KPHTAuqDkR1X
7kwzicxDmZ76UjaI3mfgBkppFkQ2/TJp7UgcKdGJUrehi+glJXpHf80TQFZRHGvukgxQODQ6x12m
8RvIAMEmrpQvcTxnnlWk4QHgVpu0sRZFaO8Mgd6ArOmL09ehOyhRfL+MkQJCP3Sd1jS3IaoxND6S
IqDin8wJRGWgjNBBr+2DlV8ipd6YoGrQtOD6qVyf/t9zw01/bNNsqdMovanj0avjARq2gs27eu7R
OAZwEzrxZL4LD17H7pGWRTbbgFz2jTZvc3kghijqWktr4n75bYeN9My/mH1upZUMO+a+cPw8JJLh
hjpi5X3yQ9pplWDiVj3NmTk27DNz1ZKiEmFhU8UPpBew2IimjNuwMgiHGB0dME1AjOr3zX55u77q
IgPcqptD15jVjLmK0tBvtOdmtNxIfZjSl39nh3NcZa5pdUdhJ8z3XbOxgQhub6Fl86+sOJzH6itI
uRYapit87u/sh+Q0CSr4qy7x91pzEeN/LGmocgqkJ8qwSkJaGX2y2/j72PmOaMJWPf2ZJS6cBHYB
yiMFLClQDqpID7nuiKDdUhZ1U6+f+/+dFp6tUo20GaVzGLJQl50SqPnc4vCQ6wuzOhqUMqCQzSja
+WBUb8ceq8+Wv3lyALCSzB6n0ibWuymirFgdD3uu4x/kOfgYppWisionENeBihXhL9GmglARjmx1
PJbKnnVIuaJac3nmc7AZSIkByjp79DQ0/pWtRcDmRtD8R01BuLS655D8RNYaTNV4rVzacmgYFlWF
pFBb+GniT0MABF5VoLHWr0UYp1VfdmaL82VIx0OruoctuyFApsWCG0D085w7U5ehCPUREOa+R1ao
zXTL66NQ4ARWN8DZGDiXJlGtaCwZYyinu854N6p9DcbEv9jPIBzRWWerCnj55ZqAi429WpEYQsY9
XtBymCukyWNSyRBiEaz/6n3GGMqhd2bhuWpwixLVvdQvTMRGRbHEn4flzhqpvInaUvGiGeTyaE67
1e1Z9+Z+qslkK7XAe69NKSvZomEYcB8k4S+HmxotIy2oMKXLzzQ6TX/RIwpavd+/z90Oph3XZdYA
bg3tEq/MTGKV36mQ/XFtFGg9Y22VCtpR+N4vjYKrJdZQEazHQy5T6iJbfdN1D1Ofg5afktJKXKsC
ggULmhWPaW8Ho9GRyXiwklTgEFe/BUB6CG6ifR1u5HJG+yo1wynGtyjQPfeQE6Julef3Qyt6Cq8a
YiQrgOxDl4DnpWorJ1TtfEa/z6K+L2Hp+Foi9V6Cc+dfPxNskfjg2rR1kB1CegaZPG4Rk6qb4tqC
gGhYZc9D3d/U830p7+JFddv2S4VWxkVEOr7mGjGDYIAEqyw8JDeLxtRnU9NOeElmUVBsG6ckcerO
IHsN54hA4vn6CNlB+zTCM3PcCOOiq9RGgXppllg7xSlOeV0AZKBQaIwmu+u2Vmfzty0ekTGoFRgB
BgzNrl7Qrk/isSGlA/HEJ0191OLFk0X9B2sNJiAfweMIpRVQ0/B7suxoki4J2jPLKTCU7FCBLSl/
spXJt52C5KkXH8zkniaj4Cys3QoW6EMNFbgQxhJweRZKRTUH8GgjW0OT6Bfy8Z0rjZXyFz7s3Ap7
G56F6XLqLLjdMDpjSLe1hidOCklGEeXq2hY5t8KFbUXuzHKfw4qlzl/VFtSgyx60ZG6ii2Auawcb
3TggvkL8gTQfd5e22ByxLuO5HCJdsG2L4jsalWU3iae/qAGA3wrPNvR3IrD5JNoLlawhZG8Ec7E7
v1iy2Mtbqv3NLvhthUcCqHNkQcsJCRtJAx8vKBsMUUFnNSUK5AmIS4B3gewitzhdieZHrUNlyqC+
A7R/F1TPsnQHqfFKOzjdez/t5p/ohjfmL2lUuvniFtVObR+un+y12NFGTyR6TdEyC5Tu5UbUFqnv
LFqjCTjbJWMUxNWOJneDOQdaLGrPXduOaDuEhwR5H8hLOI8lWU3T1Q0QHUNYbIbWfSvyyE0GU7B2
a374zAy/drFiFzUULoCreO4zwkjAf8pvYXqfiZp81rziuSHuEE/QOKdDj9ss+9W8wVQ2kadF8s3Q
E7UXrB0vlJnhlUwZlYGPRpIzd2EnLQuF4OvvmyMI5AQ3yeoeOPt1robSAGOQhwZ+vQDGZZFvLONL
1qBeY7w1f6pmypLTIO8zkHZHsIrn1+V2K6QCLGusQ7ucmieTGk9x1W0N6f36pl6bLlZpQMscZMs+
6zrG+NUOBEA3RZeCOpXo4xF6H4JttlpjQc0XaCtZhbVPYh5jJrdTDnDN1PgURQuN9p7hnDLTdovS
Ifm8dYqNGW/AckJKbS/JVnB9mGvnybGhpM2YIGyL55zI5CZVhxmTaTVpjyZxJ6iBzfKyomxIJEXx
H6d/kHZFN/pHDz+62rjtvvQSCLwdPGW6CaLAHYge6bhliROjFoQbnwcGS7i4sOVt1QIB2eUuWXrH
imiDtis8ABMwzIBmRk4af0JDYCjSMfm8Vy5tcTtyaZW+rVPYKl7MnCyMP3vzp8vELCC8Zu3n4Ejl
HH1hS3XZGnieZSPQnqmipduyKloymIlDbCuz/6U97jgvIO022gFE65qEDhfnl1b+wgkTMp6sTxyS
4yCjwnPQ4sLdrqFRNegzXudS/Q3Y1YeyhQY0VMdE54zNz2WgC3UMVK0RWsBJfWpaD0u7sMsI41Hy
kqhR7FqFTEy8TWiUIozviOmk27xFa0n7ra93XW35f76A5x/AjVQq1NFcFjwIU+dZMW4z6VbzRxFU
byXgxTDxKkL9Fz3F0Dq53PRy2epSi0f1TZ74XVMTlEDjMfUiCFxpFC1AOoQWjJLo1DdE2Nu1pTwz
zce8VaTZYct6yUr04uUbgDcUUbJlhesEZW3otX6Q9loqf4UZFlatnqC1m/aSbzRb+61GHzwqHSAG
gRz7j2n2qDG44O3WsKJ9BrKxcJ8W6uv1tVxB9V9+B3c6zLweadPiO7KX99Y1941n3HwP3+KgfnH2
NJD25kNxtE6RJ7DLvCO/i8/HzyVpILKtzAb0qcF8HZV+qbsM51ETeVere7nz0XNWivKcK7kajJUp
dWjIPlqAw3BbyimqMSxxcqKyQxc+lO0nAoy1z7BwZgi9RUq0/iZeBPmolW6NS7tsv52FK2bTDUuh
YI4rIlXkfjA3sac/0GegMRHtdU/UJmYEMRYyvs7fBfO85i1QLIZUkG2CoYXve6mTDDQcErytLhlE
bn44fezH8bRRnSno4+o27cqHPAlUZcDA869GOYvCws/hFEZvIqoHNQKwvTzVSFMPIU1jKDNAYPdO
btD+5bTfEWO90la6bQf9TTDi1Z2FZCxgiDJaa1XOcfRLQSFus4AeQK48IN33iTRGZK7tJ+PZTt1W
fm2mnQFOV5LJgtleu6ixt0zGg4B7gGfDaSyKonavooR5j71c3mulnwuKHKuzeWaC20sW4pgwtCDS
oMSeXWSkbMA/ZRIp6V0qAgt+fvtj5c5scbFAYS5aNFsQTmh7+0fn6CRRpKfrq8UW45MbgEaPBsQJ
1ovP1c9lMyDZhc2xICrUOslH8akawKumvCfSrS31pBLdLGveXcMKQRwIpHQ4E5enUTOXWY4XE9GU
geNvfgXHk6L2Av+2ukxnRtjfnx35FFrcYNa3mKqpU/mpY0b+4MhkabOU1FYXk4YWIrmu1d2HTpEP
Xgwk3bh7uUlt3B+Fkd5M6kspx8TOXqzpawUQ4vU1WxsbCJrxxNKgNYdH2OXYEhDH1WqDAzZhJB5w
k8PNHBqDpy9D4qpj9hNsD4rA5qrvZoVp8KCx2ONTDBzGw1w4uJNH80Bfp/nBjNGQACEirXSgiru3
6WNhCc7a2oRCNBbc+pBqBHSA2ylZmQ4DZHVQPAYdk+SG0KUD/61eKYILYnVCz+xwm2XJzMnITdgZ
pua7XB0hW7NxXkFeGcxS6JDrq7d2qEGyC7QlSwcjALlcPbrUVSZ1SXZjvSqgVxBJw3/ONqAYcvbz
3ObQalWdSqamRpevYxSSGgz4tXTspb3axe48vV8fzdphPjfHLVGN6Ang1xLtZKNBqvHRBlWbkORz
zUmdG+HWp3W6mOYNAwYODniqHsIx95Tp0Zg8x/azCJAvIZCepVV5v3hukjvLpdRNU1PCZFRtymab
Ri9ZE5MBOWapee3ajWJ8SRf98fpkru73s7Xjbs4a1JZT0eUZEh/g41Ke0JFDFOV+QS7nuqHViAiJ
GyYi6yCjzSfQ+1bNwm6poCwobxoTvGNdTqLRgfhIH9/PUrJJDNOfxsptst0gh4FSLH51NEAVtsjV
QQ57wQlc20aghIT+JGuwQi338lBMSt4ZkgFlvlm+tfRnPBGF7QNrk/uRUkQpDSLy/JB1ielw5dCk
Q06CKMMvxnQdtSZRFdHsrm1XlNKQAIOajQnOvMvByGrpQJ3RhBQpKBzjXTQoh66MDky8syn32pKd
hubr9QVdcyqoDyA3gQQuaLa5V8RgabPcanp202gTSfEmFQLQVjD4jP6WhQoAocEdc46laZxwTCiK
gnZ0j257N5VuWZfo6I3F1+Wg1Oiu0lCawItU9tsx6M0/Lo/DPuKGD3UA1vR3Oas0lqa6YI/CrLfL
IK6l59IJ/zyxeWmEO4F6nMwR+PHwKgzLQGsy0liTK+Z/XdvuZ2P5uGzPopOopU5na3gI5a26i6ZH
5Ca34n24agUgS0ZIjo4WPrara2e0GeLnJl3QqFEqAODSUvkmOf2f6xtg2vC8+eAxZo12l2tTOz0K
n0xPrJZyd8ydTeyg1q6DdpjAC236NpIhEBDfX9/0qycaTOug8cR2NGTOapQYKFHJLDxodrNkHSia
P3osF/2r4THxBtBRymC4US+Hp2G5mpIND6D7bapZW3BoGSkeN4kWFNUMPQJRuLW6dGcWufMso202
rgzEyDSbdxrd9DMkWwxBeLUWKkCLCWSzeIrjXHOlRaOhWtgN2B+Z+QW9M21ghDtlfKE1Lp9GUNdZ
dVCsssRksCErz8UJXZw3Bco+SOlYY/cQFap0XxW096/viNUR2YDO49mJzcinhA2zsoDSQmzVI8vI
6h/zSO76Fhw61+2sLs+ZHW5DyK2VJbONJnrVf5OJ4C5c3dZoIvlQNAQNAJfXHoyoryBriry2ii5L
dXG7SYdM1kNVCMINbe2iAtcvtIUh/MAYcS73tYxTu6h4tNzY7Wi/dVJmeHM4OS6wM/E+ZM2q6RIh
bRAtN1AgVV0Qa8RE13vzUA+Sj9y76cl5oW/ppDzHkgIRpFLNg9pJ850ya+iVD+vFa5u0fU26yQjA
UyETO0GGtFryp6FoRmJlPVIxsVrfDym+I5qgTmvOdbKd8jFxKxOQO7kyZx/on2wzVEV8iPDLREsB
joLikSmYeuYx+KiPaUfh2Q2KPMRFlxMCkmdqV8aS3UxSdpw7/YhUhvmYZ1ru0TqK32KpMQQmV+9V
IJwB08DjCtJF3JXTRGZtJtqEuGQmjaeAFMV1XpWT9Zq9yz+Kn4rlpY0LBN31Hbw+0v9Z5YuSSaFk
spbCau1VTrufrLeoeZe0aDcaz9ctrZ18kLw7aKlE2QGECpdzmhno924rzKlOAThs5OzUhFQ0iWvh
OsrGH1QAIIbg40fkuBqll+YMDVHqdupeM6d5kAFPcqYNdbZFORI5p6RPTtfHtlJzw712ZpdbvAS/
Kg0O4q64kmoyytnzoiT0vjZC+VBMUfkYlVGKtpdx9kbbkHahqnwpI0Xzprmod4AMiNROVt/pZ1/E
89rZQMFRCe1h0FAi9Y31PVIC9cfwTSZ95dmtYBetuSrU36C7iRow3ujc8KW2Vbo+hrEoRctes8uL
G20p/B5zfX2i1w0B8YMkAEoRfM0qiaEf7cDr3kBqR0b1Qek6Yn2L369bWT0UwCyC7gPyV5CDvNyq
7dyC/bOBH7LIdxDKuft8c93A+mE/s8BdHHPf9EMJYBaqexo0aB67LVhMtpr/MyazJ3k2+IP+pUXO
x+eGlaXDOIBE2frR+Ejy5Xr/JpXdVom3gE4jdTnbt8YAfWfoA1g5GUqR8s/apcyQoP+dVc6p5lFv
zBObVZBXeKBT3WWb5BSLdshHWvmT7z4zw+7ss5h6lmgRpi3MTPCixIDyIrSvNgmJviLFT4L2Bg1b
ifeKPKCPMoBHd9H94D+/L74I6rc2XiTdUJBGQIO2DW68gzaAsEQNcavSxU3BmtOATbymL7PuF62J
l1klOBxr0QhCYCTJwASPVycXWyFNmOhKkeZoQ4YihiMnP9FgeVdkojTZqh0DcQKw3WiP52/HuQGM
AAAT2Gkfp3qv2zvQq17frismGK0wZs1k6QA+y2i1S57TaoQ+pm+85odYxLi7csIVRPBQiQZwxcJt
dLlJUPLq66Sacpb30IEa2NIBGpGuGv75klzY4Zak1QerNJ0hvynqX8BYgw5BiEZfcYmAk6AnHgNB
JzAvmBslWWZL5pzf1LkVzMMta1tt5Xchwnp1SUyHgZtR7Tb5Jvc4ciQ57838ZlQ2Rns7pj6AOH+x
6mcmOL8b2bk9NSlMALnSlnuYAAf+dRMrzBgqw3gBFqMy+ii+yQI53k7Ke2Bwwo1xCIM0wHVNOnfe
/nwW5X/WooILW5yXRxp90OIWttL02Rr32ghWcIBEHa0icuyVpgfq6qbyx/xJy3+IUhja6sY4Gynn
8ZOoLyXKRirFxPlh52Q+RHfDjfy8BEjRuvnhu7LtvOnQ+UnQe/0xdfMt9arnfgPN48Mc6NvGRyEh
YcStRzDNCT31SrB2MT2cgyzNptYKNj0viif7E1l2KqxZrkkaN/ReqwcZNC8vDon963tgdSefTQx3
+CG6s6Q14rObfAw3jeGPsrqxl+C6kVUPc2aEO/lTD/1qs4YRoz4hvC6kJ3l6VdzZEWzoDzQVd99d
zCL7kLP7bkrsSjfYaBSvJ/Su3yuBvTNdDe+Hyo3ddKdss7s6WDzrYHrUVe6+tvtmF4ORb6N5oE73
ZE8PQOHm9kdof6lB/qhAmzbezsTEzGsk85JAzInJ1pb/alZqZKln3I98FrF2wpmqDMgKHfFmOy/e
9dlfQ60AyodLF2lGAxTA3NGLQ7m3cgliCjUa+jWyFEGYofO4e2lzP6KkzollFveFJbi31s7cuVnu
zKmm1OZGgmFZqRV0E5pdskm9Ucz+mznEIsXSlQADY4SaNsveM0L3y5U3sY0jzcAYM9Xcpe0GWTal
jIJ86xhBawlC1rX9jLcpknqIMCAWwflmPQlDo2Z9qW3TuKlcHpDb9tvqMZEn8Fj/eUYKgMzfxrjV
K3IoN4QDYNtaPN8ZVnsb9W+mNXhJQ4msZMGoi8TEVhcOStGgzGDYCJvzCXaEnF9doukqbQHtm2sK
0mUT/UployskRW/I9voGXbeHhKwBsQoA+rlT66SgInMGtCtFyu7rLk0Rr0216DXMdht/yJDCQDEF
dVokkjgfJCdTpLasI6lWXuS6DgakbdTkqNIvsb4b+12kxiRH66+VvVN9WzSv18e45mfPzXNjnMtk
XvKwhoZCaAK2WyF7FS7HiDZP1+2w1+XnYaICztLOyPZwh64G91EEZC1av7Q3XTYOWtptm+Ko2t+o
8pCnhT90IpqJ9aH9NskdvQhoYQBAgJpCv0TrgWLtXe+A8StMKhjb2rFDTv1/Y+P2ZaQV0qIUWMI5
bTad6Xj1PDx2dh27mkmJBI2B63O55pfP7XFbZkmkEE1hbF+CySjRn3r753UDopnjNoU89o4SMgP1
yehjt66OuiFwwqL9wPzm2Y1IU7RoDBT7ruwhT5aDDrbHLSc/gHhPy3LoKv3SgPG6PqzVdVLQYoKj
LEMtlFunGdlNSdUAQq4fJkQxkZuN20wjXf3tup3V6UOCEOlgvIw+sRiGVM7ChUHY0tb6PodD5oZK
eDtNIsrO1X2g4T3BSNxYT/LlHBo0N+yyY3C16dnst5Jx/ItxgF4CGAVoLkB2+/L3k7ivkBID3mgE
1VRhALkCXKk8iGgH1grc6Iz6bYftlbO9EMpzJpkjahuSAlNhUGRgmkTz/i+k4TajpQI2Q3U3b+w3
dFd1pGwfjAyobnW6KbCYEbpjr497ze+rcMbIKqsMdc2NW5MmOmcjq5AhV2jskM5fMmKLhIDWrSD6
hIAZaPh4HSAJmsKSsWDUQAa39fcOT0J9fNAzQey5uhlBLfdfM5yzKCJz7ECrhMIRGBMhcJxN6AfK
RbhFzgoe/w5GAb/+0Rbv2FzkAQxEEs5JpxzV0fF73c0Avgjl5+vrwr8LP1nhQg5VggzC2MCK/Nh+
gwTW5in82Wx/pHcUR0zg1LnlYbbQboY8DeCvUNLjm9WL0dHAYycrx6ppjBsnDJWnsDLk7zFevx7g
F4ag6LZuDxAE1ontaHw+U081G8gZ2BuszWwcpkohkloC1GQJoho+6/z/RvbbEjeLoyNXzYgb6xhV
vpnvqIMIqrxNPZ2+tfk9opxxVAWel/P2/5hEfMNwtfgfvuaso6g1VdqsHOtyGXdyU6Ok1JRl4ACX
6ne9vDwZaZPPpND1aRtNuia4Mfmnxj8fACwJ6MMcE003nKsE8j/tWLX4WLykP2lLppNxN34pwNbf
3ZWTYLQrhwHFjd/GuCMnDXlnVrB2bJP6UMiNn3eZO8+dLzgOIjvcNV04VlVrFeyMg+kZcXTfUxs0
QMueQkatU9ysh3AUdAOImZf39ejs7Czby3G2ySLVU+Zhc/17Vhf5bNic20RHOiiARgPDjpZTpO+V
arlNMurOinZIcgDIS9mX0lYwC6vn5swqd3lAHK+ErDmsjnkfdGYUhGHiZaUadMMsMCWYbx4JMklV
6lgjNlEHypRRX75Y7d2iW6KcC5+S4jfrx2Y+uw8HaJqhtQlDkotfhfVlaPJ9r9hkUSo/qVRCc2kb
dzqRzSWoJJ0AxO+amUi+SrCaH7747COMthqqaMDmkpAVT0Zjj7TfnZ6aB6MbPIP2uzwHh7wmmuM1
H4/Dw7jIwDmG5DtbhDO7Ec10yUokuIq3qUPtiAxkcffDpnysgfknw9v1Tfv/8Qy/7XGHlaag60QS
Eosa29samq91ovlVMbhTja4gHXkWVF4KkK5NIFFunSQQ2F/dVOCMsFhrHPCEnDd2nMzo6GArx7JH
iX1Ob8c5BTpruFtQfxiccWPMSPvM5qFdgIZDpTuFiGuyNaWF9JoApLO65mffwj3SmknpJlDnKUct
D0YZ8H8whXnW7KMquiDFmP3NlQeKNMwuAObIJVwuNWhoaY6WcuU4T2+gpx6XQIG4kUgT/qM76Ozp
+c9xOjPDjQrtr205WpV6LHPIAgBeBWLDugGsXJdTiP70Nbok3XRsHdK2aegWBuBQbVePvmZXjtfa
S7ZX2yncxL00+YM6vyXWRA8W5D320DzS/UUFSsLKqsVDm8xwFxV1uru+SbhA/2MEYP9D+kiGUpHC
l27HyEHgq0fqMQvpfddUx6i3RT3la/sQJVtwKbMaBTR1LxcjsdN+QKsEZsmc522iRdbObhV0r4eQ
irw+nFUHh4gfUQ4UIlFs5G6Kapx1pJRr9Whl2tcsNQMz34zqnaqBbBCyJInq5fK3mCZunrW+MSH9
WFaOf/0juMcgXjSAnIBFBC9B/Ivjdzlea6qXMLHa9oQWVDxqchfZMy/UftVm5EXq03VjbEAXWxBq
BGhKRQSEZ62BGvylMSmRZl2RhvY0ZPVRoupjMkH+ue56UsvLTlpq7Ht5lAUXMt83x8YIp8Ka5ln2
Ee2jl2YjECsvhTa1p3aZA7sbNnV+02SPOGhSuwTd/KVBRUo+RZ0/KMNmbHcLFLCMzrs+eF7y6eMz
UCkEFQdeIQrAf5efkbVggp5tpz0tyfNyX2oukEL5sLF6EqK/2p83keRbJXBgFWs9OiRmUCh+/1jX
fmzsuxmypYTexMom0QhKxmEF4mqvnw5KTnrpvj2K0gR8dfqf71U1UO+hYQNhHOeXYotqbUbD9lTv
rO/Fe+IPLoVQ3rINve4gPzS+hvuo3TZBF4zb/gZqVcfx0HnLvXw3b1PBPlU+OWWmZHH2NZz7kio9
k+wEs6dCXR7pXLf3IyK5iNdxMYbkx/vspeRX5AmeCSvnQwW1LcgywNUEKVf292f3cNEvNHJKuTsp
iTeZldurr0x5WqngMeE7r2+Rzx4BegwQBEYWAIyt2LTcFqHtPIZdh52aDvXWKptTmb05Tb3J4g6S
SdFNlSneooD33xx/ddJ7b7+OuQjH+Tn0YB+hM5wVksv4w53SNOzUQarN9pRB5qIyG4A508fo0ai8
VFfdufMqKSLUGfyQjqwhTvkimIUVN4G0Efg8UFYHS6nNzXmYlIlsl0l30tPXELqyY/WeRupOK0rS
WzKx6vs6i3fTS9vsxvq2zqNtE3duq3lG9CVRQLqp6oKIgAfBsLOgKUgQ60ghoAmM16yQRtXoaaF1
J60FMZh2UzWuFG0mRKNTSirH8Kb+VzJtzPSByhMBe4afaaqAY4LNO+c90XvGUuTgwsN/uKvJHMum
DHE/naKKItHvAFRoj6oIbvA5EsRQUTcxgcvQZM36pCnQxDNIeIf+hG7pNnKLzM/sl0S7s2iQj6ew
8tAi2fc/BWvOnMnl4JheEYN9g+kPzpFb88EBllJOY+NoL1tUwOa7eXL1CWyixsGZCSIClPimabsI
XzOfzxxwAuBJsPEcR/oJEKrLEy6BSli1qGofPWkb7L4nPpp7ieK65kHgSj5fAJwl7mDlqtEZSgNL
86a+aXalN5H3ktjegvqn7kIewA0UKLJ12wE1zcFPNrZnQptN8RMv3heBfIiC5UHUmffRzXsx89xX
sYjozMNVhtYbBvzAsXdnd/LSn/a+3JWQQYQyAtEOyjYPcq9y34FIAtTBQ/MEyrBmIG3UwNqoZIY+
YhbUm1zQO/HJ33OfxT1IllyTW9aQdhxdcOm6ll+SGhgokXgV38wOSanL5ec2ngJCtapKP+xULxA8
x6BL7xSRH6/fGhKS9iYkMhHs9g8C8U9zjqQ48qqABgIOcznnjiyNhVEa9nEJRsy5tjW2yzZxlX16
N3uFh6qlywT6vD3mdXP9pLHxcKaZdgFiEMBj0HfHmS5V2qlTMjjHuDrZ6i2FtF7avCX1bY5i4nVT
K0uIbCh6IVXcnSztdTnKURvMuEnRyZfMpKIusNkRepdqxC3Ix3iySF2PfTk3snNzvOjEosQLtjKV
jhZqhTT9XrR/PHWs0AvJCXB0aXiocVNn0ElTGiDjTlpXE81oiV0HaKJ3EUC4SiTqL/u8UAyADMZT
JlyEpDJ3AHQJcvVIgMAaELehBk6rN/VVbw+zSF921dCHZhxOOXYG+/szB5Dr81CVnZacVJsCfeAX
pxr5M7qlieAW/bwfMGcAVIPDRXbgbrkLrEfu07CkJD1Zx9wEYkPP/SrsCJXcvCKJrPogxbm+Az8/
etEmYDIOHAV4X+PTkiHTV9VpFqWnDvLg/e13fT+7vySS3hcuugc3GaQe32Sv29T4E/ui2sbnHDMz
DzJDtJCAuRaO5nJqbb2Tu0nL05P5TN3Fg7bltg3c/lUwyk+PVs4Md4WNCk2bNC7SUwEIqQEg6exT
ErvfF6LuGj/a6CT+P9K+rLdxZGn2FxEo7uQrV+0SZXlpvxC22+a+7/z1N+j5gCOVeEXMOejBYLp7
4GRtWVmZkRGHxiiBJY0BtvnznOuesXSPcNN+vD1+t2OlTkeMgEWuAnxE/uatGA3aOnqrNXDdI7RT
BaM3TyPkdEFFruW2osG5oiHpSLR0YcnndvP1lFPXmRQmrCcRTLmsDeyRl3UBKqf5NiqfHk/6XZCK
OZ9kRpAtlxGN0c6gEgZJSqM6vIhIDCqpD3VkgXCazDrdGkK9j439vg3pyb22Ro2qaJoAPCRVeKk+
IjPWW0vVsJ10xeR0Tpct4Aa0xspNVuuN0fg8A6NtS0CDB3a2gyYjkFO1Vv2RtGZNtNKGHKTd6D+l
Fq4YI9Sh6m70Rm0wa2VhLWhcHy5XTNJEiUfQ7Ia7jvpsPwzbMuKE8NJavNFu16PmrWStcUboOXPA
NA862dRGvi7s0PKcc2N1lqRla2LxMe7ej8RIN32vPQUGc1qSEp5dP9xO8A6yAEwqdTT7rsZtEUyf
1qhAzazqZjTqgl1JiDNCXkvI+fESzh0PtHlIBByxaFsSKHucEqkJ0xYRmtakdTrGeuauJUbeMUuJ
vvsAHpN+bYnyBmVT4FHXwxIZNN7yCqtoLFfexoUtGAxyC28kW/9vY6OOvl+qOc+kOcbWQHzGPzX9
oQ16rV6AWtEVcmwntG1Mly8Yi1GVpOVmgyRKWTARhBdONspmm8QXD8HouEY7h8YDsd4IiEfHbcus
Ojt6YkGb8V0t+fT7dcQ3QH5kIqdBHEWjAcnY+SLLBNFFGlalfHSDrVvsOfbz8YzODhV6Lb89HQA2
qFTs1HM9Xt4kii69pR75P4WZ/OSn0ODWkSnbwAyZUO7ItGIhFb1g9i4B0aHby4N8QHSpd40tOJlT
GY2lmuOmsYiVb2QDnufILQz23mUjQMQpnPJ0yO/SsPA49ro44vro4jOWuxcOVbQaXKQY2AVAAy0k
PO0fRB44fZIEftW77mIS4N2beyS+jLvKeZO1QkOgD90QCzS82tk+7Xav9vfp+9t9647Rkcm1dokm
emaoyC2DLx/5a3Ab/bY3XsVaCRTfwTVVpBf3PbWYD9aE+LSxsHXuwyzUd9GzCiQMj05+OuwecrZw
27JPL8NGeGne/aP37j+hgLJizsPf2uye3Fc41n1EtCw3wqUzOnmX25sK1icqI/RWgfuXTqCXHV8n
hc+nl9zod6gKbD0bWGKIoOCmj/dL2MTf3O0jc5RbZQcoD0WiBHPrZJU4PYSfdbJWD+VWWkM4csUb
xbN4qCwoOti1HTylz+rFNcmqeZVDTTkwf+LnxQVYmgLKARM1CJlcnb4JWPHckvTC9i1gtw3OyCz3
sKQHOrveVzNOed88b4MyyOT0wjC1NioOH+/F4Sg0ulo+850OnufHG+w+2rxdYepSz5lW7kEZml6I
e+Da2OCLbSD8S/bg6aiiGRoN8iKKi8iGUusaSN7AyyXxLxXobdjXfCnNNTMI8AsgbIP6Jx7BPDWI
NlXBvMix/kWU//b1iUntwG20xxM1c9gR9aOaCSoDxIk0u2kvJmovSFl4OfKGYJ45rVp4UN2nJfG2
uLZA3RJIS6aMm8MC653RIqQp4YmN92SwM/GvwlnZRfC2wk78UKFnhBru4+HNpE6urd9dFqhIJRw3
wLrw7hV69xJ9i9a4jT87w9tr/GoITWEd5Ov8mdekJeXnmWsYs8qBuQqbBGgrKlMupCnf8GWBJ0+i
dXjsrEpHWkJzTQfn2rcgxEAuHkbAJilCp4M6x9XYBZWUednFGxgtEg8KMqILU0ifXdoEdXbTxpVr
L4GJdNf9MF8Yzkvxwn0kG/8pwFtJ3ECRfvyJD8mpu5CFfORdov8f42iNw0xijHSGoS27MlOGEMYv
/DZ/9XX/SdrFJnPCYfC1pZuBPnG0tem0XF19UdYXeT9ZQye90de72Edao315PKF0VD8ZQezLQi4K
+aY7NCHIlsaiEUgG16tIVvEcJXo/optoie/57mVPG5r259Voiq5OkrwYswuvQSje22bP8Zbd5Adl
tXTFLZqiJk4aSa5w4DC6MFt3n6/jo2d7O/8caks8gXMrdD150+Rej0mN4HYlGJJFvNjdvwVaNSL7
8QLNbjqUdgRUgREAQf/k1ggrMXzksmx26TYCWCW19jN/VZ/BPvssn8RQSxaKJnevISwUkp3QhkMi
Eok7gVqoEjdNPoUkF/7IxVp3rhzliEhzy/8ExyWnNLP7bmxRK1WDCd7zmbi4RNtgU2vuqrCa1yUu
wumHUF7pxgi1Sr6k9KDEhxF/HZ/4FTlyu6UtNzsOoAOhGom3JIpet2sUAKvNRXlRXMav7oM/+J98
qXGv7sfjrfDbv0iNBFc8irqQjkP7LF0Q58QoBqI7Ky7xm6/327NtWf1WQ6R4cLVX3VmFWrN6bHJm
7mBRYQm83VTPpW59kAFGjUeq4pKcvULjjrWNbbfA8T1ziibBCLxksNmmlrHbyfNSJioyhikvhN2H
saoRYLg9b+HimDOC8hyAxkBvEEgp3hoBu0fCtrlfXaBrHwIdBvY/BUCCx7N1f//huTRl71EMxIuJ
Br6LsVoWeZECGyLnKDjGkL3Imjg2/zcr1FBIw6C9HNTNqDc+MVymZf2wMI47AAimCQNR4QNQ+sCD
iLrIxUwJwsqFiYbdjMIHYVRL4nRJQjrqlA/aYNV6m+mqt2F40E2t03RhS8xOpADCfuw9PIvomgsb
SZHIe0l16Vtof0OlMtGbcmCXhjlvBvBzQItRS6VxLqLfuMPgAV5ToklVBPu1no162uqQLQFEknsj
0Xs7vqPBBGKQ7BIpDB2QTXMMlM3k2NGtDCDh7Y4cmQTQPhf4jHwoVyJ5daXQHLgXiCcvDPN+698a
okImFhA2wN/l6gKCOj1By1uboxHCfrwp76qi9HCmr7i6CxmRzSQ/AwhC1MCsYVX7/tP7TsF2vU5X
QCmhJhgYub2SO623SsPhtI2vNZpoTNl3D4n2pwa/ffxNc8sLGSawlkws+HeFan/MxCQBad2lkgP/
zKpENcbRrxZc5F3J5HfkQPTjEgExn0p7ZXkcRl9RmBrFBGXDbpOzYRE9tditjMwTMKjxStqi5ssZ
urpeuKx/AWC3NwLW9so25TuboiWAw8I26C5e9yhG67lRrqVNe6wsZIStbP2RWYnxQkA7EptPfx9P
8G8zwyPz3O2ix23Os43nNRdAMC3Fzo8iUkTEztdurCHHbol2v5L1zkIR48zt+kO6Wap632EE6Nmn
j1GX9B3hMQOeomf1p/zaVxtXfqt9S34NBZ318cirrKjQKtZOmdFOagiAGST9O/BgMc124N2U5Az6
WYyRVSFa9nWJMRIVfzqeG8/O+m8RMh4deOOzlUqsxxM4E6oiNQAUOi4lkP2i7nk7gWIXSn7QADvi
5XqQ7yrPlJgts6pe0726W7rM584Dbj4wJyHdNfmeW2N5w5KyYEhzIc1HK0Qa2wXG4/HM+TSEJShc
AHeDLjYqdgzCQJD7MGouaJ+MN32dpWuQ6pU6aVRVAwS+WLA3E6wC+gX8DdBf6LVhachdNUToBI+T
Bs8XUduHT+J+9QRI28/jYf3WGuh9fm2G3mRyLKdMCDODjU7UjfgkfrFby9qzhnQqV+7OFt81W9PO
rXZeq2b4YTJrxyGa/+40wHs85fqg/SwMnZ/O1qNvmlb7yuGSshpFtcE3SYMWKdtQBrTsTHxLRRUD
1URkEp3kGVWt/DKKVvMGpn8wAQGRLRvFagAhW2XWz3y4ZX9qdl1xn6rBiVq5cwfDX8p/3VU6pzN6
PX3U3VAmVZ3WVdxcuGhbtXs+18FA8ONZqa4aeqd1W/wOyhNaaIZmaevc2XBiduGo/aIZHs0XtTe5
viUM52bNpUvsIbIBTM/IJ/BaXqmrK0Z1KnGjJk7SHYt81PhuG+frgHzmUqzHsoZ6SZLoPPM2Knq0
l0tDlYxBPbfAu0emgAezsOk4K+lAjvqTr8sOzfoay9hldMwis1d0CLyzzcHPD717CiuwJ1cQ6AMX
RqfFEGX5jhK72Sm5OUoWvw6+Qi/YKh4wzZrXL7LW3GdQOBkMvPgHRbWpyH67byq1asHM3lSXt/fj
J0AzjFavIf14YrRPCPqi9DyVn5HdZ8Da4YHNafqV6fhv/CEDUNHhsDE3RNt8xKtn3gR9IK72J+gd
AHQ1IGX9z69uleo4A4+P4dxph4oHmmMFhKUg8KO8ZVOWSdLLA8JCeR0T8hVIzV54DT9kZiWpVlrW
F6V5CcNyaevcnzSUBbip+Rd0E3gP3c4YnwWxi6xdfenEdtSqsXgXQvWNhN5eDUaycK7nrgTwdYKA
HaUjpHPpEjAflkHaSBNul4+3yXCpxMrIiWDIyExLbyF/TFqtKpZyk3ORxI1Z6ngUfEFKboILq0fQ
suQnodDip2jjPUtGB9wab7I6pzFrYrBIszHrCvQtxcr/t8UQeAqUc6YE84SvuVPS6OQgFxjQRF44
sgk0VbG40DPq5+EJfHA9D4CCiQfiUcgXotfJV1K+AdU0DjoxwA9BF5Va4WQIE6EkiGMYcZ9xnlZx
S5ihO9Tk78iuTFDzy/gFclK9W18K1s6xlCD0aDnfbj0rYja5nuUIf7vP1va6l8enZiZrgDm9skwl
J6Q85NTEx+DwiLHKNZibcZK/W+3rC/gGLCerl7ikPEPFryUcxl19lB42FXNwgpeOje8DHLsXNi36
OOFTvI0PnwI8PPeG3iywN1rDEvXlHWCQtks9kjvZLT2FwXRXZgmohq9LOgvIYLQTgYLnEzxIXC2z
UicyVABfuIXC6V2dgTJPvwnUxPXaDMy7SEHmO+YgH9Rz/yof5H1vN5/qyd8vpe3+P6uMFC7g1mgU
oVHIpce1ktfj5Li9lrxE5/zJt8aVqmdfPgbvawnkFf7wl6fKJJ6WGO5BMR/vs5lE5bTP/vMF1FIT
HoiCRMBS57wpx7prQ5srWUUgyQw1l9PcIylM0v1dsDp3naFJBbXTqdsOBGa3zllhiJvyFcIg9qtf
S+hnhUj8OzEF3gq8Ndq7yYkddgoel09CfGkqIGI5vY4W1nvyD/f+4z8fQcViXSXGxJcw+UrcdKbP
wld3AZ/prZS/Ph7vrKeahIzxVlBA50xZUr1e5bJcRHvF+M1le1LW+mMD0yrdDeXKAOUKVT5vwG9E
6ku/Y97ElYiH0HZ8lhYmbPaW+xVk/r9xUO6QHctU5ju2vkQ//BfzFn2rz8pOeCqOabYwoPl9eTUi
yv+NQ5qPAQ9TY6Nx71DbS/axrxeAC2/Jrt+roIj783gO2elH0pMIUh6UwSC0jUwt5X1kAl4XUFXW
lxxsuH+AW/qTbEQR5JT9C7Rpqq18SV69FIJyCxmP2VvmyjCtqiZUhEFYoaITBI/wcifZ6pu6hfYO
ngQ/iRWclsS159zOlMLCpYm4CJuSWscwRRdqyuHFVxd7PKp9qbTF8LkUnstiXNW9maGyBMWJGKDV
QevJShD0MuU1yNs22aZMXD2N0lWWWtkSi8/cVNx8GbXsTVfyrDvg0SGEK67Yiug+aU8+9yeNIKJz
cBmr+FPvx00cfj5e/DuHxKJvDiDkidECsSrdiFwqflc3CKcc9KOpAPpLOi7BczOcCrc02c5FR/8S
bvw+XwtM5cTNixVQQHJFEwIHXiWgcJ5Xjs8cvcFxVcbohWNaA7FTboZXH5Rx0i5rLB4cyaoRDjZp
vh+P+j4Lhk8ALACdbxPRFsBet344yxXfD9S6choZbccaA9pF8h5ztelnxGJFRpdkvLUOwbCOi7Xs
G0Vy4pifcRjQulUcVQiw/PUYENTqDbOwIHcebfoydCBNbCm4hOiq9CjWTYm+0crhK99ohV3B/NTV
pRveakld8bguH8/E3V0wmZPAT40IHmHA74m5epfXWcKAHaSrHMmLoBqwVUGeIlVLuLPpWrvxMJQV
jppuUUniQeorp0t+5LrV6hpk6W1hVAQZJHKOIivkVqmb6EWzSsdnEOYvuNX5Bb8a5/SFV+MkjS+K
HtqfnabQQz+1ZaY2wyKFetOwrsbMYANdiHJtRIky+vOnL3ZC9F7Xz7VYma5vuNlGkCtNDU/oPWO9
dPVfLAKSsdiQBCSzdPyVcSkJpHCEWAQgCI236t1Kj9v1vzeCZBeavgCWh0Yy9ZJuFCUoa9mtnFZh
PqsqKFeRPMY2aupL1A73WU4sN7Q38FyfDhcg1LeTXfGNDw4ytnZaUr9LgWt6/X4MgFIWbM6rdLBJ
TJ1H/CpNjIo/t82Z7zdiswpOxTZ00T2V1LsxfvI5C2xB/nugh2aHftjEPbbFOmvtTNY68H4UelEs
ITZm98kUmk0AUMgQ0BQqWQ9x4lGVaydi2C3okUyma7XBH84BmluETNAT5cRUP5PWqF8hNJU/8Q7X
quDUBUAWQ08nii3urcH7pM6NWCAGJIEX9vJ9iIDpVSHDJ6PJB5WY3wTW1V4WhiEsErGrnaIzoPMR
4UbaoYvcNdtSK57kv4BwDsbjzTNzTdyYpPxlzYaeKJUwCYnVZN8Ab8T0Z35wWjxU0o9usV9w2oy0
w5jQwKhPo9Qq0LWuAA4SGSevcZqfukZzvKSp58Q9D6euLzXEqatAXGhIm3GEYE+A7gjaSaY2TOo9
0PNAqaZi1zvI5oxGknfoF/G4COKQ8pLS6xRlUIObvDty6Gg9RpcBFRWTTC19dhh7B5grI+eg/aR6
elasGm+Bfm52TFeGpr+/2ihsy3llXpPeaWtbjnOtDjfNsMR6dBfjI4C4Hg0VUylVhTu2wmi66NUL
P3P35fHWu8+jUQaovTe4rBSEHgyIrMbKq7bR/cFCWwTKnqCRHQ/tS7sQ798vEHgMJg9GOFTGMbjb
eRO4Jo5k1++dLAsy2xfzaFt3ZDCUcciATOeWKPHv73yUN9BAg4Qden8hRHtrb3TFEJCMsne8QF7V
x1jwNNetzGRojDHChvfCpS7w+0UDgAHYDA5mkb6je7BbATRVKMb1TqyoSJsGaPmOUnnJyv3LAkwI
vw8LKJTDadEXwRCDWFEJRExkW8jrMk4UCzgGTu9IHhlNmeSrnmGiVVzibVEN6U+rNIMZ9HKredCq
MMHi5GloMWktQPQ8U4n62Oa9cinJPE3v7XnEV0KZk58yeQqa82+nP2jFQC3A7+qoeaepaqAToA7Z
TjGUzgrVJRaAuam/tkYtdqWqlcgNiHvbIjO8SlwJVboAHJ0bEMeh9RSN7RMBP7V/IcYpNJ0QDQ4P
sJf7HIjYRnuJfyHs+fHZ5O4DO3hnHBQB3fyIXWiB0Sh2A1FImsHx88zy43dSWhA718Ja74/lSfbQ
3qC8+kpnQJAHx/Y9CM+JZ4fqFkwHOXqP2y/xTxrImjJxcvQLofS9+wMPx281XUQmHGWE23XtIKit
DkU3OEXk7QIRUBC1GLTCT5cIzueWFGh4BQ9LpGRxhG8NSVkjcx1TD86o1AdPKFdc4j8/nulZE+if
xDSjngBDtyZkBsyhQoex+KyPJ0vKgqa3IIu61FMgTh+FCQuLS2lqhKWhYUMmsUUpiYOTuVDdcOEX
bE9ma6MUs1r3G2V4FYOqXaWMX+rJMFQmdEqTTV2WlZ7UIWc8HvTcAuJ9Brl3vNhxMKlnQxx3WV6G
7OCIlXwUsXHiJjmC3sh+bGbG3U/atawENi5UtmlIVxzL2BsSGZyg888pWDGiMTXL8mNYYhubO5cS
hIdwuUxFdDrOH8VK4go+Gp2qDb/LSDVS/EtDncjgRvVS1NVSeeY+bMOb/sogdQLqmvN4pfNgsKnt
jg11Nv8S0ktMANzWOOWLb83HUzkTm8Iiqk/gVAHqHk7/dp+OIHhMEgCVnCTcsA1vcOzGlWIwmtWa
h2e1J/wdGsEaRu8ok3Bdpd7CU2runKAZEZSKU+YIcfKt/S5kCx5clqMDDOWol7yX22DDXeLtv0/Y
42KTgTeD41NlvKio4ziUPpMUgYzkhRyt2NxoB6MMNK423ETSwidettG0DBYuO2dUO28Kgx+5LZh9
KpRmg+i9k1ZhUmzKmn9amP/7wBkfhr4cUHmCOhwn+Xb8CVfVZSriw3rmKAHGwvG6z5hccWSf+dwK
xPduKcc7d0gxEQAUAZqNzifqXckJKJVHAj/i9Hgm4/IWMBXrNF56gcwd0qkjFySaPKjm6aIXBwnT
Pibj6PR9G6O5PAR7hVKUmuSDQKnz/z6ex5mIDME3uJyQocJGpnXoaj+P1L72iMNmNbGzIHpWYkbU
icfXuyQNEzspWdlshX6pcWXmxMIwGEQh9YtsLB2LAO6sCEPlw/ATtykvnc11+phu6h+2+fN4iDPr
dmOJikMSkvBsHmKIapKuCxGUH6CW9Af59NjM3IBQ7JiI0KZ+StohCEk8qnWaDY6yj3WckeLlnIk6
7+sZ0R5bmluza0vUbTGkIL5xM1gqI0uVvgEj1EviROjfJsqlaq3H1ubGBdQQNj2A5/fMap6fky5U
y8GRSWzKvgcgFmvwijEoEH8m5zRHgdS9PLY5N0I8SiYoJihx7rqmoLAOSt6EwwjRkSA4A1q6wRyX
gqDSasMFsN6SLSphFnuK4sYq7l6ik0MGHD9oKrhttmBlzpGiVQBYao6ASgEcQbf+SqgzOVEKYXAG
FQDEJjtmXWqIfWi5obSO4l3ImCUQKN1JDDo7HesXBhkH968qHYgIVni9dAblbzN+PZ7oGWdz81XT
3189nHuG7RgmQBjUe+h4Vto1F4IYB/xgEYiDH5uaneerCaCOoavgEEL2cnA8Toi1KkXVh/OgsYiX
CHZu2GGJl8RjZ8IQlFyh8472eDgZOt4ZUi8K4zGAx66J43p27hJT9ddt/AmJ7cejm3MyE9EidB9w
M6A39nYiXXaM2pLPRgfgumbVucpgMQKegiE/FuvHpmbKCoDPYkzgAMe4IGV/aysbJPjNMR+dKH4q
uZck+o7lr/qohEYwHuryJWZe03xbJwYwlWCyC+3H9ueGisADSEX0xwKXQd2DRGGqzo8HzKrQR3aS
Vl8QFvXMsQLR/2NLc67nV2YLV4SC+5DanRyo+9SBxY3b9Xpy5p+y4chvRy4AwYHl+UsbdHZck6jX
/1mjNmjZj7nHZNLoiAVqjy1AwkpgFo238Ga9h91N2Qhc7GipwIsSHRy3y1cPCNA9gRkdoTUghE6Q
bs8dVf2TlrmWVAB65WYorlqm1Lvwb1kZLrIj0cnltTDaFNW64EINNPlxrnPjQewvQa5oUSfvpXTh
UTJ3YJF9BSINravoAKHW2e0LoVdEd3SA2CYaX/KnJozQYRCVrK76QWtUIMPWM6X+L7JE6DFAxgZ5
UQiM0GnfYqjySgZ3niO/QRhA4CpD8QARXydFbySvj7fYzKIjykLJG7EksOh072CETqcBjz/i+CAS
NFk/YbW8zgKzbOJ89djUbzaCenOizAUhazyKkHSTpgm/crZhqHadJHeso8jeRYpJYmQuIue4Zzl9
HEro7oFr3OhLBo38owSGSnFkraYkycqDIzuXQZ9CLzootbGRoq2C6NeS27az+CDwtDJWm33ICamh
xGwJrYNMMdOygerSKLnsG9/2jYlsM28CC5Gc4oH45973FIiztpkRo99rwUvN3CzgtpgetEg5ofBG
7fK8qYvQb1LeyZpdUpf7ZDgpFUoGirKwTefc4bUl2h8lfpAVYxvzTiJbwC8AQDoiEipNP81WbHCQ
YzCDQVQt8rVM8KzwfXC3TTpocs/8ebzAAtaPWt+JhRZvQgIRbNSDbte3Qe2vVFV8CGFToxKQYF8C
xN3jtnAsrk1M2/lqC9VMMvZqGvFOJG6l7CCXaDBALNE1nC33u746yEACIqkaD7taGnQO7EShyQP1
E57/m7HiOYQbHZce3VPFRlVU1VLBOyJhdjzT6pDlXnriTU/o+/n8jw1qC4VlQ9i6znln0FPeiCU7
0bNYl+1yE5Vm4Rrx2/80JnojcS3aq+IEYwqQeheBzAIE+7GFe3wNsEFoScGRAF0PWtGoIfF9mY9K
yghO1a976acSXmtNGL4bqKR8FZzJWI/t3Xs3mEPLGMovk9ch1AVa1dxY+iDoc7AzrSA99smKxNWC
kfttD/FTAiEoCS4ShVcq9IESXCVFYPF0Oh+t60Nag5UbVaWFYz7NzO1mAPUAnOdUS8K/JCrfwlSJ
7GWMJDq1JRWgkR93jM4ETim+PbPhEj5yZt7QVokeEHRgI9spU6FAHLVeFQWe6EhFsisAHWOMlG//
NaoWwm4ykkeTZjRuOXq/lb1MOl6uMCQ3Ly3oOZfQzajBAgsFnV3a+4EpCaNiFVHHrrpcBtVbI/sH
ma8zu+C8bNWJUbiwltPA6FlG1x0SSrj0cSVSV1Q5hmAmanPRqUxFfmOIVghfHeBmjP14Y04b79YO
+uuwMyTk0ECld8ciVY8SKMkr1hl9QyS8ln1JvSUOSy0O9+soACGON9ekP4DeGmo4/kR/NCQSixdk
EdugU4PaYsmrJvJp5erxiGYeeJOt6VzzqAMCaoMhX7lmFVcoESuRddjxNajUV74PTQ6l9YgYXWW2
cqA3cqWhZbFWRsCu7EDiVpGgZdk6YADQupSCEQF/0/59/F137BYofKGNFxt5mmmE0ZQPKCTQvgeo
XTkdSLRqMIE23Skv3qpi/GxrVi+Qs4xbkNV6ROfDY5gFKPwdy+I1I92lAFJESrm//KgsPDzvjzPw
UAImCt4QmX7aabBt15UgOuQcltnISaZ1QwYlKF0pfSsbX3pGy4cF7z4TJ0wmYW3adNM1ertAfeel
bIi/cZLz0CYA67tGmMWh5pFIZ2rEDSRUtPZQqJoU8Ue/M4kY6m4rr72yWThmv8mg2/0PWiPwA09N
X+Ampve/UmRR2w2+4HSlq5qcHCVW4bL9qh2KysmEnGh5xrhAiwmt5iqZtGKA2EYfatf+LGyPyTvf
fQmOOztJmwG4Sj0mo7JKJI8JBEdme030TZn5U6MDu1JCjQWDcHyodbItoNkrm48t3+8ATMGVYSpa
InUk85WAKYjUHJySQ4aOlwQvWT1RN0x0qvyFd9dMxh68zKh6cOKkbk3oVLarMCxAUKXk+LvMvzRD
BwJwm3FCpCCZTkvrVBM7rVJ5i+QLkIsZ3wDTcHcQfJg6mmk0dMQnLuO1jeTwcqAFCa+pwnvnAsQC
50B8CP7GoJm0ytzkK837gpvISjOHqKibrwZhH4Rrz4tNVekXvuve20+fBWcP5hRoo9H4DE4J6jQU
OslhRG7FV+vcAyX2yBppJlruvwfBsiLPQo4CrfgCthrNa9v6rNDx4iA7DVpgi10JntQpmxgOVhg+
DcD/HstunwlrPxy2MrsUTN7fOCIPmA1B5gTrf5eebboUJRK1lZ2aNzvQXEruUwuxtuYpbv/GxVl+
6UGXnfahPU59YK9Abg39Qvv8dNtQR+3mE6hAiaAPu+yDTnakXGcZi4tegD1F8nSv1NsQHOGPz9f9
3Xc7YOpg8wo7pgwzyg6ev5Le5ZBskvMBWBIlW3qw34N6sbQoECEORJSJxC0VnHVpPfp1IshO76Op
Mn/xUXqTtuwILLeQ1WtkJ0IAL2QjdvdRc3o8ztmFvbJNzSq0fUKw0/Kyo8p2kJ8y9+xBMH3Befye
UGrtgOzgcUxAmojO7mm2r253QBjEtIr58CwwBDukiF0hMDzZbcGDkFZhYaghi0JyXfDAdAQ1+Hr3
RcX2r0Hu5YUWohPaXfWkCj4KCNa8MqoKVRkUWdJDmPRgc2izAVpFKv5nz0hJjL6MNvBTd1VHIVH0
fIxHBWIZwPIardfJ32hNDnIdbL1Zogc9Wz4rYpe8Cf7AfGTjlA3AKRhlO+QT3O5iN8rSBoQhTGMJ
Qo40IRsAE6gzqTD9UGiz611Uxx/1WEGbCIwfICvlXcgkxSWASJIf9a8dadzOSAOpRZsmzyZ6GvLo
1snqQk71SEqyt1DuG7zIxIw5JaDzAkcYCqSiPkBHUDn1JWL3b1CU89gEXY8MBhDgw2eZdFWq9Ykr
pocRvu61qZoYJPJo29hFbBwXel66iQHmsQ70go0S96DIqpndSHgP4lHIsFWGhLmJjE4cu09J8qtE
r5IWxZeG4zLVZkZR8D4SNYfHIY2YFVaQCeDXHJKs5Z+HSoh3gwuE2kKun9qRwLWikAYHN8UvyPXR
nJcjp6ZV28sQ8gyfamLw/HsYbMLnx9ueuj4pI3jm3W5IoDpREGQUyOF6H0y557F9OMkM+2/W61YM
pHdi6B49Nkm3T/1jU0LcjjgBStG0uEHopj54Ed1w1/RoujwxPBpuS8gMK4rFA1CMi7fX/FLOTTED
YTG0LJK0MHMlrTZ5shQ+zE6yTMB/MxHfAeN1O36XCdmorvAtwfRQH4N9loQ6Gvn0CF1Fj8dNPXD/
GfaVqelTrs5+PnRN1EQqbgvi2xUpwVnALryHqJv4HxPKBCGbcgOQhbo1Mai530m9H+34as/50EsA
MKuQRj0OQo2RXh6PZ9YYSMWQ6QafH5I3t8ZUpWmZGsLiu7LyX3ppUwulxXiNzURrJW+6hdmj7qF/
hgasENID0EwC4cetNdwYbR2psMYkE4gAfSabeOT1x0OaXSIVuCQkHDGse7bOvIpEOYiQamTexVAe
TkROliLIuS2H4SCXMlHNiXTJGo0UhRjxUJElY6qFyR5BJhIR0MGGytnCfTM3aUhAoAAKfWP0b0xL
eLXlKnWEiHdYRjvoLqIZ5z17fTxfc1vg+udTD+MOZN9M2BXRDlBIMvJ2GvvIGw+bnGRmFy9lFeZH
g5oHtFBRIKfDA7WIWzFt4Kt68v9Iu7LluHFY+0Ws0r68autF7T12nLyoEseRRO0StX79PfLcO+mm
Vc3K3CQzL6kYIgiCIHBwYDhFhT5+artDKWzmXX3e2SX9YWqoU/8rhzO1UppjkskaPeW4QCo8tiXm
mt3XJk4dOSoC2WqdCVTKeNRe1+amYYBeEQUxPGkxKPpyt4Y8L2qWwBeVw7EbOzdpvibFr3wRpTO2
rNz8I+cju3hmFe1AKqbHcEQlYuX0rhOhfTb3SQUMGDP84N75epuVIaDpUpqdGvmmRo7Vzo8Jepau
K2vT9M6EcKY9JBUmwjU4qlnpRdmvxM6fQCzVYfjXcWSSIMfGU+H8YxJn0jhDj4pyHPt59XVzUJLS
STDuIotd+Vvd7YwKlHOLdZdLTwYwVPH4gDmcbtc1hxpU0YnipfH3on0o+oMJqgjZ7fJHcFX3ksmc
qdEfr6tl6z5H5g0TfJCnWl+olzaUlnJkdBp0D9CmTb4rBvF19otgMhVBW7/6HP/tJOk1SjkXyGnG
GjsNRA0ZvFmLQWg2KJRZ5pTz3z0x/9H/2bK4o2Emljml4P8+sf69RAoDIGjJ/qJTL69HgWFtng4M
+F67GlBX/WjWOTsdwDWnZJrhngczerOz/dBNb9f3aPN8nElYv+BMAo0wUdNqugxjzSu/bgvqqVHt
Uqan/nVBmw4FaGPgCEBkiRfVpaCk6Ky0U1h2sun3iKJ2NR7HqHdFVKY8bP2f3TmTs37H2YKkClA2
neCaKUALNIwgWQsncJyMza5uB39G3Sj/mSjPfV+68xTamFJm0viB1d2+nCdnqjqBgjd9w9n3cIeg
bXRFZgYUPHlmQpHgNp8qgtdW0+9ihmfNdS1vbidoBwEARvILYe3l6gHYiAwyVDhyaIStgVIEjcgo
yv1wj/5/VAxeX+CY0H+Iu+lSSKnW9rhMCxgOzPG1QbpLTbugoicDqZbGCKiZilrF+UTXh8g1fY8Z
7h8wau5kLxmonI0BImMLY1jJfiiOUfNKTBS1GlQNK08DqbbVIWpB9+e36zrdslyEYcizIrNpf3r7
VKM9FyQvIZvck2U42BXzp7x3S6n/D6+sP5I+PYAMjXSklbB78tIck5IEVvuwznHHy0VgJ9fXhMGG
l1sIamGGWh4k2TkLVXu+y2N2Q4reldJMBIvcssnzVXE2aWdZkYJ6NTulC1heyfcWr+fyx3/YIxUg
FJQgUbeTeBmymVRFgVPG0IuAVti4u8kw1ypfOoFHVrbOM0pb/0riclB6SwCtUAac59nCRNbJdirT
tyOPAAkud8aveJxv8qnd2UVxP1PFLczywcyr+4QuvrxI++4HMgLPGUVfTIxmedncZeO3ZFz2M4aq
Obk2HRLCFge0SngCSqKwbvsgrYNDAX5BdyffRT+WMTjMUnx+OS7PVMe80nTXzm+ylbjIbXQkC3td
u9ULK0xi5kiyKoheNg0P5aS1hdsAhQfnDvuqr0eMnMBhKqJsJ1PLOAxVob6oi9zctgQTVa8bxqbx
megDw6tQ0tHsdmnoqLpOFJkjGF/edZ4m9UbAygKDK+tG2V8XxVfC/3FSqHyCjhz9DugTuJQ1GLOq
UgJZVXSPMZ27xbQqlPfrJ0xyPErW/GzFrW9EGLhTiLq0twIFVFz/Fc1ZJUvYVM+NnJ1y2cZEPn3A
NPBBEWE1NpWJeTwGqrxr/ZHbPGVJKGI9HY4fCUCc5J7dSMiZXVfjloUgY6DiN+gscMFcanGJJMQj
VYTwtmSHxSwPSYZ25x6EKpYsIgTeUttarwGiBwBH44Nq9CxYqDK1Q7qP4CGvZE8m2NMUMDMK1rOl
tHMZnAUqjJRGMq7rQft0Ot2wpfSEMemm0tbQyjJRjEDF9lJpVlMoBUiB4ZXYFOTx97omLugeUYYQ
3RybKjuTxG3PbGMr9MiCJPW3VYJtVVS+29TXmQDOyOpGi7Ikhr5SaYd0nJOlElL9ghhepC8unugT
k0amiVUwcqPmSBK1N/MQKFIZXDfmzcWgiQ9zpVCdBfzgcl/0sWJMqrEYu32o0GHezs8LfbkuY3NH
zmRw4VgUW9mcJzDikjwPXerCGQhMeFNbGLRg44zI60SCy1UMHctbqwCiu8kqQLox8FhFXx7zY0P0
SuAr2qsPxVtHtUFBj8qixL/X0T4XN6WNIdp6l46OkiCgQ5fpCFLkwZaRA4+zcIgjyU3ylnhaxF7V
Obrpc9qG+pClXiWRwjdR9GwtYvy+rueNvbz4NM4wTTJNdO7wypcG4FinI8sNZ7QergvZVgAAhugE
ktFMYq67feaSUFMt+qkn9CTJGPNeaXsaP4/EaVBnqKKXdnaM6UhQkNFWHlcD+YWQjuD/VBbBnm+t
FjyxaysSusIQKlx+R2qix9iskGUwWxIw4tuZ4qrV8/XVioQol0KAZrc0OkDIjNRWqqJ/2MocZorG
aWzYL1jswUGJOh6uZb4zMk+mFIQMBdw8Nb2+JE4yeQSmrBYirW1JQt8RCiUrEhr0EZcLigq9aw0C
SfgOvyGJl/R1IJuhPooiudXauMTgipdfJzVgQDJAF5eSYmB2GGF4TyMjnnoK045mOVTOQrpvSIaB
EAxlOv/vd+tcJOcG7NooMCUZ2QhQVDp1ND/mGvXE/e2bOgRwGY3dK+MJH0YBiw0mP0yPOqHohubD
Ien3zbBP+jtdR8H3PywJo2kllClWWqP1W85OWzSPVhNT+Gdtfmb7XP8iqmltOGfUjhGAGkAT4p3G
CZDLIe91hvJtnmB8YakrujvZQiq1jXN0IYVzTVJeNwDopjlipmDqJ/AB9C6bRA0/m1KwKwD4r+1g
fLFAb9pGlheanyIZacXlsWlR5m8Ete/Vbjm7BnXDHyHcUpQ8SQsrLnDXVOboL2P2JI2tDqpgZjmp
VuU+I73l0YUKXpDbi0Oue+1VxthnLoIGsLtfBhtZdkmeUk9qOr9i4+iZohmQG9aN9f2Rw3mInNgx
as5QYlnTvV2+JGu3UDW55rC/btobDgKC0HQI14cWeoM7rWPbaEvatvkJTcb7qGBwEtqtkitow5Bl
Z85E6PhNBX7wExnAJCFbcnmUVLtvE7Mt8xMrlAAPY4/0v7tc1JK4ld8DehJ0wkCyIifKo7TzOlkU
tJEDDzHFcOJAhjPMvTAz6SaRM2fuo9vR+jlS8xXAQJctx8QYArRMOdkXW/ZJVz9jIOzhuqY3t/Ts
k7iV63aiR8if5Kep9Qc8icAzt95jADQI0DabW/pHEI+uBYzVmuehy09D9DxF2l7uRqS7KrecggKk
8ddXtZUqAPQZXVnoWVnjcc51JWhHhmrr/FTNhL30RU4PzSiDRAh4NJcURflg1Vb/CBDS4C80ox66
X35oo0YfGsxwe73+NZvWhfGMaOgF7Rw+6dK6jELOK7rAuoD5+kKkBhcQ+gLKTIj72dpMWUJfONIF
6IVXuM20FoUtNoGOowVAEyTDejgevUTTTv3QKlEg0W4Xaf0ONCyg/Nxp2e8CReDsKcuBFBL4wq1F
n30Lz6SkLkOWTwoMi3Z41QGWkEyVXxWCkHPLqs6lcJEesH1KBeZKeL7sK6kcTXMGbafq30RV8y2s
Bd7Z/6r2g2f+7LKtpiJBbr5BIdPpW5e1u3eQk4PTCBOF5ycTtMSR91s0yUiwnXwFRVO7olMtuAsJ
XLEFqgAF7dymeEaBUxAwb54XwB1WUADcLpozL02UUcOOiYTdGpoHwHhQM4VDWvSjTA/o90rIEzH9
THbp8HT9aGzlnfBg+COYi6JrdcR9mo7Q6xQFZDiOvb8Afz4FBvsoCIJYzhma3LsudtM4z6RyF2bd
t3mcWD3cAzUcMnSgPQKCSfQe2pSCAVQg3AKxm8rT4cRdMXfDApvJQfQXd5Zjj89k/C8nAIVuYJxA
5AcAzuXODV1LWiPDme/l74naYva8ivfIUhNnAor1utp4nPT6wsV9DJz0iqgCwwe3W4D2Y9i0VhYn
S+t9psgHoGT28RIw48mWDtE4+HHj6813yv7DhoHNHm85RYVsnrc5Rfwem2lXnKL6doxRehstJxcJ
2XImqwQToIEVULL+/dkZ11u5MDrTLk6tafzqR+lLVw/BVChfauC3plQUkn6KFuFNgN4C9h31KBVt
6Jfi5gmZZkLjKQQNNEqWRJKDBPFvJ4exqu3ibhLocEseloZLBuO9kGrjriGrYDmdxmkMld6u3koz
bV24vNhLUNsLhhLjPBE67yvaCdl9Vu9xERdjpWjtwIPIQo0b7YeXK5UaI5paaUTzc2/Q+0JPskfw
HX5NtcXel1l2J6nNr55Jykkt6XBKDN042GopIoz7tL34Cvg2sMOsxwVv6suvGMtu7hlJprDoVeRj
v5el7uR2s7PrUEKh//pR+eS78X4G8AkNUpqFK9/mlN0OelbHmYnNnW7VgfqZpt8AELNPS0NQeOOb
EIGEAwgK0AHA1FbcL/+azss4yWYTotgr5mvcENd00+f4ObvR7uktObbP1c/u5/z41+uDUGRskWNB
hvjT9U6WqWhNawpn4P3mEWPOrMxXCAaAoDnr70XBaFa63PXw8+/ceemsvirYHE7ZAPKpY84Sp5Zv
yuzlupx1Szgr1dFhpoIOAoxxgP1d2gfaXgx5pv0cKvRr3LxSEfbis/fERmG3kPJAThVjGzjvaaO0
VqiZNYdVmwbEfAFE2QV+zaXg0bTy0ktKRPm16S7K62hYu79fnY1fCECR4cGj/nJ1qtQveZXaU4jH
Prjd4wJw0LwR0fpumD1aCpAARLITOQk+1GWTnLYZAzihk3TfAM1Dm0o3VddSp0Xq6vqKNvwZeFKR
F1vpOjGGj/MqirKUS9PFUKdRo41rMBpvqMcW7RJK8TM1U+lUYTv2CKIk/7rkTxc7umyRFMfDAvA5
GxihS10mi5nOc6FPYZ0PTiKz1RwbQ1Bt3BSCnj94LWRfPk3LxLSuSs6VZA4lDOvtGt2FEEX5cX0l
m/tlAxqNKwEBBP8inWUmqVmfzmGfv2cZc2Q8TuzRFU092HC9SIqh6rbyRuCFzW0VhoVobd9Ic5gb
byYJdFTF8vyogfLQGkQwktWQuWOMo7U+szTTAIxk1ev5Lb5i+1OWLiEKC7uijr8MS3Gc1d9UUlxF
cYHO741JEIRt7RVI8oAO+mD++2j6O5M5jSVp8ClwwQamOGgPpZV7yJUIDH5Li3C3GP6JIhnY+Lgj
bANzlFQg/wprAGQy4ted+p7P9W1fmyFIZP3rprHhDteyInhpLQvZYJ5vopK0ts3aZQnLtG/f0Uzf
Dw5wedbfXyQgszBA1gLvjl1bY4cz1XVTjoYCTZ/DNOk0rwab00Or6urdkMHbVzJTvl9f1pbXQA+x
jf9QIUCJ4FKeyrTRjkx1CeUS3dd1qCbkbWid1swC9GAGnS6iAN+wR8QCa1YOHFpYJWf7mFRpm5mW
SCEo1jH0YvHLDBAq9cXodgV6rjQP1Sn3+ho3TjVEmsCUY6LjSoF1uUbW044UFCKTJgmYXfhkcsrm
XW0EutwwSHOlE0axBxyyaAW/lDMvJpJYRi+FUSfXaCKh2veqMhOw+SfWjuRafictUSO4yDY2cC2D
ALYMBlmkprlrejbABFmayhKm04PV9UGUg9QTrJSRjmcj2tZEJOlbyjyXxxlMjTe4ppcwGEyvBglI
5LMdFV1lW4o8l8FFBvOcW21UaUs46AczfxjZ6NvKzshvapYL1LfhqoCCWOs7QGabn3qwS103wYpW
zCFwVDvSAVVcDH47Rn9HZbz6Czyh4A1X2BukcVpjU8PKWavncJ5k6qRR+zBJPu2HkNWi2ubGBlno
qpaQ74OzAi7o0gqLLMMssKLEHVa7GcueiVZIjt4pnqXHgqh+S3nnoriDVZmzovYyROX6o5zJDm6W
aBE4xA1bAF5vHdaIXQJAkZOB3mxJYnSaQ6OvHFm70976AXgI00Ev2nU3seHh4dpXehRkPXFdclZX
YAWJnsH1RrXqECBMleX9uoTP6R2YAYIzdJji0lrxj5d7Q1iiyJOGli4jrh+q9D6K9xbmvUgY/pf6
A8aVpeYxk75cl7q1S2iKgu+D3cHhcvckbHIpikTBlaJjnApJl72qZqmDCawP/0EQxqEBjQYL/HSW
qErB3m5idTCHOGo82uIlb1P/upRtJeoQsT5eIYcLNy1jbGeDYJ/qinoz+Z1FP8YgvSvd/jCQW+FU
sA0Hi5IL4ltYxnorc+JYjIScSfIlBMLBiyWAVQuHZGhfBDHkPB8TlQgWuHGAIRCvBgs9+CujzqWR
RFK1JHlXL6E26QDjVtVzmgAwEQFjEdSL8iZQ5/rO5wJEsDIDDwvqUBgmz7hvK3Fi9lO3hE2jjUfV
HDFdDVVDUOaM475GyxTmVNLGSdvECrN0UveqBK4Ww8yN1klnm4VZsZSCG3vjKKL0vo7zQ9yKdCF3
FBV5IbPCGIKtPpEQo9rUHZpaRMC3cTAgBRaEJvO1cMydRqSPyzhu+iUcj9LD/EvEZ74R6axESxra
cQGTV/kkHZOsWJOqEaFVBFagCH1Fj1b+lpvZYYxyCX0eLDuoUyU47Rv+EiPFEIFgEPjKZ8iddtLD
lRjmDNUZkxN1pTfMj0WJq6Bb0D3/U2A8673FG8+ZNL6MNba9ohXlAFs9mq/Ny5Q6ZQDyzVerd6uD
IpK2qVHkdPAHTgaelDsZUwMb7qDR1mRhrUh7dBDum8j4MvdveX6nR8/oarpRO89cvKYOG8lXRnpq
CgR9GGKuPxZSIu1TcP9e18LWgUXqEnNA8NBCmmu15rOYHYNRF3TUwo5U9VFTbuhIHQyLooVo+Z+V
DT4SNFzgfsLEcAyvu5QTW60KACw8kTE+a/aTiZp9k99U7W9dZi+Youxa9l1kHEn0929ICEa5TsP6
wM7Nj2mKi6XPTL3BLnc/GxtTARDeWoNr6O/t90R30Ngs0OjnjQaIAwEMbknQ7H3qMJklY8qzpkWQ
KZW38JEowPbYwfrUK2i3GA+0lke0c88Ct/PZIaxiVwTJGgigKn2p4NFextJkcIVG/pWoO2Y/LanA
3X6+TVZ4CnytZOLN+ql1EsR96C9LIKICYcqM6bej6mj2iz0vgF9WQfTXOF8wRq6lVjQ3IskF2qjL
JfVm3hFdgzuQckXZVxoqv3jBJN/lOhUkaD6X8z9E2TaothB5ojn0UhSbF23CVbKE9VvZlLuC9F6v
daeWTSAeSLxxwJMSM5skOwlBBTey5qFYToaWu1UfY7hPP7paLppQu2VIMFgL5wUgPPy6/KYMySSw
JuIulYtv6Dlx5qBHTVTZd/GJIdH41/Ew3rU4okChr7AXPmW6xI1lUMytCaPqdiS/0aDYi4pon2/G
SxHcglB+aaNMk6Hk8euw/FT//j2EZiBQHqEEiU4/ReWCD1YYRglqRJDqyFkACgccvaR/IWYqQO1u
nQNUOuE0kbJEizzny1iPluwsTvEmB7rZ2PXAmRzq9nbaxcbDde/8+UJcR6z8kbTGP2feebEwLVlt
IElJFIfKfYDRIh56j8I5xkQxW+BCROvi7gIN2UN5HiCNkuO7wtxYdfXZr0UMZVueCgAzdCsjr6Gg
BHi5qHbWC52BQyWsS+pFee3VKP9NcyRYzedCOM40UAOoEeHSXQuql3KmWm8RwyC7QOAyjNQZ1d6h
yQxejKTxQPde2u2TPNV3YxbvVIIBXLbgJuDJW/ByvvwCzuBxdssI4QyuAkYDknSn1WvasX2cswCv
mFxiL3kKSv3IU3IfBLCTJIKcbuoa0xugZ0CvZP4FGvWY+DGAqzCU6lsLWINKPxH2tx316ypXOtk1
V4s7lovaVmrVmg3IeBjjj3J5RM+TMIG+5Tmwj0AzwF5QdeHOwSiVjOGeQJTiDfv2+foh+xwC4fvP
fjhn9oWmdPFi4Yczcsyqxzq5WQz0a/rXpWweZUDSkGJDDPSZESpGubJOI8S27T6qXJ2EY+XQ1u3H
4LqgrWsD71fs+dqvC0jupdlLsxnJrIYg1HVuSLLc5VH2jt7+F1XZR9HwBTQ8pmNWgvzhlqEhzYFj
DX+11osupVKSD9koYfZxnXUubW+IclcCH/8flnYmhNspXaLA0ehUCqfBfqnj3q+mIQA1gVtbimtl
it+aZlBU2e662C2/iHcc4BIIIsHtwPn7dO6QrB8b+Pv2i2HeG03vqNodNEsp3gvt1+vStjSJti2U
V1DaQ9mZcxpKXs8wVkiz2fTakTgkU3cqCD1cF7Nl9ediuEWVdsIw+7CWwrT09cEtaEhL5LNfrkvZ
MkYABT66KHBX8j44tjNwRKutFMb7XL5VGseYg8GPQPq5i0VTsTYVtz5XP4bw4T1zaYJzoxnNqOD6
0hXkjpPYl+lXG9fL9RVt6m2laAf0ANVXHlli92WD4duTFFrpfkaX1qDemai0DX85Yfvj7gBdDUh4
kC6yP3GEt5Ea07YbVobAFlNVS0eGwmTR7N6t1ZxL4YwNk4mLpk9GKRwf+u5dBjHpvFP+um8HFwQi
a7zrkQm18My83JgU8M0hryQpnJXjPO+Y5Eb9Lu0FaeotBwsDQ10GPXsogq7mcRYrEex+Pc+qhM7R
2xJrwLQrd4pde5h9cWVy/eTL3AHmD+uAF+H/Mgo0XKhZTgoSXBMZwmVByMwmDLmmZTs9Xbe1zxwb
qMko60AAXN0rbILTHL5daukcDWFThI35OpZBVIVlfbKUb0R+aRsvosf5XbsfKaYFhCmoPkBPbT2l
5JjsKzQmZU7kaj/V3gM/+PVP28hkXn4ap25p7jp7QhdpWP0YDrn3uOzm4Jt00r8J5KwXx2dN/1HB
asFn20ozu4ysBHIYmAqWmzGmjlp5pu2X6iEBwf+3MXvQ1H3yLPQnH4HLNdHcTZph69VxgOgWTLLS
QY12eonUs4OBVHq3L+hXLXXlV5KA0DAKMKM1/QKOtjoAVU1LckwbBdO8Q+JTtl80X7HfmbJrjVO7
3MT4x6DLDZJn+ljH4Mds9h05lhaatzEwTTRs4IPS4toyOFu1zBHzMwZ7CDv0vafHlj5bkewo4zOT
DSdDpcU0HYp8U58Ey4gJe+/VTVdUQUweU7rLgCCn1cGaXvU6OWiYKv4qN/clBqxopcNqDR1xXr5k
rt47pfVMye9ujJ0UrBJUcPd/VCCvLWO9as4MwUgm026meAy18h7Fwan2FtVwjBiT5EoHfIhu9Zy8
FU57MCNvgb/sSye70yvXwC40YQ6MTLJPzVviZvHX2fIG+8CGxMvoSyW5jRGyu/RhOsRHxdfA8Gb3
mISLWVvAXB3l4qkKqnsyucp8pz1YNgaTPWfkdpJ2tTM+TS+NjIFcd8OtkTmV4kxo+1NOUnRnFx7Y
bmzRfOEN7BFOHpBN6koztXZbXyqinjEmZELKIQRjFiB/c4ERehg+jyEOVexaU6mEIN8tnFg17vK5
GL8UXQ/+tmkWNZp/gJYvd2SdjIiuUlQF1/YO7nzI+dD0w5iO4QJzAQbTlfXhy4B8NzKr7tKy0Hpv
TM1pAaSoGtnPbcNXpYM9f890G2NpVH/SnRk5FuaQHMOHx8wHx9h+TfbmSeY0oMjuict2vdHurTWz
jz5ZqwhZZ+wlQxC+CtfCKVXpK6Wp7QS4RnKcE9d81fcEx6LCWJQ48yeMc5hyf5r2du+lmM+G0QhO
idJkdcjkO3qnmo5G9qmfYrJ05kaKN1S/MMzyiASjuc5pcHBdOPpfR3BQP9BnwCWuhMcfFBFnBwLj
ModRNYox/K4d7tX7v/a7lz+dU0iqJnhU5vjpEQOpNoZyFsqOWcCtV+5azSDyrT0sPpuLb7166uoY
j6ZElLv9aHz/ZGHorjHRXQhT4+8/i7ZUKno6AlEy3xGJ3IMPzKnG5L7K9GOZLk6ttAAvw41VKBjM
iic1bhTlu0qxH3treUqG+Q35u5uktUpwcXc3QxPtUbV5jOICm+qmsurF6F0kgT3JGBs/rnOwVCs0
+8exBBzaNNyYiBzZpwsNigUSDG2Tig1QDneh1ZI6FLlVjmFLC2AgqQeeVRQ7/Ag1j+t7+PEw+aS+
M1HcAa1bWWvauB0ROxiPbVyiaReYlcrAvLbiWdVTLy8JcN+mJ6nzzTDmr0NWe+UjS97zjjlgm9kP
luT06o+xPaqF5ir6tFOKveArP8dSUMiKMECQg8KozgU5UTxYVZcsYxjnqRnMZAjKUu68IjYMrySM
nsDXfQvMOHx+pvk90RuPaQP1SDfboIstZXfpiIaD1/dBA0BJoIGG4pTEJcgnprL008Zy4CUL5FkW
A09GZgSdorHH68vg2eARsGMZiKWBpod7BmfEpVtG4wNoMexuxFi1NjAVkD724AkllX7QlmHX6QfL
2k3zD41gxM9NY9PAsp1SHgNLng81Ipkx+6E0i3f9q1ahnAUAXYMiHoog6Cnkxy2srN2rasdwtCLM
Jd2x6kGOtaDvij1gqc0QJgsTRIYb2wmR6ANdS5MIWbln2NSg39jOJIjMWnehR9BH/pdFYXqSbQDQ
hrfFGjKeOb6amZiUmwP9XiIASJIdU25NJXe7YYcJHFV/rES0s5+fFpi1eiaQs1C0SJZ6VUHgOPlq
6oDAfdJ3s+4PohO7cbevkuwPmgZU5XgsdmuTacwnKA9TymlF94ixbvTbWLrt3tqXIY+CWBY4idWP
f7KQM4ncCzDKrajAhAK4WLrv3OoNePNDL4I7bgpByAKArQlsOz+Ft4+1zDIqeQytOnKK+bsdkSDF
3LFkOPTF90FUCNi0+jNxnIGUWrHUVYI15YfxRjJc6647EOqUx04A2F999SflnQniDGNWtLnJZgga
6LNSFYhGf5nkBJIuwZnaeG2t037/KJB7bfVdbhSmBR+pvha7/j36Vrjqbw39nU4nKG5sm+CZKO5+
ypWFoYccouh9e69KDvH7AFTRQXvEBWIKjrJIgdwNtSDvWpsThM0YQ4c2/vEOLBLXXeBGFv5Sd1wk
Q1XUFsx21d1dco8hwuzn8LX3kqMU9AcA2vqvAnnriblmFNxFkCV621WIJUIWoDmgeS526k46JQ45
6EAUi6gePme9LlbH1+3KZrIrzZxH1Bj2Q3/bTbBFEUhg6247Nz8evICpTcxOJZxf0H03qVvsQfNf
Lt4SKqULu0icJCQ7K5Aczxz85LvglG0uETaHWg6A4GgCvvT3ZErLkkRwv+hGOOYdPP0kO6WokXDb
Ts7EcLZo06JICcFhjsNF9ap3VnkTMg1DgEFwNuYpzA08f+KD38oVhECiBXIWahJFpnS9MrXMt+gu
0XfWMouOweZRQ0YZ1TAQTaEJ+lKLddHHlA0KngvlQdvRkxpWuWO49K5ljtE71SH3pcEhD1orCHi3
PcraMyatTdwgJLmUzMCukoE/BCaKbMigLPv+1dYr3yxDKxvB+oquo/obONPcUYsE/uUDc84fxpXA
Bh2Oa3cJ/0bNF9bVLNJxvTXJg5bvOuOrmQ87rQTX/Z2ugnQ2/tlqjkbBhqXcyGnqaXHYd7ux/TKv
H2d/k+wg1vZ/TxKLUYUYwIvCC/qHgAfivESUVgMoYnM0nqSP9fibLN/n8UXgibbs6o+MTyAxqqQJ
A+5mCulJN/bg1gvyMLk1nGkPuqkH48kZD+ruusxNkWuwCfYvwER43iCJlGZcy1jWPP3olNup2mF2
xXURW8EEQPj/ilg/4Sz8M9VBaXp0YIXRs+Yue+bYt9MxEYViWzHEuRTOaHWQSuHxkU1weU+mnTkG
JbslB+DF2LXSoWOYGya6ebdFAhcKW0dGhe+fUOqxKMEqMYUgy/CrfeyjvGDeNjf60Xbb/XCcjuZ9
+nMJjF18px6uK3XLO6xT4P5PNucdzKK09GUp0VO2G1A9QXfe0Xi+LuJz4/1q8qj6rwgizOnk62gF
EkCy1kFG6wFvvbcO6Y7ts53p1jvtkQRFYAlKAmv4xR/+c4FcHFhImTaxGgJHd3JEzEebGjtbDRf7
dWoxmpQV0FgxosW9uZOnnwkZbrGDgjPFz7Vdn5YXiuMsfmqjOZoGrIM8Bc1j/aXz4x/gWDoMjnVY
9umx8bKjcWgO0y7fK6/01vwW3c5hdy8w0M2zDVgNaFVAb4puvcuDp9BIY0qGFetg977FMHtHrkvR
NbXuyac9w9BDvB4hSuLL1xbwiLW67pkdpM/sSTtaPgin9+mpve0OvWgE+wbwC6o9E8ddvSo1sqoq
a3Q5/u729hPDyVOD1JfDej/ej6/Jbf7jCflfwYW/aTtnUjnnn5VLnhr2apig6x99wCXdovmS/eUA
n3/s5o+Yj1fFmacspKnsKwNiBmtP2qdhuVu0W8y0v36ut9JM5zr8uP/PxIDoHf09ZgUxzb4oPGtX
H4zGcTAv1zM8+dg9ac4CAsV73W9c9WE4ykfr/6dPPraZ4wrUan0DfRqv0rRLEtnJ2gk0toJwYvME
fFC4ogECgBPuUkC3qGRXHZvCZtkBRIo69ixqSN30WWciuCi0MEHAGyHBH042BTr1VoYqr+/XBjBq
tfmViPafVXA2X6X1QGcLqygexsYpv+mKk5c35fAI1Ny7IaFrFIh5gVB+UNv/2uIfoZzJG2ZsyDnD
upA9jx3153Kaf1i7dg8WvMC8kd4Q8BpvdH9Uv+E5QWpHRNEgWDVQ5pfeS2P9lNldiw+Y7zrHOHau
8UurnW5EMsdB5/uPXnShX7cWZMQuJc5dO0hpDT2DEsLCWMrU75jghlut4bO3hCnKJubvIea6FFHE
xNBaHe7LQkeH8VLET809uIYdYQ1/M4jHKf5XErd/UtSMXdThiGUv4xFsuIFyqPfRvnbBUxIIDHRz
VQi+TPTHriTG3EUTdUsiGX0Ph6J4d+rgYGKW+jreLl/t2DFO5nH8ZfRu9FZ5eOmWscCdbb4DQZvz
r3TukMdRUmrEhKXSwsUQl+q3jZTfIX7PFAdZRuup+YXZWqJizuZD5Vwqd+7TtlaaAZAf4NRR2bTj
k6R6GBxI7yZVcq28daz5obQPcf41MX7aSeLYWRCNh5S9ZXH5NS6fMefuls3qfjYFR3fd2U82dqYP
zsYakG9hbua6G+1XTSHgSfIX01HeyvQhzt3sv71Uz1XBmVqVgpN7kQeYWuSrjSfjVm7cA8rwuC5R
6XHK/akuvPSLfRDYnXJ9pXwuRY40uiwRVkqbQ37fzjFa6b4abRAPX1r5V5N/H2SEXNYDE2INtmPj
P0rmMyw9sdEoRbH90kN0Yzx0Ltjc3dofPctpvOnYOorAc2zeM2cCV12cXdoM86bTaJSmMLYq2WvI
hK7EiKiC1M1moHMmhYvAU0XOZ4WOWBbdt4oj421hZ0dN+NLdyrmdmQxfKNTnKsvifnW1YI44KMO3
QrrrZc2hkaPWxlqWr8idOosmQa6mf+Vo8AQFiHk06X9IO68duZGsWz8RAXpzS6YpJ6mYsq0bQlJL
9N7z6c9H/TPTlVFEEuozaEzPoIDcjIgdO7Zda85YHrhJqee8DU723dy59efbirn1kDCTDQELRRWT
wZLrs8qDJkqybpkeyzn2zOk8VHiNezAwm0IYV2F4D4QrJF0LmSSlLJJWI3JXH5wK+uLOV4294Zg9
IYKVi0rgVIxAJcTVPoW97crmfVdcbu/WlmYbLxYi2Kuk0uEYV5FhB++D5LsE0dttAVsG8aUA4TjG
ZmROQkEA/VX27PVw71RHs75nUGQqGVbbeZA210PuigFHiuAMLV4fTFK1Sq+UiKvuJW8PGmLzQF78
uHAgU2Qkadnz4+kdJcEv0l4bwd7vC4exZiOnqeb31Te560/vJuiJ3NpPvil++KHzfvF/TrdPZ9OU
rvNJ/90v8Xhs2x47OJcfnfgjOEA05gUPnVV7fW4c7BaEqPYncGfF/L6qG1oEZdBVm96dw792vmPd
OsE4MIayfgVJPodZ7+tza4JQ7xJL50JlcW55g6FV32w7jh4Sdc7Co54Z5uzGo0xTmZLJ+fsgqnTQ
KxJFme7TxnLuBuaUs4Ok13IKLFtuPxhGMT11BoTotIlVe338W9+7zpSyddiaVzNQdmJnUjeuat0y
Jlz0ufSjrCF3V0Nn9orAiB6tRdsbBtkUulobWKUYchILnpM6yTGI70RUw0d1/Oa093WlE/f8Xenv
b5/Hhiauc+TEPUCm0Xax/v3FgzfAzZKNGZLSSdMPeh2Zd4nalB6BgbOj9RuLArsL1HQAb4l9xZMP
tUrqdZmuWrhf5DplnnN5gpQrkN7MZv7h9rI2niCaXWkmIVWyjjEI2j47jR60ekDj/SB/JvNKq5Xz
dh3J08q3crIcANLYyb9uvOmMWEEFuKJOaI4IjD1QKWK8XZGZZHDCU76kzsGG3O6+BwKuhd/kfHuB
m+LWjSShzNisGNtHhV2UY0H3sANkpkaRROr0cyrbP0Or2XueNg6OuaR1lkVjhP0V6mps53CqjZkC
t3IAeHDjRdPipUyym/ryoen2Sk5bZ6cApEfDCKNCzOlfq2RdRZbZ0dAOltJyiue7rm2cQ5xIRzu0
Hlqr+FKbys8/380V4IWdpK8cgNBrkYMVynKQ2/Jj+kvLtV95V0M38UNRjV//Qg5HRtOJwiy8mOvt
4saC0bZXHnPoCdL5G4PqneK2bb3zOG7cakwHkS/AwMraDXm9HkWtjSLtBoAWy+iL5VSncTEOwJ/u
KOFWAZ7pYcZrwWzQiEqFoyrbtDVpSFIeValafMPIu0NOFHZSJmU62rCfH+epa3/aTiIBkzuE94Nh
76E+bmjnShG8gmHBL/UKXKFX0ymMqRU+2rSndulwyuzqZIfhm85Rj1H69+0T3Ir4r8QJlkXRo1KH
vkJ5tBLZqyhKVlZ90KfvmFAnS88mD5Cph95UmKcIItI/d7KQDs4/LY70NupC8mSalaAuwGN9LJXS
tQKevCU4j45Nu/Sbqjpnsv53JlU7Q7AbF5L3Gqybde4GQh5BqA1Ob8vuo7VF9AFG3eJzMWj3kvyh
NLKTZlY7XadbB2rQ1wiABQIN8f7bShEFzkDDLsBOhyKhuTyonuI6PeVtCKGqEewk8LeWh+PKlO9K
MiSLKLZquqhyaebqYxh5i0wllHbAsH4zhCBHN08JDSy3VWhzfdCoMBYGEDtV2OvL2c1zb5bUnB/L
pXdX4GPnycjiu5yu7FzdA+faeCeYyPmfMDHZbS7jZNdWqz72A7M/g1Iz0ERQm8dx9NwNe3yKgt2B
rB7cd0ARwbDk7aWkdb20ResyoFcLzW/0zouSdxbZoXH6dHv/hPP6LQRUE14i5gXXA7sWQuVWswK9
0Xx7/GY5/jK2bhg/pcE9oFJDKR9uSxNO6z/ScCIwMAAT/S6VvHCQ5LapB0udND9dYskdk/io9ll7
1GPrUFFAX7phJwUhnNj/CWR+mn90JqnF+X5nmhqokhXNp60u6f2GRv0iewiBEry9MCGA+o8cLCfJ
yzV8Xrf5xcI0GO6yErPuN4nWe2tpy9VCpT/flrK9mn+kCMpexaORxIOq+RHVU6M9r2CSU1i7cD/f
FrSlesxoElvAT2S82raszeskcTTN1yXZy2kuj0vDBTvjtpTt5fwjRb3etJA+Th45lgOM9GlM3zJC
4ppK4+7O9u4tR1ByKWLostQRhPYxtHGJ6k+2tWNotzQAhM/1poJvwKKuF7PMS2x0GheppYWYvG48
vEv1bA+rb+u68jSTsKZgx8yjYBNKpx/X7jnd7533dvjOkMvh4gDOX6nD+1DSwCFSp+n+9jFtXVqm
6PGzSP/zgggr0+qqTwam7/yiaY528zOQLgvFDCbHDlAQnW4L29KJl8LWj3lxkexgarOkktAJ9U0V
/6VX91HjBcYOGMfWkmyo/SzawTGuIgiyNACeZJax7gOA88mYjgsTJeoTwB93nbqHV7Ula52tI0S3
YG0Wj0zL6hiSq1H3ow/x8NXkBQy1v/NuOCbVzt5tqCCqtwJ2U9Qm2F2vwYu9U/Vw1u0pMf0wWJp7
mnyZLslgAr99QhvrWa0c0RetRZg64dY2ja00PWDVflj0Kjg3hj8ojUcNGPA0cmFGHH65LXBDJRiJ
hgwXgEqmkcRhJGPRUzNNcsuvuH0HCfo/z6qNR2bOmQmb9+AMNqVR0KYqBAqdKj5RXTq2Zdkibe6M
KPfI8yXKYTKyqfcmdbG/A2AZaTuvx8atZs4TqAoexbUFUbDrfR9rs77wSkn1Gw1IjIWhvuI+Key3
ZUDzXNjsKMqGPYSfCbh2IlGmZcUB4zpnOipvDc0PwAkyy295NHnLtJdU3NzJF1KEN7HQuqWuS+wG
7XjaQDslDvZYUmr7F6/V1XKE7UvkKTUSoCN8RV9oJFbKb+ZICtAK6t3BuC3ltzgqskjYeAp411es
1sao7JMQzN5uOuuLL83xcx0OjAlkMAy8dTQG+Eq3hhensYfH2XinjQcp9KLobslB+6trbcf/Xdf2
IgO4Oh6qBWkEuEy0+IH9fP1BhZo3clAFmr84xGjBrzlTvfgtkDFL4FdtDq/LGN79+X0koCCqIIXH
FIpwrlNdqqmZV4afAX9jQSQ5pO/z+WdEyfK2oA01ZXR/hSDH1aCfS1hbW8yW3MFX4c/SW5uuUTAg
zZ1obENHr0QIJjNZ5oqCRGf60bLEZ7sw71M5HZh5zgwXa1PurGjDQsO2YwPRZhlkCEVsxnAYo0S1
gXxWyzh8dOYqd7UiKHcs9Na+/UaWXjucVsKIa52wZ3i9uiE1/LBL8OZBDmhiMIT3wueNu6BRA0Hp
uA+YS0FMa+LEzzBB+JF+TCyGL+nYXqDV6fWPMrTQt3VhQ88Rhn9N1IznIyodIHo9CMGN4RPNnsuw
80ZA3JvvxfyxzaKTDLVO+ulfSAQagQYBwAnpfbjeRZjfw0EvkTiH6kctitKHPtc+tk1n0RwOg7SV
xdH9MEvSYQHp9XBb+MaLoEGuDJwB76ypy4JeFnMaBnFSGr6pn4zgm3aQPLm/G/uHZG+WausGMDRG
Tp6jhPJdWGaNmxTIUsdtljQ3V79OfeRmQeuljn97SZvqQksTc2IEgAA+Xu+n6YwTKc7A8BmsOnby
z077ZjWXDnCaca9WuyUKm0EVRtMsCAwEw+G0wF1hokyfHq03S+hOnunsHJCYrVsN70re+j8Zwgl1
tpVkSlqYvj3Mp2SsP4YmUAHNz7LIvaqLIBifzm0YPCfxnsnfOjEqqKTA15QuYfT1RvbFNIals5h+
bsJJsmjWQR0Dz+icd7YS/7p9aGKl6/cyXwoT1KML42Ypktn0TTUo4zOVFFk+QsBcPVmD4vxQltEE
MjI2n510eBgYinojtX36dR4k+xQpNkmZAB0PvTZVnc+3v21zH3QDHE+H/8a9vt6HJBoV8jGZ6Qd1
+WPuvqohAAFh/jUPdrl6158SXlkSMMDcgpK3gmELupsEdf1/zwQEcS7omZJyCArrruskb1HcqKjd
vmx/dlN+UpVvt1e59WRAY0qGm6oSUIXCKvW4mE1AnUyf2fVzNu48FVt7+PLXBWfeCAxJMTN+HcwJ
cFNSL1vO2cfbK1hvgrh55DtlhZvI9KopRN+dvbSzDYqub5dvQwa4J/Xh30TfbA2XnfAUa/lqBsPI
uqyQS8sP8seStcDXfnsRWxsFWhLgYyuSKY/qtbLF8xRaSl1bfhOtWEZzeAfBxi7AzNZW8dLY6LPB
JJ61/v1FBDebQZm282SSqDpHDHa932UZ27RbL0UIqjxDZGBPAyJkKTxbNl1ITnwMbDArkqNah14z
yfdxM3pgiP55ugeYpjUMhniMSyT4C2MWkLhY7VYZHJvEOSit5ULmq/bDjm3eejxfCBLTtE42SOnQ
q9gsZp6LAcyIJ0khISc1rpwrrqPtJBk3Tw38a1LDmAcYS65Prdea2VYqx/SrynDp3j2FdkBz8B7q
844YsY6tdIs2Jgtiosay3+WtMt5B0PUDnu4dX2vL5ID6SBM+YRWQWoLJkeAurEk+W35nhW7eJd7Y
7GH7bF0nW14hrsjAQCUj2J15YWKyWUJsglR56tjCYuTnauJ2u7w/G5JQN64s4O4cjti+OldTRK1O
Mn1L/jTiby/NI9A08GvuuPYbPseVHEEJgm5a+jxhRRnwMPaFMT63t/KDpfqz1e/kCzY04R9ZtBkL
HoAz9sFYrAond5qrMmplJ56t3/2xxVtBP4hWyBNQCRQWtMzR4MgJTwOGQj+UWlEBbbk0ntLMrduo
1l7P+IbWgasGLCyIvLg2Ygrd6RQ7sFUSL3X3gx4ur1De317Q5q69ECAsKAkB0gp0BMTKX2n2ttUY
MA3vb8vY1DaHqjfpKvx2sa04zbuwrebC8o3uXjF+0ZQRV35L+8JtMeunCk8qe/WPGMGI64OmSE3P
UjIzDo5GAx4heBuDW5RK7LXt/K0ve+O+NkvnfZRVO+ZOrNquPqFO1AyDCx0hzFoJ6gf/cRQwx2X7
Bu0S6jDfFQOI3h+JOF2A+O6i6L2af+uNy6D3O5dM7LB/JVowTWot1UtsIVpDpqJ1D02znJUoPVhY
qR8FaMlhMB1DTb8rnOxdG2Q7bsD22lUaKRQVwBi6Ja9t/ZhCDFUPKQ26ABL1U/gAb9QDSRBgap6Y
LX1UzegxqSqw2uzyUqZfbp/71h3hkVmxmpkoAgzzWnqd6elQ8tr46tAC7pqpqRfL8p67u/F+Ugp0
aIVBhclUrKbuhReyLGVW5nVj+3iG7tT8BdbTadQvCbg8Y3wa+1+3F7UVY1BYAIMOH3EdGxEupsGA
lDQFsg1uyGGa3qf2oSwBcLyr5OAOotlDZzaHxf4gDdPHqnYbJwJZa6+wsmW+CedgvITuZt3b6zVX
bY+2drnjvwm7UyDfDY1nS4dsrx1nSwxwVhTkSSnQHyP4winNY1Y4k6KXRvM4OsMdvTLHPjxWpnkf
qjtWYssYMX9DUI9Ek77e6zVZfQ3V66ibfjZVgMAU1COzVjPuc7UyTyocXTu3c8vAkkOwKE3R4UfZ
8FrePEuhlMYaganDcI9sVJpLTh/UtGSPlmtzZSt6Kflr2tJEXgUbrEfDGVjZPHS0NFlABIyl4tbh
UxSbO++gOFb02+YYL4QJV97oIO1t8Wh96AqBVxjnzLyrjBLUOgkapgPojIM71Hp70MK4PCpTfjTU
hHGSTv1QBqUMikE5n0YtUr0xsJRn+kPr45TV2gNRUXEnzQmD8vEexsaWpVi3hsomoB6mSBESUbCV
G9DK/bqcPwI8c89u7bwD2yJwrGD0xFEQC0FpVBezTazsx5n5s1Lqr7M87810bd2XtQtiRfxdaXOE
+6KGaTt1ncHeG6OXBcrZ7vvHyQ68UGkA5Yn+bJbg91GT016DFApohHuCBmdpHgPsZfpLPipvDG3F
uJud8azDrPg9m6bBv236tvSYsJXuU3SY5hVheU4/t+bg4JxGwAwZMx16bem2gCM6xem2pK3D4r4A
9M/CcOkEJc4lGlfHcnWDBys+zQ7X0jTrPaSQzfXg1GugyhI6iC9H1TIlYVari1WM51QtwT8Epq8i
Csv2Jmk2F/RC1PqIvXikbCOOlcmkDElD8XCIIXF07dzcm77YMmk4owCCG6pJyUNwddS13SKETst3
gkp1JbNr3chaBoC1gr2QaE+UcELjmA1UVVenvjTPY27abh8zlZZNy44fvJUCgCuMNn9qWDRiiyMl
AfOCqaknBF/FczL8kqzuYGbnbDrFVgreYHp04udwDyZjUzXI31Nvx2/VxOh1VsChcxKEGlX5kPf6
c2OXz3oE3KfZXv6FruNNrBPta6ewoBpRHYzzkJGrkfXsrRZREpT/cLr6t6EgOl6BBlZiV7Fi22Wh
2Tj5ZPlD3d2PTnNKgvBTFclPUEd8v72aLRP4QpTobWejndaLjahUbx8M82esfVb7+rT2X+9y6Gwd
0koGwj8r7JmIpY2fMJCksS1/LI8hMMc52MbHbK8hf0+KoOmLIjOTjuPpK6pbLZdqOpC/rsrT7X3b
kkJjJwyyxMrkONe/vzAQrFGplByLp/b5Uxw/qKHmzlPtSfRm/bEkilJYPILkNeoTJIX2YkvKGg9V
sDF4BF1foI852l2eu7ZT7wX/G/qAB0l+kCweGihmmwIn1GatiRx/auNzsTh4IJymN0ulN6X9z1wL
sh0PaMPUGgyio+0aKXDIBq93sqCbr+6n0vENM/tZxznoTJO0xwyyEdLSnoo/yIpA9bMFpWjzxsjH
sXP8pvfUDIxdNAPIyqV2q69ldbx9Yhu21uA/K2ohKEX4LtcryhW8CjvuHV9JlsqVEzV0WzP+UOnG
+bagrcMikaYTV6zlcvH9CJyoXiKtcfxE+dkWD04jnUyEZaXqWdrn27I2FwXc5yoMjCmRNhmXvGJU
Y3b8sL/Q5FYob9I9APSNO7XGaf8TsS73xZ1KkyiGE2Jg3xzdo1ByCkFBlsPiEI/RzqXa2jmCoTV+
Ia+Ki30tSp3ivB5rVjNY34dEeyg/NkwoL+t8015BbUv16FOhvqxQRno14Z41pekMVLP8IYZh0ovq
49vkwe4AXqaidPuMtvIHoPr/I0uIyebUbsK5kdnBzMsflu90cDqX+D4e3KMEMtcexNDWgf0jDnz8
610cw7ksJaDzfQt0k/ZRrZ+mz6b89+1Fbe/fip5LEwr1avVaCOMMUmvPuuOP49c2/qToH3PnMLa9
64TvVD09THvEBZu6Ab7YfwUKBmkwRsMO1cWhIyx0bRNUMeVLujyX8tNQtzvGb+tWmTB2reaPh+T3
KP8LlS8HWZkpkzlU4v12/DCUz2Pdebc3cOuUcM3XSwsyJxWE6w1czGluc6A3fbDTPKXwjXI6BPqv
Xf72rbVYjLLgzYKT+aq8VDA51Sktih5EXXqgmbS6OI2cvynU4vwvVsTQAaEG5TLqZdcrgruxKRY9
QO+0TwxyuWV8IbcS/YvKy2ogqCEQf1NgFB6NSu/K0ZGbwG+CQ2p4vePm1ofbK1G2tHulvySjS/n1
9VuRdzqzk3LAqLKRnNjd9t5WutZr9CLxQH4unpQs+ayqdnMkl7Z4I9CxD0VpFec+V6R3yawMB32J
lnMeafJRG1J6szR5fqNGwMd0zGQfb3/w6t0KueHfjRwks2Atp4vxeutrkBqnznICv1vkN0ETPhfS
UxG8z4bhbFCamp2/bsvbuoxr48h/5QkWLUiisBzAT/ZpsXfAmKZM3Ybfwj1SlK2o5eW6RN9Ultgv
xQgCPzLUv51AgWEoyQ8NmRNaW0DHVwhdglPSpm6j7+UFti4ODWhrcY/s66uLYy9ZOqfMbvnx+A34
QVfqvtvVXq5jywoA7owYYgqyKoJTYoHurMVdEvj5bAGLLY3pWUm1v7paB1BUMvfAxTbOjbGndZoF
QhPoP9bPeWHYlFF1gi7C6BjGRY1/1f2w3lIT4rJij5N44woRja09Gqgj8+XCK+RUC13BVSb5KaSH
egn8ZD57yvA0D+swsqengbeUe6/6xpmR8wT90FnjQJ726/UFhZ3NWWWt92CmO8yNpNDdU8otGUzL
r9xkpK1Z3rWMupGmRJp1yU9G9TwwXBIU6slJj7dv2Gspa6sgSeOVtRx6KGH7QqVmwL1CMVTuVxjp
rgbJqKr/8QDDtZRXtjRQHDp5At8sRi/Qy0O0x0/2WsFXCZR9DUbVIZsRNC6Q17bEsQj8DGhD7Usw
Rgepe5MPz/9mu/4Rsyr+C8XuRzkPtLjkHhVS8xg7+vKgBMVdWTh70MKvr9D1ggRTG0+tHvcQ8PkW
aD3tIToYZ+c8/eFMJrkGKk2UYcnXaBbN2sK25XGLAzKozjqilQe2J8sni46qBOjGVNvxdjb803Xe
GlnK2upEcuh68xpt6nKlqtCC7pT37+R58Az9aR5zT8pOZvqcqR/CUTplTrnTHbLxzq6SzRVB3lg7
PIVjI3Kp2spgM8v2u5J8bDS3sGBfyE+VeVa1yxKd2poOu9h+FzwXzUmWjrBnONM7OUq/6IH9ocn3
ptVemy2+iM2QNfojGcQTLAiMQIYWk+NnqOtrARB7bHpD+cDjM31U+8gLD7f1dv2564ebxhgSCEyP
MS/CTb/eepKLTYeHHQB5hFFsBik6JGWl7/iaG8ZkddNXNg+Ceagrr6WMkhwC1t+yzTPmKj3iErr1
3lThxs4xhsLbgm9n4JcJO1dacTpKEgZ/qaeT03rZ8IlB5tURrObDPP/Irb9v792GdwC7A/ltmnVB
66dt93pZsCjpXdE1km+V7dQca0kBp0BiVAb8lKWbvptDk6gu8x75B4nCVO/VtO92TIt3zp83MqwK
7Fg84dCb04F9/SlGO9SSXRiSr+QGxfm6/jbpw97AoQghtloFEEh4EAiNqZu+iuzmYXLmUmPBduaq
an6vWzAm4Qlps+053SkrgIJ7Y2vpO0YWTr3EvNafNw/yCWsnL21doO6LoZFRWGZIYVfyR/UhaT7D
uGa3Hvwdt492S2FfShG2s2rm1AgcS/Kl6ktrP2uwq1bLjozXPjMrWTNBOChUrMRL0UtdozRhGl5I
ncTZ+WyNH5PyML8v/3zkkeTMCtmygj+QhBfUdAGuYFyUPLwk4Znm4UNavXGWxOvTv/58017KEd4M
qzX7tjOz8BIlNL7N9UO9zu5VO6/Fxvt3tRrBZMdL3YaGybYlyUJx5KEc7gLDdIsIKJq9I9pUeEt1
uNw6Tc+mLOhBPdVVr9hteFnKvzLtCPBmoth3mqQ8G/p9VGWHpHk2stqd/Fat7/up3uu/+w1PJRho
Bm3++QLh8EwIH6uw7cLLp9h06UTQXHM85H7/GFtulHpVTOrIawLvycvrnddxa6d5ldf8AMDqr1AD
ajVbCeqG8LLy7c3HpP0PxeE079yErdsG/j2hDmnRdbjo2ngtYD8AyKCFl6x5V1VHuz9H445ubriB
gHb/I0J450bJUMtg0cPLmkSUtMY1tbdWFp13x363XiEQZOg6ttZ2JdGXcQCctqK4iS7d8xw/tPHP
qXnsqtqLw2998y6Q473moNURFxXkhUAxzikW6KAbuYsuhWm6w/KzlhI4BFlgsIIhPJVK5KpAsWdJ
696+7lv2a53PNUnFk0D/7dW9cHnXuivM8ghOm+qU2gZu0ueRMvKsU9N7Y/d78GRbR/hSnqAlZZfz
blptdHF6EFdmf0kDd0Wq3Rvk+D1tKe4oLhFZJF51/ocQlNRATUxtMUYXNb0z5s9V+xiZP0a7dBvr
iZYzXOEyfKNCSllclOXrVLxvpVOdD+e4/hf34uWHCCu24khmgEWNLs3wmIVfW/VTNO2oz9bVW6ne
TXJNPKgiu2jmJNMSqVp0qdCTLlA9GSDKbtirVm3pCjUxG7gM5kcYF76+4VOvaoljhjEcXAel/DpV
9Sclv0sundV9S+0PtxVzS1FeChPuuh3pTTp2doT7DsrkpD+mynPUuGrbHf//BImvQ67QedRa0SWO
00M1/1SywtNbhcSJuiNJ3D8m0Hi/1ykDEj5wT4lPa8dt1oJk9Ovi6CTyqVUOVQ16k3aIlqMT7Dyx
rwIyUZzwxvYKgKHxnI4wS+j4d55aHJTo+2L9CM2LaioHe/57jk9GvNMJIz449AxpMpgxDOeQtYQs
4FpL1MqIDSPQZH9p6lMmQVip2+OlmaTcA6jovovlX7cPcEsg0RY5orVay2jVtcBcaZrBTHOFzlko
1wrzLpM/WR2vnRF7Q7xH+7cljWCLJBv1KkY6hENUx9KqR61S/CmNC89ore9BIZ+Cxv7SD7Mfh/pe
UCC+RSud5jrIqhIP0GojNgzYeVW2FSMQ/iKnnjUYT4W2fJKl8oG8thdm/bNWB8eutndyIesxvbSf
glixeWCOwcSeU8TiWPxycFIcuf10++D2RAgmOgHzgjAzIv+bqg951p0oeO5cOdEyru0PNKKTYOca
gQUgnFZThVHVW3F4ccL8tFjOmefiLm4+317I6yO6lrLqzItHVDedeAgyfHN5ymDeLL1Cc7xceZ9l
KTTAVOqcNxQi398Wure01dq8EApsY6AOHUK1npnWkE7Q8ujUys5tXjfoWg1YGj2ggCDSM0kp41rK
nOpLNRlI0YvW1Zras9rRY5o0S/basvYkCdoQOHMhpXMRXiA5JbswyUf4WdK9svrmrkExZK7YSCSv
hfWMRtFPbYUUAxqlwgHXpT7svsevcgqoHYnKtbuHa0vmX5BSS5Vs6xO+8DhZtNWHkttaDB9nz+2p
SKPfM88p03MHMCP821rx+k4hGSXGbSUbBjzf9XkVWQGJSe9wXpGa49wkwL4munW6LWVjF8lS4DXi
a4A+IWavzUIP24DX7OKoxT0YCm6nhPep+e62lA2NuJKy/v2FhodSpKZgkEUXxbaPUfGxMh+irjpJ
9c4o/6sAcT0u4ncCRFJPpJ3W5b4QNGlVouk5jo0WfEt7qF4i+2AUfjX9qpu3efu1lxV3Nu7HibEM
2DLzPwVG+S2fhDBdLGwqY27X8mmmpxE2LGJeSeUQQX1aTB/n93To73nfW+e2TgCsLzOYVoZwx9Qw
t1snIpJIguVcDFAbDNKdpT//+bkxiLiypdL7Q+x5vZyJ3kE7i6b4ohgxyC6WpwbvWpn+5z0Ogy0F
oSpA8AKaAHPNggnszKKxenuOL4Z9hoTwHpsRyVCGT8FO6nPrVoEnShYduDNq4OKKwjpMC/gSLoEW
fYWeN3UVOUwPt7ftlcNGil6meQ5VZPfQQuF0ACmALbyo0kvef8xnv7fA2le6+0w/2Wl5ov3DW+rE
JYTZGwp6NUexSib8pHoIAeZ6o69PTO1n2Q41LblI1uwaUCku9lk2GUp/N0nLXW3FZ6vy+vhRt9qT
3NWHJvvSJHv8Ja83mQbClSeCph0auUS0qCYOgkqKg/RS+sVlD7jmVQqGJTL4TnaCWvxvtbxeYqGP
lZRYYXYJc2YZ7h3IsYPL1PdP8ZDeOfIxpf8ufmul1dmOzrDfvHOiu7JSfSzOjjK9voRMfFINJurm
kPXffIYvrE2jx4DrDHN+mbMfWvU3fZL1uGPRtkSgSbT50WVqUD+9XmyswlDg0IN+ab7U/TvlzR93
p7Gb4P/8I0CwmFGUGSX4xPklMAxXqh8rV5lxuN8kJOpv34rNpYCsy0QcDymss9dLmZOgy/uxzi9j
P92PwZ1ZFm8zXbq/LeW1JbHXrcKdp++E5mbh2WyWrml7Xckv0Ww+6NQ31Ow7rCLP+fz3bUEbrgGS
uGNrZoIgWky4WHElh3OgcjRZ68Ugk/ZfugKglfSh7FtPgQDJ1HEig72uuK0LcCVYiN6X0LRnKUGw
WV2isXaH8mOsP1STfs7yyksH6VDxr9SD4V7j4ennX7iuJulC53J7C8QweNUdoNMofgNNsKIZX58o
oFQ0cS9mfqmH3g2T0A3HD+V4b2J6dGsFod7RoE15v/1/mpNp6RUWDrK2bZEU4b4p80e96sAxz6qi
IdU6mfejpiTeohTZKSn14e72Slezee08r+OcGHTKS7gYYjt5Vg7SBJIOsIF6/2BmRALWwZYPsa1/
nqRpR9iWEQcLzOEhXFNegDtd72udGQ2E6kvBTclxVmg7eacnVXzoq+CQSGPl5V3cnYxc7w5Mwknn
0rayJ5hzmnulzKO7sJvTgz0V2c6wz9b2U5zlXmExgGISTMXI4GMx1xUm3Sme9MD4mJvZvZYF93MV
vK2Ld01C++Ltfd/UdXBraS1aC1xUpK+3woBXfOpjs7hYytvpSzSeBw3zPtVnCr91eB7qyC2HZ9N6
UJXWXZtk0k/ZQ7WHSLjxoFHGY/hoRfCjp0pQ9LKmLycMihJ2ewbaFq22jwrkVjvPyZbpgtcd/g2K
wLwpgtfQKXquEjuVF/tMOehTZh3knRPcMsEvJQgXSDPmRl1kJES4ILH6d7T4+o6I38opXBUSR8z9
MOhBt7ixatGLR7EdO3UkvVNcFtlxqc7o0pfgqI4/9LMNZ0lRHfTgTo1kdyyOjfmQZd/ASBsfA+Bt
819z+aV4CzzDMh3H7jwScRnqqZepstxWq419YIsVLhgpLhqthH3opB7QXoXpXDOZz3O30gCAORo1
e3nWV7PKWEiq0cyzUjSyV+LL681YcqNXCn0oCO313LUqG9x12aMj/NgbD/L3Kv5UUR2vDC8NDtJu
88KGQl1JX//+4iicYlnGIiIvLoNXZb9dxreS8pDG3/7FZq7RjkNOlJq0kLWDYTCdaXDELAQSgU7q
dnARJNFexCPSU9q/93KNw4kQ1sFk4XrIBXTuUoQpCJe7toK9LXw3kPtvHXeh3WpM3jTVOVlGItjS
c+xLEZ/oQQQGzYNM0o3th+RjHL8Lp1M3eUrVu3A0nAv7SQmaB2ncKdVt2AsiI7LDwN3gIYrYonE3
gj2lWsUlK4GBMmxmIvsq3WsK2jpeesEAJHJWvh6xyaBypmUaTL241OO3cJLPMYjN5eJG9q/bB/w6
KUZNfIX5ZMoJLDRxLlpWstROu6y81NZ7h4bXuP1lB6k304jmfB8zfwzMnfu58dxeSRSsfjJ1WRJR
+rjY4MnVxaGGN7lKf6l1fhikeEfY5iUF1onubhqvaYQUFFiJoChY9LG8zLOXlLAxV59K69lp20PT
dF4Ym5/S/r4ZdHIWul/HO7mRrWARj2IFReJ9oXletBEZHXekYfDlysotxsmV4+hNYA+n2pKex2r+
WpShq/fDh3xqIXZvl51nZ0tZuVVkwYEzw8URDHY0x8EQ0SZ5KeRAOrVdXXyeW0neSSVsSFkRaWnS
Jl7iMRVur2NGWZLVaXWZ6tY6jvYy3edJo+y4ThuqSlYE54nIfh1iE/aylczasQa9uvT6lyx8C7fy
OZCVOyVWTk5ledZIJ8Twh02T2CXa5OhqpMGUJ09Emmvq0mxgTqovedrZnqmUmjcM+h7s6MaVQADa
AVIOyTpFWFm2REUoSW19ASDlg5wd43C4s8LRi82fu50G628JT/iVLOHdqPTErkuyAxdjpvy46I9R
Oz8Yzrij+a8P6/+R9mXLcevItl/ECM7DK8maxNJUtiVvvzBky+YAjiABDl9/F7XvuS2ieAvhPh3R
3Q97h7IAJBOJzJVrwekhOrwgiFAoEEGNVlWqWddW9KKae8ZG42jqrbmnY36X582DntEffa/qe8dN
ZaOb15ksLIP0dkm1gOsXITgFPoQJ8mT0MpV3dY4nkveASpCSk9DwLmosm/i53s/FHBAIy8Atau/L
t/HpHqZcB/LMsemltMOOR0r9ANCMJIptbCZ+McBrKEigmyWOXVPY1ryi6i/a0EYAwD263Q+SRSCQ
3KPF96POdoY0vbn+pr3F41GvAyofyZ4QOQY66JBCyHtsWWPtpyHXA4UBoHn7+tnYPUzhG8vwIaos
KFWsd4/btCq0wmYX6vxSrOfKqv0y/37bxtbuYfQGAiAL/zLu7LUNbyBt5jQWu+SGFqqZgkSVpHe8
K4I7KKT8IU0CsJFMcmijWg1cumcubC4oIOC/a6vQG7I7Qvr+YpXGY917QCsaJ48nPpo/bWqd5yzz
Ccm/M5KGdpyFPH/Ii04SmDfqGMuvWERQl1YvXjfrX1FCJDqPWd1foIwQ2uMOF6XPil03/WMaD5qi
+nXNgxYzAbe3/CNiraPM2u5yJp++CoW47TCMbX9hfwY3dE2fKJcGpD1zaD2kL1C6SXcjulOG71WB
I3umbNy6K+uiQlGZzBYuXVhXM/WN8vdhOCSJ6Y9at0MUn7ojyLTAgROauHRvL/w6ki99JA1siAAZ
LoK663WPKG86OaewXL1b1kkfTqRBR5P5c9ftbpv6qECKe/zZlr62BTJQQvACgIctnEyHJn7szZdq
AI0BRDDADD21it/8/McYHqsuQUXjXHq/0ISkw26UuJls1cIT2pzQ1+8S3l/0lJ8sD2wQkJG33krd
PU9mJjG28VZY9hilcIQl7Kf4CIUIgwOSw7K/NHahv7vGoN6hXuRN0PhV6R82s4EG2RT3846A3IH5
bpyrGuTwaFXvTT6w3RznZfPU9mhRJaVl/uyqvCn8bCycL3VZ6Q2IGchg7WZbz57NnOpdCIp6ohw0
tWjKQ1pbTD2NnZ0bkatU6WNmDJWMMV7U8sWDCIuEZgskJ5CD4CGwPtyOeWTUrQmH66u7+jAe80fj
6BzjO3UHDUfIQPgDO9jRl/qnnUBJOHQktenN+PX5BwienFFjpFY195f+e5PvTT951nclicbx16we
85b5zom2IdEkCev1uwfrNnTAUjCbgGEB0ambIScsxbpZxoqgsePYZ3pVHkcn5q9OGScXyVe0bOTV
V/TJoOi7pKqpB5qhSz62UPppjzpwOI5+Ik4d9qg6luNLac4B5MRvG964X9HiwNAB/hcVVpG8Cd8p
pLc0vb9kpW4EJCGDb/E52d+2snG/okCBQITaHlJm8X5VrJ72qlOwS1tGffZPrP/WDUmmt1HGwwPj
kw3hjnHixFETaBldbOu7yi9tccfpbtjV7XkAZUEXAQjTfbN9FundPW3fEgCwby9yM95//gXCbVPp
w5ywgTBk6Xdpwu5pZ4SE/k4JZqJ3feQafUQH9rUnMq6GrUNE/QfuuszMgydp/ZU2aad7Cm3ZRZld
9UudI33BZED87fb6Nq2gpIBKPJpEqJeurYCjJmkbnbKLZdXqqdBpe7IwSSyBJ248lVHVQwILAggg
MtFeWZuJKc/jhhjsgtm9vfnmHuygDiDR/mIE/UNlSvxfXz4s8cP7bE7Yu9TgPWsynV2GDCO3VjYS
sMaO7Ic52Gk4Nzk7N1SZHzFKiJF9Q6siw45RB9JcFoCwJ9vNc9KHqGmoDxjfztHBLt1TMVZ8r6bz
sO8UzOGaety+tMQrHmp1Br16kslGiK4TLAD9F7w6ugdABlxx8U94+phd5vJLqTTpu9EWaVANVHuq
h0Q7z10TYw7bKMBsAK0GEPA0c3+ngU32120PufrM8SvwzPoYlQbTnvjaYobDuykvBsDHjVMGXhKa
Jqe+l7ElXTniYgZuiBodRPXwf2sPUdIJQC2dDfjSreJ74vb2CF6XAbMOt5dzdQl82EF5GXzPS3FK
iMmGUpFkmOhwadGFDguj/FNxMAKaxQSVqqwOb1vb3DyQ2v2PtWXVn3JVPXetKkHCdLG9Kg48u1B2
cwGWd4pCyd+G44+Foc20TBljZFbYwIq0dIzbbrig5eC3enxXlDx0sllyeW+f03/MCJdoC9BPboA3
65K61leMtsd3OvdSSdzf3DYQAIBIWF+yFSEqZSobmizl2LacHipIWNotvRtcbXf7dDZ94T9mRJAW
80zicoyVXnr9d8/vBggJ8/xLq48SO5LliMKGDpkbS7FwNC4mlR10M/KO+XavS8LeEtVWUQ91JHxD
KEcC3YPhQyHINh7RMxKPw0XN2/Sf2onBaJrSmPuDavOdCYx4GGf6FEJaTFZF2Fgh6LLQ3QMVBeBL
4ou+aKBi4JTFeGFKF7gFHoI23WmYmr59YFsrBIEqIgXULcCstvyMT59TqmXYNa0eUczaNeZF76BQ
XYxaQFMsjbmAiZeyyZ0NH1mo8zHJCbgGkmZhU/WmA4egPo9AjRil31IGuU81/52lNWYzxn463l6h
zJxwc7nUMHhuD+NlGIa958yd34M/wG/icgyt2JXcyxsfMwbc4TCojmBm9wo+1eu0MlJ1vFRFeTRV
fkBz62/ho3DKzyaET9lk+gC+OH282MWr2Q1hp9wT8y2OZfI4mx74n6V8XKafXKOiDKhs3RgvpHiF
KMlOIy10SCZJYBI2DKUWHXMyyMhQUgKMX2wApngVEsds9ahqHLJXrRisGGk/h7edYNsKGiZggV76
5YuTfFqLSrqYOYTqEZqi40HP7D92lZWSi1Cso/y7FlTGFgtgpxE9eyT5zHqcT1RDb6rxaZ/PT5VK
pyeza7pdWmtkH5fWLmlcCv/ryFmpi8HPx3zepSPYm1Mwvd816mz7kGweg9tbIGb+//fXLSopi0gH
8J3rPXCzEdMD+qBHaTpjYkf39dQ7ENs7DVoVlkUUW+CJzljU0WfVPVSt4yfzCy0Pro66kyP5TpaP
/FNk/fgxwGot3DeQMEexb/1jFEXNSwWdd+hDBKx788rcp/UhnibfJhJTW2dvAzOAihomga+qainq
S12tK1rUKRY7EvhaUJCxkfjxh7aXuCLMyQNnCB9D60OIpEVFm5KzBC5WFvqxnnXzOMQpP1ojtjdz
K/Uym30e1m7yWsc4Zysd1MNgsJMZk6+gsWMn5iLppBPEm7S+bfcQuIMAxMCNwMRf9nMaY+C+okro
9oWOGi/YbrtYK3auWyuhZ8z2kVuQPKiqVgv7QXmxDFKeUq7F2Fb1e8dGcw8gbrq77VbCBfJxkMB4
aZiMACz1iqS1dWrCh9nUoxbcM0fmqnFkNg35ZabdP0PJ3SM0RN1wLKjx578wjJc4xByBcbiS6UuJ
Z9R94unRrNh7GjcPVVrtm44+Oup0NJLpri5knPVbngT6ONCpAugLEQMh01UyRsfULIwoRRkXWl53
YzfJukvi8/hjQzFzhsEUwLjQQxDTQRDHodBvQNa4Okzdvj2kL90/3uxnsT+82z+JTBhQrB1dGRRW
hc6OxvQYBnNj9JNyp/1UiF+82V9I5htvyVNihCz2ZYSQ22ZRS9GgGI/litm12RBHo9Afjob4iadh
8Uju7TM39yrztQdQd7ywJ9pLrgERz/XvWoH/QNRxQPUrUvx2lTmOKqbwoo6xIJnv8yysh52lvro5
Sty5X3u+Ub/kquIX+R8pam4zBINLEzrngIsDUSbUCcc6hiT3EOuRorigoMpNzOmDGnUOTDcpT2UN
YnCu2vNudrXuF02Udt8mTn1XJybA8177pVK0xLe1HiCLrKLnjo5fbn9Uwp3/7/5gHgokJyjnIY6t
w3LmKWjJKKiVao07X+qyYzvd6K1DbQyyOtBW4FhGr/41hYLX2hSQKhXgtIkRzcbOzlJANE+ejvph
UZ+QFJx12cNRrJgIawP949rgQCab6gRrY2ZzN7X8firV/aC0DyBL2ue0Dho90oxir9hTADBnQKu3
25u7uWI0qZb3OOQKRXVvFMc52q+ZEZkdAOd9231vVDXUnflHYxM8YebkUGVEkuBv+RzaddhodHjR
iBdBDbYaj0qSu2qUGXdkdA+xlQTmpD9483v/mkDfwwiN8T5xmgjomXDGD2md4TCh9yX//DbcC987
LmHkIJCyFlll4sSLq3QutMgpy31mfY07JWpB5JLtCv4wAV6mN+qd2jwm9pECVFvFT4n7Q40TydWx
kXwg60SPFmcAsrSrR4+TdIVhDloU1w84aYSfeDfNMXBMv4mXyWKO8ABZ/A7WXMxFob3tgbBz7XcQ
iGuHJta1yE2ob2njvqymg9uQ18G2fPScjLgJM6jwFTrzRytynCSsyuR5pN1TVvU7ZZIVhraumKUG
AHEFJMNoVwgvMD7ZaVkrjhZRtX2Z9W+piYHxovzicbDlT6B7HVHw8JLx1BuveiVDn2/t/lL9QhhE
vQiesN4PRmybeSPyMa4o+3K60zqyq4bCx7y6JsNFL2mkkJShVvQ/tlCQXdsyaJ264KHRIq27m176
yh9M33u1z3Z/l0mbyBvpwUJRhCkx/M+C418by3H0btEQPTINyKHwKfBALpu+P+f0a40u32An93Y/
BROAaBQDCvHzBIWU2yFm6yeApHAZL1QBTRHhsZ7NcmIyDx8Y6n2hUtkokTmFrE8hVoM/XBrdLpQV
URxDmiLEbt0cMwy3ZHi08figJcBgW18N2gU2rXeOkd7V4Hbgcch7clLbyo/HqGXzvmmaP+mkHTxE
oGLIwPzwXkMQbJzLk9akQBCrJ4j5Sj6/66C7JFEOWCkBi8AzQIj6hdlANZJ0etRTNuDVtWuTb1m/
64yTGodZ4vy+fQAb5pCLgsgJdV1MUYnz/IadKxod8chqEu4FwwQ+I2odqVUHGYdMaU8nXOCDrAG5
kUwhmoLUGGVeC6cuZqaal1YIdZoONgRvV9k/yxjQdC/0rPyeASbvvOTzr6J9N5OdthRdSC9DQP5/
fsGi/4jZGCjdCvsMQhRPGZRJj8ZsyDHwUJ/yJj4zFSLI7s9S+5Mq+ZdksE6O0v1GzQz3fBXwkR9u
b//1977sg4sHCUB0oGYRYsuYFlWyMNZE9rfScnapCQXocs8Ah2GedWzJM6AMty1uBNO1SSHEVLRO
Sl7iAWQpjIUZMdq9M8/GRe/zYedOUB0zc7N670wMQdLCKIK+zFxfYY1MK30xtI516x8i3DN17toZ
groeeUqu7McibZ8mby72JuXq8+1FbwQA2AIrBpCK+Pxx4utQZyt5x2uguSOamvvcBKLaNrMXyAhW
3AqU7jEDPbnh1+O4a+IaJOwPheLPL70d2PFjOe7d8RdQFpMGkCfKtsSHfIvsWK5v3fUvFHYjSVKC
bqquR0kdv5tp5kNJCEyNu2n043i8a4ovmGvbZ+pr7J7K8oz0L9EeMryzmKwmLnadEC3XP0W4bmcK
CsYZmxkx4B6/QKBWUwNunAZ+LNqgbEKaSyqEInvfvxYBqMfQG1IcMOatjwf8Sx5IZ109Uo1u8Ifh
0R78eTjTxvVzSzvp7nubN0cNSAX0QKt+T7WvE0ha+hQakO1+SiJGAjeR/KoPVU7RQfFzUPxdqjCg
0lj/qlZv2lpp8HyGvFPxVZ+yblclfAzVab6nsaE8zlaeLSS8ziXnHab9vUrdJb32rMUOWNVM+x+H
9UPoxbYbtHVahJnn8mPqdW/4lyIPz+YnSFB813qH3PVOUT3XRC8fGJrd4QhMW2DO5XTirNP+i6Cz
iFUtqSRw2WKhdLnybc6VjxLIwH3UB6fnWvOgWWXWSlC79pPhJSClrFXN88E24f79FYe8cpm8X6RK
r1rBplv2ugGuqMjmZthS9F9t320yKOH6ymT7kMaQdQ1ENNPiYIDzACaNs0Q//SM+fKqn2o7ixCBb
NqLSZtD55Sr9MnK3DllWpL9ARTedDZNPuZ91pDqiDw4+rtk4J0SjQGxkE+Dcifc2NL0GUHdb/PZq
KE1WRZuelTaW8VVsRAJc/ajaLBp5mBoTbiYyJkXeatyIwLV4aE2d+2nL9JBBnyHQs1jWmb9OwdBa
hndDDxqUAciy115ejVzLWc/NSOm/62bm1zLyo407DgED9IxAcWP2zhPCCehXqJkUgxnFoI/I6zZs
0aYx7GeIDy7cJceC+N3r7Xi//EnhywV1L1jXHUx7YNJXWFNd1txp+tyMZrTwj6Wh5vcFo2A3TF0t
UFme7xpmN/vbRrfiJq5ytDqQSgFiJNLC2AhivVlkVkTn+jvIDU+tkX6NM+84M/bY8ihJIOo9Z3dm
3EtC1UYWh3cqYLR4I6LgIZaJRq/yWou7ZuRR3Tv1IAzfQf4djNqQ6t1nBNh2H9MPv2mVUEksWWKg
sNPLtbrooSAvxVN57T2xYzMX/IpWVHDPJ3UJX32hk+T63nDRZYQHjFNIiDGdLmRJQDKhEIU+RkQo
ONES8NL4ntLKRru2NhGIR7RcFs0N0OyslzKWCgDdk2VFas+jwTQCJ30b41OapLtmilGqlUopLZsj
bh7elKir4W0JBLGwLg71bNY3rhWNSZhcliYL4o7qQ3O+n9DIDOiPP6WsfLrxaSADwhima2DICIFm
vUrcCh1r6tKOvOxbVe5VcsjAZzElZVCRUdJj2LKF0iVItDG54Rmi7LU+tglDE8mOHKYfMhstuVbD
gJVyMKrS99Lvf//9feR30IhCMRpaEuulMa1rld7UnKhX7kHbbPW7KjvUNZRadfLMmXv2zLCsZdqP
124DHlXsKCZglmmqjxLup6uFtm6WWlPsRGU87JJK4wG38F7wbIgYjkNoG2UeeHSUyWxefxMffN74
KuA6GOISPjxQeMw13qtupFMy7RstP1KSywRpNzqEaytCrX1SwJZSm5UbsTb9biTEnzUwlCh5GLv1
3ujiEJKqT8OrAZC7l0ZdrPg8fed5tmtkRK7XvoRfgpiOzEHVMA2xHMOnbXaUNldUlrhR06q7MrtH
ybuZmK97KdqQkqrE9Q28tiU0+2Kva7mNuyKq0vwJ6ll4hts7o3hsilkWdDYujcUWyqtIiDDqaQvr
KsbBbC1K3UhbtlTh2VsG1UKw9zUkZAklARCk+l1S2sA3APBxb7dkeL394Wy50gfhAeyj0ypWR0ZS
TzEfOjdSUvAFqn0/+EZjmofbVjZXCgwFAG1wVwAOBV/qhsRU54q5UZJ/GZvGT0vLL4zHElSro1oe
8rhF5HPDPPt12/DWaaLog2Ia6g2Q8lo865Pn6A4fWZNgh+u2bE/zMI7PVqLeO+mo3hv2oJ7+3hyo
W1zchuAaw4WyNkcUyC9yMrsfN6KiPA70R5bi8aLJiihbx/bZkBABvNGop7ad3IiDuwFPZoxe+beX
IrMgnBhEEic2lLCgmpHuvUypxCW2QueiRob6I26iK4r0EVh6U+lVNwLDjB+/82f2aMwH0DtZsqra
dQ66zMWD7wijVLjaxV5KVRKrHJniRl79T1z5yKRZEhbTLqhGf7D+boYXjw0kYRjHRP5pqmg0C+Ej
cyk2rbDdqCQYTjfrmAYQOLUkQeo684JYEpr3IJZAdxcjTms/473NRko7J6qUb/WoBpNbB8UkWYrM
iODMDYFSpZr1TpTrqd9x1W+0+/+1EdGRDVa5MSj6oqpIAr15wIhaCOLZ2768sRKkWngBLsTqmLcU
sjtPw9Ndn1I1mrLkCCrFKGtJ0Jo0vG1mw6XxikKoQQFXBUfq8kl9CjZUHwYrwzx+ZGdZ6CX1Y5Oc
iQmyJPN1LkD53I0SNOZGdDOQs4JdAnfiUsldG5yquZwRsdWocQ629dUJaoP6nqxCs7V70EHBdCOy
RuDxl1/xaVmVmoxsKmc1Qu7Mj25WhESpnH06yno9W4YAe3GXxwwoM66u+URR1V7H/gHt/oPabVCl
3hOngyTybJpBSxXoFwTeq7orGp42aKRhxsCYaurcp/kXZn37e1fAvfNRz4IviNl92hC1Mb1Ojcq2
9ye6rzjf8eY3r16hDifrTi+X2PopAdH1RZoXpBSLstmy4M8HhEeRiz6oGiUPfXzft3XY2jaKdXdM
8tTcuBMwPYPu4BJ2UE8RPAFih7OaO70aKfZPM/4Dnujbuyb7+8Jt3Wk6MdMBf3+eHtz67b/7+8iz
loIQ0vaPLOXTRhmjlhd2yyFP6rYdgiZYJ4hHj7cXseVeqG9BGg9c5ehvCLG5tcqUNrmmRqT+XRht
AI4xKLNJ8prNI/9kRIjNsaUpgPPoWAnPQB3MH+HHiZW+GeoPzAdIUoGtMPN5RUKM1rskIbxX1ajn
3cHQ36qR+cQmoSWTd90KoAjR0ERa5vBBIrx2ZGMCVpTj6CJw1dd+3L2M8wXzs4a9L2W1i01XQ5TB
rYDiLigc1qbiPsHDtfMQqxdWphlM8jIww9auWUBEQ8tkmdQVYd+mNWgznvhqhInCN703LyrEFIzc
LxKyv+1xm5YQoXH3AJyEGLBeS6pYs5Oi8RnZxr40favFcxT8RrIJ1K3TWaIz2vHg4Edjam3GJXxI
S2Q+kcU8nz302k5BjVjjDnSFUjSrJbn01neEbjiwn3hbg7pXiGpNRtLaQAkhcmJo4aFTjX9nV8vk
LjaQNh+AXtw2SA2BLxAu7TIHjMhysqXD395XyRhlxJr8vHL3vXVne8zvs8TXMCLV18l5VIswlkmf
b+0ruGhBTgNycOSMQsCI9cTLqEa0aOp732QvtfvkEZiaDtQO6+L5trPIrAnOMtuNjdGhEgjTMvWp
2ey6RB0gXuq7yX5Wpl3bG7UkW90KVijJQEphqcwAyrZ2HLUiBdUgUBQ18cEEtZw78IPu/c5pEXBz
/Pn36wOaHQ9q+AMwRMKHrbY54RjsUCNwoACu7EUMNRg3mcK89YHB9K2skITHzeVB5hEkhRh9wDtz
vTw7TwxtrOGoOoDBOhgheAWFj/KIqjOSTBlqYuuzAGQXERIXMbJZ4fxcO5/RKuy0qIEehH2nx/dW
LiHj2mgTI534ZEP40ss5qz2LoE8F2QIfeC98fmbQu18HTQsnE2JI1RH9MJ796mWcF1t7ueR+yGcs
jJWKNzRuVKZ3mHJbyngzyAPq5NdgKwHESpBuSsLm1k6CiQKapkjZl4fh+ty0lBtsSmDLBoF6TKyX
qm2Cvisl3r9txkJxEGTJC/Xh2gyuIPChaAxNv/rZYJjWI/5QyDhFt64AOAM6lUA1oyC47OunzAZ1
yFZBH0aLhqQNIP+YKJNP3ad5lLwJN65NE+cC1VQU4w28dNd2KrvpFHN5C4wFmf0R7bqjXncyoYSN
1SxhYikWoWJkilWb2dSmsa5GNXJZOe4Sw+x2xqz5PBnDxG0USUTcOCC8bVBcBBnWImopeHs91JaR
DsilzPxL7tzP3UWqErVtYqHKQBBEm0H4aGM8mFjMcEODkMSD7LV9X00dh+hPJzkfmSFhLaPbkabF
YiO7+QO+3iZ9nixJkr5pAp2YhSV1GegVLkzMQ2l6tqxlmivfne5wf/mVTLNp08/AbrWwpOIDEf2s
VDIlS4dUiwwthtDj5JkndE1fb18Vm26GZzo6BggDoJlaO/OA+RaLaI0WFebQh01skUAxrfjYz2n3
nnmA1t62txVXl2wTlNUgEbqeP5g7b7BqVmmROrfsBJ27OTStNg9Q6lFRK1LSnZOVFrRbWzg6zzFW
oekNuMsGGQJqa+VLvVlFZQySMaLL916GnEfJkXLUuZ/o950Xv/AqtBV2kSx5SV6EtymeDi5gHXh0
uWA4X++xjuHDCfSfWjTvKaaW73rjmBb+gXxFythLPHPj8gAX/YIoW6p9iOlrW5he87gzwBaQX77V
HOMJCQbUfZ2m2Zvmt9sr28ijFkQB0Iug2sfgpbCwBmPEo9rhLOsyKqtIcQHJtX/MrAld44W5khi1
bQ3NLUR3HdjA5Z9/iu8aWtZtSrE0ihu43IH8sQvM95aGmoxEb8s1cEn9P0tChO/7HMG/hCUOsWLn
Z1P+GKwhsCvJWW1FkU9mxKS3GLwMnLRImjr3FVxNgZq+Qeb79hEtP1X0vc82hKibjOCehaQi/MF3
D3VzYM7uoZ8D9j4UktVseR5STpDxgawTH5VwPLPntpzUI1IJo9FDt5urnelk9IQUlQVV2SSPkNiS
3ZJXywNGEtkmsLPA0qCNLLh7B05QJwcGItLn2dfj5DQk/HvP9qPnnbjZ+Nn8PpD05faeXp0bykxL
WEaOAcgcQPprR1RpZnLKdSVSyvpRaU+5Wl48q5NloFdhYzEDLOyCHFkenOKTAXQ4imfGSlSUbah5
X+136Oq0mJPC6F2yZ1l7GitJMXVjZbgK0MjFwBLGasT3ekVmDDWYanomgCAtMnl89r1B4pIyI8KV
MyH485bo6TlTT2m2g4aA4X7/6xNarUPYuhiCv0ZpwURqd9CP+zPgC5YJL1xdz8tD+dNeCa6ntB4e
dcOUnu27ak//+s7AXweoBF8TSs7LtN7ax3hW4M87OImhekBN37dePeefYtwn411f/0mgAO7yv3fr
pW6/aDqh0YwC1Npka5sNpOnmFHrFQD97FIzDTjBySZi4iq3LwlBXWuZK8MNVIbYOSYpWUG+nZ+TY
gaISYD46XyvvJv7ntg9cxaO1IfEZpVaurXQQhDuDeAWP39cyO8f2AYOHgSpDeF17NCpBCwkQCk9Y
09WlGysGmCyt8pzhs2nRwSsSP/vr2wJ/+LMR4Xh4Z6JAMsOIkoKnyoMFpduX5V9/nLCCadglrXWv
mXHjyco5z83yPLtvIHALquKuSiUnc42qWJbyyYiwlJ6nBOVCozw7CQBT5bDjpRPShnyfXH7v5aCx
HmLq68zcpRNQiAbFiGHTnoFTDEbaYBhJVr7YOkB7ef+aCzkPxv3Wrp+mfT3yKsvOXnpuLAdtqkMr
G2mX2BBVicx5MvNUS7Pz6P2gqhcs33DLZHVqmRXhvjdJ6tUdxUqo/c3qGh8KXEyn/u1PS2ZEiOBD
1U1NthiBxlIGsRlt6kMrSyTvuA8WtlXuskjAACoBjA8+LtQG16fS6VlWQ5e8PHe88ImbHqc48YkJ
WuPAZeReZc2uBhkFmAHOWv0KOlejoHvelcBrk4AUv+E8R7UzT3rW+DMdwtubcB3I8D5H2xm/EPVz
QzxPT02HBjiu+tyYHaDDjkL2TLPLIIO8524yWHa4be/6vlnbE04WqiyJRpy0PkMXNTTnDnQf/0sL
wrGSgqVzP5D6PJIksO3fmey9cJ2trZcgXMtcjafUsrAE9DM5oz7NYUf5rdnPtLZDlEV39ii5SGW7
JtzSIAnFk7Ip6rNRW6Fm3XNHlezaxsew8oPln396lnhDTWsW5/WZaYdx9qLZurOIjOp604iD5yMY
f1F7coSjmawsTYqxqcH4iJcIGrffeYMYElf099972XL/44mODw5d9fVqSKbWGHBt63OZguYTM/OZ
+YDpMBkYauPjQTsIyQ0qQRAdE+eWtQ44bgWjw+cSemNO4H4fOsxaysjkt6wgyQDNwaLe54pP/K4v
PJYhqzkTZVc26jOomf+ADQ2YdRkYZcPNcDIYmwP7D3oY4qBsNWAQmdtVffbmqo5iO9X3Xta93D6b
DSdY2p0aaghIjgB8WZ8NRFbcxizN+pyrSXcaobn+UxmH3O9RvpOF+K2t+2xLcLjBJTpKw7CVzd/U
lp4s658Rd7JZySgpr2FxeDSiYruUYZAVXnFx9nxC5YTb+EIdZV8gIwhmwg4NpYFhFCFXIZnaJo9F
ap+6/un2hm7Eo5VpYUNRVCoXZgh8VeiK+/B9PSyQiqb1ri/evZz6jlKcWTbJul2bmwteZgyqI1mE
/MP6IDUSdxqhdX3u/NF9LlQ/TY8OP91e3Ka3/MeI+EoFQQS4RDi+ZBUcwXHzjeUQEa4cLutsbbk+
SiUo62M0GPV9YROBE4WWCZvglX1q3hl1PYZT0Y7+7dVcZ/NLCQ3kIctoCGRgl3/+KcrqLrWIGScN
sif0BZUyGh32gErYrwxjrb5n6pLX9+buYRgE/ghNODAEre0ZNTMrUP7XZzerqx2Z5nqnFNTd12oq
Iy3b2kDwGy5NmIXXS4yFHWGWTQ3SnL02PnR6h7HX2GLAyNzewa0VAVaE4AEIKmYkRKdjWolfUDfn
zn2abCh+4iXUlXx328rGYlA8WKBfwEkhvgvn1GeFC5Gfvjmb6gE8zrDwX+RdKIwgJQQjPChdxKsw
7XOlSClvzyRrnty6iOp0/m3q6W+rMv76agfdBYZo8DIA6Qm6t2snYEVJKs3LynOevyn1K14FpvN8
e7+uT2VtQshxF103xuu8PKPZN/LMx5CFVn27beM6zMEG5h1QqAXQFC6wXsacQqaC2rBR8PYU2yBI
/9YO925yMYqDCn4aVeJpy7as8/a1PWHbwCqMtpkOex7qFer9FJDq2+CeVJlk49beIRuCKh5q6ijF
LP/8c0wg+A8q+OW5gZJNldhRkd2bIGe4vXvXVpAOgfgO9TAwwcDQ2oqb14mtVGN5HkdzN04Xblah
tJh0fUQw4hpoZhvIipBFrI20LYJna+NxP7RzUI+Obw6YNeB/snQMMGxZH7q6kKzr+hJamxTidj/p
vcM4Xvq5pQTa8OIApQeHGGRl+839A9MoSqUo9wCOsF4agEWZPao67AzmrsSElAemASmGdmM1QB4s
jKYfNBUibfnU4BIitlOe9aYInFjDq6xE0UD9Ij2q6wiHKP3JkhBHp7lUm96CJY+9ZuO9N8i0+q4N
AJEFNQEkB+jHAYq53jDdVTQUlKY4astjRbr9lMngedebtYwjLeBP5F4AfwqXG3jtDa3pai9SGN0R
5SUpZwx3V3cLO/vtj+eazWbBYgG8BO4WDCTh+bdezDRrDQgd2xgwiveqDz31BQ0PcPbHvj75yqwf
uXKHYWfFnX42qCQ0/TmhJ6PPdpZsgObaD1HPAr0zYFsLNF2c1Gtyj80Gn0F3NrnDuXF4sZsHtAmo
p5bH26u+/prBK7fQZKE/DKSlJ4SMlOaAvpI+RiukPzQuChEkC+y0etMrjFyU0wGDzs9Uf71tdWOB
2OilL+EBmHrFZjiAXq3Dy0aJGoOHunHOkm9VIqsvXcd2PAoxFI6UCPc8On/r8xxrcAYPPaqqrRnv
PXv0ERGTydtP6Q9mvP31guCcaH4smAEbz8S1LdeirdHwJDuDp/Fn4fwf0r5sN26kafaJCHBfbrn1
otbWlCxLN4RlSSSLa3Enn/5EaeYbd1fzb2LmwIAhQLCTWUtWVlZkxFshPaaF9uO6kYXdhqCB4xHn
Ito3eWJDRY4Q2600OlhVYrkZED9oykXict3KwrCBwxdnMF4usR74+C5nHZ0nFKSBsLsFE8ud0twR
9VHKewitvl83xTKG89MXN128akNGTUKno8JlFHIOfv84FFCcM3s3j5sdCtKh0vhQBXay6ovqKwX9
y2UHe2ikZ7OEXcWLoHQx0uQ5thLoWk5bNZ4PWiXcWCDPuO4WP4KsIo2SBDq1GSEXfjxfDIk6zkaS
dihsJnl/QxuB4tkoL3yxFJAvgyvUIRiNlQZO3je026HYgq4CYH3wNy/TmpMoU3HzJIem2AvSM3tG
ar+u+8WvP5hA/ytTLGWsjBePiU2YGIWcJukhNtCSU45REGn5Wmv25eBpuGCAXwgLXcajJfPzJFNK
BpNAarBNDyFgaybwFKEhe1M//C7BUkggi3rdp4VhA3kn9hKqooA78idYAqVRUQN328FoUJYFezxB
P8vrdRt8jGXjpkAo0EIdiSkGcuvB6MyE1NaYHqAW7kwVYDjlL318AH+BPXZPeW339du/t4huXpwf
SDVxYeOql3MuJ3llphmY86XfdZfMD5DLHe5NvRBd2tRkF4f6tBnp0GxS2qyxcPHbmvmLowQsTihZ
gCWE81ccQUxbiyQ7qBY4K0hrbqtO+9mag9sN40aZ96uJztIIAxeoszFGc6/BnWJj3aoJRFKygzlD
pAVdvooTDq2vitSwMyEljpYppZfXYghVqb5Z2e8XmQMcxt0beGSEMdTveMSs0AmdOWpZcZg7Ewlq
QuuNJmW9o0IixjWaodqIbUW9VK66rVSB2tuORmLtinHsFLvQi8mDAnV/LNswu0nyujxmEE1bKSAt
bF705EMIDWktw4FxsbaPNIjdKFJ2gLpN6mWCWr9lmlCv1CIuuJq+h4KJSIK0BPhJvvsI1GGFKVET
SsXPZfVF7oFxLDf6E8gXw9tUdiroBHwqwvb6cl+IGQxKD6AjchhsMe6ktxTI5c0Spr+Svur+M76T
hX0ekOfrVhaW9ZkVLhVVO6PM8caTHdLiJmogAQ4VdeMJHFhUy2xxjdpH587Gvwbyj0/cFtaU1ogq
omSHNtdGZ5DrCHw1muiFmTJ7UdNG7nXvFgIh8CGg/MDWBdELn1z0UZoyzp/sMJVgaMR5v8/VleN3
aZrgFtidGFcK/rfz0K5laddgB2WHsqsgmCoS6xYXoXhfSJnxUMrZbFc1WTkWlyYNwBQEQ6TSjO/+
3CaqRkmb5liPXfgweVCRtaX5d0y/yOf14VuIQODUR60HtxQVNSvOzmTGVDRqXL2bXkAjKVTGjhDw
a26rsKDeNAjaDiXW+G4qhXcgZdeewxatM/ZXdk8Gqwi3WIQUHemgwskPdEz9OBvAQU9fDQpMdu31
Qh3MTfxWpCsrZmmFIrlGzdFCeQxtH+dDO6gDBXZVR7UhTG323jnGj2EdmN71kV1amDih8f6CZB7U
muz3JwlBkWitMUC17pC1+wYENEp0W6098y+tTLRLfj/eosuQ53YbFK0bJpHZSGxjC8ACZAqM2h7W
JCm/21NOM162qyEVDfgXu5cAMX3uDAR81MHKq+IwVQ8JhP+KSHRAu02aR0W0xQIce6Wfd8ARvNVh
awvVfWm5oWB5tR7ZAzQs41ABsLo10Ayd3DfDTyneQtd1X81rt+GlUT/9UDZiJ6PeVfj8njTFQQFx
Lh6poYfuz2m+MreXSwiXGXA9MUlL1Pz4BnyxoxOE74ENk/vn9Kjgnj1L2RZ05GvH0qU7KMgz4krg
WsFwwoeBlnZAMFZicRjz0pbA0yRI77QjtjiXDuMB0QZgiNr4WUoDUxRwt0+BSJ3tvtP8WPi4vqAX
0gVopQDUikMSVeGLy2IxoAFs0kNgcGq/K7zwLrM27fyR5HskCH7cDtt8lsGTDVm58aPSkkeq1M6k
fw2Jf/1LLmAL2LZnX8JFrVmnlSBDMOmgG646eUA53Xde7/d+tosfzH2/U45lb6e93WR+Vd7NqY2e
i+vfcPGoxn8Dd6xWCjAg4KNGWdn9OXixk3p297O9W9t638CY86137isXI5O6FYS8tRAjvc6T/P7Q
7lRPerL8co+zbp8+Jvv5pr9pt4b3AMZYX9iAKXiDvbWJ7r+2eVDbaIXa9pvSLTwwDPvGSji9PKnw
fbjvYC+w+5vOxTk61oSC/LQ40DSt/VSZsf9No3akrOs2okYUr4n10CuKdm0KFnYhLLMaiYw7g8Ff
uZQ5I7pMSHFIZ8Fuqw3tnDqzm3Z3faaXzICxCUB61uuFIud5SMkFpAXiSIuDqGUZbj5QilDL2xpC
WclaOWZpLHXcPiCFhQsrBATPTVmI5aZVIXqNNQj6NABEu/6ghDdgTwMGh75q6VqAYR/Pry6WPTF+
XPQn8B0Qs5lNgE3FxSGDJptIfWH4NOAYeQvRuB5KaCLPwAwbHTRpO6y0eV/0KbAddGKbr9igATJs
gYQtDvX824o3jYSidfSa0RYKQjYtH7vxd9n7Ubdyo1i1y0WPENpsKSlh1zJ13xgsN28eyngn7S2s
Iwhkzx04H6e3Enog11fSUjSHCA6eIdnrHUrD59NL5HIu+qnGVhFq4sRpQfD4jpqR1JRr72pLKwlP
soz6BKkVFNzPTcXqNKBJUi0OiQZqXyuOhU0HZhzbCIfZL62WeEQ3OlAQFnRlu3ynjPySOjFtcTXF
IadzBux6cYh0zVFS9dnS39rBlyzi92q7k1pIKareDG7NwJpc3C+HcZ/IL2Od3YZ6vZnaBxTnt/KD
TnHLvD4BF224bMmdfhs39YaaKAa4RjD11l423EbaRjFaUxh/lx9ND5Y34s6C48taOS2+H8ouB4V1
s4F6AiIunOFBb6lFCwxKfkQhZXcP3vPwh146n7UtOais2K2TebJd2S+vUDhxUhetJU7lJH7ks59T
F/mUF66kMWwRXHwUakcooTMgtMZFtrZudUtIBwTQYtMlpVNO93Pul1mxiW1KLLue16jhLncAugPZ
JACdipIf/0IO/ZZR7sDYdiDZrNlGHd2ElhjZQky312f6MmifGkLJ/nz9k1ppZDVtAeXrzZswNV4i
UHjVqunU4sogqheDyCwxaDIjtUXT27klyBINqKIAnGF18TuqS53TZ3m8csguLNxzK9z6aTq9i1u9
B5rLsJAEto5cfVqUOrjROVM527EGKbQOggaCBymFxq40daU2tzh1qHozPnd0c31/4UlmranDLIxs
RA3rGYXaWroV5efrk3YZtOAk+o0Rr1B3BFL4fCgTajZFKA7lYXg02j11Ks2eYyf8mcYrceDy3nRu
iM3piS+mTAtiAIN/aC20wrtCtel1X3sS65Vtv2jne7+zCjc8OrczpYpKSSdizFoNu+lFIoHVdE5S
702Q314fvMUVf2KLzd+JT3HYUrOKYKsFI5DiTVLsRNRbLYZcxgwM3YkZ9hknZkhXC2pojgB0GU6k
22iXBuYp8gY3ar1R9q/7tDZ+3G3OjMw6zyepPOjJlxkTFCaPGep/gr5KbrPmFnc0T12aF1UmA8rV
lejgKm6JMda2LI+2DIRzX/jhJN1PSrTSDbTmIPusk9FsBmhkZTocrGf1NgvVLcTXXW3YokZhG8oK
2nvZRwRdw2A1dp6ytpHGCJhpDcbGrzD50OTW1nIbi1HKE8d4GKVhZUkue/fHIDd9xQyox0QxqJL2
TkK7ManT7EL1Xj9eXybL0RGUqv/zjJs9vUdqFYOs7kCSQ/dDE8ynqfUG8jbV/WYethbydivtdrin
oy1qZY1+t56cn6JsR/wxzs0hOHkzCXfw6gC4emEnVZPagpaikl8DamlH+vTTkCY8VgB3aXgktUBg
qdDkJdR14uo5KfZmK4DWUwB798qwsKPn4st0sC3iloQqgsrt1TyyeiEcgLDL75Ib6giGLTynD10g
5/b88F9ssT5tJiMFEAIX6jQlb6xkwvEQm5tE/amUthKOjh40g9OKr7KJHKfa/CebFsp4qE6xlsjz
3WNlOEUaDbGo9SdR80LrZ08DGbrPylEYnqP5c6QrJxTzgh9RMLsBUI3SIVrGuGO4kqQm7HME2bkq
HmLLum2lybvu1dIuxfsX8Bys5nzBFzGIGUgLCxNr2di2CANDfhN3gzOID3mY2XH7RtWVWjM7GU6c
YmQB0PPFzZaBq1Hb43aP1RHTaFoDgqdR6yjth9Q8h/PKFl2zwW2SqovHoSiF8Qh9OBASpA64sp0+
/HF97LiA85cnoIkGEobhNHhx2kKo0iys4+kYtrMYxKicuCgvky2tpNwT6kS+08NpWEmMuKzlb6N4
9AWhG3gDNeb6SQynVtt1KJyOx7hWdcbFL+TQiI3pNPlzota/QfujvgCzW/lDLITN7rrLfB3q2zxA
X7AMyirc+LhNToV5FnIBIzuQ6s6ct4Jy0IB3Lvtdj9bSQSbHTttaw7/LbP62iiIoaLSQ2PBFdF2r
i5kMZDqq3VEVMq+LXaF7G/T9ED9dd5B9P786YQLSa+ADgT4TN7xJCtRTbMXj0bBQcjHD2g/LVLfx
qCU6SqiuXRGXZhM3dDSoATYOmk3uzDLydBoKYMOOU6Q0R6sZxsTWSK33vhVPc4Y3bxOagFM0gX0n
1Mto/g8DiySb1bTQ8q9rXIRRszmVil6ej3NVA6qYuGZubcc2/8yE8VVR+jVJ24stA+0XPMCAzgA0
OKhyccOL+gPNe9p3xxi5zqRBGgMPwHX/LsS/izW1t4upZLbwyo3rg4ZCIV/ekpS5zhrB7I56MvhF
JYPcEdjLPtrJ8sooXu4KmGI8wAjRaCIH3vN8U5bp0BuNUvd4zeo8fbjFct2o4eh34UdmVHbUVXYX
J0+dLqzkPFz4NsGzLCOc4jhiQ4pn9XPDRg515XQwoZBeRc6YvJvxPokBC4Jm9GsfaptVLZWFQQWL
AlCfOCrQH6Mr5wYzXNTnskjEYw1EJrSjwrh6lEeCa3y/csYvW8KDFtBvwJ3wrplxUtdpScSjnLxU
MvrkNyRCyUJYA8AtDCGab6DdAeEQVrrihjCSknGMZ0s8prVxV8mthyzpgDZWatR2S8ihGsl7ma88
8i45d2pUPh9GKYq1pAMG4Rg1idPEOzH6wP6flPd/Gc1AAwN4Fc5b+AcgIXfWEiSKHZ3gW/whQtZT
Jj90mTqTsnIqXESx73ZJRk/CiAZwMp17U7VRM0hpIx2rOH6VJxUNTG6uSndq3B8AZ+hi3bvuF19U
xbpHjZzhFlFFZnkE51jUS5GojKp6xG70Z2i6oRtwY2aWU8iZTaDEMpqgHO+qgIopBLF+r5i/nD5U
JIC7wqgyCJvM1tTJIdzXoVBq+mwe26aDaM9dUaabosa7ee6VYmAlX9X4SubHYkOVLUlST9ffBLQ2
rIwCiypnZxUqaShffJPdsDo+txetqVCKMNPDYybUMUPICDcDckmMhbSGm7uM20DMA/eHp2UcVWgE
OXc4MadMynQ5DnJRtZWDJdzTBsdS5YTp88rYsq/mvMLTPPILAC3QEsdjBAZcTXJj6pJAaTJtH0X0
5zAk0l06FbKvFUL+YmUy+GJECHk1mTjvqKTfN+nQ7NOivVF0QV5JuC5GWcMAoyUYBSL0RKGkdu66
VimJUUn4nt68b/qnoRi81FD8Fa8vthCsQGOFvWsxaAnvdYpeHin+9jpy8y/jvnffxy35SpzhtYQy
buWYduYZrkXs8WGVrPHy/Pq2jrAOfBbaFXhIfyVLIXTm+yQYzdTu5icjD+LusTUToLG+yqr2ZDwG
T2u6QNz1hkGq0VoJFA3abfHexa9fUYa0LoC0SZDSyNMmsPFphbsyrix6n60mzgb7hpOdCq/wBhKz
2fuJ1Ep2iGt5SWn3X5VdPRsr9ZXlcTzxiFsrQpIVci+2SdB5w+ARwdHdzo0cqXMN4q5BPtaGj9uT
qiagFbqDMWEkdqh8JLG1kl3wvA5/zxBoEwE8wDP898v4yegpoZV30YB1gRLvLr2JHi2v3wMQ0Hui
W98OW+EJPAFroIqLWMOmTEHShmcbiCB/67yfGE3K1tBTGX4RnMQOWKLc2MhwHrfmsUnSt1xeK4td
RHPOIDdrWRajfhVhjURFZOdWtCfye63/1Kt+ZX0shRLkaYxrCBsdzP3ni7FJ6iyVtTEJEknFY5wO
dZEMGaMzmOIaLduaKW7dG3Emg8wIpqYsmASIYFihjdvG2gJZ3F64OqANAxW+i/xTz6N0nOUQ20v8
jEppo8ftY5Mrt8m4z7Jqp/waZLoTMuEuNdaYe3kQ5V+L88Q2l0NloVKj48lKAtVw5sxJTLfywUxV
h+9UuKWybaS7qIegr41rzfWosrBgwIQNEl/cRVmbLDePUa0lutRjW4hGuUvpdLTU0bIztDMoXUtW
xnhhJgHNYzS+uKgBk8oZy8oWj2YJZrKGWLeD2+JRAIh205vKilcL+469ykNA1ACVH06j89VZDGaG
D8FcSvdaF1DVSxSUa738X/KmsHlj1UGg45GzoMGAy90yDbzOBagQA2TkW8F6TrM7YkorVaaLrJ4Z
QU89wgiEBACTP3cGr3513NUZCcC6PZND0tauIB2JtIHSpT1WrasIK0kwX5n9y68Tk1wYSZVYxj0d
xPvlFwD4cWn/LFzz9VP+kAxHt2XL1rfNWmsZX4v+2ygKB2g4QE8W3wQlFTNSxDgnwaw4+Vd5l7+p
3rCZd7pTpbu8d8wVGMXyuP6xx63GhmgU+GnY67u99VJlj7EIZiRHpQBnb9YwYGvGuEks6kloiVKB
wTS2oGOK219kOsboGkKQW7thNHG1WJNKurxafK+cPx5y09hrNekyAg+jcAB04ImK9pi6lTI4mTJ6
afgZDX6NWo02rJwOq3PJHeiZniniOGHNSr/Ljux6ydwKzzSaAtIeeiiq9ZDQNPvYschd16yxC7Cx
5BIlbJg/brPocHLqqmglFnNw/AeTKhReVvUz8iRaeNcj51KGhAsbgqfG9OfxSnlups6rqexJQYLi
gBhhy8YmK3eJbDexVwv2MN+svQotrqETg1xUywFFACM+plN35i2JbYjh2mgpmV4+rnvGA1H+2okn
hrjjiIbQbZQlGEp+TF9VYNyYn/kv0EENXnYv5fbvzFb2rwe5tOfRKY6SIz1f/4Dl5XPyAfzWFNWR
TC2WTznZ0REyu8rt4Iv+4NKndmPs3BVzbB9cLJgTc/zmBD5z7keYG12oPL/Jnw/qfeUpsTNuDtaD
Sz61FYtrM8ltzCputRycwySow9teBTQ+GFBqkBiGJj6WT4SsAT+XjnnoTzLSVahr4F3rfK0KUl+i
AwQzOlR3IyBFxVf2Vpf+9XFcHsY/RrhNT5WITFHZkCCkMoSyZ/09lmvJSaZxTfxqKWFi0BGDVQ0B
9uerlEVKigbSbCRoNYKmjP3khzvl0DXPmr6PyG9ab6cnaO6BYH6tW/L/2Bx/THNeGo0MMgcImAbm
eB9mn41+o7ROA/FlGtmTeNPIbk1/60/dL9I5avMjUmM7/J2B7L6hj5r1opo+AZDp+sgvT++fb+Ii
Xp4PFJzBGI6ICKGr0bTzcwhtueDoDIR58K5bWx0CLu1BjThPSqPEYdbEfv1NB5D1dma9R1r/0LZ4
Ex/3euZU1X78iom0G8ztKPkkhdgqUMWJI884aB8VZddla3if5Z31ZyTY709iP4gIwcbCZkfMb+S9
7oz5rret5+hBXGOSYEHhMmj8Y4nnWNPw7qfpJRsErZbsaaoTt1GLNXb6/yMU/jHDBf1StWKzGuCQ
ZT3Lhpce+tpOFTt3zReyjz+vzyyvxfxX5AdvLavDA2PAs/8IcSe0UdvjiMk90boDQ/Om7J+YbNUk
+9R6znakfh4a56b6MJubqfMzYYcXeun1+ncsr7A/38GfrbqVjp2oIpQU+racHQ2w+Y0632b6hN1+
n+t3gAC0VWPLmjtClWMsG/YcAlLfQ9o8CuG2E37pua0eVz5robSFZpF/hoe/V5B+rpQMoImg7+NX
wfSLZjvFUF6/x2WtycpHtaMOFDz2dbVNrd8yec17O5GOKPhPCvGKTkU/x7aa/IK6mZbsMvk2ykt3
ro0bZbAzc4J45tqzynKoPPlm7jAf0CWcFnjXCNTn8i0L0kd6m29Gb3hSX+LHNBDW3gEXT4ETe9zZ
nTGVIMibk4CG0exPDSQ6VQqZPTT1rEqgLu12RH+o+Fg4B6B3cL7bsxxSG5KBzVEogHyXIDjMo53Y
HxXLrcRtG88onD8ps6+3zmz2dpg/TRCLmWw1dxok+0Zr59HK0l1MC0+/iYvFFfpShaqlGG+I6Tbz
qyrgs0jilsLsK+3vNDPtqn/DG4Z/fXEuTvSpYS4qD4o8q7TFnomjm7IIFHAxK8m9QcH+f18mPl4n
QzTiupVxgLj3ddtL9+1T01zUrQaqGGSG6UoUIDiLpurokFeSHf805bUutKW4e2Lre/xPIrxe1RZp
8SeoS8lWxcQe17bM0ml6aoELuapKpAaPTSTI5WmbTfIup812LmVHNOIVZNniFQ1gc9Bag6AAonec
rSjRp0oW4U1TeDgVPeGX4VSbyhlv+9tpJUtYXponxrhQMM9GW9N+gDERkrnO0Lm9Ud1UXggW1rTb
CvPPSV/TQl6sJZx6yMUDQcfjdaMgZsp9bk+Vo7XbWnbqJ+se4hRllNioZJidg7YFQ/gBgtTrK3Mp
Gp1a51P7sckMuUH0C6lZbiLUhFxrVHFuDUjvr5taPKpPbbFvOVmZcVXURQmClSAqb/TZycVbSazB
IXxrdrYwHvohcaL6vvTNtVRkMQyezCsXBqXRGOd0guHY2I7KF0UJw3JGGywvm8T4MJ6u+7l0CJ66
yQW4VLC0usLNN0iKu1osPAKQFfoXwx6VomhGNuxet7fsHWOGw0s9ewQ+H9Z+RMda1E4I8juNaQSj
GcKphk3eumag1Ku1WLbj+LwOYKB/zHHrNVJS8MKZcM9Ce3nlRbfS0XAgOYZ8AhrlqEKv3c0WAxoq
iHgiBKcpaunn/tV10eV1aMJgLFi2MiSzPWsoIlwfxaUHEImx3v3PDHc8yEkBNGCCc5lk97GCrmjf
oPdoZscGtVWmtPsJ1hyg4PXCLqfYVmTH0NfKQouR9eQbuHNirCx0LxB8wwCd8I1yI0m2+FkWTtW8
1B/KQ+Xq6V0mPZnVvhEKPL2v1Rj5dtzv/PbPIKBX7Hyso7hPhKyTcDiLeGTdR899YWvmc5cCLbSh
kCFJt216TIeD+Vi+pNXGEvZJhjbAiTi9TDa5ARY8+SGhr4N5JCBL+v+aI4ipn39egc4/FF/webm4
ydD1093F7aZr3+fUL6CsYPpz+Cikh1bsdyLEacjc2yZdYz1d3N//TNIFveQcjmo/yDrKZxsrdnNo
tDwGa4Ici+cehFmgNY4VydTVzz3NZLmjYiQngXWTErx4yJOnJh+5cSjaN1J3dldJbm16Wv+6MsQs
WvDb+9Qwtw3mIQXR6zAlQZj+6OKv/OkOoPi92NrR9CEQu3t/vG5wacmD3gYcPXiOYNRp545W7RRD
Rb1B3NAIWrTuxfy5idChRNby7qUwcmqIcyzJ5lZUTIq3xnGwq2RwNPPHdVeWFsapBW73hj3VjLaB
K6lWOTJ0uufhkGb3A3mnha/1a3LDi+aAigZJGypW0Bc4H7lcSlRBYzPVStShVeGGaWbnzQSCII04
IEGVXIXU/nUf+V7t7wjB+uBhGKw2eK06t0okwaigmwmrbvtbCMAYq4XuQ57Y/Za66YfiOXLvbP8t
Cpw3yzdDpWM1izOF2Q61ebu+j96Uo+jPb+KL8F/S2xMPeQYkKcmLQR/wOEay0NH7G8Vw2+hRt1bS
hMVsEzqFqBQzsAkufecjCeSL2k8KK1ennYgbiDC6iZyUz+j+Psh6UT/WUzrZOaXWATQ17YOaamR3
fTbZEuE3++knsM15kpFZjakIeUdIYEiuWrd23O36YrIL80ZQV5Lrpe0HBOM37AUdbXxFshNbsCBR
lIMik5r7vKo1G6Uvwb3u0GKBxsBtAUsT3c7ojTr3yGj6Egc57ibGFPTRfqA/sO+U+Yt+FoBsgrat
S+3kY9Z88h6K7mBtw8oDD9T79c9Ycvb0K7hNUk5SJzQN7ntRJOobvayAShUhLHLdymJCDRwqoFqM
NhBd8ufOzp3ehw1B8p7FHhi4Ifgie+AQFMoHNFLh3HaoeSse+vZjXK3ufe9zfumc2uaWTjuPg1Fb
SAP18R7qG/uwFfZdme/y8VkW973IXiWJMzavcvU76TNnkvy0P0wC3pl3ffM+aW5Ptpq0a0of69+N
wl9CRXapRLZqkkNgQ9iRMfWSfvOfxgyXAaB3gfnmx0zX0RjVTsiWhxz8Qe+leDvP2lawVdBazj/i
dJegHlpXvrFyOLC5uBwvNGmraFGVgKw7n6t2tiCnjhwpaGIVEJvMApmFEtPNJEAe+rqPi6sPtIv/
M8WO+JNdrWfDnPXDjOcadBB4cVvNW/SXPF03wpbwNX+4a0BvhsBstiKurZW0TfdxPTl6lNpxFAZh
9CscTM+I1mBQi1kRqMT/8Yx5fuJZT0MAl3JMnilFuwhKAFpBHEPBdbVL3Egp3RjoSH0+jI0tksm9
7vHSDILKiOGUgIcGqdC5cXTTFf0ANr5ABU2ZJ5da4QtpLLgp0Yv/EJcZvauIjAiknDxvsQCJL7TS
W6xUldst3t+T3gVXlSf2uhcVKxnYol9ggGQ8G5BE4UMmKqxUn0icBkoYQ3ErBsQ2GZrE7Yp57fK4
ZoqLi2oxAdCS52lA20zfpLgOe2kaJb6Ym2vFnMUAxehH/3ZL564yYpcKoUz0LBCrOlO81qzbzI6s
xuj8OulnehvO0pBPe0FDLcsRBwWSc0MyhGARmiXNS/FUmHiVLifKViFhKu3y2Yi6m9aSR9mVE4Kf
I6VQqNMNhpA/GlGZ1F+SGFPUEXV53EyhRkpbK2p9ujEHGTTXkT42dFuLFTRn+l5sWhsEGaXpYBuh
aWvtcFiIAkycg0GXUBUAefj5crWmPEuorKTImKj3PtvU/WycxP6NbnWbgAfg+uZYOniRFeJKBvA5
4Nq8wAWdUzQlmm0W1OaHpNd7A2dSqIYxEBViIJSfTQWyJgGl52w+dFNxOySemj4VQ+gPyucoBKH2
AdWNj+tftZAiKyjFoK0OSFcwnnFBt7CGrB2rKA/UuLZlQbQLsfD1DLxnlQ9CBbsaXq8bXIpQsPjd
L8HeXXlRZiSOVTMJSR60fivZBcRPHftT+TU/dwH0yv+DMfDeMrU/MFsC0HU+xaTLjRI0TqDi2fVB
vumo3f/I9k5+T/Z0BQy0sHOB4fhjiq22k8hbxrAl98yvDMdzbBqfcRX/0qR8LfQtLqRTS+xLTixp
QxhCgAyWpv2QbtE0jZeIcHqGOAWIv7alcFt4kHlX0ZWJFuMfpviCrmb0NpPqeWV0lxYPoqEFJl7G
8sqf2LkJDb0qp3kw1rej7KWjk4mjZ4F06ln+WR8p9YrHqGC67Lk42VlyLGQ7Hjdaebz+IQtJOoPP
/PMd3LlTG3QmVCjzIM9bG8QmEoViJoOWRGuUUEsh49QSt570qtAHdPXmQeEnj+XaI/x3FxaXMpw5
wq0hI0qmqQgxoMnkGKVL6g1JnwiopW6KT/pexnb/OQOS4Igv07Z4Nu8GTPxazrz0cso6DtBZCPo8
pmZ4vrzaTI2hWNNieYUP9U4376rOGV2xsa3Orl/r3pGG3+0PSDUWtd0oECl7oL0tbYwal81iFbO+
uK0A6INMJGPUsbi5zYu5z2SKr+n2I0TV5/C1F25yEw9RU7VthRtgAmLtVdXvx671874BeWuy1+J/
SdbEbtcKVhgIuwGiBHEhFyfbOR0FSenz4Iek/oIKkm2aENDpvUwDPawr99tQClThNVV/DcraQbU4
I1B8R1YFERXWjHk+IyMNaW2aI9b3ES2f3k7dze90k2zynfHYe8+ggnPEd8sVwYDW3HQrcW1pyf8x
flHwFOO+Lip1zgOwAwOp0Nzk4iq0nk0iv+7ZXRRsvMAwQwjs3EEtmxrQX4tYcvNer5xM9Rs8dkDf
1NF+1M8WhKQNr15TtfquiFyzypWHNDQpgnSYeeb27uAVbgIGPb+9V51wske7c9MHYa94r7v2XjuM
T5vi2N+Nd/FW+ypdvAAfk/frYey7nnHtg7ireYzm/sYs8UGaLe+bX5X/HjuNQz5uKToOerfztMDa
QiDtk24fyxsL31jfCMffjWt40cZ6Nl1gBXbtNrrN7FfkcxsJ/262jU33ROzMuf6xPBHg9444nTNu
UbYlbSO5x8eCABN9ZvljojtZ0DqCK7940lHzum14J750u9bZXjd9eewAyYzknyGz8ejJ17jlhhpE
Vac6yASIeoBo0op9PBl3CE+osoUo+l63xzw5nxa0PGF1AlHMwGL880qlpEVP66oNzGc42u9+A6JZ
/8jdtfrrQr2L0YkyLRsQvUK8nQsy2qCaOTrkYCjZxQAYdEdLPgyDahtj5QrpjnZoE17BhrOtxTtn
gJiLVStBRS1yJ1pj9REty7INVKLdSAQdu1b8UfeK38vV1/VxvIwk0HATITolwRq6urjlHY65mpiA
VgVRIx5AK4Gb1JqM5GUmcG6CW5QmGYpKn2gbGMPoZ02FN74tpW5iSsDIrJwJK+7w/UDFlOqdlsDW
2KrHKEt9JVxDQa+Z4BaEWOmklDrmzgQBwUizSfRyfU4u9xImH1d1sOXi7ws5lrgJS9prGeakmqBa
guasJjbdOSldLSs9QocvS6xX+n3XbHJHOvA2qhiGeRvkIXEUne4mM7KL/AHxxO56YG3U7XUnl4YR
ZAkgMmCi1iDgOT9eiEKMQi0wjNo86d5kEDBC6eLP60YWao1sKP9Y4Y6TIarVjEpY3tRunkEL5qaH
l7Cz572jJe74/0i7rt1IbmD7RQ10Dq/dE6TRKO1Im14aWlvbgWQndv76e7i+1ztDEUN4r23YBhaY
6iKLxWKFczQD4eo1/C1M/PnZG6Doq3r1oqo/LcmyxMVb9L1fAFv3+bpOH4OvS5Wk48SiDuj5KaTM
u/wl/6y7gVWn9feKAUPjUglrwi5kPXyPx92tsZ68aESAd8KkxuBqriuVmzsXJZ2kiTRoOFuFD+d/
NQDhATrtq/FfYVFxJ4r1CtD3CDoUuDnJmVpum/OigJR1Njas2ReWs+uc8kc/hPH1nVHr81uSMPmz
/Y+ivJxru+9PdRVVcWqDqtiq7tB39Nloa00EqLQCDJkj+EXrN6Z/L2V5fT+T0ltga222qXJ041k/
VgRl1zVSnx9E1sBER0f2Bx6ACT30jbVCTN7dZxxN2Xa3NaLqtgmBsJ1v7SB7AJZ1UmfOVwAtb+ds
/nb9C5R6ivAaw9aAsJFZGIuMAaSjMvsTJd/qCGrSY5br2ot1QqSD6w/gUme5BS0jY5dP+R01pidm
FBofq3hKgqAJ8TRwCAS6rCV5ozSLjCFwUxgIe0+RWTJDIILSBIiPrAOpKmExXd/tCVjNDqjE5m05
su1Qox5Rl48eqRMbT9C2eGnW/Ob6KisCx8svk1YA3SptMXQBrhw8IjdGt0k/dWh0/5muW/YQ3EwW
uoI3wWvw4I07/+/wFKY89tyT7l3z0fngM1BTxxvXBg6+PNAw9G4VpvOI4T4SJbn9NNvWHWWHhcWe
ry26iSvtMsoSmWq8ptEULQqaks6GYXgLd5tBdCOvRbyw24681dHW+561b3jjxuj0NNg70IQ0Z/fj
1Yc2JGDqAPIFcVckgwyHzQyQkAAjjHnw3fPvOvLj+m4qYlYIEPgELsp5GFMWmp85om5w15q65Xjq
+TT6cdQQ07ofCSr9RzaEUbHH/0c/LCMcnI3LwhX086QNbmwDfVqb69/y8WhhgB61PvEmwHSoXAE3
yZqRMM3nE5LUVrEBCod5Uy6+2WzA3afDm/jogCHMBl+JeBQI1JlLvQeDWRmwLOeTQemtyxaeNBZ8
xlzOeDtWutBZqZoDNiBgmDioZcqneV7rIeTNfEKbi3kAErz/MAPw9tYOzFITWShFoXsthNcAyZHc
wJ8Wvkkqd4RiC6CrMJtKb2yvdgBJjWHD6xumXENB+4LHjnh8iE85t52wGNs8tedTWRc8zuybnAB3
dFnm7eAt6/a6MEUbqcCVQpYSrSBiGkJaQ1TeJ0TTzXIyZyN6ijKfj3HtZUC2AqBQtCZZsDTkCeeY
JiTLul3A+qA7FG1AfzTDiDdfUKd0juu+6V9Jwcz09foHflwNfB/K8nhrCtoduRXdsTK6zjO+z1+8
Ph4NG4Rt3tRucydYk8YwdN2mCnnIibsmzDgUwDjStR6sWWC0jrGcWox23WEefzn4kHLb17x4Md2p
1fTufXRFAvkS6DjoxsFAtfReur5WH4308rekcA6pIjv1Mxdr9ez8ILf+l+s/ryhSXP6+5NUA7pKB
ZA6/b4Nd4Du5y0+3EY8xDta8Mir+q5H38TK6lCfthcdKZwBi7YIOTpCW3FG+t76U/ve528/oGg3d
T7OxtfrYvG3KPEG5Lp7m5y7/u3V10/yKGYDLL5H82tr4XtbMDuZss60z3PlvfnNvIzHXvpW7tkrM
ygMAbDQ8vmlWQMT6lzfkpVzJF0S2a6yo4iynIfratJuO3PB1x9IdqtZfsr/o/ro4le1jhlF0sloi
FSE9bJwRBDWMV+upIDbq8HWxoMs6fYyKNo1Hu9aBESvtycHJRhwm0L5lsIuC9wLsv15Pg2Nv/OKd
AGX/Jb39tlo3wxgCf7wId9c1VJ02H4gyAD1HMwWeI5e+dYksXjiTueKB4PNdaZbNbgl6XcpK/Iq8
a+dSpHVsaZSn8zSup7Crk85K93WzH+4x/R+nd2FUaoJa1SkBmw/AOfGIx00vnUra06oEGdp6isKM
PZh4McS0D9pby+DOnrv1aSzL+vYP1vFMpnQyR6ubJrhryDTHEu1CzbxnbR3e/IkUFOORGkNP64dp
NUTdfdAXqAPbbn8PlvGvE7qWNEJURi9gBiNBXugj9L00iZmAeH4wUWy2+zm7z6xgZ6fOJxqE1WYp
PFezcCoXDW+Pziu85TxM2l5KQyLTqNOGmacV1KTxFA79X1jm6sGrhnZ7ffUUQSigzZBTFMCGwFIM
JcPIRnd1eRquJzRAOrfzXIEshPA6ARPEklTEzD6PPSqQwQRGmrYDPXMwRb4mblKuLqroDuIY/EeO
m8SIihVMyGKsyKAeSgKK+8IZlg1BDiXJ1/Dv6zorz3eIflx0aXmQJm3mSmw2BykA1oJx5ruVWWYc
do2R/HcpmCgI0K8gEE5lulWPGXbrTbl5qoPpuSKkjYdo+PT/kyH7kGgwgoLC9gkzrLgY+ywZI11V
U1E0RzcbohwPHhG5bhlpNyBBFTpshhTk8g+Yu+V3QbhEt+m89J8GEyk6EnKwZmUA+aduh07TbPFj
K82WbYuW761XGNFu4hNII9pl3QyGX7xkjUuTnC6FZqZLdXSABoPqBgYTwUgs3YUoqrdVxGwTnaBp
uiG4nk5jD+inoaTkdH3x1aJAgojWJkCeygi6RmlXGSeReeLGsCQ2zcfXmodu7C3oCbkuSmWxqF8C
plDQK4OI49IhzJ5XFJQ7sCVzyB7Wsly3rt2bf2JNZ1IkV9B3DDQj8NgAox7cXT409a1PB1cTPyiX
DUTRQP/F4xo5o0tdQpvOI/Ez6wSMC2BxjugibFa7fEByytccQcXYDSz3tywZartx0Y5TGqF5Ysgt
oBYUdtV4tEB7Md1kzmoOx3EpHNCN83XsNk7UsuXGKSKTxyCn5yjeU29Asoy6fmwWHs/ivvMwBF27
JUYWru+welUCgLCaAfJ38isVbAuD0VupiVE50hysPvC+LubEn9OhjjTFF7HAcuABVlK09OH9gl5p
6YigOS5o+ohY6HO0X+fV+9G19qfcO2UWRkEQPYsuk14TUqnUA+yUuGNACAdKqstN73J3bWcOmVPX
5ACaB+lVY+T5Dm0UmUaUKtIBLDiY1rD3ALZ0LkUtCAdGq26sU14C1/6u9zdzugULbTdpYgLVoTwX
JP787Amepimxy7AWhlw9sbxIaMY0KSjFxYjrCS0cyHwBWFaGOZ5c8egWVpHx7FD1fF8C5yP2JoYW
l9frBqiKs1GrFSTuOAsBrONSnWXs8mgeoY4J1PPEzsaN3+furpi7+SF0OyPpi3o69p2LGr8X3vtD
uHxhhtNoVlUxA4LECaoBiFVhK5acSm4opqhB2GuhYcKPs5rezy6m9O3PXQg6BNtK2oPbA+onszdT
k9+xxX/gdNgOdHxkdX1rVNmsOZqK83LxQeHlwjRdHRmTLc5LnvhusbNpfZdiFYZlignIP9vl6Ora
gRW2BZmAhgvgDvDGks5LODegGCs4ZGZs45ZPZqWbGldr9VuCdExmPLmivoMEt8vTHUVtL5pPw1S8
dmOHZEbx3MzpsY0mzTtElUq60EwysxUJ3oZ2vXVaqr998sV4AN1DXK/LS2m6+7oskCTaNEuRRE67
xWztA6njItJAsSrqJVhcMFjb6H5Gt5YMl16tFWJqAz4C/VkOOlYaY0pI4CXVZKFts2JIQ6aH0u93
qTX7cVU6R2fWUQ4Ls5Hc8MU3SGYVcNwo0YJ7sJvI8GYaJl5+1TgOX+YRkdIK2O/jREZ7s7JKR6Gt
dCtn6ktXsD+FlVUI9QPMJRjhX4heEzf4sVJdWlntVH5Lki/gtmvLDM3L8JEnCkJ5ML4/II1dfm5f
pkf3hw5BRXHLYEmBj4VClINgSTo1XVoU+Vh21snvj65zMvjOXTSZOMXtciFCOjbjaFO6TC28k/8X
NALeoM3esinEdXZ73SGrN+m3MtJB6dnkTb6Pg8LWBL1CN17I4tqvH+msCchU8f2FTlJAgJhzAQUT
XMGATG1Lbju287mbOO67jYqlkU8by0qM0nkCJe1uDvfNiM0rNp277JbR/+Iy590rzL+vq6/0T2d7
KZbn7Ha18DazmIeFDq1vebEx0yZ2wWVffOfGY2U9OvnpujzVQxgVaKRYfSA0Y/pQElgNZVEiR4G4
YYw72KoDvIQ3/29mxyF6lppPXNcQq/ZCZxKFrZ2pyOrVXGax7jxPt00L7qQ12jegRl2yvWu81eQ4
Dfa+qc065uNnr9e4YuUdcyZeckADaxdQnA6i+TIC9WpolTHP2nKrWVfloQQJBrIZANIEtuSllkE9
Azqvghg/TOzXWxenfwVY19GOka0BzEaie8Yoj+iZQMmcQUtUoGaGg+OCSWShXTyE9tawvrEm3/Tr
1+vq6bSTrCYb+qZYI+xhUzff+UCrJCwtK2aUkuS6JOWBOFNLspYpWIJpmSFp9fot855JuO2cG+4f
oyVpmjVBMkojUemBziRKBhKxiZVTAInBWO3D9GYZv3KG8blxd10z8TsfbsIzOdJ15Ha2Rb1fG9ax
OD9N5d7s3Thzs5gU7cZigyag0+yZnDHEiH1Jeg96zf4tBzuDm1bxampCd0kIIIzxlsObHf9CXwvy
QJLZzy4wXGunPDp0XDaF4T8PRQXEgOHn9cWTzOIfOQL9HFU5ELfLs/wYBkzX1cnJsWZpdFcuUZgg
V+NtWgJ6tHqYun2HSdzb2m4BXIsp3OvSJR/yv9JBpoM8VwAmdykxQRZG0gw9pcfxGP1wdLDQkmH8
+nUHVAHIhYIhBIHw5RqWuU1ShwF2F3fuFm0Pt2CnTyY+7ljzYvN97WviQtWencuTLvdoxvhwYEBe
gFeWa5CkburYb75cXzPJP33QSnKIdcOtyrCsEnPYM3Youl959Oj3/WGMmpuSaHKrqh1CLI/ZQhRI
MfoidD67ZOCUo6XEP8fOXc2kZtmcIJbVYTHLt+c/StkO8J5RX0BuQRLT1DXrqWmWx9ard655Y9Qb
ATQUAkPYR46c0g2enhteGhrfIfmoD3LFn5+p1zS5gxlXbJnPHqJx3zO+i5qnodEpqFzGM/2k4+xR
Ytl1C/0m8A2ddKkEpeGd/brkaY1oqvpRrJ7NBe3Im5mZ25BYmsOqlCIm8kH3iokuUzpOU+OV7ewZ
OKxRs8fQIFB13HhqNBlYpXmfSZEPUeTlgYl2EpBvf/bTJultAnYmc1sv79x5/YOjFCFngUFEtNDI
LTqGyeFmO5McEX14seORNHZIYW7sLiv3FqvREdEQvr8uVLWMaIYQDlc0mkeiHHtmclmVWjCzggB4
+L0f8oSOqJaQ5z8QghQp8nOi3CQP6aZQlzVhRY4z+G9Gz3zIeu9hXqJP18WoNgvdQsi3eKC/AUvu
pS4jY+Nik5Ycg2VHurfAPVbZBkOPG/KfOZRxH55LkrzeNOIZbtgNgYnHt7lgatZ4AuW2eCLhh8lI
Yd+XqmSTMw9NDwHAn96G895cQHOSaYxb5W7QtfSvEOkI+dQwB3CtkmPDtynZ1tkhqPbrqInMlaqI
KQ30cmKUTB4scEbXWYk5YfO7rdk+lGDhynGbX996lSqYW0BsglY+FNYln0PWOgUXg0eOXb515/so
TSL3mdjb61LklsVfDvpcjBTcmejd44FT0KPZAXmXjuuUdKv1zVpqpNnX1E83BmN00/oA3ZrTAVDs
fdAktWsMsdmnB1YDtc4JlmpfupOx7Tsfo86FADF31jHx5tHdLouzvlz/atUGnH20PN7dWU0DrlCs
zYRyQbt31q2lq3mqYhsP+4tqPII3MANdmitgXsts7HpQhPl3w/CKdpRHG11V0RjE1fA+OZ1mI5Qq
YVRZ5EbQ1WhK2w28p7oerKk8sqgHZ0jvmXdOV2EAqCs9jYNU3ZXemShJta5zUYAvh/LIt8FWN3qv
1kN0oiFZjSy/dOGvdBqsTqwbRT8uZ0GS4+0TTRr3qzwc1m8pwm+e+fjOWbKVupDCbZAvoCLjLTSJ
hrfVH05/YGowA5F2gECZWo3bFlL8xlge++LNC57X7Hmif6IMOiBRbQOfriljS6CG1y4UGH5Hr3xd
xEjUWsV+9KwNn1VPEVC//itHukzciBPDXhGLscHZek2RuAawo4wl4WBYyBczicDuPf/XxM0/HgZt
ukiWY7wU5djLvVqKzOPLhOBpATJWDkisztqDUQxp1Bu/KpI8/QsEUUnIB50pKu1ctCugNoOcti8J
bmq7nIEYSI60RHtL+jPClPEfGMeZBHEYzswQvTzIznM87ub0dZoPyEbH0/D5ugylI0LLJNA5BDeb
3A2RF74/+SWecGG1N4sEXEKOtY3Q97Qkc6nxDKpwwzuTJa0Yn0ayFAZkYaZkt9ZTPLuPabYP3G5n
e1SzeMrtiTDO74u+oA+zjrm/IpG2IIQKMyAUmSjS1TXVpIPlWYFfxoefxptHFLQ/VOaD2e+mvivJ
MfOeo5BjhDLmxQFZ0jfD3vb1Z/dUuolJv6TdtsSUEXdiB6Y5b5qJxMSudtf3UrW+6CnDYQDaCia2
pPAEJeR1mSkDTjmgQSv2bI8Yt41IHLLnaY40AYTKE6OlDGBHaFJC7CgFXHXqoBpmInakt7UJXq3o
niGFeF0hlUsRBxs4K6ZAoZIOwGJFTTrXCzmiXHMoS4aJC7ptOjMm6C6DWnTjALeg9gxd0U9lPKLi
CiY7rOOHAlzvEwDfmUjfmFMFgOsmmWZye1035WadiZDcJRlcfzBSHyLCBEAzJ8u7L50O8OTADAgc
zWbphEknj4HY0zI8T6SjdmRqjl0WO12xy1xA47q6xKHKpZwvnrRrxjBbvARCDY758ujRFW2bbkyB
iRWkKNaCFcbWhplKY3Q8MacGfDY06V16SlZHXW43nBwZR54jrhZWAxXeYIglzdw2voDVErM7NGRV
FZuDFbVAPub9pl5q+4eLbvU2LvKWNTHC0OEv1gX8iS2kKLcCA3HXrHRN6rSb3rNIzEkHPDVf8jko
0tgfSPo0UCtMcbjHrrg3CNUNLKp1ExUtUIQCHkoKeaxwJmRohI+hyA9ZcdZj0keXyVMKQS87xlHw
F2iALxcQcPGZuSCddzRSEtsrmAfa2HTfrpu88lQBiwLAU+J186s4fHafMYNWeHEQPAIBgXhXBOuy
RXlAB1GmCt7g77FaIcAvPoATleE6dKGFR1qL3P+0Sdl29Q69pTm+Sl18gReGcQ8TF8DlguUzr3gQ
wP1hKClKhpfrK6XcjsDEUqG3DGpISYYyjEjBQ/y6B2Kz8iEAxFCfa25+pQZnMiQHbrpG7VYFXsx8
Yt5tWlcGKO5CvrmuiVzx/+eKxG4DBQA4lB9A8dbeSFdvFW9mMBLQ+GuIos+YgYfkpitiSj55N6BV
Ssxh771el6zyeeioCtHahWENZKgvd2helnzxqY8LqmDLlmcDR5GkWm+Nca3vjMk8gkwm2l6Xqdq3
c5niz88s3BrMquS9C9urpt1qNvcMqWuOnsjrYtSqhcAYRFocmRXZJRSco7k6IMfcdTaAr960pbux
zeopGkxMKWpqGXIZ/9cW/uLYQ4MwhqjkhuTKnEa3yUbYehRb40PubNpDV219oDL6+/7rjQ6+VLWK
yCSDSV7AR9gyV24wV1lGeyQN2voJdMFIiXpbo9TNoakWERBmGPX0RR/Mh5x14VQeGwHp3HroNUZN
ErR6VXQ3muzYaAGKlCphXMKy0cEpiiWXhlGvBZ6Sq0OOKfCkkFPopyAedHzWSo3OhEjxn+H7KbIt
NsKlek7KsQNw1G515iRNw40zPF+3QbVGAtjH9cTBlmywXqoSM2iwwRFA+/X0PBddPM6ahJtOiND4
7DyVdUQms4IQMiAzvgJTf/Q2nqmb3dGJkbIjkQN6zNbAse2HeM73BEBgmgBMJ0EKUEa2LhyEn0gp
AT+5GT0ErxwEAZrMocqlh+6/eyInrpbMmzOnxXKFHk/Ggcfd+gc1MhFgIWmFKgK8z+WGAEHNq9NA
HJrSj4PoR1mSDRjBNHG/crX8CJc4JjYxuyTthwXEicgxoIdn/qww014MCR5w/08h0pY0BR3SkIbk
WHAwG3n3bGn15RBVMIKe6v/TRGaqIgADb3PhqUPr0L7R9M6i20xzGyhlBI4JoL4A80oyGESZAhyG
sxTBb/7FGX5Wzn7Kj62r2XmdFMmDWUtY5Ji6h1O27qtNV1oIp5/GUeNV1FIijCIL3HZMpVzaVzfi
BWuXJT1yr7qx8wPpo52Dsbn67br3Ept71nTw60pDr+u/ciQ7zgACGLQNoce1RltphMlA4J+hmzMM
Sgyf/KCjmWgDLp1uUoxdD6h0Az4AufDvZfQ6PATocECXw3XF5LaifzRDVtlCiloMqUqhY89cXJdY
i2O1Pq2hDVISGx3ut7RPnB7vFTPm7nuzvrRrF7eOu70uXXVwMRKBexs9Dx7qwZfb564VXunRjHaE
Zo8iTNvdB8Xn6yKUtWbk3NCV6KJ0gbzVpQwfY/I8KlH1awABmtgm3bvF8hCMfMvoJ2d5HDxg4oA4
wuM6SD3FwxYjv2LoEZl7FLml22iqTYcOGZzfWn8z6nhqY48eejNBefvndSUVpgLAU4w8IjT5RaR8
qeOaW/kyzy09lpN3g9QfyM12lNxUuoycWg40EZP/ACOQ1rJdAYzdWh09hq7xOrv8bZyC22rJDjWe
oxrLVNgGdPotS3zL2V2emXXLSNXTY9AfvGILrfJR46MUAdCFCGmD7JZ4Sx1AHYAo8IQV/RjbTvkE
vvRnMtMbTHhornXFhYsRRoG7IuqO6FW51Ik5TstrF7Zo5l/WYIhDXVlT4acuBEga0RBzP3OPuHE1
EDBuW3vZZ+w2fMrqfOd3fO82++uWp9YIqWVTcHcjAr/UqOl6z6K2CFQy/92wvSeM8rxcF6E0OvR7
/DNDjLvxUsQcrYExL9CpH5Lq76a/y6KbrNFciko90FUmRl5xjcjQOzM309Yw4eCrmd2MobfL5/8e
bOGK+i1BfMGZPa9mFqVtQXF2cj9G7aZHj+r1hVKemDMJ0ulEbt5hywoJvv3con2Hdn+jmPoHQlAV
8kNkzZApl+E4vDKw6ozivmDBXfNjwFzf9roWqp04FyBp4U/N4pIKApw6Tp14+o+dkeLCw7vKBDkk
KlxAL5fOoNmZo4syMRQwR3QJe1myLtENtYM4WIrYnZ6txTx5tg6NR2XF52Klg4LhRwrIvIoe8/Te
5O+Gi/w3GvczXZlJdd9d6CfdqTNSUKVvQ7+ShsUxrWzM4vQT3Yxe8US9R7pYjwtmJKoJsDAGS3VD
SKpL71xPKUzOrHFw7Qbiu/RxpS/jNMVrPCzNdvHqhKeaXIN6VVFQQMYGZRtbipGKkee0cSDNBd4/
MOJtd2PQQ+XpWIyVcmwxVuVg8BgPmsvDi5eylbsRdg89Futw8OpDRQ8R0Zi+MG0pyhRtoMAQwHAz
/k/aOiNwyy5bcY1DRDo9QxNtqVonQtoemgc8yESk4LqA8QxJ8CVA1h340pp7Qb1g/6oiQwSRIDIy
M8TVSirR+sKmZG130R85I/DfCoBSF5sjvuLMp5oNmgjbbqTHPnwNs3ADdzQ17R9c2mhGAgcCrlZs
v30pxFqMLjV6LJljGNWGtSiGGKXXaPZenP8Pe//r9SoQc5Cqu5Sy9JWN8T1I4Za/wean5lNrHTo2
bmzdLJHKw+IqQg0HGBk2SFsuRTFjqgC5Y9Fj1NTdJgqomSD/vWiWTWVptoVmUrBkABZNbksyVtsb
C7ASH8sCYD5O+m21iw2NTF3VW2VpeL3gWKLWgUKB5AKasQ9rjzqwaPT77MkUh05SBJp3plIZpIZ/
VSNEmH25ZNSqO4Bm2jiZCEPGz9zcgFP5+r2nMgBMzf+fiEAKcxawFec9etuPzDo0XYn++Xs/2wMl
O4mILpepsgBHdF6EeHXh0Ser4xSkXb2RHXmb7fDwEmnn69ooJSBPKpBA0Rcmd81T8EAiAYBYxDFI
bIBSvfqD5joAvf2WID39WTPOnvPreczfOGGHavhp0tcsoDfXNVFeqOeCpPOfZ0FhuxVUQbNjmh2W
cuM8e6/IMy8jJsY23fQHEda5PMmgy8GJpk6EcWLpRB9H98wCzctHdWhcEw0IiIVEM4pkbCEZloH4
eFwBmGRvdH5MQA+/9t/TutNoo5SE2X10++N8Avzg8uS0rO6CwYKLdszPdfsUIatQOKiBMR14u+qI
YvgMmJKYYnCRqbkUlEd9CtCX+dd7EYg8tzAGor3WVGZ9LkQ6OPACpCl7OLUMUCsIAXjva9ZLqQYw
+EVdFS8eGZKidId0HEZImBiPe9Qkufduepq3iE6IdG86mWX4gDWBzyzYJhp+igMaTdPm+snRSZFC
3skdM8ILSGmqrN7QMQySOWx5kpalrrtErLt8e4IOCd4Tg7rgwRT7dhYItItb5Rjcwkv+q/+TnqqV
xDegiOTdF12xSeWmXQy9/0PkAiboS0nUTCOjWkt2jLrV36xVN/3NsyaM89w0npeqehv9wdbYhPIM
idnOAAW8APQxlzItTIy6JiUMV2mK0uecdITHToWZ++n9+papJIEcwIb9AfIYiblLSYWRA9W2ouxo
eUcOHscmfwbcQGx0GjB0lWmgtUtAdPrgspUb1mcAOwB6pmLHYZu2yY8u/APTO/99acWaajTCjkEP
M7gb6iParrPx6fpSqUzuXIR0hjCnBfRJj0FE/mWe7oAyOt2hRzcZnHeUBhLtpITK9QDPDA2TEawc
RDCXW2OhJFSBNJThzC7x6ruA4f98XSPhIeVDhPapX8hVSLzJMbvNOz5nHTQiAGcbCEhl/K/Ft67b
hUGdMKIjr1VerGj8ES04mCmAx7vUCCRW1GxYDXkpf+Isf65RIsjM/q4sfSOe6Y+s+gmKGytdNVun
svJzwdJSdmNqW4xDMM+7vbEu8VKMu5Q9U11jsMrMfRvTEmi9xCNVRsnoC8+rlghmbgz7oD6kw/5P
Sp7owvktQrJ0ZjbrzDFPdfy1WEWyDIcx+3ndMHRqSKbutw4wNkwYhsWfp3JLi/tAN1auEyE5Hp/m
adSFEIGVwpwEVsqtD3+iheiOQabcwYZcmpvjlZha7np2tJ1s3YG400o6J/jpLVa2vS5J5RrwTkS6
ADcFSp9SlFBmVQOCPkgK537CTIY14iHnoaM46mYzCUCRfj+kfnuztr31fR1tXWFfuZi/5cvtQA0t
/NIL4Cp88zv2KyWvf7ZfIQhkBAKR/+Hs9plBRR0TRyhskhCQhPWauLrRAOU5PRMinVMjnMClFoTs
WGTTPgOG9TQ+F6H91OhwRpQLdibIvjQNmkamvzAPnqjaigk0ZF4Crgm5VYEDMLnQ/w0UEQTDsgwC
TMLWS9nRyc246+45eI0q04i3mqtP5cVxR4hyqIln8YeUWLVGATecX7oYduy2GJIOX8b8XnsjqTQ6
lyQFXV7v8yocXdyAdrbJq9e0/enScdfzNG7Gm+tHStVUZAMJSrSOYPwMPYeXWzSh49uFg4VaP2sa
rxi1uHM2T+GQgE2Dfgd2q0aeyiTO5UnKjawYC6uESTjrcAxGf45bIG+GlR8D6Gi7YHwAHcXzfore
CSfAl7cP/eB9jew5aYmv8VzKhUaGAwAXgFpChuBSdzMdAe1Q5tVxMA9T7uwGniZBddd7p3TSoUkq
ZOH1IeaVkFJDslzSu/DmJcTkanE0msh/bBfTj52MsdiYMJAVcFZvBA65xmH+AsmXQg+gBWK+DGGA
hQ2WDofHgMnpZF0BVl5wVn6uvR3z4zmKW/txadpt5BRPVnlPjTE26fd5QkbZ+mLVw7bPfzrVsLu+
9wq3g48RiV5gkLm23HzlT0D098amONpRvwNdOgeRq7Ev2lpjY2o5IpuEKwJXuBT/VJ6Xm5U9FJjX
KNsdpm547LrFvMU81nSDMbdW4xnE1n1YZNx++BsBPmaiLs3IMEAnGmGhjwvA+uKVpNVmmD1bI0Vx
cJAh/y1Fctp24BaBU0IKIIanqtvlxa7y6e31LVIKAcyk6F7C1KNcxJmaANzF3VQAYazaB/YTA6BO
WvzJ/pwJEUfl7FHZsArP+3BEEQWzoeVL6rznce1orgWlEYiiFF77SMfI2WViMJBxBNBktJ0DMbfv
65KEHdEkF3+9Dj7s/ZkYyYUUi7fYazoXx4wAaNs6EP+xcI194y3J1LunEOUvO3u2qtfFBAC3n0R8
3qQt37j2Ayj54m4bzcegfAMFThDeAEkEZ/loEH5bT6BJtB69W3TPbofG2Kb8PtRFbiqfJND4kUxE
owj6cC43YrSnts4tpzjSOu6Mu/aWfBvfQbXx323qTIqcsmQ1UOx6F1IQgiK2SwjBG6vX8eModUGe
IkRDCgoKcpp3Bn4soUJK5SQpCjwr8PCf0v6LG7xcV0cpCIBwiDUwqY0A5nLRgIZmDKDDKY4e2qmf
aJj93fUFAMJSZuy9bEEGu8E1cl2m6ljiivpXpnRi1tyYKB+gHK6MxGdvs3UoBs1doTowmKbHCBXy
lqCEkK+Kfp6QiC/KI4o/cc/uefCjDvY6XEhX5Swxr4QbAHk4JEolVaySNnbGIKbduvvxaNwAa6Ha
pLfNU51M+6qMsziIrbhOwMi3y3dk++31S5c4h9dx691kT13C7Xi6DfZVgtOTkFuy+VzFVVLu6e34
fn3VdZ8qZT7HZcjTIsjLY1EhFuI/cmd/XYCqSQxkAr8XQzqAxjxyaqdYDMcne9Tjdv4M4gTzBYSh
25k56GM5dN6zO26CoAYsnSZbKYM8Crd1Lv7X1PiZI04nklXuAAXt5+BrUMTDGvPvaL8kr+Hj+JZ+
7d/mhzaP82ek/K5rrl5acEWgdQzfIGevM7cbzZLWwHhpM8yj06rZ5ICl1hwbGVPtHwXRnR/iKsMg
SiTdmX5atbiwu/IIxBOv/J6CkTrwy5tmiEns8gIAs0GMgmC1bPqZfnKnG9QgfTLuMOEpiJMWbdFD
5TyQVfj3g6RDFrE55VmGieYgr+IOcw+zlcx2kLiAP1xnzWWuVl9AV+CkWei/kVyVl+fMzIcK5sWB
TpUSAHjmMUm/5mFMhnvnvvox23XsjDt7LHfzvfXJXHaZ9VQjYzPqWrSUmp99i3Tu23IxMgDnASLG
3wTrX5MBEqH6pvbjhuiq16pZF0w9emjZQVZXhIGXLpoCWDXyJkzZp+ZzVYaY2eljYt0b7SFdgl2a
gWOz3wTRS1Ns5+ZmcfPYnkZNJlYZep9/hGx7TYFqgIWRcrzgp7sRXitZ+X0WF3WcvfQ/o3ljfS/j
BQMPL/xFN/unujDOhUt2lqP/BYCAGP4HCvZm9r+jZJXwTuO+hHeSYx8BWu9gqAeLLAeLEQhX2nmF
ht0tReBrg/K1Okzsh+kcx/ENrR1/cENhDuUXGiuyI3LWD+xqoIrzsK3oXGwLVCbR9VnUyPvoOhNU
GVQgEALuXiRt8SyQorqsbFIDLXjl8X9Iu9Iex21l+4sEaF++Uov37rbdy3R/EWZ6pkXt+/rr31Hn
vRub1jWRvCRIgAzgEslikaw6dU4Wd3ZGT6Vk2HM1zw8L2+rQxIEojUfi6X5QXHqLK8BO4RKDMggS
m4zfpkocGSlFu+tQWF45JfaUeH71uwdl+z6OrIM1vUjZtI04V2VWMuWvMImbDIDPuA2iGnK9XySR
FkrSy9Hekj8jeUAhMXdBdk76fJfRwAFvNLBcI2kCHZprE9HDeo03FicTsXT/gBf95yOYYDX4WRjV
GggEROMNiDu7B00BWj43kcFxoyW3xV0KMDUgRSWs8fVolSHVzFYOYozWMRtv+tkkJOjs8NPEXuS8
D5bOOZQU0AoCXBwkHpioB97aVJgmHU+dUPuTF1VvUyEyOMfc/MHsPjRwhqLJbhbL+1bfvjjG67if
UpwpcBvNlYcjLV3lZ073kGxsecXgpSh+aYqJKwDAoU5bwFRv56/SPjkXQI2Sf7ENLo0wu0/N6RTH
PYwYsvPR9qRISWdHE5EjG12x9Hjf3OLsQUkPmloa1Ma+N8fF7BlRbkZmAGu+IW5GdS4/k+EYDBIY
Ojri1xw3X4rMM5v43K01q18we9www2jGCCFo9kpoZ6V/sJLky6983uG/tFTQ1rDQuDef/ezdZ9SD
wIpF8I00SrXWpM5J093UrNrSluguGfdBCWJ2/UG2Xmc12d5LRH1ddxD6eA4kHmZpaRuYFjgK8Bdu
Ymxxd8h7sQL7FTjPlCLemEYTuWFQS5zNtrSxscmAoDURu1UWtQZBWWUsQCu5nzp/RRPBzULA9Wnt
WENImmxbl90xMgrOQb+0oGj2gQAc2MDwpmG8FVQ4aP5AEWRPoYMEtgejiB3uUbs0gZdG5j+/cFJJ
ylWpB4Z+P1XHYnpV6cTZdPKSu1xaYM4Af0LCRoOmwp5aj7neOj4a9bU034oglciMiaTB/KxOW2FL
08coPgi4scbQcy7jVZE2PVrcVIJXvtsnIWCcxkPUu5CD81ToGkkkk6p1I3tGyOuX5301c2jEYyWg
eXpe8ng/5m4wmMRPPsLEbmJe6FteZwNSVPPRgV11vQQgiYCqqIVDEkwAwCuFREBKMZG8+9FocaEB
lkdHO24BaGi4tjKBP6GLfVihFVS1qtAW4qf7FhbHcWGBWWihliDS12DKIMxNUAmyTbrPMx48adkK
1OaRiUHtW2PG0QZqkrY1doUxGE6H0s+cwxrG1f2xLMVuC2rb/2eFGUsa+iUF+QC4jqaD7GuO1f9B
0a+rElxGnUwMOJodS1cU6LhBVhKIGGTxGW/Lwfyrpha4QsLsAfm8dIgPLVg2gdQLONtxcfoAq0L6
Guz4N+ogYeXHWe0Pf1FRjrgxWP2LLPGYXRfHc2GFGQ+GOuXGzOwKlRk3acej2c1V1O0E8eL7C7UU
mucUIzSY0KcMzO+1Wxt6XDWGj4VK9BDhJLdLzdaSH2jVKNTYlToXGdL7Fhcjw4XF2XUuImaYGYFA
Q2ykOu8cX5a90SoDYnbBOm/oW+XzSi2LrqgBWTar5KL7iXHFMI/TMp4wwjirLHQvV9p60OtNlsUF
KZMAaq7wp1UyRLzHyqKrXBhmFpGCCXMIM5zz+txi3h5k9Q8arTjrt2gE6koQb1VmnkKZmU2A5vzJ
B1uubykrIEJjZFFqnXMTW1wyMIehhovop7MtMIFPa/SKIWagAEpaJdoMbxbIwxs1X1lxy7k0s6pE
86NHhZKTBGk3PPKAEL8ekpr5Xd0IiINmERIqTWvwVVp4aXWoiCeE5jY9iNuUQNMkWRm6a5Sn+w66
sPmAFAWEe5ZcUw02+UYDRZC0JImRm0L6XQmKHyUt7SLvDdsPcs4lZdEYkq3owELSWjSZw8toqyGJ
BVC+9OKYOUOVdHbepIpjgjjNxYWUR9y0aM8EPHkm/UC1nN0NsalBOKEBBcKgoMG1k7azwLA4Za4c
0s/7E7ngm0BaQ5lSUnCpNtmMclqaciFi86Fcju6BIBmQVkJzvKMWfsRxGp4pJqjUkDWiAqhz9pKP
DEDYEmmISCXx+lWWErPwTMSSmVIXzLPMnu6DsBhRXkBvrX4KCRjEnfg53ojEf8z3hd152lawobKz
uT+RC/vvyioTpHEtiIRUnG9SNrUN8sdYxc59C/OeYl6q6kw7hEsBel2t70voRVAWkrFLWwN9mlXf
gX5GND105b/ft7Fw1OBIQ3fwLP2MWMzk3WgfZEahoXNSLaGbARaQnRjE7pS7Si25eZi+gzqqEb7u
G11yDCBDIMeoomMedefrYDL2SZTniol7KPqy4uojQR5f4K3PwhGD4hY67JClQcMEC8ZN9cqIGjyg
9k1Q27Ele2Jw0rbUsEXhhct+u+QMQPwiWID5SAF04XpE6djqgjjBWJ69ppbmhR9K5JM+Sm0A+v7F
5KELCIj5mYeVlVlqiqISQS+CcUW5QqBbLK4Awkrtohp5ik6Lo7owxTzWhCnBG6fABoaQH5htP/r+
NJqPFfIkZcE7mJecHY0nCLbIaqF4wbz0265ok7THsKzg1OlAeuYq51ReylPi6JrZPk2kf9AQf71I
UdxTo1dwhqCLmARWiTsvlLCq0Y4TgYT1tArT3xqS35b4L3piZ65FPOVVE829rMMrgh73QYTm4UIh
9XtX2njS3/eKpSNEASmQiYCB0H6TlDR6GiGjBl6sMXlOWuiW5/k2jCw35JXBlzbvpSUm2nY0HNtI
B+1M0FSFLYV6QSJ/kG1TS0ROAOSZYkKsMpnRkOfgISnpV5F+ddWHqXJATcvzhkCOrYvkvM5s3EpP
rSQ3MBpRjexcmEXqtlkeeGHLOS6WxwLQ2PwiRscv699lkUxVgbH0g9vl6wSXF05ienkof1tghmIq
RVCr8LQ9RHB/ATPk7/5NdwsQSX+bYC62/tSWbTDTJ/nyOy1I1f2ceIceb56YmAMqlYyCyxDcAcVG
9TTLtdb3d8pSUANB3UxSbuB4ZQONXozUGkOwfUBVomoL4peH2N/05vH3fTtLAe3SDrMclRK3UZzB
TgchAfCrClG6+ucWQIqNBIuF7CjC2nU8M33Nyo0BzFmV5AAPMyqv93//G6TJXkAuDTAXOKvoBdmP
Z1qFhNRK7cpuntso0AVrYzr34deUbSKU39PJ7bvCLt4acDRPdpl8jKlFom0UbAoH/MICjwBkyUdA
PI22Udz3APNiBj6OAlQATXyXYYKRVvgzBEcuGHdp+VDNQgENJCM4a5kw15fKYHSGhbMvg9Ye2g5U
jbNflwrOuHn9bYIZhh/IqZULAfqG02gdyIcx6m19cIDUf/QjoM8VXyQSQI9D+dxUJinPce5oo7HK
pdhR6EkLd1XBw7Us3ZpmTAvcCigAPLaufWpUii7uWnxTYOQHWT/T8bcUlTs5Ux4qRd1AsIUHU59H
eeNkgLfM756514yZ6ESc5A6EjuCLyJ8kqfQK43c7Z6TTnZ6+3HfoJfyZOoPhsVugVyuzD7vCn/K8
kMGeBS3QbbYX1+ZBcRpP23Vr2YE8lZ26+jk8NI/TL9AUOiop7NERAOtpbNVJPWMlEp3Xo75Uf7/8
KLb+PgippAcxPsqXsYnUaI1rNySx1XUomqt4rJ0GJJRqexhG1TbD8JjVw5PZmG9A+nr354f7KUzM
QmWk8WsVR4jwmK6FdfyQbn1PevPX4J3cR6t2E57vW5wXl118rDoaMtHVDrZkxqDqx4U8zGdWi25W
2hN5eOsK0IZzsgdLXn1phjm3Uni6LFBM8dCd5dIOcxeHcLxGfGo4lpaq0pDnhG4wXlVoTGCJnqRK
7ZTIQA2zLdWzpVW/raDZqYnWkCl8NlUnjt0MsAa/Mhyp0jln21JgxNMeDxG86CScCte7t26FVC7B
8buPlZU/GXbZUG/Ieaj0pR0LaDagDABCIkXJzGagjIpWRsD0IVQQPSoFoDEzNNOiRaLo1E9aC5xS
1aJB1GtB3A1PQefZ9bCQmWqaQcec0o250UIvtSuo07v3XXFx7i6MMHMnyX0AomYVqEHUajrQEJbW
h2xydtjSqYJWw/+MZP6Iiyf9RDsAsHUt3HuEs/Tf1AzsVrr8aSaOtkVtxMX806ObOCmJd8oqKoBQ
U51mL/6pj9nTtJN+KF60UW28Fp/AhgDd7Jcm3Jo86IkyL8i9b2FONkus8Nix8C0WdYId/U1t7Yfm
ATWFSnji+ltlL3k42DKv39NmN6yAKYqf1F36Prj5o/+ZPjYPsReT4cUC2MC5v86Lt5rLiZqDxcUa
dHQSfRrAmxDeXLDCIh64AVjtXCj4pkh6b4t3qyEmHNoeN+FmEB76340bNra4NjiPAp5jMy9SQx7l
cJodO0WKKnkNnWhDObDFpQj792hxzl6PVhCLhkKFCm7ttAfdqw6c6bzv0ajBXf9+qCW5qAlYatF1
A/v+Ut2fHvQLXP92pvp9rs0rhVvlJwS1bdHhKX/d3/Uai12yhNjHBQ+fr+s7Md32+loyOSVE3gzN
f37hb4I+tX0yw5GFbos9SmqJpxrBm6ebqOJTVHDmeUpIp4AXFOoJv2Ow9yC/cX9FlgrfIFz/vwCG
WHU9GAnHXtCZMOX4+YNsfwFo+x458YPsPge7/iUsyR9wNMpe/CTvRrymV/GP7iVZ87p2eXPKBJhI
hJh5DEjIfjIP+YBbGuVdzme//e8hDJeH64FOkhhUZYvjQAXeWiGxI702K1QwH4WeGI/Z6v688tyQ
CQQ91NSUKsHBne294a3l1DMWqzcXq8YmHxSd1lUwD6b5PT4I9nCOVwkyUSOR7eKMx124roqHPj+M
vKvCYm7+0jITHmRa5aNUYmA5KRwL/9pHHQnW8nu9KTf9ynpAK1sPwTiOn87zdWf1vqHkF3tO7Sha
Q3246QRuZJPkoVdrpHOy8Usxz7TlOAvPGnM/KY1BEED4HO4rB12bP7p1vAlsyabu/8tJWLTDQAV1
COU5kAhOSQsvVhK31DnnxeJYoB6CHiAU+tBGce33idFaBRJvGAuObroFmkxx6WCnb+OOR5u27JYX
thjnqGhG9SDCvIkCkCiDTKxJJsNgrDoLcJlqhEjKDyknNEmPYWsACJ2sdFNbmXrakSbmAcAXY8rF
1zCnjTnItBlNHAVG2EX2NBgntVC4aOv5V24888IK4yuGOva+OHumf0icyTPWoqfszT2uG6HXebyG
9sWT4cIac/aYozLoyBbj9A9Jip6PjdE7hfFvLrUXRpjjJ+9jyRrEeY9nkjuWL2MqcDyftzTMqdOq
WlOmFixY2Ufa73KRh7hYfrZdjIE5UNCFRLW+hQVBeY1a1fWjzRi1Xhq7wJKE/VainZND8sFExvD+
ruZtOOagyRM9EuvZIdKvcJuuClfaCS8qMj+b+3b+y277xjjO8Fo2JlbhUA1W0AKNKsfg/81aTZft
sI3b0C6GNJMcU8xHDQ+6eOwJxJ/7YySZEBQuJ2OC1EyuFOtWlrJw5Wepjm7YJsRxaGUKj0ptHvDt
Dvn7O5kdQjtUeZEwQQTyPXXAfbwqiBvIT0PPmZHFqzFek7NiCdqFbjLB0iTrytxPVMW+jQ4b4o+e
35dOJ/zhTP3ipr+wxAQ6sQsVMxgDoLXrxI50tM1Yh0h4Hk4NOhlfVAhU6IhoENtSpPN904tjhMi2
puKpDrJUxq+12kqETEkh2SinJIwUiXSm5eq+ssU68+7riyt3YYxxZWUS864d0LVCw+lj7ANlY2TD
XF6jol12aJUaoW/mmWPFSwgv7iHo5ULbFmVsdOBfH1pQP600mgIm3Pi/LGRHw/5xlPdB71XBYwQ0
EUAp96d1caQXBucPurhfJJok+LSDwbHuV2A7Bl7pYQAbDpVQRdI0h07b+wbnGHqzKUy0WQDsgz4r
dh2nsggVQHuweb8iJduOUv2qS+gHum9l8biArqqiQiN4JuW7HlYeQljPHOpo7xnQ1BtW0LyKoGrP
4zFcrMQCrDEvGDrtIfJ9bacHXnA0cowmA6PBhM5F+TMPV6OQEKl6QmMqyUtAaXmY1O8+OXYSwWgK
/0DjK0pwzPDCluYdBFPmDr5hP671LV31h+CjPxk9aY/pUd/gFP4lC2TaFevsOHo50r/tuWxJ9YLU
+4r3mloMyZcfxMxD00dmHMwfNNqGZ7mxa9j5qtpFXvyievGj8h4dJ+5RN8fPe7PAHKY0GZXe92FU
xPijp1++U7nCarKl/Wf6xHvYLHnU5QiZ+GOA6caohO8pz7w/aC4jmXvfZ78FAu+Nh9n8U61qYdjD
BIpNDxZUmh+s2t4j07qTn6pTuS7sdo0g5Elb/z3YVNt2I77d/4Rlf75wLDYcpFCO1Vt8QrLRHHUV
bxtSER+vXt4TYCmcX0wn+5DzK9lPYwuGQONTNcei2IIHG4Jhr/cHtBRtLs0w5xWAhRPUzhDekCgX
iWLz4KYKxy3Yu0gXTJWpZxiH8liuW3dAEca3i3d1S4yH/EHdBO60HVbKWbN7b3TCVZIR1c1+Rd70
MDrDA933b/jvVibxL7rObI1zM1jq8QLI8D+Rgm1ziaaIIoeJ7xuz1wrAv4NqF5SECSSX7PAhc0Tj
l2/tdDxT7k/84j300jATooY60FPwaCFE2b0tksg2dioxnXQjE5OzcZbOsEtTTPCZsq5M02L2JVfb
VE9IC7hzxpMzIJ4rMdEmUBsFWkuwchh+P8WbgdSkczv41B/IbGysx5ST6+CNigk4ndSMZUhhr3F0
1/JaZx4XTxWCtw2ZkKOKhRlaHYxMEhEepm0MG/fn7RvQeieqsWAlDbw/GAa6kdG+iax0Abp0O9/K
ru5or8WjuGk7uztkD8NrjvDd/v4JCZj7X7A4RjR1zmVZwJYUxj2sKRQjY8IZbVVH9MRaw0etvBgt
J92wGAhAn4L2QrTFgknl+iYwotEp8NMGwHONlFlrQ54tspwpsLmK0suHLRoE0EKPGwcgldemcjBJ
ZqmCLgHlbID93vR6dL6Y4esgSV5nyjZKsKRF74XRquAZQvPcQUt/pmAguT+vi0VWNOyhexMNdJBq
nR8LF3fHSEz1IfIxZKmx++J3oHtl4XZQlfgRih8VqJT0aSBWlLqptp+ULQ8XuUSjACFLYLhxx5Nm
Lqtr+wjuiakNMzq9UO02/lTHgajgisz6df+VRl4PKdJ+Iw3bwfrNGfriaoN7bG4cBNaUZXwWTaqp
BQWKXDY7grg65O8hKBPQiySo67wVvSZdoQg9N/fj2mg36lFsSjKNBZnVUXhaWvOpfLPFgDiALhgY
okGxcT0RGRTUtCKZe9HizCRJJZzb3DqHDfT0LLRUulESUdID/Q2KrfidMxXzEXrPOHPExk1RVUKB
jgsIkTm0kp5V5b0L9uhx2UyR+lC3YExLAzf/ov9CRUAF1hcVXODNNcjPXg8bWY4gb1r05UD6pTEP
obnvi8eBx9a4NLlzA4s5c+FixzFenuVhpTe6hdOl6nZBmG3losXIyueSyngtNT+nSvoBgrjP+/O6
5GGXZpnkgV9P6C+aYFZeNWhMCIrUFfyM+EZ5aMaWs5WXzjaA9uHJFuhqgaa/nslRV4SimTCTcfEF
McEc/bZc5ail8wy8R6BanfeszD5tazWhVEDCC54R2LnyjlufmmdOHLljC3agXOKE/cWMPQjZUWtH
/hedAkyYFOUy/6s1p9BQGa1/BiXI/8uaZNXRWreJ4BUUVSZ0TYsWKgjhupSRuG0m1yzMnwUVOcWz
xSlGJw14X6B6AKTI9RS3gpioAsV6KmpFBOklVtCRa/D67xavXWDz0ZAIAjEi3tfXZvoxKuTYFLAn
wOuibNomJmJsoC+yc7rIBemKWthhZqP2c99dF4cHvpWZTRc49e9a9cVZ4E+TltImggpeZ856C9qg
O73PcdPF0YFxQoOkEPwIiPvr0clSIydK0QKdHob5zsxExY6VmrqWL0abZpIbD/lPZTcW+F+5+a70
pb5rkW3n5KKWSD6AvgLSdobuASfP3AWbqossARnHfTc+BbFThT2BaiJRtLVhuPnkaoJygFBUOdVO
kNF3WV376kFAEiKftaybYP3PJ//ycxhPhza2VqHhBlBTI1q3IH2ZhpdM4PnWUiAEDyZa2MHWgJ55
JtBDSjjr+xKnTFobrmF9jEO1yw00B+sgcayDB0MuSZnzWJQZxwLKHEmOuYUJO9kCRRUTB9HvXVM5
jcKTFOhPwOq4QfxTMAbOgT7vvotDbLaCbBF+f6ZfnZkTrx0LXKWlFQdWdIJM+5vgNw/okOLlpJh7
6F82TPR+gbgfTABsn7qvSB0U34XohEeE3dFd2m9N0MFU3fN9b1i0A+4fC7llyJKw8p2C4jcZYIjx
qYkSZwioZ4Y71S83RshBMy1O2oUhZjcOQ5BJPqTRT2Lzy89epurl/kA4v8+qdwJMqevTmMcny4h/
WeB2tXRewZO9w/61KH+PQWUWHoR9ORCWaXwC0uBQgQcBf0s7qLvh0boZoCxmlyre5fcHxqZZbqwy
dwq/1BJBETAy/WPwxj/+k7oBcnDvv03v9y0t7B74wH98gSVpDnSh03HyxqfBrD0xMdFWGbbeYIm8
zj8mOPzviACkm9l40RfAzCOyo0BcdlV8ihIbLRQRqJVIlRJ1n634ib/lUf1tjJm+jmoZEhswVpiP
6c/+QQhIXUIMx8kItObt4ZAhw+m0/yzK3gyRiURBqI5yL5TxqVWL/TghHweMIhi1eBQezEXp246k
W7iMgTVjBhJfxyK/LHRa+IZ5THz5acI7zi80nOX6dmyOTfoecvvBl/aZDAoLtFHiroRj7dpgGIHo
Dsqa1lHpz5K5HaGsed8LFw3M7xPVAjHJDfmJLHa1DjZI61hbe9V8nALeE39pynD5QE0BwRWsA0wk
ajXwuFWG7x/zRrZ96XEmoQ/r1ANYCdg7tRQ5j332AvC9Rnh6y4DG/tW3cD1lUgE1cbmkwhHC2OlI
9ER12vC16l+LbtykgGqUTtuerRw1olcxJLmaEt/ytLKwo5wTJW83A2D9KAyBmQBnGNgprz8lz7s4
L4tBOKKP21aqwU2hu2dFHA4ENpGIEUOiFK2bqHagURtvoWsziVAapZ9FwWn3azxFPzR9O600oBw3
4afq23XBrSncRhQdym0YEF60GBWbuQS+IFOploQnvUEKHLGknFbZU/JFQ8kLMi/kpcIWgjLYt3G1
mRHcUKxk7wCGIA4D3rDhKVc0u6bpSrXerE+NOppkt1KynQx6mNBgd39vLJkFqRkg48hjoIWUbRuI
DCUH8UoXnmo8Bx3dRBUptTrD9ZWqP0VpmW0Mq0cepejpJg5L6cXCI9+7/xG3PoQ3mami2w7vv1k8
4npxhS6F9Fg9haciHE0b2t/YPk0ubArN57EmM+9a+BEkN+ZrlgxMjnXDdG90Y99JYpSdjHNQE2/Y
Rqd6f380t55zbYIZjdJqfpJ1swmJmILbtMRAUi4zj9OU7JJgjeZ8959bROgE1ySSLzMh1/X8dUGY
mqGYZKcK3GIBmSySKfvAcvLW7lSV6LwC4NIIL+0x8U7RMkmJNdhTkVEXJ0ILV9bcKd7OgMnkWT7d
Hx6bcfxetAt7LGmBnxRTGIewJ0i22fzUK6K1O4q2/qZYp7ndAXUQbpoyR/xRbXpsgD/mCfp9N3Bf
X9EtKJLLOKNwQUfHy+zDFy/MtE7ELjb87KSXDdH21fjQCT/94CC1z2m+a4vPuvhlpcT8GqRjk5tu
0aCc9B6Xoq0M4S7Oc5IE6XaqRM7eWTgL5g/D4iNCoh2PbZRoQbsRAuuPD0sdIdjr5j59l34qNjWI
+Cs41ympVtqh39SeDB1hTvhY8AQYRwcDeIOQvGEZVaMmAShRj/KT1FpIXjgtwv9qKHBpQLNpcjA4
W+v2bYGx4vEyv76BNvl+oF8sQtaiPFgpQnaiavYcn2QTF6H0JSjiFcfjFsLE3McPih88/jC0+Upx
Yaiuq2aM5CQ/9c1PVe2J5e96Bzsrdd+/ANn5CoE6M59rDXmOHICTXcl529y6GxqswYcMpUWsKlIN
zAeMrSKGei2qp9It9vlDslGP+lHeRptga26mo/VBT/2ztgKyx6lsa8PTHGFTHSbOgiv7jLtrJgTI
U6Q+TxlYUbr6HJYh6AodkJvjP0/Q0AO+6dEa0ajY8SSDv1+iV1uNsT17wcXkV0WQDYjh6km2sw3g
mUBzNbts3azR+LAb1uEq2OgeOv3AUy4flafYyz15La+SFU9G+vZwnL8EGUkwb4HfTWTZ7PpSBAl2
gFnQpYNa/FTlLZ5NRBE3mrBS8lOjeT1I3ji+J2N47PDRvI8295nFCr0y18Mv9aIYyrDUThqRv8Bw
CpXSQ7CHJNCTT/JHHgLndqVx1cBNElcc3HNUqEhemxNHU69bWdBPP5LH4EPN7DYi+mNxwGNtihyR
c5G72VhAieGmCNpWQFbmtqdrazGqxXGQxNZJtty22yTgf1ftkQiKxpvGRUsgKJg1SzE6dgfVXVlX
bZ5Yp27d7bq37Fwe5HcfnTLmOn6MVrVL99kfteaY5Vll9k08JihY+bA60i//KPRf0OAizcqgFS/u
z7905SbzTF6Mj9klaVsF9VBjJosKPQRvgQCm8lIn7akSgQO3rfFVph+oE8Fd1y36mDJehvvm1YPH
NqRFvov7aF5j39x+gbomcLH+qdUAfFd2sR0Eqwf95f52WBjmlZV5t1wEAynxi7Sfev+UEu/tHydC
mCEwT0+zzQVRBJD41D4AsWk8PvdPfksKgkT86v4wbh8wsykDoVwDVxeOa2YcZQKKW6FX/JN4FJGB
/7S87Oy/ixs4fhTa/pv1xNNFYysQoGXFSwLUvmBeAvMe2FSup84fxUBtNSk4C+tgF3bOsLNA/b1N
vXO7Fn9VB/Mhf9MczeGMdN7CjGPq8AdIZoGVRkSG+tqshiTtRFVKz6nq4b1S2xCVUMCgr0B3ovR4
QrsLXgjKaWT+ETBntV1mw5WVaZV9FtIz9HRWRkp69GM8+ikROb0JN1cPrByuWXh5AjaIwMXcefU8
zsIJXFZ4NqCh7nfendE9T8aGh9q9dRQwIZswYcx1jJnH6nr6qhxaYkFNkzPKbuZK/1OJhL7RNwGn
wT706B/t9/DPoB5AAV9bZBZskP0AOOcgOUufWUG6N2iW1Cinko5XpbkJjowhxiHVfigDMcDQwoAM
RDsZkHhX1vfd7yZeMDbYi5PcGYmEI+bcPVkuLqL3f527Ooy7gcLSLCMFP0+f84fajhzjIdbX7Q8n
dTQBN0ECMALH5PzFV/uJGRET6DvwFwT1BJO9+6t/SWQb0JWjazZb3/59hODvfXM3N3rG2ryGF/HW
ErvJqOYBlnC/hPhPQO/jtjcdrCeV1/CwZMtCpAArl4zyCgtfleTWKqVaxlrlBPA7AUmWz7G1zfXc
G8ZDKdxOIwArMAKeCKB/LVaahw5KPPVB3J9NgUaPbdTXKMcaPKqdWysIDSD6RyES9SK8Hq6nT+hr
AwD1TAX8IbFF89Gvn++vz61/wwDeeThGcF270VpVtTFJIqFVz6B2kRpUWQU7NN/v27i9EwLlfmmE
8fI0ndSy7Af1/CP+CT8IT9RL3rJX/bP7Gb/dt3X70vm2BapodI1gadgAngHdA5q9ST033hB/qB9Z
R/CmtpTP1H+K441WDCSJdz0UaJDulo4z62n1WlcbCy0WLan3CY9T8zZKzYP/+4OYJey1SYrGRFLP
5Ws6ujmUiSIVzC0gPlM2nLHPkfV6a8MUwEMoKM/ZRjarqRRTW4uQEjzvevuHhX6+D9WdoEJDndAe
7Pf6+efPr5GcW8Jrn7o5NedJvzA878yLXR6UehY3VIFU1EusAxcZ/Qw2PGp9FiCFc+XSCGier42I
ajYZxiTDyKE4F5tf/iZeWcBhWSsQcXv3p/I2R8QYY45NJP+RmcV199xVaxE5oUfjpARkRZot2nlJ
8NQ96L4j8OZxeaf8ZyIBRbseY5JP1iRGmMj4VXmWbRU98NLROAgH5FLd+0Oc/e6/OwtwCNemrKJM
pAhR4eyUx033KnByK7fXRWYG59B24ROGNLRx48Pv5WNa2pHs0KcxdVrQFBHDrbErUwfdLp/T6Krc
N++8OszYcApYYJ9E5wmSWIw/ForQo5xLtXO1BwvGzt83rv8IP1nVOx5789KSXdpiKxaRlaelrvnq
WVwN+8ghn0+aXbn5fni6v14sL9Hs/1eGGJes0b2jCqGBUH2unj2lIc1OfFefsl3ttI4J6G71AqBI
QYSnOvjn95Rr24xfduWgQIvFUs8VdYOd//REppXwoa2mL8UOKOEaXAgoV2NlnBOE2EEcV5hUjUye
6HZra1Wh2Zszowun65UVxkXTIh/TchDUc29Hm+ypPAQlQdsFJlSxuxe6bd9qznVy4TC4ssichED1
VhnovrWzucrJfnA5e/pmQCB6wFsQilQq0iISC5ZQ42YAklYFPxQIDaTiDYRRnCm7OWJmC4YEsNIM
UsU/17s6tJJ0fhoa5+KH+GV4UYTNLNRk9BLcwd3Yobwr8o0nQNUeOid4kCFBAdnN+c8vwkgV5loa
KlLwDAIk6Rlt65CcwuaGoI0ReWYFkIMGCvBTZ1FeML4JkLNlXPIACkaG2GC7rqgSBt2UDsGzkW9M
PHFL3Fn79jdnQm+et99WkBMG4xjet+w90vcDCikSjE8rqaeEboWW46YG5mCl1tNGN2InWUlNsLpv
dmlW0eWFYiSSCKBZZJZRAaamgQh68AyskD3pBxTM7AK6dTldSdGnkkzkvr0bv5+p5tHdhcQnwjFU
ia5XsVEUWimjTJ/HregG22AjuT0nx32bXZ1twPtnWjiwl7Nlv1QYQivsVPpMN+p22A87fVPvVQ+I
TM4mvj3aGEvM7PlKORqxqtHnyhPAxwX27W15qNaxXbjoLjqGG2kLzTseLOD2AsSYZSYxhvBu208w
22/pU7hW7exJOr5HD+XG9Lhw9AW/vJpNJjZmtJ0EIdfpc/zwHEBo7gwJby86lOucN5vzbF0d1syw
mJhYymLgxz6GJazNleGBYe+35mpbyRXX9CBwLnaLjnjhJPOmvwgnfWoqNMkwrPDhUXrLfuYebzzz
3eJ2OKBBxM4CBI/FrGaKlWixqNBn0e5dfRushzVYvx6RALm/pW7vA5g3lMiArJmfvDf+jmx/rsd6
FT7n7uTJ9uQkDhjzdroTbyZbsbGZndBDB+X6lWP41jVm0R9UztAXglo/+84GGl83fGDkv90f7M0o
oSRfxkrd8ZjKF7b0tSVmtdRBqoKkg6XG6TYT8b3CfVPcepdzzs1b4BxaaS6HNLvNhVvQPg/9aR6S
gmfTw0f39OmZjnYYPXoK3lER4x2jvClkTrVijCZg1GFvRKQSbMNt0RKFVCqXXWDREOilgJ7W0czD
4tTDJFVL8PdHz8hnorLuSA/mo+SiG/Osnu67xf+Qdl29cSPN9hcRYA6v3SQnj9JIlv1CSJbEnDN/
/T0ULtYzPfymseuXBRa2p9jVlbrCKRbpzESnEvpB/5Bigu48nIwE3TbRqXSqfeKWNLF/dW5K0jU2
FK77goz38p15V260b8iu8XH4/YHhEd6aWd536DNLzu4ySuHVywbf0W+TjQTNaPbmAwpfIh2dzPUd
fxVuerd9jTfJS3S0VgptMIZqbLhCNUvnpSW4YAgLYhyYpYkIEx9S2I1dk6mmwmPz4/dPoO0fqlXo
eo7nRP+6l2seCsMCtbkBWMYCCkZl4lTOOw1r8E6di8YGZR/QaTd51LTFu3LfvG1p9FAcyh8SDy/j
2rBe0mU0KE0yjDRhs9DJf1O30k6WUEgWOSJ2bVovaTBaMxRBiBarb63BMDh5123vKXV5LmL2N+y1
YQIHMPga+rERzV7KjyCHzVhjt9Ap0/Z1dD9qH97IM94s2t23spwTYdxr4UlF1Y4gIq7UrbcSt/13
Mb52Q3RWtCtvVa+qtbSdHGOlu7mdu/2aly66fixgxdiMtDwjYmqyykjKaDW+AgT55KQDSndQOhLH
9LZJmO+D5eQ5BUYmkjaKykiuklOHGb6xOKZmRrvREWKsa31Umvzfe0TsfgZI/Sz5QHVnS0WRbERY
16TGp1p5GFraCOiyc/z+UVAAFyY5GnoPvFTc5K28qoB7CKAtbA62cwxSFns9AApW7t5mwJIo4QWB
/cD4LlTpGFGq5LSFKspgsVe0NvKrk51iW4oTd9XbbUrXaQjo/YwlgocZ9sJCTy6ltp9MM9f7Ij21
X/VR2qV072/K39JzdJDuOaSWBAeNrxibQE0QuOPyJakijpqiCcv0NCXTKNMx94tPtW9DgbaYifo0
miY3sAm5mfYYnqpfR3kYdZr4Xn/QpSbHxLRgRXjo1ELyu9b0tlxxvm8+Kit259/HsCLUo9H3yyY9
xfluyMa9BdCMYML0uhjacvKRwyeoWoattaWtPAcDOjD6h9ufsMghHXjN6A4G5iy7H1ETQ6FPpyQ9
Faa2tYBuK9TA0vzXNACVPO/qwzIjPB4ZN1ekaesjD5yeTLFAv2ok+9TKO4sjwUuREaB4jLl3CEZL
YysQGMnALMuUZqfK7uzJlhDOmhvdVtGdbm1R6V7rnJaO65oYTC82H2JLE6rN2KfBvAcyKVUFABpl
J2C9zhigGH+/d96K1dq45wWYC/cEUgZGzNAZBYc5//lZqKAZXVk0Xo7mL3rPy68uc+7sx5lzWN5g
ZGNVZCevbvs7S6jkV22MqgehaFsazDdLJLHTTaArGwVksqgl7HBGT6xCBx05gVVjplKCZuRkbgMP
rDrg3O11rUTDkxzNwQoKZjBRbBNi4xmjX5hGdxILaqKxJMDoF3ClHkr/s8HAMfqgrMe+20Ry+IRh
P1K22CZen/w2oCMWTHm2IjiWggaHcl/xENK+xfdSifFtyGKhTI4mRBTALq9GnMQy0YWqPwnluvQl
t/DeWxEmOnr0A0yBT+sxq51YK0lquKEQbrwODVtY0piWRMCaktfBem2EPfpV8sTVNSdI10nw1WId
sHlnAkgMf7utDkDRCTv0l08FAZiePjYkLxwBGS0R1bziVVCBT3goi9oWvd+ZmDvBMfxMu1UVv+vR
q9WTGp3wt7X62mVqwIf+bhXHFlCZta0wok3USVp/StGGQDK90x2xTURXjcKvWi2Bjy2bH10r8GCW
v709w2+keBXMHCAdhLwe46ulEFhnjWiiC3D44WnDZhDd3N/k2eOYP4rhvWIAHPvFGl5CAfFyQApL
coo75V3fyMI23YtPkWFHpkmjI5ClCp9q0l1Qo4Vzo+5U09V0WzqMIbC1hwdjdAonvJctF4uASFGR
4ZDrqy6kpfJsfcqWfZuhLGLDbLQstINDxwGWgPQTEzRmWt0bXiX0JzEO0NsL0CD1DijutU4NdRVM
h7YssAzaNh40qu80/0k3DmU1ECNamcc0IEHMa3JV5sCKZfX5FzGiPVTqEI+B15+6MCOS25duXN7H
Fq39hhZWuhp1bDy3URXJ9/pGD966Fy8glXCviTRtXoXOxupBz1xDGA9j4EyGLaeHDHAkgi2hZ9lb
x0kJyaFjs/PtJuB5/6vaCjrrsZ4ZmzqwZBsNW4zfifu4GCZ5iE8asb3RGQe8XJ2nkWj3PIzkq+iJ
ocQUPGLZCNUi6+NT5AnaZsC6cVpNg2n3EiC9bkvJ1ctiJoWGKkyeIHEDHbi0NqVndkk5TVhQRmxj
dDuK/hgAXfLeyFf+ZiajwZ4pcKc6cOgvydRmGyVovQYZC830iJBaKpsNz6t954wvBAxkYDpwTfMy
KiC/XZKRLLlIDbnOT3U1COvMV3MAyoqhF6+kUs81mo8GxniSRq1WU9K2FU3UJDRpH49xRbpSRNOT
MIVmQTOshhpp5o3YEOdhSxOavoqwjlZR23b+MRSEICADpnUkoiie/FQWigXRxMahjqb6WCekaLE4
hopB3MPKVp6FhFSg92+JJUSe205ZoNApE7pfYQ68eipWo8HDqLx2w2CGgnZU5KnQuIaB7ktmiGqV
9aklJafBbTblUbHrVeCGKNFFxzd1nQyk5cjSdQDDUGRuWe/abup8RP2NW+wPobJNexpuYOAmLKwQ
bO+R21h8FfHOrhKDvjMKHYA42LJxO1ZxoaATCu+MY+P2tYu2Yuxwa926c5rsRd3VHwGmGBAH31ab
6wQdCGOKGYMMKtwGsOkumSsVpjdKYZqeascg6vYQUH3TOOOJY8Rn58MI9AUZhqOJEYxpg0Vkp5am
zz+fvnidZNxzMN6vtoCe4Bcg4K2MXUP2R8WJCP33vYwMuxhfJBrdVBT1fA6nJBHMjEmOARoyKOda
luTh/FoYD6OFk1dbKa4FTTAujuS6PlE3JvGpsY3Iv0XHwj50SAHeOij8oe8EO+EvpaCrRLMKlZmc
3TvNRv6sbdK9VET/8XH7YFfREUOIEbdgmKKxL8L09Ar4mZ1PIid1OaJ2XWWZaeDRBiONxDqk+vIw
iJFQ3Blz0HDvwLbNPt4/PXDzsos3dEZFvqQSmWWJcTJQQdpBIq60xmgnWkuenwv6xXmMLjENvQMz
ajQQflCTuCQ1SGacSKGfnYSAvOYDwN8jn6zXt29mwYEiu4fZFhEFUwth+yWRvLKUUlVavKSI90u5
yzYdEZsVrTl4m4uKek5n5uvZi61F6CsIGei8Th6xDsQ/NQnZPpm8CfAlpp3TYUQ6T5RBsULQ8R5k
WlP9DgUVhyNqV3EgJO2cBiPNWO3ZtoXeZKedpxEMdH0MPJjH66wQQ4Kxa0JtICXQ1mBXspFXIhUc
4ZdCn3il15kbrH0+P8nMzbNbEadG0UIJJ4k2+tat9vN84saoHtWMPAXPvOTpkjc4p8YItCR1kjXW
OBTGEN7ikNAvzsXMjL9xHHb1U4JkoV7peLk3G9WOtpxfX4oPzu+dHQMqMmyjxFrA7KRvsTtcc3Ry
rOj6Y6QKKX/cVkueALApUaPS/a4Kyuw0UgScZF5oUtrpXsKQDDcvOEf+t9jG6CbAxrsu76r5XhAI
uHJEYjd0BZsjbRzVZJM2Ua8PQjVB2Bp7eMKu91VFQ5u3jua6AfBSc9jcSJ4MYz/GYFz5Fbnq5tPa
bTCPqTnx07iWdzKeVi+3r4p3LCbG6SNB84sRBO3w8TPdb9e8I3HUhsUqzr1E9BQRBF5VKq3V3wnl
VRR4FBgz0Bel0E4iFNM87CZ3IHhs83Sf42dYZxao/pTEGi6/BzBHuaqcLZ7ohOMxF2OAPxYGo3OX
9mwEnpZs1N0sySPt9kDI/ujd7dqkwubj9q1zjMEVVk/lT2paKVAaO6CR9bB3nkWR9ET9UQcko7zx
Fo7/vH4pKLUvicJs2lxbwwYOWryldrItKI+FSwHOOQsZY+DLvuT5xbcxmFd8mLRyJ1tbVzvAqjeU
JpTDxzks+9/GB+M7l1fm16aaV8qsPjH5pewiW7f3z/EdT4lu+2zM816Sabwy6psR/EPaUN3UWGe+
5hzkthVV2VU+WCI9yGEF2cNDtXky74MddajJm7nnCsKsy2cuOyvqpheA/HESvwip3YlSAD4Snqu7
bREMlbEIXaZI2agjjOopypwmRQfwXUBDqpLuLcP71Phq98Iqc3gPumW6c68iMlUYAmCMaexXg4/s
BKy3U9mHmmBdOsdcLxuiPxQY/qVa2ItinmQn6Sl/FGizVVCo5QHo847BsE8qtb4SAf+AqPoXUvHu
Wrm/LW08AkwoJepDiKwJCKQTSUhGzN/R820K/0PQ/mEU245htZiTGUeQOPSmrdPp6CiZs6Ujr0d5
5sW1AfhDZzYQZwIN3H/EVVmcIUcgvkS2efecOBzd5Ny5zjxy5oVKKnY3ztJsEQGjbYOzLQ4cIv8j
ZPtzEMZyRkWnjZURwcS45ipF/7NA4lVtR8dkzVPP+YNv8YwxmklfpUra4GkY7XeAm3ZNhXT053TI
6JqXFVs2nH9OxRhOqWy6PtJCVPW2ryHRnzhHue76+Y7X/vw+o/GZVYdS1eJupHprEEm2JY1IR+GI
2g1J3Yo4CbqfHh/jz5AaA5ERXXEMwrKgK0gez/B76ORlLIKsdVoRtHMxEfu7ho1EjDWajQAcRnm+
bpaAq2s7o8SYBYx5tkmhoSYrf5Y+rZDSCYhl74ZDQdecYHspfTqXY/85FWMhjDRL0rDDqUaMvQD/
ef9GnWS9/XpREKXIHNlffHj9IcZiFSA31iMdDGLBJniipXvbFC0au7NfZyyEWVq5BwORnV5+TQF5
TH8/3f79RfOAVOiMtTAn35lrKdEVDOgHhL/2YNvpenyOUoLI6jaR+Ueu7v6MCHMfRVFWhTQgzjFX
cKSrZ8x8/B0FhQl+KwEjSIGPEDt4nQh2p2B4XVxzwsPFi/5zCnbBMFBP/z/qfVw9cCR28ZbPfpox
0vIYoo+zBoPkl36lYReBuubcM4+CculpiqawYky1wpSht65xnrzHvzwCY5Y9dLmhRwYEkvuO9rbD
fUIv26ozJjHWGOBo/RgYEFUg7Dy+5/S+t8V9RTnn4MgqW+5KrAooUyqojA+v79YbIsyPv1IG1uQG
ltBIrQwCwWlax6t97lar2xQW3dYZoxidHscmzTWUkE7Jxn8WsQyO47eWvf0ZAUafzbwQymR+J6mr
l8pWdmYw2wysnOVoNecgrGk11H6K4hJqUR6xVPeUUd7LfOGy0W6kYTsRmp5EdBReakVaenhQNEqO
sAUvc6zocUnm8yRqiV0XVOZjnkV5BWbJLfwHpU1Hcd8lssHuCpRqRl54v6DjF3TmPz+jI+VlNojz
afD+38wMG3myu3AhGpqb0EIPxBxdYrvoY1XBmkVdy/ESd+UE7axDybnypRzWBQmGWQDoB8yKABLe
r9bpX+4Kt34uHNGWXmj8ERCOti+4vwtqDMusIpemptDz06t3cMWSqoDOwDoBWn3eVkkeHUYlK9ns
m6Se6aDHHOuyj9Q78h5ePBqMVsKHCJregXMj1VfeAzKNNnrnK1Kebp9lwQ+e84zNNMeN0RvxTAfA
ySTvuMmEhayIJqHLd24MRTsduy7XanpJEibwKnzpnZqYWJxNFMSLfPVfSmRdkGJY5gk9gNtkkNIw
BWvg0eIGWGgOCQickYg/eAmfxRv6c7JvD3emoHWktHE0n0wjlivQjmI1+RfHvSxbmzMiTMQoq/7Q
tgOIxCTa7EZnOiJP8syJhbhUmIhl1BrLCERQKR11dYh3JfWfpa/n8QeHEI9lTNwyFFOMNolvlrVv
0lp/crJfX7fl+brbCugv6LwWMagJoHPsKri0m3kv9VVvqPMT2TvEx2IzbtOjtzp5dngID2iF2P8c
XsZ9bqMPwrlN+/u3mdD4gjbjgXy0K4vY9odkRkCTj8oO7RobXOwqWKWOr65bALyXmOSv+m1noxUc
K2Q6hYrOSAEWMvzM0xkkJNxhTEP9SreGU24VN8mJWZH0YB7kbYyVe59lTKqIpO+VguUsJHrt95lv
+9669VOqHJIUOyPX4ptnrrA0T/1hxjQY3tB1GFanZlp1GZaXbBqddD6nLrrgfIFqoWG2EmML6Plh
YvYuy4D9XUl4/Up2sZs08hzanEiFR4LRhc7A01ax+jknLlNX37898QYvlqLSi1MwiqAIsj7KjZid
8oq8lo5MFZ9kGvj4wJvtXbJWF6QYXWixtNHUK5ymdqJNkdBXwCBWtEzoXHcxNinHNy7Y+QtyjFpY
gQy4/BTkduInWqGkn7dFf8mEXPw+I/qqqSbNhI7R03SHKr+Bjq6AZmT9kq/lx9ukFgKjC0pMTFGi
c0HxJVAaVzI91Cvz9/rvCDBhhBprVaTo01xEEum7fl9xDrBgBS8OwIQPg1TnWRZBVZAa3qhOlZC3
9Rfnunm6Mn/DmXMq+1Du2xiCHGLmzh1bZ1TWvHzT7YtA1+AlDSzHrfTcAI3265CvVLt48Tid+Lc5
BVzuSwqxMjWmJ+ImvOecdKfeIjS3KcfH8o7B6LxX6lgsXOIYuw6J+uf+34KRzagZ/xjGqwmcRKoH
pRRRTcnJISSR/Yh1nrxJDN4RGOUGgH7mD/WIvI+IomRiY1UxZ6pv4a1wcQpGvT0h03spmc1HuEWf
sCvz2s45BkRnq05DHNay54GCsBO3h7lqAgytwX32bd7s623d0EVGv0Xk6KfawI2UJTEJ9dGJUK65
9n2WfiYWuOAYo+VFbmhK3OBOXvG2kuHlDVrujZctJ6S6bdd1FmgGI2i5kqk4zGnTEN4jhMMpNsSF
VKtWlODHxc52J5J+hoem5CaTOZz6lowzW5WnqVr3AexhTxX31zxXqZPwPuI9dznG5LvkfkbGU41A
83IImEZcV3yiH7nDMbqLFLDzC3AfKrYzXL11dBP4CJ0CJTHQTZVPRHsg/QcnClrqrcZcxh8qjGmv
M2UKfUuGoqwNYtfJukT2wcX+XBtI2TnxUNzuViKainMEFvFRX60bjOK3P76cN/Fuy8ujLpqeP1/D
ighi8VARRJw5Jvmv0v6J/moOVxeF8IwC4wRyOc/90gOFpiEWFe53PdT1tsdftG5nJBgXgGHIIpMz
kHjBtemgknvkNgXeIZhoL0JxSFAbyHhS2W5IzH2gk4JyRIMjf9+VlDMJT9qglPseRDQSdKTGy8O6
czEWk59uH4ZHh3EGamvWYdmAXSP9VU2uhaEI6mjPt4nwOMaEedVghrWOWzntqr2L3kS7eqk46Sme
7DKOIOz6Ic57kDDu3G4XrXmWjSdW8xHP7qPWjdwqa9wHBo2xyRiowk+3ecQjwJgCK5tQ14b9P01P
r9pj63L7qhdN8x/F+H5sn51AjYYgTmdseoDubyzyGh8HgrJmsvXd2yfhXMX3oOAZoXZQMNArgFD2
Oyd30PTwg6Pj34txrxzy2VkYJa+FttVbCbddOo0tuSLVUFfC6j4UmkPMlHYVNR6cijx98JrhOZLM
7vLT1KCdZyBnJkp2HZEf255oH7f5x1FJFhwc65OKsShBI9r0jvnyW1oZq+nz7+zLdwX87JIGs7WK
zACRnmo5YLdsif6sjn9JhNF7xSvHBLAr0PvyBQbsmG4wdEV57TlLVeVzL8pOG8LBNmM3C5w9WCuM
w3Z005zK19hV33fqmkfuGm1hfgWcCR9jCqLa6/quhvC9dntJd8L94YQpxPt4wHTxsFVeKB0GG+eU
YucL06P/MbNx9gGMqYhaP9EABDAL4cFf+1v1ySRPhm3+lxfbHzJs6Vbthj4LZmf9Kq5243eTCiYJ
8/fb0r6cpzkjw8QEU2BkRenh9ga4BvTBfbx5NFtxdGqpenF+ad+R2Jm8izAWoxGAZ+gl7R1sLvKw
ixNIpgDlkQ8RKWA9eNgx3JMxgULohQaG48BAu8lIHpE35NFCd42tJ3/JQvXSOQV9VI5qCBbiVZo+
h6sfbxk17nkZNY7tY2tyiSh4Ripp3y2/A/E3nSM+/uVBGIOBccoh1QaQOKRr140+stqlyettIovH
wCDj3FmDhdDsCC+WupdDlZuIFIDm/DMHeJy+Dv+L4TujwWhoEYe6ICWggaVH2BtPpa36Ou54SdRF
R/GHypVHLzUNBWt9jt2in8oD+vDnZl+Dc5bl1/wZGUZBdRPoEwbit5M90uDeItjZTaRtc1zfvpfv
jpYrp35Gh3HqWNlg+k0OOnGxwhbVXx6ZUccIdYChudke69Mu2giuua2JgRdRAaBeTFRznuDLqdyz
j2B0NgdWqF6E82HlfOc/YHOQ/gQf8iMgwiq1eb5k2USckWM0dwo8DLyOEJTdQca0rC11c5OMvOId
azH4O6PDhPlhmvdpXhvz0w6VCfLa2f52+vq6fYMczWK3uFZpl4S+CCIYQytfdnJP8DLCMMptKrMN
uCUmbKQ/WIEH8Ga05ABoiPTYQfOfYv0zZs3nPPMVY5YGY9nNgqgT1cZw88ffnYCxDqHcYLypx+8P
mAU5Zty2hllRbnCIddwYAh/HWAOHvsu07rvvhBv6Fjk8NISlyQbAPPxjStnGq6CXkRUTcJC5r0Gm
dxNB1y82vXH7/zmSxXrvbtC93PNxopQA+Jm2JHh4aTEkLNwF98WmElcdqsIY2zFOt2+KY2HZ2XfB
7LO5DD2/wq0n4a47AS/A1QObI9KLxwPY2NzrhyZzlo+YP6tgXy0Ynfal2cWb59jmWvFFC3BGg7Gu
Yx/GQt+Dxk5fZXtxK9kDGRX69t/emSbmd4FXCegoFv0AsFlx6GMHOe7qJTkBcPnFJyEwU+Cabl/O
4jvzjBBj0/QubetSjGZCBha5YDqQ12a8LOBnJJh4BEucJymZ4rkNSUJ0Ojo1/RwofLkdEF6WeVHW
zmgxdm1ohhHLtcC3LqZHoPrhBRHaFi9mWPY4Z2QY42ZN5lQYEci8Tva0v9fv2v1DzknzLfMNCzsx
xQ9pxrqCSwtad9OIRRDZ3OrQuflb/4a4lNb2mBPVlW2uyM0RyJXB+0POmGX/zGDXEfaECWKR4zE7
ueMLUArJ/US9V8nheLhl7p1RYmKh0sqsLtJAScQy7LvAVklBUhyIJwyLsn1Gh9FWbFttBQVbI082
Vi8I8HMCp8a/eBIDHRrYOjKPqLNF/rZXu7hPK4gb0CR1Oscdc7qZ38m+5K/PCTEsyzxv0FOvmdU0
PoZYldVVdrN/H0hpy78hEfW+PDX0v1zUOVWGgaLQeOo0goEKmV5TvCsbgMx3yAnxCM0/xMreOSEm
YBykThjGtM1PBvKCyU+V1uQxI5NTHYstJ0W4qFbntJhoMYlEP2tK3FnjIoIbHWnWKre2C1gL3tKK
JXN0TouxrtrYQgh1XFs3o+WuMcmR24Drt2/bcIknHfOfn6muUSsWdnqDTIF654w6DFzTO2yqgMh3
tHGwfsyHGeTCwvHIMsYWPbKS0Vj1bKAmt9oA5NBW31QHvcuNkxyHX9KLzl9tv6TU5yxlTG+coH05
Bp4hNGHKSfsyOoZruNZr/xZQH4Uyw6Si5qT33FEjruAw9jjslMHUKhy3ApcxwEaLHSBkgB1brLhg
FLMQ/m+FuNqsoqSJLifqLDiuPCOn711pr9NUc8j4xJOepaDmD0cBtnQpPXhmR0KDMRkIafIhOz75
3dvtxts9cKR0/p1bZ2KsSd8XfaMnoAMUovfUCdzPxsmOMpZIcGNq3pEYe2JNceH3OUhNroryPxYM
obCdoeuRG9zMv3TrUIw10QRVFoMSF2WYEdH6zlWUz1F9sFB8zES7Qlxd2Xq37puV1b6VRfevYauR
R8WmVPUbRw3gxoxQJkYYVkE9zk2XBmpCCpypU+DFn9Hbt7esdv/Q+faEZyYGEbcm+O03nfpX70pO
tvoP/aOAzQRCFgDUTQw4MUcRTFVoEmOY5RCzj/OdCQftjb++cEkOsezVQK1elDEWxlgQv7eE2gfW
LdAKROpmkI57bfUcux+3ObZoL87pMOfRpHoMOgN0gKP/Gzt2SbgZXWslofjs27xe/+8LYAXxjBp7
QUOoqqkngxq2CZP3Yfd7etny0JK+qya3iDCmYvL6qgxms9RjN11KlN94ztn6SIBlZN89TraL1+u9
v1FVZ/iK1ltrw9vWslimOD8mY0SSUJTTTsQXTN1Wy3fPuwf/2BKRHPsNwi6TI/VLHu6cGmNHvKmN
DWECNQ2oA0hktK/N220pWdKrcwqM/RjUcYCQwqn4b+it6wJqbG4TuF62DAtxToGJQQx5FButxhkq
W55BbSY7Qx+4QbRNSl4P/kNIE9K796pvD8+O/bbN6BfPSi49zc8/gYlPWsGwJl+bQy7gDcRI5Mrk
i4ftzqPBBCNGmGKXyxxqtS+bwmmcN9/mHWMxr3l+DsZylHXWjKb2LQ4G1p6e0EXseHaHbpNncWfd
37443oEY8xEkopSns/lQ7tyZzEBHFD5u05h/44Y+s8nvxs+9emzgJ5EIkt9UkmJ1G3YrcCIMjoyz
tWx5nORwCEGlh9gB3HkK6PHr7w7CmIVMHWpTEMAsO0SwS2I60RgdU7y+wkV7ALxIUwd0oaqxT3Ir
KqQ878T89Etxp018r65vH0NaZNUfAuwjvBCwxTksJ5wjCxxX3+p0AAhEROScVPDqx6yi3HVps4m5
EoIzmoxRj5TEj4wSfheI8DQnOoa15+hWtzsqurS8+9szMncll3lRxSmYiPhdpQKWIsrPiRtT/dTR
t8ARNuI84NqtOFK47CEBri/L0GFFYYW96wsFYJsS0g6rzo5+1jQQSX7aRgO3/rEUfgLa9h9KDEcF
FcZoVEBJkyHxjauRw5Db06qVueNEPFIMM3tDzwcpkGcP5UZ2fNhvAaHPr8LOP3MtI39OxDhCwPmG
Zqrgzup4jXQxlj6rRP0tObSfXJ588GgxLhEBbVZECY40uR0Qx6MAkHIKre8eQoyo8HJEizXt87ti
3GPda1kKJE2M+gCBSXHSvVUhEdCs5lcJWgZ3+RrlMhqsbiv6ouE9kxDGIwKVdcjFDlQVc1XXL0V7
bzYr7VlMnsXWTUVym9pi9RHpSuz7AuYykuMMS+PCEAUxVvBKudu4aLfrD/sB3WP/pWJ7TobhJVbg
FYA2VOe3uUValUi74pf+ztPjWXuuZfHPYRjexQ2g4yUfh0FPX0mC13kYdO8R4wXohrf5tnxLfygx
MUUrNsJUW3j0iE7qfCZkPz8heTEm93LmQODsaVVZReuX8+XYyf6Q2UDYh6dXHJ5aLfuuP4dh4wnP
UAU9AJns3nYHu3Xq53IjPg1vPYloZbec9PX81Tduia2fCQlWTuQetPh1ykhxLNDdmXExpr5t9hUV
FcvLgXY675eezeMZ7yQB4KNBCYmbofQk9zW06Usb0nitrANXPqEzf9M9Jo7HE8JFyTijy1h4tD+o
epGAboWKxq/y+b68f7gte4v8O6PAGPYCXYyRVoPCzjtg+JDCrnNuiHcGxqaP2HaPchkoYOtKuvaP
gwd4uLu+Xvv9f5neRYr8zz0xBkjLKn8sRdDCAJ8tPYokWz3wpg1n63IpCwDxVjEjLmHnlXE1caeq
fpPkltqe7A3Pzc6fd+unL6/79sVeh3iXn8lcrDa1Y+BPSgtEldpND71LeQVXHiOYi+0BAd37Khjx
/njP60vl/TZzkfrQpHpr4LdTyt0TtvC+umQN6z98S2gBpt2eFPuxtgHX4+x9ON+nj6eX23ewMDNw
SYnxIQUsodDNLIrJBqjFPdnBYDzpNnHp02O22v2yoW+O7WD00OF0BH4Xom8JE+NVPExUxlUHATi4
v/rn8Nl0UvoJ8OmD3d09BjbWvW/oOnxyaGs/rY+p7VHftTYftznAu0fG6WBrbCR2FT7CfURulOM3
r13NJXcZV9N25iiOJn58IJ88LV9Iq53/+NWUndlqWu37Wnt6iR3hmK6K94QAwz16tgXeBrXbas+O
2/0Nw7Hv8tJTyZI3VZo8M/yec5W8r2TUvRRqzwtLyPJf//JM+cy7dlOrWN5sqoAdzWvsvC2AOgvb
OApiGvYjvlojhHCy4gt5yksZYdQ7i9MmtGYZAfr9Y205cv78kDw2LlLK9v5j3wI3dNztlZdGo8Yh
eA8GEu0jHhS/PF/p/1b0q7m6XvJGw5x1DMusqUJibF1093NeuybZunRfn0eyWjtffykOjGaPhpF1
ggjGDoRyflrhiRqj2EOBxs9Yx2/jURaXJH7IV1vnbj+SR2o/tGS/fqMfT+2OruwZ222rRHbJi2M5
n8DkuW/r5PW6JfNCTr5D8zMBDwMJ4xwTzrP71RJUuCPbPXibisjE+cQWgNvUsGfvtkB8m7Yzcr1s
TUafQCxLsrEtshls4T0mHzFKpvVaIJvKxVhhSvKSqKodHw9okNE2grMJ3N1mRHpb9onyfqcdX5uM
tvLuNADUH9tyU+egEdEnpeMXznpat6vXenVnio7yW3+QsN1tpWKF78raK9inRwKThFg+OWxLIFsQ
8yA9AhWE+AHaUpNNm5DmXv+S0EW5AfwC/sJkh7sBmzqx+muV7H98KRFK9OaxsqWnOrOj+87DCo/H
bF80Tv5iuDlt8LnCb/NNi747IqKM9CvFxW7RmuZ7D8mldCVh38fhPp/x0j4P4qZxV4X7aRENE64b
VMyouC2dQw+iYbwe7KhFTRspDe1ddKbdcFeS7unOdAKKRDY2kek0sAs3MsnrpiRYMA1vltPhDj28
rtCQjautIKlWSvEcpYANVsjbfrUGFsSjsQodx3CQkT5YD/6uyFDGeDC3qQNoz94tUDpP3jVs0JvI
aA8StT6NnbxRG6KlqPge7wM7H8hGD+e+KX2HBN1Dg/WavWd/aJjOMEnZ0/2b+J6utj/K3bG0tZc7
uXM68oT1aZmdAu9J2Qj2g7ctno2TVhAgrgLSGEuDHAGh8QqAwxLqGvqx6+1xLTqbdvucv6c11VaB
Tc0WuDGhaxzh+5yGGgWQvDDXhhYNyAiWCcQTsnfexinWTz1RgImbfX30tny3/njuf2gKIcHW1rfj
xnzEwMUW3bJrUn3qPVltdQj/JJDmQEmGyIOqMF2/saLpZCjErbC6Ivo0qLWJjmh1uSPOU0USp7Rj
G0hfHXYc/+hohz1O29j+aiXAQK0rstkqBzo9HENXJNJj9RzAAp4Q+OI+uuNxg3/s9qQYwDRkrjp8
i+1TcH+tfxw1dAZREz8KTgj0NbCz92nlAp09w/9Kzi4lLnYt/RBQ7P/wnPy9B8R1guZclfR2WDhW
4hzXP2jyqa7u8t2xpTgpACUMlIRX4f+Rdl3LkePI9ocuI0BPvtKVY8n7F4a6JdGB3vPr76Fmd1WF
5hZiZrujZx4UoWQCifR5EvtRHsqNeSOKB2p1Tvr4CSs3QfL9wAd4bHn8wKCopZTWB9lKVrOddW+/
ofvCujM/wtyKvmJnegm8R/0GK6vLxw41132BkWMHD41Yo4t8/daSN/udkDtBCKmM3M7Ojyh4b2z1
4z21gR4r3y2wP/vOaRrb2lILR/sbmVBhd0Vba7puDtStU8va7twKIPGmg5np0JVuBPg76XVpbSc7
wNl8QVcBj9RqD48fL9n1U+aNt9ExeXfy0Zu3BI+ho8e9Bv4vK7Q1M6sCyEjRFVnBkC+rPrUo0QUh
Dnr04Moenv5ovcVXS0MGddrMMq41b4GBN3e4qn2Mvm+OOeLSZ3wqcW7kmipmD/hIMbPFQ/zw4MXA
0+889A7dFLsSnrN8Y0KN5kdOBPHNG2Pcz3hnvC4tixKSG6BdTdbbgwkUg9gOLGQpt5cPeaW5BxMI
J4e8GMQTo0FIqGMcXOgfXpzYPQL1Rr6qXvBYVKzz1fk1rj+za+fkmBgsNFo6azXutCyt51fxKbEO
oocHwGNrxf8DWzJWqsiSrAGi7pwtqewjqQ/C4cG0UO3PiQcNiVH64ga97gnwsKobLoLcSgVg4e2H
JnOUaZV0WWiAJpDd8whmELtdYu9r4PDGc1HOWbt8/bzfxXzyKBdS0pfwUJw7zlf+mf45932Yi47C
Rqyxzm1xwE0rddUrFcD9g1VwyEg8OowvDgiyQmgo6Lx4AFSzrOO1YL8dH0IXps7aYtnS08El1v3T
loevuCJhJ/kg7bvWdvJwwrSpxGyJXlDM4kUvPE+YHYDSjbEchCV8eTr0nhc5Dwn6SHLr+QEOiHdn
bd2dutk/RZYNqPiPyd6HDq9d5rsHnNFAZ/wxznigSLRqR/D34jjHu4/r621lvcK19A6FlbloovQ8
yHlhH/pD4GDVFPDfQsuZURy1vza3o+3eu3vlcA/TYN3Ezt0XjPVu/7n9vCKwUM+ydTxGcMG2hntZ
or8nSS98N1uHE8y+AWADvGDRuw6c4+7oDPjUN0/dNggbMKyWebLlY4Nhcc2r4HNe03c8cCISySxi
GfWS9slslyduyp+luLMH9R0OnvxybYjysVqCCechtI675aQ3tvvrAS0xkQU3LXc6x/mIEQtOyOks
3prq2HCtNAuhEye3+w3jf+mQz3XQ/8mlRoVUwsdg74Kze7l7Dm+V3cvm6Owq27hpLXe7sa17/B+T
M2gr0FwXH2hvtvdYsgmYjC1PWjmPka1ACZFuaP1y6UBU5JnihReWVxPpfxnLUjEy8YcpiaYwazMs
zUXAUotwg4YXY4sxUcFpDrxbXtNmp7QYfaxG6CsDpF0PrRm7/fZ3YN0vd3n5iaw5F1hV/cMRo5un
IM7SUVOB8GQf07tfmU3fMc3ARYBfgQCANTyhw+hmkxpNYaqgoyPgG9w3+VeNlSBAu80BXC6gJR9b
Ti338av2LjPIO0UmBdo1CSq89PsUiRu+6bA99/pg8ZrieGSMcx8jSsxpjkuw59DAkjMr+J1BKChe
4GV2VjM9GNTBDlHJ/N7yd05IjfS0CEYDPtpRxPAW7EG9FRBxRmgOqhFFZE7oDVt9Rz8XhIWK89jX
Kgqn1Jm3LpZyOcXVQr27u2t2uftxmb3VlOspAUboJ9rUYiODgJh52eQUuisF9mu4I41rPk2Bg6vj
LS76LzSBD6lLuohd58zdkTlIhcnEoz6agCfS9gkS4607u3b++I+4+6HE2FEB21o7OQF3TvCUzE7j
IHhNnW5LcGECJzO5mgJaZv3+xRZr/AAhntd9DLZKR7UG7JwUrWBHMKkECH8dqEQWh7k1o3RK77xy
9X+pMs5hJoI5+jpv1auNLaEQG+3D+8t01kIxaJIfvthQLIiaQIkRDiGRUmwVR+49wS0PaKWQDhkW
dNFjAL8Ccf0+QQ1du6p0i6dU1tz7s29g3kGE7S9NtFzkhIRR6rZbwxfd++rX/3yozHsIEkHAdDou
ccIOHcyPYJWO92hc/YNJ/kU9/xwqYwYSSarMfvpmaEGxywC0MHjYrrXhcrS8pj9N6A8lxhDEmqFM
dARHy75QE9BZPcbTMT13tUzPBfCVEuQpYgxUcinzBJQxBTkRatMUl3fuAbryRnOETQiK4s1lAV03
BT8MMuokUaJciEKEfhlmRtINBebye8ztJpIWEbt0jowu6WTDxMol3JhyOyCjip2/NgCEUWAs4dia
duDFgBrd9NCee3oUduF1s+X183Gukm28oEKTSYEC2zrZzWPXATNGC0tHi9w++PrbZwp8W02RJDhe
ALllri4bprIuBDDbey8NQMJqTB7c82zrev7jhApzc1pnznOIbeAPT6YV2elojUBsDa3GkdAkQ93Y
C++nX1yqKxd5xhtzkUpGZSVTIJa99+1TIlYVXeQivT1388bKhZ2Q+mPWpwmkOKyWt5dZBLOxqis5
97wWXJlHhLEDoqZVYQiQRwxXmIf8NUeerN0qbnVr3s231FhGmNHvZpdwVIrtV30rbX1o79zaPyJH
6jgYQXWAXuOQrcltsl/zQs8OgLUdRTbl+XLDOGti2JVtopfnV+DffJaH5xIdgJa2nSxhNwWool0W
4TWboYpoBjUVDM9g/TtDO1dJmCYJ9MJkYxYw8P33kusefk+4M1rhjAhjmLIhGdAPCiKVm12ZV8p1
9xjutV21Ud34NsVM72ITr3J3exiRCv/q0JD1ld8KSKFbEwYteMmLtfDi7HsY+2Wm6lg1Or6n9o6S
SxRrM7r9VYsGLd54Ofd8GROWCXrZaQ1IOcFSh0mBgfx4b77yIqYV9X7GEWO/CPptqRqBzPFXuL8x
IDKDpbmXZWX1CZ2ICqPupK4ilTKBRnkT+LWreLeI4TmuPI8PRtmlmpiEpEX29ZjcxO5vYVMjBPsn
NvfstBjlhjEeKakJOKncxi3czkUTNsx7xl+ovObGn5JiG9ppKI4qDO/wgBllSz/IhxAlt6vCax/L
I4+vtaTHGTFGyZkzeqEVAacnXosvBIrkuNNR/RQdD8OGb8p+OoZ76mjQJ85rt7Pzd3Vb2ILtu7Ji
QbUFll3t9tFRRh0KRTA38K722/71shStpb/OPpLVOFEvlXQ5EWPEsMJzLKP4hVlnffCKfhtpm062
CtmJ6w0w4xPxOp6sWbWj2a6JTTM3SFA8QuP8VLpJ5CTzvi5vm2pDynvOZy6fcUFn6YzOSnCSWtui
7EDsYK8+h4fxu/K5cckBAMHbxLJxQL8+KgCixN4Th/j6U9N0GUMWCrbXMBc5atqkFhEucrKH9xfU
KgerRcE8d+L9cKQG6nuzXc6WGz8o17BcHX6aWsPBdEqH8yULpT+OATtgNbg5hvTHukwiCXIoYLMk
HOOkR6JcRBkc1dvPanczbmOMMr2i9nafWMoBU3AOb6hpXVP/FH8Io6lzuQ7MqEdYJXd2+onFo9kO
j/Sew+Wq1jmhwijpMC01MQ9x3MSuPwQ7fUVWnoeLu24JTogwKpoCEkoyEhCBJ/GkYUgnRjQ4PBDr
9vKVrWRDTutlLJp1RypSKyXoAHP4TrqXEQFuL1NYV2onrDBaeq4zI2sX8YRR668/X+m2cDi+Nfe4
GB0tqxjtrXPQmLA5Q9yWh37ffNjJhrcHYfWp/fDy/R0nWesw6lEz+5YwSPe4E+40r0eO6vKJrSs9
VZcVDQkyBTlaPLMTKrFC4rwr0wFpU2CLBE9massH9IrArTY8urVfl3hMQneWgiyB+lRvPjgivu5k
nnwBI+NKRMN2lqPh4WXMLUAJhvv+YKJzYRmrSyxyyI/GFXAosXk533CjiVVlekKckf3JlBVhTEF8
7DCkvcutwHet3nU5SnutrRX9z7qmKlh8apoKw2ScRJ0cqfWAN6agU6GPcacA07DHHLvYjvFW2VeW
Ojvtc5dYzQO2CB7KCmqLJACL1J7Te/x3W/K6xla1y8lHMcyj1KPPGu3hN2FnE01t5eERgP/N82UR
W38whihjwEVUZPF7F82JiGHXTB5TLBB5mPYzKkmv9iO30LAc3x/GwIAZIETDtAG76jzAUoQxCsaF
k/xFezsot/Ra2413Y2bl2NX7dstrpF3LJ6gYiZdxncgDKTpzoQXm11UhoMND/JU+LXtnl8xybPve
8+8rVHFCSz+KtzP6bu6jTZlYnCNdbDzLL0BFUYcwJE2VZcbjnQpSjAnJBqjSCfMV9UPqArPSJ1je
Om7ueZPK4qIELpFj1GpciGVspNUAuBnshqiuvBEQ/gG6r2xho/Lg0L5rfX9Qk7BXQdV1PBcWuyfM
66HKDchL7Yxe8tBmdqjbGqjRrWv7r68znMHilWAi+oNzrGtiJJ1QZrybNpiDIu6b4S9YfHRU+Utm
AytwPyRPsipk+Dgmce0FnhJkXM5wkoNC6MBqFFhH2aeWSi3itTwlv6blIKqmrOuL1GiMuPTpPNMa
AOLoZjMsGesAq9xulNusxA5j8j4aniaYNkbtbBNYT8VVQF8zYTvp70kkWX25L0S0N+Z9b2nFVoww
zE84H7gy66eixfrnAxkBa6QilsvlNeEp6V66D63w+BkAMuM1tMmWVnzYzzVn5JQiY8W1JO9lI8TJ
y0C+q/a0gVZu5KULUQheNG13NR9NFIQiu4ePDzwKLqrtmv8qQScSU9NMVdOZD4hiQdanBB+gAq/S
vzMxVDDaVwI3j7uuqX4IGUue90T9GkM9ze0iY09AdsdQ1EtqKa7p5fcisMv3CiTBuXqXDqXd5Vay
N2/aIy/HtVaFw/X+h1c2apB7qU9JhU84LHjm/W74rI7lc36YN9nuHVOkWG+/dRN3m2yCK14iac2N
khRNw3SlqEt/AOLONJAoLSeE1NWSNUOvH7efZWU4HOJ7QoO5S8Wg6MErQOPY3uSpveRS9nBcNo/I
S1pooREcXspj/cX8kGTLVYFYlcM0zAMK0eohQxS2NMu6NwBsj46CI+6qX9zC36rROSHJaMcgSMsp
SGBknWWtWXOLjd3AHMOoMaSGDwazSk2VsSRV1RRTMZgzJTPtsaVEgUnfeTGxcwfwR9r14LdvyX7i
JHdWoznkyv9NjDU5QZcBP6UBsScduRbUhkWsb5IATER5nuBq1vyUFHOKWkxTYNVKw0OwaT8AIBVd
SfquKTz8rdwI5bjxUd3MSDsOHafSslbixPbcHy4Za2N2dNKGDKRbT7euE8ltWwt9EvS2RU8GusJ5
TtKq53dKcLnjE9WT5VWWYl/JkmNKRKQYoeAAs2YJaF38J5Zb1ZaFfrKhSxrjyqaIyabMVBcHEFAm
aKdaYojR/i0528jl9xWsBppwFBQJMRj+qYx0yqkmCECggVYZZTQCG53Qzxap0/lay7AD2eq7wmyd
MtMBQtoHVVxZLa3FGosQjU5zg05qv2RBF39fPgZ5IfuH64SRW2PZkmxK3y1/JwdO5lQoxCEdHyhC
NsUWu5dJ2lPZGrvBMqPCM4ApQ98IAFhFTNYYd8n8u0utSr6lKBHRF/XdpOhpV6tfVLyVckuanpG6
c5v6WMhfmVTZFG2Z0q+0tFKCxnArzW2t3kzNDlANusapyK8qbgDkwMsGJpTJ8lKoCdEHORkfsHIw
0T77+7wALOl7ei8/Xj619cv8ocQW5ipdDGtJAqVkZwL+G5MY4a9p3KfYhYXbe4ujTYKs1rDjkF0p
sKqozv2bwe9xxJPLWry1EOBkI0YdRfTYoU4n2/uWm+lf83SWtclo1TCxn1VnfKtklGcioIb8EGOR
6XzV3PByYd/RBit1pxSYx2DIQpFifGZ80Av0qwqBpU3u5NY5xkHi/eyPptXv8utSsdUXKdrRaBOU
mGvBcpbY6sYt4NkaW5IdImO16HAkyKclkNbZnsqdEW6EPZZA9toVNZyu3JrcUGrNN4ZOlImsiOio
UlmlKA8kzUoY0trJvo69YGu7EvtWXLv87I98t29Nqk/JMSpxzpWhFpRh0cFL5HZ8yAEJprvPS13E
cL/ukTTlJjnWJOCUJpPjmQJ1bNCpPmBvOvKI10ADK7DfRdtlAO/wU6dw4PttVR4kz6rjeUqWCZHz
ssvieQbZAljWwIO4BoQCVJGlDPDuFWfxjMh2QENjdSgOtZMcCxdVTk56aU0jLkkX9IBpOtaHM7JZ
qF2QGQ1Z2gt+UUd3Z/udbnjzFqs5rBMqbK4uTxDEhZU84ClX1q9rwUIJxcaqvtZq71M/OegVb8Ri
1QE8Jcn4EUUrUUBEgbHJVT7nB8d7c3pfccKbfqNs09+Ry9FWa/7YKT3mnYxCTtDJCXrHEvuV4tL+
nK9SLPpGQWaJzz546c+1WFwFkpMo4mESLOY+9x1aIS2zqYdLpvQBdSIdEeoYt9QWZsA3XuZtXUZ+
SDHh8TAFRBI7AynvjfzSqFalOzqGtASA+UrerHCorZobFRCHig7waAMtNOecha0WB5ECzhy4ts1d
sQ8cmJc77ZBw+wPXD/GHFKP7u34SxCGBWzRh2+a4myorcNBdgBJa7jrNvbBD0wBPUNYC21P2mBdH
qnmM0eC8BLbE7q5C93fnzGidyLnle2WRAdbwnJBig6C6GhpZkEGKZpCL1haVyKGaLaIPa96nnVPm
1KUfY3YsitjuOqd1h/klMWZrAAZZvpeVozk4Q4AM4T5udmoYQpTtuvOCzjbfOvOBFodAc3v6u41e
mvJoRh8zAEzy7ZR6ETDGQrdA5FUHqj8o16S5SsZtQDnrTFdjS3Ra6qJuqooMlKBzaUHi2DAoUJgf
Xg5vRLMLdHS69q3pfJUYn3O4TUrfXgd7pqf0mOsLiFw0vRyMwOae0AVpAnvkCaU9Z3e3u9PtG/f5
VZ8sW7Xpdt9ugE+C1cnhNWYRPi6/yW+n64/vQO8H2uwkWdUV5juKFOtuc2OYHl5ekLOYAaAKXL95
i1aFEWMjlm+57wm6CfrNfWmXmy9sFkct8nB7+SsYaw2Ed0kBECnAS4imqZLOKD10QtMpHdTEL3X4
v72Nm7DnJ32UrSybbWk27cv0GIH+Fz3AsYhYliCD6vllT81otCF2DPhm+ghgWS9J9gZyUJ3B4YvR
C3/RkXG6Bja/GqrCqqC4CUJjMhNfUL4iAZ4VOlxbSeCoglUqgF83NQOFJaIq59yESjq0fZunftHQ
o9p9As3OC+fPy0fGODd/sXJCZPmIEy96qrKq6uYy9RWM+07VF8HItnIzZ04+1BzNvXzviUj+QYox
SYKQVWMzgh9AC2OFaUcKDgHGEP1BgLmWvEnjDisfUl8b5GcRKHiAdHHHWtnpCLwiouyMYHTjRK+t
y2e4KnYnZ8jomGAszDHMwVjYBB+tnlpqPH7MmnCYiVxxRJxNgPzFpAqhI7qOUJ2V8RoIQXqIzcZ+
37pKdEtGm2g3eeYZ/XUevhsi8hDzUdcjq9SOIXkJMwynCYM9Ut7O4FXxPPkQxoNSS1MalAEfUsaJ
LUqPkpZa5by5fLSrMoOalK7piMmhxc/F00zLYgh7iKcYYoELVjpFVONIzertnZBgbm+a+0kTekhN
2ERXtaY6et14ka58ZI3GubzVIzshxSjloCqUoV+4iZsvUgI6LPosdffyia3TUBXgTaO5VGSjcbVU
xIEMberXJLcN4bM2MD3Pq3vziDB3T802Kzu8N9+Yb4UgtUh/7Cedc1qrqgkl339zwliPIZuwt84E
ESnDot5yUwoPQCm1576wi/D1n5waKpEGaqASakrnciaRfgrbGkKwZJmq+rHUFatOOZK2emqGpKK2
iVAZ63bOifRxNvRR2aW+3gSDlQNVfWuMReC1ZcqrGfBILT8/UetDQUUxKHB2Qf6Ud9hNVt1i6xNH
760+TgOQPwZSh2joZ4hMNXofAnlI/abWH4fZ+ARiD0cG2DjtL3WH7BUhqqgTk12ylOmRpmTNlPqZ
HnZWGvVXopId8ow6Ydt5cdbetHimUp8cMbpgV72r5WHsNnHkpHLoD1rAcShXD/bke5g7lMS0DyJt
XHierGK4bdTPMn26LIwrGkklGB8nBlrEgPrGKL0678FnBznJu247EiPZaFKJzC+F6zgQXqTI5rWX
Iz4jxyjAUjKLPhxxjVk5eHkNdTH8EmfyaJDhOa8BNkx3KSaGUN6Ts8zNS3SriZxrXnEUVaybIQYB
w+ikkc/FVRjR2J9PPVydpLZIk1mq0KExcHYjCaEGUB/Gv29Xzggy15hqEZnMek79VpKB3VzpSAME
ucGhsqLBzqgwD6TBugslxyodfyq+jARoLqK6GbTQKlP3ssSwQfFfd3hygIz+gp/RJW2BO5y6u0i7
LWOsupCP8PfVmxRvRcG6+PrYYidA13OUwH8hLaM/RwZomWkwd6cQapC0kWHUtPsU1jksPT22SLpJ
xdg11AkrhIOjAZwcTbqCB8ghv/IeccQoAUuyLKOfg3H5c/RxTHkqpf7cZ07aImzFOiR6d/l4VxxL
lci6iiqorkE6GbttlNSQRaNL/Pgrw9LC20A5oCvborMvwdvLtM/L5Nihs79u84fe90T2ifaumiKs
Sd8nfpR5Q76L/HQb3XbU6YZrFEksCkyc8a2RHiZ054iFGyqfdfMhqtcBtXPVCRfUGVe8FjaAgPkf
v4wx/JKpim2q4iQ0as2SJb8GG5iyeBv55n35ECIjvTFuRYBdmxZZ6h2WGrmE3ORBZm/Rm/Zq7i5/
0IoJQo8fBF8BlAhCfOZ7Rj1pzR6NAH6pfI3aW2FwrmL1BSv4gx3A6PFjG8+EpIPwRSTxsan6EA1P
cW9JwPFRv7Dr4/oyK9+Tn0x8tPQrGrqGV6TAop4rwVIKxVaKES2LKPYJz0PmiMqT1AKmqW6geh+w
TM2hiu4bRQgsIi8fryPVq+rOEeD+a9rbyCt4rmplRLeYIFE0UVGZD4rxodFo4oM6sjf7jVYCuwsY
514ovXX5HaWHSkdtwnDychMrj5JTdm+zso1oAlgqynnnqxetGqKBmzBNU10u6uRJ6CRKZyC7Jv6o
Fbaqvpoxx+iuvvETAowVnGtZzM0RkhQ0T50xbYZq3MnGXq1+14rxOspPFADal298VXedkGTUiphA
DsoeJHP6qMT7EI3YMZWdy0TYKvJfygTFK0k3gREjfXtYJycHnVmISWaASpkULm1nzU2xndHDfh/Y
WrNtvSDOZyskY+rEmDLY9GLccwzh6uEuNQQZKRP0nDPPNNOGaogiAQq0fJefIUUu4tacpOgZmm1D
v73M8qrc4h2ZKNgthTXpXFZ6IgdhFoDjSVGvoa2ccZqsZtiqfb5Pb0bScgc08Av/eLknBJmHEpAi
quUR+aC+PYYzAgiRJ/6rB4hap6wasmYgj3nOUhqXopoacerLQmol9D3rbLGx819a6gY5IA1Unm+/
ThCNVUsyDU2ujF0FjgECJRlvX1cj6HHFT8bZVRLqhplgJ6qjEDdSQvvyxbGNJH/JKsIjZGrBKLCv
z9msWuRrkzBK/agdqFNlYmzrY6k5Hao1m6xDKRS9zrMjUH1Tq2aylfSpvpvMMObI69rLROVEVE2A
o8K8MO6hnJttnHb4DkDiwWzZ0vNlRtnlNd+MnhJYPuDkUYayMIhjgfvUNrKTvYfusBFfsq3uRb9b
wNQ8FHaCJhYfmHh3qi3LgEBMr5IdOgeaa/o3lz3+8S2M76gT2tAkwrfApdE2YkFcUf7q1cHL6tu6
exMDP6IcZbvqNJ7yz1z0OPdCHgCk0j9O1CpfjnPtTKiqAEwN8RzUAvqoeQXVNQsioo6P0Bu5JHQO
nB/5EJitMhKKnEWqW1H1JWmvly+V7fP910H+UGAeaVELspYuB9nZEXp8UTDBTiBfjjGTGm9NV942
gRVPMceKcMjKhHmq7US62mhSJOJ6K1Hyd2lwMUrc9a950e/G9lqiVjg+hfljSBtrJpjF1TgKd/06
Jc1E0t2EymCn4ZSqgYlBGsPX2vIz7fPS0ifRowmm0Nrxmup0g1FtNYptIdw2obSXcmnLOfzFhLA6
WISfZsgybkBim3SnhI4lBoGRkxejpzzJLC2BbpwFO9OkrYQhMyKNFvDa7S4RvFH5J/rylDwjXbQn
OAADJkA10QsclHalVmh8FiNl6YIhtSPrCceyryqpE44ZcROTRK3GcjGq3XseY2YTibiQ8PbnrhkC
YJMDXE4ydEVk3Yc4bwsyiUHihzMwVAk6FiO3Hl7k8I0UfqZWnqzUnBzLqssiE7xT5C+XjdeM+k1T
TPJGDYFG0hu4CC/taDpp8hJnKPXm2N1bH4Nhvs36gWN/1lSEDEdf0SBGWBjJ0NUxwlgBZxip4FSz
jBFeLS9cXXQpK6WKDhx/AsgG1KiYt9oP4tSkApRQaR5lNPJl8VM3oiYXfl1+Dov+vESHdbgiqY2E
EMl5bJByaBvEtkxlOM5SB7MCC4t4IuXNRK+5Xae8MW5XO5c1MUrkUOfUM6qn8cMo3jpHqgeL9s0/
uCm4B7KO4UUDaSPmHMMaS3uGpIaqLb6EAPi46tvlA1x7XIh78NdAwAFUm3NrYY5jLegz0ujzfdIc
hTF04rbhaO7vAvsft2SiKG1AaRJwck4EQJthaFIkL9q4lbZxYEzOFBetgz3Sgt0IsridhlBwxzxG
c1tPOwAStaJdq5VqSUZdvtE+vU1NwynCILAjfVi8pal2x6I27KARMtukocw5+bWDgVMEnxBfjZYv
5mBSDGIlMRHgGrWjnTY7w7C0XuOczCoRdJuj8IM3on43DJ24RwJq+X2cVtSfY6vMEOq+Ke3N5Qte
e+swWHiDEoFPwLYPxl2A4nkUU58i4y/2X3nBQ+laew+I4qFJ0HwAEWV9nKYplYiACeSKbAGxR9aE
dqMdoa47CbWygaM2Vw/thB4jTUqO+NVASsgPpds6U7y+GGxubnqNKXj+8HVQllGQ/D8X2Ujt1VzS
G+onEmaKUqgUcXZVMromqb2uSLZKw0PaXLupU5KMLlN7oSmSvqZ+Gb4jT+0Qo+DI9Kr/ckqCEWqT
ULWtg4H6XdXrGwzbSXZMIgxeV1W4yRHZ2XXRzpuS6MVeiEskX2SISxahz7dqTYwZ/n3ZPP0c+fyQ
6UyFTlfBcYRoLzUwAs7rYFiz6livKy6ofothX2Tp5IGpxqBUetFSvy1uYX4CR0yOml/4gmoHnL0g
a2IJlxBL5E3M6mAA4pxUqxkBzfqS+mp/kKRbsYssSXi8fGBrZlVHmzNqBxirF03GcKeYDa0Dcbm/
wrT7HJuf5F0nYmye98ZWzw1GB+0sOooVrPbrakDS9blCfTwRex7njULeEvUtytV9EBVOPelulPKC
/1XxhJkgS51m2fHHsIcmHwBziTr1JayYJoN6W+SDHVOMwsoPQz+78vSc6amtJ6iTRoMTmBUveFrz
J7CGCv0uCJ9MzOCeXyLMUB+Ic7DwHc3WUi6ytDlP7HY09pOeuwIw8y9f6Yqi0bBITlyaFyVNMhht
NitDUUhjhoqsgIlFetBLp1eupxn7FOlbzDP3K/xpYAxPAjswNe17zvvkPQR5V0UDxb1Gki+lz/n4
u34vi6uZV9pbo6MvDVFAmcAo7zfSxwmdNE91lIE16g/5QQn8VFOvp6Z5VAHGr0ni++UjXEunwLFQ
gB6qoHSKidDzW0vN2ND7hVqjZwD+6MXSKRsgbKR1YqK8jQ49M+v3A9VbGwumNJtEyrBJaS1sLn/I
yvNE97CiyUAkWtwc5i6rUqyJ2GWZL9SV3Ze/584x4I12vKnAldcJbA1UAmQs20ZBipHSVizSfBzL
zK8VJDmH1mqMXbWTTVucLUX5zAGydZmx1ev8IcjGvUPR5FUkLgQrJy5cVNjnZ9LuRepeprNWG9Ag
Nct2b30pkTI2EG896OsAJ9gk2xzLEL6A1aM4bWQb6B++C5FqeJ434xe2Nqj2lgKzmeMtrd7gCX3G
QJZJnI2xCvqJhtiB3Atl7Ihmb7XJzDnStXePXYt49Qo4RlntXGblUByw6EWlfhG4Akm8NMEkjapF
3lCY2zypACZmSryHshhUxhHXYAQN5PrQbgf06XOi0oKhZwRt5uvo970aG/IqBhqaJ8wgMq2BFqVt
lGnmBdRQr7pwLjeSMeaPY5pHjpkMs4sNrAi+L9/5it3UUEUC2gFBo6H8/bhPVIUyBLlkBGnm52Gf
eXNGOzuOoJD0XuK186yJMZzUb+WHVg62y6pOyzoBqCz19flTq6d9T/aDg2Bu0wu8xpS1/jXYEAVL
8zCfjv2GjCSXohyLfZxnvljXw1Uf6YEbECKi9zAKXWAGxNsiLww3RkeAPYkDej5gJdxx6EqXDnXj
ikPeoxWCDIdxxh4I0lQF5+BXT0ODhjax/EFG3eRcGFo5z8g01Rmqr0WxSYtS3qh5ZHppoVF3VpX4
RgmCfHf5ttceGBo9l346HfqaTT00bSzPLbox/VlH07cu30zTS62RwiIBj79FmFlhhy0HmoasSApK
tuf8iTSOwyGHsJf1XtVuacF7wiu86ASlimVhIYqm7OxBLmPZwhziikv1ro/vMNE0iNhRw1sqvXJP
wCWGS0mQedQhBed8tHGIRIo44Z4i2FMDI06zpY6CNUntrhp/X76flUPT0UxH4GIq6KcmjNiKeWaG
WiTiNebXSXvMct4u2zUCgPhGYA3tDk27HOrJcx+bPKViAm6aojTcVBaxq6Zp9c1lNtauBmA1mERZ
Yl5UWc6ppBjcV/sAVN7QSWdijCyxKG9CY+1eTmkwnGh5ueA+LpygWwgprtTNMCWPPgBec/+KhlyQ
d/7DDPNQJ4jxRDsQ6lAykMfZFsdHJDD/vjo4o8IYJNL0UxYUoCJ0m7Hc16GlGLu5sOOCU4jhnRvj
vQSSVgmDAkLDtJmJLX+Vb8PkaLzXuSpoaGVRkVfRkJZYfn4iaP1UybKaG1gIraBSXyNIdFFFkzin
tiZoKjSArKFaL6MscE6lycauQLm+8EkTvJvBTRDp3pAa25D+P2nXtRvJrmu/qIDK4bVSZ2fP2H4p
TLIqB1Wur79LPnvf6ZbrtDBzgAHmwUCzKFEURS4u1gKTXrECwHKQTcUzQbMw8vpSUqfRRMN4AuxP
3VgHqrfg44v1YpvoRAv++PQAgQARDPWPvBT3Lm+oPYFu1ymOtoRG3+a5Lt61Fk0UVJB8XHvwodjL
CMIdDJEBsOpSJ6Moayur1eLI8o4Pkv6lN8FgfwSrpztKB9tbNG/s7qTOv67fWuId7SIanDfmKUNH
zsvFU8SiC604ylW3neMs0IcHpxwPIyhMzImcKoMig3WwTEkgecVcAIzFy8iA+0NfuHqpMOmdCCUs
GCV74Xa65pLqdcJ4NvX5uoarckCLg05VJPpV/v1VS9ScGgU7SBq0jE5u1e57eipFeLw1m1SxhJj/
g7aXT1cTaQHNrvukPObqezOenOlNiQXeYl0EMA6ODg4jNAJcrli/IF6VraI8TtJbab3FwIWN+f31
1VpxFbbq4AGJbgOGsuLMMC4mO07N6kMNA2XEtvib7TgTwHnwqpYnaqZNeaTOCQjvZUEDKD0JqyFr
u84qWDhTAKFgjPrlWtVEqctUq8tjo5yA2dUsHy+0SOSI1qQgh6CjaAXcAMBol1JKeR4oeE7LozIc
MFDS1bPvA3lJqpfrm7IqBmle5OCRVQZW7FKMNKsybfq+PAI9vCmCFgynjdp5TiPw4HzrHCtn28Zv
QR/O4uyimK0so1I1wMJ6x9XsLoDAMM+SewSN7XBg755kbNzceEpzcGUuxDzarbNfQKg5/JKdpz9W
G3Cej/AYOCYEYpdqG4tSz12MyllZvunDa2Q+SOZdYvz5ZXIhhbvsSd2PlVKikJ07494JjAwspbWo
YXbNzTp4bqJjHphV9OZy9wg6y9TE0lG9AuKimi0MksRaNjIYSfO9AfqSBMMKtVJACLHiMCDUtpnn
AyqKJ4RIi1ppUjAJHRN5E4MeL5XulE5wca3YJqOPQ5ZCMTAXlp+Gg3ItprT2M1q89NkfRhCqVlWY
oeEqQq/zdXtgZs69Yi5EcafNoYCnNzZEzfLJTIdDgsmCVN4h5+VJ5a+4LbdECa6LZCZ2TSTT/uxA
RFopt1MH7L89PTd+WR0sy3Rb8A4qs2hCs0g7ztpjuoCh1YKo2giiL3NT3aXmoezfqHnXZK+RUwtW
cy1V6CDBjEonLAPMeNwFjEMR0VkBIH5p71NZdakUg4u3CRZd8+c4dvXEHStPtfBgKBr7z0sEF8K5
84A3aqGoNfZSLd9HVXEV7d7sf17fvLWY6kKIfrl7VhcbsW0zDZE/S33zm6R4FpjZZNeOXUd2Zwlk
h5vGsAR+lP0ubzXnK8sZKh7JZB5LKKcMlT/UvU/MRrB+zCtdE8EZ5twtEZEj4CXa2Bs3ACCaYCVr
d6ICv0gTzigtxQROjCjZcdyHkyCcWf9tNi8RgxOR4uRuNXRQtlXkYJWQo1WPostj7S7D5v//z/MM
VVVrDkrEKu35bn7WN8WvYu94+SMQLLc02FeSNwfOjhHFXzc6gVYOF3ikRd/Wo45MotTR9qYlURtE
iiQkmGSZjs/7/1s77vAWTpvTvIB2wImDMprNiq08HQNsRdPO1twSw+8aCmpRSFNwFgASi04hmYHM
6AkFH+kQg1S59VH+R/ZFsHQiUdxNjDKNVtIeokaMINac0SOx7SsUaWf1pe12Wf9QzqLMmEgmZ4SS
PFPaNpBZoZZNxxCgNpemYTv329I59PIvR9r9hYH8XlA+h0XUWIJT1qGlssm6DRp1r//+WroVMGgE
GniIMAJZbhnjumqjMkJ3jqV5zvGhPmR7KbC+V5vW/aGBVutB3uqYZntd6lqocS6UW0e7HKV+sCCU
+iR4EPFxrl3DmMqL1KUOtCH6oC8duZrg5SzpDsCG6qtSnWRZ3prFMx4/efrnVQ+8r35L4hYvsmJF
iVNgXazGr5LJ/d7At+pFeH21Vq3uTAq3WnhgDbgaInYxYVj0WHuTcVjaA8me1RJTtCjDWYiSWp8d
E3KZLL7H+w5vUYPTrFRJYoP+HZVBAB5CRRnvRyqLzGAlqGBSkJuV1Q+cDef+zDkHv1ue5yiPTaab
S2E6eI1mbNRBcVvyYwatWjklh+FLZAjO1edAFJKRRv9IpgLCzq0p4muzt0tgbwYFY9ZUVEy01I8F
gBuBEJ4/xWzrBPE0kA26ehrznD1dW+050gViVnpgL5Thi3/5lMj5ogLYkzfytiIvaV/jcZkFGWCl
tPuqNs8KsibOdJyf0mIzlBbwD0q9naVa0P61ajXI6KEmL6PX6lMfnEQ1kxZQ2CxuNBQfjeX5+lEQ
COAb37TCoXWTV8BxgPIpKt9SUd/nytMLa8nIQRjEk5XFL51HZmt9QS2spRqD56k1wrq9K+XTUN6l
M6bBl/t8kl0yi3jS2Hm6vKEhluHOkXbHzcm74dlwWAQyQWwe4AlGf6rSXZEUQSfbvhC7uLqKJhIe
gIyw48cduylVymyYmLDYci3pDo9pQUz72cFDHVZ8QaManpQf3GVnL6E0MtR4iSEhi01E0JhUgT7I
qhKlIERimKJnYpBAA8yTiSkAsWKECW15mo3+r5RhyFUbRGdIQV5KSSn6o/toQQ2paFlLN9opJSII
b1earEGRB5MzWHYT0A/uiZPmKHvqcgZVbvTCRdOD0+LZeJP2G119M1rNI1HnxXMGfhJwNovSnqsu
5Fw8t5IZgMdJVOBg2ZieZlk3hfmoJolnyycpx6C/wZdq0KX0b3ZqBJ3abC2QRRbgEHNNIaXH5+sb
K6EgY48MlskIii6XG5NZ7ajQcQL1TUN/kISinfxXis5y8aJ/josvRXG33ERyQ0obaJ3SchOBgJzc
zEkWVuPsFYlf2YWrjF7548992Ll+nIepI7Mb5rnIWWLW0p+rQXR3sx/gfQlwEehyQPSDO5zTqqFy
JcsL0IGyjB20giZ5IOSZ6FtzMz1LkuB0rHkuTVXh78GoCR4WTp18ketSnyEtIUMcKjXYN6JZmiG4
zXZmb+Uga0WDvmXl/vV1FAjmsTUW1UoDFOM4MazesSWjnys/JmNjZI8xUKDXhTH7/7Smv7XkXaZN
1To1Mwgbk592cYpmwe+vhQpnq8jDydMcQNK2YPFIZbuG/kwM4mI4nKuUgmBy3dGoAOqxVJ8JINTl
8bLAXmPJ05AfZ2QRx+69IN1NHZ/aH5W0V7UfkrZRtSiQwUA4aHsw0l9fx9VN01i0h9SxjqzRpXSG
2iv6Hh5bQy8r2SGZojy0fuc146/rgla9yJkgTs0hlfQ6M4D4pNOvQffMY1oGLYaQoAX9fxPEND67
g9Jinvqlg0bpaxzGM+YoJGhCETzT1i46gDGQNkUhE5RtzDzPhKiNldZaDW2m4g1t7El7KuP363qs
WiCKlgxSjwuIp2mwq3iqnUJFxI+paIWneKIQZ3VHzgRwOgwAy2STCgH1TgEFOPESTxbEnx/tMZ+O
6ZkM7qqWZCufKg0yqr3pPututgdQe3/nBPX2F3VzL8LIrDag3s8Sr1vPs70XLWyCd30rCb5kdcPO
PoSzc3lJ81Sb8SGasUu7G3kM5ebx+obxrKgwBtxeZzI4Ewf1FU3bCjLoUUX/8qE5ZN/iH9p7i1Gh
AQinw8EzqFs/SI/2tvF7AR0BP9zxk3jO8PvMjgtlgfg+sELYvbe4xR6kBEXtLQfdlVzLq0Ig5oib
fqkDiim6iU99DHYLlU35bfmifi++K4GyU/GX6yuz6mQAwWE0AIAw8FwAfZFpaS9pcNbfNN8A5PGo
bM2dlWz/NzHcApipTFSw0iLIzfcFpueN7xRUMeVWa34CVfs3HuBMJ+6aXSZqLxEDlhsTcbsII46Q
ytUE5ZlVq8UwUHDY6wb4lDir1SMnl+weQqz4GW17ril9aekQXl+2lUQ77PZMCme3SoG27VQFWt3C
3iS930dbTT+OxutgvaH02nS2B1q8DLDVWFQUWnVyjmyjYREAa1ANXPpRrYrKRIqwZYnSTxuyaLo7
21TxlYI2pdvYmggAvNJ8C2VRgsdr+OO+5byebpNuTEobb3N98XuMPR8wCAvcqYZ2GmsMPG0qjyLY
N+4zguJNBhSFLrCc1dNw9gWcT1RAkkakHl8ge6PxlWY4j+Um3wO8YaWiYHB9fX9ryxmQY8YjXhIR
XNICjpL415Q9ShE4QNIv121oLcQF0QcGRKGbFy8m/jRYBrB9XVocjZcY04osv7W+lsl8Z5BbtesC
tZHC6wJXGvIxkxG3IqDjwPWgs+3ScibVAE9SHgOA4lB9345a4XZalwbJMIygE8sK8EOZS4gnfrLr
5yoO0LwnbZ2u7W/HrNY8pcKkn7GLpKfKib6VVtGjXI6MtdHM4GlAX6lbgtghGIoe/UVlb++zmOrA
KE3OyVYS5wAYK9ld12ltsxh1N0rM4P//xBSZk0pqASHNj5LdhsjGunWXeJ2cBdT+cyYTrJ5uIN+A
Nwleuerl6g0YJJmZYHs9GricVBqQsnElWbBHq7kbhoxkXT4aGCE5q2BNgVEbw7FMP/o39NZXGxQo
J0SY4JRtBa5ydfF+y+J5paou1UHDjFOFxHzZ7I1qbyg72RCl9tZeqIDIIibDew5N65xKsr6YFmG4
+oWokbeMM/Fre3jVyyXxnGr8lmZ9Hio093S9ACHlMAfXbWQ1RXv2AZ/0rIcOfSFAmdc+0jjof3lS
Pefr8J0MrjT6w99kdEBtZGPoKOrMn+a+qXajV0SGvgVmS1beHBqOSKPVJQWGGnwsaKtF0e/SFhPd
rNtmlOCjqA9Gt+XQFWGun2Lt3v6aYajC6/UVXAt7GWT7X3HcbZdOeQI8N1wiivQ/af6sRMOGqHVg
FqnfdYKgjJkDH/+iyw09PWBkMT+RHExdV1PHwm5pkreUofQjb6eb1N4ZdnoLlOrXqTIEh25VPbTJ
ot4GbBOi0cvVnCOrGdp4KI5Z0fmkOZg92svQAoLqX5wJbrK18EQH4AitRqDnkD+SWGevINpn6qxk
wMBXDQ0bqQ7kytlXGJTyFzt2JoYzEAxt1O0i7ZkYdAhV8WYAzwmQRb4aLftksTuBvNUzxhBLrGkQ
TNz8BEc5jsD1aaFLSK2+TN02BYElLelWJ8CrY6JEWW1QvIqbl67VBaLXYoNzyVxsoOYxSqhmVRwH
4rdGjjlsvkGmTddKe5id54z315d2bQfBYaaiOoyASP1ITpztoJJLqdroaJ1Q2vvSTLwyOSWViAJ5
zSTPhXAhlznJmFURwUxyaxtXipumlT+Ccj7b9IUI07eqEK5PHb166DTgu1UUk1Z6HxtA/JqF7g3K
XHqLBPpLy5BFaq2KMs0PbghowNO/WUurWP0wwiy1AcMMlGX2K9neqQDsC840M3Dei6CNgXUg4iWA
Qu3lma602VzmOgLK165dqZ/8Pv4ig4Isq4M/NwcYPXSBLcBraZeCMD8A9PsamibmbF+BUFfeJX+j
ypkEzha6vuzsWQNQOm5PVRYM1CuiXSnK3q8do3M92NadmXWayRimpkCPxAilJfPH4UHW3ebZjsrA
7oen66u2uj1nOrG/n0mLwQjfWwzQjqfgFCyJhkbJ3vKm2opD3cKD6rq4FeVgB4qK9zTaaACivxRn
pqNRpjrulDae3HnZj+Z3kFyq3b5sbopM4CBWdEPSH/hNYPeQuuZJmJyqr+qxZw6p2c7tEf3gsRl5
g2iKxspZQiUHtz/wlR/e6FKnDO0PpASq7CijG9qwvabfG5LowK74oQsh3MKhuDAZGusGyMqgp948
nEC1XTagXBF48TVBqLNhCCOj7wMnyaU22mwss5PhvKJyGBM9kKY3U8rd3nwD2lhgDWsbBJAtAN8o
7gEwzZm6qs6FlGJ2C4t7oyxIqz0IHpdBEPeKpHBLZ9VGprQLpBTK3sDYatlVm/tUFGyugF9YnQRN
nRgShsXjKyW91IArhWblsVBR1NWebBsZq17HrW9VR6fVj1r7LgFwJqOWTXT7PZP1DcZroaQRKwet
FBUB1jIj4JIB3gLkQox0Qb3cyK6cu1JHAyPqUUE8xa5tA0Yq0ZNSEQxNu9NzT3P8fnghDiZp58qv
6wf9g06G8/sQD1wucMDoxzY4Z6lL3TyRFoDuMks2dbQfx10jHWgsoeQ33OPWCUk7Iz/TenTqZc8o
n0e5wfSA02SCVOFgSL8iK+yzzdjflMD0jsp+0H6VSGpI6iFRN0W3s0U8PysUOaBzYGADdEbKwBRz
S0YLWerjpQV03/LzBLUTk2xzjJlDg0/sYWyS4dZkDiRl8SxpcPFVg+xWyU02npQJk9EWa4Pn6u3Y
il68bK0+rSUm4IIzQDdAFcW86pmTlidzwJsXIG1JrUgwIUje1HrTCcrGKyfflpGvRyu7xho92N/P
pJBJp7FTJwCk5XsZxMbaN7yXHOtOVAJf6S9HQwESZ+wdw/i3OUG9ErW6QcG24DzG436If1jlawli
nEpLvVz26bgcppbcOt9S+qsrfsXJ8Nir1MXdZ8nZFq3pgqfAioNghRC0JAM8hLYu7ntGmIIFKDnj
48+8Lu/f+0XdLKn1MNYiN74mCgyP6IdFyQwTzjjvOkTJEjVslkGRZL4d71SM8sR4cM8pRaiJdUl4
2KBhB1v6ibRKXxJbrwH7f+mczdjc1ObLLAI+rVUNwNj5WwgX3KGEK5Vj3wDmr9p+HjmelH+X7NIz
iHFjTT/bTWogmzAPoa11j3HU+nG07bQhJMgHYzuBBJOO3Z8D6TBpnXW1orTF2la47Uwl26T1AkDg
Ql+UKEzGvVm/TqL2tZUzeSGFO5OlXBsdegTRErCptwKDZF/InXcb7eCIYdm8adAEXJ5EQxnapYsA
se3aPRpBi73hHKh9eL/uolfiFrg5dH/jkYjuXD5/PYNeCbV9ENChDmgvtQsslxs9/IUMXIcOaks2
kNZcUG5SIP0xrwY5cvXJWI4FQRewqJ1gzdJZd+m/MribZpbzImooZCC5C8Ck7qVZiLMO9kvHv67N
2p6zyVIg68PlgPEdl/sCRzHUZgwwaFLd6An4x4mIfWclPsY82N8SOKuKHOD3iwIS5mUrTwBUOSFY
oNA2gMYIwxCos7pwaMsGXQuaWtFHc6mONlEs3ACYUPJgJMGsI5mKmdvXl2zNlMEygN9n2W4Q/F7K
AKqHqnMEGcqLZX9vHqz+uSHo+BREravrdiaGS21aJZ6eVs+Qdm8S0J6uGYENXn6SrYdWFCWspMUQ
I2DwEcPdAPPJmVullsReSuC2y7y9tfT20SHyTW6i/mKn5pMiyRv07qOBpZgE53Vluy4Ec9GyBGaQ
PKnhcVQy+a2uIr/fuuCgdXWZChzQmo5s1i2bQQAoN58pJvpiEWkAv+mCmHFRds74s77FUAnlWZNb
LzfV8LqVrLRMgPvit0D+1UHTDAVEDQ13aqcdaT8t2z5T0CgRYdxTZqDk0ToN+g2WuNgTas+YaVlh
uhvmom2TQTY8u7PGzJecskhD/OnHQhJtC4LyaSf4TnYkOM988Z38kQHrqmYTMK/ahXaMnee4Se7S
CHS70SFx3BZFm7Qgfj/Nrm3cX5e9tv3M58CSgcb6NBciQ0tipsaImgw8ATtldgfluy2jrmpKAqet
Mq/8SUsEmoxBHX7B4U5TVJaNVauIUrQW3MJNYKedOxm2D5bUrdYetOJAMIQOxUCvtctNGruKFZbN
jzLZdpHjy/XGwfDDCXljsJPPnZs69YvWi4782gOHDTf65ys/0XJ2c0vyqOrRiFIEQ/uKVJk7z7eD
1ocS2HGBAP8aY4RkSXftcKP12d317VjxOACzY+QgcEcg7+YRY+pSS02cIb7KGWXYvRmVnlR7yjC7
JMKAZEv5H+VxlpfXYyYtI/akS45oLnK1Ud8RZ1d3mHyKqp/0V+IAwwM1Oor3H6/ds8dAIsX2lFlY
XHCTupL9LGmta1qjK2Hah6Q+9aQVXEYfwPJPRvfBeML68nGhX94UNbxYacyYKmOMKPcOGXoR08SN
tW5PJRPjQTFME9M8y2ea0m0+ymESWZ7dLM/FHO0i5aFYjrWmgQ05ve2qsHJCotlfrm/52gnEgFt2
P6M6gaFal19omw2xaIL+GXUYAMyQ0NGvWl1Yq3NgLtos6LNb88FYerb8iLEBPrmUFtdWr1aYk3DM
qirQMRi+BADHRDOZRu4aTL5tW/XXUprb6zquBIVsz4FMRsaMFREupXZdCRomQIPBmPQkWaW7TFtr
ebkuY3Ud0a/LGrsAiuczJZXcoBG/QeBppd+6zmStDIyjNBGNZliTgxcAuOAYQAQowUtdooLQ/7DH
qum+dmYXU8u9sg9NIspjsR/iTfdcEOcvJbXVSmIiAm3jPiwa8jTZ9xhdMujdZqJRoLVkc30FV6Iq
kFkBNYUmdYa852wDqJZq6D5gv9HzRPRTqZ/kwatta1+oIp67VVmgX0UpHAxLYC27XMVKHgfSKejD
sBMd5O5jH1TgKa2dmy5LthjZJSIqXqtgsezD/wvkTJBGXT4XJoDUSfFzkcI81p8V+TtGNfhV703k
fkl1P8IxBw3xX6yqidoj46HA9BLusVLmztBOPXqj9NLPXV3z5tgvRG+INcysg2cXsjhotgNRKbd3
4GA22lQHxpNaDtkOEsPDt83iW0uvo65kS5vSjPJDmTXkYJrNFKT2cB8rxHlMGtU4KSBFELjetTOP
obksDwssFTpGLne4tYbYafIRIPkWzRXOu03vJyIKKVe3FXU6lsXCf+h0u5TSdJY59JoC6JA+3oyY
RFhNlm8MxV4hJv7vNmri+K2k743+PuuW8Preri87aHRY4wW8Kd9NWi5aaU2jhRcCyTHyLVIHv5mT
PJDrGK/GsRk8uL7O07My8tN+stHsNJVeZ+LFOvS1dJQXzBS+/k2r6w7wGpJLJpLf/HNSLqYqTwwG
IOtzN0std5nfsl5Eb712frGztgKmQTbljzu/tlO2fTUyttG28RegPgI5rR03Svp00/TFTVvcX1dr
TSCyW7Ajxt+Km/xyox0TLMXDgEa8NjVPxfiqyOh5PukL3ZtJJgjI2cfznvdcFmdUi2NG08I6rNqY
TYRVIykgs24JLsVV28VASLxB8PDHc5ndNGfRUKXb+UgcnNnUaeoQTDVpEMd2FIIMDiNc53HaGnI/
B9qklIGZL47ilmVEj7NdmJvri7t21bBeKAwOQLkJ+3n5JVpFZ3NAA/ZRX2oQ8A5AGhIwYocDySYv
1+IOswucpzHpBoGTWLtMEQaC+QpNsBZeIZeCS9LEehphpQftnSJT7+intk99+y/Azkh8ORCDpIT5
aQRErWbtpEdQEFghBDm2nm1RIGj8biail/yqSkixmcAYyqCH5Pz9POASaGvcbIYGXC/tTpmGmb/Z
O979Au+zdtKRJQUGic2lgte/XDy91qOxZZ0KBX1Ad76bYLyXWsx/4U8wsUkD5S8sA0nmSynoJQdD
7IDiaoUo/YTnwnOnxdZ2cUjkXrfCtZVDjIgktvqBxeOOuFrFDjFsVFZT5s4b16pupvyHEf858B3p
299iuNM9L+WQ5Da4HVG6VZN3MhquIyq3r6rC0v+o+mDCAN9yBIR/1n0AFx16H0e1D749CwPl4uLb
9SVbNYHfcvj3Iqp0JbVLXH9JS9kE6xhTP+pM4B3W3CGe7KjfMmykwdPTwTHVGS4SuENFA0dS4Ucw
tut6rK/XbxHs72eucJylUupKoC/raFNGtq+rd+gglP8CPY6HwW8xnC3biP+oSqFJDoiF8tw7Oxr9
uq6JaLE4VzpR2lcErWRHJbZdqWk8IlsCp7m+6b+14M59BEiKpDeME1uxQOJIY99GlxkI4//GwTgI
bnDlmuh15Id7AHbuECuCoF7PQk39pmVojLHfry/Y2tYjMgexGagckfZgC3q29ZUZlyQbgYXCcXSs
t9aQXPT5+FPaCcyYLQt/qzO6MTx+HUCkeXeZmPUcLQ6YAU1Ehvl9MnxDY32FESOx9JVOJFCmPw5Z
AAAH3T0Qc/j3CYjQZIB3WCMOZzaht2O+W+zWlQlA/Gq2G+nrny4jOtbQbPPBVYnkEWd32dSAaaQE
UKAtMeHyfa6O9fhGQJJ1XcznSAFczkhVMGJhBbvFOU8pV5dFpUhQqZskgHEHdaB4ueAMfd4pCEE4
j/4HDK/ReUoRubIKx6GAiowg9jBl35aLkA41LrgZfEemhxsE45Xn7XXVVuIxxlMNCkfwsVpIG3Pn
ytDGeSxi5ODBWZsmG0N718YodYFq8yRw32R65k5J5WXLfJSjPz7TkI3EI041lhbt2penIMllZIFy
lGhwue5qDfzQ44SeUdEZ+HzYLsVwflavkk63a/YYReI7LcIOyX5TeTDt8PpaMkd6edYu5XCO1jQa
pVzQfX20xyLIGuBux9Oodd40P42yaD7oZ3/IhLExhzAYxA5cxKU0S5pKY4yIq7zN81ul7UB/IKCe
4196NmOdMxjtgYZ2ZYxt4oITo+3tykmj8ekgew1x+5s4xCDdkHiYJXY/bd6vr9/HPIyzBfwkjjtn
nbzIpdlA3OhV6LhxT5hWXFCPBujT+CIfA/X1hiI9S13vaHnBcxK+j24RZv5elL7gcRWfvoRb3aqq
AP2dpfHpZFv+m/0ru3fCKXIfrPrgPb933+ajF6Nn8br+QqncreDkfTcUNaT65CEs3HZroH1PDWKg
399dIDrUwS038ckSbDNfpPikLXcOh9ygjWxj3ednhO2dtDMxLQcDbLxpcE35pbqbGi957b50781M
PAwrSELnadG/pjcmJld7NP1+fSE4V/jpe7gDG6dWnLUt1qFAotrdyKG9rb3aE4TEH8/1a+bGndcW
9ZB2oBAz+NnilTt5b/UuufmSut+GwH3sXeN2RA3iQfWm3YK2Sest2RQn9eVGDjevzjfq0k3ket7w
Loejf/Mqh5p3Lyos880z/6wFZrewEgmy+ZwlYgZPlpUymZ4yF/7RA+AtABnPjnh/ykb2SRJnfUk0
FlU9Q9IS+tNTirxddtd5WShYdv7G+SSHszZLn+wE9Yjpqafu27Cr0ZTaJu4+87eiUQzCxeMMSZvb
vjZyqGSespv+pj8tN86mbt18Izq7PODtk1acMVHTLJyUQqval1BvsWRM2xncSd0pllu+P07xFr1V
9b4oPFSBGtttzF2aeBTTowFLEFxEfAHon49B9cEADTVDJFxerE6JbIBqwbLr48lePNTxH5TYzU53
1uxW4bu99Zag3aUHehq3gjv9v9wZv2VzMZm59HhUN1iIifr2t6k/0Duqew31usB8qu6NsAMcGinD
6y5jXSwGACGMQJ0CyddLlafM1AYwUY9PWYZRpfdW95j+LIi20UBmP2D4CDhbf2hAUBn1TtQ9wYWH
/1ntM9GcxnZdJlSf2bXl3Ei9Z6fuNPuOcZhrjOcS6Lkuy2Qc48geIbK/VNMgYD2bBuxsF/b7BSMi
3WZX+D+vL6ZICHft607UYR4hFFL30cY55O6r8qUQKLJ+NtET+K8m3GWf9VVlLsz7quMT7rYJeMFb
fd50xX6ej1b1bBPB9coO+yd3fyaQ86SLQ2Ot6qFVE9Q/tb3iiWjmhSrpl5vTLY5KMbRzfDJcv3lA
rAkfOgXTJhOcb54W6B+L+712nAuNaq1FGROC7I2BPv0A7S196b2q7j5F3/bX0bUD27tuE3zH9D8y
MQoOc5PQWGNz+1WgyQYJfcgcPav3onc0icevWXCXfyvrQ+HnweN1gezAft6u3/K47ZpjOYuGGPI6
4yfK5c/1G0bIDs9O1wgE/RfX8VsSt20xulazcoinp5fvBIVo7073X/PtuG23onFMIp24fXPKJI3t
1EGAZ3xNKkAEI68VQI//ixH+1oa/82S90jsWMMjv2XPcuaUr+/2B+JLASazf40iS/GsQnMctUqp2
y4xlS95f4GTDHSb6zL7qHv7KUwA6g5mHzPB4+oNZlsEPEFXsas1uyPbW8r4WT6m7vW5v65fmmRhO
n0EjepfaENMboBb2jDyU3GpjPn3NfnZB8dJKrnkEz5A7bKT9O3opm4No5OJq3Hv2BdxFMixUJdTA
F6R4/niT24KSw3a/EdGCMv/96WidyeHe/GlK6s5uaragsZeG0R1yj7vX/H7ciqA2Ao3460qxs1SL
WkiqAnITew/RNtuBVVzgm0RSuPtqqfI07SmkaI/xk+mlfuPL4fL+ft1A1j3g72XjPSD6QdN6ySAm
+qXdVi7QxL+cwPajULrPg/q0F/E2rzumM4GcC6yKuiVmAYFDaLm31anbko22v5ldZ3dQdte1E60h
5wTlTB6VnkCWswVdDYzPCI76i2hakkgK5wCNBNxXFjvK6knqXcclrvxonWy3Epg4+x3ewtGvhqkv
oDVgGZLLm3hUulbT52x+6uRBA+FmRP0hSarNUI+OIKxYfbWj4o++HNTDQRbGdD7L5ZbGMuQyZm48
WS45DHf1LVjeU193rY0SVJEbuWYYuwcbk57f/uqBcyabb/PGNEVd13PIDvPb+DaK74ag/yo7vh1E
VXDdQFbN/1wWd8oMc05ap4asvjroy1seuXniz/0uD+zIz+Q7E3DWbNf6Kk6fvvkfhXPRRxehMg26
bDiS9+h08E3wpRM8yVl8BWRQ4NwL5K0Fi+fKckdvltN80AvIoz6y5C9JIHnyzrgvD3mEfNQr8d6r
yBOxsK3GdazHBI0mIOrEG+rSlBqbQQlydgU9nMIEwy+9B9NNBk/1Hx/fRbN7ViOFc2lcpJBgljzS
hpCGoUg3dea1G4KExn6ZRSEJW6xPp/FMLe5mpRVJM9MspydfW3waqK7qbrfvUWDeiJ7hPJL1I0o9
14k7+LUMWtCkhU4v5dFysxv9m1b4tjsEIgMR6cSd+sxMYngZCDqEsTd8tQ7Jrnvb+pEH8Lp33RjX
nOaZTjy7LobNY1DFDFHkC2nc9ij5vnDdRDK4wz23cZ7kI2R8Gb2XQ3bzpvlh7CfPRlDUrveIZNiX
60p95I6vGIXOnWggzs28H+BODretlwXfvzfu7hS+aXHwpPvpHPRH8NA9En/rTSdvWyK1tvspGtgt
OnA6d8wjgMC1SGG7eKrDjHhkB7y5t92S8Od2ELEFrkbM5xvJ3bG0oRrtF6g8ey+Wm9+avukyQj/L
F0HjRNvJORIjyju5aSApc/3kRvfJznZ/aoKbj29M/c9hs0yQH7Kqlc5TtthjnecNVXCu9W/dba4G
/evwHT3oRzxAHzTXDLb+Y3v76I0HJJ/ARTe6WFdROnH1qj/7CM65dBNVKhC+w3L9Ez3Gd0oY9t8a
d9g9fEWyjYgQfqtBmXkmj/MwWTXQ1kohr/a/vAD55jU/bjzvXqQX+5lPxwN9jShEOyB949e2mOdW
qwsDa4vAIhh3seuJSurr1n8mg1u6Okv/j7TrWm4cSbZfxAgQhiBeC5ZeNFJTekF0y4DwHiDw9fcU
d3YEljCsuLPTMRHdL0xkVWZW2pN+l2Ic/mTEv2PVbBzNnBnr6fOyJqtNipwMpxN+NOOONtu/mWLO
Tqu04ir4ICi8valEXIae5ZHD4dATVFWXsb1bnC5GDiylZX78cvbpn71zMfVn3bx+NaanPzv6cQ/b
xxNkyuejs2ZseRTO0ViQy3g0AMW76haPLd34m/TN9e0dHjiI0SVV1DjDz2Py1rPl43Lp7Pd7jsc7
qvEDIowBjxt1ij2HIGLEuS4bAK/TIZWPOaH2iT0nVQA+PxCggdXCerpCMcXsyayH6F8OUjg1slDk
PHVjbhdWZaMDHCNu8N0Zl8RLw0wOrnF3StrAwlIvXcmxQWSG5mjei3dzjX8wg03uFDsDm2HZejug
3epyhiLfafNHmtk+USsSfx7QGGFppvxk27p5FH59FW/hu17YgfmFbYpYxW5+cO7tNgv+6DuYi6ur
S1PnDWrEZ2OTkpzswiUKbDLBp0wEndh6QY7Y6YQ/X9GmJdfGXHGudfrz1GeYWsWOPQzFw/dkX8EW
y8Eb2a3aE5ZHoat32awBmxeQbOWvK1ODe42OYgdzWJzL/imy92SZ59CdFU3fKiCrEBcXMF+sMWpk
8p7C2/Ky+wMGGWgGjDaS9Ao7IzEFiIDk1l17mtnYw+kuvcTUSHLsDZQDNKL9CbCay5D1bJ1oxgwg
nr+998QjRUnkfNO8BLyNSSPm4P57GGszqfoKeyEChDKhpjRGqubaYlor7VcmZDKw8qfqNSXFNM9P
WtfMgVErqT4R2lr0iSunGCRp5TjhmUB2bBBvOf2qGdrpodp0Bxx0f2CkYjUQXUAaIBdPUjLRANFb
YFR2K+5KY/uV6M/N5hhs0l+PDcrPR+6eKON+CRLAK1x1ihqAnT+Xlrs7whVyHtMYk7Lbvmzs0qEe
C1Mx0cR5O8GIDJWyzgzNi6HY2G9HeGI24tzN/rOX+y86jB5HceWXeQY6tV5Z/ktvFb+m23iRkUrn
JYbknz7PPS3msqZhpwZaClrtMlmfsA96l6NjQjUAHiotzjAfy5VHFAAr11g6WxmzpRgbnZkeFrZ3
MYLfvSlbvW76a80MXEPdt+uOoPnawErcjcHNUfx8Ne4/lrnk+hrKUQf5hmRFi9zcnOaGaoqLGVlm
tqtzzOmYRA1vm7EphdArEfqG6W2foeGb34nOZYieLmtQhjQY59oN6l6byDh9es9AGUVJvnJUfbKZ
LDP9/5/bvD895kXM1S6/tO3t9FKyq1auZQITjuNEjz0AQ44YR9DNZylaFUEk30xtdBbwuhjGdRAN
RBgFQh8d2+gVeW3VAqCINnTsvE/z91e5evk3Wv5NgTmmurxOuvAKCiq0PDAyZ05iwzO4ZpIK68+7
/6bDnFRXz9RiQltlFGt3jvRzSqz5a/MSW1znnNqLR5QYX9lzL0pxjW4c7Xw7MGI9IQiDW4cbBI8r
6DdPzINUCkIgadhhfirN4JQTOOMtkY8zgpabwPaMfMWDmRjJPFGh/psim7bs8jhTAg2n+FLuc/2z
17fxzjM47sXoQzukwljk4CKHjTZDJUwhvfXnYgiv7nqqo21MNULOQ8bliLHI/iy5CC69rZjUpoWK
7Md2YtTOvzs5ugUJ7hoFbGSM6UyYeKUi3tpM3rw93ueMoOMa6VfC6wobiQ5xSQNSjCltk6uah9Mb
KWQrrFS//MI8lzXZegs9seNSzzkv9fgTOqDIGNZyBuD2LEFFMVhcjT/h5rrs0WbnWXue8z9qjwaE
GGuhumVSyiGyu7l5BjQICQ1AeC0eWyRqCX7o74AGaykmTeEHWnhFvfwcQZuiJee4eEwwBkJJ0dTv
ZsiqrqJF7zQkXKAyxEPku032PmKDMQ5TqVfqSY2jSs6F1elvl+Om1NEwB28DXTVLQZ8usGzRSEmG
HjnxQ35V9RmRrbllvs5q/KU0uqdwsVQWLa+fg/L34MvYsLqezi5pnkNaNvKyR2BNN3zwtlneQtpH
RBgbol2ruoplEHlpErJ5c/UIPouChQmb+ZMrG1ddIBdzuzwQzfRt4WQkn5HNVXrOTd8M3cA3L1Tf
jULtZsg0Imw2qJthQs95jRfbZz0FOOfswPPMR0jSVQMYq6WQcz8BH6NriT0KdXs69xYS3JVTGumR
43WMWRhaM8N/2G1Noa9wwwO+VKAZ+S5tY8FCJwvpBKtZ4S3QJ3ZkXsiXq3881kgWY4vGOAB9AzE0
2mOJ3I9Z7zCRJ10CWV6VMz1GyLmxUnRVwiH1AHhhTfXYSOz5Ia6IcHhM+gY4y8jRHWmG1YmY+Eoi
w5jmXxhSRrrrugYIDP2C82WTGW9osCWTbU7wl4uh6q0lPsnHq/47PF638krX0/VSW1DJ86zIVp84
3tNIDfP+ZJhnRVSaAmjmOBn0eetThA4AB9wqZhuQ2jrOt+bW3SoLXsl5pOOCUgUIC8YGMRB5qzgO
7j9RSqx38GHBJFDEuhLUa6wIq0fRDqbqKKAuj1g0uZwYAAtExMaThhG3544689ooMQLtwkWOXLBF
eyOaUwdevHldZkR9S+z0V8oTd3rHrAzMMB6HTcno0kPv/r24h27W1K4MdhVSYNdObSNuIMpysqRv
HC9uEOkb9oMa4FQoKDcecoUx3EVUX5tQRWkDIZe6sizJEpcqCXbFyteD7cTOTNPZo52cmPprR7BY
hDwW+VHtpnguf30Ayy6cyvRS0dpKhdhzCs8htrHGdpO2ZAuMWqCuENT//oXPh4k9tEsjmYUliuzE
9LWfxZdMmiMNKi4xRWxZSOxtn1DV9N4fszdS/JjdUWI0usRITeBLLkoszhW9IBGewN7KsaJJ8oiv
e6cE7dO9/uSb5uQt0D1D9EhMAt1RT9Mnbm2eig572UO2Gf1VOqFL5KboTpp7vS4TQFu9yWEukyxv
LqsiUH3dnccY3hDiwpazTHbcFi3vnBPhfQTjMGKC3W+8HGcvHQNtEWHkvyHY8dVYtWJEiuW+qlg/
R+pIz9BNqqG93AIQkgCj1iwef8mooR8eB6PatSipUV2rqJzkxmQtX/VUstXUkUN9ZgjX5Sa46F23
Vb2FX60iXbQFvfujSgbnK0Y8wDsJYbzMohIBQTDV4KBAEo2ZgaGCtYsVW40+W8GD2PPKK2Nv9pBr
xuNM4kIO5oBmgMKl8Ih+vTZ2R3hMjXhdd0wxXmeCfC2iAjAliQRIOuI0I21j+otS1bEdM45DIvdP
U+1XrX0EjTXzD351EgQjr/axUnPWKozkzu91kLFxIUbRlSih2t6nZBOTvtbf/G2w2CSLYFF8eKZq
ZqrhL1S7NhLyig3GhjmPdYOX3xjp/seHYLkJQDmA+qr8mBB0K8FVfK87vVzPb/PNG2rn2u/I3hoE
3jD1iH2DlwQcy9je0WR0PnMDtREC0BT2CgzL9LjxHdnEApyni1E5La4H01KuzksXjLnEd3QZNZ+0
3V9irQJxVS2dieaoRzV5AziqDEz6wkLnZIMmSSsO9TxazRNLmpNCfJamy0lApPgXBogupaW1ROhX
alaSvNpU4SIrdO/4WANHFZDClGCETaP4uPcPbinMUFnJ/e4kWbI+0bXllpel4VFgtKHPymZybS/d
KXYCQ9Ojra59POZh7BlHcepvHhgRnwIMQxMKygOR/uhXmydGo0bj799H19H9GbmBkIpVBw6MHoeU
7Sryqrt/HvNwc+SY5wmwELR0CNgPgD0y9jjKUZtBINCdyqVoy6YCSgdgFuufM7THNXuu6zFyLXf0
GMvby5UiixPQ0440G4/seImu0NnCs1tLs4EtbQlohzg95nLEMgKGCyub0OKBUIMdugmnAHwvOhTy
anGfTDBkpG3lYkrqykk85NczzqajkYu7I8eIXl56qVYFICdBDSdzlcjJvp7P9WCaEi3+5Wq1nvkv
j1kcS6ndEWWk0ZvmswtaPjo0P6QvtV1vYoSG7+VaevbRc/iYGLUjrNAMzvNmcwfRQTepYi0KUaC9
eMUpTC9G0V2c/40EE93LdSdiGSRIxDWWnhR/gmjxLwhgISRG9yD7kI177dLUtPRqKhPzEI6ommJv
jfGYAlWdH6c0oMC8AvOJr/q+23UnD83qF6PlqC7v5+klDS4hkua1dJXAgA84WDE0NDy0vspT2DF9
nQ6YYOxDOakzT6X3oETAwakTIroYB0o0XQMUSsnxGkbGjIGkNKDGWIdoGql+H0+702q1uZXckfM+
Re+nVCcL8r5uzHW4Jq8Y6dQTc3ksNomebD6QMyb/280xr5M7Ea9p4OMzhL4hpfTeYuN0lfPiwFEt
GjDLmIkyUjBSHQndCd3SqAh6rXWdiRwhue2JeySEjFkINB+79RCDoI1uY7UHH7sUPaJtryQ4Hg5S
iXhonZAlOfoJiXfHr/nha6WdPlad/fhEx7Lwg5v9gWOqTqqwucaQVmF/ebou4kOzmzrxh4ckOQ8z
dfRcseOA9r4BUfJ2JAPFkP24FkQRt+cWCZlLH5ea62iNPigDEoxqK8Hcn8UdSMClQlF+s+sXp8Q6
XVfI/dm2uW6NDJ20FUL4o7b4+uDY+lHNH1BnNP8CeBIlUHGnWnFW8l9JYsYl575GGcTpIQGIjh/s
Ubw3LtcuUK5+4/cnrC95FwPfqLWr7l3LjzoXKnMaYhGEi53vj4VklC8suZ4hNzGjAFz3ROUcjV69
H/anIt+44baonqYA1/3faDCM1Wk19dMy6k/B/E9aN0QTlxOPt7iZxwijdLIWuZGgBTBdRaNL0qLJ
pmYO9/8xK6O+G/ZYAMwFWH9A9hLvz6tXs76e9ml/q6Kt5vaETMlEd62ETOzUAMohh+BY4oruuL3h
wyGSYnFTkZjo1Pk16+HxbhqkcbCndF2cxJc/u3RvkdxYqwV5LQ7xU0G6xTHRnf1jjscyO3cfwLwP
snKt8jgq+9PqfPWJB0/uqTM3fzLLivWDr+eGWRtZrie/zaVoFKhQ+TsUZXk5nVtR/IdRHZwDI6il
3HszCXCWp5eXTbZ+K8mfLtU9Yk90G0N93tNWxChaaFzQVhsgLOCo/6huDqgzIjzvJxMskyn6U5Pt
Ze/YYkGSkD27SmaKDZxad2pyTp2e6iN2GXG+CprbCRXYXaF1ozPfdpr1p9xcyeLT120zQA660NPj
cT8x9ryXWBpVpW9mWUQxpQ7rWNQo7dV5br8FH2/ycw9/akFsszFb43X5+7hsna+lQPTXxjSfA8Ir
hoy+JzeAaGxrBOAjY24rufUucZfgvMXPdHIo5NPj8+X9Pj2CwXvl+a08yRqocRC/hfPnGQ9scOz3
RQF403T7CyDTGFe6CMRyeq1m/UmdpWfpUpy19PovLDcwrCiyHJr5gNp4z0IbNn2fX4T+5OY+0bpF
rbyknfH4mMayKjj/byKUz8E59bJWBoHSQ+sUa6YLEQYxi+PpVywa3lNltha6MeuYqCcOWWpFWemn
gNgo68sacJgYZRfUIBbTGm99G1wngd5q6P/WPU+rUiCqyrlL+rj0XT2WYIxXs07TNn4wVSNSXdG5
SWo/i6w8SrHd+fF3iSPfBaBKrMmm27gw4s18lz9riwQtFFNY/4moX9DCZeWbeHPqUUmYPKPkGpCl
tgQUytJxaufFeUx+LN5EEzC23AFLF39h4cukuR/HXtBPT8Z5I+v+EjsUzOXXnmPrxhoPhmTYXUL5
PCzmSg8uczMm6OmJ37AL+ZXfaUNtGHPLd3QYJXGV6NLFLehMHPhzm92fKyCF9N42YdzIce/w3pCx
xxutImjjoA8aNh0wKiN5Xt41uTI9oW00JZfdwoYxXQuWueTo5s/nQoV0YAYSfeFYkiYwajPHIovc
rzFwaVgl6V7Xes9zd0ac+3sSjAVz511ybYsIzv2yXxFzvdweO464jwjCPQ3m6fdyv58ATh1zo6gM
5/qCrDvD5BzViFDfE2F0SvThXlyAzH1aTYj8ukULgW6gxYX3qnEPjHnCJwKaFOGFIim9kTCnkhx4
k/m8S2eebLer0qwu6KWX++58nB04xpjz+zcGB7ZYw7K2vk/x+yVCyYTolX3k2Bcq//cKeXcVN3kY
UPClBh0BDSgohE7C+/rFcZwP3k3w+KBGdkDFy/o4bxRcRPhb+w3UMt7sx0ip9Z4NyuaAwCXAmo4e
XcGIvxUntXFUS0hVR/Y8dJ+RZvp7SoyeK0GKfLQMSv1uc6718/ntoju7VP+z21gZhnmumLbcwUvj
+OQ8nWEzyELmFaVClX96fntqCFmbZkCeOZr50zxT5jAFAcBXuk2PUZgkmFW+W6QYCUEzBgwzAgzS
vz4WuRGwtXsijNL0Wi5Oymlys5TPhx2Atq7O4eBt6so4rPdhb2gZ8dC6iqwuhzKHPZlJ9V8aOgcv
gvJlXR/Q87Iuc3KxfLty5jjS6WFNfpnpAuO5z+gzVV+/vB6zVnNd4urDSLns7gxu3TIDec0mwHEq
BBz0y/z5ZYMXw1qQJ1VfF+Yvc6vzhPYfDOHf98qOmpbzUvMuCcjlOaobKMWt9sa/MlXfJBgNvMoz
TLbRxLiRkzDVfwEWL+Dtkx0pa98fG6N8WoUtwC22kZ42hmVZn+KT/bQ26ZhXoL/EnG4V7h0xz+1V
vahql+HQkNPrrZ01xSXZhZM4a9RsMnSA8jGGfoZh9/wxr28jREWboYZy6le1pWunx/L/D1by+46Y
d1dpEuyGjUtwdA63G0wdn1CaJRcn2xrcPpSf0ew9K4wpCdFbF4gpTs/YXIEGEVgYetCJefTRYaYZ
vAdgpBB+T44xKmkgl64gQzJWq5gYG1zXYvHU6PZn5RzgXS4xYKxhwIP3sP2Dv/T3kbLDNZ1QYhZp
AjZjT1felhDFORrFSocjjOMP6DcZxm9OsWxVwZg2MqEpERazneG0vMYGkf7GT1fgmwbzSHdx5xfa
hcq7cbZKHd2syLXMDGKa+jGzMbHJCzp4TDEmQ+kubdjleXeaPSuIMq1FrH/Kho0huFeMvPKOkHtV
jPGQZtNKTRWISJICmMzblOclpuv3e85VjbQS3okiu91gepEyz6N0IIawGagDoDPWNnXT0RbYkszL
U/HeU4UxGoGa95oQZXhLYjTo3t6S0yd5R34cMZXueIbxwbEjP/uc7jlk7Ih2kWV/5oFiSDZGuykt
vCk7g0OE81izG7ICF6nYOoN0nA30sJ3IAjl/jPRidng1N3l6PJJzvWeJsR9lWIrtdA6WViD3BnoX
60A+Xcs2E/QHQq+/9h8fAmct16i5F8U5FpQJ2JlzC14HXgCGqEr495AUtSbpGVCqj49wXKMHv8+8
YFnbJS4Ws9LWiRdMMLy97RZI6MkEzUBzHKXj8DSaauwPEzIgyIjiFagBUyT+oWIofwGljAb2ujU3
m9fHnFFVfUSHEcBIwVqepsbBKY5stL8e//hIBgyyMOCCebqyWRGr2JBJjw0AnhiFXk+Xkr50tKeW
cF3BUSM4IMYIXq125QyLm1C+jpA2QJGQl5gYt0ffFNg2Aq/2JqkagJ0MOaQdzPonNUdIHgBShGf7
Ri3DgBbzTjVShyZIFxejWcEuc1DtvJD9B8+54OjNLWc30Jsq+u/1S0cAttuPr3+k+nF3/Td7O/h1
rxSaOqLO8svqPx2tb6FjnXJ7YSMRv+711jC329iILQdRHo+1kXzjPXXmlVLnXVWJGk5whablfhFN
MYVeYPjdqnS9/AO4ROfDOT4LK+5IENWZBzrFjijGUYF15TQ4Cmo9cl8rUmABpmhdJI7R4wj8zRIP
jldLJknoAWf5pO7mCwVZU44MjvvtAxlkjEMx7SdhldITNFDLgJe7Q2xVoZDRGvqyc3h1C565uMnT
gKGiATo1IKppykzFOIP1HyNrmIq+NP5VFmDAG2MtFC2R1WRO4SEwJaDqU/tVX+73Fce8jseL32TY
8cQCmxKykB6hfyUCRKEFYiFm4EWVE5GPYMncSTuLr99q+V9CtzIEU3Hc5S4/PzdvGGPivvCj7u2A
J8a9vfrTdBrnVCxi8pKTam0pa3gVKtLBAHgyw/OSG3bTn3ygUmzyuQMULuBDcVvIShGjJNdVcdSw
XZFulX5stMYj4wF3jNkoc7GOlQBaheiHBj+fQDOD82Lqztdqz0MUGE+CDagxjoUwD3pRccGYgVrB
xopNtA4tDqVhvy7NZUeODsKT1cdjFsf9XGSlAFYiz7HMnnlbxOY6q7IpolcJuIm77HhaID4RF8TE
9TkYC/76am8ZPw7Z8cfmmywjN9lFmmRz8Ub2fN5hGTG2EJhw6nVlS516/Qt9vBn6zAUHZRleUXGk
fkEV5Js6EyP5aOKPxKJCWUyv1sHpbbMgVx30T9stD53rH9zFb1qMDAXYXuUpPWitXlaVQTvDfGId
7AqlBthOE47346P9B6H9JsiIUe7JuVDQ4JlGnDCbgGGdGTbyX/vZlkOLKz2MayrFWokFMvRVF+wz
Zvo21Bl2rV+2uf1twhs2DYfDHf3Fn9r/zR3zDjXzJgiu1PvGS05iiAxaN+zfhc1F+f8Hn+GbEuOw
5rGA1XMTmLaX6l0lErRjYSdOD0//F/aE9LpsATaKw94/PLPfRJmnSL2UfyVTS7MyVhd0qMzXxMas
a63rH8pi7xkfL7yOMI46oM6OMx+8tVV1kRuN+rKFYZwFfaM6O/RRl8bVrjn8/cOz/l/+VHa3qnhR
4zimscybtnONBZGRc9dvETWv0UyiR/XPkqIKjImp/BZQBxcafBqWsaMu+iG2LX/1hiQnMjDgb702
namuHx0DOGuOb+yjZ14KbTw7+LepUdnJeph0NS5U+kBC962TT5CPIf0S+QPu2Y6/xd9ny1iaZqJO
JLWgAgtkAgxaJg4C7PmW82LMeGQY+zKXPKktWpCZh0S7YPrs3OnSe0wqI/LxLzr6ioG1kiySOT5j
8W7b69flEnHR0TTJ4mK5xvv7LwywnNEPq+3Ttf7hImheLk2Ez9hBzwnXxxNUgwtgTNRk5paBS7Pb
BmD1sgWmnCdwG/YcszQeon2fPWOWfExhXl2adEgxcqtP3gRL3zs8UC9qcR5JNGOR1GmSzj0aQveL
3HAJxTp9zMZ4wmZwWIz5aTyxEssr2AgJkof7M3pVKHbeAVNmpIKqbk3dfwK05HG/4qLUjqc5/j5C
tiwbZIqrCTRC3IBqqWum8K4vvYrj03HMOjZ03xu7cF6GAbYwQkuQSYSPBW/VbsgaCdlCPwIUglfC
4Zh0rIa9J5h2V0S+AVJuq7ecjmLDwTo8zYDgJJKvJXYrHAP78S3yRP4WHwzseZ1d0c50qwXOlm5L
pnvYAaVFvGH8j4QYi1NdhKyraFid2u4rnntsN3COXMF47CuqbJE2EK7hXLpCMF5WGTBQtK3w6h8j
fX/zDR9zdIvHH6jYDdNucHTNRPR8ZUKl42WzmeLJx2IdYod64qA2fNQd6VXlCQjnnbo9mQOSoTJv
p1qCQ1xd0NKrl4Z32vPM02OvCUte7mXQA5J9FcZga2P4DlIfu/j8lf/Ccg2EFFz429tSnEeHyFiR
SyW1yTSBxF8t422FucnN7rQ4+JvPU7Q7oDepk8jnJyF6iRZzIIlp69UxPHaOwztZjiusskm6oER0
mlDVK4zV+W1nnZ6wsweP/nGvLiKd4wzz1O4WCQwuspP8Psop2xPHyi7EdSRTp9i0nMvkvAJsnk7x
A+yTplVuQOE2hryZZ6SPDIGn2zwyTIwU1O5fBRfLUhwU0jX9QPTfS9TwoXs8F5SjA7fQeHB0vfdf
Q7LaoNLtPgEw7rFi8xxPNhHXVMjylDNoWWcbSCjtFoFVrd5h9emgA6/Xm2Ox2GzcNcqUfn6FJPjL
T4yKf3B44V0N42woWSx5Oa2hG2jfps8J2sdtk94MKm8vHGL0xx4oM5uIu1yjFq8leAESwdsJeVN3
vb6VOVbxH1466R8yV3/7ACwUbJdpvpRR2a5jQ1BIMnMCxYmu60g7SjlkPZftpDp0GHjjrRrnnCmb
nEuacCo0U7C5ar/E12L7xdHakfnmYc7hx9LLuvajIKFuc/x7g+7zULcX1ka2LYjiwbNRfiZbE4NM
LflCgxVH+rnEGR8km6D3uSjBXWqeUa44vVnGSt5Mc6PV+8x06/18p3e/jL3zdYw2QQqztfofrSOb
tqvqYNbP0SlB6z8AZYaXjHaPCH84vP5DmvVvGbrN6Q1sSZFI02sp05v0f6ONTNXFM7rWOFR44sIE
QYjqghQLbNH7k+qZMyPpqeP1jHNsosQELt1FnftCiLYVROX+UrUdnpXixf3scrtpogWKV4LCeRNv
Bf2NZMhJARDcniw4RoRjENkWuFqSq3pGgURaHZsv1h4J7YP9tC0OqNxzSFH//YG9uqUFBtfvhXXY
tnhOTobRzkiPHnLyG5nMC8fJ5giAzORMokleV34PjhBMpoC1RbAic2o6nOwaQJTvvTZpImTzqEOS
tNUBbGPssLHVI5+IpwmmSLfBrQ2hxFo2Hkj8eMgiYSObpmCIbn4TnMEZit7UVT1qhjXnxQrN08z4
RKLGRNWeZkv4PcWj7umAHqNN7nVyKYMEd6aQ1dXRnsM/j4ViPOgbEGB0qcJoRIQJc0g6poCstz8I
+lB1jAh53aJWtl/9OykcEGSe6ERSw3nt0hMki4XtWuiaIq7ZHR7zNapWAypUSAf3NM/i5Jr61K3v
DeDE8Uz2aFJj8POsH+9F0UXLqSrN9r4dkVtJgGNIebLG+ujYKPFXsHBeAaWLNsd/Ihxf64XuHJEZ
4vE0mmX45ol10tteml9amh2/rP/galTsgV7NgOWiGdPXkleJGzXhA2LMs6sIWiKK/yFmbCJLeHcM
Hj+j5m5AgnHTo1moaf4tyynr08MvZPkRoPLc81vY+8OoDqjI94JWR00Z+xJOLTLesM7n8wr4KwJ4
HrTweJn5WKi5xBhrkHtt10lzEDPO52Idk1Wry+gMteRXYb7LF05ZWxyK9PMfsceahzwRAaMHiiGQ
8lObIDtMUDBxlAVP2nnXxdgF7PuCK00belFEx6AOWqJsBSXnNYolCEu1RYvB15fH3PGEkDESEzSP
JGlFtVguyCTE7Am35MQ7P8ZQSL6WNRoVwmThb64rTb+if/iLOncB/ueI/HiO5lsYWVe97q+zXNNA
7WWDvD6OEBiyxgEAWPiDyhNFWMBagZoIKEk/PsrxEu2ANPMih2I4CToNglIAppQClarIk7a6dsx2
Hume3lurWfZLaeOFcKEd5zH18WmFAXXWnIR52sS0X3X1Fn+WlgIJ3c/NFx5sxngiY0CHsSly33li
2uOAJeIC0n4bt1i+s3SOPi8ZO56gGVBi7IovVlobyFQ2N7Q9EEjyIXRhibqaw8N9Ge/YGtBizIoc
S7EiXOADFMa5NlHmwsNcEayiwJgcSkCcu+Jo3Q/vPfWwAJaafgOtj388OG6LAwohaB3Axnmufea8
1Kwnr8wUd1J1oFbrm5x45tTGghuO3o2XsgYHyBgSFQzVOc2c18tojbUHX9JKiYmHhX1b7ND54vpQ
PKYYq3KtXUHwVdC7TU9HhvY2eXp8Szy/kPXi+1CiTIGEtYtNJLka8o4W3znZItW7d6TTY3IcmWD9
eeDIJnPJpQxtImO6TcjswM2gcFxCdiil9ttOrOihocuOHD7pKIKJbmVzX3AeTR4hxkikM61U1QyE
Nthgu/A5aDq8X2cMQxZIojSnCevVDHim5eLxRfAs6W0TxsBxjkQtS0oRP1/r7dK40oXn7/0yX+gr
notOleKnazFDJCVrdME1Y7N9BR1SeYAYbv5ZG3pqYJcDb+PiaIZO+ibB3IQ7mYnpPAEJa7oSnyIi
cs0LjwnmNsoe876xC68FLc+bTf0WGBIAG351JLGxiQ3dUMgXcW5o3FH6Zoqx1vN52BZSB5LiW4Q1
wusn83Wpcx7U8dhDxlIooMkCOJedM5n288u0yWrq98Wk0zfwx9AvUxHMP2EOEM8Qx38YNQADeoz7
MG2luKKjjqf+PcLgjrSE3eScG48EI29S0fh5ozX0qoAngDayHWYlFsg2It+GhzXkVSPGvTHs95E0
SQPYMotFppSdnPYUHrTWY+KXpHconAj1yt4uxtxfue/LI2Y0fCvZSMFqz2tgGxXNAXlG+LuZmzT1
BeR33h4uypfHecjHkzADAozsTy6zeTN1KTIpuaw3F31nBUb9vCAH4QOdgFf7iOGr6JmXghnPYg7I
MvKPw1a9rp9dT1ejJ/Gzb6PPtqzg1XL4G5WXAZ3ZfWSXaNeJEM+xO+/lRcWtzY1ul//iyOToQz6g
wQQ9tMWwUnPwsjJcIBah/QVlb+X1g0OG3sQPUzsgQ0VlYNSxn7W4yHTvYH7wsazlcOthRMnq2PEY
okr0iBI91AEllKvaSI3BUNAAk6wqdWKFn57tKQteaHUrFf0zKZHtzRKV+SWf9RC/FZpCZ5+hCLxr
2bcLD9nz9EKwuYWifF8sYfth7NUAs9krhSMi447f3wcrsk1biV+VZTfFwRpGlBGCBr+EJIfjkbtu
hyP1ItuzlQGLJdRcrBtcZc0KlbMYtsNRF3uOpIx6FwOGGKPRBlE7CYEKdgoiy0s8UjYRCQDj2yxk
gUynS9+QZiu3Oj9P+qdKstr5gvMBj0X1J66FVF36JKC3uhH07LX0txHwRzoVOULXVDNe3Dpe/Rww
zFiTHgXDYqrhXGV/MRcSMg312hbfi5da0gWZ+Dm52kvx47rqTeVynvHivFEPZUCeMTJaq7qzVgag
cvzlh8R/Wnq8p3w8khyQYGyMhz3RahlARjFXDJincIWnnGCJjbr8LZlHgzuUxWOJMTahkniCGtEb
NNrf2DFM0+OtcTUL4ugcwybyaDHmpvGwNGfug9aLQfc8pCZ2vxjpdvNW9/r8SNLFep2ZtTXbKQXA
C0KDl3jg0Gc7s/xiBpDtEtKTGNWfrYln6LE68Bhke7LqOM9aLaSP0PnsLhe+CfttiQsU7miKw0id
lbOcWY5ucFMdVPIemFe2OesKsGs/pYphbLKPxZWc6k+PWJnjyjqgtR3l9JjT8cDjW0zZ1qx5GKDD
6Hqjl5LWvGAvRrieWQnSZBxKjx92ka3hZL6Cva3UxlG/rNOxgnadOe8RoR23298pFmAbHO92PG80
YI6xMmk6SzPZh5qn5ov8VS2ziCy5s1yPHT7xlj0evL2R5pe13MPhwwT85F3Wr8u4wV7ox6fHeSBu
9nRA5NrM+yyg2m0dvh7/8niLw+CQGMOR1W2UZ3SdQWHUqtH5enhQZbtwzSYn2Yu2QVNU7aQ8HDyu
4DE2ZJ5P0qSpcGyXC5w8YsNcofcLiT3e0AxHo9h6Ti0V12tI7yf8HRz7387j4+OYIrZ8IyUzXxI6
XMzGtS3VijmmliNcbG/VXA1zX6anhL6/EIX9V4CyPWaAI1m3cGMgWUo3mXpZCgbcBaY/yuXjX+dE
YwBAvfdMp03ddGpLteO8aZe0G7taJ75VRjoAJdFquj/quvm6PdiZwjM4oxH7t2CzHVZYQyRqSkUN
zvI83yNSylrjgzcLOx6yD6hQ8Rucn5w1GP+KwSBQlqfWGwU4sAGqjPIJ9t3o3A5Cel4P3ofbyzUg
B+gQv/VDep6RUVREFwnOEdliFCa5bjbvABnLMJ14mMOawDLUBTmf0/iYOcFL7x4vvJiPZ6jZNqtw
MquKmpq3wio3LpIdhc0Hongc9WG79/1NidPU9SS6LaXDoqVf+SZviL7nk+GoLDvs+H+kXcly48iS
/CKYYV+uiZWkKEoiJVG6wEqlElZiIzbi68eTM6+FykIzx+r1pQ9lpmAkIj0iY/EoxrNsdjLeYsN6
q9vmQ2b3qN9hnuvi4OQ2ygO3v5X3HmK5a8VMEfOTCpFGgIyxSzDNENiR98lr2+L5CrZnytLEVDrT
KzVoTok1uvf7T+0TBTVaJ/wv30Rs25Q2KOJUt7C+DAWt5KXHVr7e6bFK7AKOt4aY7doVvdtodY1B
btyuK4Hq7HZlSVZGYQ6ZSgfykKec/GxB1QTqIY7X4IAuW4wpO0VWhRRLlayWJCE580D9X95X6CLB
phbTUtkpnzrp+0K2sDQFbCFO4QlP2fbNxt639T7xHC7/4nLZAqSe/xHHoHxnlGaHDe+0kEAnCh+z
zcFcqT8TrCq0nGCdkmAfPHJc4798rG+hTHTXVaJknehSkmm38VaeYE9PWGb/xUV4+vj+0yi+5TAI
f76ceqUX6FluQM65W4UOWsYpI1WDbW3g0eMKXM7mfAukMcfMCltQWVZxCIEN2iHp/BsGNCmBJo2U
4VfgVjBO73BMfzmQ+RbKgL2ImaROMWGSLxuI9LbDgF2bD+FedkTQ6duP9Ya3OfRfUP9bJBMC1mLd
xoOIDwiCmTMxH+4o1R1IvjiaLbvMf8Swr8UYjHpTQx8eL/nd9mJPHvJF5faS0DXD3HFQjrFcdZ59
O+ssKJqcCnQ5mOe9Fwf1R5aR0PtRdi5HL96lY5+KUSa2hUpXVGFuKNponofR82BF1ug12D/fdysF
kQGvvWc5mP4+S6r+TD2hkkLVLGElJ8MJsX46Tjha8ZCLfSYaIVZPGz2FEuxalclR9VHZfRlMX/eQ
Tnc4XoZnGwyGlFYWDSi+AYg3GPVLXm+b3tXX34AO9m3Yh0pUZNoVopyjvMYWbSwZ/aCUWyMmThK7
xXj53WmF3p4c9FtO7mPu8/ZP4J4nAyZVq1ZJNkLD6u50/1E4wJDz3d3rHdxBwGurXXziG4aJLZcm
Fp2ywX6NNatyVaXoDz2DvwybFDxQmiADfFulxQBrJoX5Zvk4qKdBBkem0Nq55talq2EJWLpKq82p
5ZjjYqO6pisG3XaELWssSz+YCOpYv9BpeQcY1X+UNujLgP/W/S/deUB7cuR1m8jT7z8jEJ6aLufz
Ld23uXjG9xRabaLOBfHYoVqiMyv+dfssF6tJcwGMeUhhcgHZOCqAm6334f3SV21AG3pR2ixgjJ8v
gndb4GJGfS6Q8TOScSr04YR6IHiKNqpbBclDsHm5LWTJQuYyGMcyjq1qiQlkHI+eM4KfKq05r+bF
9MVMBEuln7XNkCr0w2y21T59rX+iPyM625/cpchLfnkuiD7SZojbd1JvJpSuAWMK4Tp0HtAglJM7
GpMGuss5OGpOLF7NhdHIZCbMHLtRSUYIO7sY13Z53mPxoWIomgbifwn1bTZbIkWdBNppkbY5GJjI
llpignitgS6PQkUwesHRZ8kQ5vIYfXoZbdxDAnlKQtLXnMSPBXhRbxvb4hWaC2F8YiQ1w9jLENJ4
xw2itc59L94SV347WyRZtRqS/gN0+wpC0U79mksMcfUi7Feb/wDq5GZfbYjaRNeECSCRIb+y/ah9
gmeg5JPJDQKJ06LE/YYM/J4HQUNhA+pCmLt1wO2uH2jy7gItOei3GOIbqozasqQbimwyT3ZFloSp
Huj3g2JH6f9AML0nl1ceZlyf/3+c4kwWc9EuGDA4hWfIetkYxHuvHowg3Y2oxTkN6NqcfeiiCXBv
6x54AuHUuHnk5YOd/QDGWLMME3SDhB/gHN9D8CDihREgGjZ4Mc/SJZ8fKmOvenQqlVMFORtwv1Sv
0f72fVi8czM1GGssM2EMxwZ/Psc7SVx1jhs0XI7npVzOXAfGCLu4LEGmIeGs0O31viKJ39uqc/da
YJrW7oi0GjiB4mLqYy6Rnurskk1RWdZhCYk0HXH0PME9e2S/585A8TRjHPKYqIOMDTGU4gnz3hak
2Gv16fYnWvRec2UYJ6wal1HKkbemUQ1GNrGQXiXyKwcYF0PPuRTGDQ+VNEVoIICUCt3JE8zhZBcb
331eB5HHgwp6O/64vojR0DRlmhgTYoTpZYE5K02BsJYu0XAlFD4DACLn5Khh3RDDJhGt0EpVUVIh
hvYzHUfHuFcJustRm/ur4/vWiE0knsdcC83JoBp528JBLbyxH2wSI6T+HP8fffnLaDsTyABQFMuZ
rEUyHe/CCNnxQ3FUJ0fn6RdPtcW2dWMmiYGgUy6mVpbhFHGVkG2IH85gNZjQQrJ5EFG5Br4me3ED
uZ+6y7vIHENh84qlWZ3NsNZBse+ED5N/t18HX9rKtHmfj/qLW5bCQBQY6K1s6iFnM6wtDyMBr9Oj
ZD9qaFm8bZPLAcjsNBloShI5O9cWTvMlQ54eDXbeiHlGy/Z9/x537esxMO3bIrmmwqBUpbflWGcw
FadxtGtj3+gpjrwqXmRnzTvJRUic6ceglRLLkRm3uAhOT3kMlPvyKGhAeW6DN+9yMxiiTnpdpCYw
XkTSoV8J9/nm/PP+a0DusuZuyeF9NpUJbnpBqtLTiDOs35VXzH2pCmld8uz6FQL8FlQYgan6j0i0
A2pqboZ40U1/Hyrb+12NqZpIDaS/nF2sFI/uvW3nKyeCnVPT45v4+vjC6zxe9jozkQy+hKAELUSs
D6atYwDNpzeg5hfWQLxwPyTnjqsMvuQnzIrWZw1H61J616olgqu+Bp+3b8HS02yGYqr6e0iAlkih
DAfcu1rxk9YXME+5El+tdntbzGK8hn5tLBzDJkdNZK43AmPTnGQTncf+dB/wR0OXD+v77zN3OWtF
We91/P3adcAfTZdldN7FwRzqbT2WA9yZIsw9TkBC0YcWBKHJ3Xayp2gdbSfR1jvSbB9R+b/XDiOn
bf9fgOpbOeZKG32Tp5ICmRrIt4noYpEzitA/TbKOa/L5yWUVWLQJXYEZixLOzWQOU8Ui5z6kltcg
Mv0odqdnDXMVLVKx7XNlR6Cx5o9cUh3+8DS6ZZro6Efu7UqQNgtNZYwltFaI/aIgUwD/t0C0IJZs
eTU2WJBzIZkXPOa2LP6VD5iJZa5z3Ey9lcjphEgVd0xK7ddnO+g2gcIFZo3e11saMvdZabGLR04h
ytHfS6J4hYPlI94ThiRef6HA+uC+vl08yQ7J83q9RsfpkT5tEMKg+vX5CS43+/4Nb6lHAA3H9y7b
1+wQGAyIkPDPzBK/bKsEGhDtHgsUQZchrTh3h/6dWyfARBOdCJo1kX5jqLYtt7JCopVd2V/KQ7nR
XY6wRT84U4pBnEHt9VrOoRQizyO2HiGZcC/hAHObl55eJEXEyrZ/bJe5L+EU96Z+oaLAgmP6RwU7
KaLMDe8CyuwTBDbIbVuiDxj0x6g/jQuxWArjHd0G73FufmoRame/hkUoI460XMTS3KPzPm2UzrPs
q/uPn9WIcCeWrqHmrY/KgFMrGK0kKxBHq7STE3urp1W8MwsbWbEkdQKAYmibclCBlQJmvF/TjVOP
L7yIeDEU+NaazWWKgxJLWQLbwicY3PczNoSFd4qP6XrUN+ker8+/e0bNRNLgeQZZ0zk1L/kFmocZ
8eq1mBIBMYjvJtjWEWhvHbebgPNlDQasojDGuI0AgRvVR/AhnVBzWYubBBuowFfxycsmLacLZgoy
iKWm2BQ69VQe2uTT/WUXBCDz5KAPB/gNBnyyKhlLzYAQFFBPoBBFmZabf+ZAr8EAD1L1ctq1EV1T
vPEsTxNtF44MvK88TgwelBoM6nQCfKdwhjYviEexU2UkEXj46dA759iuaeYb947djX0ajB7dvSHt
HBjs9M7AXBJQBxlb6V4Edfd59fWIUk5o6y43MuXguMEgjBZ2Z1FocJwZlnU4yaPyROcuMX5iFwL5
72DcYOAlVfUIF5vKasjmuJULW/ysUGLHClOiOX/3Jvw2eTZZWxVFaxQZddLvZz97jrYgYNyDvmkg
wh0v27McZv3jNkwGP5IiPlVDCcjaArO8jwIv3mIDjtNkH2z+MkKeacaAB2ZyL5kAdh3axBjvJjyp
cYK8wTGe/ZsMZIyjJZtlRGHYyR5HA3URNEg6yBfwtk9wJTG40Q2yKXcN7B8jVtc0I/iP7lAs2HBx
np7MjZtmMuhhZFGmpGo8oaCE3hlQU1ESbsQtvJ4ZHt6aDHjIRZULqQJb3xzP254UQUXARyRz55kX
uy5mAQsb4IdqWRSnHmd38eOSIBhLXME1LDu8K1pSXZyqITo53yFa+tzEyb3V27dv9bWZ79aRMggi
GFYZpheYCZI9GBHVbWWDTcq5k7igUVuFtR2C7Ngb0BgqJ25kmwE8aoRYgr53+ExJXFtiQKaT5FOm
17j1l7Xn1bZ1wap4cCsLK1RIsFXxtvLLKeXvm8huMM4maSoVEfaEBOUWC6NWYHjePr2aBLvLrNUn
Rxo1GvaoTRVrMHTFxB7u64N2FqXUnaz1k5EjHFSccqtgUNAPkl1hf6bbTzxzONKW7spcGmPCE5J4
ZW9BGqZqSOEk9usF0Qn3hbqUl5yLYSLuKS97dKWcrkGDQDLwQQaXD16NadEs5lIYKy3iIikG7Rr/
oME/AYcbyOlRzeIWyBcbsOeSGAO81KmU9SH0aVAebCesfMNcu00bHfF++MKbxcK6Ud63WnohzYRe
f9TMMnKtCC+xRr/V0elF6HcXU55EPJA+eUbIE8W4Os2cClCsQBRN7h4dC+mLgZyP6gnSXj7z439n
hezEgSEhe9HQDxf68V6ZiH5CXZdWG1Ief8did9T8EBmH14AFPTLP0Ozi1xgh23iYLDax+QK9jhHR
LKdGF70tbqh4Y2WgxTi8Jn25/DKL8eD8hzD+MIvlPm7pzXO2TtsSSMeacvz3hZwBErCfL5wAdLEJ
xlRNC687TUc3HXM74pOgJUJ1RlCNCWpY63+Yljjfkv7uP/HrWwxzNSKr7QSzL4BfmO3CwD3o8p5p
OYcXjXHksLdBlSapNekVxDskeoywrigB2SHBwd1WaNH5zs7t+iFn186I0RAQKVAIftejTEtjMIIH
Htk86nOQFtjwcryLc5xzkRS1ZyIrDXuszBwi0dgMKpv3reKd1tq2W4moxCXwq85tHRe7YucCmVuh
9L1gDgPVMd/VoFEOHi8+RwTve9F/n+k0XNQp77oKOh2nu6wm1mOKaIn2jTqfvC1C0rIT/ccI2TGc
XNUzUexh6y9HQJajoyMA9EYBmBc4WlFrvmHt18n1mVaaKUa6nNT0/eiI9i62y5o0gXow1l97443u
hf1/bIblacd4U0GTdfA4Qei0e8E+B5piTp1qk91lB/Cq8FofFzmj5sbBAEfUlkmRS9Qaj16/T0MH
YR5WdqEm/Pr59cUl7l8OSb6/HQMg4jlCBVqFOMpHcnQQawaGPRy4ALIYk5iKDEZ0C/GWyBjk5Xwa
9UY1kUoGe9nwqLna2k5lL/e57+9FjWaSmAdJJ2dqZEIpHKD2mmKACsNTwgo8BRyoWip2aeiAlVQs
epFMrKr8/Y7J8alow1bFNVb9Q/VhPQ1vTY22oU30cdvul+qIv0liAoSx0QWhMDVI2hx33sehfX2y
3F8/CV76ILHP7YFo3Mh44a5h5k0SJdPSaXGF+WChGJd1GVnTQUeu5kUgpV0PtgkyXbd2nvfVtvL/
b5bzkwdeS/EeamAgB5ANRRXRSPj7wSaXy0nK1FIEIHvh+kDXW5O3i3P/A1tAuNx+14kmBlR+k8bA
f1QVTX4ZO/Gaoi2xkgw3/IflnclHRFLvCTw2+XXn4NuP5t70MPJX2eBfCTZ4at3+zEtPH12G4jJY
KCRDv5rBDN6SXqu6YohFVM82W9mtVRTCEVWLkBh8WSu6iIkjkYIJo/tvEpmP3IqXZByxuuOQP6Aw
bBjgW0U6GD1Pl9dHxNUv/ETLQqz7m0Tmdl56IY2mMBVpKXKrOOGBMp8h3cJdbrwUSfwmieL67DSL
/DSB5DeDFfXIz+6myZE/XwO7C6zDJ/ygTAkGbXSL8ryUuuAwdFmSLVSHQfEEE/5dcFPKCp55OQxK
I6PXw4inO9DpuFh1bxB4yNSm1VFkZTApUPvmm4mugI/81fLtdLSHTYBlN6DEtuOX6sk+7fZOz0sb
LrW8//YLmY/Qx6ehwUos/MJujcIEVlVsYW9T47cuuAJxNDaxzbuTSjS6a9P8ACNjz+t7X4LP334E
833qTM1OsYhjAp21RjC8i5qEZ5KUG27R8/7DyGffg3HgaRpZZWMV0Bav7n4vv50O7vNX/cF73i9V
un7TiHHdwzQhtIuhUbd2nMBqQTyOam34uN1oRCExBhsrL9tamCpAROtjhfMWe0pgEMKLkQU2t2q8
9Oj57fcwvl3O4In1nn5mx/lQ36YP3QEPC9guW9Jj5JHmjDahxUngLL355lLZphfhHMrnXKJSN9vL
ffIo16AFjJ0HdeVHdyPSBNjMFbsXgsURaN87bz4j57LpPnjQtgg031+d7X5JjSgeLRM/44IiIrIg
fhOE3ogtqxZWr3FglAbsNyyMZdwbojK39LwW4Z9x3cPU6Z8CJCa4g27LmDZTink5yF2sNkJ3FeQh
LZ4rRIqQFh9tAeMcGOiwoVxUcHeNXQ/rloIMpGUgYxLLvoKCJbm42bq0pyAiHzsvroiG1pv7PCel
gyC18vfr0bfvwdlkdwnosCjC0kc9Svamnb3+TfHqN2tjoKw6l5MV67hzwNMjqleY8cJuPb7f4oDI
FfRn3sRIswgsEzj58PEiVeQURsQMv05OlHpx+WMISTQ5QkqwTsNaX9R3joEtxLS/aclAWFlZai+G
OH8ko0RbSDz1U03QJTqVHu/ecLyXyoAYBg7zQjLop3bo4lA3wrT+HX3OdUHs8yCT/u4/7EpRdNEy
JVkz2MYnoRO682DgVPOLZ5F8uNfDH+LGMNy/Ob+ZHOb8jFEKcXqQ8+I5YUqQJRHRO0ztkiNoEQlm
gpjTG5RxsOJzQ0+POvhs3XlvMbzBbTFL3bUID7/PjUF2ZAxbLQwhprNbx7vcK5sQ5I535OcKnqUg
Qbu9Zi7yLTdZsmiJ35LZUdtUNaO+7yB5xFq011+hF32mZBrtHADEXcO2eOlmwpiHQKeDC0OyKNzJ
7tlO4LdCwAyWJ+251fyF9+n8RK/Ryux+51UfY70K9FLIdiOhkV1z3xqfl8DgnR6D35oRappaQYqw
Q3T1hmlo9Lug/cK+bR9LKa3ftGHx2mrAAEvtXTdsR/4VOuDTVitMKXcrwQk+aatLsnt85EhddLmz
z8VgsSkXdT4k9Ax7O9+Zd50nH9t7p3r+EpzP2Oeur14qQfymJhNCnsyT1FQGBIKUQHLO264j+6/u
A1jFXTsuLeLiTDkGQs7nQjRPGpWFpVTvNfFWEcnB9bbn5geXCBh/U4sBEXFKMYRwgqjKaT265TSp
bQwWW0S3M1d4OiWbyW4ev6bnYF/4XwZtHeJ4ASrhBi5f7Wt2G7BlKLYsaj/0HVra+s8XXgfa0iN/
ruT132ciTLBwnOoWIjr7ugEYr21hwmj7VwD+TPuTR3WzHDoh72TiZS1KkslciVOmCecBsyoHfd1U
ZNiWv7Lt6flnHKzbzNl3O7x5N7SgyTnJpZZYXZ7JZS7FaHSpVLWQG99tjs0BCSlljUSGvUcTIecC
LqRsfhPFXAcxGpvkLEBURvKDdI9y//6Tc8UXEXmmDXMLsjBqKtOEiMrZ7vpXw8Wo3D7IfV6+cPmJ
OhPE3AGzFnOtUy+IDJoAickTyb5QFcLcHu0hlN3GJNJT43ZOdnDdCjPonvA44JlPnnk9zUtXQZF0
EevTUEBCagZXZWaniRGLoaZPNBlVZbZSE4cXBC3mfRRZxmtMwv9Ulkr/nGXRWWxNetu8p7B3QzT1
Nr799TigCQUjwJxvuBR0zcUxR6toZXq5lBCXEef9fSI7H+zTObl/DrgdQ4tP0LksJlARLgKc+Jmq
hjfw9rg7eKC79sNABcMJkufc+Gvxa30fJfv4zJH4NbX8f49St8cTgiG8tA+RP7qgWP18jHm5lOvb
joXKmYbsOzNXwglvAwP3OyHKRzatBclNsKt9bW7Wro/xvl/kLiT3a0JZhnR9/egglfepP4EW7UcE
dhKH83WXQGD+e2gIMrNX2WyEWqInLp7c5rzx/acY/L0/3+wLWiG/7Fb2/mqIV5/LZMIa4aKkWn7G
GWyOxxhJYvJ6v5aD8J4TPvFUYyDcVIRTU+cQg9vfSVhtlYyPrfwjEmyx8S3j7vZJ8myXZew3FD2K
0GGHm3+ICF2E5lqpvfJ9ghZwPPUKO/0FDK+5PD1LkYYioyFFkmgyWGdOs0ctEntDQjxWBDArkyNI
5zDtWI5krG2UZngGsxSTzsUxp3rq4Z3OZ4hDENXfjamdBvZjiDG21e3zXL6a32oxjjA0yrI/U8M0
nvZoUMTE6O2/v+hp54ow7k8O8wSEWwIUcUbZjveSrx/X6gf23gfRjjvctRhjz8UxrjBqZT01KdRg
KW7uOJUaXLzIdi/eW71at+8Bd3x8iWkR1+z7BBngPqWDiREJKIhCdeFg/Q92EFHKSP+B7g6waXV8
IKbbEd3lne3S82gumsHxi5xFspnH0uHl4sMdY3ljNhCdZ/ocE2Hb1JvSPCtlhSNt94MDcgo0GHAg
ZPHlPFPEoIrO4LE+D9VlwpoXBDCUqhIE5zYdpnwy70Aegd18P/ZY1fzJ/XZLNf/5t2O705U+uYyl
GeEAnc4V8OWQtfN5YftS8fg3KQx0FJOsNX0BC3lx3vOUYE9z9CCSZ5GgdyJy6HYsXnhL/+Kf7u8f
m2TLhKM5Vkpj4Ty7hkgkXE0n2quBCgJqrl+cj7dYMlCwNwN1FRWdNSxVTzo1ej1qJ+nQXWxHfJZo
veq+fLBNj0fft9Rtqs9FMWDSt63c61YuUZfmiNEqwdCk2+3WF8nltpotIvBMLQZJTDlvsT+jgG0c
ncxtAsV2wFvGeRwsRn0zIQx46MM4yOcOQhyzJuJPPdifXjkATD3FH7YwE8GARK9WU541+DwDbCGI
3MOZ1La5Mt4le93qXOqXZWv/lsfCRV2JcjOY+EaopykbKageqpNd1ZUrWE582oyT2w+k8azMAbG+
XGFyU0ndsnu4rfY1PL+hNgspRYGdGQqSpofN2cWoe9UDVejEdBeRl9DHjAMpPp6eUEx2Uk8DvZR+
SI6YIVut3Xqll6RbIcrn9uQsAvbsbJgwUD8VVaddUulQmSQbgmmykWq6kC/9xHHrvJtiMJhj1Rqu
ioCvUMhObGGsNIgfg/Xzuq4Il3uPWtCto2ZiFS3vjFNywVHTvMh2u0pBdtYT/+7ubb3msjQu9fDN
MYAdjEmE6YRULqRtx4Rg12Vqq8fwlUcht5iZUDRDQW4C3BY6u+5c76JW6dIS18aO7hWn9sOV8lQE
45NKl+42eNSiXob6ifKZEf35tvEu+8OZcObOJmmvh2pRS4hiQG+83en2DtHuU4vcVuOONq3OB476
9Fdu41ssS7JR5VLdYhuWdNCqoAju7TGy1Q3aKuhykb8qAM8O+FqxnPn8MZRaJZRwwGhk2fZeSbB+
y+od5P83XPKzRQvVVSSZwI+Hph3mPDUF5BPhpaF+w5Nd3caD9+knwTqx9f4LRKm3v96yQ/yWxh5j
IodVd7qcJSSXaFEuWo8fdEQ1qxz0EXBkLTqQmSwmcrJOVjVpCjTbbtPI0QdXldFEW3vP7fs+w1oY
n+exlvMiM4kMhqVNWGhTA+0U0nuFbN+tQW/rjq5soXjjfE772xpyPp3CAFnaVGE5KYN08Aa/CFRv
L3K2a3M/FwNfySmbhHyAhEZwLg8t+GUzbNBZbXhTg8uYPDs55q1VxKmqdAVOzkGaLnFRJMYYJLrl
+eToiyH7TBITJ7VncBdo51FCMuno0JfqQSKH+rm0V+ad/8O2s12wz909ok9en80ybs5Es2FTpw2Z
PLRQcvO+ffcOl5pgkyKx8yAmIu3Vfwx4sMW7A0wQNWWnKlRbaItz1SRbrEnyXGzo9P/+0pJ9uu4+
yo/bVrlYeAArxH8Qhd0uH0tGrFQWZIo+XuhoTxvcZGs1tuDb52qd2/wk2mI8+i2RTaJ1ylAYsQYz
fQF5T2yjX37y69X5w+Q9K69X6g9/PpPEYEra/Oc8tRKsFKhweBSdX/o3dCVtC8960p5+PR2wVbJ7
HgMhRoNQudIHVK9471tqprd+CAM1ctmqzShRWwKrQ7PLvQKUfsfrR6UUp+jl4HxVzr1h+UuMqGnK
PMUNbdG57723K4uckbbfDIg0vLX+gSodR+LiS2121gz45E2XWMrY0Zsq7bDg+nJtQVMPU8N9ZSu8
42TwRz7HlmhOkFW7jUeXQhyLu4ttgpu5JBiik3yQuL2Nrvvqq6AUwmwNFuKi9GM5zoZ30DxjZgBK
k1VdjyNcn+KO2tjH2dZ3DS4s98VIdbplQgwcSWiBP4UWdAaRveqDNhGsa+lrBR9ZuPZ/a68MELWh
JBWKAWFpbm833ket2VXlm/cOulJTO/kbhm19BkIqE9aUlLtRF2GuG0SHeNclxLLhIYMQ2abbdnoN
d2+cI7shszpfVK1MqEd5ccp1vDunmPparXaFU9uCRlrfRpC4ye14C8bNfPvJ7Yq9bti49QsYVIpO
Yarr3QVu2ttusPVluzvbHwnJ1itKCu/mwboisvf2vOdOnXFCEI2Boeg0mkUfAYa2Dvpxz688B7ZE
szL/jtd/n4XCYS9hdavU4zv23ha9aopXeeXzYLmWi84pvNr2w0dh272/Rguo/7O3H54eTn6HjtTn
GBw+YOjwJ1/c3fcuNp7ndvAyDv7IeVAvZlaxhlWnryE08rNdQcm5NYT6IlKkEgIMMOer0TlnjpZ4
Qk6GlfWybrBuffPIyy8t1qTngpkrPPax1UrRVbD4qJEiIRj4OG7FC8gX1t2bWG8xWs9LSS5GhXOp
zF2uo9ySapANHZAZPO62p6cssqUTuulUztVaDAvnkphbfEpaHUxJVJKFPnfVLlq7x1muFVfaGm+3
7/FiH+hMGNspBF7tTi0zCNtgBCmqvew93umHU+x0K7s04HNqN8BKsJNz794r9rpwA1xs3SA8v0cL
tOxtnv8O5jaLMR7eZUOVbmJHeMovxK7WlMXotr6LL+m5HObuSlFRjydrgr4YI9vtavsJW698w3bJ
Gr6NzmenNq90vIQXc5nMk6Vryz6uJ+g2dvaHl6IYgIbtNZcjnWei10acGWzUavZ/Jrpp94r/BsrB
R9PmeWoagNz6UEzQcEqnSMfHwgFau+02wyw2OnZji7a1fvJrlvRz3JLGxAVpX9Z6HEJa2BBM16/X
vf+jWj9yrG8pzJt/IAZRrKRvizaSpIOcrYQn1KOn2A4F3sT30oCQPhfDQIjWWXJfmNT2XtCatENr
0uqJPLy6oFYCo9CGT0jN+1YMkkyjlJ7TnH6rTes4GogfntFfvau9WEP/LTershS7zvRjmzDGIc8x
AQ5xYFGyvGKDEQnsm0FzxO07vFhC1HVMPemaKksaG3tIkxZLChgMD+UUGDSNm9rTxxA7z2uU8FPE
HtwMzlKkPJfIoFMrlUJcSgqixk2DJmIBDQt4TCIT9vgocArai7Y4U44FqCqeum6gRoJTVAtbwyG+
3D7ARTyaiWDwqNF7AdsGZOkgdKTeaq9g3OnsBAtv/8qTzQRR+5wBUjGJeZr00GWwnfyhtJuG0Dna
DZeVbSmqn38fBpTaKDb6MMH32fQhQZS9vsd252z3uKfsQdxK0KKdz9RiQElQhDYdBRW+yvhZvUlY
CHGSnEx0kDzh8ibyLI+BpjjuW9W4msPGe99NpIY5oIIMegPu64GnFgNPtVhaIDjAIVYOWIomp/SN
Z2ENmOAVCOlt+QPUZ+fHwJIIgujSbDWaMdz2B+lpLTvP1PPetvLFzNPMKHSmJ6ysksZMCohBQln1
j9v3990KYxhYdXrnoiL5bG9i/7ZIHjKxDJB9JhS9mMEywAC5bfCUld248dL7TZUSPIb+y4PUGawY
zKZTLBHiXo4CUVfoLkDHxm2VOHDEtrnERj22UgoRcUqGXyK6Juxe5lnEsmdExdigM9WGZjGIFF2w
SCYD4y9eVKEP37jyVr8eEtuHYwT5ko2FpPz82WLEOZPJgBM2OKptHOm4xRj/eu/vLvcCKP55sd81
6PrT2L9VY6BpbEc5rs9UDEY3Qes3kcrDcm3kqkKb11xDweCWLAaYTs3Qmye8Hg4g45eeQrLmPvqW
zeFbGwaOErnRpLg2KPThbXLc1u52jEHqq2zV42lX+V8BP4pZBvdvmQwuYcdRA/56aIV047GRSRsT
w81/RBXZI1/N8Y3LePstjMGmSW71uM2hIBW2TVa3b9Nimlj/x+h0kcGksRvSNFOgi+F9oJX66WlV
BDQbjr6/EvvdbI64xfB5Jo6JWypTHcJJgzgB0cRxcKt9vmlewOXicAQtQbqB4iglR1bRvMnYhTjE
RX5BNwbGeJ3w7eHkILGPuUWOlCUPNZfCWMKIKYLs1EEKSgkWkvoqcRUX+/A42iz2FM7lMEaQ5vWg
XGrIue6RAdnIYYV+WMz7/viBReq8ZtDF5tSZONZRZfIEGv4TxIF7x/EixBMHb2eQDj0s28sjmhUM
sqOjDOTp/HZ5qDTy4F7uGixNxUhwUGwf61fwHd0+6sUky/w3MZZzwkroOj7TDzo62wMm7AnWwaJp
CIgMMtJP645z79Ql7JoLZHyZNhqZghq7jOhD9rMLUd8RHZy+UGEY3O2OJNun0s69w+rpCXT6o52+
IMen2WBoP1loZHUl1y3IvY3aGY+lbwkR5j+M8U2VNgpyU+KHvTRoA7H4fINL+DYXwDiiS9GV3VjR
o/a2ZzsXieL/L7Oh9MbzRovpj7ksxhv11licRXpP0bSKwUFkQApndQDhrfj2M33VSbmqMG7/Uoe8
FjTeKdJ/nz0F1HYYtZ7auIKd89Z97t6218Vs5FwxBoDkUx6fL9evtDm+x1j+/GS4d7DWFJvmuWmJ
JS9oGJYlW9hGB/YA5hSNVhIvI0KWQ9Otweckey39aGZ2ZxqcIHYxopyLYs6tF7v2UmAk5rABx+D7
e+GA1ca1/JODyWUOvPK0Yo4Q1MPxqBUQJfov2w/1kHkcXF1s1Zkrw+D3pLUYO88hodr3LiYLKKEE
xw6WXcT3p2Gg26IE/UYEEQ7FDSxsXaFBh98Du/i4mKnCdrWNU6UqqdVTe/a8y/YQ736Rn7TDCTOr
X5cgSH3e5/kXSP5HNbaDbQIH0ChOHbzSceuBcxFY6D8gRKaDe7yMx2J9Z64fA8ehbPb6KEE/EGMc
yseIROs8RnM9QS3Qx7pFe1/V5AvE58ID7Wb+5NjiYi5zLp9BXTrlk04y5F98dCwAFNGsilcAz/dS
c2Aj5rkYBnsNrTXCqYW5YO7lTKJtS+slHJv8F9D9/nAMXOQm2CbSGrogDYKt2STrQCqZkpPnVH5r
r78wRvf4lWA7AOcuLEV/c+UY7KgQqzddCbkwF2C8+dYH4sf5gyeGd4YMblzG/0DvxjEfjxbZdj/a
QG3RlZbiq4F52KfdMxzdll5vc90YKDlJY5zLCXTD0oMtlv2VJP7BU4x3fgyW6HqYVRV1liXJH1RU
QK6DazzrWA58/rEOlq5Za5qsMxWYIOxc81Yf2RpTA9Mdwj3LxvWOn+7XdrdRN/IGMxKcU+RoyNI3
64UmAPEBKRtP2kRry669xNuAapEjZ9n7f+vIoAlKxXInTTjJDSqZY0sGgTZROMhlgULz49SiGs7f
x7g4iTGzEZbIebJGUbQ6aEdZ09B7dCUqxO4zjGP8fPDv3tzYvQ5jnLkPFc6VYMdYxUq7oDRNz3Wc
HG+F1kKwbuyFB9rfD8ZqbjWe9x0ZhMmG6WKUCs4XrRnYH6sE2MN+ttHl/0Z3NUQeOruwg/r2R+X5
I5bqOZeNCtkNKInZYNBAwtcefvmgzLlzMZLPO9JFaaYkmpqiSnjR6ioTQFrpSQgzquJ28pAiQrcB
qZ1XzV9DQ7TdEo52/8PalyzJbQPbfhEjQBIgwC3JGpvdUqsHS9owJEviPM/8+nvYfteugngL4fZb
eNVWJRPICTmc3DrSS3q/HWknaLY+gICEd0bysHWe0RruzabD3AeyP7sYVLTRCKPK4WxFYZh+5gYz
1+CS6dd8GlkVDTN2OkNo9/1Xjgb1SqX2W9J5SULSRpbUsW62OqTT8z58H/dPCuO8GRxdEpCd92KH
BstAADmv9ZGBtgy8nzH/tMPMCfYZKehtWdBLcpJoaOVQd1qMIxONM4ToNf+pILDZ43pJQRKGnkUT
xj9AAVVjVO6+O/kaAQFE8LbQKelIHhtwZEPQD6CDl/1nIGdG7vOBPyL0AX6BgtT6yXLkc8mS5LWj
eM6Q5npjyYNhzPb6Aah5UCVVRm3zaXZJSXLVfVNH2Cu7rMYJ3YJ6C4h22q2WP3LOQPb11Gj3W8HB
JUXJcQs+lA2SKriu2qHPCOjUHk2hpnLOpuyqKGUjSPRrgx5iR0TjyFj/gR6Jx1+vt+9KId9yVaGo
ajPh8YQDnHdRvBe6eiH0trX72+rIlYRSy9syD3BHrNuR5jVNDnxyIs1tYrfWgSbJM8/wqun5NmMK
QyQXF8pmtotxPUSgdSSApTofXdU2h81c3oUsyH4jKzCNDL1aMx6fP1suBUwlTJG/i58fsJVZKe2b
pYxLepKpoH2aimE1Rt5n/TP5VTrN6QM6VfMDHd0F40XHc6k7L3XkPD79UKqa6hol+8HahS7jvBL3
RuxuWhEbVXZjK5S75E+2G1M9ZwaBpGB0ov3UuutatfzjwxGrZNHlrJB8lUG0JNsxzMFsZNEqIZ/v
J0Az7p+F9+ngTIeXH4pwZjM5ccmYZDTaqsDWWhNaBnR389j+yb78uC3tm/HoBQU5Z7AMWJmA3dJg
5h5+1zzGDoaDnz6tkydoW0Dn3uFpxLLVO1VlV2Hq5cRBwaZl0RMcYnx4VDZDqsy7PDOrm0Nakx6/
/uqxP++iE/LVqEYOz5S5WQa4O6R5lFW1/yMa/NteyeNsURYIpoVvPgV5Maw0ARDs93D3BZgt33Zu
e1J5ZoUJlgdoTUCPTzxZI5rmY/zxSYUnrbJS8hBbqvMmQ6POKucl4ot0lx9b596JQ8cMHToAL75P
EQSotFl5jpLBqNJ0MgEJsYoktlwvx8hbF3d/w7Lh4yM6d/6jOssLn8gw5dZSQQMQ39zvde+5xr5h
hk3hJ5iqHypTpfDR8o6ngI2sTow3fWP7+6/Rj/Ax/Zg+lyfYqv8PiiAZkMoywryeVnIegsTP96/k
8NneJ7oblk7wCQWxGFsnb5sUlfLJyQPeBAsgYt+sMTIv+w+fDvT5sDuf3wb0lEhvCvcipwtqEZtz
wcHhiKaaz/f3AcrM5e5oJ7tH1f4LRWggpDdKnXfdQs23uws+lj7SA6q6zmZl/sIcy+mBQZRoOVif
QUCLx2MZiOpfUNt6QrlA5Vs2s6mXpKQXSprX1UwLqBl6ugBMhrc50rchlqB+FL7j+F+wJwXberCr
Z10MpIISUhkXefkTuomj0NDBKAAh9pnXHA8Hd4cOKbxg1s4KxSPmDTn5xstCzgsMLBlYOoNc7yJR
jdQ4NkRPDkYsPx6cP/ziG+Kup/mPp+yxWpH5lRNnmyAOl4ctRShZzq2Jc9BPnQIdONQLYucXHgEK
PlUBg5BiE6DOxJpmrrYTtfV8F6HXXpWeVsqoZFNmS+PYsrTKKJ4Yy9E8vKBzxFM6cVVoIu9z0pHq
jPUadJr9ZzSP4N35nKESHXifTp1DPQfFVXfnHlPNVSUjVOJiSwmPAZijS2qC9Oe1D2f//YQlaPAK
03HdLHuYHoP9wXIm7Ezx3QcMPjjtneb/yEZHlfGRLA7XdQCZ2YD3IpQa2I4sXWceZBNJwijzaflg
LC72+2jfEm1X5u78TLlz23BLIdlvxOR7Jc1SCT3M/Cohn8zadkRX3xtjqwhqFTzJr9S8EaWgJXgK
mFMuzkKcGdt7MjdMnKZ0MaL3n7iSH6r1oAU5IeDK6jMna+8r/dHiiihaen+8nRwmtoXAkJxFiezU
e8yjjNGSZz5JjuRb+9Xu0TAx/7zNiIqIdD1di9W7mQkiuTlg6e0nPU9di6bubL/jgizKdRvAdRyo
olKmrAY71ZCVmT/mrWOlp0k4bPg56uzMNbavcsPN8lxBc4s5i3GGnQ3oDkSO8TrDqDcWn5ahynye
oOUoOFUi3MdD4rWWYmH6lpBfEpIMsWmNxmjkbeZjuZSbknMZ/yCWqeBmk4gFOD70gWGFkxwo2Gwh
nK1EjCjCYf3sjIMdnm+LwwYNHdCCBlbXcBNNTpKJak3RJ6Qluc9psi/q82yjorAwhfZs3Itu6FQH
BQJIsTdDedEi0YxxNjOb5n4xao/WVHqiFS5nX5LpcJsdep36W1UIhDjGtmxOKZW7LYNB9AXWF+Z+
108rOzWvFBTWm70IAf6iYGCYktpUYMeCpD8i6JpkrPTc19vHdKxcETZuFt/XdrhvmQJ2e+tyjP+l
tR7dtThPs5UOCcHlFJm9G5NdR6lXjf9elLHwA4dFbNDSzfUjLu4mBKjWEFRm7rcW7/zCLLO91gzE
p+0Q7m/fziY/8EJYSIbsP5UB7ZKCFJoxZIUfk0PX5V5vn2I0zv97IgyxyerpTGbLhxYLJsyuSAo/
jB+7GkBA67o13XTfQYVyipOzDC5krAYa5lYEx1b4ntYev+vp6R0/jxEQm1KdAEVHuvnBHpu+KsvC
b6Kdzu55caDlOzQfZvlvEpLmdzyhc5qAg3HZ0eVzkZ1F/+sdXFi6jlZ1JnSTSFYyBVQcqUyQiKvF
1QgsC7VcwhQCvGVcmAUcRACS67YlB6tJoSPAGUCl1S1vjE1HMx4Z+8KT+D13bmN/FLIVhoX9QNea
AjDwirehXvhzubPpeilD8e32iW1ZF/YPibekxoUy8qGtaZYahW+Hnxh9aU12WGLLIZgA1bRqd5vY
1sGtp2YLxIW6LVvljIsGyRm78Ke4OCU0caGPell40TIoFH/LLF9SkmxMr2vVEvZW4evOl1Gh7you
1r9fHFls5QuNKl74DGty6X0b7dr8fmoUZ7VxMdixBRHGWiQMmr8BDlxQSfRC2FGlZf6SfcWyppNe
HBcSH/OMOYmueH5tcHRFS1IbMltCizTQGs90jr2OuK2f6Spp3qIC38IwaQbUX5tJ59YYrVZqQ5H7
BDsynVoLsdq0/hOzU4bHSR4ozk9Ox61+c3Vlf5OTmFrmJEq5VYLc1zZqnRYJ9rzZ0zBwuuZA62c2
/WCNY85OnuxF6NODpXnt6Ntm6MKMeGQ+aqoTWKVOcuVXnyQ/i8IyyRMbJxANd33hL+OHyDreVrEN
wQcJjhgOne9oyTCuhXPJGtNeRJX7xgwE6fCT3rzcJrDNwz8EpCi7zAY2RisBzlsnMU9F83G09/+N
xsrkhezXvDHnVmtyvxdPQ/gyisCBit2mIacD/p98/MPIyugFEb2nAxZzIQwxmNW7hh53T6K1hWcx
QHNNZd19MKuw3KeWHu2A8ofsh0b0fUy79NRNdoYim8HcvhjST7c/THWDkpqEeSh4uh6wEE/F/EMb
vv+335f0IibdTAFqnvtWtuxs1t71UaqYu9yUEbFuPhTAyWRyy86itanVE0REU3cYnjT9/PgOFoSl
r2AJGJJg0tUNU8pDLcXv6xGaGaPz1Ko0dfMSLihIlzCYccGDOQaCSt+4eYyxAdXDYfOMEM2Tv55B
chRswj2FFvD2fC35Fk9nUnxtC4UtWD/yN3NzQUJiAgU4q5gbkOgxMpdXbm/sydMsWoU/3Dork5jY
FIF1NrYuwzVR0g5J3eOBEvffSPe1NScFga2juiAgozPNQT/qJMZjzqbVQRv7+9wiQGRLf92WKhUZ
KT5trTRMRgtk6MCdjt/rqNlz7zYNxVnJe7PmkZratBhgJewdXTwb4sdtAlt3buoArsErQSAlIWl3
MfSMDOtZofn8qNvGT0t7qHi4YIu4qrtqkxcDL3jkJSxouvRk0AvKI5ST8Y6rXqcB8w5MNR28+kNZ
gIGG8jcF6Ua0itkTj8BMsNS/Cp6mWKR6Kuv2mdPPU3q/8EhFUcWTce0UmnxYem6sPGWpQ7KXrFe5
nfWbf+fJtJnBqC2wavSaQp8ngD4Zee4PYTZ4jR79tI3GW9LWdExsO0EulggvWdjnkswnEoj9bflY
7/938oCow/pWk+NNfE2+mKtlnqjIEVZWSF9G0bke6JkXr8tIDw2ZCsUTZvtA/6EnmepwqfB+suBl
B/aSVD+HQeEKNuUdW1P/lx/pOFujX0pLw+/vjV/08xfFr2+aBBw4shUYpRVvg1YXMQLrO2oiY5X7
k7ZnAvvHyF1WqmRu80rW7ARZd79CMK6vxAzx4Cp5WPj5nHyvM6SWw2lntccM5RZVxldGEH6LekwG
3FXMjCM3L6N16mkfjl2MjMiYDdEhoHPoDHO4HBcxD67OtMAlKbOeMFKOLgqzTPZJWz9WSfJlEBrW
O1YLdYcwDD3dTuxjGnSZcOsqjl27n1RvuM3DtxDLCgMITRiHvD6X3Kqavu5SvLMG5rQ/E9LjZP59
2sNAbyhGILC1Hq5SisinrKS8yQtEEmHg6ovtlqA1Ja+3lW5TSC+oSO94rKw3c4OCShV6HYac6MPS
vIg/bxPZPq6/WMEwrJyGSnRbn7GFsvB5d+7sfTw+dYmCxC0+VhKSPSZWMqbhelppsZuqc0Hvq8pV
piRUjMj6gDyoFkagUvff5+plaB765vDfzkp6xLBEMzn20YMR4xG1HFs/L8vuHSSEDelCWQDzbdJZ
0aIsExE1hR+I4MGcWexwjUQO8l/ebUKbl2LjsYclRIQi5r5WkzAw60Ur8JwcabPXgdtcRLqDeQvs
z1CE9auYyr5jfboLLjCoh/z9NSWSdAbRO9gO3hWuFu7F6Inghzb/OYrkGOXfZh4oeNvyHpcUJfXM
xDwuVZsXviBYaGq/BnWpiC1VPEmqKYYKi4E1UNDG6dgMHwGx7nTWuRaG0zbord2lyZfb97Vl7t+s
DeO2jieMdIpZmJAitaGnE8H7xZkxiiu84isNnm/T2ZILJNmRYQekt/6bAJpjufCqhgAu4lglH7K7
ftmnqYLI1gUxCB3ALSlGOGV3Mud5kvcLhWXjP80ELePJO9QICTAhDDh5y5ahwttetxJewTlOUZF/
4VndADEtj/xk6BeFKMhNCG++0cIKeI6SETVtLskCN7HcXltgFRg2rDrlIxbg7cMk3hHDr4j+uGSd
07CfuVA9NrcMHpjD9Cty79i8tf79Isqok5JXbTRCr+p5VyWRa8c/k+XfZ99NFORRecPKN2HJ0TqP
khHoGVPqc5ZZT00VTntzMqdz1Q2BKsbdiNsR4FqErnlrihLPNUMAi+nHUMypX8bBvo7iD2aEteBG
5y31YeLnoJwQapDR6cwXY7Jcbg+P1tA7xb2wa6dL9dwxbLTrlUH/4V/rxNWHreJ8cdLWOHQktYfU
13X7S2QPTozJSytOjglX2EoZeXAVpitS0qVi0hiIwn2f+mk/7wvi1NE5Xl56YTum+UE3j0HlW1Pm
WfFuShO4n9h7D6s2xdPMhgK9QX5esFqygWQBMiXw1a0zh7+MlOCFdjJUzWUbwgs+/6EjmWjUC2e7
tVjq5+McfOjGPD+xeH5uB6De3uZok5JlYA0KgYZyIlESbNHYWC2pb4aFx9jXKGqccrL2t6nIsCJ/
XdwFGckKDLUVZJVhpL61uCa3YxfZBmcpgv2iD9/TgcIG1Lu0a+6HkD6QctxzuztQY8KKZLLsRNi7
ZOSn2x+1yTpUF2bchsuQwWgby1pqPkKhgK7nGKcgSJ1EUfrdcEswecDUAwwpMxG3XKvGkmkl+sx0
6CwR8bEpGi9j04vV1I856V+x9YYoBHSToDDX4Git1NmSLk7BWEd4uaV+qP0Rlcwji1N+AZyVl06/
bp/epjm6oCSposkQG1s1KM3zswH8lgR40FhnZgkk+7FGcXy+TW4rs2wisYf/kBThsLrXR5mkdhLV
iZb6Y0IWQKbnyY5VwNTLTBK63ZQF2GuWdp4eBRPml7PhBATc+kirAl3DUfo9qLrJi7B18j36Y5s4
CGFSZstZWTEa08AIPqstzqgzO/XSOEb/dJv5TUm9ICKf9dz3kb4EIOIgGqT+qLu3CWyENRSBLkdh
DDHBb4CFhciGKtF56idzY3t0fuzXTFpYPUaoWe5u01ovSgp4QYvCkqPBAwG2FKoV2F1Mpgq2jRXm
16bpjlHffrxNQp7KWM0NaHAEg4ii4DSld0JSDgPhBQ6sW+pTIXInGPDothy7Td3CQK9P/Vqmr0sO
KG8r+2KMiRtOk8dRgBj10i1mlK061TdtXOLVNxnXAlwbDIU6AQwOOzU/L/FyzNA0QXPML5nOOD3l
BpCC9cEbuoemaSHM5FtilF8pbGVKY0UwsWEmrr5FsktdgK5zEqIPDu2E9GQNGXdIOldn3leBky1a
vp/yZTzcvpXNizco0NOQFABAsHQpRRxVYzfiUmqWtG4VtXh96GT591adom3kbyrSMWN7bSX60EZI
Fh3s5IPVnorg9TYjWzHtFQ3p+Ma4tTNR4fjy8SVGTGUg9iLNLxH+Cohwm7l1I24eNYDU3Ca8qaaG
0G227rwx5PmctDeaokcXlk/JwcrP0fCteyGtgsiWpQV3/1CR7qkqgQWMMa3M12JmoA1j6nZZFqfH
pur0zIsHfbnjlt38kYxJc6r6SXtAdgsbpbUagNNakLgiaXunTIJAEf5tC9A/HyZdbdaWUTGWSea3
u+GjpvBnm+p5wbV0p1bfzgGMINo2SeG0rPbm6WesQstRXaDkxEaamm0jIDh9GO7CEBBa868WWLe2
iBR+SUVJchmk6Oyo0NBYu0z70LhfjsNybMx///y5kpT1Iy7C4a5Nxz4JIY9Tf67DyrOCk8hShTxu
2io84EydUZQmhRQ6pn2NXPfas9slgcv6Pcxl0n63s3NRfrutXpvy9Q8luV3LyLsFlw9frvPxvPSf
kth6j3G6oCCplhUibz8bME5eQR704WOpWsS1HsZvzvWCgKQiYT4kSZfgsPSRwbqec8xx5vxjQp7X
wCSkjYMFM7dPbft+GLE4A8a+LmfarVIPkmhGf+sy5O1haYPwsc2DQ2gHTg5jhSi+T15uk9zUVSzR
pihR2AhYpGMsYQYhEHhN1PRLat+1VuIwTdWBKA/K/hVEXFCRznKxBDC0JgueZIx8Orll4o1F5kyU
OJUxFc5CW+yab596BKBAOo2cMW2dtMCbZUAe187bncmAzcCwk6yZPBMtWR3zij5ArqV/4jpGP26f
ykZEjlLHWr43sZyBycnRYRrWbiB8b1xFjtXO3hj9aZrnjHzu7i2uegpv3oGFWJGZyEUA/P5a9+Mu
ASv9Go+L5p7ALR263nBrOtqKPioVofXvF0Zm4BPp8hJxE1oHXMYfeYeXRjgrDm9T9y/YkUxZZCA4
yyywk5IjWul7Rewjz/z8JUy4FDy0BUqvb/MtF1xoLTrPkgZc1MVZrwtXL05p0btdjhLMcxFbXtjt
nniheg9us2VTtI2giRb1tuvDK7O8ahF3pr5hPFIe3vPBVjjlTalDku1/KUgJhIzzCbMI8AG9XTqT
yR0jJl/j8E6r6swRkT9RVSC9avdvNu6CouQQ5iKIq3kdTcki7VhZUe4Mw473BSL70MHKoKM1nhKd
eEuU/dHWqgzw7RNlv1WEqJGRlIPfxipORpcfy1rhVTdd99/8Mbkg1CQtQr8J/AHk0+mX8KOI6YeO
Wg5NVLMJKmYkE9dH/WSn61HGqNfcq56tql+XQqpe68iSTTiq+jwdjreN3bZCYZwCi4pRPEGN5Fqy
h1grxyXFp5d17zbJcBhKy4vm5VQs+ue4NDEBGnRPjd0/RU3kR72qq3+TOWwQRk6VYseMnNcWo8Y1
fR2MaeesdQyMq3wq6mb6fpvNrYZL5K/RHWEAggRcStbPNqLczJIi85H5dBdUyydAuS8Mr8bQcMvq
Di103Zw49EzH57hbdulA9kEWHbvUdNDQtZ/1+tQk+n6qY3+MrG+3P2/rEC6/TrKaVVfkSTzh60ib
OWErnCp9vU1hK6DBa56sm5oFAj3JgJk9N9OqxixQnp3Cpt0lcb0fxtkhR0QHeM8Px4Im3m2aWxHN
JU3JpKWWKEqNr2cefksG6oYpMFSq5wDHmba/btPalGMdsy5oiLANuAlJSQaaNQnXET5x8zVHA2Fe
26cynL6kA3OXwrqnw05vwt0Usa9xWqqCN3k++80vXZJfb/jCL4kyiXIRzpmPOTLKRXpA6R7javVh
qMl9130KtcibLDTuNnc1KkTFGA1Og+SB10de1Dd7NHHubcReS7C4tFDtmtjy/fo6mCHE2ngsF3H0
qBujnOFw9Hlfxg/5c9oqoovNtzwWYxgc3Al0ikiV3jS1zKa08dotayw2DyJ3aD/prHTzkHxqBaBl
gmAnAAmkDYqIY6uYgTLsP5QlC6ZnwBodDALjOy5O3M5OND4U3c+p+llPP01zcUiBDrP6TkNYqQd0
16qMy//BO6b7CMccBGrd15dPjFCUA4Ad/J5ULq8fS1GsDbnuMC/uYqBn3c7PYXfXxIPCem9qGDJA
FAvf0Ocm58W7nI3DEI449MDwc4a5mNZ0+7JxuGgPdawaYtwUowtykpCjgSNrgB2LiCH8lI71QYse
beVciYonyVIvcWPpJe2RNjGxz7a27xv9m56fse/2pKf57rbZ2CSGGSyMFCLvTGVgIlGONabkIDtG
Y7vxuGuwYiYhXysk8pZY4YNUtKTTA3iZKJo1HxQXu6TFe679PmtOj9ePRetKoRVbwY9+wZh0ilU6
waesxKJ82Gv8jOHrPdp93Qy6cPsIty3vBSnJeZnxQEKiGUgsWN/zprxLjbuAabswKd2Zf0foOiTo
la/9qhoUEd6mPFIgxFJ0eRq/DbgumtVYdgGjqwvsRR1/NXHtjpWCyKbnxOvMQFma2qhXXiu3yOxS
73qcpB6JgwjPbZJ76QBjHuy74RmpRKfTiSJXs3l7FzRXUbrwJhzdZRawHjPfbk658bWgmLI28wPg
+D/dvrxNQjg69BRw1MLfLNsFIQy9YcNhV8NFZ9N8KOdhQBhULV5LQtvp+lLx5ti8MIHs4F/lZxmJ
I+rCpu5G+KEszB3deBnixrFUycG3WE5+2OhoXkVMSxHT/jaZRrBNrKtgFUc78zrR9qeAoxzLKt3N
e+G0VvbSJKR0lj+TNjtUaKcY9H2Up8cl9MpZqEpbm2dsw0EZGP3GGUuX2XQk63sbUtr0D3WbL44o
e4fSZWcmCAJu3+fWARs65muEbhE8jyVhDVlQ9oFBEQWh4xSkhuFlUGr8aqjk870kIjFEDdK18cQw
/R9VXlOcc/R03WZjy1ReUpAiR31MRqOLLNxgmblG/0MfDthF53So8xoY/rtNbOt+DCoIltKg7ohW
2mtlm228tEOEb2g+Kd26SM7VNJ/a6MHsoQ23SW1eD9OZaQqODuc3PM0LdavQQoIgQGR+aiVuY3hF
i+4q1QigiogUCee8m/PIwuEx+6UYsBw23mV59h85kZwZDfSRxyYHrsVwFpruWsW91qg0Z1PQLo5L
upkixTBQ1eC4yOiKY50reFil6Dc5RqO7hWtH3MYkHpY+SZi9YLJwsOpnpFfdZklf+p6eJ4Mc2rL6
M4xsBclNwUavNmF4ahN02F3L2mAMWmriLerHce0zC6015imuUDlEpzOSnLelbfP4LLQP6xxFb7iT
a2KVSYO67VIM55MOvpjw8SASs1L4qk1xA4ItxzAo5p1kmR5ys4i0KcfcYGoXbmLU1KVWr8Mfj8Xh
NkObmmoJzKfDWWFaW8pYTVpis4ZgRNEe6b6ir00U7qc+dXjycJvQNk9/E5IXD3boWOVBiTG3CntA
mmHa2eNL2luK+1GwI6NN1F2LN9NS5z7jgTPm4nsjPkZZvcutcHebny1JMMmKeYP8IvttgD6dy6yl
Vpj7Ybeg48oCeOWfmExQCdyWdFO4doRkSLUQ+diywaR9b8H7jPNwN2twsVVY/Yx6/RNtUBnPg6fb
bG0dICy2aa+j7ugylgRcjHkYYptd7tdN4xbiZ2Ige6K1+2J8vE1os5Z7SUkyFTnHGMJI2txPALTj
GnOEjmm7ZY8tFdY+JAKrXuemO9EwHTCHYf/srSB0e5NowN6x/USrLbfNzfAd+nD5VZI10WIsXZwm
6ENlvnLxQyffUM6LchWA2pY2CIZgAhE2RjOoxLwxFnmE5kTYkbTaWd159SZjp8IU2rLGgKhAny76
vNYe7mtrZWVCAJQTA4FG2YaO6L2wL7/yrj63hrZLeuSkY12hFlvyA53AtAATaIV625l84Y4bFnYF
6og5BikX04mGj4YpXL3HEoqpV5lJFS3jmj00lHWCreNi6Lb5XMS7Pku8EAmBIFi828K6pYVI82Eq
Hw07hi437SByKok2s9w3jclPmO4HQLfS2+6QZda+ylJFD8zW+wi9ZNgMjiZodHRLRpnqDa3yDk3Q
cw4oLau3Htrps9nbdxG7M9EChH91tidLYaHlvSFvCTf0sRkW5p84YEck3adRZk1ahDFbFiGrFHWP
Qdx+KJAkyIV5MBkytkvh5mVyT+rxzloCJx7bd5gf20ZHNlJqOrFlc2fMSTwbHHO49lyfx5r/kSem
W6XDkdeq6tCm9CBzjaZlXC1avq6lBzKZljrDdEOxzP5kjw8czYHDzO6FMvbeIIVqDPCCBJrz8ayX
7rPoCqDyz2g0F8UrFvK5TT95dcHRL/ByW043CeEliEAIEF+YYrvmydArVtQcN1jr90ywj0X+q5jP
msX//aOTEUwaAEhE15HnkLJzrBUp0mKYoqAaOYVoa8xJC9RrhS3eMJJXVKQsZE2nqBUDJicqpK0S
/hgzYECX7whZr6hIVsRcugh7g3E5w6B9GNCTaWlPhtatBcKii72Ad+7tS9rSM1BcYX3sNx8g3VI1
jyOLq3WCh1u9k1mZa6ePFnudLXj0aldiV1oZDk5N/ggBM4cBndPtD9g6VwgHUvrIW0PfJckv7UIb
xpJAz+nkVPkvPDTeA/7DLmlIz83WQmXE6EEjp5WD0rgpqMNyRY1nkxHU+CmyAPA5cn9HnGWoRVYA
s0mMX7xAKqJ5TGxVs8WWThkEACYCpXGUyKXT6peaDHWZlf4S0/LQz1blBLn5syL1ByBqNQpPs0lN
JzpQDlBBBLlrDe4TOjE7FZgNCZdTY3ROWNdPvRl5RaHafLJ+uPRWY4AOgalFdwwmRCXBJwygjTEN
Sz+yX7CZe8lPiXXHx6OZKILyrWsy4MeQrUEKyZZHUWpiVJUVaIVv1eWuCLoz8sP36WB++vdifUlG
MhdTYtkoyKal3y54KR2w/sMeFfMkq2b+dmQXnEhHZoh2AtJ5UvrjkDn68Kuv63edFdDLBDpl8AJc
5eMifurbiJS8BxNW/QoClv1Chl+3z2kjulhnwf8mIQk0nzqxxJiE9XUMIDvxPDSO3S1oT9il8XTH
J+ppdXWn5dbrbbpbET9yvpgR0lFaYUgNXfMGkPiw6zgDyEbZmAe7yqtDFZu9EwcdcPCJgOlFoHWY
JoO9jibHCHLF3bRIzJ1IOD2h9Jm4pJoBWnn7w7Z0DqPYHF3fmHREs7n0Xc0YjTaytr5RzwdmczxG
lv1s3peLKi+21f2N3TTAwFvDOrjoVVUurnfShxYPAqiCnrDTLOr9kp7MWuz4aLuicwlKqWNsH4H0
44Yf7Y7tAz56cxl/HMXkGs2TRVXNUlsiDWACjgkQwAMgm3r9Rc0M9IgwLku/qFntiIaGbkSDQeHz
tkzAJRVJcZpxNMrBhMxNU9vAfjbMNSIgQYpgrva3b3PTvcK/YojQxEZsZGquOTLL0oj1pSiRDPrF
sYFjRJtZFa9FypEAweiu0o+TcYfNkG5l85NVT+8w4ejNEyvkGQZN3kbyL+64CvPEyoumROnyPBvn
/GtbVY5Ch7fOE+86jqeIiX1Ocp5jHgugfPc1bq3VvDg7LE3gRZPiGaIiIl0am3JAR3AwUqK9DfGX
wP49QwWut0kEyQa4IsB24g1yfVs2CVoz4xOIRI/ICbh1c18M4zuuBP0waAJFtQnnJVkee8yXEiFP
hYH8tnR4dl8NyU+DYSIxe0+4gA4pi2KG1RQoGFzz0yaAoeu6uvKTpj0khfZ9Nv7U8/gOyntbzjfc
NzwENaFWqKJhf+s1oTkhMXCXuhIoOV3g2JW217rwLDieFsnosfyP2+Q27umK3GpHLqSad0GOPFhb
+qKfnaD8pqeoM5X1v7cTmMh9KzQJBHZy+2ww5TWJAgK5Rk9w0bWH8BizVOHFt9obLIEZxvV+KCYm
V14veAlIBImeqspvNXEYbfoxCl+qPr63ML66tJVXlt/QSusWSeO0AbbPFJqbZp1CuzYML8ppQJF9
QxFFg8f1R2CQosjivq18UVansmnOhQp6d0NCMOCHnDhaO1drJKkWqhZ91idZ5Tctc+rgIaKHMCwc
M4+cYFK5tg12kKxGWIE6mcmFPADCrbAQPJsrpEZ0c/Eg/fVXFkV4st2Wwy2mUFVnuDsQ+a2ne6R9
sCyzAXthd1gNVBvFyRqLZD8UVHeCCnN+YomoQiw3mEMsjgoTuANwtgzLn6PuNw4AafNZVu3SpcfO
lMR4x+g7jo7iqtbxSFN+lnU61rLYk11hAsMWh67S0nMc2dqZllOr0ICNQ1xvyTLWYRrOZJzcoiE9
krqol8T4H/bYLm2ead3HjrVY5r4oYvt/SPuu5caRbNsvQgS8eU0Ygl6UKJWkF4RUasF7j68/C5q5
U2QSw7zdU9UPHVER2MzM7c3aRMsbiZE0WLpEEEQWTUNxCHiq1ww/NEbLpV5W7hKv+uCCuUXd8Fb3
uWNBS6HpHgPvyNRh8pGGQww9ha+GQC53Qb3XAb1RGViUgPGPv08FOTL9p8ESXVKU6MaKF2W5FlU7
Cei52vSMknDF2f8bDUp4I38QaymKq12SS+aqxPyfEDPaMJYeBJ0DiGrhLRkqnQFrulGs9T6sYBUj
V5+qv9LonwxxA6oJM2Fok8Ob0EGm1AhK1UpFhUlmdeVrnCWUvt22nnv/tmbeuQ7McAh+znLLCC0A
aHzNW1le1ROQPBGkq/6ukt9VoSIVdqN2IQtwk0VpFq0L29FERQLrHuQYvXjSorfUw4ydeoy5t/sH
un0bHAh6AE+DYO3mbepIU5tR6mDdP4WRNKyQnPV5Ks1QANfJb+ER7bhYsxTNymKVISMsCpTLJZdq
6ActDtDbNXYU3b+dWzFHqAK8e7hXMDpAy71+BDQsjE2h4udX3kozMtI0L3rA0JGLNJCrRdZAAmPR
Xdx8mSEx7Gt4geqkhy+ALubF5/vHWLoj6JD/kKAdbLGq/XJQwbX6SLLuBQB09wncMitQqKBwZ7GA
waTFAmtzgjGRhXwX10NFApVvd5VQoCpfFJE5cP3EsJM/LsW1HF4TpKSjGHqMJQGKZld1pj6uisKq
n7vSrnyH24TZXugYjMA6IMXHfpbJA4965U7NPcnU5dJbDyn3lvFoTJWqtGJozJlpb48HFAjMcGtw
8ecHvRD+1OOCrJUmHI+TeitrMGolww8Q+soWu69SaqxByDnijT1Dv90a7Ple0eDCw71SMD5+Tbjz
plCTPERJaNtJCyfNfAs7Abw6MMP4dJ9nls441w9mTHUMUNFo5xgdi9pMhINlaNUuBfqdlm887G7Q
U0f0IpLrGlFZTt2tIGC6EJBCsBIw2iq9Ii6PcwlODl/vJOmvZobYZrRSL1zf1fep68vESOtjCd/v
hxCJh4NHIv+YhyTWGZe3wI8wdLg2eCDoFaOhIGaITkOaxBpO/VefHMALCmbyUmYiafFAMxmAa8PP
oXefpGmtaNPg1btAVdxCAy7KueVycyq7TaIw6oLz5VBMDxMOQnAUECvRbej5iOhZ5MMGtjUkOWBt
5ADRxNt9rlskgj0kc95zxnqhXKoq5yZfl0HEx33l0UvXOkn9cp/GAmfr+gUNyqXisPc+a/2kAaAM
b+pJtCnR3DpgTcQY8nZQ/CX1MRkaMWRELIvMrWtweeFrQbIo5qs62VPHMW2APvKYZae+Z+WMF5kO
0ayEzyOTR29fSvQcw3R53ez48iEZPORoBgsaaRBF+/4FLpwE9WENZdk5UyjdnCQreWnsh3YXAsLB
lvqyW9dNaLCMyGy9KYZDXw1iVlS+0QFFW62GawLPaOV2N2aTmRjJSx7o+04QnD5uiJr2j2ObPspT
tlHClRpvBP1F7d7vn/SWVdB2hfaeGY0WcR+t6GEfUdlUpQ7YKV5mB+gscCJORFZY7D1SiXFiBz5K
81htslaGMV3fp377oKCOxKGCpRbIJdHS3RRwC5tS73YYuDM7YyIJv4J5J4XKCMlu1cg1IcqeCZ2e
eb6ndbs4crPE6Qunx2iPv+dU1pvO8nv9pqi0w3Ch2gisYjjp1wasDr1Kr9Wu3zV9VMYA8U7KDS9l
up0BONcMJyBYGkbqmeg+r0gx+ILD8XW+un+vt0oGPwLTNAh4EY2gbnj9I0IhVaMGHLxLJ88afCBI
RAPhKpkh8AvPh7wsunsgKCga0gnowfOyUekBx6j3dvRQ+/Oo5C4oMgaZWx6dY3cAgGJrBIIfZf4Z
F85IjdpJosUVUAWVkt8WUjvtAw6zTlKXfDQaULnVka9dORmf0IguMRwSejEiErWAacV0DiDm0BSu
0Ycspm7Sh1wTdgqAi0YZy7Cmc5Hsk68+suKtMT2OYkT4zvRaR4k3zSM+tBq9c/edyU+xt+bV0GRh
sN3euz6PMQNlEXOJyPzPF3ZxIamYKZgoDsRdONSFPVZ8pZ2MLOpKUwmUHIN5BSo6DJW4MKgEcD0A
+cwDE3hqujzctWLSNcmEdUZaRySMnqUGFlFqOgGoKZFLw8oTzR6nyK7Uv6+OUbTFzhCMHiIRhim9
6/P6QpTkdSIIOynlsAUvVpVdHTbl+b7QLNwqmoHQyYXwAdimdK6oTKoO/e8+bjULhTXfqRVHcozj
kVZCoN0DioChlG6lFDYM/iCayGbsUToPVkbToGtYdLvDdKUIyD4VWFqfSaVU6T4a8lBncPJCzILq
l/GDF4YK/035L69Q14jyWtjxqpWWpqxhmxspJAvw+VjwZhxSjOEMf1vDX9OkXBE+8pSq13PhBwyj
6B9aK1dKExjk999uQUUAJRZciV48oJTo4jWHxCWCCmT6hJ2Wyl1lTkojpGaSVxniliQucxP9utgb
ohfNZPnBhBG0lAN04/0fcWtk4Hv/a3gEGBA3uM5YXKZzA9fhR3CCuEKOSbcGYJ45QlRpa2UKnb6V
Q4ZYLtGcfXCAsiF/gmrc9cEBlD8NgNcTdsOo70Y12I+oAJJcMiqs+uB3vhExDrl00+jWQMFPQ/sc
IO6uCSacVMsNsAx3Wdb/DgIMKwJtUkzRYgnYSTeLYpPLa1LGFYN7F4QFVgDiD+uKNhi6X1eoArEK
B+g8dAlytj70zUcupobZRHU3Moz4giYAgAeMOOZ/0CNLo6MbaQpHE9sMgPHkPzYdxtjj0m5VYBHB
N7nPM7eeJqwa6qdIu2CO4AY0N+65ouoACIdNAHLwUapV54hcxTMub5kKEsVo6oTc0315voL1zwI0
0A591SFJx6J146JndYovPRGid3wIbIHC4HytF2ap75u8T7RI2ulJOu14qf2WA78xS3RSMrTKMqV5
VBittyiNzFJxQamApMVRnEg7L1E+h155GpXmwHXeX/cfZ5EMrD6cD7jowEy7JoNyNMqnSSqh0UYE
gM/gG6s5W+IWJT8xknCzCbt2G7FnETjAwHLBGrEb9p4CXuFqXxWBCZ9s0BhlSuWvsuLNtHuQOG6F
//720VCRg9YQMLWkyfTRSk0TgxaN+Lt2eMumhBgYbhNZsDG3bIcqNDgOHZjIXWr0TmleTkIFAOEq
QJRljKgX41ukDjFDIS0SQccVCi3zKgOdUkh5WIGfBx9E5LrlrbLMUfbr9UIP/wkhgINDyBVUk+iR
GKONizxTSnUG1yxNMUvh9/hT1nz93ZfB86NeilUnUOuY+7tmOn6q5AhLPlUsRK1T3q4NrSvdboQL
RNqsFKLHv08OfMejFofKCALra3Jt41XAdAu0XaJVLem07kkOdFf9+1Ad6Lv5l/MxT4tKFJmpLXuA
UIfaLuDK3UwFIGx/O31joNcTmTVs60FTAg3vYySpmiecr+26JnxG0OKhyqd9lYnOmsS7NQ8zIaDW
/iQpobSvr0yOUP719FhDUfG9jrlzjhVHqeyEAitBsERIQT0blkHGtil6Q2rVt7xXBIBwVnPD9Hsg
9PoYa+eB7Mx6nvuUblZ99mjR5FsezwPYLFts3iW9sPoWaJg6y7beOixwVP5zJiyAvL68oCkNBKSg
JHl7Ia8OwGIquPog+CWCVEY2dPlUUApYtQe4bjoW70uI8VTi/sQoDMzMFwOnKsKHPM2zbabXDMFd
UERoLkOfBbpM0eZDn6wFcHub8j28hgCVecIJ/ouGTuff9+V1kcpcKUPvCDwweuo6jEXFy8RSBDJR
VJQkk8RqJcD5+9umDzDxP23buD74lhSPl4XQ+EUKgPhGSxIrMjC2k3C8ZJaqMNj/4EQYAQH0CuZA
0Gt/zRF5KApZXzfw7OSwM4ER3AH/Q9MZFY3Fe/tZ/gz1AAU+//uFywDY3UnXgw5QF1FqPGLCMnLU
LNCt+2e54W4g90JpY4BN45FApDssuR5AfD5Aj3Zt6pPKkx+xMM6qJZhzTX6S8ppxdTQ+HqoIMw/A
WKPZEhNWdBsAKvdxlXSCeI6Jtd9365J8rs9rUlqkIG8HxTRdzjoxzkhnAm6IzmnNi6vkJKEwxBxE
g3VjWeGm+t6426/7F0mJ7g0N6rkGdKdESMaIZ+v9F8MZpvsmb75NuXVCo4Wxl+Dbzn5YH/11RDam
69kMMnTi6IYMJUIdJ3q1gUb788teITk5DmS9+v2wI+bBfXItxn392OkLB/KGGuUSN95UVdr8KFvr
VXDe9/3jcf34e2Vzq0NjAvrLZLHBjz29R3F2aS/YYEQeJi7na7T2glOtJ+s9MNfrNSlcm2SksyXz
OSJP38aacVQ6j3FzVEphTDI/xnw1EwZU868JTN67zNPNdui/n+5Gkj31/51uC9wrYjlnMrjryHp8
+P1rdEyTe/uy7nP88guii3deUo9suEq5SGi5b6dK5cTza2PtnZocHwPrcfWb2AURTI9sTtYL5zBo
Lp7ygiYlyi36az0v8sRztuan1WHcvenkYOdWfdyYPXl64smT+3KfJt0a/q/nu6BJiXaY9INkINN2
toI1+lPNichfwib/ArO4vnU6scY/lvXVBUFK3r2+xaVPhnjuTV8momW5nvkVMXIG80du+OWCCCXt
kS/1c9VKPMsm/+A9/q+XRom3lqtZhKBBPBcWuDGe7O48fI7Rzk1W7rNZPZ8Sk0WSCklv3omSb6lP
ubCBa3AezTxBZv/1t2lme219cjfoq3BOTG6kjOcNQUquY6NFkif0pbOlfrnfLwIjaUBju9Dfp7vZ
tGmsZD4E4233HKnNHH9Xb6K1CYhrsdjhZ37pDj/cjBvEPq90E6QZux3NfUr2x+PxvH5U1389PBDT
/vgA2U1PrC9WKnTZ7vzhRLoTLeCCWuIEUN6+DtY+MJ31+oHsdPLmm6b5xeASGhzx5lIpDSLUbT0o
PB4t2G2t9/fa9MlAHtTzqhmJ6Z6+/E/m1TKUFt1EUVWYfOh4FQfcOrCr3VNi1avAQhlG+B5Jv3Xj
p5H4VrRiGgWGkNPdKZWeSwna7sVz47zs98HDPnYdxyfrR9la7bTVzhRM0apM9+t0X2cyJIMelvKB
kJfHKUTx8xwSn7A6tJmPSGkXtCNUSTabnr01WI4zkcfVA7Fte/P0zfRUlt2vC/6k9Iqmp6Gf9eCY
7Xt9wmLCB8u3XIaP8F+EAF4i8k8GJp8pnT+FkRBJQizhRO9OYk1gyvUDbOkmIoV5ck8nidx/Inro
69+C8IciZQAwJD8I40xxm6zfu7WcmXC8uv1I3BMLVOG/uAp/aFHvVYWtPwiAFz2n5MV6F6yz8wjN
8ntFzMR+fjqdvhjX+dMhe6vN/hCk3syThcwv1Qiq2fpsH48TYMUtrLo3y4FMZI3NPWRHBvsjfN24
T35AvgOSnObQw50eYgIbxQjsl03Tn59DWQqjL2QhrnF+K3bHnqTr9Mli7X/6L3z6HyL07HdTZl7a
NThzHrvFL6VyiPu8cV9a8r8d5oeVL/xoXWy1ZspxGOUzPpue2RKF4VrScyA0b/7w0wWJQq6wfT0N
pPOLdVQju7c2G6snbtcTBqMs++YALvm33NGokmmSBVOBScazRBT8fe1txFhCb1kMu8N8Hfk6+uiy
rImCAoS23FPw5LW2R1z/6RTyZMsg9V9M+Z8zUbqkGABzH0Yz8+9fsTCdjCaOlZN33n5Pn5Otfz4V
cJZNMzm8mU8RY3rmJzFxR/ToTEzf6qnH1+Eseq/Ou7M+/+iyFSE2wtZn2Dv8ZfHLsp37c2JKv3Sa
X0/aTLM1X9RNLVuHDdwV7mH75TLdFaph5oY3KdWSj20ZxQV4c7sdzb3DEcdZrzqyshFAbhAo31fT
DM1B73Xsy74cIwPUrMAjwql5cb9ZJ2KxpjSf+ELa0MgCxBl+PhFWD2z2c1/4udhiAC+TWbqDSWv2
lS5p5aj/DsIs2XtHBQa3Cf3rcGdWDMWyp3T+fmw8tVB/Xul1NNXV/v2TnMnDr7e33vpAAM54Jeax
KK8SGCKAoYtnphfg4umIDc3QSkyL4Vf9FArvCJdEaZHWCJKM/zEkr/ti/f7JEcT4cOiIZq+ITj4i
8hzAYRgJXAaG2l/06ZDUV4CAME94UUdUMJ0mSXIuIUCo7elkbRnfn23gzdEuvk8dTcUSzBS46HDM
DUQgSOU3hP8a16yXWhTfCzKUcpShgz1lPsYLnGFtf7Dn4Pq+zC4Hbhc0KNeq00Ovjg0cJSWNAyWx
d0LSbfXQis/RPlgV1sDozGFSpBTgEPuen6XZ/DjiqrFeDYIZ7sFEROOyzMuy43hxOkoBhm2jYbNe
Kp0rp7Lmlxp2VWI9P7mnb1ZW9Wco9x5TUI6TPvlpL8u4yRZ0LCew1J0N8T2xDsVgPrpKIcq8PMkq
zhRhMOL89N0T/5PBFAzG+/FELjVfkWl9kYLEy142y+eOJJip1h2mNp/l5M6V/aiqCzpiXGILtA86
42r7qq7e0w03kOzguiXr0padpz+cQPe4GHqV5p6C19nvIzTB2vAqelLC5DLzfqzLo5RD4nEl4GxB
qbRfraPjDOQx2/5OiA0P19y+5O79x1o2Hxcno7QENhJhyWiBS5RISl6R3lw/PmrmQ0Medm9uYuom
89nmbOm9Z6N0RlxOQ+Ohd+McvqjcajBt1z0Z5/QX2vkYkR/zcJSyyBPfjzDbPysLeLwawenWq0d5
rsLY5gYag2G1foAV7p2N0hhl7oUjp4IgVtC9b/dHZ92Q6VD/Nt3v0+kf3CSaHVAwQ3/KXEal46DO
M9DDJzdwZ2aYY0cj8ikorU7cYKBA/3WfUX6KfddHuyZG+TM9hgg6IS4h1dtXpK+Q2FmvVsYJNRP8
YVjIhUz0NbGZhy5E2+C6EqDjMzGkOMm0w/6owFoT+1C3c0mIRW5muXtnoyx+WctVN/UghwXsjTWa
4qYkQA22tP0OwzpnZUAMYzLsM4smJei+nI1xFFbSGR17aWbnmB3v+Sd06zLe7dabub5KSsCDLEyT
QcDZrFdERgB5Ce16dDaZ/eS6E8d0e2/11zU5SrqFiDOEvsWxtq97XiXZB7+DoN0/060Nu6ZBiXVW
daHfYwruXPaW8xqY8gOPZVGmeZ/Kgvm/JkMJ81gNuQ7wEQnViS0PFCA790lqjke5NVsBDgeLC2cu
u8eFlAug6VGjcjXoWdJxX51jjkx75MOYWorBeXQUNE5oka3EnydK/6qeWQw3X8udY9BtUgVcjEkt
8TrxSF7BBBBgeE6/XztLttPgUWPQY/A3Hf9whiFOxXxr+5fwI3D6h4yl1BnvIlHaofPjGhOrONB4
et1GZ7m3VM5JXgokFrYMzl5wb694jg57OCXU0kkHrZe9xZE98dadiRDrqSeslPlC8e2aFKUYtEBs
VN3DxaFzP2pI+xCADisbtJCfvKZC6YMgzeUm10HlZf/avryPtkGmYtNalToHjk+2qZK3hJAD97bd
b7njfmuZ5RF1Y1R+/ld7SaMNqGEOePNhZvxQJe3qLwBfwbFy2X0YLI6hNEfMJ3o7jTDMvYmaYB+t
NROYXplKLNNisD9DF0qU0miFyK8bv0OOkmytoiPoNf8dP7FUE0PI5FnrX9jjqQYAYt/PbKmQvaWv
DPL+fjyT1QprowPywlC8M+fd0SAy5WpklRfEwDWUzq+Dbyuk2lkG8YGiYSunLtiz6x4ygx7lbdRi
XokBwMFQkjgG5WaHaqpmWsKDYbWsBN5CgeBKHujBOr4Uaz6ZbxJGxXuHy50T57hGWcdfh+sdeoOY
1pJlx2hIVq31Gr/scTwL6vi4J+m+X5tM15fFIpQ68etS95oJVFqz36QjQdKrSQnhnpUVNCUKDSy1
zPA06Kb2ehwNYJODS6bji34qUapqmamghcDv+rkoV6MK8sbr+3p26F+tCRmvwfJW+ziw77M86/Io
hTFhOWPTG7OWTMm0zRhfZ6n6m7G0Iqj4rsMp0pdcJfomLMxaX8uYpXaMN4NlwxgPQyMoZ3U9AtH/
5846i38xHPGrFYno1i6r4MxibRqELtITwBhJIGXt4dwKlsPva6d8gyVjJQUXsv1XnEAjvbZjFaKb
HqRU9Ay8qkCsxN8jqlw1Wfsb/qnK7GFVQny/meEQS2nQDe5lptbSWMCeSChz7B3RRj9XiIgo3Wu2
sWo7York2WzNwsr2DGXMsC/0Og0xi9s4nU1Z0tjyZJ45M9EtZWJFQ8yXpNSH4MElbSvQGWdBCyyE
X4mDnCVcLMaJFlJt1y9JuSRCPY2pNBQSOnZe9hihbh+Vw/SOZJuP0hsz4bZQ4rsmR6kQscPkWTkH
YGiK2BefOpmduS2zyj3/6jtGkx7Bx/R/mvIKyPTmy6t2dCzR7lsbxajJtt1GMe8rrIVMx/WpKL+j
EvMxVueQ+UUR4N9vp4Lwq94E+oiNCTOTRMR1NUtnkZ1N/51T0kC+fiKnwIyaLxNblgrPNHkSW9++
w/KOlxUycPEw/4k6AN0uHOdDVPXxCOe4NbE5gDvJtclyqpbP8ocG5eZ0htCO2OE4K6/t8MtGioN8
s+oo/yVt84cI5duUeloNkwcir3MXaG2uUxNNRwd0HG2ylfsP45c/5KhYSYt7YJyM8AK2+9d9ujdr
y3xCGpFxdbMyuOWCP1Rmh+7CHVXVTFInLAA+vxQ8AfwVS0PMl3Lv+5Qy6hpRj4UK34/Jy16yhMMB
MZjL7NBaFtk/x6AUUZl3gzcMPwxQfxjOtN07+IMm0+bLMLNDGZJ+Z44urJnumN/RM0OEl+30H/KU
Yhq11JOrFuSdo4MOaBsTwAxXYKETedYSf0hQfk2YlWogK/MJX2Gg0Yh8PJ/R9OavbDTBo610821Y
3wzmWFa4QDqZcTN+FvxdcwcXyz1AnieERAGJdvEheeP/ko/tOrOxD9h7ilxm/+LCTWKIBUtUZgg7
gF1SxxyU1PC9buLPo1dP2Msl+W9+3GDRfFTwqPFNobjLdWN0Q0PEMjqMgh7gI/3NKSuU67ETCgPy
yjwUiU33lKSjT0xQOE7kz0V9ihKfSJmt57/u88xCpDS3kAASBUMU837S66vVQm/k87oUz0N8VgWV
hMChvE/hZ/SHkj2QmAeD/jUsRh1DVzBhIJaVCLc+Jq/JGln7d78yjwlqjP7huBa2j5y5ytzdL5X0
VkFwUtFpd/XuYD93qycGMy0eGBjH2CQ3w17RYPgxgJyVrC3QPBwgZSCVllKzsDqW/BGFB1wNoCyw
xQnAINeXmqSYd/YbH95dY74CtzQghkb6gsQ9QaJ2gx76IbLUg8e46QUlCuC3GbtXkjTAoVMW3NdF
X24rEWRlieSd2w1AyWN66DNHUM8JGEEARQO7CUt06bYjzAwlfpkb0ADH8r375e24zeYb+P7Kg3Wf
cZbE/ooSZRRipfenIgClytlqJDobdixYseVuW6KblXOf2lI4gAkRxcCihHkNCb3hPE9KGQ4CNFtM
YrIvM7sTyeQjMSKhS+axM2VMWtTTgdsPKulWzyhxWQzWXCqSoGOFn2EqZvwt+gFHfxgq2ePgMm/E
w+fgNiEJXTjoGr9K12boZKY1HVkwcAsNIDqoYsGLMGNpAvzlmlsjhW+mkU/ls1StI8Nte9XkAe5n
Ro/FylB37Wi2GmAHyP37XgrEcdeY/gKvYjaRnkXje+BCaJ5gnJEYt7utuC7XARF/nVi6/KfPiGLY
ecx3hpcCog3m2K/Pl3KRmg2lBELWOJpW+cHP/QXVS0KO6tpHUyVH0o8O/yfthcD8hU3JpSVteIJ2
UuDSCQ8sG7rkaV/9IEo9RIKRNQknGufa9g/7xAk3tfnuuxzRDklCukNk5wE5sToT56/euwZKO3h9
4Ck+ptTPSUiMx3gHQXpy77/pgo99cTCgRF/ftNACODEBNvV57KwsAIb8dtjK61BheXMLbtYVHYpj
9daoa8EHnW20bu3RMLveMQ4yqc+mnWQWBvrJBmuN7x9uIW6+IkqZsaiRU7/FiP8ZNCcbgDwdb+Xe
RzOgj1Q536fFYJEbMNLMjxW5LNSZZ8VN/yFZfU0iJzUVlRw2kmmrr7nFTNPe5xCVp/Rt0CdcNKW4
Vqtac/ZgHjLTZ+j0BWHEciAM3AMzSwHSPD1FydU1l+S9Z5wlSyLZCrt8BmtaTab/zB2bdfdLWdXP
ESJPhWjK3o+xsNSJY9NHgW49PRbvCakaEidnX1mxEChuTw9QUx5La4B8xOPwFFPxzeCnmM73zlNp
qTWGcdN1LhvYyII24SRxNBaY7S0/gR62SQC9Y4aWUqlYYch4LCYpY+/8ytvnc2CicvHKMtbq/GTX
Qn9NhNJ9Klo+jaICkZfX41+Os9XNLXJdjmAJHUndfLV3rO0eYwjHNWZafTc4PrxtNnZw+DgcDtIm
fUA0fgL6OdlsQsfcbJ7MD1by5qecd+8nzu9yEfr54eSrnoKfaKHD/vPTQPa8s3K0M+9Lcl4dNmia
mjYbwZxsF60C2CTCMkSz4N78AKBZGMAxQIsgbXWn0FfEqvI8VAMnB7uEFXdy+7diJImbH7k3Vg/L
4pP8IUcnPFKAjMVTZXhnWS/MSH1VSgY4w4L7iUe/oEBxsl9KQIfpQKFysnVYk/eS8Ha5KU3DDA7+
W0GGl8oUGbr/pzmavkbgm2CpNWDLeFzm9TuGZaEPWZ7J81RsTkoim8eQOI9khb6jHdjpGR0zLOZZ
mKaBDwFfdAYkAfbJT/X1knnqxIvqsJfPCCoECw2laM8pLe94+OhJbre2Bl/u6eO+cv4p2VInvSJK
SS5m2T1BbkC0siA1NcFYUviXZ62d/ev2y7C+vnLX6ju3zCE2m8w0TyrWRhXk9PfN4PXhKeHGPueO
a0r8DhmJICffJFZ48k/ew5qMr5mt/pI/ufP9oy/oyKuTU7Iq8royRmUrn7OQvBcSUddAYWZ5wQvy
eEWEclT8SKyTXAERyzi+q389AjJnWKGIdrp/lltn5er26F6roM60oRI7+ayvguPjg7Thvu4TYDEn
PW0yhoXm8QYoTEf+vUEiSLIwUbBeEdnaDZv+NSHmc8/QZgsTFDiWik0PAA4DNAI9sRePKWBvkxG3
h1FxzDD49rnenwk3DwtuH1eauTIV84nfjiTMyPdJWjMOvXitF/SpTBsnD9ibrQyzcKRoQJyrOE5p
nuG87Nex+fBrnrE+PD8Fm8BG1pzxpgvJ0evTU6IJDy0LI+wjP3ev4Ye6gWQOLhouodTth1+7fH0A
UEPAakNYUn1Xd04JImJ9/PN85/MAquUcFfe8VjnMwT1qto2mks33+DnfuG9ZzCrWorRc3DclktJY
q0hngDbaMXyUAl+SpzWZTradPnzIuwgpaNP4J/0Q1/dMySg2n3bahLVuCGGczDpD+a1ktGC+aSx+
XoiJQQkpOCw6RUYFMFnXZkU1wijzdQEvCvH5FLbrVUJ2ACKwUY8IrZGwuo8WcD6uCc75jwuTkoe+
1ggTCG6t/TtKgeChR916VK0VWkzF2Wc1kYBgVnsWVevFOWe34ZIs2hXQ3A+y6C/ZF44gr5ODuPvS
zttT8j4PPbEKIkuO19XNUpKqTWmuGQMotubWcmK3XHXu8Cs3jce/0D20alBp+nh+rvYxbtlYn5Sj
ttbtxJYPDIW/LD4XR6eEVmwCRQhS/JAYHS97p1sDbxqDIatwt9tJm4JscgudRfz/Rx12yVW6ugNK
cktsVROUGKRL+wX9bJiryFfVCIeXd0/M+asFj/+KGCWqsid1Q1fz8zmjhy47t7mpaKTi7Vg9qjEj
XF3Inl3zMSWiIidxeVHM1Cazy6AH+ae3TY02x9NcFbXuq33WRdJY6wDD5XzsyIbU7BFe6KRDhQ0T
PfM8DxBDGGp+oQ386mw0EJ1eYeOxVEHp6ftyA5QXQlaYJsIwG8aOzcwOLY1h1hYaLq4pUmooD+I4
jBtQVFBAendW8dpl3OCi4fwjBTqld+qpSfWkB4XCchQXO3oPtn3YINyB58NKdi7byQtilLYJJaWS
lAzP1Vn6piaiaZ1//IMH3Vpxq8RNHc7iLNaOo2Xn5IIspXICI41EIQbZlGz3ewyTwB9y1rpFyG+y
6y2EehvXd75c1jAOS8XolIpJsD4qGXMQfnndwiVxHAEaJn/mbLL6vbMRVW6eOCszEzMyWbw6v9tN
tHBxZkrFRE1S93IP0jkJHlRTIJhYgDHZoU3S/rDNJ6T6Tvo/CAEvVQ29cCMd9Qi5bBDl55EqvO05
NR/XK89ZHUR0VTFYl3VEStVEQZwYcgtVs92qvVmhQDxXov/JeMSVENJbIxql0uMAwPrn4C14Er9U
1FC5t55sTyxG/Wl/vPNoNPTuYAicyscS+CXYKcf4gNnqfftS7QTrcz3vdyCPj7CPu4OIUfyDSuDO
72xt9QYc/3BG/og//7cbptNmkd8LUzvLq2gLBM9JYnO1w9RuYMuP90kttCZdXzKlh5pMEdShxSVD
QjnCfzjrgRASmmDX52GFGc3TN0tEbqut1yQpbdSh3yvhMwUxS+EkR+DL8mv0M7gmZxlWv30C7o5v
GW/crmYVIX46Je+9M6WQoshXqqTBYbF50sKmdLPhrEcHycl2VXoE/b3oW57rQeiShRxtre2T+2S+
vf2CazKZbwe0GN2//YV28euroBQV1sxVQcHDCqj70v7kELmshVVnm8ietOTrPjGWB0hXRnS+qIOx
xr3H30A8tZFwc4CFtQ5XQkrE32/zuKK2QzLDcs0P5IOhKO//gPl2790+5RCpQdxmYyTDqH7+jlmr
DBYKTNdXSWmlWsql3u/xthHElgCfzT582PcPwAgWsDHh2msfpiYc+AmaT/G3TklirNV4CEyMlXAo
G3Kkb1cIwprHiNil4fIke2aIznxDNzcI9EOVR4EdCJXCNX3ea/0wwuKT8zbbKZ/yb6BGMSgsuiUX
FCjHpxqlBj0BoBAHJzHdda01cqbCkZf7N7nsQF7QodQOEKW1QJrAi7yJ+qO9evj1SzDn5kv4qqyA
fZk1LohRCidtsM95DrfOjUGq4qh/d+kz1juTIbPr87ht0VDLQh+fBffeS1GaxtDHLqsF3GP4/Vpj
/Qy3aVmLopZj5YtjUcqjCqLaE1IdlVzyOsNgzfgVj8/PM0gS47lYfEc5NfzQ+Go94gK3YWZNW9ma
dMtieqks3qP0QybGEbbhaLO7+IpZo4EnyedgAx4jtL571wCY0QuzH3GZpoaMClYByjqNWsFHBkyR
HCiY2bKSIxQhDNF3v0UQ434xC/6z8NwyxX+I0YNbldJxeR9HCqIKa28lWPBh6cQEdgWT0qKJxR6B
fx+LnuEq9VEQfT9UEF1gEMkg+SsTx3E54rygQamK/+PsupZcN5LlFyEC3ryiYQiCZsgBx70gZs6Z
gfceX38TsxFXJIhLXO2GpJBWChbaVVdXZWUOJSSsBdb9TWF8tL4K8ITJqluQE8Xmyv5bAC3AuV/Z
mrmLbIS07eDClrLZaxxwWQZr9XryfmjWWsW55ZP7z9TNnAUgIdCoYil4QCzSVJr6OO4bPbe0ihjO
+Xw2FZLrO3P33uwOYLHY/vyAIXC1z2T5BXo14pkD6RXX99wSG1Mx0qmL3LWMxmLtNRDhAsLvdmZn
TiQK+KYJXQ8HwG41MEXjgTaxdKQ28kGoHW3Jc0pOJ22NaGs58rka38ylMF0bu9yA8b287d8ko9mP
p8Nl2j5k9XW05L0mmA+0smkefPazFW2btuDcLhacaotyaAZRI6RHqJfA4t8QaCHY/Gtrj6+36Rfn
Bx0KHpBQYJEb5efMBh5d5GWZcILDixm01AK1X4PxTNHM3AJkDoESRP0NBPOz7SGknptJ9DQmNWfU
UiWfzPfaHbYY7lwbme2NtvFjSm4zAf3pqvZRfUYHmrzZyc/+DfLOHFI92rD7f9DfLrnJa7OzrcHz
mejm42R2X2t+MDX+V+h6dp1arTQTZFB6TbbYlH8fL9piluTa7uz+4bNmpLohmZymhPH+kiWBU3Kn
X8BrtxaULG3Ka2OzcJXO5Louk1xwxobIxSFxt+OnH5uKtsZIsXjS/rF0F7TWldC6EOPEdL4BC829
RrttewH74NqIFtN014Zm0WmbRILfTIYiVILAIGwgnw52X/MJXQysIaxzGU0/+H8fAuD48O+vkugh
L9d8My1YpIKJEChv8vN3nYVidQJnlw8EwNu4woMVZkrtTTYllLslwLhy2z97oappazP52/T5aGAz
jzWGXiNw0CJzkKt/2wtIVb9RG7pQR0UT/xBt8zJx1Q5b/Gme0Gl7uWz1kbymMUDZBPQ2a9+zeNVf
r+zM23Bc0bcDh+9B1clI9Mzsz62+4brVZ8HSikITF7xNqABB4mS2oiX44Jo+6WCIStW98saCTtbw
UB94XjvsS4HftaXZovItJSthA0vjM8JnKiaSqhgtPA1goHCnUyJbxWZacTFLp/7a6mxhFXZIpL7o
BSdU1CHSEpOukTobn1DvmdiwWGR//67VW6bfnG8m6FzIACYL4HWfI51aSKXX5SAIztsbA7qlDIBH
lVF9Q1C0fFOUmqvqAjKxJ9JsEhd8oYO5Mui1D5gtKsRLESayvOAAj+l+QnuYddoN7RMv+eRpAnxt
hk6CoTC5YMXy4gV2PfTZIodlT1F9jKGnlVa8oEJLvytkt2uQekaooUrmK6GBi/RP45o6+uID99r0
bKWRkPXE2Ifp/A+r96XDs5YIqHvjAgfXaey7/K4ohHbtCGjxeJuhp2xl1pc2uDShirHoDMQVZ2On
lRQDH30JiWiQeh33L9nZO/mxerl0rz7qmn8f21sgfFPwNvvH3mzASYJ+jkaCPTvMEZ/7DBG1VnXR
CJi/As6M/Pdg7MDLrOwEMJdmum8OaP3acP9FZ5sCyCHL8yykHKco7PZW8Do6EkDeJzkx+pZoXvWl
U2cI23qqrQyb7ut04kcVwJ21c7Zwtm/szsKHpJR8F91tEp7j4KUGacZbgZZW52vEWTvzFu/8ScH8
ux0/tvV+Q1k/0mqv2NoXzGKKAupxQ8riC7yN8Io25C/0tJ5e3vjtm11t/3rGsFlZ9KVdPnUGSNDk
g34TenZu53rIwauRACbmdNFT4LAaCjqDnRhTGudU2b4pvD/eZb9cHTNndmNwNsQhTgMvbinsMmC7
oUTok2OvBRu61alLYn1un93D81ZX/Zff+hJAA4AM1CCsjtBDsPIp06U3+xQecp3oGUJvJmRCZp9S
QcGyV7qKcmTPiPpE5SVH/iopswyeBPQpMfm2496zUVKF7ifJjKg5hZ0WKL0a0Lmas59FvhfCUg3h
AmMwgW6icNdBQi49tjJpe4uKG8LKTkkd/FEvQPv7nazhRZee1ddD+K2LXAVQQ54NdQ41Tod5rn64
2mIVH5S/jbJ3GT0/UVbhkrZxHs/bUph4Y3QWJg6jyHRyUlAORWslYicj/EsxumCPCGcMospHwuxp
50IDy3JaQ2MuPatvjM/uothPJD9WMOK0Adj4OYppzXsSufOQa1kB2WDqzKYrae8FdDeOyD8bZU4Z
UXBywfdyTjkCS4rKcGXCsJCF+27tL1AGc99FaTV/XPWPJKgjD59YhMzaZbCyV/mZcx5jCp1vLOac
Y0nIku/zcSpN5npP6WgjhR7FZmWRp3m8ORw4FehLkiEYChX7O2ozuZFpii571/FkYuyzQ/7M66Eh
SWqMeuFBJ60ORA9JjiuH8nfHPrI721xlLoeCz8JuxVj1a2lDSA4k8hXhNkikaM6eRkEtNlSzMkwn
1QzTM0OEz6FvPce6IgK8mZox4Z4ez8Z9Avp3NtBtg4kAOdPcTQp01ouiy7pO8aIEqlxFavuF4tNX
kWil8kzRjSrmK7HP/U6f2Zy5J7mt3dTnOQCtpT+crZwEsr2sUV7dl5RujdxlNDNwh6LzznWQJEs2
uPQk9c3OtdbXxafIRLON/CS5ugDhZNACGbiBUeT7AY0EO/7rHT59CaD1UJQWOAb/cHsTKcXQxmwq
Yrici4L/8es4EUqHlZa66LDZ+v3KTrvPvs8MzuaXLoTST1rBdfpyU9cAW7d/m720H/XycEgcuGwj
QHaQ3azYvY+zbu3OtTbSNk9dzLjr2NGP/RYdMjXRIRYbfbjGaxRMYDmgDKbXi/J0eo5Pz6eVvbx4
sv+ZaGl2wuQ4ixmukl0nE1S6UmtarXXqlDwhqoHDfmzsvn9kGiz6VaHjqogQIZ5loBqvUWqa9ynH
5k33FD6lO1cf1FAHponwW9CEA2cKUQzPHNEP9J60U30evVzPP4+/4z7OmX3HLKaEdq6cZQzlgk7A
jAqIV+vsjkRaoAXGT6jXhfpji/pjm/eNtDObsx0t+xQDuWCPcjQIVGpGvzPiP44RRKpj7dXug+fU
T9HYsPZ2eD1tNrEufX4O2ucFUe5aZDtt5blTheI94MVQ38N7YnZ7KF7hVe6ASAe9Iy8ekoCj0x79
t+TAk2grm92+Y9RtrFd4SvIbZVt/hNuSbAtG1da62ha92vWnzDIRA9eXlNvgU6p4I9SvPU0Ezu6e
PUYNe3TbU9bjRWCmoc2GroCaE2+XaexodLh1K7nc1ZAfwilHnNIc4Ef1HkIXqEn5KBD9fWzs7sWm
QGYIt6UkiZA7hKjnra2ElpJMEbHJhJoM4KdLbUpGL9RBcR7buU90/hpChySk7Tis6sxQHYRNWUgh
AhJVS87NRxshvSoehZ9PVov19rJByl9aJRO4zyLdmp2DBttIypDyhKxnjpQZ5pIP1V1hiAaC9jWJ
pSXHMcl240GGv7AIQG7nMuo7JQsz2GonbMep3RjcprtEH87kL1SAeSD9pT/zr9kR9SrAar5wbDq7
IWv44qWr/+ZDuNsPyeRCarIUH1KIKn8Ila3o6izp5VMj/alJ0qh5t6JrcJ89nOb5auyz4xrlA92P
EUy+2Ptey/8axsfH3rbtTQ42u+qY4hSL5Dh8O1WhNhc9cZgpK1C843pO15O0iycI5TRe4KCJjE6l
2wlgmCxCAUagnNjTmxz8VTbtHfMaouZGo5hyTMT+ELwrPelas1KMla0+Ocm784srBOlSgCbQfzyz
niu83zQdnKikuvsUPUoB8UKtM1hw+v7NJk2QNYrzxQFjCUR0IbMM9+tSrh5VaUhFUdZIUK9lji2m
ls7StRjgrryLnxcUJDnw9IQ0szif09z1+qFp/AsrHwAyIElocdEpp95EHuS3qUGRRBdBB+B6Lyn3
LtvcSDDBQ74VWFsI9VFxV6LNxfOGfnKJQ2c5KAl+Xc7VoCFbX2YBMB2XkTr5tdUXJ7679P1rhexe
TuSMsMULO9QqV721rBaOkt6O6vgSdp+SRFr0KEtepnGjmsffVEcCJSBjZnTiXuI0qMSXQb0WL06R
w3xjTKLgkIjnISo6h9J4Uu5CRLv1LpwhudBCiN94CQFjnapjo/IZkTk9Lc3CIwOeaMlT7K2EFL8B
6fwDQKggQOucBUHEHHMo1V1SxYXgX5IUNbwnGQz8GuK41Oo+a17rPkcwT2vVy5jvmeK9zkGUIYJZ
XvrKMgLoSliEmmAkYCkw5Jo03JTb5PWM+hzPxSVRCOOptHjmFTXQ20GnBT2RDIjMMqa7U2SiGH1k
ia/5SMZDYDWuig50RtGyrS8aLjrU/7pIRDj13iWQHAoTlaPUJtD8zw7aX+7fx0d00V0pnMLLgDRN
u3oWW/lV4wq0K/oXKiT+sVDDN5bIW5/EmgFGeIIDpOnAI6bq05HX4k2k6fl5Gxmf0udGsgStNpRN
562mdxYuSQm1MrCYTG82cJnMHHfC+rzkDTzO2LhncjUYSf7USLQqlN6mKPbtPkgIFavZs5xpKbUR
3OeyV9tzLZKGXztd9y4F38JChRBhMLL48zB4QJUrHYcwuNToTM6tgdHiT6xw8S2ExhD1ah45pUdY
RqOE7RQHdWoVtuqAkoIX6GxsUJYikDTSmfa1o9aiw3tnhAQz/oezhLgF1ehbF5vkYRFlXRJcfIt6
843MfarCDf1T4el9cAs1R1N1pkbUn/E7iT5Ceq+EaBagN+y/BkEr+A4eWwjt1ZAl42bxctb3Yll3
ZXCJhyflGcdH2CUXlBma4UQ1AVh8jPJbRAZ+1GjZLJ6lduXeXXiZgWgGFRZmuuagjDabiIBKxpLx
qfBSAGDQkmokmUSy78p9zXRqsLsCjCK7Vi2bA8JVqjz3mVF4eier2Zd3jIS9SyHsM6rwGJ7rkggr
SYgpqLv1N7dfN+2xKw9d9n41ctPX1WjX9UkY4GKCCx73SnZ2abWttcfneuGBLOFGQEWAg5LyxOxy
a7Aox2aoRz+5hOwuhx7GJ+3qTagVtJ3tXdeAiwkcutwwnOpfspCMheqtIRjuE5xQ2oZkOIh5aFTA
mHkY6KZlSLdclF4aM4XazZP7DogXvKvWvTZWfKG9lWtl4aDe2JttgUSEyLYbwl5K/yi47oCcfDyr
9/HMNCAesTsiKREC4reT2icpI3lKml7AXulBEPin+/p/dKdNUdFsr9xYme0VxkVXpeiV6aWVrebU
25xR28oWyWqv3GQab1PNytmZ9sLcIKfIEkQQgGhh50kF4D1qiuP87OKWP7Vv9PVLm+0ez9zC0xFc
olc2pkFfHYAsmLRxC9jIrbeaVenQFh3KpO1yQFXqsa2lVeLxuIK7lnhBUmbz5yqJx9ZtnV0QSzSD
jmxXCt7xSmdeqNVOwqW1urY1O2Z5W4SxMFbZRfrTlfA7Km37/i4KX6j6KL5VDalaI870xwNcyLMi
8ER8K6LzH7fSLxPF1WSGTcGlSiDlFx+a8iMCCOktSq2WMiA77HO7ttKSSKefuJ8iHlXks+vI8ZoN
dfKUHSV8BEyosoxaeBsZcKxOFUKNTUicbiTpraZemsoaK12urDZAtmU7IDJBi96AODEkWfPsruVK
73cfcpS4vKZjhXB6/h7OU671g64rLn6gCcJHlu75ZuUhcu99YQI5BGQQRBYv7ikcvZqvOK1cylXG
4gK2b7Xvn0vADIIz3QmbwUpP4vnx8tyXHBQZBG+cCHYpxA3IXNyaAxqOG2i6Ki5IhraNKjGktfzS
9JuDaFVaeWbOAhqzlShCvPlXLExq7bBNfuj2QOMDcJoVZO8Qr8xpL8Iw6RIm6DHeHmA7UKJ5SP8D
Odyp7d6tiPLUbHJ+5ca55/SaRn1ldJaalPqOBnoTRve9w16+jK/wOR612GbAOLOt0dhh6EQyQXLy
LFgkbDePJ31piZXpNYFzD92x+aHPq9blmK4uLsKo5a7a9bIZ9UAVK4qWfgY1ESqaPLb4y8R8N8si
i0GDAIQBb+DtMscKV7tFM0CjSeN6I0NdMU0ZlWF1+ad4aUBVVKiKnlLEpbU41ZnAaDK148l4Bs5G
DexBJCkqb59FiBwuO2iIzGK0GpUQDfJJGZPRI9VT/53mpAdkpLFysN8GpBn3vb8pk434xVakpTZF
rud4m6wyZ91rD+AhOZHOYWASSNrmm4jp2UAeW6G8+JxK1zGJy9cwIV5hlNFAuO4jyEzafVF8I3of
hHPPa3z3zH2jyCQIIO0nqQIGN4OTdSXZhCjvVABcl1YLGBWr0XiKohQmbZRe8yW7YbRMMfB/Cshn
P16k3+a72SLdjGK2K5kizkVaEMsLWtoDRZMAOJL2HFi5xl31M34BLYESkGum39AC995H2QpDg5FM
dyCSvKlCEo1bljYHbRC1sN50qamMTzG94yk9y43SJf5Z4I7Zk/QRnLlcD7hXr4OiJArLg+4d+T+1
q0vZDhqJ7mtP2aXJiVtROUl41H0XoVkmGhW8RIpZRceIMUZq40YGK5DykOHNnR+GMNejtiC8r44m
GiV8/Iq/pQQ1FAkH87uq0OnSYFoydE/+V+NrhcIilYM/njpgX31hZTrveztnm2K6D688aVBXnFjK
fHlht6G1p96OjZkUaoxcmklrIO/0VRGhrTp+55DsxetVT83SDIy18r8wLdt8WUU0DSC6BBEK8/sa
uPqOoqV8EJPJ5YU7dj/Sn+xQHGrLNxiQQHhOsjNSaM0cBzIa0cFTpb1ghgcoqCI9f4nVVwK2S0gS
0dAgQ68hTV6g5XvZCCZrBMdw5fW4kIKUmesvnT2MhjLjooqSygstVSStfqZ2bfE5PQsmVjUy/DV7
99HPrb1ZernIe44rPcwMcyyNCvWaSbF2BC2IrPmGa7kGc+CPMbSLmxUPvFCmubE8L0dyKS0m8BnY
G6foxbNb4Ty+8/tOJlWlis37OFiIOzItjLaZgK3BPj8+6uzCrXc909zsqHeR6GL7Y6aVDUsCj/RI
OgMN9ObhJKiBgZqcxlmZnRLh3SXVNtMzm7MmcMrj7/g/9qYIMlk0g4GYb7YCAiqhXZJM32EXn+Kp
Ir2dauVosCJenzaOCz3pPcZWnqrND/2aP/WFViDRcqj/0iFR/kibJElUYVuYWauHkeqqVKUqBaHA
bNQY066Jjp1DMWY37lxSa4nWHjxWbb7CUwsnso00V1oZ00L4jrWVOGAKgKZgpd9S9NV5Y7ohVhIp
qC5Dp/k9gscfMVOInMabht3RdEHCgjqU0r9+NcMqYijkFGQFyZfZisp0mwiB4GIv87obq81L3/uq
9OHbXvssrjG6LlSbJmsS0tQyHs3Sr++7GmPBs4DkUGF18ZHdqb79mjXEel9mrwAG8flmDP8IbaDW
nBlAsaAhacyuRBSLR/fqA2a5uNBv/I7OourCR1YMkCjCbquOLLmy+xUvsZD2ux3rzCuJY1r6nIyx
0ts9dQyd0aA/j6AOEkmyqadWNmT86qltn7w2oPJJLLzV1JikpNY/c7UwfmJrA+UEXFXEM9ZeVQsv
gpuFmB0gdAxyQ8JPHxdZTL5JQl4V+/PjU3pPGIWbTEJ6EQ8C9KbcnVIxFZH2rL3fHR1W74XgxMJG
OCYR+FelizjYRWNSuSGBSYgCYmJf1MjT6nX/3oMXcTDp4Pj4gxYyNtMHSXjT4XNQsZkyfdfbT/bi
oRWx+hKu8MY/9EaHuA9RUw0NUGo3QsJHoImsAMSjUu5TTIS/8TZdA3Au7UE8LcHKKOLcgVn59iuA
VhbzQqixB8HZ3xSG67+M2R+3AsDA7VfeKUu20EcrSdIkF8zPc5dFHkVdJ/r1BXjs+g8CGQoZbiQL
UX9A5ntletmFiEGekKkAqUgIamdvQF+q2j4bi/rCdbbMvMk/FDiHJQnkP2rkmZxQEdnTiyrastFK
emXpPchcm56da0bMkzxI8/pS/mG+Io4j3KDxAslqGeRRAanUhteyZ1Ew+0PFByQFyiArbXntob1Q
AgYi7GoKZoc+S7sMosZVfYGysOWEzwLc3LtkPstIFh8ljV05YosO9dre7By3fO7lNAN7Lr2F2GDE
7gtozOYhKi6nurPkhjCRSjNEajeSo7Qr3nQx8lIYbsLd/14gsxVXuNHNqLqpL02Cgkpu57zOF8Tt
93kt6KUSkopBG0ChuqKzstemX55Hp9eWZws+pI3IVGgxuoRVpzYpgmIpIcmoezQqgd9RpY31Z1r8
SYbnqrFZxfKG16Qm/fvjz7hngJlKgYiQOfgUmuZ+A6YrjxIxfi/EEiZgQBD8BBZ0XmNTUuyHUFUu
+cePfDgJqOEEBkMugpXYsh7qjVptBItdOwLTiO9mBGU2HpngibVyOp1Xn+JHQcMVGVx6G30M+7bQ
kWaUp8zI0EFMc/ykMjviLcknwRtzlDstyzePJ+M3+rv7ArCOIkEg43aXZmvCTrLrbJVUF+Yt04Wn
DgnBmo1VntbpwMY7BRCnygReuOqNwQa3iOnGKMmH3zVeW9uyRB0seIPg7t73iNATKTABH2y70+Ov
XPKIyOn970fOTmjuFqwSCpimMlOHggS4XRO7yFGm9QiixsfG7lurpv2hsFA+AJU9lmUWXglMAn3T
qsQVSECQJarWiH4BPDS14S1yBsvXkfpbqVctnowrk7N90EhpBPaqqrrUEbKJeLj67iENtVBaeQws
FBBvxzY9Fq42XNmEGbTHf8emgGok3zVoi+M0ZO119EVYYC7dcSA6i/UUlNKP53VxESdE729LO4gh
b03HadxKedNWF3nLHDsvJuUIK2FzjKWVC3S6jO/29JWl2QIyY5crsQ9LdQoi+S6lBMOritfHw1ko
40xT+c94ZmvmcSHT8iBTuyCldqG+xJ+w2KTAcHA7MVXpzPL3lbuSTFyIAMFVzzOMyCgCC12O2yls
usDjpVYAPXXt6yF8Y5S/C9zKHvl9kM6m78bKzCU0bi8HIMmqLt12ILzefBcTF3auNZtCr7X4ybO5
rx5JOYbQRksC/JUjndXqtNWjD7Y/RM9rCPmFrYNdA0LfqVomowfvdtxKKSBzG1LVJe5eAwlS2+2p
RVtqYHB4Q3dt/99M85W52f7pAj8uRsqtLkX63WQQV5G/8ihYOQ6La8mjIWhaThE6K7djQgQejjWk
eS+NQiL3J+HQTRGtAYKXjDCyjJuFZpDgF2ZLmTN9Qw1h2Fw8V/d4KObWIDtfaytb3DCA/aCdC+UX
Vp7fIVQp8hQixeZSarHVa4zGf/vgIB3RllqiTVKXrYAklnyMLDwZ/TNYxkFvSLgjoBU6v2G1Uv15
fDYXkD+A+CPPTyPVgCrvPA+mdK6sFFnWXJhULcziwnzRjebpCqmMGjkuiSApjYZjngaNhybsbDRe
SQZP7BaNYb1a2PHaRb+0g68/aLbaUjQqTcqnzUVizoFIstimum0QBZocqh7vqYCjIZ1hJLLKct12
fGNNEWIbL+Kw4hqXLgAIGCloi0MBRLx7yPRMX8ptWzYXO0GhHdxhVnscN9J5OA7ohkZyPdYTtd1p
+ZbZlyvX+IJfvrE97dary8flCrmNaKxKj6L6yOzrPlu5u6f9PHddkEyagG5QL5GkmU8eRr7Kk7Fp
LlwCoFm/r3PbbTZx9cS7xsoWm5zAtSllwuGghxE1DqD48De3gwlaRpYa3usuXqfVb4AzAZJlAliR
gvxxj0bOYeeBjUYmnbZBYfGx8bu8E+oPPPo2gEwCilSW5qjVsc/4MY+L1slC623EEau/3CPIvrtd
tnIbzDfuryURVUKIsiAHNFf5bOPGzeKQbZwmVtku2eYdvfdDKIn59SkcLCBnVyZ2vkn+YxBkhRNs
Bs17M5clBjQb1qXcOBSLfDD6Blu+WvHviyYm3DhK78DkzEE5kBKP00gJWidOUOllfTS//Evn/jsI
NB8CfiQoKITPnnii4lNpEpStw4yiQSlPBRepnlesjOOu7DCZAYQESzP1OdIKd7sHG7Fh2nEyU2qi
We5kU97K2+5F3nobRks1Spf0AJo2hcUQxcys/NBY/oZVO/i7lQ05v2imLwFajqd5lMXA+j0bMDPK
1YhgqXVQaAk2eFHJoCNQEwpySbZPb+gdm1nNV2ZXqH78e9OygrwMRCyQmMF3zCaBjkO5VKLeEVFJ
CPRhn0EdPjw054h/FiqHb6yW3Yvsk5Dq4QFMeyv25y4HI5eBrUJ6lMMlDu2imXkl94swK3onCHxS
UMA9yhdUoyreqqSVlys3reetz5lscWjsAI4D+NDZessdT3We18CWRKu4WpXwxLd7HsU6Cj3N8Oeo
fkltooV4wYmSmfA+aeu/bqWLXKkO5atfbaP8pavsGL3unB0xZpbqbqjmNRGZLWC4z0y9FTOdiYB2
LPi1u+feZd5+/mylhNLtqFLCVNWSxaIHllFR8fPOkfITR6rCqbFC4o//ZncwANXyAFNgg842ZuDz
buT7be9EslZXm0rnGju32y3L6/lrxjwP4ElSrDY6CO8N0IH/jXWozOBxjUhEmQeu6PWvJXqse6cp
z3zfkBL9x4Or4jirLmCPHKOy+SaVS+RhLCrUmYxk3Qsj9yvfcUeoBNYKNEPjToSbQLjJzzZpUXVg
7kx62uHTA5uOtsfFDlpWJLVNN3JwjosdG9pK/BIxKUkqPeBJ0xuy8sV/Fa2Zdw3hxkavO4iF8Jla
7/FfNX/LNRjZ9Hq52d1AgACoDcUAGn0mqGLeniTKi7hcomTaCUeD1xM/14K+Un3q/HhR7np9cVpv
7MxubmxDNwpQ4nf6o/KclWq17a2KoJzsuDuZUktPbbfJbvfeWYPtbwNm5W64cxi/5iVc3ABiTSnX
22G2UgtlvgzmhZ3X78sKAF0GxUhmgvOO+uOx3hUff8fKIwaGdxZ44D9vjQ2N2OMtA2NM7hTMRio2
VaonHFScQjWoJFKP+caHBHOV5PuwaT6DovqEehYJB7NYuyQW1xeoS1HELkQaYHYUuTFKM2b6lr4E
9XEfm2O4L6mniFsd9V3QgikGuJITWXTp4XKYTfEoFDzKrgHjdD8IMfnhlGLjE5k6J2d2wgf4eAOV
g+Y1RzAy8MxL5YHkNevscW1LL34IOPzwbEXCA5wEt9PfxlHcjFHMOENiKw0F+YBWAk6+/hOWT2y3
hue6y2xOq43ZldFYAq0C8e4qzIY06l2JBlkhOFXUF/ttYoo7Wo7Vgt5699poAIyrzz4aMTenl8db
bWl1r23P5jzhKlbxfJzeuD801UtpF2gcqEfzsZU7jN/vEGUB0DgEiFOd6nZGmzAJulpKGWePsb0B
N2virQSJPNXIiAnBANOMwDJtOYwa6aMKRrwLp+OPz6lzf1B/VmmI7h6///kgxGHwsVjpOcKqldww
LkSXdrQWtMwZcT72H29v+4iMpDE6s9DiQ2nam+fnw+EExq7Xx/NxV7yYzMNfQtlUkSGfeNd52wHQ
3EcV40iVXl2SPkFLRkk45PDDtIBkIqeyiEJP7fieSOlWeVoxP63q3GdLuFxwsYLw7Y7HKxlaD+Fp
yTgc0qIxIOLlpvRjYJ5OSvvRdwmanS89K+i1AMHDSOM6p0gmNbXHnzF5jruvQCsVCx/H8QAX3G4K
Ca1Nkc/3jMOKRhbrRYfK+Gf+wkZG210CBESPzf2W9ef2AOeHK0MbJiqCM09WNoJc5RHDOGJ2iBgo
qZpjr+BGP0Bjvu7QRTAKGy7WetdQXK3KL+ELD9U8MTJ70eESVfR2okB6CBiFo063BBpzSfkFfFhs
Zf1+rFJ1SPR8TTzwru40bRUEqFgsOCTkANjbWRr6GuwgJY4O4g3/bbQDFNb4DQOWrucfsCk+nqOF
jSGhmghs86QgfEfCAuxcFFPQtXW4N6DbwWP9/fj3F5b85vdnSzCKXpFyQQ0e9r9IoQjo97VaWxbM
zWMzC5f1tZl5TKKgPBO2A4bxgXeMNmjNyvldmaY5OCeRBq8oKPw+o7masmfeH3/+XbEPa37z/bM1
r4WhpcUWvz9xTEr4szvw29ZS/YBkK7YWLoAbU7PHicJ1uZQrMOXuvwJd2Ienx2NZm6rZ6yEPXIEb
pt9nf3zEpupqr86agenfX6WngiFqGmHaUpGKnjZ13MloWdKaHXr3fybugnVmuZVN/Ev7emVxdP20
A/6Nh4RRBaU4RT0yKl5xAJj8AR5PH4z+sPlZA2ItxCQ36zRt+SujaHPkyiTBMCGAIRLqcyOf/z5e
qaVLCT4GKSqkGPHqmr9TI0qson4S4NrT+/SZIdm2VZunEEJ0drdSOVs4oDemZrsiDIJe4tMBcnDv
kS3pfKCy9hpZ65qN2cZQWmQ8fA426IJURPUPzdqETRfU7EKR8UDDowDdM3jXz86OH0t0TcXMtPWA
yiMAHpiguR3UNTt3L/CpDe3Kzmy2oCbB8hSuUcdD6Zv/tDyLM6MnwHAPa0wR0y89GtFszqgod8s0
wIjA6O+uPGcX1+NqFLMYEM8kIYtC/HZSqcDXdrvVnNLaPM3OCJ8JZV5NmkwOtGHPgJ/zBofehPS8
dhgXPMDNgkyH9eowioDGl6MPQ7Z3Nr4iwumdthIcLZz3GxPTJ1yZ8AR0PIQU9AHE7d6zXa3VO4te
uSYXfP+1jTlIKwTDqhiCTtEJzo0ZvyjamrTnogGE2KArQowtzcNcKfRYF+AshBP/w9l19kiKLNtf
hIRN4CumLNXd1W565wsa0w0kJrGJ+fXv5Nyne6soVGhWs9JKO9oK0kVGRpw4x1G8CODp+x5r7edn
z2ToHpVMz/HzzRd9YttphLz6fQtL0Rfwa/8bwewmtkJFbUM4ANH0zxzsqufB+TzY25ddtrLga4OZ
ORNzZAUfkC199Yxxg9wNe10ZyuLpgEgtqpfoKblJ1GRpHvNOASc+eGCZkzifjaeuasMt3MYigf5f
I7MlaYux4lkPI7FX+vZfpyKFI7z49dlqyGZlVGOHX2d4KavuBpQ9BoSu1qLgG5AA4q8rO7O1iGjC
06YARzy4cd/P78Xe2Cg7pV8lVF70IxfjmTn2ftJ6OC2MR8QuOVTlX8utt7Lsi273wsbMpWM9ZJZQ
jOX9Hal9oEcQr0APvI0cNTifz2tw1xt84HzuxD6/cFw2SdpwwO3+muz2J/PZfXuBztLx48EL3r7u
D23RRV6MbObu2VTWfZLaCC3P2UbfBxN44NaGszZ7M0+vxymjVovR0H3jJMHh63x/DEuh/tVWm/n5
Ea3NkOLF8pyO0UOxf319bsEZ4ayYWd5oNgjUQC+pAst/vShTahV1axhC3bRAh+Unmmve2BpT35IR
xUBpDpc8mOnmCD0OphJqsRjkvK61HX0FLyMwCTj1Shyx5CgvzcwPTYkutbGDqoK1TXZ4q2+jFfDy
0r66NDA7MWETmVI7wQCQNF/Vm/rxix7GtWO55I0vjcyOScj6dhxkGJEzaDo2jnZme/KoHCKv2bF/
cc9f2podFFqBL4kMsKVulSDcsf1aOL+8JKgjmqinAb0x8/rgTgIz9ACNkMlGL6qj7+mEmGjlpCxt
L5BnGMggIoNj/2nxu3AsLeE0rUNNwwvoQ/Pqb8UR2Ri3dJEThRc7Qlr1/d9YRM7FAn4dSfh5zn+S
o7FlkGZ4TRx2cqIDG7bDgT+4O6AXz4b3W9p07vC4tlq3ZR/cPmD7+a/Z2dYYWUhDiVoa9Cw8Q3bo
S4H2OTDkeV9ncMR9faF7EX+anQV8qwFetLXo9k82dv4KuPyA2X6RoavKTYYPwExPG1yB7++tl55M
33l6en5WHl6+Yj/2v3a/78+3Kq7vG7sC5oLOW9G5MjvZBQ/7XC6puA5hGf2Z+RsB724JeufDg+sr
WO7wlaLmBxyyszrqpdfcH6DL/1ufHXuDqwltVVh/f4f140ZJ3XBP9tH2nwNa7V7Am5t4xXYNJLcY
a1yana02lDGUljQwG4JazPpdHCB6KlRg7s/t4uG5mNrZkg5JqctRDSsy8R4Fk+ng4BmpxCtB7GIO
4XI0s/vSbNpOyjjsNAfwKjLn1D93JyPzgM86/17xofrS5XxpbHarpW3aSkYGY/pJJMr6zNF24ZP9
/BMsZd97n34LPYTromt8wIj5MSdPTBE8zqWblBCCah3pqfgEjWjkvXwd3n68odSwcvEaIlS82dMo
4aKUjAKPQWausQ17YqRW/58Q7+Mj25tIUpmOtRWcosNOLMXrfq8/jQpg7LKb5r7z61cKwnNICde7
0m8B2Ww86lvY/ofd7y+R0Io2hftVbr++fq/6vGXng+Q/YBEGUCFzII+mRhkbcySBGl89l8EAQZ1X
to038bd6v2m2jRPtw1/FVnMPySM4Gj3moe17f3+z3mC5RQypXnzEbBfRIWfplOEjtMcs0NAQm73k
p/TNPlWwFm3iY/W0Rs8ofMvNOgHogMojOubwRLqOkKrerLWympDSLXnpCnIpF4FUuXIMF8M9TdFk
xGCQtAKl4LWZsrcYGgErqE99oIF2P+17HRAPDwAtf2XnLQbil6ZmjkXtJY3kJtNfAXOb9sa3Yh+7
SrW1v3+ZFEBO1QFVz5e1iTyyQp+0FD9dGp75Gm6B1FWbSv21DhIfp88laDpYc2i3YDqoeOGSUgFw
s2XgqWZvtLqhCfBL5vRaNpVjjN9o+zLSbaUb229DBnizUjt6sVayWhgaWo5QBQeID/+ew3+LQR8p
b7n8erQNv9mGv0A9xB7XWL4XbqIrKzO/lultyVW8216p8RX9kDqXQylm2mTD7/F3C8oLM16tMt1e
vTjtop8FzMeGoZqzE5fmPDM1PEdfS0iWhJm2saf3Jka9HS17UeGWvH4BYLvR3dB4i9XNynm/HfC1
9dmAy7bqhoor/avMvQkdFFWrbUKWOKW+L1vdJeauTtUjaJ1W7N5eILBrGaBD08DoKOuzgKPPxs4a
LQZo07jJ+EEyG2diE5Cfpa+nD/H4VdsbGoGCbDgaBnQ/bPMZcOBty9yQ/267lftsIRTA54BIUHQl
Awv75y65iHD1KFLN1K6HV/NXo5+n+lxNOyZ951+Eg7rhBXdot1ujmFxwE9dGZ3OQ6Ih7FR3wLklu
fUtp/Lpz+BBUJgQu6W4cP6QWVEN7i/U/mTfSx14BtaGUOFPxY9RPbfG2sibiQrx2xNffM/OQcsX7
BLt/eJ0qbyyOZoqLkfmkQMPoOVKeRkelzFvHWt36f2EWRDegYECKad6+OWU9qxTeD6/yQY1cU382
m2Ebqca2Kb9T6x/N3FQkf6AZeP1fbPQ0DuxUNvt02mv8pGVuXj0NSu+08as2bon+aCXVSmglxn07
L//7wNk68RhtcY0MFCHttY/SluJt0sVHqVCnldN400wMdO3VVMxWwEzHWAIl6PAa1e9p+GKCMxpZ
UPTyp+VGIq8mGhBHTwP4CVOQH+rKVcOT1DxT5VxnL4q6kaN/7u8Jcfwvho7uBNDdi0YI8L9Boe5P
Yf/yXMRN3NSsboMs2xjV7vuYbsNdg/YV3U/+Mg37xxbaDAFVAfQHSODZ4A3oQw5j2HZBKktOptiu
XdhuvtGjcWU9ZxtOGILLAQoDvKEiaTK7v8KhQS+JonZB2/H3yBrzjW1L2ooRe2HqQFVLYAwzJ7qF
r+ONTrAARF0zBbXBJO4SbczQLFBw/WcWZmXrGVQqtIcB2nzZkaLl5NnWYsveppxk5omFDN0nVq1Z
k6PbUGTDBTCQ31pbGqUfGmby3TKo8spCWQE70GC3aLVvOv1B6/u08ypJqZ7zukBTalsy+50NsfbF
Rlb9Mlp1egT+N30tUrU+Z+0o+VkUQpREN7XyhasD15xOYxnzyqnrn+nY5Y9oJQIRIzVtqfO51le/
1IKlP/MxTF5pGGeFYxQlO4fppGduORnkpJVyFfsjBzeAW9VJ/BGnqoyyFkfxFt3v/bhRp4bbW0DR
MvCfcpYmrzorYuZomT2ear2W9E2cqNIBUBjtJwmpDKph1moyaFST7MxzaSoeikSCdswkj1Hrx8jj
gVggB0dwJCfpx2Ry9r03G3NP5Wr8gOtJwYxBu4K5WlFbPwqaZZXf5IyDbhOA/cTPILH1ElUql9FR
ilY1LzeUirptW+A2zOK2yZ2qU8kb+BeHzm8KygBLRb/bjzhhRrrrhhEg/7ADcy6XaZWDarVqmWc3
eGP6aUXt0AEJUv9PUkRs2neYO+IYvIdcyzhE+Rpkcv4+E1sczalCLhMa0+BMFEHHxblNVBo3aj/0
AfiNi8FVRs4aJDdJH2/kye4zL6Sm/NzVDKReeWYnLy1rzQQTokHIlncMS6FUNofkxqjkP8IyA1zH
TMEBqULXBGBIBZyMmBVDJ55aEov7GUhyU7ckSQ5sWWq2Jys1katJRrADuKFmCvYh+P8TyOhyvy6n
6lcXTnXl2crUfkplVKRewa0EFLA9CAAFoDo+oisRPjDJc2mndFnebdB7Xw/b1q47eMEsGwoHwEnz
eWh6Wfak0YjAez5MI6S8jSaaSgf8dib64OvaGlcCbXF4Z34R/UBI6IqWFrDBzVwIHXkZF2Tsg56U
bttviRZvePUpZYV33wHPn/ViJcFcghyYAtZDXZu/Ci0JtalOjobAopHyPElkcGy7IRtwOsl+kVdA
wXZDS52qsPCuBZ2R14WmtGHmWKEL0QY1qV7RNQz/ggcFBYAQQQHRHuKlWdQ4aENKWj0fAg0JYVcz
obyXEfJ1f+izEBEjx2MQ04vOTXQNgVzreg8PXdewLtGngJjGBgqmbmy2h64hSDiMn1DWXXHYS+ZE
OwQuB2Kb6hx6Pk2E62yK5IABkvvYhTqUbkps3rwe+RPLJ9PVoBvv3x/j7T7CFSQqAwj+0TM0vyQy
qzH7ZpCmICmp7Rtdl+9w33YHAMGYx9DHshJ3z0KZP3MKnmoCQiHUG2/05HgzMCxqLAcxTUw3ivTy
ZHOJo/DJpZW31OzB9h9TggEELhoNLvIsajJ75MRqlcqBbITj3iDFD7W1+u2QgDFBD6fpoSBK62aK
VG3uz+nCkRHs5WjixA0vEtbizXPh/GQJ8mJM1aZgGCrXrlRftviu7+wzmrndUQdN5fDKWwBOtX3C
ACdPJihmleEa/mqezBUzIBhzUdxBoR2p1dl3IKBsbN4WSgBWfdnlDOGVY/aEQ+WiAHMBBP/ApV8T
F64SvO5TguQH5ehpTLoU/8sQOXnPP6vERHOB0hbHvJOlkyxP01vbN+ibjvPaQ/4/2xf1YO+KKi5f
UANunbEYw02R0+rBilj7cn9yb08+xiSYmzQbQQ26BmdzWyZq2aidHGjD+FCq1be21PS/36QEx8LG
tOFFgNrGtY1yTGooxkxDMEVte1IhBOVhPyc/TbWzd/eHc3seALbC81sB5BKJjD/dnxdbJdd4wmKt
VAOWVrpjG+24a/Ipd/WhHVbOw5IppJ6QvwLtFW6M+cwVhNEB0UOA/AXp3SbcAu17fzS3ISemTBQw
0MgrAM4ztwyVu1g8L7SglpPqqLYNuiy5QZ4LgM2PiAgAqe0IOCwHErn2NELu/b79+TMaO158ADra
xD8gIJrln2o7qw0NhaJAGTZG2o9OaEOmIf0p6bpnj34DLhp9Am2L3G94xNxi3P+bDwC7OvKIyCdC
mfx661i5pdk5ETOg5143RD6UaN1Mrg6mPr0r8lulVPvC1AIqWY9y3zg8aVY8+sIyI/RC8xTsm0LX
+/oLqg72R67A7bGcv9WKzg7UzCwdDBUhEmP3x7uw4CI6QIebOC7anwzDxfbtNZO2VG/lIJe1miFE
nyDWxXV9Y6ZN/95LSeg3Kk83hYmSjjbhNX/f/u31hW5aTUMcIZRuAOy+HqwVD1KI3SSDKlixj8aY
cB+7vEFMS7LvRSH9ZXOt2F9ITgumelQFLZAuXNsLFUmeKtuQg6SgZGcqRXGIQivbWJHKn7I0zB+k
sEcKgJnVWk5XDOU64sP8Yp5VHblPQfV5bVrNQqu3OIaaqbEbMvs80vGdCYbOrkdzkH2OWfzaULSE
62vJstubVJi2IHwPfisRLlybBodFPFgg7QoquRBBAVJg/zAa6CR1gCB2k2Z7f1XnCV4xzVcGxR6/
2FZaAqlxvYNBu+odqfontdJNo+WPkD90wKd2SOLkUFRgwu9NZcX2wvEBgQzB+iIWw4NAvTaN3h8t
JlKlBiS3ck9NIwWFGZ5jVxvpiqnbq0zXTZ2gaVpUtpF1uDY1ov8UaPVCDTZQLFkJJueZHDGFlz8+
v8OSEo1kePGrwcDQAAgk5NAdrIKcpjD7LSfNQzui3Tit9mWVPPdT7Ks/+55/o3YDcifJD1O038hA
NtMvtQIDbE+e7i/xwsHVEbojKhNBJ67A67FbIzFLOrRqYGhoeSXMTarvtOjdFAxF9y0Jlz87N1eW
Znupm6I8LHpYMmO/lMDQg8pfnB3f7ltZG8/sdAJnRaDl16tBmnJP5qeWtJvQ2Jf2mhTUoiGk6eDh
UQUBN/z1xIHUzm6GsFaDorEf+vo7bcuN1RtoR1zBaS8ZwgUKQQ6QkaAxbxYuGHQY0NVsqUFGM68g
P1hJdprW+1JqruzVpXOApyXeciiWAko9c6p2aIIiR4+0wKBtsYvM/A1xxBqv9kJoAIUcjAcsAiAS
g5zX9cQpwLgrUZYqgdaEkdtbXb9vMiWanJqoHfTMjcknUDva1ZbQRoEisT8iDAXtq92+2brJV6b3
dtCoIglPjvIw7s15HNvGks7jOpWDplEnhzdTs0XdJ/Xub8tbbwZFYegh4HUHBnfwIV4POk1N3J5Y
yCDndD+R8NS23T4iK5Hl7f2AABauUoPmArISc9KadsylVI4nJUhVkJFBpbgqDWTxpiMkxH6ACuys
rfF+3m5OVKqgcgdmeugiwH9ejyvX7d7m4OkJ9KKYzgpY0720CMnBIt0USD1Zo+VZWC0UxDUEdig7
YpSzUych4WOxqUZY16rFMWYEEiwkRivy/eW6NUNQicJbHAEGguj5g43WqNkm8qAHLNehSaSnzbZn
0d+fN2C1EKYDXYpiJvbF9eRlUp3yuIGVWM8BIRqQ0WFdbq2c6tutByuCDhM+SrCRzM7bZOZFOLSa
HlhDWAV4OoLSB0HruWqaNXzYrYvHNoY1oYOFDpZ5VNbkypTQjBqBVLZ0a5Q5biy5kHd5pmpbVG3H
91jq1m7vpfGJZjncs8iyg+fqehbRtRvmBWuNIKl1NCzGHaUQqEWGWXf0hkXGX28NdJ6DiBk+H04S
j5trc6wYu3LqKyOY8spwLT51m65p17hclgYl9E3wFEW+4IZoxS5TPlWA9AdmVDhserRTEJNQdcUr
La0XXu/gxMBRUtV5j3uug7hSbXMSJFYC7n+uZ3uSaf3OClm8s1sUA8A7FPn3z9bC0IDlF7E7KkoG
mm9nE6iTgdudbgQpKblnxTEKu2lfOqNityumFuJXABMESyRGJ5g/ZouljUZa66FtBJVlZluWj9IR
BDZkR5S6CzqzjvZFFne7USKaq/dgcsiHUVmFSYgTdh35QABUBsOXjkQmSMVmJzAZeCTzsCCBLRd4
FQyHVo98vfiHZCC8UxymgBiZoHLhaPmLufpoWJpv3OfgOgJ3APIO4u8vYviytuUonGQjiFMTfbNN
PHh6DDExxN7lynwvmsJbG7VC8MLijXJtKhokU+o6iwQWQT/70dCaoX+iY5JBIF3ig7bSi3DrpaHC
goS4DrYjoptz+EmeZXGlQz8gkBgElOvMbD7LIZRXXge3gxJWEB0YqBUiZplFlM1EJHhXmQRqbdU/
VG5rm0xDuctJ0mYNfrA4IsR5KihP4ELn/OTMBJYuk0DraLdxD4pQremhmwgZWX3lUlg0BDYJFHNB
wAXig+uVUirLKBqOlcJlXbxnoZnvoPBerpC3zQlD8PgRt5vgFPsDqLBmyLuGouDDSBIGRmSzD7vM
bQcc4dJj3df80PWGfIyGSTkUgzT6FHTxm5TK+bbJ8+65UrK9TmnmymkINWRahVtL4vp3GYjDb7Qc
y0cz7onH6zb9baK0uOLmF1Yd4pfoxMRSgK9sLmNo9jWe/kkTBmYehS6LkE4lufFiZKso9Nt8Ag7n
HxlAIBSRV5hF3Z05oAJrqGHQ4vqC3Iscxx8EdzWYRAsp+VUxUr1C9bSCKAzhMQQi056989RQ1oY8
h/yJ1UKAinAYOwIl8Xkxh2UqaO9obAWhRalXUnl4raXYbj0rSjcVNcMdh2i2l+YI62oQEvntGD4k
uV0/9nGfnrLUetdrqh0zOP6VZ+rCciB8QTyGtlhs2LlQmqx03G67yAqsjoyvJEJZkuVReZ6QbFk5
GreXIl5zEGeE6C74h9A3d3002k5kuYoyPfV27pL8l4Y2nbpDeymkD/9WqwpTbqPZF8RCYNwDIHFO
ADlqUdMZzMxPzHogdu0oE+invv/thStKDsgOIosOPzVPBmMoqK6lYCGfClRm80H5rYP8zCURclb3
Ld28BtCBi/okug9wbkBdMHOVWmoXWhyx7BTiMn3M0kSkXmPTzUKDHnB0+Oa+PXF9X12sAohiQCUK
M4hoaa5kHguJ7Q7V9VORy/rLiDSLx3VwM01x/zmFrQF0Sjt5SqzZz6o8FCvWb15bsI7AHYlu+AdU
J2aj7aqw1eqWsxNPI/1EC3AQleowbJu4/UylOHlksVy7sZ0qL/eHfbNDhWEEuhqiCdwV5sxjaF2u
RVNusxMAe/bkaFoE8S0pDCPQj4PoY9jkU1t/0nIY//YUwjAcFDLNeOuh7jMznEDLghdKXJ66qQDO
BBGlj+2UOFbWtyu37m3oJmyBfBXIQHhgwI6ujyE1CnCxaSBXMqo+9Iq6tIN2QJimMEV5mmI5/rKA
cT+E7QBAmBkl6pNiD8Xu/kzPkXmIKfAVQkQBRUQhkCeW4iJ46q0oBpShLE+TUpMXXQJsRTYGgV4w
IdKrQjyL9mOxkcHN+ZIbndE7SZaO55G1mTPZKTkAHW9u2tD+qUZTsZlsMBOQGhJeaVv+uP+tNy7y
z6ei4oDCCxJtc+9dJtywy6QuT2lIdT+DlnSBKHtbFpb2876lm+ABluCHUc0EVA81d3GjXUwKyj6p
QiRAzyZbSbyKcNDSykPu3rcijs/14RanS7TLAR0qyoDXVhKrCauEVBoqoGGbehUvVGR/a5Kf20am
vUuK1hj2923eziFIF0ABJQJYkdaY+X68xccMp5oElT5F00tRpdCHKYAvqh7LgUGC62/N6SgLy9hZ
OM+3bFtGp/VT22VWkPYdgFYmqrbWCWTOsuEkchw1f43WEPAznCghrIdbbJ7rKvW6qaTRMoNITSFZ
FsoW5ZsCnJvRSmR+O4/gyRHERiBRETDa2eHFlpnqtEisYADEz0WHQ5w4gIqlL30YG2t80Lfb8dqY
+PuL7YgMXmwUYFMKOuB7HLyoQE06UOuvvT2ebgDxISUE9A3wuNdWrIbFU84lM0gqrm61qYYiM3YR
dxIdGO2+hyADMVq0jdYaSVdARrcOH2EoMl6o/CBYQEh9bbsJ6Vj3RmwHkzV4JQ+PyZAAHdC8TlzZ
VtLr/V25MJ+g4wIjGXjS0Rc7z1VG7ch6iggx6KpsNJ3RkDPJbS2S2ivhws0uAeEU3jhgPwUIU6SM
roelW5WCN0jJApmku8TEfa12iuTb6lrdbM3Q7KYmlaWFhcGgm0c4FCu+WH82y2TlrriZNowGL0TZ
AEskygJ/2k4utmEYjk2chAMDbKilG8rYayF3+UqGd9HIH7gVEufoJRZ/f2GkjqVMCi0oAHY8AZDR
iLrkQY6Kolhxvot2QDv7Hx13SKZf2zHsDCkj22LBECXhvs+hoIO68hrZ73xf41bHnkYYA1AXoP/z
Gl/c5pZgBDOOZHRL9Pp1HXVC6tfmuB2iv3TtsAWYngk8hKBaB5z+ekQ9GU2jNELjmMlPVju4lWe2
rXf/5NyEC3+MEFHws5EAAYzk2siYjSJTYZOjTIkEDGtM3yfdLN45nkSHarSjjxZv1cMEjN420qbE
tbRG/yZ3JDqToYaEnmQVTq1HzaEos9odcv0XY7YGuTuqR2QlYJjHr+Jj0eiAx/kfFv35Exfvu5Ba
U0GO0btZ+htjq/j8xP+5PyXzZjYAQFCbQqYBQqooSCA/ez0lpTaNtZVn1hGBbO7y3I42WVUpG0Cy
2RYVwcErxhryCENledRK0gfSAPUvtaSIkBLswgNTrcoPTRY/mE0TnkwpYa+tzNpnmw98B8vyfpri
kHp1E8le2yp255CxMxpfN4HvdmIFiN4VzzWPTTAokAaagJYB84m86cyhAFydT8NErKOejXgYbhW1
2Uvd9xT5jfvTt2ZoFn+W8ghcR2NaRw7qWZVDJlVz8uQx5e//wg6uUWQIkdVGUfN6lSa1aNtEhx3T
GB1pIr5dJN9LvfKHydzcN7Vw6PE8/J+pmWsZScfkPLasY2t3T2FO3s1q046n1pAdVe1X/OWasdlC
SSaYyVSQ9x1TDCvyTlL9vGvXCCqWFsnGhYj+frwUkKa6njw16xKNA/UNcuipcHstL/YNq62dNXYP
ujkqK2s1981i8wH+YaJBUzQxzrnLZa7FocJgrq/twUlJ0Xm1mhQrO+/24KL2IIDjiolWNLBJzLZE
ipwXtc0qDno1KSEdZEQhpG7iln9rInCxQm23V380fSN86ZjFgzs06Fhx5UFtRzdldvfaWXIRe3UE
5m0HeXUt0pyRpbrmaNE4/eQkz86kgLa1b0ZjL7ukmqbQz5mSlcdOz7XPVi2TXPJQ+cGbNlGjaq00
duMBiYK6GLps4ZcEPHR2unJNHyaDGtIROP7qjZsO2UE9TKJQblqZzZvnLAIChLkgORdNICZyFtd7
pGwILSyriwJQSLab6qFyip+i6TR/LNcuoZv9AUQvqpcq8mV4gd9gspWxS0JTGaLApgDmcOsMWP9O
ryGRKheS0yrfeQVlFo2iPJZ/m/CfKM683nF/lNYAnDfH7/pTzNmoc+RsFJb0UdBKhxxapGpXbTOw
zvaQ6pKK7V86lj/GIMcFyXfg0OZF275loxG3YxQk2bdEk3w+fvH4NYNiCB8+7puaB5RYTVMW1SsT
qyk6e65XU2pTDZj0KQoUWnlqeBjQ7DDGKxwoN24FnaBIfeCOwSNYxJXXRmyDcVVmZhLUuXXqwvdQ
Sbd9DOLebuV5cYNRwnBgCWNByyscmDXzkty2wzCGvE2gK9LRMFnva3hstJXGXvoKzXTpwAY/U4xo
QyIlfRpiq9mMsZU6fWzxLZpy1LPcA7vOFMTXFcKXpxCx/WNXaM+Mo2ETKOV+lSF+YXoglI4gGJ1b
YglEcvAiFNZDNJAkfUKDGP03+l6JgsHYo+ibP9kHJfWMH83vMPQ24bn4xDffX3/x25e5CRiEbTyj
4YSxOPOUKinCuFFQnQg6CG5D+5cF0xm0BjbdDj1EcO4bu0HMXFu7oQoeE+DYKw3WKvo7jqp9Uo6e
OulbuJmNaaMdaTxykPQX3+BQM3NaGeuieVSI0Q4g1LOQlLme6Ao9QPUoGzRQcu7oFQMyLUQN0+AO
+pWcSh5wNxhPhvFPVH/rGt2LKWB696dgwY/Yl58wOwpMSVMjNQjme/wR0XdzbJ1Q8ngru9oa3Grh
ThAcTYBloNgn3vrXo40HUwenFUYbjru++hpCkIry7zlaHdXozUi7lYfW7S4GWw9mVpQBED786d+6
2MV9obVZrXZxoCQBt4hbW2A4ATDcyH/en8KFGwiWVLyBgO8CXn/+NrHCJFIpwuiAbwwQt1WnzKnc
mECerFnZsLfeEakzoUMAXAvu1nnqtpdK2WK6FiOtpYq2C6iZvOVrRuY0Dshwwgq8sEjIIFM3r8tS
pZlQRoySoPeHIDwQ95nofuRJXu2taa4vLdKlqVmcQLOi7XgGUxX7lCQ3Ohf2sa1XnmM33SpiQEAV
g75JReClzQtPhI5NwoomCdRt9ax9yD5a8pza3Jyrn9kgaFLe7u+IpWW6tDcLW9NqNFTawR5TGjcr
vSxG/Wlcy3HeusrrUc3OU2qMDfTnYCWZ/MTfAOik+PXZ/lzVSLkNewCyx1sTHtlEFncehUtmpJkh
MRI0pHwztfxJjtiWmfGzVaebcrLdpGjcWv+wI/TwW239OI3SV4VmVKnb3Z/XBYeJZxReh3hfA5uA
4V+7kAqxdGnmOQ3MR+WRvFu/ifeLefIO4pv4c9/Y0ta8tCUW+cJ/TMNY2gJzFTTFoVTR1WT+rKvO
6Yc1bqal3YLzjAgBrw68eIXfvDCUJVVcZVZPAyJRt4AcXWeA0YeuxDw3NWhxCNAvgaw/FFXF8+Pa
jMAEREUz0QBV5zN9IgcAQ/Pn/BlU/AG0dj2WguN91614rKVZFIoi6ClA7h95z2ursc6keNJ1GkRy
50ApyEHPs4NEDddXQq1FryVAf0JxANwz8yDVxGNewTZNgg9jQ0ZnOvYQ3s78Zq/5a/Hw4j68tDW7
NcuJDkomwVYPwknb+d443xAlgAywdfuVC3rp8F2amgXETQ3CMqSIk6DxDf9f/TjQUygrA4aD2+t6
dWSFq3EUotGhoS3Yo/LeEYGZ9/cHCcDc/xqZjQCvQ4VMQ41wEirWpGwfS405qX2O6jVS7MW5Qirf
tPFMQ/ptttlUEH3YdtrRgJo52F0k+ihL4MG6P5zF6x4ILAQVELxCLn9mZahYWdcZzuuo8mFbxwqu
SXsyvBooYdQorF+jpMkonBqZ3xaD7Ye9vSa2dxu1IUYGzg98ETjKeMNcr5uuhgNBERF+MDFiT7Kt
Y41edD+Wta+xKQ1v0PG2uD/sJS9lw3ugTRj8dYDTXJsMJ70ewlQcZGpvkbGZdnj8pi4Fm+zKBC+4
DEQ3wDoA1IeG7HktnJRyV/VFlAaK8cUwfwgJtLR2RTftXw/pytBsIaO460qdSjQw1MwHUP0Q9kYA
Vgz/vpmFe1q8NdEDA/lF0Qd5PXMRWvV5nqRpkPR25ZdhEfXOONk/CYUgJCqSkK4GE7PTFlYfeWrZ
r+KgFpbu6gNmSzdJSY3HDUuDRpE/VEnedrLxmI3SLpRJ7wyW/kCJ9q2Kqt0o9MZQ5wSIklbgfaGg
Uh2yHJKkgCd796dl6auQaIPbQa0bDbyzryoYAHmgeEiDuIa0wUD9bHo2S2MlTbm0mVBzQ+kZuT0k
iWZv2YpqcQcgmxh7c6qqH7H2qKjJzkai5u+HAykzpKIAz4TDnh3JBHmoRLYzDEerfUVHj7D5s6n+
uq4DIvxLK3OH3WlmHzZ5GnQ+ARAiLt6U5pOh0frt/mjEnrx+hgsRGej52QDYAkQ1G02vcZv29ZQF
kmoXbs1Lhidp7983srQDLo3MBjMabalHTM6COAOhqlo4/+J8m0jXIRWGRnCEP9cHL49qaDEbJa6D
5kPN3qm6q+nX/SEsbS+Uo/DGBHcruBRm7xelykOwSlQwET3k4fOQ7rvQI/n+vpWl1QASFpcNkAVQ
y5lNVNWFRj0Y8IgaaKE/0cHWuIaBZucVx7v0TgI69n92Zjd13ZRM6pU4DcqPDNGgFDshxIpDHjpy
1Lp1JW/DPDtkZeVMY5CZ8UOh6Cvndel2vfqG2aKxJutKU8Y3IAlW/Ebpinxa/5TH2vJi5sfn+xO7
cI8K5n7RywzQPPJz1zsEr8KkMXqaBkwKxiR/HDKoTja7PgUFbLnWn7Ww3ZFARaoAytq4ROfw/K5O
9MikSgq568lpyVcEUaX/I+26diPXle0XCVAOr1Ts5G7b8ji8CPZ4rJyzvv4ueZ87083WaWH22RsT
gAFcIlkki1Wr1koUaWVTLXgk+ngAoUXhHxk0jvLIjimD3qtGrKH6wUJZlPEtkNFgEddArYvDQTIY
LWKArV0JTkW+2pb1wOOabivC574+TdsxWwM+Lrj+XEmdW6DmZkqBGk5fZmEdKQqOVVWGN/o6W1f/
Ysaw9ChcA8AjAmJ/6QRJX0d+U8vxvqx+htN914EBDGx8cfV429mWVgbdeeidhqshcKOuIohRQLBN
0jAUxMFCH4AsyNeFxAZf18pGXloaHBQzgBMPPnBkXI5I8gWIfLZ+spcgJtyKzxroepTo719281Ex
g3lnthMa6B53ZeelXQ0jckh81dT8IxccymQNYrIQPqGUNMO55mISYLbUYNBaMtQp7NSxR8IwNqsq
3MRyCenUfZf726BVt+iGsG8v1tITD/bQ3gK3wI1+1UKWttU49Rwupz1/j7aBlrB2dlRBsWK0n10M
XN7Kol2nR2cQxR+DlHsUbIQuq3g26PJmYjBPk5mZwspNsmRkhqgBEodHEnoLLyczliY2Tbsx2U/c
KR4gOs8XAP1Zn2LxvDJ/c4RARRASbkXkDwH2R76X2lURyPKBXxQSdKyQ1FQhU2NBUVf5Mf2CtNy4
VrNY2lvn1iiPz9iiZJA3hTN2PqDlH6IPnke2hnDsitcv3ZEX45oPrLNszZT7XCAxImaw3U1K4gxv
uBqz3mxkPY/1Lt6FkVUXRltuY+v2lM5H3a0ZnXf9meVCFoR00Hi0Nh2KYD+Y9WfdEvXjfzNC7bbO
n6bQV7BsQ22/Re/x6wQ60IfbNpaOJ3RD4+mM4B+4FdoGWwWtNibpvm6izxwdOPWElia5Nv43M9TV
wdTsEIxMmu6LWnKyLNhMyfimiNFa2LQ0HISA34h1vDLogxB4N0/Ipjjd92iFJi16bKy49+dCg7SW
TVu6DXF/AOk0kysiNL90AUBHgILisnSvCZGscx66dWXoVd+et4W9BNw9XmQAkyIxREcQg19pWj/h
jEBuWQ8ksAnUvI7SKIBxK5a+n76US6MdGIceh+I9ijTUtlXUUk1adUj2Ubtt64BIzR2fPJe53RaA
X/xku+0YfqT+O0rPJSfpY7MWXiyOdWbyQTJnJtOhIuvIq3Jh6OHuOesoeLQVodV7oe6vBUvfPn01
UtRUEP4BvYbGycuVC2oQPOJXugcBoyXqk/GRbiG2RATkrTNT0mOUV24v4/LknpmknGWK/TEW+zBF
1aOz2G1vsmZIgoacuG25GexMl1YsLmwEmVXQQq7hMQTMx+y9ZwcUx+WS1rE4Gr0ktXOQgqE6xQSn
28NaOAVB0iLODHLzetH0Q61coPmj8ZI9hOPQv2tPCadXwn3j/WDqlZT5wmWJsBb0HSKaUED2RB24
DRiRSynGbsvAgEO61I/ACxildjqKw6Zo8Z5M0Yh5CNGG+S9mclZNnhsP5oQCdU0jWcPzKf7bK+K+
6361+6j7ewAJes4AWkeNH0cJ2NMuF0vovLwI/CDYt81HASw+K6Efst2m6F/VUIi+vWgLnoGMLIAj
AMHNPWbUPgeRWS0z0xjup6DQs3Jb+yLErlcecwt7GdEhQmigePEcp/OyYPpM+VgSUQ8T79OpNVjp
S9ZQ0/h79Mjc7PXHDuUWoRIgMBRRDlOkB9lTjJZ5j/IHILtXTscFT8cZj7rbfDTCB6mAUOWkoQJ3
bbgH76mp4sFghBKH0jyH4DON36au4FaWaXEGf1sEcPjSJ8SaEwo0H4T7Qkl0Ec9/PnrIQLQqQ8bn
XzjEmSX6OEyKKOMyDyXF2gOUqmcxQPl9aJWVcG3R8c7sUGeg1pbDzBsY7tMSFTwhMqQUz8g1dpB5
r1CHOwIZpGdE4AeRoKP2EprYvFhSM4AoKmmwNS52OqFfe6YuGwE8ER07gCbSixP3tcT2EbJZqMJO
sv8FJuvP24uycN5hGH8sUIvS+X7cJhwsxGxtJuI7aHz1ilUchjuAvMDA006/bXBpSHgJoyr//cSn
WRJaLUIfsAyDKPUeM9AjsGP147aJawcQ5tsWQKYZooHJu3RpEP94A5fiDGcKVc+DmDTNx7BWG7me
uNkI+OFmSmAA1CkjXa3EU4s8+T4vPCvRpLtIeAplcRcMwzFIG3C2KM7tYV3vVOD7cUGglovDCGfq
5bAqjxE1ALnTPTq1SYeLaDj5qttFf30gXJqhto/YaknDtHm6RxsBSJaV9m4q7uQ1lNzaYKjbISy8
JqiyAvesbCaJFJKwRoYxLRNSab9uz9v1mYoBzYUlVO8UlImpAfEak6gR26dABB29sPjRgOCmGGoM
C0DaQDZuW1vyC/ANIIE+y4ahO+FylTy2ZVAoQCQdRKjsh0iOMcOPUmz0smq+0PS0npS5cvd596Jk
hmh27lSkKfQYX2kGdiravZhElVEDommArit3hHZYIwxaMIXYAfQNwC0ggKefCQqwVfkYcN0+Dj1I
FA3JywBFVGtSpNa+PY1XxwSudMAiZp6PuZ/pStrek3mmLLtuj5KqwSiFESQraZH5Kr04wC8t0NiI
1EvkuiowFuxWhrQt25qwWFlTFjcOwHuRzrAVb4lSrRlDPHBPtwd4nWya7eOKR90UwFeoZFw6SqDm
XIYgtNt3P0X+XtQ3nAIpogwYT9Bn6pVer4z3yjG/7SFhgjcXijt0s5Oa5nJcqhjvUOv5rwBoKJDR
t8bErFzzV9uNskONqyu9AH2fPOwMli+VROFd36iEO361KL/ojcqfEVFbTWjFiPc0jAgeX/4Au+wm
/KVBX6oyQ/3pizVia2XN1oY2//vZY8f3wwAiNjB4mH6eAgPahiuX49WpOM8dKMCR+UTVGFfYpQFE
7H7dl5i76Wce6pOe84Z52+3WLFCHYV4g45jOXlDLuwTcpl4tgd8UNMk/b9u5folSQ6EOeLRwt3wp
Cdhe4UNUG2F1EkXSOHuvI0VCIBDxPEDzW4Lk4P9oeD5ZzhapkEp/SnwYlo68VkAetreCUn/uLYF1
pO1r9V6QlTld9MOzVZv//czi1JQxF3BYtYb9EQsH0f+RCCvcL2smKFfPvZAdw0jEbAqnbvjo1UMu
vK1M3FX2lloxyruBW5zSdHa+OEgNcH9pgS6+FDWJDXSHZbbHrxwUS0c8aBHRlY74GW9SakygSo8E
ELB2ezYcCOvhMhbW1MmWpu3cBDWkOkBPdeSH/Z4fSL+Rd+HKZb82hPnMPVt5KDJksIEhNNEb3xyj
7mFlTdYMUO/BQOCYuhSDfu8h+1Bs0DhQBnfCe+92B/WO3T2Fx0hP7m8bXZk0muc9aXxAZxW/3ydZ
aeRcqefAJ2ZrmmqLVkC6AbbDOduizv9+NnVFCAKCJMPSeIPOEwABqpWzdOm+A9PUbwOUe4FJp0/q
Ju732SewG3okuXVqd51Zhba4VopYPO3wRIM4iIpiHxhiLkcTZInHg06o34/cGztzkVvIUJGAQNpU
1cU3LNLK6Jail98G50ZpymAXD02lzAb1QtDZUFc+GlC19NCXQYZsxc2Xp/I/o4Oxq2upjXs1ynsk
MscvjZDh630FybngDWBDwhsX/RgIj+kYXW2VHh1t8Lmius8iNwkOY+TeduuFQVyYoC6kPC8KJQbj
6Z7nXvPkE9u1zI81SABOXL6ybWfXokLLC1Pzrj7zbb4t0HoMnZd9mtRIdLwL6usAGRFu7Q26bAfF
XpRiv4UuLu3Mh1vfCdhDcAGtV/VMRSIP8jCituYBC5EPRvTHEnXQzTQY3KhgMzV5pMcQ7REzxowF
nfEGIq/M3sKZB+ZoFSkViFdqwPJcjspnR35Ui6QHxr0lmTiRHtmv276wOHEQ8Pl+RoPUkDp8JE6Y
mriAQ/fsNi19C7yJRJQdcUid24aW5g0Ja1SU0QWDujzlCWo5SL2YtAM6/1sSDpukeFaz1zm/xrV/
H98jPY7y/CwiMeNALqctyaM+DIV8AE6+c2uGZJxZlDrwJvFfQ5PApnduiRoU5Or8nhXrYQ/ZA9BR
CVGgt1W29pC+RgXNZgA1wC9UDhEYXw4InE++IoVQ7msEvdizppfbLOMMMpkSu9zkay26S+fDuTnK
7XoV0qLMgKUKhHgnfzK8b4TjM++bHGcDZfyXnC54710MjlqtEXlJbYgxOKmLjDRnSQq15DUCRPqN
CZQaKnrfzFZ484FolfbzcCpUwecGV0tCdYCuURHrvhiL79qoTlYmlb9AzyMcK6n0TJYbdgzkqwhE
ct77RE1XRkxt6/98C0jZkOCe25ioIyTSmCGL6mlwATODqKCUiRvVl9eqKNQqXlmhLuIsDpJQSDBi
6SXqbZC79ByIHx8wZKZ/ub236e4K2hbdyidHlZAyNWzFzJ5JX9UUNGlv8huf7UOU+JqOBLET3eXD
Iz/e4Zm9VnqjYQn/2EdlGLRaSCNcVVKDUC0FsNANLjrWwXVnpJ1JwHonbaIDWpBV68ft8X6Dos6u
tSt71L7P5EwJ4XCDK9pJ8yhNRgc1TQuyzRkKi5ndO+MHfjmhNeJ3ZpPYhmze/oRvYcRbn0A5dDcn
wGoJQkMq+5qoxwYdR3nWmXnk1OifjXYKukB6Ljy2cWNU+avcvI9AEE7ZBtVLXc13cfArL00Z8ofD
rikahEoPU2bHtXSnMlBgVHu9YE51U24amdv2Yq+PK8WJZacBfEpFCQJgCPrq8RpZbttAGVzoXbC6
Z8//Vxuow+LPQB8qa+DtYGvcnjfqGvpn5YAP/ObNRX2JOkqLUUPDJ88M7gDMnWgUeYnqkj+KIenB
LW14yjiBhQ4d9LfNLnvMmV3qTB1Kv5HFWB7cmkeqoTPCrLckBCuid0K1KRZjq2eeucL2u0OrbXof
lGQaCXki95IRyC9pDAiy1Osh5DizXb7ydXT30D+zoqCsDJ5OGS9QKoZOVJx0U4elqMSIyOFnUtwh
2ZioKIFtwJqk9Ayptt5qBYTmcf3H7swFNOc1gR+mXqUJI6Ij1sdqSEFnRTL4aMB9IntQcVczw9NG
4vsJhPhMxttVSGBwh6JwkULhwEoxtSFJJ2GnQDFdPo35tgDX8+1FW5oWPMmAgEOOF9wldPzVyX0m
e4XautVwl0JMqQgf4KuDGOpxl0G50PUL0o/7NY30BR9Fv5gAhkL02IDIiJ4Vpcyg28Z07sT+qLnc
nmS7zktryFJT6P/u9TSvAGyBSg3MKagz0agFTUvRdyGqnSsOx0IMSNf/iBlL5lEi2KFxR3xYmVIq
tfKPvRnMCmwNmPBowtVOZDJp4oTOHeM2fxwGnzcL2EW/uaiz6FkyhQTSOiEW85H3e2WbZFDUvP0N
CxcjaIOBRgK3J15ZtDJ0ISYJX4Va5z6oAY90t0hYdHQyn8lU6clai+939ZM6p4FHBkAKZxwLckvq
qkgmrWWyVO7dWB6zu0mUmIdEaRjoKca+DFKXJt8OLTxeKKrR8BvwP2cAIWSj1prhOPF7ZlIh+ygL
oz56oP1CrF5YrRKpetuU7a4N1ScoWQqGwo+yPingIO+8ItNLDYcZZHcbU4AYacXVhc20AWcxPZRI
xbERSQs+cUtkR+Sl61bAeSMJ5bRyxC85Ms488JKgIAN0MeXIQ8CWfpjGyNEk2TMY4e9F5kPp77vy
rhaebi/qUoAHInL0uEgodkL8jAojE7XpwRaT967omZq4gXrqRuOgABYUpOi/OtAgApr2PNa9nioM
IM5rNX0a4/Tt2eiCh0thwDOm6zJIL7rWnxSm7N1StLxBtdsysGZR2iI3QMe4q6ZNFm5TwApk8Sfb
PuYtKJdLGQQ2L1nkn27PxpKLy2CYhnomdCbwJr38FimbpE6Uit5lvLey/Tlqx7gglUyU/G71tUDl
X/4ZN6pgKMwDRQ5496Ut0J+lfZC1vcs30QcwoSRWZMRg4VH+2TGFDk3ill+BJi0v9plNaq79auCL
nO96V/CYn4JqR56dF7hC/W2e1DawNsbYgtqHG4iXTQbfrEL35gm82tVoqtHmujcLXuvLQU9FA35N
rundVNyJ0aZs91JyiNsj9IMbMxz0HC1DVbHjIhyhk5EdpjVuqMUVPvsAamtVbVqK4+xtQsCYUpKS
Qcos7ySCzrwF2ZmSiSsx/tqI5w86y+TgCpejSMYyRyN3N3D1pky1vdSuJUMX71xs4N8zSz1bmB6i
blqEmR2Z2uHi0mCRIijkTcgMBMJ6SB3NCnSBFUkklezb2+a/+NVv43TC1xt4pR9FDLJJrIMs64WJ
1L/6Yk5Pj7WzEnQtryC0GnHVzyISlA8zXoWMfw1bSvpask4TP2YAm44PgvdDWzG1PKkzFaIwW8O7
83LxwsAf+JCterfPfvXhQQZ3todUQmaglw6JudyzvvLm699MJtrCwKA90/VfRU95k7FNh03a4u5S
wf1jSXguFVB/1hmNdJKjts2mbZzg123D3+TJV5vzzDB1FUBBS01yqcfmnDZc8ADyzKeJBfalwBmI
czCYFZXziLAh5PV8CHds+v5QNKqjIbjrm0iHUOomEt2gPJXsI++1IGS2kXgbkOFr+Y7EoqN2Ky/K
+by49clUlFCXfTO0OeYKREfJRkW6z++dhllroFyaGuT4wLs5s3wi3KPOrWDo83aCfIYbaQfJCsys
1YW6IOkPT7JlH4LbRgKSAnAhJx/1k1a5TIYujMkjueadeOaAF7ycH0Cttq0AhDkNk90LzoD3/e0V
XNgaABOx6EgC6zteI9RXoi064Apmng07nbaDdy8JG8iyG6N4LKU1zsVlY5BKAAEybku6KcQLpyFm
Ugn7MAMls+MLPbQSiBz/ZEEIkHXRSvS5sNIY2x9z1PkG/DoHcnmxdzVS7T3bUsZ/NXm/DdBojmiQ
JKifs71bJLVesrI5Zu/+1relCQ13/RpV/uyYlOOeD+f75Dm7Fkqm6MV6xHB2EulWpuobRHPrh1NH
pFgITZx1+OF89OgBlccrNfIt4ibzS6MSG6NujkxDlGajYqd4AwvWKBGwoupYedWWD5tDPK7ly+lc
7BzuYMBo+gNUEI1RdG8wGKF5H8108E02P2mKV9wFYzJr2je8oqv9GL92nPQLwb2ylaK6yojUZn+J
Av/nG9C0iQ8AFBfqVJfHeScWrRYIcNmivA/4BxT2IVYu+74u8pvbO3HpRpyZZn6bouKMqBxyrRJk
7I5SOZaZ07yUSM6OYb1nmW34s5KM6OCBFMZb06VfdCy8HL6zA6i0USeiEHteVXEMDLe5Shith3ry
EDVrLrYQ1szP3t9m5n8/8996yIpoVL3eZUdHDUerq3e5PhQVaV/91q7aY7tTJwKepGQEHWb2zq1M
8Hcn3ZWPn30AtZZNwUVVIgVIBm8Gq3MhCBKS2GztWm9OR8kSrDeGTMYhYslo3HWJ0+iD3eh4ReTO
/cpaz2t59SmiiNZ3dU490BwyvjemLUpbSMgldwOU0wGIYUFvWhlJ9RJFNuI/UosP5UtTN0SYdG+6
09qHRm+919sf8o1Vv/Uh1JOijPN8SsMcaaFjl5MXzD/3UKdOo0AuwU6hdZpgRR6USO/wbuX7/RQ/
cJXVTHodt0ZTWqAjiY8B2mWzv+S2+mfnoZKAB96caKbLCDVCYE0Nw8EVuvwl1MrPsdkF6fvt8S+u
A5rDZpJ7cFjTjwtVaEaJi7AO2cAxyOqCztljQ0OuMjP3GtBvroEZF/faXNUEiBsXLr3XMpRf+rSN
BhfMI9FWqKf4fQyibKW5fXGrnVmhttqgCV6icCXmLm7FPWSU/V0hBIGVS432eHsGv8WNrjwIpRUE
OxpE12m+FrVlsypsMIWIpzqrscYtb/M2OvifGCuwixd4izX8NKINu63NcTzmtr9/jjejpb21lr8p
zNbi7N7KvoJ3SdHrdoPfO/MxtBJ9LSBYCs41PNR/fyt1AoAsFvCGAidAxAckH8nAISvgHaBCFPM8
UUvH8x+aw7/JxF2YpU52D+QgodzAlZniELJvuffYCRs1O0rApKWngsMpc3tRFtf/bJzUCzKPVS4O
1GRwlS4ct/kwVGbedtVGVsO1FvClZAwGhxTWrBeJfUoNrgLvdOqH1eDmZr9tLN7OTpzB/JQf59UF
Uf9etjK7dm4PcHHfnhmlBtgxw9wjkeH8ZHpvB42yUC+qXNxXdSCRIBd8AjSyshLuLd/QZ1apgDIF
tZ+aBRgq3+fm4EjNBJz1sXKg8FZlB9Aw8R6yuiaTrp0ay+v5e47pRyXXItL0UGZ3Wak58ng3oMCk
Mv3KYfhftscfM/RlkEC7rm0KFLo0pPlPsabqHbsNPcIrn/5rlwVE4R6ZtdhzqTSBtD8/E1uij1ui
0eupx8dcC04/N2QdP9V0BTnTJoSGb2jgMN5Iw6Q3ngWstF1lvgE4lCFypzp71er3Utkw7z7zxQ87
EMDpsrj2ZFkqnV18HOXeXMV0WSxgK6We6Ud23d43kauKxthvUvQp6JBTzw0p3kWtShrwLWl/n9i9
sE95OhNqUNxmsPRF5ushuLX3sWI2RaUrxRoYYfG9hHtXgGge6KBoGTtGyLpOrHBreOILPzpy+yoz
oP6xb2/d/7Lcf8xQ4aYn+9k0IznciLFEcEagFCKqj016RN+RWaJzCiEPD9yKaiTwNQkOoQI7lyP+
SBWHzY8DU5Ak3HFxp/Mht7LH1+aAujlDRixVvmsGF4R1uhgHeuZZEpPft6tsjMsH59l0U5fR4OVK
x7EtboU4t6JwH2t3ZRm9FtpJi5zML3YT+ypMDym7jRrHa1sDJJxbRt2X2hp6fmnQ4E7AhTGLY17p
C4dq0AxSPuJ4UcrhXQy72Y44GEMhc/suTaW1WZ6dlo4Zzg0K1FOg0cQoKAEi8O9q+SSwDQErbxta
Yb5N+bVywdJdgdIiC4bpmbKRpkNRx0bgh9zDDn7384862LDgLm9Lxe4/bnv2kiHU2JHs4TX0J9Mt
YB4j9epMq+YOZWlMBQ4xpn0qqt6Z8vCoimun9UJ9D5ArJDUhCDgrXlEnwxjjfe51KI1OuWLH7VM/
pJCN63S13QraTiu4rRB+adlftth+x+XnZqlL0OcaIZYCZXRD0JXU27B8idcIKJbc48wEXSOfpGHM
MwYqkV390nfHqhqgAGiFiUjU2K3itdt1ad2QNeWAQgAiA4QEl97IhF4pMDkzuk2ANE6MZ59yz7eO
2rdOgErh3zoJWADAQ4fzD8VuaP9dGvPVaoiCALqcIgArldXx78JbzhMlXrk3rvf0pR16i6lxlIQ+
7DDatlHeJuWlQGPqw+3BXL9mLo1QR3nTJZCEjICMAdKh1HnRY7dMPrLWbSsLD3eYgZzbXP1BNpVO
b0N+cWQ74PZdaeD0Qf1A9DPwIMg1J8bwa4iddJv8hQ8/mfFHKu2U8XNEBqEIGEMCaqAUIydofgbh
LxHQhnGbqYXDixs+N3zcNH3bQ/tiZVqu/ffye6m5B3Q9lJQeqLM0P43TfePURicT9NXI/gqEec0S
tQApgCro3YGlStkE6iaWSjP2n9EkqLMRC7TGCpxuAVuDkeGCQDoMza5oGb/0XgyKCeJBw8ji5CB0
gVMXZtU9DsJAyr59zEBdpFp9zZI+nghAJZHI6uj2JaFnN+ym7XQue48ykCP2KClt+LWO+es4WcYx
j/oHCMlUlIepz+s7cLYONT+iDsJ5plqVI4kLkB13cfRrxScX9td8pShAwoGo+opkS8g5tQbMh3fF
Clf0oHNoPMtNZXzUpAeI7xTlsZMDEjOPlS+hJZNI+X3B3DeAGYVfkbSLguhnqn4qaMKDinj7AllM
pvWtvFlxkJXPpEVLfK7AEeaJvNuJMW+BH9dslDLcIuEan4KxWetN+SZYuLzZcf8B4DLzqs7FNuoJ
AT64JI0BrHV3OUE6rSRHWf/4+BD1j9P++fn59fX17u59+4QUG/nqSaJ//vWywD7yOGg2nEl/6L7U
IpDlHpyxkhvsgbMgsj1YkgV6poNvh3azE2zPEh5Se3LkDWfmR9lkbSUiyTZ6WuUQv76fZ100ZSaD
hwbIVR99qPmqnECFzZUATCBWAwksH0xbzGvtrEEUF1LlKGviPgEdyoxbpmVwuCBSwqpVZJfdBq+a
NTlgmLnLTBmE5bcnmJuvd3qBZ+4fcF2igeYqLTeyQiSMrSa7OTmOOmjK9ZejT36JpDRO+9dtQHry
47bJb+zKlUn0bIHQZo7faIY0BX0aBYjRZdfYHaqTe7TerIOR6KOuheTD2hzRx01ci+BYeahPjuPo
ztY0bRJh8Mb9buVeXXgQYqrPvoaKf4IJZXM2L2RXIaGZd0b9BCBf6EaOrpf7YZsgm7RdgzatGRWo
qjI8GtK4A6YAD84f+tv4USam8CzspztorHU/GmhbP/qPK/M+X1M35p0GcLJhhCd4UGLejYPxdjha
x2NmWMdAZ8hbST7mSbdS6N+RfFPdGZj3x4jo7zzJj869dGqJs+IItMgNQs956sFSg1eKNhP1Xd4+
VZbI/jjUsusd2oeDVe2T0No/85Zm2mhC0rlf98B3fo1bZQ2euOj0Z4bnU/asdAFJIqSHeRieOIPX
84P2WHV2GeP9bzXCy+1pX8gyYZRgq/pu0hbRn3RpbACXSB6yDXZYSqZ9pz31E5hEToN/8J6VUI8e
AkihrUztdQgMaDD0pkBPhZ4HiCJd2gQrMtOHg6+6BVZUMp8KO3dWhnV9N1+amEOZsznMQmg7956n
uKwtbgG4NSMrNBm9I8/PqKY5orMKxVizSO1UABFaIfEZxR2Mzuh132Huql38xD3wRm7BQZ3s4K0c
j99VCWrPgFUWQE8NoscggKBcVObKkfeTGqMEYX+3C3TNLPWPwAB5up4QlP+t3MrIQ2mX29KuD0BD
WPMcpLZPWOshMUInMgZykuyKRGZ0D8puEpP561v8rbBDIyGM/gz4ot7vpE1yYDaN7lueHmxKkPY/
Mpa6MqJFzzgbEOWNclqlIaNUimsUln//lB/Xmgq/CwTUlAGRroIrEmyls0bupWMoKNM3aacobmOI
urDzTsxDYUUWZsycnPgtMCbH39Y291xbFVF3uRXsAtLYjR1jEb0HHvMApnHHu+vX79WFIxC1Grxe
gK1c4J6I1C7MVLSxuNC9M1vzrdoo1rTnTeK7Sah7z7f3yEJqDNiIM3PUHoG5NJmySHVbE83ygOZb
iok8ENHM99wIrcgOTMTURDFu26U7SeeD9cIutVN8rw7ESsAwZVvdNpv8LiQD6cBp8FxuOru788zb
BhfO02+0tQYFDVCk0I2kUwVp8CgZVNezI0Nwmh0W1mKdcuXMWTNDBaMCFMyQNYUZhIHOsPHvNTty
Cl15vT2aBfAEhGIAHv//4VDPjgSi00rZ96r7km3QgGPF90DEPvgHeT/ZLeQ6FFyRSGq+cmuG5x9M
bx3Q4EHJHX1dII+lBigjlM8TaVTdZl9u5Xd5mxiVKRqKPT7GP6XT7WHOzkcbgw4EshciML8KTQXE
Rl7J9V2guUJphiLBCYUimo/2gDWxkKVoFtnnP5ao+fQbIYAyX6S5WmD2uhQA17qvBSNuH2Wz53R+
JaSbj7DrgcmQ2gDVEY7t2Y3ObqYarSvNlGaam+2jR/mRN9b015Zn7rcButoPVUNu9GYD8oFxgAx/
8PesJa44+/Ks4aEB4S4JlIV0+h6gFE3p5FJzxQP7Xm75z+oLrGom/8CvvCkXLSFKmME56JhFEuty
wtrUE1ul6TUXXB7lQ/RTgZabhWImqKand2XF7RYPp3NrVI6jieUulLxWQ3puhouhSSa/9++5Q7VT
7thYr96gg8mnZO2Fv3DxzaHQ70FSN3mEbmqP52BWO4Jk4VH85H61a1TMSwfUuQ3qctXyQuHCuNMQ
0AYd6d/REXasvnKrWWHyWKg1qLjD0fuD1ygaj2jYARd6kIRKM8814pokp/5pw59GQ5f0es+Z2/CY
PN0+KxYSRTAIABeHXAw6nmlKy4TtMkZtYJDdKqS0AzxJpV2L+zNAVRik94S3UmAABB3qqXq76z9W
KVkW5/bsC6i5hRqyD2UtfEFloKHrnihmYAkftS1vnu94A0wjr8lTZK8pPV6fJcBBzMUzYEpAIyVS
D7VRrVIOzFSeq7CT5fGbsuK20xfT9NbtCV6yA/12zC1oG2e9hsstWMllXbdFzbisVmwRh/4sJ19x
wD/XmQU/sCsBwvzTLk5IEckFDlkMvBBAjUU3j41CDM2RIubdhMEhHPdVZuSQijB5oRVW4k3xat2Q
hgd/HspRkPKaEbSXI+MDwGPGSZBcZrrjyi1b7NRoU2hEQSeaxzx73mcIWZXowAJm4j9Ow0nKicQ/
IUrTFcEePln/vXUU77FI9OmJQwUbf/6q3vPc0dTHvtJZ9Dz5u3GA/Jlneb7R1kaD5gUZOk4gI0xJ
+xwnpOlMuURgnqIG9jTEO8FfQehcXQkYJa5QxJWzyuLVnSNCKybN5hdlFqieWdYjVFcVpBEjsDiY
SRiVTsAXvlm2o7fiOUuWVXGWIYAgDpiXZ886u+1EaQBVIVPJrjwwaDIfQHbvC3yxqQdMcihpqa3U
cXYvaeNaoX9paecOJSRmESqh2ELdGz1TlT7kHGTAb4CT4AjjQfAj3krZk8CR4pAGVptvwdouR4fJ
30bqMdNiveQObK+znBMw+gTm5g9t3E2TVVfEl09cCzRm8cb7TqyaAnija4vJfyRfYXlIGw89nHab
vPoQrZdIG+vqjn/JtpJ4z6IRPYyI11uVuhfwt9ub8zqO//ZgUKxJSP2huZAaqCyCQLWZkI6Dru4J
76cK2GMQW7Zl4TtF3YxG1SW8EVdCtyml+r5JZBCHjeWjL6etwXOeqkuaZ/Rp9pXOI4R4Ta43QqqE
hBdSgZQg5yNdpgyb2999DQCZsXYakGmIZzEEOp4UAr6XJ19NnoRaTTbgG0zveEbeBAnEFkIA2LsB
8n2CN1hagb2GkLiwpDT6W6VtHFeKJEEzGY/BOZNMH25dDqB8VE2eW0TQlWi4/D7ClhWrnoBPhZRY
yVhuToHyI+RWTp/r5AtMq3i5g/ccCh0sHQuKniyUbMX6T2lue70uOD1ndaz9f6R915LjyJLsF8EM
WrxmAqACiiyBUi+w7q5qaK3x9euos3eHTPISNrvWo9umAqkiIyM83IfWjLyh3QOOqfjf8mqX1bIh
Lh0szGLM0PDBO1hh9WHUpJD4pMkDL+4M3eI5lIsGn/etqejDTRMJUAjum2Y7h768F0Out9FXQrp4
Lk0dUvKWMVTtWjh59baQQe8iGgqEZiFWgqif8RN9CxL4uAm8OpGRaYsbqvKJQhflbruWisnuACk0
k7bSN0bAzxBoa3K7jeJ4p0/iGkLhOkmArwHzPcrqUNGB62DuuyDmoxJ8H4EnPOshzRJ3+suDJWym
aCiN8c6SzWGw8siS/KMgW01gA5pTyBXhs2Na/BEdEf3f5TaD+FdKYlTHvqZ+o8T7QrE04aBIpmG8
al4gU41bm8clPGWWdklWojcH9zRYtpf77szfZgqUIopswI569VUSBnjvSk722GkPlWyQpn0vhu/p
EM+bTJ1X/NBPhvbKNl6fqFDhr6A1ubQ9SYMIoYUy8ET9Ac7DN4OniQM0joTlvtOp2G8T+dQqNu+b
oln/Sh/5p+FVtqbRVOKDQDVLFol0Ul4y3Rx8s+csA2IAa07n+sLH0p59JHshdZWihVUReOBuNI5c
sxklS9L2gaugbtgeBUs+QOT+XQq22iMHr1+bAuWVlWX6KQwxUwVmBJzCBcS64Dcup0pCZ+jQKXrg
NUNiFY9T9ZpX1hhs/IKq/nfLOX25qbqPfI6JJDvh9KfmTVXYaMAFjQoR8g1yDL0FsUbIfBO+tNLe
lLnNPKE14SFNrdg/QbVDri0u2XYGEVJLeZS+UCH1n42nNt7VoJJokdzlvmX1MQQFQSe43X5uPzSD
jNCcjXbRczJBGybft8oahvOHg/3e4Jk8gsxlvZxBNcpT3Ua10exImvEpClyjp8k+it+qiuTbLHlD
SxMubTTnf+SnuNgmijmHTtDaqvImjub0pQa7gHuSgQwv9tpkdvDYRnNU/ZRI9RO8DclHD23o09I9
QqPhpKk2yPW1T1/eab2XJrsqPwJlGC6C6I6q2fLs5uUhBa40Ij23C3RaonBcvOa1WWpWNR7qTaQ9
lu9oUrl/E964wVFoUgHQR4iG3IrCJMQnrWkDnlMDr01staLAxlfBDrT8vQmwVkrEaKO3dHKLFu1q
FtrfGpqjn2uv6lSdXHlNYeTWtXTxOUtQd+ZE0hzKSkPjB97kZjLafu0mMQcU0UOeFOFrO1FZtmQ+
MXVxjU7jxum8sMy4ry4VxzmTucDjcpJlKUiXSmo0GlFUGzRPdZ4RdJyvzP71kx+xMaJ/OPuF0Bhc
WZfDRXu3JNd1EHot/8Dh5onn0Q0DnTQl8BT5wtloJc1E0CK+FxA09zqOYzjtDH2VY+/qnYUvkf7T
iLTk19iW6ywuxUrupNArdGUAY2BkPCidOG6qXhPoMDW502ip/lIIwylo+faQG8FoFtkEhrJQEN8L
tTPoxKeJKVZC8VVy/hrU+/ppjy+ESiokD0Qw8oEL8HKu0I+kRVkTRl7nS9s6ik1Dqymg7I22KRs7
7Hqr4XZ53EPW7inmXtPaMWo70QBX/n3/zFwXKVHsBg0YwkIsHIifGEeulrI0qVmReOomAaRJeNPs
yYWzSmQq+jtR2dZE/EiOoAry7lu+BggtliEtLOGGBYRRYWKVHlgMsTHC1FOrh9yw6wCcPNsiOWm+
J6l/Ys3NGuKj3YJ/aFWr0Rsz9/n3UnwZwRgQ5ouuRwGg6fvAA1md+lQvoz1MQZiwpZLyFergiglX
HoBX6SXmk5ew4exEC3Iqc4i7Ek9UM8kb4YbseGgaoHhS6JnUcU7lsQhX7tobuxlFOEQiEPtAEpfN
TnA5ML4RX6deDUiE06yR2yxbjblGLn48c41E4lADp44fL0wP2vQ6fGnSvnzodbqW2P+pCV1aQhYC
/ToAIyH3jRzT5expdeYXUpik3pTO+yB25Wkv1Jrrd07lVbNsDcVHOW17itjC5GT/5f5+u06AIr0D
hAu4XKCAKEAm/tJ8JnJy54d+6NXCQoMVDySZ0PFp96mb1zHJ6g2/1rtyvV8uTTKHK53AFSX0Rugt
yiaJ2JFUEtCA9THPyjeHJNP9ES4DYOYXyV0NNS+QBYHfjzlQY1aMoM3UIk8Kh9QMu7khfMFTbtAS
et/SdVEfcwmNSiD7DAleg43si6oJRkGLY6/ID5P6GPQzaH/QayZ+I6Oj/AJ5appblS3EZHBU/Wi0
9uyCn4d0DcnFQ7JWwb0GuOB7QGKJFDqosBcVxcu11doyjkUujb2Wc4eFXkKkGfekPPo2N5My32VH
HSXJiTQnyTPUUz1ugxJpPmjc5StTc11XWj5FRvoAcNGFrZ05TyU/ZnUBriyvlr/K8qWvHxvuJGXQ
pwqtICKqj6b+2FNGU0KtWN770A5EeCl2ImQyrfvLdGv7LQ4D+EvUfnDZXM5KUlTjIEAWxOskCeGQ
0eWbWopb4HKLeRtrVWoiSFh7v9wyCnImcPpgLXCzMEaVpAmFLIwSLw11fSv3Db8bug+h7Q9AIc14
4sXGyovpRgbkhz8BKw+184Ur4nKcU+VDKWTCrM7yH3naTZoAgQi8N+SGZM8jgvEmsoTO0tdgwbcO
nALeHrTg80t2jAmzxKErYzzCY09T+9kVwHCSZOh1aet5xXct9wp7sjUQUAlIsIDEj222kbqBnzQ9
TJDggBaTFMF5rVwyt5yzeG5iWdazq82Hb0aXf5x4YSMQQU9INyNu/5IAXXjl849JIhC4ahInHsm4
Upq6tWPOTTPBkBpIBsKhKvH0UtFAzTJyNE4FQJJKDc9drdBBO5Vlm39/NjS88NG7pALxyEZgcxgK
M280iddOMRpmX3ypMkMpoPFY4jxma1v0+pZdlJpkBDwKcEK4yZnpLfoknAuMEe2qgl0MughJ97Ha
z8L8BAX2RVZCS8wAsepW6Eogw2K06sphF5ktV4MKQZ9zKwHG3u4a9UuLJwnUVlx0yGZxtaV9cVBX
mw3lJiS60d4FBp/LT21BjFFms4DlyA6dgrQrWvWILj00EKeb92hN5ZtNssbXc3P/YYpA8g45NWQ+
GA/OF8okyZOSeEbWmOAVhwj7MzfTLH9Brluq7Q4v9FE/NLyJnl8+WIuClqPKDho9dEtt1ACpBss2
0/K+WM5imXp80UcuV+hoodbT9BTLoZeAU/+Yz5CTU3Q/o1M5fPzrvYj8BepuQGhC6v4nRj87e4oU
JOVYtqkHaiJ02x4kxRwqS85ByfJ539J16zi24LkpxlWCWRVqVFKTeqKLnsvdu5barW+9de8RBYGA
ldpowtyD+1WD7mB2jCEmtg2O6mo1+jqmBeJXhzODLuairs0ceWgDS3MSpZmH9HRjFqIAxrEEetf/
/gK8MMM46Eov0iwekszL5hhdyntwTYXiAewx41qu88Y76mJEbHArVkHIdzpMSc/iZi6I9qZ/QMlZ
hyQNbS2kwCJ7HAhqX88rKype71xglQECRCS2yDoz8QZEBeK+jsrMA9zMQsL91+Q1bmx/x8eG2LGp
A1wymM1JPUCJdjrg/lgLvm5cThcfsHzg+e6d1AgwxTzzaj43yKQaqRUkU27fH+eNbAom+GycTFwR
yAWQ+2WReaWp+qduMEEdJ0I6GFyYNidumxex3qv5dsXqjbvpwirjDFW9qSG/gsFpx6/6T0ZQm0pM
+X2kyATvairtqTX9frxv9MZdAZvg5QY1HR58P4mWswnlAzEAh0GbeVyCFyWoUX/j0oCsRtcnNOoj
btMN4kjlvFgDlN5IPS/PcWBqACxDTpUVoUcFJ0ChqEu9FOx8x7gdSwFXcSB3NCg5AWAspZr15yX3
9hrwydSSMS1qxSmLoi1oNCXZaxjE/VfCGU3/hfdeMyEV3XccKDkMvQ7RPlKBSbYW5LI2+VjVZjdQ
ZvCIRHVTqihGDMYfDjrGij0mhVwgpWgolpCO4W9pjILI7Ma4Tlyoio85LXIVN4KstPlg3p/+m0d5
IQHDLY0LEEWlyw0tFr2iVGWVesgktFxv6g0RAtAj+I+aQQdHQcFap0kENqiBor8Xna33P0C8cRlB
Mu6fD2COtCzzeQyFLjyU422n8ICQdhF0spN9A2l4iSZgnP0DdsrR1gEvRWnEDhuiHLgODMvt35p7
D18xy2n71AaY8YgY2XOluqi2/C8+E1Bn0KOCBh8ZHMaJD2h8ncp4TsEe9h394rexw4UySHlrO+rM
frDVmvQ6wSOJVkFHa+Wd8x8yILF7atQpHRGcJzvft1CmTERaJ7t+3NURbnxSaYRfE3W4pvbCzSej
fA6ML9CaeJldrmqHBDk3j0LqFdO2Ug9dlZAktJEflNDLHEvf3RBZLXL7fSyQPnmfQIfv7yPIwSRo
/0EBs9rp0qsxUXVAN9vbFD9NgDdkZl1xZFgrut/yAHhD4SGP9/zydLv8Vi6so2GKjdRDVb83g04t
zSqbfGJgyi2UU1WSplmxrWtujR3rxpNmQQqCN2lpyIHczqVlCD35VaLKmCWVD7bNKDUAGkzzg5JV
5crlfCsGQOEROiiIvsFZxoTEpVYFSj1HcOiSIIPPupus2CheUebZ80m1Vi65eX8gqIWkODD6+MUc
Kg7xZdSBx8XjM7Q5CYYdd6QFLVb7ok426gHRWzKbU7h2bS3OggkspXOzzO3o62Hkx1WXeZVK1Oqk
KW7HH3QbB5RLDuW4meqVh801igsbHeS9yCyj6AoAGbOEo1I1Qgj9QG/qkYMAsgjSXb9FgNUb0olv
KIbopxDRUGxxk9k3VLN53KQA9Rvgsp7/CtPel1c+6ZY/A14GNLcaoDOoUF9uKr4SuKjjOMRGodHv
wUML6EirPItco7hQxA4PQlEFlOeyiHZA7K48L2+lByS4KAMPL5TGwZV1aT7R/BCc5knuQSGJqPG7
NqG6J285bS9Jm3xsN2nwWOuNFa3pzt2MtmFUlBdRCuQeGQ8pCxlQRD0sDwoZq8eGz00DKiV+bCV9
Rmu+oI361rcOevlJkNmK2sA14i1YWmiznwUU8kIohoJX7GGMXvXU5H0KFr77bvzGMYRoLEJwpAaR
s2KPITe1SixkQu5BNpty0i5oenBiuMYavuZGfQgIJry4jSU9qQIkcrkMVdWpeplIuZc69TO3y0hD
oeRFnp6Epz81Ede4HG/lBC/sMbtumPO+rUPYK4gb2vLfpWnj6Xt+OCWOSt5KiKt7DaQbV2/vGyf+
wi5z0eS50OhzLOZe/wfvgEQ+5OGvXNsoRQnKDEhK1TrxFRccXfz43HAHH59TmmlijWgd6g5FaRXp
CpL0xvm7+KJlC5wFlNwsqz6enbmHIvnSJVCaPZ9h149ECL+bcZUs5KY9QNV48FOiqZNlF5qmNNKa
EvamEe2TWyRbya7YhM8j1hzIesoTWrpLl4zVV5RuB2J+ZQe/Ia/3d/YPUoLxvUts8j/fwRy/rEfL
cWhgBxxAQ0IMIqEgTEDnin333X1sGtPJAWktyd57Hn4/Pq6lX2+lgi/sM9d4k/dSJVTLvBPAWcFB
WDt4tRTxZtwXPoYf4lEYmY/B7/vjvlXpOLfLMg9FUweWiQjj7uikEDTZ45FNUx/yFhtT2t03duOB
dGGLvVblIUr1EGPUtUMPFti4PfnT6xh8rwJjbqWILkwxV2mmJ3IxSRiWdMzQXoNMDDqD+0Mz4GlL
avkh/hwAUXT9tYz2bc/1zz5iCytKECCoCHGiJ2FbVKQrKO/yr/y8T76BzJkTkwPtSmFVz6K6kq9h
lxL1A3DDn0kbMU6sHsfBmKR2dMT6AQAMleIJ0j/wmYuQn+stbqWrgt2yV/YY5zX4gjoMCrSNCqtH
C3Z8LDy8dE2ftERAr1pIvjIzdI3t/U3EOIz/tgoEIdhe8PRkJ7gWALdq2np0puoQ+TVoZZE5qT7q
ikj+l57acheu3HrMtl0sauhVATf5ghdEgHbpEueqTtIuHyAZZVZuSX7t1zrkloU58z1XBhjf00hq
z3HRODqD5BZKSGr/38/ZxQgY5yIhRcnLHUagJqM1JDHtSoJe9USRSCpq8C5lUJr3l4l5HLBj+tms
Z/fICNKKpONgUqggI6e4CCMh3bCyMuwxv7LCeJQpSH2jlCF4BcyYLb1LdvvbUfbTe2v5yF0Vb/fH
xF4S/20O4Sn0JZH+ZQUZWxDlZvKAHT/Q8AQhqB0UGYlMlE1jKxvZjJBTazag4nMe5hHqYhw6FzO0
on7d/4xbBx3L+f8+w2CD1BgtQnoJHW4niXf9FJBZUmkFcHvfqSSJTT7oiDZTiVdXLsllH17v03/s
srOd8nUS9Bh+uitfBsv/6JzyiV/Zq6wHZSbZ4BnXDTqOeM4MCMHpDQjVTaEj4hAt4uOfVfcuRYXF
A49XGL/lRCETkgYojwzJ2oPz9vb9Z6hMAOqD1xX02Bjqy4muUc6tbCMkGS4dil/kNTiR8cMDUSYc
ZHdB3WGqodtiqDFHG0R9s2b62VMVWiDFmXO7gfJGRVLgWiFK3W36yi56fycnJZ3nDbDurfHQQKHh
/j677feQc0G5YZEyYkJBoJn7qTVwhDt+0wD0hCZdA5Uoyxes/5shxsHWaqzXoNXCKbahjrTbd9s1
GaD/z6b6ZyyMi+VGKFwkIY5Mi/7+GKdWsDUimOGvHgR4jybkqun9Md0+pHhZo1QDJTWgDS4XWReC
TvZjfnQiAYA2cPXXbU3S/rtDeV9D863/ELd2F60VuJdFuTqjZ2YZVz+DQEHJQszlyD8bQUHSt0D2
CResndKbB+R/7Fw9lEND1flahh3J+KWnm/TE9ZvJQ/PZsoPDjz74bMyyl8jcivh7RNd6SG+EAch4
8QgAkLoATIh5qIulEsToqoCXiHh0eHDWUP6FYoM9g75cjHqbGz3O362s6XLqryb3zCjjANNuaAGX
gVHIDD/qHDBlITp6ij0q34pyCEDNJr7KWrrjcV7DHDF0sRJzsWCa/zhHuHekOjSg5dmCqwAFo0Gc
Bbh+Jcs3UvvSSYnV+s2nUNky31udNu2qoUIizgxBdJZDOCURnnu01ohhsUsCaOd8aobbpf4+C1au
BzZ5cvVxy545u/OHGvpjYEWDX1MVW/EzszVOfreRRtOv3QFT8iRMuxJa7feXZTlJV6uyMIfBKSNS
Y58weVZk/jwsZv2AzsGmlWiaBW7NGb/mUbF0nfuXWaL/DPTMIrMPpCkU67mDReWZ2774J2E/7sVT
ZRq7aCXkuO24zkyxt2EWpWE1wlSTWYL94puqqWweLOiVbtIHZ61v/7bXOjPH3Ht5FeUxQLKjwwnm
NFPoP6oO95fLzPIxp2uPfxbaejWPzEUY6kYSoTl7dMpc2c1ztw0q4DFFojgqqBBCt5EF/NarhORX
jvdiAOk8pP5nXEe19L+JV5duOVAsGRCNZpZUhd5UUQYiPqXbiL2riC+ltLJtrvepir4rSLjoIirZ
V61HRVOOUlAIk/OOQroFj7gWWFz7RBhAXRcZM/wDqnOX52+eGimaShjQgvyFq2kDyjK8fiPZqqoC
oscfYtmvxKI3x7QoY8EHo5WI7arwwdvXzsj6O9L7ALRPTEFyf+oWMMD9M/7TjXR5yDGkM0PM+oh8
C4G1CYZwukXa/kZCStpOr5IpkGivWaMV7Rr7u7YgmFUBtm4ap+H385qi0u3Roo8LZSFcJj91gzMH
B/i4Oio1JlhUaUBrKh84c61Efn2BY6DQEVw6R/Hz2C5/w6+aXE3Vycl06kMfQq8sITabVXram2M5
s8OcvQRCanMtK5MTv/AqyesNl5H6reYfO7FYiYXYWjHO+eWYmIuBE9KobHltckY7IbrV2mCC2UBa
da/T6YHMICQyll+0tsClQZNNCf+2z8m+pgsXir8agV8HL5ffw0S2VWIUiZDp+B48ldLY9tUGem4r
o75tBISECBjQks8iDauxT6VggBFVtlsUBacZq9iuuK0bDnsZyj9WmNjZAFCsVDlYkeO3XHsaNjlk
aBEDpdLnEFiGllFpVFZGdv0wQK8ZpIFBEIejgHNw6WfkUJ+g3AKbWmLHxp8h3mjtQ2lQA62r94/9
jU2KYsxCubtMI+oBl5YmIZOlsqlGx09I/eKDyO/gH+u9cbpv5sZSgZBLXUiE8a6HzPmlmVbQJyNp
ktkpYx5z1h1Lw5mjyrpv5UZ8hKQVkALLHQMjbKdgV7btOMzx7GjFsXiqnRKjysqtBBF3/jiCXhx0
2Cn+bcXs9XItfeigK8AmFNSr4qmGgFFLcoxOdzlyzHetzVuFNeMRxFnfnS2FdAJJxFpS63rpLq0u
v3/mK9EnMg+lAquNrFCxOORAYIxUkV6COKZttF0Z5BKYXN4Pl+aYnSIvTQRKC3NzYvuhK9dgK6lf
+mHvPyXpptM4S5YsbuHkDSF+1//+v5lnd1CQqFDba7PZaf/o3gB8SoGaoQ2FmXoT2KAfiBCAr+Wa
V9aVpeJsK3QKFHk+O3lUUpl/r9S36Z1HLmgY/t4f3m1LEANFfy6QBjrjL+WmS3FbcNgm3XPMebz/
GdZ/Jf+7WONLuZHQwzIuCtaoRmOz/kjAnu0a3ei7qJzC2Yk7zaziyEqqiODC5ZBIbHq7Kmjpp2hU
dSaBeyw/+7ZZYcAVru/f5QsgYiQqC6KVxU/PKaCdU5vOTrgrrDY0i3ALZFNt+c/hk7H36TNYcB/D
7+Tt/hRfx26L2aVDAgBxdOczUyxmfMsbAfbvhNq/iur7RpjBnk/aNqWVthef7pu7cW9c2luW/Gyi
xaxrs1qHL5p4l5ufm18FRf4ULa+RTsp5h3zJyqVxe2IxoeAyB2rkiuUThAJZoZUFGA9ttLdbbn0E
RG35tZOJT75ilPqCldvxpg86M8k4Bb2TxiYYytnhqXAAbdZe2WlkLRPBgiiwVzCV/1hhuTtrLUj6
cIaVzsqPIn2ZSUjn7fHpd08+AvQy451O0w343UyJroTfNzfrmWnmJtbQedgmPFxAO1c0klGxnGtQ
SBzRK7myX66vyMtBisx+MdRWUApYkkHvKAamms2mMtsJ/1Kk7yDhKUMFRNEbkQ9oWQo7vBTo1Oza
bsXRLlHplZs/G/ByDZxt27rJ9WY0sIkM/yMyfifjyrm46enOfv5i/+zn6zN6XsKwWtYyK590/zWV
jmJlJvLa2/dGJgd9DAA0409w3uLdeWkprxW/SWvsmtEGAcjrvB1JuW23qanZx5xIe4HCEdhgM0Er
xduq9VvX5bl1Zh6HoGt6LoZ1da/YqB7QjIKA3623mhXRkeIDqE9rU3ZjMFDKB6TYyUoqi8Vc/Bwb
AI+WOBKPVtVgPBDIqoQiaDDVrd1Y3BEIRSuwFbOxyp04ITcL8FyrEaScxdSGemRBV5Mdt9wD2M3Q
hAVJFAUXzuUSoPw1NX3Yz07x2nY0eapf8pP4S+vN/GF4Ew/oDYVQFZQsD8NxratXvbkAZ7aZjaYp
qZ7LfDc7lVWRCYjRelefxp3/F7yQj0i7yCZQJ5uA/voo6auCV1BHv0ANaXmbB8/TSUQN+pSSXwH9
2Lw0ZAdiHMIBJWP9cgI6Ws5D/SDaCm03z95wUJ/WYspbfud85hZvcXZMujnVxCLDzIGD22kPmQPp
hhWHs+x/9qQDXAh0M9gP8YBk4seyydMpbWb47iB1lSLMQJDT6FuO51Pg1GbOzQZ0CEp509NCBR2D
VlS7rO5ilIcCyb7/Mbe8Djqp8AIBFgm9CMzl3PK9MFWRODtR9UcLj3m64l2vvQ4GCY5OeWmG13k2
5kgBB/PlUNGdVqaAHHVODprp+0O4Ua0HTFwEnR+2O7JPbIARiY2cakPsO7pXvfLgSgOgjKb2SHlb
3E2mSsDZllrD232zN9wczIIpDuhoQVgYvi93ihKCKK4Ra9+xy9Ca37KK7Prf8gtCKkiqbkoy7eQ3
gMNBUALiDe40rrzsblzOsK8issIBh5thyZa5LJCGDlRRzsFIqboXX7mH5DP/Gom4Mz4NdzCLl+rU
gja02SpUOvEPa02e104Gfesgbpd1HhhdiQU4Ae/i+6Wo+k6Qgb4BjPnTSeFOSJAhoTmIK0/MnzTl
5am5tMacGqEtBaNQNB8V6oJwx+gXRxbSFXEzWIodPYEb0E42qjkSpAXJy5NqBuT08AaM24NAs9Ow
Gy3eFO1+wwMUMFuQLTHv74frkwRlYKTO0BEMfCfgfZfbwQjnRCuSwHfCvCIy2lvXpDlYRD6ulUsL
zIYDjV3qtyNnOPKGs5X3ZlN4pdV4/Zvh1Q/Fc74RTuFadvJGNH1plLnM/QwtkaDX9p3mqT3MYPGd
rZwmJKdrsIobngLpEBB4gS4J4pLspakPZZiNOt4/ECGHxtFDZknJoywk8PT3F+rWwTV4qD3CGNZJ
/Annz1y8X7RDC+1ozsnAYeOGp34nHdLnwi15Iu/4nb8NHyZH8eRDcPQfOGeNZ5EdKCqKSxsyGi4N
kLSg3fRyowiZ2o9VKXEOhxRdEH3lZU9SKDrWUkOLamWwt4whCECWDmNFKpsx5vOTqBZzHLhts8tP
uF22WTATPUeb57zSeM+6g2Vc56aYndJOdY3WwSRwJd/fQQMNHd0VZ1cNEnUBFNBiZAn4YO2Jwj4u
WaNMoDNOQQkiF4yvfjnqsQnV+l0Cb4st+vv+rrkK6v5jSV7cPWqUwHNeLhtSkVIOYR7sB0hfOiIt
7dSMzfqAlG6KoAVqnFZNCjs7Gqc1ycirQ8jaXlb5bMeqTSfHHbDjjgG1mi54USGpPmwDN9qN5d9g
BgNh9HV/uDfnFeE7MMqo56BV99LiVIi+1nCYV6HdiIpZjTzh3+MiIJr/NO206N+GzD8jhNNExRs+
FNfKpb0iGcR0TrB55ih9TsfCrPqcCE2AtNpO8sLsWYy8wF96X6viGKePqVbSBvzeC+USulXKb3GO
yP0puIormG9iKUdSYawh5oA5MEKCBOPR33du4k0DvETiFA7g8w/dbpFFJasAxFtnCUwFKNchQFpy
qpfTEbZD3oVJCSIxItRu/Kd88z/KY7fRaAChjlmym5BwjuRNNrdbU+xgCaRwe8HymXFm7YWh6ia9
hPEKvPGZNR7aY/ZLpQVN3MhRQogB/JoOvcU/P3CnHn0/a23ibAgO+7IIJMDSlG4gPmZC8EKGe+wg
/OsG+Sbrjk34OPonUVhr8lkzwxxoKR8moepgpvnb72e64g3ZcOBnECBKRTP30tr780o6O7K8IkQ5
AiQ4Xr3/8KN6F3TJSkLvJ/1yHhItNiQFvJcoIYDriW3mCaGKgXd2H7ogLtyUtr6fzWzfuMrW5Sz1
q3EL9L/tDXN2y0cwhh59ZGm2W5QbUKRKXQM1/X9/YC6+h7kB0lxHdwNYP92mfu31T9QBSQFCNTBc
feiVNzUmNk8Nkdn6q3GSjvRg5sw8Bbmd+99x4/BcfAZzJ+hGpHGRiGlJQdJqAAhtSI8yBw72vZRs
YmXF2lX9FqugoMACbZdFUwjP/suzWmcheriKMXLDApJCCRXe2pxMEwHjK7jm5wyg4dKSj6OFhMPf
6cCbYUUKAP3p9v6wr4ow//kQpHdB2Ij0y0/cc7blBi2dpFAdItcYn0WF5NLDEEBsNRpJuE2OSH66
ytoT4Kd3h9mCCkIo8Eaj8g+WS2auhRH9RqMxRaCpcjS7GtHybdfaPpbt6HHMt5JhyxU6lSE58RXY
GQl1B++hQl9Zg6vk+jL0889YTuPZ0Dkodw2BOkeuFPwahIaWwIv6zTE7+aDGGg9d+SKWZglVKTTx
csrb/Ym/cVeiT3DBUINjGjU2xl+OdQjmgkCL3UR900Fu6oNqVPBJ8llAnyuCmlternKuXMV1wCXA
taCBU0SG9qq5BDo4VZmk1ehmpECCBAyntCEqFa3+pNL5Hf/58/fpYzLBN0tn8laTxITyCPInJXAM
M6KV7x/9mpnOFIDibUcMc8DDiJo8gvtDYJZIlIG2CAou9+eKTbbiqazjqY66JxJTKiiVLxdqLo2k
6wCBdfvyJeICAjVgJVw5CFeud7GBCH/p3wbnD9tvloZhH/hFP7qdVpIBVH8JmhzvD0Ngm9q0ZSDI
7fEGGgwljINZ9K7lhtQIw8md6Kd76M0tfa/N+Q/IB7bIeor090jeIvKZYQbfZYsc7dwEfztwvfT4
cgSLJiG7z5fdH2humG+LXMnz46NEzL3T04+/GdkPtkxUckJqCA/YlG4XUM2DsME/1ubfnv7621kJ
ROJSOtC/6lFGA4+Ef/3qbQX/L63tZ52MVCfJLiUPSLIpR6ToN460eRvMj5x4Tkqsjt6fk6tjwMwI
E8LpNQ8k6hRgRjZz86JwJv9nzLE1eTBa7Ix8JR8gLRN84XkuzbF1Sa4vhk7WYO7gfro8NRPyWpCd
+/W52zy5pnvc1Rb+cKz9/tfG+a4371vz/nh/VGrvfQHztsqiMc4GAV+gfrZm7ah093m0v237ZJkW
fD55tnqyUcmGWFvrwaGvW8ci5ET2ZPPL1OnalrzlEc42JKtvqU6yHGgzviYhlfWu0VUiz5X1ZZnB
+1CNYmOAgRZSCMAr4JL7231zf9TOQs9ejk2/m63mIB/T6BH9hLyZv0P8+v6cX8fkzKozjr7RdTBK
V/iIojzxAOcC6ywu7VYEMTpUd8Mvzj8U6PZHS2EA7A9Kx0mOTtK14G5tspkQNe99P8hlfIb9muNQ
u+/HgvD0kBAX3B/0heDwUeyBd9t+anH/OxvrtN84z28SpQfvESfwa235r29iEHCD+BvlBiSW0WUs
XnpWv++NqYxA45eJwMfsmsZritysPqP8DRzcRRObGe+APiKf3MGnfAO0fYPWb4JGBCNeE65mxTQX
9wjJw4V9G8hDUKEyZ0PjtHhQuDl13zlogJntLjjkJvfwX4R9yXLdurbkFyGCPcEpyd1IsiyrsWR7
wnALkERDkCAafv3LXaN6dSviTs4Z2Jb2ZrOwVmauTPEUekXbElFhsMfv08t6pXe4QPYC/9MBxbKH
S3Jvzv+mR/tV/TfZ///nGmWYKtCnwaEVIuP/A6n+322CIWpLFd8eR6UhYsa+9SMOo7kfliG5NNlg
T1nJzCWNwZ7gX2Z/Fypr7uBgKz/PtRC9iIqfFc3Gk2qivPhNk8ekrtjpGJP/ti3ynyclPmsBP/Ub
vAq06v950kNWHLXOpu1x0d/3HDG88nUK/209+D+L6O2X4E7dbE8rjCr/+6ExdcONa/BLqhtq+4a1
7AMWJrSt/puzFFbN//NYBr+AZ6LKIXy9PR//+3cFnWmTryS8oauBQ4aARO9AkAWyuIudpT9Z4abf
Bw8i6RACgwVGQuzfGBFEesFq0oB0zijVp9XDXbMfEVXyY1Um/RwjGf9pMVe3pFLfYDTOw34WC9px
3+jh6QDU974qv8DRyZcwsSiiWL4KPxh3P4hRXzzJWLik+6HeONy1ym6qeEBOwSCgsymRw3eJBx6l
dgiapHeidOLDOE9hmZyvAdu7vrB/TJjo+6oNz+8W+JTuHXz+4Gab1eJ4T8y2bXCSMlLH5VO5bHCy
aeF+lkz/eF4PDCt+dED6ERSmmz/OuiiVvhv3RsbzOFOfYT9236dfcSclerk8X20/le5AIzFGOLNU
zB5xbeOcj/AZWeYCLi0Vr0wvtnEqPxeaanm3NQr7cOkywlJtyHe4BlWlOIYuHhPEl7Pb8uTkbgFT
XW5mKi/ZUe3jFR8F6hvCtP1jGR4eiJQLLTqQu/D3FgkUcbTGD4ZVSGU/NB0C3unSjtVD4QnMryX8
F+6wEhtejJhXLHXrcvnERWVd75Z0ew4yYR/HJO2vtZBZ0mk4sD5m09xYiJjgr2PqrDGXKUk0aUUs
rO/T6Mq+1DMMgNiyTXBbX+gMr7rdr38DnKHSvqz1KnqECRmcT3mcpnMc83nA6JeUd4uV2V+DdApy
UYUioJ8VgeGFpuE4q/p2u0O+12VLhbQcPlnEsgsSA+TbUCdYR9ptaUVbzUl1qdWaNj22Ubaj3UDB
IEp2rid1NjlLH8V283L267w8KcXFK/6VFi3DJvJ4lusy2PaIYn3Ww5hODwfC6/DFFm4vo1+GtNMk
yeK1No198CGJt8zwlP2dKz2Su1zDn/BuXG22nTW2T6Y26qT8M+m1RtSE16I5ZSQXebuGJH9eczgs
dNyVQ7juCNjd29VsSdo3xcx/a0n3303usJQ0kc1im7cMWKnRitp3sqUOLnPVgZvGmN0Rg11lKxbm
6eHkSSywVO2rwjVAq4t5/TrPWZ0g16OBazqR25j3a1Mx1+5uHLAe5Hfz7EOefSs3U1wmnvB/JdYl
YXSxxvKyTDxNu1Jv6qOM64aXYcRtOS+F1bzPa/gMw20v3eO9R0YweayxI0sfN4L9tVOqRg0kozyK
rAMj434GvzZvYUiqZ49L+bwntrkI3KnYwUI6/HGw00Pa1giovEuTA5zcqG3+fhTj9FUSmFCzsuJD
m4UGmNbuGK6BHvCstXXYq49E+hp3FWF5f7EjoTArrbABZNOIGmBxCs5tbrFTBBW/3ZDaM8ALCl4X
SyPaehMau0PBz+/pPtu5A2a9/goqhLuUyDjC8qLkD6rmjTkt1LGmu+2sXf0EW//WYy2HISx4wFhW
l9h2ZpEM2efMejgeSaUogiYHyU8JwppwyOuSPMYpBf4AD07zdVlKuX9yNBO4UPNIbvErmfwjrDfw
GNl3fMbxqATtbCnTESYQY4Y8U53A/8ciQuwN4g4DTmTA/gCcGUuMa3Uhyz/lOng4GHje4PtWlYQe
cVjTrzU2GGMPFKL6tdYWrd+xaaRc8GSc39Qow8/Fm5l3dIx5eS3iRM2jaEbQkvW0wAXJw6Xi9oyh
KDSZXe/JgEWUdlYVipbNRKlOR30k+XXCquavHYk/NXa/hqQ85alh4ydoYDc45sQB9A1GQt/6JJ9T
mMtH3APnG1+d0nSKJTJqGo9RuTjs0iVw4PtWpVYX8NHetWubNSbNSQWWwapu3OjzPim0mdPM9jtV
8emdS1OTS70r+dGonKx3tNn05UjCvlzg66XTdhoOMp+Flg195LwZp2dEgrCsJ5uE9TG4GP8Qdjbd
ICJsc7WrqMTjdhhdXY5A7GuzzOQzUOFZvHpYw8BNKtl1CrFgcUutyRk27VD5v4GT9rHN08P+2va6
sSegBOPPAGXqa9TTlreZo+Uz7DSt6aiq17fDChAj+RLKssNicY4Vplom7kLRNx4n0ewAlUcWdnlX
FMMGoxbKFnUho6hcOzGj39YZ3Ps1rXZSXbYyDk8hxWnTVbPDlyaFrH+FTZn56SiNs50UWDN4TcoV
hEWRD2Z5DNtCH5cKuTgoRPXt9dYimztPjd37zJcsPiBrjCNvNkmRIbPFXKmTYrYBnz7g03cpns+l
qyBiwmWcJgH7u4BMXjQbyGNC0Gl5PEhuYF9frAWFp3Vm2dKlGYDkjufr9h1a6PpFj55/x9jmJxzS
KTxky2YM66cNDcF+nSUJzzN0mtPZjAnaIFE2GsTOEckpSXbkKcCkycM3m9MMr/dMy7uM2QVZO9mU
NO/YFjlISxmCS/pSrbtrKbHHD1YmuAgDLjQMvYgvfuZuIXmnYACA6LxFZmeuAOW2Q5oM4a40K6Ir
wBCOI5r0PbJXIPHN3Mt9g9Ga4zCvQUXSlbhncWb1sxsbPEWLTGrbuSVxKBE3gXaPcl5C55TUXGFh
Dw93NzTb8k5ZlcCEewsEKmnB7HQp7FKoU8JW9i+Uc1hOcirrJ2iKbuBJXvu5F54I226VN3hBRwjG
+gF46NoTr7MdycA1SZDkm+O3XHZmIHnICNqasK7c3uNeJE+kmuLwsKW75FdEEBB2CUPjqotLtX2r
R6qmzg3LlpxNJWfzwMaRPJCBLX/UVIqXWDqkulguoCyo2LKPp4ZZD/Moo4vtrjmKQn7SJN4MEpiC
MQScAIB+6jxz6Rn+3O5ZFNaxV53PZn2iy8bZW2lt9lVaTWGKDPpse6hsFt3RrhHuQFi0M8n4rmxI
AOgWA5gmdB8oNzaY6BGNgka1i/aw0HbYZf/QcJf+dzixKPiMFJm/Qgg7sha9e5OeB2sE+j20oRDz
yNxxDMq6cud9TkfEocAr8qRrQxdsH1tfXlkGC82XQzUZ7+liFMa1eU/F6xCGlPVJHODtndTa9ywZ
RPGpdvUx9Qfi9Njl4KuGCBSuec0dZhrMwWmYnfpJWFOz1wHvkGwJgTKs9zv1CbqsGT0UmgVa+/iq
Z+2yzwqfSveuDvmHxdPxIxuqdDkPB/7juWXyWY+YMtsGit5veUoC73Ls1LxshB2/S5tQfkIAmHyW
IA/vtaMYV9wo5lc2lBN8IneZvOSBgge+nbdoLUVG/wBT4D/AdcX4IoeZsrOSzCBQcl9Lfk64OpaO
7ymHn/qi2dSNyhnearIlj4huCr8L4Sht/biZBoFO4wC9XbXiHq44xPIWsW0F/jRj8g+HBb05S72v
/6TQw1dTu3Q7GZRG0eVjSRFyS7GyB8JpZeNpkHXOW3dIML1ROZhSrXmydeNUs88TBEcpPAhM9gVn
SCXamUb1XccYXbs1zrFrHD3eozAf8FqXDFe5pX7kDUYQ4eLf1NbTczoPB/b9rPzdoKrdYvQcCiPC
83DGo8toPjJVVjj/SaV2bBfk8bEZNw5jlyQ/5CmbcBosljfPe6jl+xLS4TKrDKQOacrLfCT0g8G+
+ZMjyj0jE2wYOlEMSJfK3Zr+aHgC8IbvZsLtsLSACWVZzFfEcdW4oXqv+KVmibEnbvag7rM9Wdxp
LJHq1YbkgAkJqP6i6LfCrv4zLhF68JGuQNYFbLtAOJmF3LMSs/GpDLN5H7IdODinaPXbQ8C1viU8
YKVusxkNJxvmpj7Nq+aY8AzMitCMDMXYl7tOdI+B5lBo3w9wRcDUscglar7wjkx1Y/5GX+Oa5xvj
MFacRjld3NRsFmULx88jRjC9XtaplHclW8f5mhNXZH2WrMv2XEOeKfFi4swSl4IRN/VY+YbZSy1y
0alkh+eLK4CmJOzWaWS5QHuWBEQEdkgUr2mrU4ocRpyd1bddqfIjtxOGjqXwCHkldDKQyFjnP5N9
bWTrq3kuQQNAbQfJvwtrFzWy6lrNluNUolIjGXgF547klVKh1fNIFmirLN8fWImla4lJAwhX4fWn
bB9lg84qpfdm3APEkhW0tu1ByXK0c9IE8I1j/Y1lI2yeNhV3aG9DhA18WajmKeS6WFphWAVuai/n
qi02OSNdUNwsHkGOxN8Dq0UCu9JGTD23ldNY+FjUs55n8iehew2YrXESnnl2FaqDmRncbh2eJ40u
dYS5VbkWz5vwlp6Kba231hAWWLvKrH4kvCnHLhbgSlrsbYMiMXZEJ+qhZP+3gr2BFUThigeDP0M6
mivFE9bMMLnLfJZ/Xebnz+nMmTrRZcUrOVWKjp1A18Q6Mc55DePwusQaxaTwmcrCxS9Jwqf1nGQo
NKgopn7Dk8dfnecUcF3CGenTRsAMWKhsfQpBs/UkDiwlw8cIFwA/Q/svkhXJdGJmHjFBOYooliOb
RZdUi/Jd5Xf1ea/AL7B0gosmGreDYZQNDr7SzicIfcQ6wofNxfQCH/YKUNOIdjjRM8Lf5C1ZAnlm
iUEeEN4GpJwVKS6WzJb57yTXFEnLJUMZ5I428dRUB/8d9+14saMvYp8PQDnwT6bpAVd2hSlqWunP
ssTgiqtek9eYieJnqnOdnJJ1qrBqmc551WeQHbA2RbraO6p1kP3Mptleh5rHqqcY7L5TMRQJAsEq
+STHI1Snhgj+PWJYBTK0l7ZszYJ2CNavgj5hN1fBlEBEVN1sJWPz4ss915dinDm8+qoy2U9+L0cE
sqEEXyXIVIjrVy3SNiso+54WhVP3GCZ0ipZwB3Q5UoJpFdrKA+73gzD6VMeUpSeWV/N18VOsT94L
/tsIJ79oQNL8mpk5N1cjN7O8Lg0TOKz3ZNOddwo6EmGkZAg6Uut4pvywRU/1LN2dTeX6DSa7FCfj
VsLNV8rl6G5HaN0WR7JgCkZ0LO+YLJb0eohg5gvCY21+Tjn6XTrCSLXT8I05cHjkKSKJSZo+VWxC
5Q4q2Z7WLNVormeS4b1HvBDszzTJ+Ce9puv+UK47ZkVsCYIigUa2Qa8PDP9aeTvEzs9ruFXKDIuy
Cy/gsMutzJe2wiMItD1MAy5XViyu33goaLeOmAN6wMPv+HHhgn0boE6clfvHQbUOnTWrxjBGwFY+
SZJsQGEsIKm2CVjwuM/LNIzoqOxKeyQv1FjrwpOQdelasBSBB1hNaOt6gvk9w+RsUKG2TD1UUzYk
vU68+Jw3sllaDEeodkeiirzzOSumLq8ZJO/zxnR9GvQxw2ZFKgOJJpIqUpS+MUcs+jQfr8pr9JLq
ttfSxnwgpttEBRoBIDu4e4rx5G9yaPL9MKVNzxW6a4tDcy5yJOtiwb1V1W6bp4WzZgDeP9dPy8p8
A6QwpArd5YyvgdgdmJLolWX0KvJS/mhSc7xnJItY+nAk/MvkETDL5HsKd+sC9sZ0iMNLYwieeJ/N
OP/qnOEY3yEq+CATdZgvyhkQWAPYyuBNVvG8UJTotoEHDqregVXLM+bpBfowUWzV4w6PL5hnR1Ej
USIbUWN3ZITTk5gIIiV4rPet81NIaDcNsADpeKjs93xT8FXjE1uLFuM1wB7u9+Mn9Xv+R8W8Anqj
yuzVmbjBm2xDbwR/zAIvs665zuFFrmecoU0uf7u5alRX3Tp8AISrRAHfWH5TZOhdddamWAgQjUAd
8yOGp0FGQjB3uRpLPtmsnwYf6XGiSVhYjzSKPH9KwxBsN6Mc/BXL3CStKxL9qFeVAx4c9faRpaWA
v2hy2EdKjR77qAHRtCOHDehjM88Vv1a129JzFn2enSfiQAnzWSq8ZOmQuzPoHg87kvJm/zZna8J6
4tJ8ujrU9i9NOQnSZ2MF19Kc1PXYmaPU41MZyTQ++HxSrN3SFCYqq0ccDrKO6Fh00ez2d85tuvTl
kkh6ajJoQrsllSOFGWOR/aLYdcW9OWbj4Oi9FtnpyNm2dm7N/Ad1tfsskW+KUwBe7HuXMbP+IDtp
0L1uewnbZyWQAKn4hBwgny7VN1/eYMgAMeSdboj2d4tOuOmWmOb6RNReXpt6mGIvsRmQtorJ9Frv
GEBOTSPkeFFRStqC/WlQSxmhn40lSMwxHF2Vbl1AaegRSJdjRTTiwCYR+MzOVvFi5CwAG3td1ZfJ
wgaym9BY0dZFGlYg/joP55gko0byAF6JLpUsAcAsQa6eGyQDgUvEXMaRD9hgqc2UZO6h55Sxiysv
HrbC1OuVsdtoYeaAV2zAEQG9O/BMSOZqudouNaE2/a6y8GPCU6YRai1mNL0LHYF7Nnzpvcume7JX
kkAvQ3KAMLiIcPmecQKizSqWB8SGAMoJwEo/w4kbQdgNprbripDxDZmGIfHAv6X+ZPme4COUOzQF
8JGAQ8+hx9+UU9RAFpN3gDpz7FO4J6JhUtj7RCtjNJIRsXFpkfOGrg1IkaX/0rGBazfRbksu2VLj
aJ0i1P49fDwSdUUjInWX4hn97XC70BXEgteXOuYT/7bn6/ATHVnkHZ/CiDjIxSzZdtUhRfZ3bRJJ
7qdUGX8+HP7XgkwCDUfz3WQw+AE2dbO8oYCF4h7rHgJ/up5LtVWvs0nne89EhU3jpTAl4gyxJvvO
XJiXZyIcS5PWH8mYtXRqEBYSZmioTQgxgrXaB6S0AlXpgK/kZZsI7Y5+nQd4oNZAiL/FMaBD0nry
L6ySw7eSH+VvM0yH+jYrtJlfNhwh5VuGQzveHcOc8i/4lAFhUslW4miDVV32kJRDNvzwej1ww5RZ
PqWLl65TjWC6w/vl4G+W1wb5LjAL+b5idwoPQ6Hom/EUGwND4iSakyQM6jUus0dZkxK2rGiNIqO+
E1ZL+CfQrQIMPyS00E++CJu+Y5nVKbyudGXUq4gkxb1YXDU+zdM0kb5Em4s7verxRQg9QoiFacn9
EWqyFPg4CAOM+dB5yOrTmitkywz8SOR5GDhpOpx7HgYjuyvZfm8nUmco2IqTnqBb9fdwCEm/Ahy3
j6bGAHeZ0UUg32p1U/kYD7/+YoKuETvhqrCfc5HAKCHnUQK8xrSI0bvRFEQ9fpK8k7Nz5mqrEARy
3evg7h0IK5Tpm8UEOrd0f5TbGpf3LVZiBPKgK2zwAoDH8ue2FFcR9kRerdOQKLdkVxypuJkHDi9z
QvA3l51ikIRrAkewyYGbtjuSfEfHi/T4ic4JLD+oLMEMpflx+2QI7u7YzDEMgeGo6gcgdtt2GhDc
HHs201vOKkBVBNQgkyftZuuq5WXFkCROI0Uh7ZHmMpgzTJXZcMGOSP61qNGm4LrRkfSjFfEHRwYm
msh9GQZ3OqAjQyCpd2K6s81WqIeQ0r3q+YR8tb6arRw//IGaeDcN6G8GgHwx5Skw8NyWf/OkSqCs
O9LqzrLCVm2jc/odm77pN0m2Jf4ZLauH34DqQv2M8zXHFBLVTZ24SnRJPEUEUaF1DQJrFGhjFaAa
9PacXLei0EC6Vq4/pdMAbAuMAASLMQAdW4vmuKJUrUl3NMih+Lc6fcgHUnLpz3yp1RPir834OFTR
J2hhZjA2BdtT8Bt8zUQ3mkUdLzPakXcyoc/rYlWJN9DpIHS6mehI7puxcfRjERk8kcyBluKARZa4
iwfuT7fQRC492xJdXyrpdfnU+HSEq8gyb7/SMa+gzY1ezO2CAKjqSuGH+1T7barauNn0VE3IqB2y
UWWnZUDnd8q1PB6CTtaqZUMzlW2BRMA/GZ+T+tFps+M7LMDD0KtWoepQdzYO73C3ri+lzgKYDi0T
rFpOM3peNssCyHSgEkCnpRwTSYb9CqfkcZcZOr3xmznySZAKQtDdIabB7Dq+ODTZ4x3EDUAZFI7I
ql0WjcGID0n2jktKv2DQCI+z9dUP1+CWtbrg7lKPx0DbupLb96NsbN7KUqDz4qbKGZ6F2kCuv4wW
OKlfq+cUcKYEbFDV2P8whoYWWECEG76vyNsM5J200HMOqPoKpvXg9him6GaJyDkAmVGs+DQaeyk1
jmq8RiaLpxpF+83HRf1cgeJ9mZxFO0aSVXcFQg7vRgEI6rREDHxdOlt8prEQq0HunEv+KZnmti0W
k34TnOifLJvJ3i4uyJcCfVbR75i9w2nL1vXZw4cEOVDIWfvYhULHtlBVng4eDdL+bn0maIxqfufV
gdlcVhyMT5Xx4X0W8Jgf1Q2vt5i/TwHyhxEtrZl8z4Mbfe9mUSHutSjW1wZ0NKAqO0ZoCoGnqG7j
S/Mtcmgs7xCmrj8fWCd8ZaMDizekBqk+g3fxSZAVSHQaufvJhhpdPx8FJBwpALT7TU1zdfapmu6G
zUeQaqCG4FYBRBP3EfM8nlFSNFcwQSX6mklWXyKggHecEflvKH5AEFEQ42DZhqN4IxMOeQxO+/Ke
40LCQ1ziaG/JKmHmX6ox+1ntG/28CbOAyEiNmTtCrUOpzbP13TbJ8JwWcGKg9mjeIh3mBAyPg4lx
Oq7A+8UuANyFMV2fseBWTieURzQnkrHyY888Hy+mhl04L8oEMS6goz4FrxDcROaI8NXQWJA0upjc
2lVoBO9CU0jdHiBp/rAaVEgLDFR+rViqgIcBO3yBKYTyJywBbE0365jA4C7lW96VAr00Rgk34E7z
mN/XMH+bWhNG95snChuVOJuB16alN/6KVtIVwOrBanfYm5fgzpYiTOdlG5IvZjBJ3foAuKujOuD+
7kXi7WVdEPOC9G5sBwWfSTDKToSvsxumf35pjOqYsjXIpMlWb4ooncOsLdfvIP6RZdx4jMKd2gTV
F3zr7DPjxQhG3I/NZcrROICKGLACLcfxZTVHtt2Z2eKhKpCRozErwv8NL3nU18VMiBlGtMf8ys12
SEQzNkGdyh12UV2SR/r7mHKsoO1y8C/QCsxfJD7m085Kjydiu5EbmI0RR0+s/gR8gP2Jjm+YING8
/bQmPx7lnAHJobG6l+lti8XZpnzNOS+xu6FE9U+FI2tObtor9RpyMG54BuNyt1s8Viu2FT4wYtyQ
c1dDbeaY0g9m52ID7pZtaIuS7I6LONSnLS8jNGnVzH82IthnJJrhq1oMzfEMmDIMXfB5+EkKpdQ5
7uvyDYIJND+UlWPVo7skJUQC+3bvswhzTY8D3ACNHJG7Msvol/OEzve15vlhvkN8uiP5ZAV7Li85
gZq2kzUxZxLYah72rQHXXOXx9pRNxh3AFTJeXEFbZByEeSLl3b44JFSFKiABgltyZNdJNPJjwqtW
ALBdy/wXIFmbfsV6bb5+R4vJILTw8PMBxIx/eUzzFDoU7vQ7cHhVXWzYxuQktLe4gGuoCKYp/Gpg
+jVkZvuewsMBYmhbfklcPaIrHIfF3JcHGto+Q4zk90qBHO8H1KjkpMRcQDgBgh+icgwh4xXj2eA7
GvzQnI/DwqOpmIFSXZopFQabZtEAq6i9/ksb8FAA4Cb7XmM2o3jaK1xIBwnj3OGFsL8FpVJCJn5g
sanZPUnvDVr89ZzLHVh4KyejvioGruY3xR/XD8uYkLFbF6RTnpD0RXewEkzm/YHQMTK2EQxI3a8H
fuAn1LSieViGbUKAFGB01JOh/lLGqvi3m5gMJ0vTJQWTP9Y/KGISAEkkewJSGIT8uSon4q8Tx8YI
hNGYSyFrSmCGHLfCIY9xtRrIATIwyXYqfUCRDQQo5RmLytV2wmMHcACUdQFF3REVVusdwYuqIpFf
cj2P49NWakCkFUAUaCEKCG3u0b4WsAob9QDr1rGAmGjAkSs7URaj6vI1i2hgDS1fk7Q5EFq0REyU
EHPM5FHI2njMfA0HopYnszjns8e+fCygPgL5WSswdjtNv85ZeqM7BNx27kL0Q91q6qoUdbspbSd4
gxloR2NPW1IDKfUNqN4OqDz9hfc42HZadgtiMtiN9fArofFrNq848an0lpygolqm+3VMJtryg4Md
cxBSVCdXYXjtUFDrHftSLOY9HNQx6u5xkrqfZZaHJ+a3FETvCpruOJFsm47TvsjIv4SVVfA32kBE
fSlzSAA56qmr9y8eoJrvVakPfq8XJ+entUp4cnGFyPxds3qg9nKbEvIF6qrAr2MlmhpTZ1CPdNPM
wlabNG76Chxvdph3llW/5Gsckwjip1jGt3Qo5+aO6hrcyy5IWeIKA23+YHxJzUWlElB9cyT+LceU
VrU8XZHSFATfRB9i4+OlGXQNGG8i2EPXZAl/IBsDKobg2dqdIfhDdhpAy1yf5/mg23mI4Fx1Ef0v
l5N9P6dkULpXmsbQkWNFYIMvNKR6EZ8LPAuGvC+Su51dHaxccT4pP4QHSPAsoggoCNqOlw6oRAIk
CgCm9Krp9ltoX4f+w2MjSWbYmJP2ADBL7bosL0xyAPY4aP1xSucSGxRmbG7yosRX8TIbar9j2GHP
dWCgRbJ63LJug5zBAACBEdfJzso9rqD7j7MkhjHYKaCx+Da52mJXb1zocMZNhiZOCZDAyNtamO0X
v+gG4orsaM5QqQ3mUzMhr7dFrJCfTmPQeJikzQP0ZavR4ZuAaBGJY2u2ufcD31I/bwNEeqe9lDl/
cTtI9G+MEgTGT9A06lOZaoGeOwjpnlYsEDwaBPvYjzQ73ALnpcrgbXM4fLvBjLCRZekGU9uFwaW0
aQcEio2vUoKo6YYCiwYwzgbHC2yLH8NjVLoAa1TXM3YfA6/UHVSTobhXGwS3J+DWYzgve4OtULc0
IT2jQ6XVCViOwrIBbvlwF0e2PhFwWfoasdgyve4NMK33hC48u1c4evifXdXUPqQRC8zthIy2cI1+
rj6lurb8woYgj07xmMKvtIIe5XEIAtva0FfCtWo/DoB0nNADYze4hfErSep8Q3ZDrZvPtiF0/14s
OU4OUjCf3f8PaeexHDmuresnYgRAEjTT9LIpV1KVJoyy9A40APn098t9J73VHa0458zaFpMkCKz1
u7VS5xD9mvhabzU3W+/W0RSwkuhGJhKiKsmpVSZhdEvOUhgfJwvNeKqqMS6BTAOque048P0cIYSH
aePVri8PBFoWy773VBKzysYQXYYa/Oy6iQyr0iCzsse+FUHzW/ZizVFsecjdxi6Oa6ixobXOl8gv
a7UvJicpjog1bLlz1Cy7M7ty9dDVkmOwlWFnHipuLz412lbJa8OYv/lJkPTOT+e4Su5Kk1De2npO
f0oHh/atLEN25gCo2rmBRGRgQQXsS1xDl8nil7GBy/iHofX0PrWtD4kKHJ9cFTn4AMKN1UJMsXHb
ar9aU0nmVkVqfHFgdsYLewPtR70ZoUwEq06yq4k5ij8BJEzjbNDeeMuu0UsSbGaovOpqghCAVI5r
7R6cJnbMQQlFGPviFlF6HTjt6B4V03lfwibJCfIp+dlHZTMX5w5L541YusHuJ/znFWQJx3a7AZIB
30X5QrNBlzxhuAqdbtpBkKPLd+Yx4PiIOazRqGn3oigZwvHktJOjb/jM0TNEa+2XP5qKfmyzuL1U
exPPbrDz50mBFkm3CwhQs01xE7ThfBP3BS3gMjoENI3+6ltG6BUSDJux3vnBWUp0I55qfX/rDooE
VU5JjlXRLbQFOqGW7kvI2GOLCtluaooevRFzNDo79HXEX0+JiwQvB/uBzUCnhdcmhgHdF00fFN/K
dhTvjd/PPciDTtYd8otYb7QJw28QxT4Tj6JWPtMfkXa09IXP1lcMfX4Pd1Kbo21gfK6Kxrt8y6Ow
fPtFbQPYq8ByTGs/6Ld9qTVzDVchRho3vODXTuq4LIJVgXG7qiwY7u5f+is9ud6CfKWR0VWDFWA5
OWtbwMzWKQWZ4yvvUkEM9KIYsVW8axLUE7SBVUQw0bSmjC3shuFP3TIBLQ2KItjXUCyPaxuA2TA3
XWAITsL1lZ0Dz1FPH/roxXCixz4Z7BfjZFj947YZnsD1u3Mc9XlCCzQszznRHuaY941eDxXN/Yqo
sPd+N4WbqQ1gD5VNLr3FhzldAzjGwEhERnE0/lHOsPinNJgkN0/6RwlGtOQkeITK+Q6XMuaI77rg
aVgg3LZTXOh6mzQjwjKdivmOtIyZHBYqFHmSSxyTWjguC6MW7Zi9iTx2v9Gddfdzjdx7M5lYlNsZ
4bE8aTmpX47rFx0S8qDWW8FU5nQH/TrgLgyL/o6449Ruo6xA67PAH3wJ0QO2p3BBKvRDg3pPKARD
li1S8jq/BqbwezIw61lsJttGiMtS1vwe6ZgZqQBdFlypewG6MAT2dzhXKwPpmAjqHMZ0RlxhGUm+
HhGUiduZr6fcNbEylLC8Cwgo5VG86iF3j0SBxigEmqh2940HwrabEO5yzvjekp8S0eoW+KEcm2PT
5qQA8rnisQ6DsQDSiTJxtXqRw7kZetVMcEOkboSIkSvqjpEknAUcWggNbJYegqmI3O3sUnTwgQ1N
tx+FiyrRBvC4tFgXGWHgThaTWot8CXLByIUZHgkLPJkXGh5qI2FPQ13M9xmi8QZAjgqCWKyCTAwN
wmz2lMbFyYlj2d3BpMcvMTKAah/6k4NkfqgDtZ2cavWuClSp9hoCga/BWRFX7+vcUAsYr2+QsxbA
QtsgT3sGznWh/RIF9EdbYE5mmpqggsovh1jnex3UvtyKdRaQffXUP+mCMYwbFUbNNxOoDmXtMifB
yZ0ifrO2w703ltFv1RbOM8qc8GFONJKDbkD0d82PAf+yhVtV2y4wM8LzPiLViTZg+TmGvWq+Wt2J
bhM2iztsyqBI1QOchZcRqVc7tQvbkvrSvaqg6lh2cMwSQT5q470Wg1q/ZBH47QYEKiecevTIOy39
bqoOQ7Cqe8nbibet0nl/e5HUfAcZr6ttvfb5sPWaNn1KCk1FX7OyruFLWPueoqc8NPkwPGeM62H+
ywKneBzHFLx3GUTyNUibNTpQgq7Jrk46oDk98IVvw7UpxV0TesvJW4cUye0yNpTa+Qi+zJ2Xztcw
XDWdZ5ljn5mN5yfvI4TQ6TJOQqHXYAkvRyXqAbm/Lu2z4/jjsp0jII/3ZvQ0/UrXE8VHoq0jyeFn
JwbKKJfHOlkapF6BZhJF2OEwOXjS1fa6Zot7gY6JfmqFyPGqiobpvUdKke165fN1uciMzSnXYY1Z
OhyW+bFlYBFDprJlyN5C32TmwLNt2AZHz3mdhz4M9kXKPrztq1HZa9OmiQ6RePjercHYMaPJ0h5m
x1yF8QYUYZ0PYZnEwWHOy/YCy5Txe9jJ6EczubZDDNx4L06th69+7zAVkXFMS7FvgmRatlO+Ro9D
VxYZMkma4kMVFNLByp6SNoWOo4OlbaLSS+7RZebDbpwjQssoO1T/DKkSkLbXUohuQxMQLi+6Dlx7
XGrxPvlz9lAMmccgLW8Baqwq2rV7N14ZR9yluUUUY5yenPFmjNzdxfTRg2BY/eqaxu23yESSF8OI
rA4dbJ6nHAlsZHs64/qmDseIQ81PQaGpq/BiACdXb43oxl/Uz6W9a0sNZhOaeYr2jnbb7CrnLfwe
VVeW777AGQImxc6zmycDWuFpzREad8ys3Q0qzcZ9kA1p+Z0XmKHQpkOddhYzPDm4nMb1LvD88nvH
8XgWRth3pLil2karQsbUy1kN23UQwffJer06jOycOY1h0DtfZHnxy8FAc0o3bRIvPzycDOeyQ3L2
Q+vCOlcD4mixQ7aX9zcFCYPr85rCaG7zoABVgOwFD97jp6mrK9DkZPhFGeSLwxgF1r0urW26syO1
Zl+zq/E2s2dgSZTWnkTwIBlHfzMuakh26ASngKSccfafVGd9Aj4KNoHTyrnAGI7U5EjyOnfOjnod
THnI/KGvTmpI6/B65oh2rsCI4UGZJgodH0h/lDtOx0wcUldBk6c0Y2AeUTo+5UNMty6U37+arAuW
TRdEEL8S6dRzEI+53HEYVsSnuhjcUVhksKJjHfVs7mvQ3XcLo7kpp7Q/H1BiS351sqCOZx6HRWe3
emwacOJzc+y10/q3LMcw3duRPn6bSoDwTY/Xwj+yD67TtsZJ65xiIRHzjYjDeLxlx8htYZx34hz6
50qPenqMh8rz960RyY9gQHiSV6pKdqZJsl+p9RNvk45ent/ZcHEAZHBnZbcu4cg/QDbiH3Mb0gKX
VqjoqaLbFyhOELaVxxLWDKUxhOH0nGCFQpGR1QPlp1KWb3ENE3EY8nHJroxCBcw+JTKzE9rrl0Nl
hii5FSKhKHZN5HYPDErJmNOth4uMrwjCIXr3HXoFFmm1vJl2LOVRSo3uPUq6WN7OwQr7Y5t18e4S
Hx3MQYbuSqFBZN8cdvsGr0U/IfSp0LmBgjX2UoXni+rQNbSyAw/wVUjOI+QcV3LQGjd17Dt3UgLL
pny9UmFIho/uXmqYx+ZQAwis235IXPaGuC5/5ay3bBtBOnevWoU5UQL4IWg7RGG872HpDZiBYs9g
YWMq+ECGxZCtIM9UYcbM+kcHD/Y7XvwGI6FLuOGTY5cmzTadE1UAGN2iX8piFDHlt+M67c0oypLN
qUq7N43zDdpoFu23tbPzixbL5D3FNmUcFLRl89XV9eRv53o0YqMYLBp8ZbpAh3Q0R867cTNbs/RW
0wMiFpRR7tZYtUQHLyIMA59OuLYHuwz2xvU1jQ86tTU7GzAqSbOcg81MJBG3P/1uBTIeo3ZkFDf2
Da/eDyZaX5csjh5qjEqaStktwjsBUFkzHjgZ09vZzYpoj4wrL+98oZv00XrN6mkKpzivkTJQWC0o
KFsbPS5onOcvMOPy2yDghvbkeDjVPhsRu7BBZyFHLMiC2aTNRHZII1X2QuJcOZ9micwagsfa+uwl
7sVwg/HO0PoxL2OfVA7nRVJlxU+YdQGwh2pgih8CTWDccxURGrllDXKyoK+Ovo1DUb+UIewOVpq6
BpClc5WHoYwD1lGSje4WJex425qQvnVo/foeAfTFXm0H12xcuahvOhRr/QD/Sd1kCVtOd6Ec6ncQ
K4/zCxYS8c+kWqwTEsh9Dgrm6Ko1DzBNNBeFs8iliW4RJECyVVM4II+i/aognPMy5kTuIP8Txb/9
A/CbplcB+FF7yAO0StQbKO3Zv0bZ7zB/yvoukVUm9zm1LiqYqJpRRVbCq805pVbMr0xYrNNRiEa/
Fx0d/C5YvWWm45dzvgmLrP9tlQ3eM9F3bBCNLLbFHJUPbWKirxIvyHvoFBolYorjeSfDaFC7Zmrx
iGrZlu/aTI68yZXEKIGWPZ/3bhoPV6UZFRNuEcupW280+fS10GpKNny8IXM9oFH1LgxyJM6T7yD/
7WKPVP6iqTy48J7R6hTUrd4EuBJIekpSPGlI/hFExslieUPhlNiLaWPJNjx6Kq25HFW/xQI+Cspz
pZddN9TSfJsGD2CQOek2PUV+52McjS+uO2gkSvmtA3mUYYJcahdvXKQflZ69O3CKcQJdrcafjY1C
DDcKDBSgCR/N+ptKyb5aaLbpkHYdheghDRHQNhu6KLNzg6wi6Y3OjrbbL+2E4ythBMXQt427SzKN
z6Lxs/q5jYOsQztSB3o7zkVPdL+cnRbBRtI8Yt5kscXuLK4p0ZNoJ5w+e2bKge/crG4t9a6wU7Lc
D0FWU/XqLvZ3MfB+SvEVsFfxUaDu0FqOb4zTGoLtFML1JcTVzHBzkX1L8ikzb6tdgaG1G+QT2q7L
MjVp6f8GqOE9FPgvk5OYpp6qm8+at2RXz91CGyrepD8zWcRHmrULe98hb8NcoI1kvRRJfeph1x1i
+EwU9bm4WfIYe7tb5/5Ln/Y9MxwjFyVOkKYDSFrqOBNDiabpBcq3QZRTYUIA+c+TZBe62twwIqYA
EOVJnunLy3MwJniKwKDaeqsQzU57hi0LTJfDxSmtHAGZm2P39DcQmu4NqMj0PpdyNhs7F8tdTbuX
c/QliT0280WzCf8sHq3godzPI1zFFYTa3BEUODQ/Uc93NOhKNfc8wMKCzyFuhQDJPX2QcdnCMMy+
xGGErhGTRLvqh8GZumqXVi29vhPzI/bK19F3z5vwGwCCIkOvfXeiCE8JoGV654rvm8+h7tElXLSd
xqlpHEXUCDy8qAS3AJrxWxDGwY9GFC1/D579NlZC3NLA5uu2hW96TROK5a1v1hbvwJSUjwMuNrmJ
kC2C7wLLbdCTg6xwKCH67QCYf7L79ukBKT2eQV6J9Q42T6zcKK9a+N7TmDhw6qQpvMtXMT6kubM8
ZK5sxA5yuu6PQR3bP3WPJWVTqBHmMKI5/QKD0X3Bg8QxFXlVqU5yQIZ/o+Esf9Zlgm1hLb1Z7bMg
K5+IVp1p9ntvulcdBP1FCDBBdwx9/exbXbl7ktKQTqarLXCtTwZLXiPIdgk6FdL2Sy9pGrbgvIvv
2IMd1F+JctH7QKrn3buPIIkUHGw+Q/E9RxKJYpEVUV9L3+nNTisV4xxJmbnwKAQd+IPfN5G+Zu+a
/5A84Pe3tFhTduxr1bxZJqEpBF5FO7wUnd86h7ypovscZJKzNRe8WG4EVd0sAEWIE/AQIXSFD5VH
gzr6NxJTZI/fqbK+2dcNGObrWqv0wVgovVtATvFUiqjSN0UcgGePXufl9yYclL5JGu+izJ5ime0r
S92OE6lcf2Ihhjmiw6GkoQGEcoYiTr9FA1UT/0Wi/nghiO7GERVug4j/pwIGQ3V40quJ4m1TucmZ
gKl82s82Hh6NY6V3peCJ5ddEJ96LPxbD99WXpkenNHXZxq86mlWkCvEYIp2oSyfbTGXMLMIwRO1z
pUUl1hvsMG30iL96efaaEimELXq895eSbLweujCzvMYKnx92D3g0WxWRsys63aOgzI2X7F1Rc1gg
pEpOkATzl9FtvDdAl4LZQdNYEK4+BFG0TbNUv69R5KHynsUiNrg+8u96jcdvcVM6fIDWx49iUZ/+
cqmQIBAHEJwt+mg7vxmnnCDxJnbFA5yP598O0tIRYyoabyvcr3jk4pTtiPa93MVLa/1NGtVopmcg
iJYzYYUcnDxfYJsgITM4+IIK/zE2Jo4fQmxDyPxCkz454IXz2QYmJqDBo6lpwNsdFLc4OhOiqZwG
OU2NS3Xcir7V3sn3MkRoJd1EuFug9OJt76fDS1OqGQPdhE8IzjdM9rPvCf+qH9oOsiYL9bdOO8Nw
nOsKM2s2TdVO6jwI2L2Tpkeez0xByi3xrZtXARPddC1Qa+HVJwnSe/Gx6XoPJqEGvh+71tu5cOng
Jt/NTqZis7jGD58gcM9Lx3yl2qmJXoLmyu9LpDPjbxq4hiCNKiEgaAM6WoWc69ly32EjeDXuiHq2
GaklNp7rmv558WMfQd+KqJSfG6nqlZp0yq/I95p/lRkOpQ1SpZ79oQu9b6pxlvtSLCzCNm+78jD3
U/fFFrZ+DvNqBYww/fI+cVj/mhGoBBen1PTQZLnT7cjpXlzk/QJZbxhZ9aySBRGh0pH3VmXdZStY
wqTe4rprKt4Hpd7WdIgrN3k/kqYz+gjCdjG/M9ws7EWvisAJtFY6T1/HJCvzZw8lF8w/+2r13Ls2
+1LWkV0QK47TA7iw7liKK26aKRXRfIIKAoJX6Virg5D4dTcd0OPvcKHO3A3eWtyPS4JFF8vZgNYF
b9xLRQ5dgkjXJb6FcaMLLpslr97HtYtwXBoHvSpH43fB5613qEib9xDknQQqzIjzDjcHOQaNEeEW
ctq8kRK3+JgRi+JMZn/MAL5IOOI4UmLeoYrI3tAhIalX3VoQsUp+xxser1kfiClO+2OC3ilFKT6U
/feVc5waTJTeMx1mlG1rr0HcL/JBP6I6sfk1iqWUfxwY21wFBMy0t2tVT6d+1ZpVApmUs3b9ACU0
lMAb6f28gnAY5/tybf137aI63YTMPyZIVxtAbifG0YOUKEAvBSg8vPi05z+xetTjsU60/EN4R+/u
LfOfmAwEO8/kzDm9vI3JzZHYE2y2TnB7YlW4RboOarfv3NbbhmW3EKHODTj3oV7bV6Ax98L5meaN
Tbe5t9QEYgtCG1EtDfmkN6Gf5T/ZASa5wRVm49uF1AqoYreIr0GKsfujha3LJ59YgJnbbMEB9TRG
lIlxae5CH10WW15HkmjeU1Jt8rJiw5krNQRfZrLZsu/4VtLs2ARzcYtwyotBFkk3YtGiyuiAKu0J
WKXvT0M2EamgCuST28AtmKu1+CJ0t2sXGswBqol/XbRVdzP8gTiuQ2QUBXu/6JsLivw9dxnciDgh
9L6Uyo1Bza3JonMrzdA/wVNhMqujS7aBk5dS31deM5b7KWzU17FIF4KHqc7OCZwTtTySp6+dXHC1
zG6zQpc7+dIw5nihRY7ncgb7b9OqATO6qDbA31kIfAo9Hkcxa+r9sF/kfTOs6Zn0nuJ2kgFG7A0b
nC6fa3x78X0QmkZSpY0F1u+t8IUjxT1JLLQRh7boVRKh6p3U8GOtmcmnd+C2yGU3deSHxh6Y+To7
0yN6fNnLh2iZMFgdZebmNaYeDIF1+hQvRCz0N5GHKJhOkX7LS/cBlnoV4lDBHp5fMdEvcpjdrGTl
UKfqrP8edMEq6ADRO+3KfO5wpjdBmBzyhBE6za7Vrks0aRFRfZMCNYvmTzekPZpM+Gpj7pw29uNn
ROprtHdbY6i8RE6OgteOYbKZPLn89ghwaa/XhIIDcsHvmheTJ3V3nbETqt3EBIr3mAAn8TDA5F/s
2mzy0S9nrk364IZLDGcTuWVMSqXNq+mqdOpwPTaeYQb0JUsEyMWkdfp9XQJdXy2dybzTCNqZ3sWG
ANBrkv/YM91hzeqdEUVon0e+aYYRN2EQYM4gEuG1n9xivRmiUiV3WIwwXLk0qNi4YEORQUi+/tHd
IMXDl7Vp+LoUdSsekj3Ih3aeAE/w7tgS6vbaIWbTbgQZMHw9KyEFZBlVyHLSMV74YyHR5w2dt7lA
fD0zMU3dIIaLpXwgyLdEWj9ZueIljiEIUFwUX9Ssg+8uLhrOi87ET7JbG4Yau4CdC9QibqGqLqhs
OHcaGvE4UZsyTJYHP1H+fIaa4gzji/S/DF7EGM6Ub/x+duaZxANed3ztKB3/tFmf/ih5AOs+Qxgu
ABpAdvaTDoafdWYoH42fA4GGNfxR4hn+zDxZDdY5312/dWvqJCe37Bx9gr6zr3MTmkMTBO5wHIfE
zveN1cSuROgJnucYiA/ZBFbgk006bKdEABnWSliSgDqzAu/XlhP2JguR/iCbZHcgNahI9hDd+rTW
69jv27Fvn5blP+edJ+2X3oOEQ0SfwWLioGmCbcZ1w21mYmnByFWJ2aSffHtK2jJ7I3Ukp2uY6vgW
PyuRJ8av2n3lSxVuUFqgUs0VYvQN0O3UntjeO/Ysfyb9Z82yR8AuqTe07QB1g6ADuwBX0tsPWDGf
ofChpr2+cs5LlgHZ6rTGu57M8fTHmGCkPeUD6vYFegpadZDiFngQY9p9ikc0IfmhldOVBUO5idYR
0bRlTjtDVMnwcW8mr4uQWacD2gkBNdvzQdW22GdeN3BraTKut24IDIo7XSfz1gyg0sSLyJWGZCCC
+KHSns2P0RBlF59W34tbd8ZYAHXggNt12s52J2o6ri39r0A7sRRoscJ2wFGSziQtwMgVm3RwvXbn
lqn5jYCe3i9BcEpQZhZO/rEdwhQnCef1sSVedN2TEKaesp7QhN0ly+tRmAiKe0oSGif0eayzCr3b
lzHpfcjieBh2oQ/WjHRO6EcSYHLwLMIa9G1I2Njr0hqb3LdMnn2LxKJ3petO87fFg/IGR1/igroX
vp7vG54WvyyhoOgb9RxvoHVEsyUqlIQXWQBF7tGcoHH1yBhAcEFrJrFsavXWXdqeXaLICuYXB119
Fftr8kWLENszxK16Djux7PCWz+d+1tVhReiaoqMPxl+4+NHuYBABfyerj2ZjBfYVe7p4cSZvJr4Y
luFJNyCQJZZ1PNxy72BzIrsDHTIaQjQTuEu7FaLdrXX1VtamSm6iqnIsGu9K7OoiIC8glhF/HXeK
qDOjzHrX07T/bLEZ4FV3TPGUrVq5eOlwx2xQIE8ePCXa4kMhYfhZZ/Fw0wqZuEw/iXXz1PkpOEoj
muFPI+fuRws0zC/QTUSTDmKw/JhVrcN9FPf2XANtmU3eJF78OxAOFJIHN39MZRkzwmmR4zMpEkGH
dTyq6YrGrqlRCvTetfU1HMrQqCy9aoMhWncxFFS3jyaX2ToRqvsbeUka2i9tNp/ZWOdyD9GECk2y
HTjHy/Q2776rp8Xc4ATAMGGIIJFXfY5FLKapRgcohuHHxN4/3U4wo8lDOzi5ok9Z3Z2ADKg2KDuJ
j8NsmDnFKagnvGC5H2bfcQwUKIKH2IznLLXBwOuxSL2KYQoOY4cr90zYu2vuxJxYCBMMLXl5QMcQ
sXBNiTNQYgL+mYMBf4/xXDygG0LtTUExh+QExVge+Wu3vQuxNjhXdC2ziz14bKt9DwvVEgmBkQZQ
IkejtkmopZxtzJyx8qArGie+rBxWcJtrz3F3QZVEyTW7HGmeynMuIiIC9oijmVczPSDIJ8ychd9F
ZJqkK4q/catyf/LO6eA0SFgwFOeGQy3Dm6G3ks26fgIDWrFoMn5MHcwYp+0pViX+RMi2yTus5HP6
N4uBdLsgwS5Ph+N3R2u6Ztu8kuMvM/XeQ+2TbV1t4wmU525h2CBZVE0gErbMdBn7G0Q2tf9VkigB
CawcxzwCUWX6FbVklmJtR0Xg7wrkLqhhXOhBsEGCVZrXPJyDnxUbDeoPD44iXGcfvscEBEAiaQur
ndHI0FGDQ7we6q4ck6vKBHN4JKxHD8fYULBwIKLhiLei0GWH1jmISdW0upiu26bGlJzN2ruzNhVp
DEqdSe/H2vj61m1A97+GCLrkw4j0EBfR5Yh/QipdRbcxXknQi85xyEpfucyxx3frfJX+MLfM9OVP
e65C8P5T3GvIfNwvLvI7XOKlX+/cJO0fR2ds3KsJbCEig8l1nws3T4mDFy7FdV8alD3OxRHZy3QU
1w4am/LKYtpOD2zICANGLWkzYz0SNlCHUfZOh2mHI9mZ08Pshv2wz00wzeiURye9wlucim03twum
LlwI0rmJQO+J7UriLHlMys79WXRO2l91Ud9FSNNj2hAsvsE7e8pIwtAIW0eeUxrNJWhD6EWwZwOa
mP5ru3ICdvjo6qy8zrJCjO+RoOAGHMAJv2/zpffuFfF02aktkCIwpYL8qI0CyWNKcFWk5RtRLSa9
iHSVeGr7oWvPDAJmzoT2/GF4GOIevdvKOxNXGIVSinbXUV7/4k9dAEc9DaAesylyu6uHzK8fwM2t
vfYCdD/O7AVYAUK/TXCzTbNPqWiVuSN5ev3lR7PK0eWOxY9PknD/KU4TWTdDEoTL+et+SFgt51pG
SJ/GO4TDU/7sVvW+RoTHBVE3ic3qpC/pWh2mVl5Fp3G75U19EsEs/ymiNHLRFwkmhDAq5MNP6IMm
7GzMT2C03ULmdbonSmSHMOSuvmJqxTY9fDpi4JJi+9+Zyy5Alqsuud4edsUPqagOtzVXYTrdmapf
9rNmDIpGgwUhbJgxiJEAVUXMtlbafjo4QfitwbN2JebMPad4FJJP8oj/NkNCujFyUobeh4Ic1Y9x
5moiTydr2+kO/mM/L6ei/h2nXwnq+uRl/z1v+HIdEt952KT/RB+e9Grk5GJOmu6iRzu+tNvFXoV3
ytmP21C+5M2d3nnpsSaQYdsy0vFcfzae5R/e9H9d/0O4MAhI5pKygAf1Oy11NzLWVO3x8y2/1J05
oC0/QZ1k8pDFnzxg+Y93DooZMyLb5d4/3nmYM49PjBNDWLrtOt2v5GbQ7aTiSAZBzEmpOiwFf+g7
wZ333UVzPF4t3h/XOIeuLT9Z8n9/DiBwQlxe92Xc9H/Gwf8lQFiP+DxnssvuoHfOaX+AQ7sr+qd/
f9v/eBHJBAfWdxjIj4sKktazFQ6GO+nXj4j5brzpqfCf/xcXoVeFB6A0cz/OHy+b1BsDP5nviLR9
jQP5G/f6Y5R5nyRlf7wXPgtqEPyAYQywqKIP32vgxIOIVEeaUv6m5ZMbfon6Ty7xcYVwCSlQlwRS
KopG+WHwmuzmmPHibnFGiNqNe42fNDjp6oS84t8f2ceP/eOFPixFamg1RpRl56J7HMunMvnjxj/0
dP73q/zDE/uv2/nwqeUMLlgrLYvzoH+4+a8oPq+fTer67Il9SH1WWVlBVvLEKn87TGePw2vZowAP
9Cf7xmf38uHtd45NMpt7xTnMvyTqPvF/+e0nwx4+eymXn/CXL5IwNuvHM4/LJA8qveeliOJpGf6H
X8vHV/9hxks2e7isBFchS3BbyZa8n69+8Ph/e/OX1/aXW8kxClB8qeLs4T0pnd/ECOK8/GR5XR75
Xw/Q/38nVJaeFC5fzoc7QSDQOZ0IivMljWwDc3YtRpy4/34n//hSIth4xaEYIHP77zuhk0PQzFSU
c9adIzJlC0JHZf5Lm+6TC/3teLjcjqvYYLwQJMXzPnwt4dxIkS1ldc7HW+CNfLjFZ7/PERCu3bdF
AdtBdJGTeVjdcxJ+LYn59upoa6FmMsSXMXFg/37rHxPVP/6gD9+WHVefiF5+ULa6+4oYtFy5cL3p
Tjsdnjomqrz9+wX/6Vn/9Ql8+MaYg5EEA6jQeY6P7veGhMk6gtj89Elf3tnHhfPX63z40NawBzXt
0+pckmNaI1rGaoc8iNi3+EisXoz3srSHEPPDv9/ff1bkxwtHXsip50l03h9X7BSVUmAMqc5x45xx
TiKpeyBkDysAAX7Oc/kU/qBVnG/r6+C2JrYJHPyzYSP/9IwjP7qMNKDY84MPz7jwMjUtiPfO3S6b
9pnDQBWs/ar57FYvJ8jfblXJwMVioBjv8+EZLzJKUB2O1bkfn8B8N6SmVXRp8luyCR/9A8FaaPmq
7ScP+ONgj9BlfBPlTCAosAI3+LAllGi8NAjT8uAysUnQyA7EQjCluZifAvMi2xuQwQLEZgqPkfvD
9tXD5V2ggFmICetOII0HNdef/Kq/nVEfftSHzXDM88US/bY8TDgvF/uSk4QQEzE2AV/I9vDvj+Bv
m+LlYtTWHgE7scsAjf/erzpSQFWd8ATC9AnoZ6P17//5BQL+/Mt8KIKYPnZK/4+0K1tuG1myX4QI
7MsrNgLcKZGy5BeEJVvY9x1fPwfsidtkEcOa2+2HdkQrrERVZeVWmeegZokeI6kYjz2e8QQBUN3M
x3MJ1zDnTnewhlsRxBqYbpBUpObjEfGQLqvbQPyNNe/F2OoB3413cRcYIF2pUc7p/5CLTExRJARg
GnE3UPQFBmLWjcc423fFB2ARTWae29MOjAo4pM+hBewkjeLt4UJisdhGBTSBYDtBCHt/YDVmWUo8
6k9HBqDSTYrZCNxJtK7sxIByJ5ckgR+bQ7YJngywh9xLUkvPq3q/ZI+izyO7rwwvcoEfjk4pCo01
TRC5j1o2xKKfsMcW8AJ74P0yqFcCQRcXN3GbUVPN5wqzKE/hUaC/JjMq4aNHsCQgIx7YI1/HetK8
aoifAJBfpu5zOQ8OkZfnGoHI8zJUn+eJo5J8NCeh8YXFBLxyaKR41ZRnv6wArSTifYY/djn7+lwi
/2g7IFJBbIOqBJIO0qClGG6vxX5kj0oOfNVEZD5rT1Yv6YS3nhS4XxtJFPJ1jXe7tVhP3G+U+0og
0uPZE5ix9T6N8KY1cRgQ1j0/SjdDgzZ3oLhJa0CJ6G1T/Gww8oLZbKlxOiBT6A3ePgymZ/apKkUu
sD2DD8yYB5SbtrSRAsZgAIwFjeclQhPRTZNjAoVnj1z/mn1EMeygMXVmU+0Liiou3GnktsCKRJ0F
5pAj2VhR/mPyutBwvYAeHhecXciyFU5rQR2MAvA6A4Z0+gnwTtNoPT+7x6ObzQiIzVUYSQWB3f11
y+uYB3nHMB0VmbEBfwD4D8bu0nWABrZa+Plc2JUR8d5m3ksjthRz/hw8Xzcdqy90pjcf02/ulV1r
dmR7pujybucDCVHXfqVb/9yei3VlP/+AK+fNwwfwSL+Rt0qSfGWZuwn5RQbYPehGnY792n8RDTQS
izqzl15kc1oVb/vwmILgVXNrJ9qhJYsi/CHa4LF6UVDBKy7hP/xsIW6Ex8BFQouwMh39GuhNGK7a
BDKYGaL0nUvx+Au8Z2DENZ85RqUxNGY2wvT+T75AQ6EVes0LKBLcf8HAS2iHB/DIsa4ZXK7qDXVb
1xvMPpJcTKr/xJw0mvFlNdZbxLXPhS9pGiIe8G9L3IzOStilNvSnqMaz/1HI6rO6rhVDy7LXdPpW
i9W/knTVwpt9DvDsjskV+arTuS5iaB4P8ut0Slymx4iTmr09l/do2eeyEWJ1FDoluEfiXDMBfU9a
7LNHrHDdyp4NMGiAQhQvakeRtGgoUP7FwC+cMZw/IQpF52AS2RQ26VDKOSY/vqL6DHK4CNNujFfo
ZcJaZa7Q7NPiCm/EEnoDjEEhjSuIZZTarrpV2FQGIxe7JPLOnsejqdwK/HrnFxWwok3AfLVMvw61
2CpQna9oHORzVE5eYngbVCgVCehsMqFJA593OXBa2WPWJ+FK64ZvkA71GJYHQsDzk13SWWRAEqtx
oDOSSE1K+UxCOyvWLeIBLp4A1Oygc7LoLxLGl5+LupYyyVXdyiKqXVM1FKWYxOyxl1oMfIFbxsD7
syMy2QVdFfueFxgjEoftVFYnvGpt0kl8TZNpGwHOygDSdGTVKbqhJcDs64oGuK6MEzDNxR58wEUH
U3PyQw44hkw1mTkqiAC3wMOMx/0OVGnFo7/RKHnPkrseXdl8TTH83GPAryhwojKafXlUPzVicUoZ
heg/rRCU8BKQjYVm38btD1aaIiNNMpA9CdknIJHdvBR/4nFwF6rBOqlyHiPEgoPG7Ini2xe/R4AH
QLEUTMIaEYwh9EQF3GvZY4NYQu8lPjLQXCtSpCxcVxUBgqSikQHpHmqV9/a2aDWwbsUMd8x1ILuu
+1XeW9EBDcFRaQP17rkGPV7Se2FEMlthiJ8RBJ8/qhUGKAp+myr7CURraN1mneeilhcG6gAZ70IC
y2uEQRCABSkUmOg5YjCkl+3IVH4GeyBxYVb+MvyjhUmCxvMsgmeNJRaGjugpbFGRxs1APgo4xQAI
qug0wCzO82U9GhbsIEJYWHINL15kxAdUoWSSRwia2hqALXw5rRpQW638XPApUfqiKJnFy7kGxBSZ
n4PPGx/FcGNatEiAjhUewL8xMxYafthnX3Iofz1f1KMNw6LmdAC9frzGquRRAZha0nxIytCRgZ4N
I+nW8hH4nmAzSyhPA9wcwN0bMQjTgNasySB9xHW/X1aciHEN4hIeXRMFQIHRdqdcQC/liMq5UX6m
6CIIwzcMQAJy1Ykx4ikEFI72x4uNXlEZWQjMtYonQkJXsgAjhGUPqhB1RC87QpzUzNhU/geKgixO
ERHKcGjeJKQA3YzD03TPHxHUs2iNEdFQyGcG//L86JZu9K0YwtuLFWbxwd/MH/MERnDNhCfAuqIZ
7LkU7jEuxZ7NIQxWBL0n33iLeioYD2h0x0j4M6I5konPDRBVs9SJkz/oWNLFFBTraPI+PRe8dAdu
5RK7OBaovwvKyB99POCKqbhReocrGvu5FI5f0MlbMcQuCnIh9FPK8ccsB6iB6glmDjYyq65Q/Z/b
QsHp0XQusqBqDzjvcA3syXQXK3G4HYFOQPmaWRhxQcBbr4kifA/cgkzcRrHJMPHf+8pxROsOag3I
fAGwo/uVIlgAIW6t54uf7xshTlOQm2twPzhZUpyHZxQ5FoH/10U/BeCKo1Zm+MOJL6CxDUZ7/HYT
lDXlDj4K1VjM2kuiKqO8hzTj3ghglqbDHFusHMOSc5hMn14T4diP3DaOXlR5rckUeQsnDLAKUUMo
KCCRBXfrvUDBiwY0VfbakedaqwT4Rx2eytgFlDvQ6Cq97NB20l5EgTMUDP3CeFB2eSGvRZeyipnM
2fIhLp1V8Maaa5ihUSNxDE5p+0vSDphZ1cVoxaEnLh6MtnOCAQCM2HLwHDDpCQ2M07hTMDYFLKgS
uGGtnIKZ8rcmlebz41/aGUVFVqIJoBNFzkvofo7RabTycN4xxswNeqnYGvHjGp3pHTrjA/CrojCE
aeN32Q5pnM0P3SqzIwAsODdn2oinSMb2bhIatN76/qlv+beicovYaFobBUbg4O+UdrA0YLNWDPCn
tGmVpzspPHKM44c15cotOCU0cCCIR3KGkAVJ+P3pYPwGU1Jc7J8wNGkK0hs7oapSveZfPHo3dujg
ZXPfAMyO2Rcfik9xv49VpHvhhKMvMqnpAJvhn+JMtcsRQOfAW9DEn4B9Nwq0/XEejfp31vb7O4/N
Bty+AP/EaqJM3IZwZNEWKwn+CehNmDwM0dYGJEnNAV4K7Z1m4abPwQWuHVoLRYV8pwGD1zQqo+Kf
5B1wJcXQzYa90mt6IsdWXn4wKuWi0eQRSxMjsKmArM0/Fe38GAVgmWzbgqoP4/wmUESfX57HsqaA
xhP0GqFYg3wbUe693qCZj5cBgRKdpnHvO4nojv5OjL47HGAcnVsRr+xAxi/sUfb3SY8SssENX5EJ
WCbG4JmVxmxq4CF7gFAtC8Yo+xVGBQNAmidRSEs0Hs78/lMFIp8BqSIQ+uM2OuVvwQcOXD2Wf8oL
kOLcZI1utIuHXnXK9jxEWoRIwsr3YI4Ff2Efner+QwCvd/vn+fY/eEri9xM2FbhySi17+P1iB7wR
tTQwKVyGv7r247+Xo/Iyqrwy/KNAhqxqVzXZOI3Rqel/iFW9VwuYpFQeT6HfM5RzeojFsSZVxH1B
4Ai/zBLHlJVS3zCxhzUpabZihzwB+miJHHgqcqce287F4CclynrM1QS0AyHagDmANUaJ/l6N2RGJ
KbDjpl1rgM3E6lfQThfDDyG1be3hekISiqvCnFCjQEOGxamEScWw89kdKtbm4DJ7TP/arBNSvNqj
ZtyLIZzaqClBGjHgvG7Xgxk7aF7lafnto3LPIjQ8aqCrYo6f7vdMC5WUZcSQ3TUuqtMmppf02vzy
j8YaaFPb3/+tBt4JI1+GUK8Ec96EbYudwNQMfsu5zwU8qt29AOKqJnN8NLLXc+ktoM5s0T5AORP+
0QLdyyCua8lqQEfqA3anvGIwJMVUCwZwXoYttu+HdwgNDyvrzfCIove+/9JOnt67GEKxlW1LuWQP
Hveqhf85O1W4P7sG5L9l2kfsrrY0vCtohrYOTYWy3sekiZAya9BNyNdjvKYGxig0xOwtANbZqil+
6byOWhZlPcu36u/1EE4PmGdp20VYDwbQNpHJGMqJdxiTJmbRTtzovEpcK6AXY9w4wwnWFrp5TBQE
YSeyX92Kpo4c7YQIiwRgDMAId5DknTSnteZLjAGTU3wpNtqedwWjtPkfYP/STIHitGg3gYjGQGMP
CDUeknkjMIqNYPn0faStjrAdU9nFJQa62N1ka3Y6OMInwm8j24g6ZwCp1JD32hFYrVpr+tT1Lasl
KpoIyNDMiqjlXi3LLBJDKUhmtWwtb52YvFua6COxwf5EsSqPycV8BW5kEWaF5z1QEYKrYTcf4mjF
juJ4ZuYEjmDlZmI9t2GL9uVGGGFfMkkVpnlyaue+ODQPOf/bu4iZWAhhMSoUrUoBrQC7DpoYWin0
vjcHy0BeboY/nq9j+ZrJsoLuERQB8BJ2f0IAxEkZJitZ9JDHDiBbrGITH4udZ0QUu0GVRJgokQEY
fSBA0nzBat0zAQC2ztaeQbtVVEmEieKAc8yW85p6q3NrPbQQD5ritlrllAbXRVt4s3mEjSpAS5P4
YzHbqMEUjdldKmsMd/3brSMtVNaOuSphQQBGdAc3Mhud+zaA6PXyL7WBMEgABNG4SMCCKhtADnqt
a/vY4AzwS1GWRNs5wiq1oL3PvBgrauEVEwyNIAY0mhNLWdCi8fv7gMiHFa9gWkHWsJ7BnJ0v7+IR
36BZngUrjq5ABOwcjBzesonTQas+nkcx4QwhgRFByLhN/8E1vZNBHMwUiaAgU68qDaAhU290PXcZ
l+Z1F/brTgxxLIUGBiwMmszHAu5eg4XzAx0F5ewfn9/QaHezYTLhFXyAIIRTCA7vUsf8vtFswTRq
RrDVIZDHMUySGCpNpPBoU+9EEs4BLF2iyLdYmHCQT7NdZYwMIPJ6a7Lm+ptmF5b8Hp6DNWQ3qHmg
a4zYRw7ggFHeKbPfG9zio9gMuEXKr9AEbx9laY/Vvnk3/5ZFdlv3YB9ViuYqK913AG1+6WGNapQj
QCO25V+9A2fkv3k9WbMb74VqbGezTXirO/HEzoKkr8Jw5FX8bNYTE+2j19tc2qBlMALkeRQjNf/G
B4lodkSnJvYXrcH4+U2sy3MylwCjD5sb6hgw3xSWqA8GSN8NwBtTLPyiriJbRV8oCoiSKBGOvqlR
fm/qmNulKaasgxkD/yQhBXuf+pPkr+v0xKNDSTiDJFfvMfOtMDJtvQsJ5pww/+cTZt2+WS8XlGEM
mFkO7ow3ElPbZ5+YsO4/PAfvqoa6Z7aekX+yLEXudYSQ3OdbuYTDngaJASYG5NYWcwCoeGWGpmpM
234Pv7rl30IjBXo2eOtM79D8AiiVWdMe8BbcBB7ONBl5L55CH6ohAH/B3qPXE7m1BHZfMziHL+HL
bGVBtmSnW9C2gXQseMn2lR6bNEO1eLVuxJPug6kTFNxAProLttKhMXfVVlw329CxbW6/Aj3vLxC6
fU9QvWxF0fGlWyVpsogRTww34G/izKU+59mxxpmfWkty6l0An+85sxnhdX5DzxOuNbmH076RSJgs
Vu5GXwgbbgdwPTAVW72hvParOaTJnNoYLSSWKNgAtmozuP1qTmQ9ZzI0YLl/gVoRE/A2PT/iF0Jh
tLr8ZxskwlNETIjh4gnboDnSQT3hdf/UricbBDAItkBUn33WXyCjXxUGKC2Q0JdILCgnsRDp330C
Yd96L4wAjoZPGMzEBC2Bme+8I+9ORuRkO1BTG8yZFlAspTJ3Mgmjg3StlhkwZOMYikKPHeGaaGNo
3kS7Sv+qOZQ1ztv45OzJTgOlEqReUCtu91PYBIjLByhZYWgmVRDtPAmT0oAtPk1YLEzAdcr3tcEY
AIU1gI7Sm2DTdinrotwiiUgEKqCxeNO8rt6a83oPQUa67rC89OjBXvj/KAm9OzkiI0CepVRpNJ8c
Lsuchg7b2lBeMmc00ZtOi6KpikKEnjM1jMh4UM5g25npHlxG19PrTYARrQuaQ6BtJ2GUhmYGjFdg
Ilo4os7FmBqI2MzGBFiVxbue48EIMCcJIXZhKFAesISj1kU91UWncGMUCEul+sAxqGScKjh5r3Uh
wEwZ3WE2VqIJ1GujPs52QDMZajFPmH3tk5tChq4ySAtB+4TzVU/eutzDFFog2dz7PxoTbdLY9QPK
fAe0vDkaiGX1bp28yZU5GWCr73Rl3ZrJPtmDu/Uf1gBvdU8mLBWI0lVN6qAMufVWWzVqnMeVdGJ1
mltcjG7RNaxxMuY9EFYTSo4p+zhq457bybvpS7laDPAVW6AHcaiF3KVg71YWoeEV0/ZyDfiTaxmQ
ex3sftW5nTnb/8zxj42urJL97BYjXGhgxujPTcis0o/n/fdSCZUHeHgLkgOIb9cAwjRQOIbTi2gN
rbRFEhodyYIXAuUddspA5G5kh/A0m0UwGBz+USZ0s6GkS4Wt5wA1D1l4dUddtTt7Zjd7Txwfr4v/
LNlDmyVGFtAii+YyQisTIUGBaeT+uq3RVt0BNx72AofndrgPqh1Yz49sMWpDyCgDj0EEqKVMnFna
K36agdNxB97E78Hk34TGPZcmtyq3zGgBb8kpdrkd7HIkmsxKosWsS4cJ6wRoCIUHMh+5we0IHKQU
VGo7DTdDhYai79UAWJaJKJ2WnSw57ltZxOaWrcomDcCnduMKGftOM4aXRs/W/488aL5n5EW4lUSE
JEAFHGoxwqqUA9Dif3VnxYngUNVt8139yvalLeIRwDPGl+eH+di2MQ/l3ewmkfzAzgA1t8MKwQt6
yvcdYlJp45nVt7L2DeEPqzdAGqHIXDxB9NHNXVFg9CSNvOd5XFxJLQ8/x+jdIV/7Fk5xhTlpdvNP
DIx2I4s4QQ4QMmE5NdAWZ34MDf/ULhraKUHskse8FUIcXidJFRcDkfB652fTibB+JSHAe75xNDHE
WUlV3c9kMPO+xai9d2vAwevo4qZc8EX/c7ucOU65SYirseDxYN3xeNjtDvVJ2PhWjkpVtxJ/hJR5
edqSiAiy4XtemcDffX1DBqt2bYIqGdpOOyHqmgifGsLHqXiO5+FT53jft2azPBiezu3KH8+Paak+
jhmrv/Wb8KkxaDJzzseiKhPDNvvQCvC8EDgI3v6lQhCWOM8mIC3Nyg28/u1ck5rtPhZFM4PzKTwY
p5sFEf4zz7lanskk4aVnnxY74q9xPyepQFM0Aa1vTvlK+/3vdlEhclOh87imDiB0fnJlUZhJjWkN
CD/Do9ij6xgYsTxAtbACStUqeAHInmklBQRyIo48ngn7feygmWErmF8NugB6E7Phvy64aFb5+uqb
pxNtaxcCoDvZxBHWQNZMMRjB7zbvxZG34s2kA5Tb6AwIlgzA11qpnaxoeztbimcrJg60UUqh4Aes
eNri2ReAuSjegwFnmx6HvYwgUzhTDnOhxna7TLLSUwPZjpcSLFPRd5zpbwr74B6tYl8fL85vyp4u
2JQ7WYTJjyb0P4sRFtdaoItFwhZvI711JMrlW4qD7uQQVl8bhhCAvFjTO9DDP1iDQVvA5Lp/0Oir
f3zwNuA2wesHdaW1qokLp8ddm3xkBZ3+ZJtnHcYNrw0lNlNs92lZXeIkXlEObMFH8xy6l0RMK2Da
TZy/4cYHhOj74YSxnq/8X88u8a7YNPv5lZ7aXLG8nr9lEU4AEN8CcJZnWca1BBvowL6eI7u59IQ3
WVNjqEnWkkKiV3VulNbQ78cS62vDsWpbruJ3kVxjBNJi2A8l/ZYVKujEkiCeRWssuiaFGVbtfiPb
tI1TLhL5nbjqkMnjFRPFNfcF3bEWb6PWaLJw4ZTDWzIqtzKJxUmxCAqYBDK5g3dKX9q3zGUtwTyD
McmorOwt2afnZi9YvfNc8NJB3solDhKpSM6AaojfAWYUjA12Lf15LmApXMVc0N+7SbhxUMb4ihhD
AgMwxhkQWTG9YsN64GbJrazb192qKj7bjHEL6YdamhXYf2n950v25fYbCPcOBE0uazBhsGMNbx1v
PmPLt9jd7J+A3gkz2pt4xgDjJrpNaDd/qZfmbv2Eu+j4FnxyncDvwBVrxfvOFbYcRpo7vdMTHSDC
oynbglUZMHdnytbTlIrwGSJX8BgimD3V5+4TyLT6+WW1OuJhYFi99jrtFWrpdeR2pVfre2OA0hyK
BHIZpF6GvJrMz1I//ExMF5gocI4yPHM159ObXv/9bzf5+mk3ooMG0NTciE0GmxPeaRl9cg/n1XGu
gvwCgRKKtyda2YCiU9dC/Y1IseKVAc+ns7ntITKygSyKajstg3gEdAIQKdA2ZgwAjBoJJNKhUjEh
iKKkWX9AJRFtO/tgH0L9z5/KqixwNf3yjW+K3sxukIw1bkUSblJoAIQe+thNvNWivSJflyjzNOvq
RXYKg/qitWiCbhZImFswojVtUGKBQYCKtL07+9erwb+zX9KaMQvz+epo4uaf35wbLzJKmIYQJ8W5
PrF7MY8oEq7e/Nn+EUZV6yLQTnj/q42iIVqhlRs4r/kGJE5lfIOIiCJz8apjilUD35qI4QLCwjEo
sQA3QOZ32bsPYsLOLH6g7bYULLAHP98/wjtiNAoN0hKAX4C7gf4OchhNKLm+TyYuu7DCSQareB7Z
A15HovNzMWSs9r9yJH5uF8C058NLRS8zouxL2UViNolgtpKdciip8LboMiCCU0TgZgOz+RePKeUW
vFiAiN6jpyk1SkerKDkvmYs+fAzhxLIWjHrgQMouUbHroKatjYGBmLFBxwQjLm1SkykoI9nzid0o
0YNI4kQFbwDPmoJ9FqQtF9nNGOvgwUp1Dkx2z7ea0J0HSYSH4nnA/GoZn11s8BxcOPjIA8gAnedC
ls9zxg1CkwJGGckSec8mBRcXYnZ5QyNVdAjQFQHMOXBcGGsgpergZHF659XodS6jZYtEZPzXAm9E
E1upMYrvJwpOb2Pa7Z/AnNAAl9mTrnZuBuBww/hOdvlnX1i+HdcGZXdJSJMH6cT2ym3fx1mDhVdf
tVWEGI5O9fZsCG/os9Faq7JPvX6an94cmmRxSYXQx4iWBYz0CzJhx0OBCcD5HaaXRPgCAdkAOgG5
DPRoCtH5rapvdQB80ARw1S4wyquZ8J0Grngdkya1GF4LWFEyj0d7snCoiEk/ZmyVXgZQtKmrGszj
gKGweGvE9TXGP2lsj6AFileT6GqreFcdqhK9A6Itq2625f5MqcU7dbOJQieTjs9VcsmSKZipVVWY
MwxfE2rRR34HPkw2vWgcaN+ZXOUx/5VBdFQYYI+kvdLNVv9hKwA2gMwMSAssCcI0VpxYypqUXtJh
BMNGkuliBTIklVs9X9YVDpcUBCcgw2Zi5gsYAPceThjjXOzkJrvIeHT8BGlhzhwxjAV0JPYNyHml
zv6pC9Ac9GDQWsduFdhMZU/w8F/DsMKglhKZiWdNKbgS1n4IErB1/IPfii8Y2m7ClQdj/+2n1hSb
QX96/unkJOD1rtx+OnEkINCJEQy02UWVzX6ALe9BhKonIANAgLxhIjcr9dzpD7Rngyu0z8OezcqA
QgNgskjcoTAG0ZevwAZ6sqGA9kE/x2jH7cwjYA0NIKmNq0YP0AD4O1zVl5lECbSmDco9XwA6r7eh
6LYS5RjJTo+/9uLmk4goAj2cQdAN+KTGNkdLtMY/tisfVxmio6/iW3QQi6U2BtZWmCF8eX4OwpLl
wIzif7aDUKGAa5Sg5Cb4O1c+xb/exe9D+KJsZDfdhka18aNVY32j9Gus09fQltw9ppYP6PrB/7d5
k1ZyXnS/sF8a0BEwmP0AmcYy+diMZZpfRECbli4Y3MDBAMbP9L3rOPatCcHAagoAvUfthg+z13ZK
2bexUdP3XNASn+JPluwGyo6SAPQCZJVk5D8G+BlINfJL2wSTzdZ5ZoBi4KtuWOm1q1ja+P+s84Rq
AmEbuEyigAI1gBPur7M2KOCwr5X8AowA0VVDjrcLtuRMhQEdl1CCtjOpEpGifWTaOmsfcPRR/0CM
JwJinijJ8SMXc0Xb5Bc+MWVJryILV7LKHeGlQtvVihtfRLPcVfJG4BwFHTkVYjNaikXmPn99BF4s
RQDzKgKQqe6XLozByEtFm18YR+Z2PAinRb3cloDXHHXsOlpV3Vq0MrBitTYAXosvxX1+EZY0D0YU
82VAAsUbMQm/JgY+rwRSmV8+UTQojfRnfm4w/RJ+UuQs6BTkzNDAojzDDxIXrsh4YWIDrNRD5w8W
Wk/nMih1gPWCmAL0xuBBAd8gJwG6l9HbyjemyZLeYsAIldJ/O6x63Xb0FnKA55iBrB4WDfbVxBcz
nH1lN/n6sn5lzLW4DXQEKb/fKLXfJZuPmW/ADrECKwN/cbZFNwlZ1QXh4Etjfol1BCYIATYVeGwy
Q9qDFbjVlQyxtk4LjYhn4r+WCHMCIHeAymMA/l4oGDUYrgW566Vni95kylHR+ZYTnQIUkDqTZ6Ou
dGB2SwL13Gu+t5o6lvaoyi9c7DmBwrO8iFHTB66EjisjDzcf3+B57I8h9Jnf2SBogpmBTRPIF1UO
9gAEUP0Z1KF4pNdytVb2XixpoJ71ujg2Ywxbg+1wSHxw149tG20xqljHJjvG/I+sEMQfYL8FwgEb
1D0QD5SQg89Qcm7r9wmr6RrfB29ewUtvVVZ36B5VGPEidFlBGwtf8mWY3AXlKdA1MfhONm8m4Lat
PG1mAEanqmyBok/pAHMV6yAtMpjyk//A5zBrXtDzY1+Ct4oz5M/+vbRlz1A5A/B3usw2lEyW7GSe
lQDwF/geQA4gDCQh/3lwmVZtwPmXmVZJQSdnzKONVVZWA2jh1j5mjHrw6yWDNQn75/f9mo/fG3VM
4EpgG0AbL4C6r5bvRunL1hfVGJThF/P952hlLnpAGpfRf+b6T2yEfqgx3FcaOR6mVRf+XteNV/P7
dDLWGMs0t1uYQTyGJvqHYTgn/HFG/fU1M14LI9Az9Jqt12vjlZZPPNooXBgBXU7oOsa3k34POJ9p
KWied+bKD9AB6nXjxsExGCiu5/Fa3Ish6kGBl0tqC8jwMwqnlp/sa4DCABIKM9gbIaWhupFjsdCB
e2mE9fHzEo4nhjS/N0ejcBUdrVTfxXa329ngFXH/fI2aPqwHQ99O3/GR1huzcDPu5ROGiOuaqgcC
mXc25RW693f2Z22AS0p3xePxB2sXuoyACgRWBlgcKHHMY0JyL5rwOSofq0o8iwYTpVh8c/EhBj/u
c0V/DCTvZcyHfaPnICnyU5gV7xwkl7It9bCh3CSy2PbXAUrCDJCE4hfwcu4lMCCq6ychZ86p4x3/
rIZ1t94DovQ3+hM2kjlSbMZjrQTrkRAZQ9zMskHsGVvKfidULXMGGJo+NO7MpjeCF7b8bOQfvUSp
Oy2eEGzT7KYUEJvw92vz+EqcmLGDNAlzJPUqVd4ENPg/P6KFGEdjAdoGI4jLzSKsvZcyTujoUDOG
OedWbKUrdavq628ffdy0Mv2SAcG+iJhcACgJEq17QTLaMZV68Jjz4Kf2UKyjWtDrelc2/33IjBXd
CCL2TajFHGy/EKRlKFCOaIoRWVADK3rIfiXJRNvAJYt1K46wWHXdirVXacx5A1pQzBrxJ/T/6siv
vzjDyixjLW8oifLStUJICiglxEuAjCN2shJKIZlELDDROksG/6GEvP25WizoHgJAbq72osgLpPb7
wyqSugExcupfErn6UYXVFkTErR6EqfVczsKNwss46HCwHKQc14buGwuhKlEfdVPtX7I6XwMK6eBJ
8buWhZ9COepl2tkcz1Ku1UJVSruTSRzYIA5BIKi5f9nZB7AnAD4Cfw14U3H1lavD2Rprx9snyGlf
KdHudfaMcPx3oglzxVWSXDc9RL+/s8abbL31Big8HUk3bdvVLHzCJx5AfB31hgqUfhvRlDGSZzQr
VAlrZ1OY5jelMrugvXdfNCvCzQEojKBFUlP6lzDUHHkCfbzEbsuBM9OqMeqap2z+ojgYmTmrAk2Y
TOhVxBWqx6e+f4lRxOetsJWAsubEzabIU8rFXHKu6BjgRAHD5yh/Xp3/zdL4Lq6bQVT9S7suVaP2
saGCnqk6BoYPzTEzJc+oPb3BEL7uY7rX00XvDEDiX31Z6fmHV1O+hxxOmH3V3fcQ3gMEzABMZ3j/
gtl/7n0XodnFBhPid4Q+MMOjeEbigfJBGOF6QZosxV2t+Zd6WpUv3ZblNr8kFJKk3fjfQon9JQvw
sZjKw2sNqo73OsQMDZuWcRJcNqm+m3SOs8bfvzdvCWpTv3tHoAGOLkVteEj4Wx5RU4+8QOpYTB5c
+sjtmg1ALONN0NkKSLRZPfQc1AfCSW/bxEwCwRTETRceOPY91Vy+2aA3jdULZq1kFkjPzSHbxp5C
iXuuCSR5z2+/kKjajEEyeWwXBRdMwYO20sajB7B/dYSXv/21sed+8vPMemP9OR8O9suWQc++8Xoy
33cb51X8DA+hmRmOZ/1WzF7vdYfW8bh8Nf7eQbInOxOUYhKDOLjw0ibi9eZHDU5fIAPIRqSsgTae
r0fAVvOVy5vJaZR35bnm9OFX88JkxqicioBSjF8oOOFu3HwQYRdQGwnDvsaRSiCw8D44hrMkzRG8
wuwb7SLldg4cYAG1J7YCCvu6LkxQJmt/KnWnApU+8WjvnAvZIT4IwBOggEFVAgQK9zoNWKahBDRp
cGENdS1a9Wr6wR9Dg33vzdT0PIzWspQbu+QKbyUSbmnMeC1tgjy4KJUjl8ZYAwcgG3+iNB/QapjL
242HCAEUJTP8JHGDWlR4O2nEdpeiLQBQIzXF12ofYIJVs/p9omemEhxqFo8BqwlM4HqCycbzc8+/
bA4leWb2A50hQsL7HW5nMnnQuuLIm9UkV+joEtaR/6v3jZJHfTeL3FSNV7yn6AlbGxLtSXIp8EXf
AaApAcInwBURVkvqZLCOZ5A/riS9/M51OdJBBs4ZRmxT/D7ZBnW1kNhs1HpAHwG4R0K9uwlcx2U2
BhdMT9t+/QYS+NQLzI498eEmkmcKcyMEQyv/URa6z5isYkjKG2XDl2K6248gVHoqtBl6cAourfLa
qoamOhzmTwZdzc3xFAencaxNLg8B1WePLo8UX654ig+8tuKQhhEduyAhgfkGQB/xDXExccnU4Bvw
FGqnick1+gfGhffZ/nK5pHZsYhBF/4bJO/2Txc+VZCBig6CVRAUYakltfFaGxTNSSwFoGIPRpVVn
Wb8k43f+KVFKx4s+CkHOf+QRJx7WilgOEuS1a7QnV+fsGFvNVnHynWwGvypH2E9rZrUHjwd40NaB
3n5iOtCgHfm8neR2oyUEeEPIVyXAHd/fscqvWj5N6hCsvK+gMg9PSmWBro/314q2T+Ot/5tZCzRu
tMUo91Yq4f3CQAISZAepgWDY7z93wVe7qo1at2c/+I7MPHNHQ0GvlhxaR1mX9THEY9r+sgdTm17p
l9fxx6alaN6SdVWBWACGDyjeA1qkBq5qLVW84BIWq6A5V+0m4z8UjPcOuU7b9dlSk7s+GxXU9hQO
VCJETA0y0WJKBBblvd4KdX897kJdBefwntcVMP/9E98JwzIzAGNCB9i+94esVWgpFmImvOStb0ni
l6/oAm8VA9BqNLuVj2xuhIAsyL8boE5u08gEJ7shi0ZarRKNlnzPwoi1Y3fBdSiqeD98gObDM1hZ
hj4fXbRmJScOx556bxVJlADrf0i7ruXWdSX7RaxiDq9gUJYsybRsv7AcmXPm18+i7505EsQRa+bW
PqnOru0mgAbQ6F691sQzAjQAyMTAwEgdS3lYJwSCAAn0wG6qNSPolWCEZu89qcP342Nj/DnUaABX
UUQ4DSIBxLe3U8uLtapWEhPZYZ0ZwI+DN5iI9crfFcLS510C3PrMw3ti/gQUFUU0B4LSA0+zW4s+
18he2GkRzqlDte6t2QayCee8MUCdwEUZ9E5Sw0C6HzaJwf9kG2A/EO8BKa49t5+M9XgKpweETDci
KUBBaJrWPEEIUImwJ/akKS+Ssk+GdZB8PLYyUU5BYloWZJztYMa4013j4rjgyzyIbbT6AiBWGQoJ
nqttswW97hZv6oGcGpKZTwl4gpLErF44pMnPy8dfMT7faXe5/ghq43sAOLlNjY8Qa8EU0R+Xup+P
LUzMJmqEwIOyiE0FnDC37tHytcK1ZQ6gVoeLe1j54Lht86M744UTA8GlISJWAbEuJHjGz7h6OheJ
E2V9ioEUTfyisJVqcUWRmY/HMhWB3VihBgNuLdEToWJvR9qhadbC1vEjHXpLEbfr01dhWJQdNDXn
YrH74h8qP1djo+7EuoA49pB5MSL7UDlLw285HIN8n7jPXIn30CpoZ2KBiUMEEa6IQwSkpQCXUBnW
IvW1JgnD2G4lUlchCcJT370VldXxgIJ6x7n3+J2P4ECEIdBMI2mMlwu1eI3CQylSThPb7wNwHkcZ
ysYLCF/5ehTyM45ydxBTtqglFNUi7rggTGyuVIwAUosea8UA9fuQrarZr8cOc+eVMIYgekxLglgM
g7v1yjRR+lLxgQ+C+pXmNp9NUX4/tnD/7BtNjMAHdH4g10+XKrORSYnjGuAUAazwUBNqXl85kP9J
lvvEbzbMnDPexeToZMH2AsQCAoMA1VJrJWSQ3oEsR4byNw4sNPIzIJlzyY+MPv4BBC4Ihh+P8P7p
T1mkVgx1eLkLGSGzN1m3+YTix6IBvvsnsBoC+Tr9WJPvpR5+Gencbp9YvTHph0sNPJEsEIHU6vmO
Hwaun9t43Rjv2gbkUI5FXN74qBZaYMy2BdxtOwwUYApw/uMilfDYuLXn+qmsOl2b2+IiRbHb9Cyo
qwwhyX66maTmXWxJWRqv3KvTMog1pBkVWKr970g2zjVLzv0cTnduOOP0XhmRAoZPmtFITMReT8Sl
rBFbdYyZh9KcGfoKk5mQLxwut3NzhJIHSERrZugR7k169n3rsTPeoz/GmQP7P4oMKg6sv1v9alCI
EyXIGcs53F9+V9+t+F0r9/UKrLbnlkTNnAvexT4wJ6Lez6KNXYQmBTU4ufLKKgPu0gbuVSEb/yNP
rVI0LnJC0Cwqx7Nda/eJltHiKMTN8wgkcbDcrhrriFkJpvLCRnWtJwNee1BhgkTSQUHWCm0j4jOa
RlNDcfQmOlfMKfoZ5iLK+0QL9Q2U5zQ+tPVKaMLZ6I+pRyp4I4tJ5elgXVmvO8l4vKbjHN7EQJQ1
ao4zRWmcXOsKu7DAyr+ZI5qdOqFvZpQ6MdnSU4VULgs791fY18TYWWpO2PKtC42l8KQ8z6pSjiH3
oxFRJybaHUM+devCTrSdJC+aV4aH9wTxMXfWWgnYLJlLBc66DRWjBEomhZUAtxHSHccYQwz46UU0
s9gKvjK0UYGEAbIKMQ+0NICBhGNCXXgDVEaa3TJ30RKWc+y5HDUxkQmVqDu3akMgEJm4tDn3FIPy
S02Iwq0HR69AhNkeB3Ouxn6PmMctCP3tP0Us7P2/XNrVmYAYvq/90CntrngNAYezo4uElGQ8wtSD
vUqUXbKBDN6wVi0BiaLH3jsRz0D2C+cRBAVFKA5Qe4VlGyGINK20s/o1qPXGkJtznBFVnLEzcWVA
3G6EEiiIaNC2Q50LXh2rXBpXdhCcBmGp2G6xgyO1xOtm+FeEcUNQ7guhHw51GQ3VGajY3ppCTiSH
3qNQ2axZIwfzCZyRYrlr337eBQV65j/WPLIv4AsCfdzCPSS6bp7Oxc8GXdLoh5xrOZ2KP/A5yEVB
2w8kODSGYsh7TXJaubKjWveg52rFuZls/Y3S/WJll6AgXQzaJqxW0rDkPdIi384Y4l79jV6LcOZC
uE9HwteuP4ba2u7gB01bqBUu1eYbraEgcgTMlYAaHGEYKh6EhMCleaZCWnAMbuZSN6M30Usj8fAB
BJrQNWKppeHKTG6YrK/tQoaOl6MJgx5nkCh/7NP8xLUnA+mIV/GINESAd+sBRRsLTg3+PLsYCgLN
J/4lKlajNCcpYzMAEevSAxmXQtzBFNtFDjB1SSS0jDQfanvx1E0gbupaT723x9/1l/W+HT4HQDMY
HMYnJv5NXRV4zAe1EvOdXXBEPjlQ+F40hSl8gbhqCf3FwV14Iukzvc23A2+0qckJhyggMbtUEqMN
NwCD14ueM7Ly2zEgEC5qUFo1neE75Af98bdOzOHtt1JzGEdhGnIu29kl2cErkWB4R9VgRA6MBBC+
+Zxssr2knyMdkcT3jPH7oOzWOOWmyDL6apoPHZ6s75G+603kLEOIeHyOydPnnUbeLz55+5AWnG7r
+8vHjP17JPYopIdIGhV77FtIUd86EKOJXaLmUocwDboRoTksY8APw8JIIBHhGhJpwZrg6DNm7w+u
W6vU7ogFrVJFSevsqtv3EuKzqIQ26jLm5pBJwv0+vLVERWk8tEVFv8T4rJhYB+O91zurNge0ilWA
X5j6FlnqT5BskniBhnxwABREZzc6Tmsyl6e+70Wh5nr81qvrT0viTs45p7Pjl2QrXEQQww/LUwRT
Hs6jXK/gcO63FhDjiLIBeE5mbiaaDQeceLeTQe3KgQPsiKvxAW7+zVWbxCOVuA1rkfDJWxhkI/AT
JO9kxsXvzyhY5ZCXGaXcQRRNJUkY3wXBK8dg2IT7srzz0/uK+apWgSWT7ONDUICGdQ7OXiDRgnXJ
yDM68wH3NzI+ANK3SEfi2seJdDvvkutr/KC6vQ3zfUR26LJ+DtcuOf2I34vTKjov0CuIXvJPcf+9
/AW58lxR/r5za5x4QJOgH43eEkCvbr+AYaJAdOK4t182r4edv/mEotL+gFKVT07ZZrFY7M1zT9br
j3K1t9eR6RGAfo/Ll8cTMS4vfShffwW1/FxU8anDR5gHcFoWF6UMCTj/ZpZ7asNhObHiI1sJcOG3
QwX0IFOKMuttfzCdUjEjTjMfD2NqOa8tUFu6KJ1U9oq8t8sYJIJSRAQBGzdcuJxiSCGem/2s7vV9
7DiW7/8ZFLV+XB90YM1OezszXnY7FAtSsumPr6+7d08/POe7Z1zxRsLpp46sBrJyVi55FjarWF8Q
Ypp2yhHbA0kp4KtPy3NA1mayR3Os/Zvo38bjyZk6WYVRbw8tmWgPpTOEIjMWaGNstjYe5ZWPwfCe
oU89VmeWedIOINZ4OwAuC8W722UOnGEI4nFPZciFj6lPFcEVKwNAUf0+HtGU146FdbTQAOgFCc9b
S5kjZE2vhT36pbWWSBIaBmW+JQ0yoP+RoTtipBZzF42bVIvfHH5TsbbAvT42MTlr/4zlTo27zUuI
Dwc9hMXB5e1uYzwMuPDiZnO1uplJowHGTS25Gm7T3q7FDg+sBPswgcBsHnqrxyOa2u5Xq6NRm1Gq
0p7pFRhyWrypNNT50+r/sS5QNEWIi6Nz7Ci6dYBa5cWUjYrebsLa4CKAR929FMyka2lS8L+78doK
dUm0ClSF8wRWkCraxuPj5HV3YM2D9ZQtG3LqNqcTmMAa8+1D5MkHSwz0Zzyeyr96GX0+X38CdXQC
O9E4YgEHzIzXTUoUDcfMzrIOJ1xVi2H/JBwTsv2AxM95CRxFpM8cHVNL+dc4I6AvEPgGakv3PDoH
//y/7gASTxOihjPUB1NeeW1hPNmvAqAyC2Q36DDAMgRmwTNk9yXj5hB6/8tKopvl3+OgDwwp5pUy
ghU/WMbkZZeO6ITD6iQhI26f2qcvkbSIPRrQdoAyRx/nEj0YM+fjzFD/QrGroSptAKleFR9Rjeej
9iPZkWs99pcpEyji4e2HBkoQhFD7gmu6vFbcHvsC3dtlIllOrq5ybQ4vPvGSRrEQmB7wjyGtgUah
21WLwkAUar4ZgHcBkzl8sluh+dxYhTtiQtDO1Yu18pHpy7nmsons5o1huroGeb5EhojrYAuk8Bby
hx9uynf2KW+Ig0Y5cak9pZ+Pp3QqtECQCA1lXJ+o6VEOynJFUAlpOdgxQEx9YooABQT1Ce/k9zCY
yd6M00bvdthBLz9aUFk8km+nNemh21S2/GCrfULq6FxzmZEJhH1lgqMmZOs4n+vZmXzsXZukVjKo
kjSNS2HAY2/Tg7UdcCHdXb6DjsxybRLXegLcwxxmaPLVgawb2Ikhiou26tGPr7ZCyydhoDbqYA+h
pUVW3rGkC1MjFi4+Q1p2W9cmulVXj1dyov7AIWT4x+p4FV9ZdWutS7TcGewGsh0ySRoTIGJF1Jv6
l9O1+Amax6AAiF8dfvnY8uS6XhmmjtEianKWz2CY1578NQc1mvCNTd88YVGs4zlOu6nA9HqUlBOl
iiMpWjIac48t4xLpJ0sXUXecw5bQbPB/1+OI7GNxCiiIIal7PkRjrRsL0mDvdqW+sZBFWjbPuc2Y
C3Qx6r7FGjanf/WW+XGMcUTUy2zxG5j15jhzSU0OGGzTInqYsVH/XlpXy8rljuC3mjbYyNQLqlUt
BU+HqvdcZWVyEa/M0PNaprWo9TCTgBfo0OekxUGQgLNP1V4qSNI8dpnJFJQMIm8ggxBQgw3g1lnL
moNQdeaxNkdWK8Y8uebz4fNdQtPo4XO1Oq1ArmK5zCwu+f7GVwBmQ8kMOTqUUWlFvLyuk7qumMZm
B95mpEyXhLlTTri/pUYbaCsFqwICRZZynLRwvbyog9ZGRIObWNa1T26Dm5gkh9VPsvy6QKYe+Ll1
WZHz0naIt/xYL0GcoxjuZWaW76Pv20+hZhkIg0yJ3LC1XwQiHED+QTgLDzhAiOLFKD3IrhaXN/TI
7cvD+ZjP4VTvcUzYitczQZ2DKgMm5z6EedV+7X/R+68fOGKNxhHfyduvi3gAW+l+X+k98d5/Ua1/
PP7p1f5nJagTcQjFUg4rrETWX+LqkCsztfIJL74dIHXyVeAPU1wRA8wMMO5br5aoD2P3VeWSJzNB
mWe71pfLb9WcFVsZnej2Lr21TG1XtWZbpUijFoFlCeopFi9SQ3ONWAv1CEQuSrnUooXHHQrpKUo2
cTbbbTz3AdTNOlQqO7Qh5lYgr+H+HcUYz3gWlqsVEY2FyVrrbH3GiTgXZU7EZjcDp2NAxRu6kBvt
bhqEZuD5iqznn1NwgcTBWvfMJfO0RLPsYz+aSO7fGqWeSjGjBDGfwmirSzUBleD77rM5P4fH53S9
Wi0k8xIheZ0Q1npDcEhqbizBt2SW8W/iUrr9EOrB1Ettkvp/Z0tujtu5Nd/fq2eNNGOCZifrz4Fx
WiQbEm+3b6lk7nGGk/PYdgMa55lbf253/8UjVxcTr9V5miZwfmb58gq+ixyxlaxbKzBzQxzh9KOY
W1NBlz9POHt91IzjzO6e/YBx+199QN01fRx7WJWR3hFMZIjucH9gEnwCqs5FtnxiFP1immvMQLQ7
eouZF/T9zXy7GNTx1veqFDcM7HtoL3TajZrZHKhNnEQP8pl35D3n3O1R+tc7fjXWQNXqThuP0tyM
UdLbieZhBV2eJ5Nb73UeF4kx5/Sz00sdbkKZZXWdwSRQCZLFGSvv7JJmjAvwrjwB7rTdxgYO7jU6
+i/fR+FbPs319U+kkW+nmDrmlNBhIKI87naQGmxGoALQCuy62GKhR7rybhPqiv50uUBsBBQSptAT
E8qPCXEOGQFEHUu/XM4sO03Zjsjw9qOooy9M4twtmvGjoD11QK4RdzvSn6fFF8HB5z/hzAdb+7ew
enwK/T0bHpz5fz5y5QOD5jFxONoFf+IuJka13VkKem0d43TqTlvCHOEKQNnhXTqz1WY8/e9QvrLs
gFnHCVlYFvJ8hXyV1Wfpxq9cPQgHK2148/FIJ2ATNzNMw92Koky9OIO9wnjNP3bCFvEgWbQWSnRP
GOLZtYyZRZ14s92apKM2zeOZMILJzHB2zkKy/LWzFA/Opp87N2fiQ5qgLYr/+wYbe7V2u2Y7pORw
SEDh7BJnu3hCyi2RCRiyz3CjWU2SuaWkDq1K68pUG3eUHC+qcuGg4z6GuOawYsLZPMq4Ox85LBV/
haqTZYUGW/3CCHzyiisqJxbKTxjo6vSk6F/q+S3FOWbYv0fQG2xm3FaY/AAFhESQJhr1WqlFVfuo
DIIEUZIIiYMaqc1ct07h7qQ++60OSbFVeFx5VrURTqhapNg6vqUnx/GyWqrDiNmbBXJOQEbgZ1ef
RF1aueurRRXgk/qjGIIIZYejnKyUAfhRx/oie6TozjreAjNTMbnsV2apZUdrYJzHApYC9FSGrGfq
W+xnupMvYk5/vHn/UFR3q35lilr1VJG0qNFwb4DB+th8jY9jFsE/r38m6ALF0uNvbvNcwAtW2NX7
PW+g+JuiAoguXat42V4EwHhZkAU15KeoyIlfXWrrLdhLaxMkQcYRbQLgYN/K/dwkjXP/6MupG4+P
PL4Txbi1a4ff1yFrM5wwV5+fqImPDgA0LyBM7FgjvY1acifJfU0dwyZkpJQxYkE2ysHuV8xhD0Qa
ujpM9LAsExTPNu7nMp9tH7v3BZXlWU1WBORQx4bV2y8Ycr5slAoFy5qNjKCqVrXDFDrrxHteVUjC
KpHx2CW4cUy3E3tjkS405UnDtYGX9LbB8CT8CQLom4ubI2PAGWdM3Z+ut6ao6e3BUxUOHgbX6uxC
Omw2qr7ZgQsLMYtn5DO76v59DWMokuKEGfNfNMKOa9KqaDqMy/F0PyfodzVmdtMEenI0IaMOhNUC
jSGV8/ZLdPv1AwqxoNcYm+7f390laAkGcukPak32+nFIrMdzOHFGATkPEjFoHaC/EO2Wtw6ioWbX
BZU7YA6hFQvA2OfhNCxlo7SA801XRLcDsyW/waze9cQtDDS9iMYI0AShbYHuY3ZCvCiYWurtoF73
rZkpMqiJ9mUFSBd4X5XqC4QNJMnmkor398St2fH3r+Kbhuc93s9hFplTEz+dQZC5DVydmQnh7rkU
pFtD1NYL8kJpPHSr2y9IsiXGAfmQcPMMnjz0/GmbUv8sFwcf8o4cso2j2vZhtTX5DQQlbdANL+zU
kpfNYr1uFpCpOlc6/lqn1pklLOnRezsHZJlyb1AcIV02dhmDfOR2WuQqGKJM8gab68/JJs9tzbfC
1ptx8YmHBiblysx4LF/NPieWuVa0cDd+XR9zEV0cXxFZmOZ+LFT9niNTX1bW8rz8CI1o8djVp45C
5ANxFIsqyj0q5el8nsVZLCSD7TquXmkHRwAeLdgwQox2SHXG2MTDYZR81nhwNKMkrkjU611zAlQh
U9QFki2zyUCSBxdg8Hg4KfonanQXFasImdEdsifFYg4LNboWfQZfG6cWk3fKoqgjJHjdaCm/ZDKC
HQVZXv63xLFV5AhAqlniialz/9omtbKN5mmNG2PA3LZDC2+2VBTdZ8B/XAikRzX0kivHxws6dYKg
AUmGQCNQGniKUIEO1yZRI0RcYysXHPmgNE6tXDREbdfYTrzCnf7Y3sSs3pijgp26gN6a27GNLa4D
Az1x4NzkYp0pn1xv4VQzrBoT3npjbPz9q40iRoNURSXGJuoKY/WJkRev+aFyZ+p0k3OIyGBE8qJk
i8bkWztaU8nQfahau2Oj6EmWwp3apjnxnF4y67xgVm0Qc0QEg3Vce9pCEvs5cTlu9AzKW7FRoJgA
frURUUtd40CoQjhc0Brb7ww2WEjZyGTJrOMLf0o/80+hJfHn45WUJyKHG5PUqGNf5rLGgUmRXWTF
W/3JcJ+ir2f+hk0Ilxt+SHxu5XVvLJa5M6RslyfHDDy2yaLTdpHzEveHCnBKCZy3P6EG9dpkrULo
td+lzknEn9YiU0ZUgsWTjv07qAvkzvIGI071ErIk6iJKFnVG2vOwFlCVrL4DsOauE1bPq4sXfcnS
V9Ke5FoX2pVUlnrsbOXM7JSVv86DBhwnlQ5iV7mfUxyauAQwLTis0NSE3j6JOjearkaNpEDJRMw2
w7nkdMaqxUPYjy1VqbeuOxA5m4IKbvanBC3Yl24OizZxOd98AHWIIPHQR0LiI+3RGmJP4t/e+0WJ
Om4WtTzj+RP9BeBVgLzr2ByCoOvPR652mMBmFV/hMrL53JJIBuHtDHJ8VnBorMJKFtFqo3q6Zw2b
2HasIUJaUdAdK8YT9qy8/2mdgweDmbk3pmLAm6+iDpko6xhoAuGrQG/5KjlkB9jsCJ9lzFcGRH2l
v6m9hZ7ZM2fpxHEDTh1WlUFXLkF0ggpWYjmTQSccdXYyyHBRVk8gWZ8gpZyjbS94fbz9Jja8wCno
hkVRbiQLoEIwFGDVKG3zzlYqxn9p8Dolotw5M948UT5QBU4FRx8IL8EiQveqSFrq8Y4KmL4CCSLo
GFiRY2idZ4CqKWtIodgDyquo0juIcGPDFwCKaPWoVXSxP8vFuizBXVcwy8wzOcF6PAP3/J/gdlOg
bAzUHy4wgFxuj91Adbk+HJTODtAF1VlFvBWljBxz74cHFwaKlWAUxlu6NBxGz/OFy5LHHzDxNL39
AHqrx4GPAxnQ8fgFDF/We2u+Gu5nSI6/S1RWluB1zV2df2tYEvcb/J+5HNzETgcLwAiYHsWV0fN9
OwF83uCxVeA5VQC7jmyR0xoQTLUOA2EP8qHd+k/lKlgvZ0Y9cYXfWKU8r2oH8DnxAC5tKisCYoKE
+5wI0KZ6PsWLn4psW2v7peiAtbardbez9ZkPmHod33wAtc8wFwhPxfF1jHuAs0Dp0xjdB+8ConU2
Hg92aoZR+BZBGoB2epBi3s5wn7KM7PYsIlD0n0koVHQvyfA8xMteWynq3GabuFEF9NoBSAwlDPg0
dXLLCBWSsuMG24t14bX+CAGjQPLticjG1+Wyb0y0x4I68edchBjp3LTOWR9//+osVzwmV1sF1qt8
Bw5OnJsCGn+I5gykF/QcoQyIXcKl4un8s5fv56TKJ/A4YGYChhqSNQooYmmIQxSGcphVPaBVipXv
PI6o7i+AABsPL9nI2brSYWiWLoQmWfP/vMg3humBF60CvqYO76lgyXNrVya8ulXEhqS87qUzr7eJ
8ACdNNAaASgVnekadTdpeVYzaoFnRSVsm09R+y26Z02ZGZE0cRWJ/JgWUBUJlCH0Oy3HC5GrNNwO
AnnpIdQpvQbf8m+35Syw3euSlZP3wWoMVh+26qL94KC9tgC0YdCzD9zS+bYxt29oc1ibi+3W/OhX
nClCtml1GfTt23r9O6esO7HNRFEBGT8PcgccZdRBqiQN2wYp39tRdgRdpZYbWohOmwqCMwiaH6/2
RFkIUiJXxqhdVqCplVV8GNvsDvJHZIBu3SbKqVp+LRYmuqJBIMmAc52/tLMH9sTReWOa8rRGE2pA
MLne5hc5wiKffFqb75ddiS6y6EVbrD+YlTRzgk2dljc2KYdryyxxKgk2Y5K/KOQ1WO24ffYSzBwf
U491EQhsRQb1CFIEtGNHYlUyQ4NpTZEAS4xUl/HmAKU0u8IDtkT85ViVqb7GRn5gVsrTt/QM2ovn
OTmfiVIYVvfqM6g7sXECp/dafAYI4znw+O4rTC6/Hl5N8cDYzSd6LTs074HzdXXm0E8ozbjX6D3U
QwwQdPyS0WIBugFqiUWnTDEL2Hl9+lMG+1I9PXbfPzDtvQE8Lnh0Z98jUIdgQDG1KzsbcI53aIoa
w1Z8UdfA7suAE0QGygWLwgxXeWEoC/uM0ohm/I4iASBXY54aNDBWUA+C+iiZ28XTQ//ny6h7GU/g
nI27qrN9hS03oSupe0mNzo/HP3V+/r2t/jX8P2z31S1VtVolcFkBIw7/xjCN8lSl6W/p8q2FzqVk
99ja5JDQ8ga4O6jY7/Krbo/mhTrHZHuBd85V9NsLc5f+nInxbLwakCCVUhM4dWe/1L0eQwQCy3rI
rD9c0DZeoQVRFvS39Rl16sdjm9yx0tXg6PXiO2bg/iy/8uudNcrEpouTv0DwbuSG+cbDR5a/2ipC
ZWUuuzZugzsv/sc2nTKXE0Ft8rrp7EaWli37wmqfrDzMXIOTvnJlhIre2IrpwFEEh3TTn8oxlO7C
+VbgxcbjiZw0g7aTkV4EXYQ0BXJXgsSnEbrOzjJXV6tPV7Ca7Fzi+f3YztSDBzHDP4YoV4mHEFwq
fN/ZKleacYKObckpCDwoJQmatz2Ah0MfCbWA/xUCRc/Avtc0KFE5kmjlSrdyefFF6+IZDx6t3i3l
1VdRbiRIAMRrLJZyQCHzmS/V0PKiAmDJChgUz8vDY9+InwWjCjNwwqkgR5JQ+UAfIXo3pXFnXe2c
GPIgjsSgM7rMqmPL+2aeH/vhRUr4DavNZd0noPGo8KDdgMcrGC2idDK6Sxi8/HPkZp0SgBnfkAuS
aECNkxJCesO3WKG9bx1dKrC5gLKj+5VjfRDAfjiT05y8z5FyQT/An6oivXMkqdEgXgMkcP4bu68O
JxqRYKbNLhA+FNEKOgjpQFln0F5nnG9M7dPLPBKZjYU1VUQN73a2PY9vIN3tsgB8sHqKVPGO2Wck
fnIu3kweZSqfCipL5M5kyBwAh0CFLEnfNW7Cx4NtcBcOxCafixoF74SUl3rmDJwIyHCLQowHhUIJ
sTJlSQjloXAS1DOCVVXrnVECBQdl7ug097oBefT9/AFBja5XCUwMIpLtt/NXh6VYhRkCfw2qJTut
GxzZLCskhC1QHHMqifKK9/R8cMTOiniF+cw70Xnt065hFqyadDJxx8chCT1sCT0VPAlUso3MpD+d
4FXhc51A3BB9EqroEtYFAF6HuHuYnBTZLQE8KnLkIvwozaKtWim+bMqZqKVmGiOD+x1GocNaUJRj
VCRZ1dTXVVFie6MQGzY5dF4sjbJj6Fo2x7bSxEpqoFkJD7loxtQgDCEQN+x73+haN5BX7dBqRyFu
IuGQKmkXbcQ+5d1d4fkFY8ge4wgEiuwZuxhS1FI2IFfgg0OcVFLxqqRKkz41gV9oq64CYnJRlJGQ
mQ4v+8CJDm0kWloXCdwmzfq+WPOx7Ix1BN6RdzzH5mhQaR2Bs5KodJ9xBnrdOe79qNx5kuQpegHe
byjaSTlIZ9PCD/DS00QQn2uy6FdPXRUAuF91TCrs+8ipGl0csh7tGX0MBTzfYUKw8fARW5uSwwve
kivUzge1U86GdipGTfIlSTHQ7NB2F33/EzFyD3Kp0EkZb48agZgd5bjVxKXSgZz/qOS1h76yvhAY
wld8nppRqUQ9pr7o/EFX2ziN3xOwVsmmj6RB+VWpvFt8iWUdu2CwGkomWdapqLVrl2Gk4AWsNl5g
euiEjZ7TMODDnBQluumgahAH8r5pFMm3IcHgopUNdSA00mthl6HmUzQaEvOuWytQay/lhDu5aVsP
RoT/ziuSSzX+mWlJYocadHzNNnMbd1MWSI78Ri7nR+26bCLJ2zN1LUtv+DEZIBKx0jbvlVBVFSTs
Eu05GqK+Jx0EDXkzr+MoNZwcpMwmH6cavkgLlG5fFQyUwOs+4OWFm0Z+sK15zYNWGC86obRFkobx
N07hsMmOiZAUW+AAUfFD0WW+EQaxZkjcNGln9n6auCabOmUe62WRSqGu5ugJBgVWmfTFswuFQyGA
eorWJucsy5Rhmyg5REcivosYXWTQIrUUkpCHiLaCSeJIhoRFa+BbKndVQWM1AWN3knBmzRRCvMlT
NsHkeW0lQTEVUQ2H9rcqVDuChkmNIU3ZxvkqjlsufwILQaQA4tvnfb90fKZkz5LaATYzaHKhvrut
ogSfQ1pk0sLtGblE8UP2G7NxIq3Xed5vPIuT3VDAUgmduB9kMCVhb9T5mvN6GcQVGV+zi6gsogSs
LTmnfTFJDFEE1q1dyRig+fajIc3jWVCydL2DV2Qes+eKhAvNKHbzymRUv0stzufZrCANy0SD4aIh
Rf1tk4QxQdkyXDrQ+7hQPmq7n8eXDHUc4+E/Kt6jTvVvLXMqwAnrtNWEHFrmAkfiQZclvGZ83mC/
6m9/DsNARW13tqiwhZWLouATld8hYgq2pzYDBvbxaKjAiLZA39Rl6Q6i7GM0Ga4WBNOAoX6rGnj1
SDaHkpqZOIWKdCXfjSTFU/idvPNjXM0DZC56Irh6v0Re9PGw6Ov5X+May1vI1SC3RHNVCND0K1Mp
EHZx4FiNtxUKAySnljOk2CHfmr9X2coQwFc2Y3fMAl1FIHd2xxv2Kt6TyzbRYhV2kfYdtjKqqZAL
8NFEoOIXtysP7WUOkkl3mP7LJoBEKH+Aruqumiex7She7gm7tjfjZSsT6JBqevmFgwVd3txOe5sz
ObmUImQCENCCuYsmXSuBeRHrIBR2yIKpEWFFI5GI/90/B3YXzC3l6Bd3U4rYHbycCE34O1ZVv1Sj
GnKRu/oXFG/LZsnshX33Ej6HFoBDj9dvcmD/YwuMV7fL1zb1ILVagqmUCIq53LOMsOHZ/U4N9fOx
Jeph8K9Fu7JE7QbGhaaH0sKSqupSY4Gm7zfLcbjPOSQV0t3Z4W9HFIqFzIejHYawO/9dDUYZCfAr
Nnr41C8Lu/xUVq1CZPvx8OYmksqWlgXrqIMQC7sm1gM/MXPhJ4aIJFq7vS0T4Da6/Gf2qHeWB9hB
5kQYJri18d5kM0spSPgUnIo18/SfmaK2OOtrUd4F8EfmHJ7AwGM64Ox+7lkyx0g7N4dU4O8wDcu5
Vfo3JvWFu4CQ1vfREcC5OifMOP79PQAWeZAW//Hzo4hKOb7XDmEEWlxt11UqOgBYEkWZyWeHCBBI
Brribj7nmPcn5X9x9l27kevatl8kQJGkXqlQySWXs90vgu12K+esr79Dxr37VKl0Szh7NVbAMuAp
kpOTM44BQFWEapgbn+Kn3xjyzFJGRZgzNFu6R80HSWxZW4XLdqkEJLuhMVPcO7RaRGXLhTAC2eyp
AevIIKhrQD/X1+PyK2bXIxfCxsvGxD1S+WeINlmKicLNbX1ZEzG7CoIMmBQBvvqxUWU7jHfwhjt1
bapmUQiyDIBoFjWKmfHLay7p+oCW09Y9Vl7F2/xUF3eNvlLLvdZHtA3hL2ASqggT58ZR1QYB5Cij
77Bor71L97liieHfSr+PMdtQlSspm+nGXpr9S2kzAzlkoCNDQ4fveIqnG02SSlyo1NK4fTjzPgzY
R4ZKJgGUPKDPkbC4Unw/CXMahE49prskewpUFPKMLOZwfs0wf0WwxMF4YOkjL8ddp6BliuYcmNj3
YZtbIWktd1jD+poO63Lpl980W3oh50IdIUx1QlXfF+mT0uk7L35o0zXtn9czf1cPbkiMoQPfGD0a
M7WJmwnmCyOfDgtqs6BveQpSXziZnm/qDyL3HTng/Y+urZjQObrJJBeUoSgiA0wNPdDabIXKGICI
I2tipwGmIlLKFopbqRna3sazJFOwKpOZaL3h5SZBjQ1tjRsC7p3afpH+spVk1bw/6OpbZiZg1MMa
yA5t7MQyb/0TJneCGqOfSsvT5tBKX1KUGulfRduEjBoM2PFDzYV4i3YtWXivwQn+J0hM1hwEweoK
roVvcfqU+KYUhty7LwszLO4Hjcd/lHIXIcgT3/RVjs/ruwI0eHiAIC4EhfVVQ3k4RoNclCR2ijj7
C9xWOEb90+2Lcm1gLkXMTszPAYtRxzR2PHTOZe2uJyZyG7dlLKnjxTpmR6HS1gOIIoSgzR+cPGPN
xdDq061yHC1dM5qay7kFMvTbYteWNjPQShtogzxAKuj2IvFQBZYsr4RZ84zopGQg3JkQZVHWRWpt
ZmbEzvM0t6oyRygLu6InqXxSo8bo0EKYDmas7XRg3XZVtPGbFdHXjual5NnBuV3fKGNWZ07Cnv4o
WWmx2JjUt1vjzlqIuS4lzU6v0mWS5l6TOXlkU8n0mFWEqFPzjm3q48A7f8WFWFwZWDoZwzDFZEou
37xcSZJQR2XNSdQPoUYigCJLlX8gk8MDec1BWrDJgD34H2EzSyn2ahJISY7FNa0RhvdK80mzTQmE
rdvKuBDNYRcpejNBsYME89wk07AYy6jBefldYVTSjvh7OO0UjdxCeJTcp56c0FrjT5dwxRIuHyAD
OJIMHlAUMGepDX1MGykTisxxx13pCyaIT0ReZpgpfKHiqXTv+nDlIZhXLKZ7gRo00H9R5AMlyLwi
D/TGvGM+yZ3gc7TT05dgdCcVRHMWg92XD0azjV/oOtfDtbt7KXZSrTPnU6wCkLgDxdwZmk/1J2nR
ROPG8C+sSsDo5pZ0lvsthxuVHbv7IdJfWmb0/QcFmzHxrNsHPi9xXm3BbNfr3kPalSi5I2xFQ7FD
O3qRgX7cH8BrEBt1CPaL0QCkiFVi8L/jA1Ln4Hy0sjd1lQH22sO73Jbp52fbMg45GslynEa4G4Ht
iXo9clxGusXo3rt+LO7C7T/MsAknZkm727uweCAokU1Yy5g8FmebEMoFE2ma5k6WZ8agITodPCPq
7VBGcgiUgxgC/y8Ekon/DKPfmNuYCeyG2vMVUcqdSnsHBLohdsfQ9UxkoasMTSFrfZgL5gPoxIh1
wFeNTPh82rqgo+AOjZw7yeA7kZtuBLfgGWLjRl/zaKenZOY9aioM4gSIjxzN1SigIiZSUAbFBODh
mtEGyRn+4t3LK20HSz7cuZy55+wRxZfGEHJaO36un0fgsUs8vBeswmxBDC1YcOaOyOGart0bnwP3
nnyLbRO0XINL8EnfrfEgLDhB+B4dHJaawiiqzJfKK5I0hPFKCqfMQyPLQqOrVrZ2SQICH1DEwEQq
Vxxect6EvaakhVMFiXToKfOtkKI4dlsz56N6vwYBXXcTe9bEuTNnAdGzvJXKoi6cfCcbU9tqtBUt
1dIOPb/zDLIdrfgxN166qXcmNtZye8uL/B/ps4cu0wXUZuUG0llVooKfSyfZD4YVqzdnHL1a5Oy0
VK1LyqbEIuV9+iy8B1uEdyLIzgERrt4xOwDX6cdK/Lq4MlmGaAoNQU/2pYKUaQuqSZTCnGgEtk9y
QG1pxahIayJmLonmaQWro75w9K28D78BueV+ELO0qjvJcg8EHJprIy6LLyjQ9/6zqtl5jZWkBlmF
Vfk77Vt5x4a+hmb5lR6CHSqI+j58ZLZvTdx5t9V0yVtA+heFduR/yZR9vtzOwAuDytdx/7U040pl
IFnkmiK4kjapd5QQJbCwWLmA/x+ZQATWMFvIpLnLp6VgV4mQfnZqEFfLln2KAX65XwMkWt5TAi8d
69N1zFVfLi3uMT2tDF0BOG+yibaxLVjwhHzwsd8pIKJoDsrfCVv9X7hGHb4UAWkw2/9P8u8GnL3A
JcC1EmmEZO2+N0tA3miPqE3fj8anbjYHunKGkzpePBUq8OfANwsGFXhgyP9drlPLsyavAH3iYIoj
M0rqN1sC2mWrRCRm3laXOa4WuEYvZc0eXN+V9DD1osJJ+uck/Psz/PHBomwK9WHQPc7U+wqlkvzB
BWhGzbX6PvyDfw9fZb9vX7xdNdixJ6+p09r6Z+fclY0nFQzfRJR3wMVKdOdLT4L/UYy+Ifo82rXR
JgSGG6b/hs3YGVRasfXXceHFriB5d3kCiq70VFbwBXX3z9267r8E3FnF/ah0ZjXa4FjOxlepWAMf
n8714tynrIuG24s80zS5Ojt3JRfroCVN46CCb+XkoZX2Mk2NGFyztff39sFf7TF4rCieZRlGAsj5
c3i+gCpNURBSOkUSv+eRZ6c5mAqa5vW2mMnMzZaEiV/AMIB1FcHgnJUn7bVOi0HT7VSDZ2XKU4Dx
wi5DSWytOX5pPeeCZvY2qrC1SQNB6Oh4DrPcYIl+HNVsZdsW1oPW+yk5NqEQgDz3UjGoWuVo1Aiw
ntzJQTPJ/Bea25m+VmJeUAUoAvwMOLlIH8+tuBSoQMbthtIZXtWYq0Z5KlSr0e3bp7OwaRdSZpc/
J13LMnUsHSqmRhWeAmtEzvi2jOu7pEGnATyJdKII6u45Ww0QWHLwhYaVIxEBA5ptoQCVUSpbE3GN
mYUaMaLKjYy8jQpDl72C95UQWW0drVWBl/aU4IJhsmH6B5mZFTFpyy7XlMIRactjTd2IwXekpoZL
QV6uryVxry0r1o0nAwg0GEtBm9hMVcI07OSYeaUz5h+j950VMmrcpiKj0IYatNJlWyE/xZn/0ue2
/qervU0NkC/J8cWtBiZ71CIIbdCRB3Cce73HAPntc5njnCGXMX0f0pPAeEWRaa7KURm1qdixwmlK
fVunqUG+fWUiPPgj7cPKiJ5zyn1lK4j7OApspuzy/lj5dMNca1CPJTg749fbn6ReGwv0viNVCogC
wAgx+fJyNc0Y1T2j8HGH4q3QA6OO1BVnc0HjqYzWGdRKFB0cVjMdwNyL36ddUTu5NJpysO8xshOR
FSOxoGiYamWAOQDtzXSHL9cRNBUtxqiqnSzaS+O/QtfNMNQN2R85VeKV7OyCRboQNrvDceZJJCVl
7WglM+Tm3s+/2/wnIH9un830a2aGHGeCZ0lRUd/BC3W5JlRY+rb0s8Yh9ZeAniOmY0jCAwWYfJTF
Fw2lmNvyrsMtBANAi0AaUUFFAgpxKVDpvFxRSdc4PtsodYj6g5eYWvVe1zJXdKfapTFgFazhO3sW
D9Eue8Y4uR7toakOOVTq9vbnXOuNiuQbHE/wUUjoYJxU98wBjJN4EGI1aJwkPdXkhyV3Ic1WbuSS
DKQXwZiEKS/U8mbq76tZLAAho3FKdN4FoFTLkGdq/7d5ZyxhynfgEKe56/moXJ6KpAqbvHFGu0Z8
AJg3oOoBOXItXL7Wl0s502LPNgyDwRq6ViGHDcieiRYLN2GyaUdweaxc6WurMUnCnUZsjjaUX0U6
k+QrnZqjWNQ4jUJ8o5b6exnInStns7AcpLIlEe4ysKSApXy5nKrwvBHt3a2TmnZkINXM1ZU076TP
lxcMtAhnEman35BCD9Fq2jpocQF4GsjBdsx+WMuXzwePYfXBpjvNfYvyROk2N4AB1bOyUcLWidXk
2D2TDh58vdNLDJUFL4n/MDb5u9gnu6Fy9zFoGoHQ16t2RVQD3OTes48mTkxqx8csNZTiKQuyOzLG
NiZPBPfx9pVbOFd8KYWDKoOd5WoQkQ2NhOCkaB2XVcKujtvAaqvh57aQ+WDE/92P/5EyO9i8LPsy
H6rWScZj44Eg14h9vM/qp39Sk97Q7r0Oc4R6durF9DX/R3w7HC1Pjlfsy8Jif7luQLaALgHpFxb3
TInbjLg5S6vBQQMr19sGYOu3Fzofx58WCgmwqfAoAfw079dqU6UT86QdkJDARLLyHj2Gz81rf1ef
AHCxIWYMwMfgxHzTH61qJ/O/xLr9BdONnym4JsJpBlg33EAMo1xeIcGPukio5MGpwARAEt+QskNc
1eZtKdfPIZaJAToVcx14en+9srONJHGWZGPvDo6U9luC8X4NiAJp+iavJeSuWxSwoTLWMrV1gKZX
nY70TFJXp0Ssq3J0BmM0+51yyJ884MT2Rmem1nDALOjJM/6Fm/Hp9gqX9vFc7vTzM7lBAipzUShG
5908rUXek7bPz+j8d0+7e/a7VTmsZfT7j47O1c1Xe6iBQqYZD5G91nW64B1f7t7MRxpKKmBwHpIG
4yvZhGZ2ZDt1l27HTfVemZ/VdtgINnGQlQZLYGm6VrZy4xYuBNxyjEKi2oDhHBiYy7WObKRp0WWy
0w9dZKALm7vCWygGXP3RRAuEFSheGtQFoPFjJr+WlZ2Vvh2l3X3gAvUbScqcjNs2uwP9ubzGgHX9
3KAHa2J0Q3UCYeZvTHV2DqUPiBzZk9CkjSZqIxsxqjPKxN/GfQ7oDDUhtkDEBmV4hWxua9eyZPjI
mDMHcNY8B0FZhgwtkpdOiR6TDr0XKUu42G+8XVa9B+AKvi3u2u6hwUUBlRh6feD7z60So2IojGGo
OkFJjpqQ24AkWfF4FjxJ4CGISKfBIWeapsxUTRpogpqirjq1b+Wn0EXVdjcyzjbJT+wkd7kjCzyS
eXdXJqai2jVo3qSTZAemZLSrmcRr+3T5MTOtC10wNUYuU53hQcT4ODlIACmCFxYYQb+rmi0Dse3z
+ApiraHeyrbe7G5v+HUSFXQ7aKtCFUrEqAac60u1z1jRDZj+V51CFdDwaSjSAyYjaPqShzInzT72
j3Kzj9hekzgdmcFiO9S+gALUfd3+kutK1e+X4OkF4wbS1fOssaAVtCAjxtzoN4vR9c3V+jHy7gUj
OGnBfQLUCGGTFMfiIO/9veqED+S+3MeP44/kWjKX3yS6ReuVvlWYAcCWceUhufbHgI2jMRTBdTzK
AGm83KeorOQsD/F1Q/3dAKiw1h8S5d8/FUy/hYCw/O32blzXKLAb5/Jm8Y4AjK+OJJDXtxu67+4c
HYDuL5/O09+VhSnTQ3tp5CEJyC/Yc7TgX3V5eUk80eZEmqPcg5aVgdTg1I+294iBJM3GbGK86Rjv
+kf095UZ9w7Fqy7Z8rH9GP/Q9ijYo2rJtT3SB41sU6E3chAAF7awCdQ16oPrp+7yS2cuQx2VdUtJ
oqFJpuWkAHv3uNfUtWaH60cPUpANQWs3zAQGFC9PWval3qNVpznuYETlyHUVUcRjgJmf3i+56nNV
rTHxFNlrHtF1U8l05vBxgcQkTYOhM8k6xm+HRGg1Jyi+tYMw0TyaaWW2gEQctnVwP6ApvBEfx2Bl
yYv7eiZ3ZgO0wZUarao1WL7XMnhOceL5f3V2oGOXsLzJ6ZwlDMq6E4YoGzWnCWpnpNG2ZfVG0fqV
6G8y3lfKfCZm5r+jWOgTve81R4u1jdbFxKBD/l0iKRvrbWIFcZOvPFkLL+T0UCFnjrOTkdi+VBcp
KVzwjoogl88/ohLY7HYVaY8YKOadEGz9XrBuW4alFYJHB4N1E3omiGYv5WUkosroEc3p+pSr3psm
d5vQfUox3NaXycrippOfb+fUcIsUHJxn0HleCksCTBACWFNzMGlFuDACXyZLU7pigha8PzS1/sIy
o1yI6G72JPuNoGHoVFYdAhiolAFvN3pM4ldVw0yOahEoSm/poPKyOiC0U6AIfUWpXejTpC0LbF35
CNFsVQMdsEms1YTCosNAmARkMATJmKaZbYLWBGMjR0R10jDe1wXjoNc1BZwvBjR8InPMhhoakMFc
182M8RMw85gOnOC9FeXZ07e59qaDf/kJZMttcxcHa6mx6yI9zAbGEydQaYo3fN6JUA5jrXQMTziQ
6rimGDLYWMtq65rANPx0TbRGN9pjcALnqDmIL9XaFNeiQp6Jn21PryJhB3WHc9onwE30gR4chEVh
Vh4GyLCb6I3QB2XlFiwpJjrPQQ9G0TyDvuhLxQRaIO3ogEfLlatqgwRXCIRCML6t3LXp2+f6DxYj
vPuIItFWPzMnNFcwttkp8BWf4eFblsofdePu0eP2H53b35uAH0UDDLw2dQTTsKy7/Zv1wz/vPl+e
mgNQgf/6wBN/AvbRx3b7sN2+P/97eALCm3kwPef9sHeNw8Nay9TScZx/8uyRzFnX1tUAba3H2ujD
FzocOlrYrXQvoV3j9v4seinnwmYvlpt4Y8UGVXUUtNjn5R4NjzJ9UVNb+hIKW1Wt5EXZs7swP7iA
zL4tfOnVOpc9e7UmZuIqTHE2SvyhInnZlSZmjW/L+GVhvKUAM+vuuWKe1z1VnQNQ8Xp7wlUB1BUA
c2RAUtKJeceKrJ4zE1woHqav99UdwmOQQ5trIfKSA8oo0KbQjI+M8PyWR2qjKHGEd8Yb/mT9tp3e
aY/X431QHUTNLtNkZX+XrhhqIkAggvWHQzTT/aJmhTBNtjuFK3INI1T+Sg3hN7aYby6StLBdEiIM
xCCXlxgdBSnauGLi2GCiM3bPI/8hpsq/qUWNH9f8OQVGYRJuhejieNrSXfz+mnBwGzz+XRuEW7rn
518ys2Fs6FV5bKe1aofBcZUOEdgfNEKsqNPvId1a8eyhwxS9P6QUK074sAfS4rsOhPeviuu8vHv/
sp93zPz5ZSMxdeP03b2DTofnHAlm4JfZnxPgUmQ/HDKQHb42xhrA19KFAjShBJoIwP4i0Xp5HGPh
szTIG0z4A1ehGfatss2SdkWrFnf6TMhsBwStLkH4UhGnh61g6LAEYAWI4Wn2efvmLmrvmZzZA1FR
ZIvrGotpvB40SbTCoEgRDSv+0fKW0WkwR5smBqavOEvMiCVL9bHtiQO0FwQKd+2wlYDCcHspSx6m
jiNB3zVFXmROcw/4htbz05Q4A0PL5CtmEvIX2mNSFMmJ7Ou2rMXjOZM1M+iyCISfMkyI4+mH8VsM
zbwoDalac5qXjBmgNX9Lzni9f9H6z/ZNapuuJH5BnBywy6GyqyrRGPzC7PsHOFM9iom6/nh7ZQvv
Is4J4S2ecR39BzPtZsDP9fJYIY6uDcOBSX5h1YG0GXNyrJAlAl5KsCJxQQVB6wkmY1XE3Bb6iS+V
Qx9UUCcIMCpKCfSZEBmetnq+vaiF47oQMcsS0CCTU7GBPZEilSto61WRNhntJFlj91hQdIp5AwQB
4vS3PlP0eAy8OpIgqCj+ojPEx7T80K/MEq7JmH5+phRjLVKPlpBRR3+wloZupX6lHXpxv5DMVDUk
OjQ4b5cidDK0cT1AvfsYgCrtODwTghBfFYDEFGGM4/bpLKkchr3QuKeBygOhw6U02UsTEDx3xBHk
zLdaPwO68Mgi7lY+RqeSwN80mb9ygX+ZqmdPDNLElALcC7OSOK5LoU3u+o2UiFgioHyPFKi6r+Hm
tTQ7kPQVoDwojHuPgyJw83g6fZyY+cgHsHvdSWD3MjouA6et42u+y+JGnH3TbCMSAU2FwHqA9uj1
cx30zIhYAxB9FGJAfctbLVf57a1f0qXzXZAvdyEsQTKOaTgCXp8npXwM5V0crFRoF0XAnACwBfcC
Z3wpokv7BLgvEnHU8b7znkaMUXVs5X4vmRA0mP1Hxsxo6R4gr4NahZ0cu+9eqr+FrLJu7xSZtuJK
Yc5kzO5ErYhlg0w+Rir2w/61shBTGzV0B9E0/kS8fAeTT7N/BzO6DSf4+SczhEmxALrJMbyQGY8/
u0dcnx3BQFBggEUExIAusIvwnxN8JACF4MO8tQZIbES+1cyH/0a9iIKECOAn0Iwyv9VtpQ79kFEc
tuaptuzFAP1Jsvd8IDu5kZN7gpkpc2XXFjYNOVPQ9KDxD1BVs02Dnx5JHY2po9GXId4hAsrArSRn
0f/ewcC4P514sDHXDzjqSyVLhmboSimgcGMwwiCmSmbGLarvXcW6lSuzdEn/RxSKpZei4lQrC00T
oM9V+RSq7avay280kGoO4GrN8MH6ad/exDn/DIrQ0wgIOmnQ4fWb87wU6cUMMoOEOu81qF1LBFSv
SOeYsREizsK0lxHfVxyoR3ZtMqsz3mULLMak3KIYcPtLlu4ynCswYiPrez3YlGpa0cdqSR1d2Avk
QRR/dPg+t2Us7i/aUghGuOHJzUH9BRppQ+tl1Cn8MTRQAzuB+RupGQ05ZeU0hpvb4haXBD4W1Lwn
FqE5EjIal0Y5cGvqALSLa5hHy9hnPb7cFiIvPaiomiJPjkEYNBDOLDsdfFUIhoY6JfhX/O7Q1Rjw
3ErDv74+iTFvma0zDEeKp4IgQ6dugKsWu4d0rHi6DYTHvo046hy8B5/84HZHzwd4EuiXmpO41np8
PZUwKRsuEdpO0fCHqbFLZev6uqzKeqCO6ydoFVdsvz50CPS8nVybmmQQjGcYlaz/F+dAcQjqNOuF
euPMhJedwoDaoVBH6sAVTGn9IABHa+Mi2bhS2fytTMwt+bmoSQPPHKiyw5yAEEJUY7R2jz8aiuUD
kNeRrsCIErrIHtNdD8JeHZ7APdyAnkeGB4juEbOLMT95mx/P4ncBdoH7uuHvHx4aQ/8vvDyKtg90
dKL3SJw/m0igp1oMBBEnGMkznKBnUtLCcHtZXLlvv+7V1XbA2QeBBrpHQeZ2uR0+KLQAuKfDRuOl
incRb03JHqyK36OMtZXM+4D/tPw75nfZLueMAyQCVV/Jgq3jWPjtm/IbX9z6mllkJRVp7uceviYm
A1cbUwci41+h22j1xk0PJHFCvzIUgpydjvkcUOCg/R5EGdVuyCy1k4EF2tsAWQIfDtqyhYOu7NC3
bObkMFRbJTywEOF0ZNR1BBjXd8nfJ33Am+i+auxKAIArol+DMC46Afin1KQyOwJYfm+n5YNB2rXF
YmdvrXVya84UUQiB3Tz2FFahxbAh4FQxunl7O5fsDkrFqFdPMR3ys5cSqijKccc95tD+VI9AVgye
mQKcumbliVrK2GBoC/DbU/MQGjBmdwpFCy/wUxxbiXuT8XdgMpkUvhFqchyvEmAxdMz+EQPK9Ahq
Aevnm/Hvb5WTX+z72jLE78n9GTizHiITmQhuhsZaAWUhQwDWDvAdTLwqRCGzSLMt5JoqfsgcxfsU
h8+0r4Bo9lmkn7pWWCpLVl7LazAOmNJzeTOvJCz6QqlzyKPsS/SOrmIXoDarOof6eLXzgouFkXRc
jU39EISdofe2m+58OIVkeKjlCDg0vRFLljIoUEDQd6PrHlnT5KkqzFj6GCRjBCtcIvC8eIzbV9Y+
RS7XxmgbCWuTFYvPwrRv0xAHekLmrZx902VeoSXMiXes/3CBqeej2LRTty1orlWnX6m1LqXM6bm8
uVWiEdH9AvJaAFqOWfKm6W9i4xvkXssMT3/IGSw1wBHGwCLRA+ALXW1c8fTm0Pa/ftf5N8xtkQ+g
gmkawende9E33PQJYNA8ACOIZOr6BtMfsvoAD8ZQqD0mgKPsLSp+ikH5WPpg4HG5tDq1O6nM3GSg
bgtoJJSL0Ig8eyZr0RfLIIJKdTh/RymQAcq+89wgZB972yJcsR8LYyhTnR0lVHjvIKyTZypcgMxA
yLycOcDtVypLO2noPXO8/qMw6qTiI/A/st1tm7VUSDyXOa+BI8ueu8TLsO3ogAaEj+0b/VYAi3nP
T4y/pbATgEMDs7vrYBDbTFZq49dji7i2Z2ue5yMGUlR+NcnXeruuyKHNe3RetuA1M0m18YfKqKt7
wJkm6UGVzSpbGwydbOX1Gf9nz387Uc6ehab3wlrrIL/Q870ivDPFoOJOVDA/6fsrOr6oT/B8QeaE
+iCqC5cPRKj62sDcEtd6kDjQowy9MmN4pCE9COQkK4URrRWLlk3JmczZswd4YaVU0LjrKIqlbjoK
ZmFsLgrB6HzgpH7LXyT3322dWvLyUXtHeAhEIcxFzJbJtLBQBNYxJ9BEs07fRXTjZNHzbSGL54Zc
LRBlgV6JJofLvRzKRlKzklEnDBMjkLduF5vUtWq1MoQ1CsTfyPlKSaAjwLVGhg5R76UwAiIGhsIe
czD9bYa7cCeCwBoXkntcRZXI48863mEfKFCowo2mwL9QBduSu1N215kfU4+Uy5Pd3UvH/8ZGClcO
4Cioosj2y9/bu7KoYYjlkHjAxlzFy75A5CrtYMg1P3WYCw0eokPUmIhC7Gjo/0RlAaDt99tCl156
kEegyxjtoOjImLkjopQ1qIdDKKsUnkbwRu6STaMDei2DTyKthHeL2nUmbXYWRV1GYaFBoQlMYi5/
qfLfAdHa7SUtxpDwJzDeCN5J6PFMhwc9iVJZ8GH6hdekqXhMvtpq13TPnvce19u45g0a+8QAr9Ex
TJ1E2vYaBfhHhl6Qr1A/DhNQQAMYqiG3SiV/q716UwabnG3ybnv7WxduAjwEoP4AExoYKL/J1zML
FqnK6HcA8Xa8agC++YfqPmJykEfdqQzXAK8WZhHQjod2cjTnobSkzyOlSKdDpseTCYOjD7+k2Pr+
ZqTboVR5CFLOlPKxjswISbqW9yP+pwxI4GetW7n+i3Zt6g0EZpmEJNuc2dWTxrrIhZY5kmf5mpVl
m+SxKQ0NiQUfrdHSY7X2PC+p+bnEmTdAE9ULQ38yawFidW8UPrw0sjK3xozXdxl17x1ckttHuyZy
drMaN2vCeIDIIYqsUYVfXz/38X2GKWUv7ixV0FYm9dYETj8/06UEyxurtp8E7t19UgV3kfu38B4B
qW+mQbu9vbwlazWR2cGw4k28qlRqjaxUJTI4TgI6CaE8SGzbCZygixEAuuy9EVYcrMXcHiawJxS1
aWjv1w8+W15Xdim6J9CnJqNFhu17RE3eNj8pNpAD+R/VKjjZTzUJiT9HAE9q+XNljBShr5XGK0c7
acvsSWFIUelYNuZbAdhyudOSByh7WUJ+GIpsUe9LzqttTRnPujVspiX7cC5pdqaxkMfA2oCk2P1T
iyWfYiGJNWYcITsmrBzp4rJUMGpiem/ig5g9y17re+Cf9amD4hM8qNBWZZBpkMyQxLXc8G+j09UW
/o5ooP8EJc3ppTg7zShvR68oAjp1nwThDoMAI92R7Hs0W+Ej6q3Iz83oBbj59dcg3QXVYAAHAu0w
zU7pnweykaO1iuSSVQLzHVrfkEuCUZ73ZhWRXqZCguRx0oEVdXwppUeVWT75kwvJjmYnxcteFeXt
9jVaPOAzobPoLUJtgfQphLawuUL/g85Fs85+GsyJoH658jJOB3i16XgQUXDFi4/M8eWmi4JC0gD8
B44YJLIRx+ggFOJiDfNjUY3OpMxuRzMGsdiOORJy0n5IUIlDNajFFHwH1uVhrWFiKe4CLgzetYko
EZ2es8e+UwAGiKcbabD3WjS/RvAtuwDdCe/Yo/car3QYLS4NW4c7gggfnACXGzhKRRinYYW0fvjB
ahhx9auq3mRhrall6aAIPDI0zkyz0FcOMg1ipU0G6vTsORgdVv/932vd1GH76w+DG3y2jpK2bo3p
COoAi5lrxUcPEAg9fS1A0NJpn7dlTSZqrnSYs5m2C6M4VyPxhdKFYYgxN0yEWqNc8kx+ikfUYB4q
pK/XLPNSeg2to/+RRmZFJ9RDYhn909RJK7ZTsqOYAVkq/ADTuZR++gDVco1Sg2Xz40MY+2ZeSsD4
Gfd9XFqgzuZj9NZXYPaudsx/pX3CXf3e7R78DDQXhgC0+x5J7uAQgdNC3E1jwGO1B+7EDljnrMXF
fcSIMNBBeCpgciS9A4h1M3AheaRewOXBvL2zC0/wxVpnOUtAP7sBwC+oU8n+Y1dvGBEMtMRjkuqA
kZ9uV0trJaclvQSJIuY8kbqEHZntbgfvEcREOMuEhkaYikcm5Lvbi1q6YiBuwMAcbjUSKdOizx4G
3W2aATCV1IkyVeVtLOsGVQAEICbIKOWeR1cePWUyEFf6qaPwCqYBAH3Ou6Go6EdJU7vUOb5r3ESv
C1oxX6cM//uf41dofoE/mb/jnx5HSdqY8voq/mxIbLQvt5e+MPIJBx0zUwjGUHgGrvfl2n2/w7S5
jE9Re0tpeELNhBwif0uanTju2j4yOqeugPS9F9HsNvqIW2z47kBJrNfgO5aawC+Chdm36CxQPIkV
zBGKLamDrVBYBMHJ8JgB3VXfIN+Rhv9cxSgRX/0ATGRYq1QvZZcuvmD2jhRSDzqlAeGKH//JqF1V
za4NgBen2VTjbfcwzX6MP3kc8STb9WvdGEtRJCbxGeYjkT6EQs48FNbErZC1NQMYNuaZS9lukvFJ
Rd9NHT+Fyr3sHsHl7YXfdfJPU57Dbjd8j0Bh11BtDD/EYDD6nEtKxUsZpJ5wDCX5b/2RPPVrjLpL
YR1qXyh5ozQlEjRbXmpNowpgPSoq5rj6O+JYL3HNFqOGLC2P2pAYTI24Hh6S2vBPip4aubsdRhPz
M6a0tmcL5kEHxgD42HF7Md8we4tbTwLZeych8B4BRZLu4zW+h6XXHhLwmwGGoAMBeKaVvqdkOalA
31mzTQP+0K1QP0jaccKTKR5yovKiOgRrCBDTSc8sxIXQmSJ2TVAVbqoyR0+fNf1rKnTVq5TxC2Zo
YrJHxIQBBAwNT3t7ZvegJW3OMgGZADFEk3IC5Hk1UQt0J2QvKcyT0fp9aPdoOkbNtw+3gGksj2LY
sAdCBfJ/SPuuHcmRZckvIsCg5itFqqpkllYvgZZUQR2UX3+NdXfPyYzkJjGzwDQaPQWUM5SHh7u5
mUNK+19kV+GMAN/FgprgwBDeHo1S5RnhWE0uHUm1pQ+SfseQws+ebru9hQABeUBAGk1kA0BnJExv
w6tEq1JMb4qkkIy4X0nv2maHkkWIaC5ayz4srea5OWFYIylG2tQqMl7xkSs/yviog477/29IwpG0
pbRspxFDSlpk/wvHKjekVh2l8s375F/E22gwxzIRdeZZkoWdYymcpa1W2EGGduKUvKgtCoTSR6us
bYilfsILS4JL1EBvVaR5DnYcpXxn6AEaoTdZa9uGbsy+uStsx6x+NC2ech5fAy0vujkoD0GAnSCT
A4zc5QEhhdrYbVzZgbLVpm2aPjCIB9DWVZVTSmxU9vZ6+8TtQ6m+SGD0TV5VNFqvqTIuRCffL3vk
rRUZZKLCwmqjpsaN3thBh55+DkKPSUeZvA7dxlrJ5sy7XnQ6BrgSEAeAsuOKTyMvlJgnk2SjISn3
9PB+zFqHJ3sSP1r92+3dunQi/mvqio0whxLCYHchDTL50FAQFKBlHMCA20YWghv4NQVZR/Rrojdc
BNUVNE5GKcHmidlzpXs5c/X2gzR4EMTHsN8zIBHifZ99mRIgO5Vvgxex3QL/xqWduQIZuV5FpDgI
oiz8hYtETHQwAO14Z+DEsFL+LEj1AZAL1GjMfsPUZu3RvZBXQIc3+n+R7JzVYL8TW2eeXa4IEJc9
wUoS3QW7VFnPSVcdIboVl+7INrKjlf7t2b5eUthEqw1ekFChVb4xmmc2+xS5fohG0oAjMgz5poWA
Z78CD1oe2JkR4bpvuDLKsRXRoGF/k+TJ3uS5A8JMA6KzvyRV9vJp7V18fVVASwGqNmCOQNHCEqcS
jfSjTFFCCSIVEFz6WcRGUIfatot+s/weuJR/PovzqoH+CXDCKwqWTisjkD4kdiCjT3OcDtVerpK1
Iur8Zro86BjTmRHBqTYqWBBqNbIDTW99ot4XUGkwbbR+Kds8eRzsd4P+HqVy5cwvRFIwi/vCgI4t
kplikSTHfdykE85AnweFkhwoRN2gieHU+3aGCZmbPuq2dRh7qxjkhafFpWnhwrKzgtuWVNtBjTLm
kL4+DtCr2w0eFKFoss0967fNQRzQbczCl/SX22v6/xg40sgABmDcoh8yNYgAsGieb5K3Tt7/SYBo
OqrKLp9wm01IdrpqGL42k7aymxaIEZClIoCEamAGxE0tZF0MveR1nOPygHzM0wsIioB1/mW6BlRv
JHdARRIid37ofE0O/okU9rZ+8sY72wPWCmqJgLhvbk/F0mk6/x7h/CZVpkLNGN9jvOo96D9DVzH8
DslPonxqq3w48+jEfa6BsRoc9QBkIM69vL/DGPAzw+I4TBZ0FmI8iGJ9W8kfPbU3dR1BXHZDNTgr
Yrk1RT0K6qnq0RwmPO/0xoWEr9z+luuNyZA7At1lszXXaAvmfXf9haBERl8uRCnk+do4c5oWUdPQ
iCY7gF7xQyRFEKCtw6fbc359rWMPqPC+4OoHNFhUqCwI400/4jKwQS3dgOkjGZ6aonMqvG1XiY4X
FxiVxblGg25IUwiZ0PBfWFCgwUFrVDcle7wIQwBqLatwGiV3EvRzq9JJTrexNDiSMriWsS3KCS1T
qd9AnV2zXkJI496egYXLF11nKsTo52ZQwFgvZ1ljdaSZMcV1CJibfkeRWCNQvmj4ynFbsyM8K1ql
bqZKRgAltdqxifMd2gQPGp5uyUrfxpoh4UER1xHoZ2sYGgdftx2ebaPIXcPaLO7Ns1kTAs+YFFlp
N7hrjS79YUUpMD7QZ7m9MosX+tnS6EJ6T8OTBST5GMlEXQqUnbYNsW9ef5mJF7YPo7m5bW+BpgGH
wUITAv5CSCjih3QzkRkZMxqkjvQsA/gYvQzeDM54AQU6R5bN3BpgCLs3D0EHoprb1pdOIhjr5q4m
Dewo3+Cqs9POtEGbcXo0MPXIyRH7oWtUzd/lBljlbqVNbCkcO7cleFr0zxOpy3KEY/3W1L6q7LHS
V0wsnfWZ/85EvAc8gQicjxvKKCohNICwuAkq4IQ47XBH1T1RD8bays27TfSUaFaBJVReIKks7Eaj
ytEMNTWAlWXyPYITF50rnhRJfwwkwmtLuVf6X3W/8iJaMSpSxPKYx6UxljRoxxyoZaRF7btaxssP
7Nh8YuiANoExV6K1oHPRLoQPkR8GnTn6gS4dFsWRKNK6pgAQaQcOGfbMmUaXEq856Gvvy8WNcmZL
uCRbLS+zRMbEhvnfMn2xtN+V9G8CTtR3/zMewQFntAklLcF4dAOw3oOyr31oLw3jV5IeQT5ZhPqK
x1/IG+DZd2ZRcMWqykELqsCiQYdTx48asC2yFaKacgyLpxI5ZVDsGuR+6LNNrUS72wd9IZE8mwcD
GHjAZ7iJsFuLzCinMYN5C5Uohxj+mP0syQ81fLTLZ5LtbK46suqw9JCOqpf/ixv/zPq30z3zM9M0
o0BKToFGIk4FkJE+mDuz9zJoABsrd97SLQG2ffwHsgrEWcJWTWotT0mIZx9KW1AwiLa3Z3LxJKAH
Hh2EtgFCPeF+GOEI9FaHG4sRzbkmb7wh1k236Oi26/zhgxcuZJ5WjC4kfrB8869GiwemRAwYmr6y
rTIj2D0xdwtwiQIfJe2GyWMQjdKqD25tysiNw68YnWWbpHCr6r0lq5Khi3N79hnCJpZRY06NHp+R
tio0nJzWeJ5KP/THjb4dPDDdUWBPQPVXYVaklT205NxNdLYhWaFZcyR36YIaKw6HIoZzH5MdTz+h
bQWMsVOy2mmIW+hrTB2LJ+ZbhcicY2Hk/C7tJZEJdnkZCw3ohjsY2Wun7Svb1ajhFvk957Erg6W3
llO/RC1GBrFm+y+us7nJXUH7JUiXRWhzXo6JLE1w9miadEmyscstWlNo5SnKvVWu3CxLXvfcmBAn
W0rX9jqZjU2vcwdXfYRM2L9xgudGlMs5tdg0hpkE145wg9a1lypfTAUZN3mPaeaSPtxlaDB22n7a
lLmXD2ztHM2LJl7a2DyYTxmyLODevPwA2qoNizKTBglyl0xzAcDx0AMB1BISbtkd7zYt+2mVxzyG
jFG8MaW3f+49zuyL9ze4RNEpyQwKMUyfNXhsDuypckd5U+rds4zHf7zai7F0ZgFvwNEBVguYbWFh
RzlJpE6xcW56Y5ulga78mur3mt7JBdtSrYfrMj3I7RH+swoTH9ScR8NezVzPVsSJR4yL0AHUFMgA
CBeuwmVegvNagttEJ8j4HLV7qwLpGEgHQw5qyaFzTPAFVGoSFAV5vj3rC70Zc00AhDgQWwTRjyHc
CYrVVw18uhQk97Pa4rABlzbSLVgA6GEE6dbax76U+Uq/yd1qt/ZuWXpTWAg1kMBGOwLevcISRG3f
1KmiSfO2N1jqRfEm0546Pz3ZaKDzqfKwMt6FfBoMglwW3YA2hPcEXzlQM2MpU6SgMWWXV5IPiEs7
QpG+cSy6Ncu/st276urpWljkC7PCK5BkRCuxelJQsOeBPCgtSI1NC8hIBywXG9BYIm5tvDpaY45f
nmAA14AfJuAhEZPZJIojdSpb3Plg1CWxgz6pbPK5BfS4w+9aDayrayx+84YVNjQkhCC6AnjSLD0i
uLIYR22wapgcJXCXQxsrgq5HqN+BfWJ/ezUXLj4LMRvIEEAmb4Ct/dJn8aLtjUTCpdsV1t5ClsKK
77LM2llG7BL13QST6G2Di8dlpsYBNwkaBlSx6lkmQ1ONmgI3LaEMgsIS6OfQoDQY+9jK0Eb2CL11
F2INPinAg2eCwhm4Ng0ZHETVXqJ85OGzEr6qaxHAUgwNEs+ZUBfI9plA7nImolCPFTVPpKBjUKqS
fD3Hn/tEhePCm4/kTjO227DZKlnvV8UaHGQ+NOKKn1sX1kEnYdg2bSQFJp0yp2kAL9IDo3SqTgdR
2hoUc3HVwSChoV4CtLpY5Y9ZrUA4poQ1SIFGCbZ11u5GNUaYgQ4FVkIXiazm4RfuCrSwgTgAlYU5
YSY8vXLeSi3WUwLeAwp6itJ6+cnmm4Keclo6aJMAlS3yZhEYVIs7pTrl2V0xrFyRiwM3ZnJMAw0g
ULS6XGQ17VkrxbkUDMbWqvjGrGLPRMkYp7lWf0Osa2W3LwQ+IOKArCWoOCHSowkhQWOA/3tAxgfa
zYbs2SUKOLFEcq8zizUClUU/RTC5ECvHOUaa6XJsfJBpmIYNbCFX4WIv76RIHvYd4FeexYpjaKNn
P2WFfuiLaHQjYqxdxIuzi1oHni5AGqBAdvkF0hixsY1kKaDYuTZD1iBCyequBWNMwj8j9r7iSpZu
IlgjUBpCdyvKnpf2JrsfB5phNZvsjiap1/zVDFfn+gmKD6aeOnh+y2vVxqWDem5TWNEU9FGtSmAz
qx1jKp3Sb9HLwX5S9/bgluYSUtEzgTUKxpo4tr7uOi7pthTUBv3Mq2JTMlBmgvqIfaF5Q+PhSsl2
yR6K4YCI4O2Jy054ehYpUdosxdq1ppvweCudmi1pFVeuXoZsd3tsS57g3JawT9I4lmkx75N+mJy4
BeJ+zZ0uXaDnFoRzXuXczHk5SsFbxBXfcJtY8iWARW+PY15r0WkDLIHbAglOZOqEE2fUBieZjdDL
qIzjYO3C4cWi+7IC/zypcIH40eNtg4vDAgpt5n9Hge0banmW6tC1Imlm0EKQT5CkkmyXUwjBqPJW
XpP/WXJcKKij9QJpDhUKaJdHq2pJqeQZgrxSf+uN+9z8iNY6IRdv3HMbwlGqGHZjjcRtQMFfTf3m
bbJ2ZupiCnPH9GL1j/3HWivJrYzLFLb5YHFGpw42beUva/9a9qnsPm8v0qIjPhuX6AYNVUIixcD2
VuGDZHZHQICsBjLdIV9c/wnfp3qNWXXpQKFlFsBh4MnQUyqE5HbV87i15PBksl72JlUfnSnP1xgx
lurKiH+BadeRMIBWrHCDZzFVwrosAc7xKidyUWEEPZnpl/7nawmeS3m3ZnFpv58bnH9+tt+rhpaU
qIC0VLkNfma/s392NQG7u71ysBaHBr4X4IKRdQcmSJhBq4y4ZcUGSrV266XosoqnH9UBXQ95DxB9
eUjrY2RvJlwyI0EGnt4byWc2Pa3snKXL5fwrhFOnF5E9SZEJCFb2pwVNw4F/1PYrnh/AvA8O6NBl
6IZ4QxEMsUuVe3yJ1N5P6RridWnaZxJEqPwYCgCKwsFkMnjFe2WgAViEnDIFDDQ5VpPtdClf8aBL
iTAkof5jSrx2jHCyMmZNgLhAX9QCFRlwCYfcSHZoYz31dod01FOag0ncIkdde6rbFYzN0smBQMTM
9TPrNomP2SYpGz3P8f5p5OMoRaCSWPEGC0uKgzmjzGaMGS7Yyy3cGWZhWlMenhobdGNxCIeAOy/9
iio86ZrVIHBh6Ww849DsCg54BPaCOVaSJmxVFp2yv9oBzdYnkGQcMj89Dk9opqDPIQhrE3QGb27v
3HlHXNyEkDiddTYAHJJBlSVWAMKRJWrVmdEJdPCD6s2oA62BHoijx/eluan6lWhlxd63Cz53DOOU
97yAPRLnkLL8ihTmSOPJbt6ggOjV+aFOHm6P8GodZxFXJPcwPlsHXF04mi3hYdFTLTx1DfOrXNvV
/Zalj5WtvVLJu23rahFnW8ANARU1s4GJ3UlZVf4fW0BhASqzrUA7xk1pu4oZWTMkOHRryNowSa3w
1NKHqlfBcwml4kxxqjVCgkVDeG5hQ844ZJE42kKGqsaLITwNneol6BGytIdksveF8vP21F07lHnu
cAQ03E+Q+dPnA3+2M1gig3q3j6ITCJrqHrKTyeghyeFpWXEY1PiOMWDbwEWAVh7sEbn4Wh3r0t48
/wJhUmcWgKId0ugE/MVA073UHRoDYoBa5qUNtAdZ5pHwz+1hL83vrDpJ8MRE9UIsHJlq2TDVzqKT
jMclWCW0HuRRdL9a21y2Y4JcH4A9nIX552ez2zVoutaHMjppbCeHf2biFZBXRP+Y+heLiOf5f8wI
Xiyp0CprcJjpwtEvY6jppWBGSxu3qcDDsrY5rwO22dwMNwZUAals8byVFTSh8QqDOT66BD7sM4l7
h0ZBaHW+/jpKH2lCVs74NUxuNgoVPbwd8IS9QpDm41hxNsJTgy1sK+36x+Q+2kdNoG6NtdLa7JtE
72wZFlL0szAIMuSXq1aVvBsi0kdgG0aTyn2Ig3Ck8aukbKO1jWjPb54rW/PeAMfJDMkVli6UdKsb
eRed7j6+TKfxTyfinGzn92Zz2m/Q+3XanJwn/wkSDM7TU+Jt/ryA6NBFOOm9/PEfXr4egvc/oCR0
7sGocwjcz8B/mNwg8n//fXyz9493o7szndY5gP/2c/f8+Bss84/u86PrH1YWaMnhz3mU/zsQweGz
Ao1/5jyQMNAeuFPvNGdaS5jME39rsmZXcnacUnWK1a4YYCNMEPsYrYFAL1wLCr6DqGszuJoRtwMg
LrbwgiLRqFPQkZ6InjhG8aPTYidKgb4bf0EdetJiV8mGbVf6yMtV/Y5PtQsGUVdOX2rjKYcATy8V
aAhTPWC+trcd1+wMb32asDXRAgO8lVTDcR0gnfRjBYqxOL/g7sRzWYNnFNN9hjSwOCFTdEpB2Jcy
dPevROxLBtC2ClHZOcDDjX25gG2fal1f2DhZTIdrr+CqorGuvNuTtOB1Z8lPRAIQ3UGMKjxajSIF
vJ1aCOqenAfdVVaC8KX9cfH7xXwMjZHP4/PvR9fpFGWg+Se+yU8oGDjm7k9pvljEM+I3KWOg+nYG
zStHJy33MvkbMYao4V9ARVExOx+ycjmxHW/1yhoxsV2XaSer1Mlepf1Kt/mS40cNApUIjA8cAbZg
JeryLkaRC1d1GqF5CBSBO4jHJuojBLJTB6+utW76a4jyPK4zi0LKqDdVkxEKi9MvwJGdF8t7+Xl6
SN3UbdwPCT2weOY5/PB+/+kPrv/bcg/Oj506rJy6695L4TOEYwciE55GKo1OanovW9CqQAvmhETm
XG+qmAFs+FEbE4+ZrWO21h1Ro+0AKQtyJ1m/OSlcffxZKp9R+NIPaNTcdonX6qDqimIXXgIeaCX4
XrjALmZNOGZJ1vddaEjYoBW4B2UvAZSwBVuHzd4LVqGHvPBvn7gF539hUIhz0ixs5EzD/KDE9xDZ
1GvkO5tGnlSsbMGFYBGGoEeOihOYMURWO7VvlDhqU0jFyZ9VB0hm7qkEfHKNl6mQQtM/9enj9tC+
65WCy50jDnTm4MmL1ifBm2hGnSd1weKTWn8QC56dcOhhR8pWkUAUTu096Ml8Wxr2RvyqSZLb8odJ
ATCoX+NmWnCeaPMiaPSai0IAHl2e8Sau5aYIMfbBJBFoJEdQRmblP2Z4mbf6mRVh7/BcHnMOaatT
l3xp20TfttEbz31QZt+e16WVBJUErKGPBbQ1QrwQt3iT8HZMTnxCl1dQhAfa5SDO7H7mWeTY6Dd1
8e65bXPpXJzbFOIHatBYyiTYtBE/ounV1/ywPRaR7kKU4Z+bAsIWzccQBEQr9HxizkIVoxpjvBCL
5ES4282a4z6QmpX2QPlRWk0LLbpJXUEeAyxaqMoawsC6riMgKuCwlsm+BAnHLplrg/2LVG5pSI5x
B+1VKOkaj1K0qYCxqNEZZccvQ4Ip7/ug6v70kvor+6ndN41bDz+g8FvF7y0KjQOCn6TZR8bOBO8N
3yfKV6Kt0e8s+Q+ABDFfiLrxdBD8R2xM7SQlVXKKJ75FIQxANiO7zwi4Ktcq+EunCJQ6BFsOffRA
Hl0uDOVxyiSbJScl/o0Ec7KWpl/a1wZKtkAIfqfJhN/fVPGo2ymWwkZgKnXTPpmOFbuH9pADTGLP
IUHB/7H2JE4R0klotkd9GgGPcC8nZgN2L8g7nXIDLUNq5yTJAYnRldOzOHNnVoS7WMOLCDWhHjNn
JLaTces3MvVrYn+L03dmRHBymLTcIHabnOTi75Adddsj+Zts7SIjdaziM1nrvl6KFUF9/A3nAOz/
+312dk5Jr44I5zB1JPSi9J7JiWNqYD7K1zhpl7b4uSFhYHzQGwhNwpBiPst64xMT9/8pNptNrnm3
fc+iKZShEDfNKVQRq4gu4SGWpganidee0j3ZLQq9kmvXb4n057appWc5+MAA3lNnTXGkvy+PkwwS
Pyh24q2khPpDNuY7q5adWQuIpqOf0slTdRAbu5b0GsdrOO6FtYNtE280xAQzReilbY1pPZMU2O7U
p7Lc5RAagEtfUwhfmM0LK4JvMsJBspHJj06tRQqnBPLUSO5VCFYPk/GUavuVCZ0/Wgg3QGQDVD9q
2WhOE0XKRiXWGDLr8alNFPmOpqzyZGaC5L7MWz+UGfP1vp+2A6lAplua9M5s4uQYGSbdoLUqR5mz
KN7GHi9Pbrbxys5aOJ0QSULyHz56fl8JjgbyboQiFEb4ZYfbBkQXSKv/5lrmDBlawVXqkYZ/QU79
x+1JWZqTb6omXN4zjFxcAgl65tqAy7Qfypc0zZ5zEMKp6loUu/S+ARH6zDg3Q7tUMU2uK03IEzNl
J5DzjFtQ61dOOyXQHA0DCSAChYcI+AoHqkctIs9yTfl2YZiQPcQZ+l+qLfEW7FRFzaqsY6caXPfp
4BqfEwSrb0/ldRXZmLUV/2tEuJ/SyTQlbrfs1I9ONYLmXZMccI5WTvKj8MAdton82xYXzg8MosMW
vZagZxSzKYmcx5SiH+ZU11bqY7PIx8YiNiBzefRhkqZ6CLVsjVtUNIr0JNCHM9U2wCe4HAW3FBky
zWLQXpx6pQOOd2uGgQ4QWmWY20RdyZpc5dBnY2hfAWETmulnaOmlH1KlyJi4CmOh/Fm24L4mkqOU
ULQHu411sk2vI58tBKoy2aEmcVNjpSgn7pvZvg7lDwOkQJqC5M2l/cGg9pDXlJ1UyhxkswfARFL9
3xiZ2VewjCCTF8EbGYofdgrE+KnWG8fQ34eaO9Kq4OriUM6sCLdkOEHOQk7j7DSiftNj/oqZuwPE
3bf35NWjbp4y/AH0fH58YPmEKdP6Juk5Yac0JZvGgthglL+iwUmjO3IwyVbW8z3JrI0mcSiFNGC8
gxT12lEUnyPfHwHWQ+AKZwZREQ1OSC11rYUpBYLR8jj1wLLlchfod0c6PP/+/Tc79UB23B760smY
lRQQns6UE2IFGWXVMLMYNkvBoycwzSHRif1JN4T5hbyG+Fk8GrN6Dt7NSN7jOrucZzNVIlmt5yFO
UOoovQ7hFZJ+c5GcISnRpMM+tgenwptkgsRCGf3NwHP8L0as4Nk8M5cAqiV8A8RYaFVDE+ck4w5x
rR7XaojwyB9N9B7TsqEOK4Z4d9voVZcQFhdqGnj4IauPzmKxSAImiIn2FqzqYGOR6Fcx7ZSh+GSK
a/fg9gDrf++B0VO1f8p65jkjh2oGStyqvpIxuVrvuYwO8NMsCWnhjTX//CzAlduCsghY1UdLlWRf
prJrQDHUncYpRIJKBxFmkTXb24OfT+l5DAMyZ4RkQK/itkaq5rvP9sympEfSkKp2/FjwMfKaSCHA
1SvTysVyvblmM+Dew32pgvZDhPFo9UzIpcEMiFt4/4eXlauOZJPzeGOUoCno3yt+F8Ud2DGDuAo4
4ys+8SoT/D3Qsy8QPS8QbXrPrfjRYGCqYZ403nXpva6Vn6iGtR1xUF5kQwa9oV8DmhrQ13toS5Cd
GQ5XjhLdob1GXfum+Rl2MfnfaQfctIjPTKCzhe1eTiCYz1oseJ+RYh8XSb9NGSEHlaJBuwpr1ZmS
hgDUSjh4vXXjmJYF93gTKxsZyqgPWmTNvbqc94eJk8mxU8pcqYQopozL2ysz/hbp2k+phTp8ZceJ
H0VIht3eQGJkPxPU4PtRX4TT0BVxZSEGW7HRYPzYEtr6uSYbXocbaJsMCWQjoCG7v23v6rR+GwQg
DG4YrUjYN5enRJ+iSJJ4xY8Ryld59mTxJwXRUVc/dfXgmN1X3ZO9lPdb+t7s++iu1X/CfU2RuXIx
feeFzldv/hDwgICMg6CWBt9x+SGh3eVWXzT8CGmPfUgOvH+H7A+Uv6vIDcPY1ypQ+tE7u4M2twR9
le4hjHz6wNqfod5tyvCYa8auqD/Rexjhf4To4+ma0/hmSGTbrxF+XjXMf38ttD/xMXipgEvo8muH
GDk7zgZ+RErnMBSO3WqgTjadkUFkkb+EaQtt3T8Gmk6QHj6o+eQ3XPegvZEZ+748ZPVMsh5Eje7m
YJXV7Wd9HGZO0xX4y/eLV5xV9Cp8A7QQ2IsaOHJdczC+svbIzKycnLrXy8eczKK8yhS1wFCFcqx5
rDaY7bShGd0pI4upUw0QdZdjVLottMyCtlCrlfilKgGjdoxWsw5JRYfcb7OaBEnaosezokkOVJRk
Zb+mJAR8vQzb5FdV6X0Inuy6PA54UHxFaS0jeavUyeBpObemTa6mKhACU7ZGxibGGPMKach34bZH
Tw56KC9XSNNi0E7pyDo2YC8taezp3d+cfPFoBJnIvbXWKSHeNt/mwKWioUcTfbnfLvvM85NpbI3Q
hDnAtWiFneptHKz17dN6NSZwnOMiRHseUL1wFEKQaJABVNRRIR3DmB4zRrH76oOpT3epdNRSjrcT
Je+3TV45JJhERZEg+gQtBISyLqcxmkK1RkVXOhrJAbXefc+PA56IsfZ62454c+KuVrEg88hMIB1E
MT3Shl2XYucEqetYK77legzIB6EnDPEYnCpe8JdjaAcbxO0jXkLSVDvMqnd1dYAulN+V40rwI0bx
87V8bkkokGZln9cNM8JgsiZXkSbZkXr+W+LWSp3rarcJdgT3w5qqC1Epgh2tvUeg6ZV5eKeHGVqB
k1+sXisfzDfnhReBg0MQOZP9IboDW9XlBI6llpphiQks7xHMHAfqgVtFf8XboCOb2/vgeotfmpp/
fnaOOrVQ26iFqYjRQ/+kVj5tj2n2hQgP0cPK5l4zJkQMEilMDWVLTGMeHyyIjYAL3ykzHU3VwII1
kwMS09vDW1i485kUM5RG2E4gY4NFLXuOU1RILOpNoD9A820U/r1ta2HbX9gSNmNntJKWlnYYyABm
xL2rdfc5XhqjsfKwWtj0F3aEzTjEjdlpDHam4hPoADBfKxtSruyLq/QNjtaFFcERIZYewKkAK730
HhvWe0ezt5wqd8oLe6w0TwrjJyVHD5w+tVBAXOlLv/ZOl8YFxzsVpa3WhGJXmq92/2fM/uFb5Xtw
M/AXrX2IXL8pG892vVFQ2meTFAbMBnXDQPT4uTWU3g1JXW66qiyCqh3WsshL6wZSAaAaALcEb6ng
FrtMmsY+5lHQM7l3EiDbD5k55riS5TVTSw4E6ZM5uEMGBdWuy1NtGHWMR0ETBVyrEskHNwWi2aLJ
gPvFY+qBNVlYg1+yKoZtNVWtT+WwW+MQXDgO82sJAs5ofNPQen/5DRmDawnHOA3Cvo8/1NgGXr+l
vU8GLrljWTcrhdCrpCoWFfK8NuB76PpB7UEYdGEyexpsngZDB9k9hYL7EalN6COGde+nU7pNKHVb
Iw4UkK7dPvrLtgGqQ5cHIgWgji4HWzWjpk86SQPwG7O3xC7k7ahWUH+z1dQdgP4GVwSR/MqWPjjp
e6+qinDlLlxwrgjjkY1E1hxKJmJtjptlokiDmgaF3VXZZpgm/bnpauCALDsqqk1kaDJz1bzKY4/G
abTWwbNkH9ckNETwGeisFNabmzSXjHxKAnlUodmWVGyrt033KishmlDwPr+TI4lvTSNT1tpsFrYa
ml9Q050jbhBqCSermuSRpG2bgSOehKcCDG5bm9fUywtr09WVtr292kvm8OrF4QK3AQjIhY02Jq3S
mHWVB+GUg40Mz9kia90Krhj9RWv6rFcZRGxr9FBCixTrM7dTzvN+5qvyTrbqPpqKQOGWZ4at0zNj
T+N4lyrHLJxc0Ar1kuW0xHAzIp001JqbTL1rzbUrYWGBIZ2B7qJZ4gRvJGGW0ybikWZUZVAhw1Sa
IBWIiq2dWoeyHlo3SdonRYr921N9VfbD6L9ZLMD+MlO8i1nEZM4MNEpbBXVh7brwh1Q9Vtm7SU82
ZH2BGNATvovH51BZY+Ff8NbAw5vIdytYabCgXk67NRZoOyd5FRAt/8vN0E/0Hp2lCVu5aJfsAEkx
VyzA1ATAzaWdPqVpRy27DNIUHlJjmeEYb5Tpxoqd+fcIMSWyDTMnCI6IitbcSzsJCs7Qmi2qYGxi
P6vRSY68nN7HG429qPpKvLxwf1vIcKDXGZrCAAzMJ+hsz4ZxSyX0UyMVFmbFI5HyfBuCAXMlEFoa
EtJ/9nzy0REpvmEKoNypacd1UKouGJh31ki2VRIeu+a1l9cQggvnEDtwltnGdTpf48KYsFElu7ch
mwcd9rZxJLTFH8YWb0B+0reZb5RfdLrPIf2amV+JvbYdr8eK1yBIEFBimo+C2D4hy30xGmpSBqxD
D3X4JashcpB7XAaeHavO7VN3vXyXxoTbrE0LaUzLtAxyDuWXGhD/NeKhq74+NCTNXKi4MUHCixUU
TEh1zDOzs9IA8nCb4kDuwLP0R981bgHIJZDnnQPl7WqtWjev0eUhmK2iHqGhgw5vX8Fzp5bRQ9AC
VonM/AEUUimavpKG3mdm+Xh7Dq/P9aUpIX5uIWo5KxGmIM9rktizzKeUraGZ1mwIYbJUJ1INSlGG
ZsgcPfVdGTNw+meWZxScv90ez8IGvJg6YcFQyumzUrbTIAsrZyr2FcMGtO5ktXAna4UDa82WcNSQ
btfz2MQyyY+FsdGHN/4TYrsuy9YaKhdeOZerNH/JmaPSAa0okwyW0NlYTO4APhebIb84qtFzFNVe
KT1nyX2PInYIiFpP1oKmxZHiVgXEFGBLVRVW0Oa0jVB8wIbsczcP6/ek6TfyGDksxKO/eL29htfP
AqSzcJth3yG9gCbRy9Fyc5yMQU5ZwCrofx7bcqulHtd3UnqkzaMm/75tbnF2z+0J732TKcWY6bAH
mlNH9nPv9PSrdCY/A+PSiqn5cS2e7DNTmhCcKFPD7DpFExkPfbm4y6K/A4ec6+iC5Bq90Wjp5I6N
9HA5dCuml5YQSULg4uYFRHfb5aSm9WipkwoEfj1IXuyEWmBZyHnmv9K13v9Fp3luSjgXUVqZWl3A
1DC9T+gIIFDjVboNLaANvyvScauaXjj1YDQuwcxTuTHdGM3gNFBrvj3dVyqGs/s+/xLh3ERUm1rd
KOB59lXQ+50Hikfu9X77lJ8A0foMj/0D98ErDjm/tHTcfHCB4r/9EYu7+Wzihd0MeZ8qhIIvC7Tw
A/fH9AGGN9BNtS/ZLzlfSUis2RJ2MmWIznqrZIEZbvOoRDMJ4CybqnKy3+CY1bs1NpPrOtE8wXNb
EJAe6A0T2cNmahVKzJYFk7SZNv/D2Zn1uG1sW/gXEeA8vJKU1IOldttuO/YLYccO57E4//r7sQ9w
0WITIhLgICeBAZequGvXHtZeSzB/IP3KwQrm850yf5K639pDP59jE53f3J+bw9Qdzb0y5EZWi0ci
lwQMZSxF6VVFSyAkPyUmJ5zX8Nacxsf8L4ZQc/oVv+fRDfdq+tvr4Z5QnsJLcZuur1IjSWlutVmO
PEWjKS7J/hi6RYKMhBcmvbIUmqy6pUvWlf/kdD1Q4JJlULx1Y9X/4blj8oSwcUmp3w1UimQcW7nG
wA1dHOX8TuVOT9ljXj6N2bhjyFvP+Nu1VpeplhNaGXi7C82iULxk0kfJ2WlMLXdh7R6pNYAOWKIO
Pun1yaaaWXWdwBM76eCjPU75wY9sqNJgZhu/28leAWprPchSOT8o+KCxXAVaZivrc9HX2SWYz+Ei
u/nHNO/D/nEyfwzO3W0/sPnMIPdhQa2uAU1fJ6ZxFNvlJEssJr5OiZuj5Q19WdKP0ForrgzsLDQ9
qTYO6vz3tFeq3NopJIsaPT/4vCmLX59sqTVFHPVpfpFkyM/z6CyFx9xCTrJLPck+oKR9e7db6y3J
IpAHwgZjjeVpQk2LR2VkiDqWHwzpEWyPFwSfQt23CnhnOlh7bi+45fpgH1ruAUeL/sj1BvWsl+su
13Me8cpM3DZ4/jNF/PvXUHwJtT0Mzdb27EWYA9shf1yPxI5WN8OX4uT4vcANIewxQ2g+Cs+IqXQU
n8so2ElV30Er+HbUP9Geh6OSUcz1EJ+VheCjhFRc5hl4BQXKrtQuU/2idY+t9qV3hufMDs6D5laG
dmBmxVM/hDTDQRdWc8/gs+HP8d9S/NB9u33ur5Cl1Z1lnoP5IxCwC4fD6s46YTUHYZCVF7tI7uPe
eGza+pfmVL8NwM+QSg4YnMEsuy7kUy2pXkMiGrlhRPiq6OUxaExPbuaPUnKixr3z2zaCHt0Ca0Uh
CA4sLvq1UWhmM2jmKJUXy/wzBtPTrCaujT5FOfuh9KmAjqV5NufU7/rIHYM73e48ieqz1N/PAYIf
1L9v/6BlvfVZoaxE19QAicl5Xf+eJG/0QBrC/BLYgWfojMbqVnGOh0T1q/Dz7bU29/5mrZW7bvpC
NoNZX2IBX+pONEK9moMXmZ9be7zWe/taXb48jDObciZPgxYdNAaB1c+S3B6LYSdb3Xp6MX8G3oAH
UkRdD/Yk1Izs0sGNNQPyO6leAaQo0buEVyeVvS6V/SjTjjOjdla+N+e/8f6xNgqgACRpF6w7BbAn
TEnex/kl7BqvjK37dGpenF1WsHcwruWm2zJdaeo3DhxaK1etpL1kiUDkFw0geyPGgxwPH7rwc2f9
ykLHb013NnV/COK7UAw/df0l25UWXO7s2k5hjpMX7DdjydYqWai7RpvnoMgvhazEXjdGrTe16X9w
2TSOFwZpsD0mcJTr29DHAoRly0aj2fwtK/VnMbXoYH6ZUOKNJ/lshOp3rTCOt+/Flq3yCvISggHU
3/HPqlVv6HVW54zYFZ7VAtBBVSlkUEiE047T3rIYDBWOhmVCmP7S9QbVQuMLDe2C6JEV1+4cCWJl
Rz0owbRXf99c6vVpQDSamtE6BmYkxWQSdFmqOIwhkrOTEB9iKgU7PnV7oeWzoSMMtexqT6SvdRtb
Q36JNR165Jd4AJCc7jTJthZhUgeUJlP38F+u0mSNkb28dIgeJIhGD72l/h6aUnbN1tyDbG1ZOi1k
ldo2wGcg69efKMjLSq4CwoZGGqgQPZfxuHNgG4GJsVxlpu9lBNDW+sVG39vOWJfFpZn7MnjIx5bm
S0DH5lRJUxvcR5JGgiwFk5P4Em3DE6+TnB9uG/3GgVJ+pkeButXS+VtdNairpyZq+wJY1ifdppTZ
uQ76xLcX2QoFYH+kV60A2HOoF10fZl5mkW3SM7zEuf/NOfTuH5izvY+Xl28HBv7dr50Lf8TOk7pV
8H676Lqk4lR2ric5i6ai8SHBR3hkRBRpKsWhSe5bxxt7CMgOgX5XpV+b+EGCpfj2vjeCQXhYVFJP
MMWqvD7cvswYX9LS4gKMzTxacRQcGuZzYHpm/MrWqmNjotc2a9VetX3rqQAVxeTmMgUEtnp1GfN4
LNWIf1x4rqqftdwO92Y56h5iCMN93NqLRSnJqZrikdno2vQGB/hArCT5M2OFkpdphdhxr1uHQXPV
wsrwfPywaxsYkWrMKuRELrWU2o9N6SgHQTD0oFa1/BDWTnhohmryDT2SP93+DFs2zqSQtsgV0VxW
lz9/UySVo6mHerqoLpIxH4OqvysSb6rl0+1VNsIqWkUL0IoDJ2VcuSbZieaxncvy0gWHuv6p9nff
BuOf3Rro1jKMBwAdxNFSWVl9WVq1I69jwzFWKV8xS4gXR/l+mLWnsp8Nn8rD3qT7hqOicURos+Q0
uIrV7Z3zaMyLtKwQQdIelILZadi8MutcaopvZHf9SUbI5/Zhbl3et2uu4ZhFpbWwC9GsbYfPdniO
5R+9/anL5PucUlymPekoRwv14wwaNS++NGF5qvaK6xsvwNIvW4aFIE3nCbg2G0cJpIZh4Ypkavak
8Yco94JWlb9hFU2hDAKLAF1p4o31GyODo0mLeqAjnd4pyUEGil+RKR76/uuQfVWmzg2zL1l62BMA
3Yh0wIsTC1CqwvevRyf7yRyDQCNl7DJVHHK9/amhjeKlViy7eWVX/u2PuWU/UNksc2aUl4l6rg9S
ltKyy6epJLDq5to1Y7lyQ4h6n5Wepk/v3NepiZhRn9SoIEvyTqy14XeIVInrAL9DD74eOiupZltJ
LNF5dECEi8hDLCnNjo12N0jF4op35go2zIbxZeIgxkgQGV2DObRgSnutamg+dt+UrnWTPTmtjQ1R
UlWW0XwmOkB/XR9nkoFA6YGYXRJNb+7CCVb10hinj0LL0otTqkClJDWEhjy0dvpaG450KU+hfmjT
fnwH/h+0cRB2M1cX+PEoUjnth76b7pL5P/Rv8TWMXgJSAWi2nmoAQt8pw5TS659HLwpNN9QOt01y
q+YGNgKMKn2kpSW9eo1g0MhL1QGXERbSg42T6efWqy3fDho37MtPkSWg6rF6f6htN2izY5vvqdNv
GYpKSof8twLcaD2sO5l6iC42CI0gjemdfRHdn9ub3Ftglej3wp4ZvMrqiygeR/nbWAZ7XnoxtZUD
A+W94Ho4R4KcVUZqVFKk5QEfqsiOBaqz9zDa6H4p7tQjs1pK7dp7TZON588ilCKcouoFXGq1YhHV
eRJPYX3JF4bqSD5bULTrh1KDvXYnYNk6PmallsksDIWs4/qe5XMl21Up6ktpNcqhFLPshVm805jZ
2g+xiQKSQCenXxuBKadqKSq9vuhV43Wz6suoU5gicWGleobscSfn2PD85O1gznXVAuO2hrZDXDna
U182KD/T8QrHB6vTTxoe2o12NrblKzg7Eqeltvyu90IlWSarSZtLmtj1QXfqpyHtyrsi3jHyrQNc
JMYWqM4yD7S8sW+CuxllgFF0ekNwlx0HKboo1YmBRXr71add9vINk0DqiBQGWBVoAmV1o8yqidLE
zAR6eOXX2Rm9Iql3Oh1bSxBlgdOBSIkC+SrYSvNhGmgMAhgTPRwlVpAc+i7b629s2IFNWMMuqCYR
eazcnxPg/zIFNJXa2I+9lbjSDC+Tmft9fLrthDZWIlgFIsOM3WuH4/r7SDRZM43BuQs8KL4e/27L
rzKchLsMou/PDQDaIv8BPoza1Bofpkp5Veg9yGdzlu2n0bCHH2FNTfP2bt6HMqxCTxMQDpU4/ML1
buRYTQYlJJQpov6DPhQFtCEISmph69wHCbQH42hXSAML6WC3k3O4vfr7s8TVEpOCSsZhgMS+Xp1J
8qrkxSwvYqjQjckS41kPrMwPynF8QJ0w2tntBnpx8e3UVIF3UMZcB4qjCiN6pFfVRRtCMMCz1Cof
hJzYbqZI1odRFMnTLAgF7CYHm2yKwPzL7Ct0mwoGx463N//+ovNx8fj8IgyJz3C9+djMh8gMyOJi
ZfoKaeIHTf6OQFMnas+y9tzyRgLNatATwSpM64Iw+Xq1VqTRgJjNAmtUy9wXoqq/42GMwdX7TH0e
y5KCtlTU8O4UUqz/BbeVrn4YGJqOvCFtoLXUeqlGImy2qp1Xd8sKljFlsKy4cGrO1z9NOH1uxbVc
XWD6mcLnNnluYq8ZdmK9reNG8QysGaBsstnVcSdNaCR9HhDrCWHeTWEZnIwgVg5Zmhi+FMSfoaFS
d9bc3Bn1UK4weHt7nfT1k1wkekI40TbRUZakfJFIfLDqpPJqU/y8bU/vw+il+EqbnviLQF1bfWEl
b42yUFlMlJO7NEEcWBnRh52C1O1S50CZe+fx3XIehOtQppB54XhXH64kfCYGwOmK9LMq/6iUQ2Q9
aCG0jEL/nZh7Pv79C8wG3yy3+oJDJxwZuivwLUn7EX2ku9H8DpRoT8dsy1Bgmlr4bG1GJda1bD0J
q9oqyHf449OQhUcxTuexJz9QM7D0yY71by7He7/wGzPSuK6pdaMUd9WE9dupcoojAOSz0/2ZNfuX
PP0dQSZy20o2XSDpFl4AOAu18lXAubAMNrquVJfmQ5r+0/nqsbH99G/RIWXlKS8vt5fb+mZ0cpfe
Cp1cUNXXdztNO0n0Qq8AeDJNLYDEw6bhTHvMvVsXDdY1eLR4xfh0K9uPwqB2rG4i9UBOshBy5U9G
+H2c9c+Sbn69vaUNKBATxUypM9fALA3zPNd7UoQVRFKqshh1WKSw7qKhPI6qx7RjrHmzQYpXHdXp
q+V8llMdfTKCt+FJts5TfLz9U7ZsB6/CHPaiKvmu2F20Y6lltV1f6umgmhcRP4rmixXeGfLOQpvP
x9uVVlaTGllQBpFVU/l1TcvrDqWb/W3ELjPP9yUU4GhmCn/eo07b6IJy1HBYUOskL0M64fqo43ZO
K8KH+jIj/6pQ9IXG8T5rhns5MNzMUWiAji9Jlb3M1V5VYgPctxCOE0wuXTuqHyt30+QQ0mXJXF96
UH0kF4zpNPW5bb7nlu6WyTlTPhnqT5mp8jZ4TEuYXXPpI7JeO3nHxjdeRtSIzyh8EyysfoYaZzU9
Ik4+Z3BROeaeOnBTNX8nNNq4qDhx4AMLjeACvLg+acQ35iwKpPrSqdalBSUYq4+ItH65bbDL97rO
r3Fyb1ZZuYOprGc1ZtbtkmTZg2l60IS61F4ObbFjsJvboQzBgdHHJuC53s4QlrFhxHVzsfvuINsZ
7BvqfauNv2/vZ3MZy5RNZu0hZl2nHVIX1mMws59M0hzmc1UQ7HXWniJqCzuOe+OxXfKA/19qsZM3
eaEkI04LB2xziXoMID0bSehFifQ5bmGmrZ3ETWtIk4K9pt72DulOWvA/USNbHWTcW0GjGUlzcQhS
s7v472APRbtpE4AM6aDAAAra4XpjRlASdtfRkvAmLmMVh5LoV0+cQ1ruXKWtlejjIhRHBo/TXPb6
5gi7WohpSprmEgKniDPT19IHJp+Pdfvntlls+S2UCsgvmIZBm2Qd0joC/e0xHJqLUirdc1pOzVGp
pvlXYajtqalKlGUU/bGPrfk4y+pDG5d7sglbbmPBbL6iGsAELWfxZq8JxKoNg43NBVY738wRVx6/
hNIxlvRj3f2Hy/Z2rZVpmlIedHnbc9lOvfnHfrL6X7fPc+vD0e9Cb48slaHC1fMuldAdBuncXIr0
JcyQd/kBIDNQXm6vsjiftXN6fWSY1SSAXk9+hZlRDUJTmgtUtGV10rTvt//+jQCdgVhgWio8M9BJ
rzy56QjJbFOCFHjj8qeIfX7PpfJBTviv2o7tQ9Zmsotk6r8fUKdFSXsEfAHDc+zt2hbCXkijOTD9
lXWHyvluRM+22GlKbHmnt0usrlbTZ10RGTLxQUbXo4DQSqYbW0yfdKc9yPLHTD6o9en2eW6Z+FKK
I5ezKOKvi1edoOLOn9UXblBv9H6v/6gdd+47T2/CHd6CzRsN+TZBLOkOcJDVfZL7MFZ622wuTaX+
lGJZOfaWHXqNbtQ+Y0zKUdGgMyjzsPBFCMqtywbn57/fL0LHADjIk2k8r36Ck/chLEhUBlvxUMXO
BxKYz2Ecn5RQeWrNnbLd8sHWl4FxS+qdiANhOqsrl9Asafo4blH0zVDFMqCwygJl503butdvF1m5
/lAUoGXVqL20KK4PyWl2PkqDW83/we+jNk/rk+4SCJXVMhLjnFHQVQTsziifVSX38sl6EImj+1Gp
Jf7tz7S1KQe4rLkI86Buv/KGQVsw6oF28wUzqOEjgay+VZrBz4z6LjDbdme5jQ9F13Ppy73iXdZV
fTmx6GVngbg0bYvtmXbt0QpKgc1Fe3JbW1kATXqHwWeMArntdeajBakTNV17saKqYtrinyIBzR2H
uuZP4+xcWsaZjvYs6XdZJ2tHoebF0xBZxTHKIxvwa9XvfNmNzdNogNVmIc0BCr1yO3VsT8IaE8Er
B+wstF2t73xT23E0W5efBg0j30tlhUxkVehw1LHuoibqLubJqR8C+xDXj60laKzdl2V5VK2Ym3//
r82INSGmJk8n81rTbgrLSpgOzroLbGM2PeZLVv7896ZDXVEmjUXJkTRr5VCKIB9xM6J/DSk741Ol
aG7Syd6/38jbVVb3QWRhrTVz01+G2a2mr13rl8rHgU757WU2TMEgflzwpGTlfKXrR04dkyBri3i4
mOXvIXqIFE9r/769xMbNfuXQhW8fxJ699okQoJQyvYXhks/nJH6pwFIHqXpw4Ge+vdDrRVp5X8rh
oG8ozS8J2SrqFpM8wrkuhkuXgLmfoupDU3+jMA6pojbkjEQyaUOZWnPuylz51FjwWnzvQ69TUSH6
NZg/ZvOpLBK35oM2OnWKj1nxZPYvZmx68QBKrE3vzKR+vv2rt44H2B9tJJT/UMxY/eg4hwZjDpTh
YsWJXzg+ujSuMF5iM96x2+2FMFrompdK7iqQmqasykyrGy6iyk9Q4PS19imMy49TmKU7Sy1W8+5D
kA7DNUkFF3rua6saZ3kc01QbLtMpTO4H0zhRRU3MwW12h7zfh4cI8XEPDShJaGiuw5m4z8ZRTiAe
MHtwMrwX7WPix9HftfJPJf1z+1Pp77YFawSKC8unovO8DnU1ZNVnej/k4cbojvjwcY9x4P11RPwW
fJVNaZMy6toYmrk2Q5Ev1eisUX2KaO6go1mq6P9W4RJbYywPTSnoG4FXrJ/bRMwmwV9CfSQzW1eO
BPBj+yTHkCGmuTdn8mV46tNsJx7cOECqQsbStGAgkLjw2i6C0crEPJG0Knp9hj7wh+IUO05go1IL
nGPRRNWWU3xH4DLKwjbTmJCzgzvGz2bF8korfzLbKPOdGtpY5MkaP23oVKmRLfxxzr0AnoydK7C1
1VdALbMvPIHO6lp3VVbZpUwpBenzQyoVBz34ddsal7/h+pLRt2UQjiI4tg8K8PowaZwEfSQocVVV
5eaxltOv6Cl0NcG50pXWD239n0AF0ynXO2/T++tNKE9jbNkYxY21so7UGwZ1Pqu5xGF2Z1BYMaNz
uIDX0vCDpn++vc33bgvsHUQtEI3S7qSgcr1NVQcRzXxsf5kAN95XGvIPqh0lftS2072llfLOh9vY
HMcJxBGMI6GLsYrW0EcolbwvWa9s78CMfasCmH4k5IRcfeof9FQ/3t7gew/GBt8suLKUJp3ysFLr
/lI41p3KoFZU+xboqhkLTQP1xAjZ6faKqyPlsQcDR0JLQg1vxbssRdFDbRhtUZ7rRIF81ByLe2PI
bE9Xkvkxa429hvXKq72uRyWYoRiF559hjutPiDakbQRyWZ0txvp0mqcxBf7a+nF7V2sw1+syUHYy
sLmUfMH6XS9j6cLOaByyTFJyhNycB+hwoXhPqsqbrUH7u52y9FM/QEipTJP1GCj66KvFMDxMcZDv
pIIrO1p+DWAhUJUoDBH1rEvDTkW/MlZVcZb0SRyVOX4prOSLacC44oS5fi8F8HndPoGNc+a5BRVA
R4xzXlcsilyEKD5q4qxhwUwcSxF8uNFAmDNHOya0xvK/bo8XkCoxqgG8I6vD1stcg5pZRZ4pUlLr
iIhPAPa2Y2rVSWOJID82GQgyRNN8i8q0tw+SgiKHW2pS+HeA3upfneil57SbGtvNu7mBIRYdaw26
86xsDg2EX4xmF4UcuYwVVzt1l3Uz6vXXI5ilLRKwvLfvYtKBd8OqbXFulKwa3DRM6rvQmnO/LC0k
CEU/SPQnwuIoOrM8pdIo/wTy2Kpu1NXSUaoT+O5kqXtIYjSh9QCO6r4Kmp3PuU6gXn/l0kdZqNCo
2Ky/Z5rO0RQVljhbkHnAdpE0z0IKAYeN2eyFdlYfJdFlnmFGDm0eE30/lBV3PvTrrXnzzPAjliSZ
esbr6Cyp1fWtKqcACk+KYec5SNFpzNXACH11nJep4MAaybPKWHzlfgfdMQJs2B0bsKGtW0xj+Gvo
Aw2A2dDWRGZKXz/Z+WR4jWEkDzCxFCH9EnuqyEFHuH/tKDKLX/E09q1XwEJPntCH2hfIcwm1ZC2Y
50M2doGAJGyUv/zbq6OAG4J4T6OCucCTr3fZxPNkpsPUnktVKQ9FIxRmkUkdesPZLXMvgfb6RHlX
iI/xwHQ/Vifa1UuSKsusBfW4H4SZioyBSJD/cwLbL8MgeBmtEgilFE13jdZxEdT5OwLMyY6BLQut
fwjeAtaWhTUc7qnrTYdlE1eSgX2V1uigkxN/CcwsvSuGmFJPgmBsIv7d4/pqTBSkGXBd9JARQ75e
0RK60aT63J7NuYL+2iLsamcdKn9okA/Y2XACCtfe3/62q0Dpf4uCcyQ5MKF/WNch4j5E6jNR2jNy
nM0zbcMYLqOi9K26mw5Eg+LUKZF+iqYp8oLZLP7L8oTb3ONlKHWNjJDhTcq7js9tVkgv60Y+fEdh
QUEnQ/+d5iK/N3VJeGnfqB612T20ybohu+yedgqxGi/igkZfpX2GTLvbDqT+bMoi/pyZAh0kXYak
1h7NUwyN4kEb4+kwdmXnhUTvR9HWkkeY80kD+OO1tVr7ZTGE36y+3evOrUKf199Gpg4KFcieSn32
2hzkbmQ0SxmqcxhSebBbpjh63fLIThS3pnD3bNNI+1hljrYTwb5/KXkjKQgzS8vc2zu6OnpJVU9r
sDn3KPqNbhMKhj0dyezkU6Bz8XdM4H3AxTwQbJIUwihq8ymu9zlbXTQkzJGcSwAQz5nOzJduismz
jYrpjrQy4m+3TX75C1c3mzELPOOrpgYsotcLxmESJXPsNGdJTeajtBgete+9btnmtpbiEbUW6rbr
iWeaNgMwtFCcuzEwc69Veq1JPcpWlfQxDrKZSE8KtGHeySI3lqUZDkf7wjYFhczqNM14BgO4bE6d
figGMDTA37kEeU/Y7qRYG/ZJGGUs1gnc8J0yslUpTkM2Kc41ynBtZniW2R5MlGs78FqVVZ5EsUcB
sBHFEpRQYaAJw5AaxZPrT1cNTZH2Xdef8UzOt9DIvo1mVh6qLDf8yEAlzhm1zOsJW90U8TKPehiN
0Vg30J7sgz2+xQ1DQgSFIWVSafz1enpyTMoqEHBPnxnn1T9FYzgfs17sVeM3PDSlQQg5kUkGIbme
9K5oMNRxrPbnVM+fOic4ppbsTxKURPN92cAjZmlfBj3aidA37IiqEZPKIDw57bVjHpW5KKyh6c9N
2PVuBCBHafMfsojuav3u9n3cCJcZjVjIyhCD4q1dEx/mJVm4CIz+LCtt/FkLpM68y6Wkd7ykDZIn
M+mKT2lgV44bafhpX64EuNG2qfPfWqinx0EuLTflGXsKq3j8SPH7e50K5Y4YV9w3qaR87DV0WW//
6q0DQpiTkiqKPMt4wrUphuDDurEKh3PLVMxgOD2ok/6nNtaVVzXZ6fZiG3eNSuciikFMvpTzrher
zEHLm2J5p8am96Zmttwsy363ofoj6ltfVIAy9XYv7ttaFV4oxlGZIzHI+K9XTTqzs7oqHs6NaXwW
+Ye5/rvPTmlAHNIeDJQsbm9yw9DxWUvJ7XXib50U2kNSSWNbDmfRm3djaMEn+rWAjLVKD45WnIrf
ATJzt5dct5+WR5ZGxet7RxOWst/1Fu2JiZ9UzoazNdsQ3uSTfd9nJlonMOSeWl3uTzDQlndhPKV+
bth/EWe2B4Vap5s70cmY7L058A2zWh5B3Nzyv3foeQXBizDJxXBG7yl5hBS1PU1Upk8qjuFeyua9
CZ6t9WBxBdTB/eNNXGzgDahj7kZF6njmz4o++yUoeZeb9zPUyr+IRdt/f2dANxLNUJJbgGcrg8pb
pzXRQBzPXZh8rynhOPM/lTG9hGa9A5N+ZZ9aPfLU3sCk0oQi41+zLiY8QonsxN15MtXpCySaL51I
vst1X/lyMs+PoZo5ftRo1hfmVEovG0TzhJJXerDkOEYzOjaS3J2q4o/ZmVPNzIJTfRZs7BhQwXWj
JFDdpEzHE5Qp6nGg6rBz49f9GiyTN44m3TJZQBayjh9EKVl2I9LhnOhWAuOA1GX3pA725zDUjmnf
J3dh3jbPWWyHd5EFK7OigjofzIJMN86tYxVpIxyXpua3dE1OTZ04x84x2ruyLyZE05QWQTozcOXM
/hTlieRHTkeewySbl+OF/LTKHuK+B33at3s8GBtfB+Fxei020Rd4izWGd2Sey2nydjjXKUJuAIvi
z0kvwi8xPbfDMPRN7kZCe2G0ePLaWRuOhTWNB3VqEr/vhvnQTcBDR9G3D/BmBw82DspraHCdHCM0
T8VkBG4hx6jQabV8SLpS3zHk9y8/v39h615INvBZSwj95tY0spp2gWEM52CuAsZXpQpqJnREb3un
93eTVQggefRxi1DfX69iM1MupwW+QG+l1i9SZf4QquVwzCy5962xU3d29d7fU44H4LLUCAln1vNB
iik0Mc/ReDbzXvVS2xo+wFo1u3qk9QcrLSO/be0SbQNjj3txa2UopqiiACMHX7aK69IeYuSgwguJ
sQpOsRq+JDM8rUNvQPssq9OHttVOlRj36tnvnxwaLtoyIEztRmXg+/qEzbwzJXto5nPfnojAfGiB
xmfDFA+KdJoqT+xRny1Fg2uvtKwHP8lrIdKwlz9/YzcWTaWpSOL5PFTDSY1jV1PQ6Qufa0X35mKP
3mNzd3RA0E4iROGVu15t6pYDN7r5DLtD5zdODY7DkTRuuuG4ymRdJACU/lQvVSfTnHesacN6KaQz
iLRk15QRV3sdqc0ARuRsB/U4jfdJdO6bH/Z/WoQsi1FvWKXWML620rKymKDJbJT2h1ByP85+DOaf
CEmz23dx48uxGwfeMVjxwTWsAgUG1yxlkMV8Ztwnap7k5GJ0L3I6edCC3V5pI8lZcJ5shtNf8Lnq
9WeLxkAy5cyZzmFD7qKBNz7EkZ+knqAIoXvtt7bN3EYFGGn4O0sv92xln4vWN5BwrGaZE7xeOgjK
vlXDeT7Tae09ynTt4PEG2UesxXh0xqh2JSOmOGdEuT9ZECRFdR/vpB7rLuXy9MGPRCnM5AyIrVd+
L9O7ZhQWv6JQfe1b8IXKh2+6qm+7Hgjl21ve+q5v11pF1qHoIrvWWauLZ1/P3JmqjvJgZJHHG7Pz
ZTe8HGkyZSJqm9yHNa/jrIzqOJa6fKbu8oEGgD0Q1xn8vwbTX/uXWjU7EfX7Sg51FXzbAvHmSNfg
KmrvY5nWk3KOjexeImv4gtp07FaFtAfWfH+MrISuDMqswDX4dNeGY1ZRJcQQKGcBf636bNe/e/NB
bulmTeHOKW5tCmdNzZCojlbOKmJVG62xnCxWz4gbto9FY0co3kjasata6ftt43j/zCMx87+nkDbD
OzHmtlYaKzQm7Zz0RXWg29N542zvbei9owRnRm2dgG+59OupkNEqilweZPXc9fpnFcENuXHcGKH7
JtuTNVk+w/X9ZilcCnNaZFnAga8/E5mFaU6xpZ5hUfuoyb4if0BZ5RhO8gmihVND1YZp952S1PsP
tkAWSe0oKoKqtVfPELxPQ+q0vQZvfQCPKc0MCU2KHvLLHcvYyOZYaaHA5SEgFF5Da4pmDrMkZ3uV
2Spno29/9C3DfF1hVse8DD8qOlKutQR5U28hl5Qq9ezifiJ3nuunOm7/JUEajowmBvAbepxENlQC
r4+bUl8/aIGsnau0cJv8jxZ8vW2gGwXs1zbJEkNzxO+0U2wjbOxZKBqSjHKSuEqnCVhNAqjC9Qn/
JQu1+RrX8VD45BnkNZrRZCCJQdC1noilbjwMXTtKXqQaZeRlcgTvk9O1+c5F2ujWwWdLPrOIVTGu
s56TcOoxqpLR1M5WJXQ3SzPr1KVN/1iGTu1PDHJ4xozVa1qAymdt/+qkbtoxw41rBskYJkh7aWnp
rFzUYKRWNzSdfk7sn1q30GndFU5+zAN1x+tuXDL4kBAy5VJDHrAuZ00BmlhJJ3TI9yegLT2yqZkl
mW5TZeXJkKvkUNVjdpSyNjr1o7ZL6f3ea5EtUJaFh2aJu9YsW6FUJY3Sj/qZgaVHvYzdRE4+Tq24
G+X4MUwhMNDu9fhnrMT0EaDdNhSEeD/2iLzdNs6New/sjLCMcIZRnzU4xQqMsaPyoJ9x10yIKLmL
kssjg+Rfbq+z9WEX8bEleVjwmqt4yYEHs0nUyjg7sF47Yj5NKH8MfQgx/c5Kmzt6s9LKfapxY5eh
XRrntGkA032L8/hByD9vb+f9U0o+ycA1HRh6MES2106jqSqayO1onKElR2J1GAcPedAXiHbgFOiY
cJuUrvkPnwoKF2DPBuDgd0hXvQgE74htnMeB8u4wWUA/7Ew/Vm29J4a08bXovdBpJLFlCHPdcssi
zRT8Qz+HVfXRdMDTRfIHo/ldQ6h9+yDfh1v6EiNAEEJ5fhkYvj7IqYojp0Qu94zS0oNkPVRa7Ecy
VPLKL635U6jH28ttFDVYj6ITHJD0SVn6ej0gd33VtZNxzo1Z7vyeyEHF5JXppHTz2HhjHTmPIQy8
f9l5AXt5S1PyZEkFo/uTXsMINCiTcakVJ5bd3kS61csMbVFxYhwQFi6jjX7rah6Bw7eyoXSlcJY/
TJZVma6WWPGv27vZyELYDRE4WyIGp/i82k2gmAh/q8YZmSW1jl0rmNxMSk8VQ9C27CUKyinyUwdI
fhpGl53vfL2NLGDx1dQLWZ1/WRcLdY3oaynsnK0w8fQy+DRkzLiJb1qUXNpvlvyQd4PbtscsUvcw
fFvPFRVRviMxMx583fwf6xTAHcxQZ3X8Gc+GB27wRyo+wsZLq5Cpcy3xTHWsGD8/3T72jbeDrIoC
MIBz4uk1GixPl9kDozbPwf9xdp67cWtJu74iAszhL8kOSpRsy7bkP4SDzJwzr/481IeDrWY3mvDM
DGYMDLar1+IKtare0AO18ceg34VZKxzz3sIVQhaLnVmbEl4r5YhoOt2u3fX4F044nZIpqeECuAba
cvrVK6SLya96clFkjN1gLFJXA0DsVJHSbLy83seySka5G5CDRGICMtm6QOCHs6ZMIdlaPMc7ZGvd
2HqtIv8xAbLpK84UNvA18cIL+r1ePwfqoi1+nPJjqXll8JZOByuMbAmt8YYiCuqpFFP2RotGhXJz
fVIuLYelikGdEhg1ik3Lkf2hbOMbVI8UPVUeVOnVryK3aqw/dCJdU75fag5d2e/rUTk2yZYg6AUs
1tJhfCcc4wPAVK0iz4VgxiROZLTBUVaCg+8f+WovZjk6fgos7F6s0qOaaAdDaV2/O4ZRe/TzcV9r
4TEN9c/XZ+L8blp+Dpkmtzo/6j0d/TAREezULEwnHa7CbjBdwfPk6Xux5X9wMQp7ifoHza7z6qqR
zFqIHOwDdsyFU84o7ydxre54vPJWAfVLJcT856t9UUwGhLn4zHGGrx4pkxKbpe9HKHY283DwG790
Y1nO7Kyf4uP1STzf44tuFbm6iGwaT9hVFlGLpa7XraqTRVhOmSpo0zTOkBXePCp7M+h49+lkF+3T
9bDnFy9hFQgBS/bLDl9t7TLUQpBsuv4g5M9T/RSOv9OAeuvWrXtxdB/CrO4NWcjTSQxM/UGJiz11
/jcJvIqSd4/xAG2ETBSxQncQNlhbW4Nb7VA2bp51pAAP3KvJcTQejFtzqyV+YVkygUjYk7NCc1i3
lPqwqytDR9S1qpfCTagHd+FYVjdpmmeuKZTtzizRzrz+1c4P5OWr/Rd09dVa5N2NMEGmsoeN6NIm
ohzfFy9B5be765EunHKEgrrBu5ka4Fm5OG/9SRsS1mVu/YzwGzGsIyeTI6fiMZfvkvq2D49hubVe
Lg7wQ1T59ISryl4DxE5UDnNAw+S6vR1soWKWY/L0qlmGtvCV+XKc4atZLCVdCINM0+lsuNJ83PSp
ujyI//7+1aLXSxXEUs/fzxPPTtvnQPqm+1uyPltBVmtcTusmF7plZ42SWxu67cfafan+81OAqQKP
R49WAgK/ruQFVqwjSGdx+FpBsGuoHjpdlv+h+tfvry+4ix+FbIMEk2XHk/X0ywd9OVayEBoPsQaw
UpfiyikBa/wPUdBWXLqNFB8g4Z9GMSuxThYloYchl4obc5BoAJvkb9fHcv7WQMqWhj2Z/wJjVFYL
LNFngMZ+az7kYoZ2elaJTmqlJpZeVnOL1M5sD0X1K0XuZiNNvhQYyChd1OVCttZVDexIpkkQR/PB
H2YMy/RM38MpzHARjubdGBvpUWrl5qAlebG7PuS1QRzVrYVdhhQZKQGp0Vq0SFEGEOjCYD5o5fMs
fsM6eJ9Fw3HO0GSMfowgchPpqGrCrtdu+6WuQ4MUursdq5NtNcURgtGtiSBWJEa3RrOAGjf7zMut
vdr3GNe8p2zUVlHGO/34QZbGpREJ7Ps2jd+QcCmfO0H0Sdz86lEV1MIxKyVxKaOoh1KfKYbiDoIY
Z+ggWSi4Zqh0+0oatEf6oKJTx6r5NbYGHSyoXrmdJPwaszn5HInCsLFqL9yicELQz+TxwzNo7fRd
dqVqphOnojFLTjxprpi7Rf89FG/m4ndbPUna6/WveWEzkpGQAtGsg5yxxgFP0WSVk5+jKKUJ3U5K
jR9+C6juepALoAbe4mz1xWCafbKWFDaqvkAt1tcf0ql6KKxdZtxRyG+zMLOT2Q6scD9Pv3T/LY9D
OwsfA4hGfnsX6J5C203Kh31kDncNz6HaToZdbT535rGS74sGcuguCWmo9nq9kTe9u1+tFhGTAooE
6CGswLXIuaDS2vA5FR/EWSpY22ntf5H02nqOWr3NnDFRxIPcGX2G65rKBlfl0ArABufT306NYF5W
9PnmPXJlEbCGsCpe/dqKAtuQfRGpbyPNQTkPyEGFRiK3rpwhmRRqWft7nLUZZ7MhiRRXSmb1dwyA
I3RlJcpFpyEPb9Ai9XsIe0XbpTtBQxnVLcO4y8CZxoufTz5ZP7SqMUxbE7LqYTGhTgD0+qgIyKmG
dkdbynNKQ3hqbskZ/c/4H0ovapj4lCAamfpFoSVSx1nmC4bdpVISO8iiWofUHNTvwazUg22NWv21
DTMxtuu+yb+n+MK0dtAUAY8WzeoQwgzKxAW7CaDDl4XAEayIy7HJpqZzpwE9vFu9N3hf1jVF2p3W
FXp0QNFJL2+atul+iL0gyTsBRRv1oGtT9aOgFv6qB32W75kiP3CMLp+HI/6xhmKns6yVO/RU8y9i
R6to47x958x+XA0QdqnK0QYGpU87Y41So4umCAIHC16g8dzaehLUqe03oJUdWY6l0U46KqkKEkqj
LQi0aNXQSp8MAUtiO5yt6a6o4PuKsynvlR7Imy310vDHqtPgW5YVzUYvdZ2zQtzABAaFBW70hSO4
SkyixrDauREo7EVieSgkNFilcoxdq+j9u2iQ250fiv+aKP9fUICxFI+wfTZWDxyxliKx6CP9YUqO
3TezUN252EnNvo3+tVyxRELSmMudqwge0Gp4tRjCqFNK3jSWYvuh/s2quhvqQv/4uqAbztHIuwnu
7MKnXuUQWVSqpZiJlIMENqzmyj46Y8NBUbYoIGdFryUSRwzXCW9RmMCrbDjNS3/u+1Z7mOI/Y9M8
KnF1GPr7KM/sttceR1M5iPmnNrF+JsOWSuX6ziE2kDNApstaYaSr2FplzcLsk/n50yI3Fu/ptNp5
rt0acW1LUDwlhPq6jcRp+UKn2+k06GqtKOC1khSi4IMS/gzTrwJ+d9G/vqGWgbH6mVa0Q/nDKkZq
6U0CGFB/6KrYDtvYreGUBJjMbNxu62yDOMg8ASelDEINYQ3c6LrQl+RaMh+kIjcPaWNCFAc97kBL
k/Zy18pukOqBg/RHAxzGnF8avSn3Zm+9JIbc3U3ZID1MPplSWiMNPGmt8iDo+DEKbRLfqD3q+r6W
63tfCrdUjNcOibAw0cGiI4y6HToLrL3TRCmacURUm9h/iNLAVpI5t0Mh+9oH4l70733zUKl3Vm04
4qJQ4gv3w1Tv8nICZNc5ZeZqwhdjCHZ1INk1mJDY3Pp9Z9Voyr+UCdFl5KeBWZJXv6+tk0Cknu4/
SNJbyEeMq73UfEp2ahW4uTjji0MxTOFuk5r7ot76suvkaIkO2A8joKVwo60h+HKL4Y/SpP5DBuXN
LiJBtENf38jALo4R0U16B8sePHMKEKTQKJEUJs8Yqr+KAeAglo/+m+A7ivAQ+c2zFgx7LZD2iA5j
lruF9l4/Lxkk9iMK1mRUphAjXz1hwkKm+UMq+2CquR2I2V6ESN7AWbm+S7bCrI5sRffDwOwn4UGO
JrvVDkL5R4qMjSBntYxlMAt3ARcEXrMknafruUlxjkh8S3iozeQgD72N2K4+AD/QXuseYfC08R2z
bJ10Sjdu3DM2wxJ6cVLiIQgtAM71aegsbgUIKHHg+RK6fIYrqMaR6Jr+5EtYAWKeMSvar1Tpvwhd
+4Tt6u8BfeNWJUUbb+Vcp4D9FKWOOX2+PvFnyff7DwPWRQGfyaFHfPrDQkrkiV5lgdc3O+RHcO9w
FESAqmKfajcGXHdoQkH+OcNZHJ+AFv1Hufi8mAjhwuZK2VECldvFX+NiZ1mfu3ovx/muHI9x3FOH
rp2ovDUbdcPM7vxO4rnAI5Nbkbk8UzABjhYrvlzym4X9BJ6bSLS+ughJx9hwTJGpK02IVBClr8/W
+b20BF7kckgraF+vJyuMVQ0Gd+BZkewNxmBPiEngxLhLsvDmX0O993kRYZMp8QO8Pf0uqWQEUoq/
sFf5pum2RrxvVGneBfkPiB77f47FiID4QrhcKsGrHmVK5ULK1DnFGgtYAv29Y5D7t/T6Fu7lxoI7
/3aoqHyItSqpG3JaVpCa8Def0oXB7g9uMU2uhRTBPg/Nl1hQ530oJtFNIMbN8X8YqEWyBp6Y9sw6
8a18lhOVi9QT4nsx2OvFfVpHrtVtdbEuZGwgepdimQRpA1Tf6jyjml1nVhZnHm8zpwvQ8a2/lupf
Cg+7mU5v2ttDeKhywdUKYyMtPb+WNDwj3ukyy5t6rfOtmGPqWy2OuPyy9guivtJdpiXKp+szua4w
8eBBRZ83D0wZRIPXLKAKqQ3TGLGN1Xo/uh3p0DnAa0sARaMcMThR+ZpRR8S+vq79jeV6Kfail8z+
w/+HjuRqa6COlY8CLqc+YoED9l9qlTihgE4NklWJrHwqlfLl34cLmJiyFmtnMZA6DVlJnSxYnYJT
LZbK0cyaVQ5G/MI875OmhYr87Xq88xcamBU6rhB42P+I7J/GM+WpyJVRwy62h/hO2WMIA8Eti3HI
n+qxiOWDlZhzfQRtlJh/rse+tIAWuSv8Y1m9VBBPY7dTkVZNM+PEncEjnKeW7qmi5u6/R1lAqFCM
OBCgTJxGkfE2A5Mk4i7e5hlnmyg9WqU0bZQjL6RPYFcA1sJVBHTOXXEaJsgGMUtaP/PoLNqGFjrt
AHWqP4pwCMJw3AtasGt1O8zML4LfPaTmVmZzIYmG+wO4lyR10R1er1bRoMVgaRP2rtA0bFGP231l
ZJ5oZD9lrfP3iC6FdlIYHEdj6zu5Ov80qvYY1+K097GQOORt+ow4WOYkPMbsBaPoBK3c7QwlU/cR
rdd/v3lAx1CC56EO2nvNYaxmjO0TJHa81hL2CEM9jtzwTf1UbyoyX7oLELhnG0NpA5q5WgOVaCVW
pS5TU+916bY5BLtouI1h9e3wpr2+3i4dGuB9Fn4w+jLgGE4XQtz4PCgTXHbVoov3mlzhXgZv1sVq
dHwK+kF6LI0RCagk3dhOl7Yyz2Y2MxpCMjKLp4GNTrFyPWM7iembZSU2IKCMW324zYMty+J3K9DT
d7NmWeB4ebfxqD0TTtCRwAS2LjCh+PZ9SnqUbORAEo9aYGX3IcR9t2/htYmZUO+sTOC4Rk7XBXgW
H2K9LvaKkln3pPyxA/JYcYwh6t00qIVPWRDAupca8zhZreE2TajdBVqVHOjjPgZVKezUOC8PQ6wE
t6IygMtvq/5NNcOJd2qROhhvVuitKvXNJDe8eAvD3FPe8+FQJu3xf/jSwGWgoaPAQlZzOuF9CrCV
2iImjcL8xivgORR9W5KSPZvJUZvAmUTAvddjLvf52cTTA14INUh3rgvlmWD6cj3WuYdkwF0tTTj+
3Kth/mC0r9cDna8mjjIOZh6dsFRZyKeDS9o2EvAIwmub7AlD+ExK3ZZTJJmNx6yfn69HO9+g3O5o
vkIWovaD/M9pNH/mcWnpZe4p+u/eOC5Uoay26+GvGqR3gNY/45V+PeIZXg6UE90juI2LsScp2mqA
wdhGgyjhiqKF2KCBXZ7awk6EyPrTooo02wU8W15silUXDsUHyAQDlmyPSjgW38Wk0L7KqBRNttGX
c2cbha50dikmys3c5vJr0fnlFyvUqp8BcJLejVMlau0s18O/qD6gk3N9MJc+FvwAoDfvoJX1HdcH
eQU4bsg9oYXIVYo2RXHAatNzYg6O1sVb8S59Lp5yNPyYPv61OmrGMGgS3l8FiAr9ZoKg/RDk0z7F
ZDb0xaOlJHA9twxnz89VGFCAQ9FjwziC/Xa6RKZex1B8CnJPRzestPa5/qMyi1uwCU0Y7ixe1Nfn
9EJqTcCFeg6BZUFwrlJrM5MjA5g2vuyi0NKQQCTgJQOlfxsMpf8V0ovZO5mSmF9CIOc6iVpKTXTs
CzTiQm0E+Hz991wcP4oebA74X3AMTsc/z6lFsb/KPblLEkeNaRWGeY+rYp/k9BGt4lOgIvGFJ661
EXk5x07PHCZi8bvh2KEKtY7c0SoRxYTNaY6q2+uCkyQHJRT/+a3NNJPt041i6rhTTsfnSyM2gf6U
e4N0RFLBTuPPPf2eoZgdQxwghyQ7ahsbqPzlXFkPjdweQg98jWUpnwaVraRPxWnm3BkQK1EfeSK7
1z/bpclDr3AhQUJvp8B5GqHKA8sPrMVDHqWIggQweUg3+/+X9r+yQLZBGYAPXL+rQ8OXFBK33Asw
Qk4gWlTC59H/4gNHCubP1wd0fgMtMgkIFy1MCt7xq0S3DcZKmUaFKVPS3dyrZLmdo+TzTu6bLdnA
5ZuvPw+gMKS4eEMu+3A1edFUt+HiSp8IxZ0ffBHLr6JqqwFmLqQ1PyfzR2NtSbtdWhJA1JbrAaEX
wLCnMeEeN0AicQmnnenvG0Ob3RiFkP31WbxQIqQ6iCIiWwrtAxL30zBTD8dQkZvCk8ISixVax09h
Xjn+9JwfcYR3S1Ozk63s4dJihNzJFoaBwlW7OtJ6pU2MWYZErRp3Zfacare1uFWSuHROfYyxuhso
5uR92OMi38QT6rU3cwkjHmFxNOQUWI0bq/HSyv8Ybfk1HyChaOXWhlIHeJtp6a5LZCc3Slspv8VN
e9SULb+VS2sDjA2IIaTiuRtWm1kcujgWeh55mgZiJG7J8dBo32rDXdhhkORQELZIUMDUrcaUjlLV
znlSeoGe57tmNpQK/HsnH6Yxi445GlUbk3hhWIyJJzIsQwgsa17ebMVpmadd6eFLEu4Dmt82kj//
6BlNk4emFBji5c1gAmVYbazRNKN4MjFVUUfZf+w79JrMUjDcjY11YUUshHqY/MjjEGkVRgDZnmBX
sFirUJodnssxvE/EZ7UeeOWWTynt51aZbpb/RYhrpyBxEuJhgw2FXWT9nnq+64fqRq3sHU12cpJR
aqSkQ9GPHwUffvVNeXz2WsOYvd7oxtd0SqLYKWPozu4wqcWxrZRIdDp6A7GrRIng9rGmH1QFHp0r
dVml2fjBGz8TABI/28nHHiSoWtlmFdaNM8WT+glNsRqiQm2FOx/PIWOntuEwOlUNldmetKqFJYFy
8B+hk9VgL8Ao1x26n8Nb3JnjuE91f+g+F7neDse6rBPFrhAxamxjsORoFxj9Ur7M/YQ/BpMOqKJE
eXfjyy1H3tkcUWej5s2iP3PskhOrHKwy1MliK+VGz8obX8wofTeDeJMDbXSMuTUmOwrDRrabGiGS
3hIXd8EhujdxFtgQcTlPALm1F0oSuBvQddROTs8WLJx4hwK98fhMrV2kyk2Rta5iHaRUQcM2uEXB
ej/D+AqS+NM8+BsJ0dlh/R6eihdPS2Cxa7XjKE8lszNS3RuaYJ9XusQbJXJCv4g2Mt2zE3sJRMVg
MfWk/bYWF6iquIv7udS9wsxBxCA8k9a8IDK7bmHet/eDv7FHNwIaqy1qVZYC1qvQPegedoeop4Uw
cFO6kqbaRvImWN82VtaSk6xWFhc6MGxw51y2695TZBphO4jsPtDh/Y6TqrhTIvXv3EHugFGAg2NU
zOpzU0Fb6HOl2JfDoB+Exf7n+i+59E2BbvNROQuJs1pSeG6rPeZZIMpqye2sgyrtqNhtfM/LQcC/
8FFJatepBQlapqMsqXst6MaGNieNcc79je26FWX1HsksyjWBnxOluW2pbBr5QdU2EsDzhcLSpxpO
t5BaB3883YGovCLwUKiK58MbhRAoS0c/uUHgzFHSb1JkbqzL97bM6Tphp8ExoZWy7IZ10SMUse2p
tVj1SKEyBzDwjDz1pIm7LPokJ0+T+irK30Tq1KKaOy01q7qf9thZPwQqHKJ068a8NPwPP2f9JGr1
YFSChp+jKPeqj9anft9a31p5P8Z3Q77RaDnPSMEqkXSAJVg8L5jt08lm7SexoQkGPuCifj8muWEH
JZhIn2xuD+S09uQs4C7gSvnUa+XkVFif76/vj7NMhN+AERNCJ7QCUbVbFWVkJUyAhxqGl3I/0u5y
k+zl3yPQBuAOBpCGDtgy5x8SRnPRs7LmxvRKUVCdhM3uimm5ZRFz4ctRogBjSj0Goab1kdoUTVfg
eMuR2g17QXkDBXwvRA/qDe6XLs/0fz5WqIjQRgG9Ad5NWQv79BHurb2QMG2meKvJ1NFzTFvVQt+y
pT3f9LT6eLjw38BnAdKezh5uzKUk42yAbXB/lzdtRJM++iT51sZOPEuBIQB8jLPe+HJDt0IkTjLM
tokcShJ9A5G8K7dMtC9c8kskcCd0IPjTe1/nw3qIWOJmv6gR5RwKe7NrFFsMgtTuACS7fuoLN307
+0eUiZE380dh33W5xvGTm7vrC/NMTIHntIqXHu8LTVmS8NWtKKI2KRiBj+vtJNgD3mtZ9i2Ud3mm
PvtwTquDMbtVOT7GWv6lHMdnmoQL6jVNqo1fclbdW+hhXJZL6sEhuGZG6EEFLLaRLY83Ck1lKW9u
qtQYjpOSJzsS7x4Gqi/tqzYwbvxJlm6uT8Sl8LDBkf/liyiUGU7XWKhXZWzlhBcGC13VoHFLgzQw
jw0M5a2bGcVxPcfAVtsY9tnD4R1cxRFIYXOBoa3Ov6YuRC1GusTrflaJDQzFvxtVO9uoOF0cHXP6
/6Osrs2IzR8FSxTxk+j0T93XPnbokbxVWz2aZSuu7jKwYv8FWo7aDwsbtZ9WzWYCKYVNqfBb+nb9
M51PF40BnsEUMMDZou9z+vfHXMxwPrTOU6dHP3rRKEpG85uZ3/jaxuPpfMpU6nPo24B/Q5Fpjb7z
JyFBRqwevdlCU1foMFMZHcH/Tom1GlRqn4KDgPZGenN+AhF0gW9heocT/JrZMg1KOGiBPHqS9hnQ
GNkHUv9PuT5tJGsXppG38BIL4yKEGpf//8NnajoRb6zQGL0KCiaSP3Zn5nD1wedLX6So2kio3g+R
01WhUtui0EnBkyb1uueOhpaf0KaYvN7lNH01K3s0OcOdSrU71U50B3Ea+/D69Uv3vT4It+kPoPjt
IdqHo12+jW/lp/I2d7ZefudLlR/FQkIbhTrfWVmlDMSu8Yd48mAp3Q/AOkoBd6p8S2/90lRTu4TU
o9IpOXvPjWZcC7QlJ69poLAPT2EIgD+3WwS4/10/YHnvfwy2usE6ExYG7i2TZ8why9MRi9q1xOBB
SbO/ufqzbu57obwvymMkbKyoS7NJ0rEIaSwYwDWXWBREtfeTdvJC/SYyhJs8sXVgSP+8+wFU/Bdk
tfvnvIBILFaTR/X2YKiRnQ7TXXcfhLtZ2PpuF7YiEGz+Qz1sIX+vUrYRcqNlJPXsKTHI1+hVaWRH
FH8ZykbScSEDRjyDLADjESBbYEVO92JtsO9yvZs9oYYjYRzMF7GF1OYW5PhojO/ydCNvO0eNoKr9
MeLqrksGOUEohIhGN+9NtfjcPc0osjnUozBQHov70SyP+WjL/Ubk90fg6iBYJPYB/KO/e/5IhJDT
RaI8zN7Ly0Nk7x8+3RX2j8fIfrTszK7syH4YXVJ8O3QqJ9jdJLtk+YMd7n/9quzGlmwIU7unz9/v
n4sXx7T73atvfw3tyZbt+sAD+hDuqGvbkSvbn45sN9dwv+zsz4f7+9u/n+5C+++fv9dX5DvJ8dqI
VjdrbZmj0QyMSLML+3F/d9fv5d20A0XsWHs8Uu7AujxaO/9ed60fzT2Sm5oTPbafnONg34J/t4+K
vXHZX/6+H2Z5dQnHST3qerD8pkc/z3Z1ecgoZe2p7evJz/oT2Lxm/ryVYix/6WoisDdSF2YrYgJn
+RvS88NUSfjExTE18UjYJWWycSW/77l1DCQpIDODzYMrshoYXFMx8bVC9CS7cH7hLMS/MfdzUvv7
15+hLdqe+nnj+144BqAH/hdyOfc+3JRZpPbzYBFSVV51JzmmruDQU3eeX5YF+wMxDrvZZy8KU+w5
f01PuQG0Z+u7Du1GcY9Ih17Y3C3y/nXYEla9kKGc/LTVYS9NcRIZEj9NTJWdJpQ8+7B+j+q2IU+J
ds0UeUqDeIoqbhzDF+cEbDJ2TwrcjzWESqLrL01KLXpG3z31xTHPbhrzV6J2r9cn/3yA706OEEKX
4xEzgNO5B3tZT3UcSB7Sv017b5W9nZXYfruT3Du5pOyM5s/1iBcOYwjNioIvDGckHKvVds5mNW2l
RJc8JNrUObPjRnLk+O+QIuSV3+ndbdIPN2hNP23EXYZyurIXIjVEHarQi07mamUrWmfybtYkL78X
zOOsShTk8WCZfiOxDw22zb9Uer6TjN31uOfJyRKW/AfUGM25dWsuTjvO6s6UvLjh5ZHcJcKPFqPl
6DESNiog57WJ00irjLMv5VaKR4Nv2cZ291MMnmXxW14lbnjrI895fViXPyOSw2RDIJagsZ2uHLE3
WsTMGVcz7eZHi0wB4Rhfw280lpAC9dHD+hNwzV4Pe2mMzBcNalrHKs/q06iRhQCbpuayZxoQO619
2D4Z+Of6Thf9FMSNCb00RpYovffFFgShnNXJVItRMsdmIXsZNMxhcKPGVmFWVuYu4yatHoQ+sVO8
tK6P8XzvL6T/RbqIwqjCFX46xrIN9WmOU9mrxAfApl3S7PLpOeiGjXzywlwSZxkeGRFd49XhVvlg
lyq9lr2xbByz+BliTBhHJcg7DnxLu8V75frAznzNqICcRFx9vTQf+1kzGr5ekdhJiv9HYef9C8Aa
QXGqsTr0gqs2Fiahhk2lzxZCC8KIW/DHdvzdaNWdbx3azB4qzJtYZk1kHPJAP6Sy4WgKTJdwf/0X
X1wBQD05LhZ1SVbd6bco4kzu9K6SvVLYxz7Vg7h28z2odKlC3rSyfQOu/5ag74XaFVIwpKoLbmbp
KqyOqnCSSlAtPesu1P5gVuaMVrQTFbfkjSz+4fGKkUBtdwY69Zl1vD7k5e9eHZNcCax22mOwHNak
VEmrh7mrO5mk3NTQEWqK/eynycbEXrh38H0jQUUIDdEba3XvDHU1m1nosxLi/Is/zl41K04Rda6g
5+gjiHxOhWp4s3EYX5rZRYaakhzwRz7n6nvqYT3UApVyr+h/o086EGESMLy3FbJi045yW3lrBNm9
PqcXwy6iU+/bDMSQfLqMwr6Sy6YW6D9A1J7qfSNM7qhntjne6NJLmZRfdWEvR/doTm5kqpc+58fI
q9u2gEeRGEmgecVY1YgADGQuLVZk1wd46XNyDSAXgtUbBrmraVXSSMljP9S82KcDn8Deb/9O1Y2A
Q0LQ97vhUxUbh+shL21N4C6LhCCIZThVq0edOGt0idmyXtDY4q6dvsiIz1bxYSi+iqmxH+bEljZy
iPPJ5PFIMreU4xfR2dVkTkghCBi6zF4qx8qu6yL9phGM+ub6yC5FAYtCarQoPp7twClUZ6UIy9mT
Z/L7KcIfDuX4f3WZIh/hGqVkQnMBksc686t9PCCSqpo9XZizvRmh2GWOSrRxmpzfZadRVgu/yCwd
sAvvpB7T8HsDk7Qdvq9k97Ip3Fi+OmzM3YV43JuUnECJQJhcA2ZHa5ZTP0kkz48V/UehWdNe6k3S
A80PaxtUUbyxtZcU4PS4JI99lzf9v4x2dZAtPqA1zzKSLmAyMC38NoR1iZijUFRtv7HNlm10GgzZ
fhPfaXjVbLN1OyjMR5CiGFh6dSbaxsSrfeRdHn/WgrfZvFPijS12Ppmn4Va7eqyEIbPAhQNxjB0t
nRw2nNNoX+t/B2ScBlqOlw8vQJnOk9oGogF8rfidlul9GMWz3cm2bIS2YNwJgrboR3ePqv864MR2
fb8tWcfZrC79EPQseGqt1XwMs9SthDzXyyDR/5mCG/21TN8SlCOvxznf11TWFgYYHGwIWeu1mTZR
WAkYunpzHfzKIMlw0fnZxg13vh4JAt8TLASvdyrQp1MpYSs6mkVmelaaRQ7AXsZErxl+UDv8L+P5
EGqVzelZbuolalS0j83cNtQy30UjgtT/w6x9iLJahEMwx30xMSDTz/ZtO+N9u6UVd2kBfJyz1fJD
67/J+4APkxluLpS5k4EE6IxnU08RZ4q/Xh/QpV31Idq6HbhoAhU6XCIaEGmztzq/c4O5/TJZwX1S
T/PGerjQGGBB0LNGrIKy4JnmrDo3ddQrlelNU+7KiCT6bfPQWNJOjE137m+ttjtghHqjyp0j3iZT
akeddJCK7ocV+y/l56Q33qzEt5X5oEg8fmgVhon0mCm6Pfmuge4Zq+AwQcQpVLtPelLSz9cn7Pzz
LOtYphxFYsGNuLpD5jpCdB40HUKW4wx2lrtddtvRVf2bXDW3ztgLpT3T4E6kR0leyoN9tazVMS0t
DcIHyff32DpCQ88KPLoEO6xRyI26yfHH9q8iPIWZbHeZ8M+qEFCLF4VgkhpSDRo6pzu4ERbIuVAq
Xo/krEuPXLHVWNzChl1In2BcmMQid1gk9Fe5TFAJAkS9SPcqpbTzBufjHW8+4xtmtPXz8JiH9cYx
e77u6YMhKWciZYKm+jv17MMhbxWwvQK/BiLV4w8hmNX3MqPoJCavQmX1G2nvuZ4SsHyeFkhP0Hln
FlfHhtolqGpFOpjDRN5V+UxnX84PAL9431ryL8CTMb7nJkpLfXqT+eyLtk0OGr0wP7pR5FJBLSWt
b1Wpn26nWvt1fUlfACTBGsARh8wL9Cz55OlHNjsJQp0fGl5gSneDoN/Xrf8FGQW7sL7JPIMwZnf1
pjv6TbpHrDhT7zXltpHMndQ/ylvo8fe89fQGXH7NwhYGAb+ghE5/zSCMg+X7wEzkbyOJhYkewquF
groD31TrfkW/pcGxnozueH0WzjY2+onAsphvbld0YlbnbqcncoOgmOXNfb6bwhf87R2heDLmZzSw
r4c6X+6nsdanbgWMk3YMsRQU9r75f+vHsXAbN5QPlWlvUYyWxXUyn0swaFu0+0GegPo4nU9IFGqW
xy3BFH3XFF+wwrAFnNdTeivFy1YB/WxjraKtrnxF6oOS09vycv1vOzU27E5kEV4XK+Drk3iWWxAI
l1N4vQt5n3V7Oiyp1ichtULfS/XJrriG5fCH1W1JoV0azlL1IgIzR5jTKPoQxBhQRL5nyG5iuUDx
s/DOLDeSl4sLAnQsqKp3Iew15L9meENqEGYGbfBpPra1HWROTEurT53gy7/PHBU9AFYgxEFVrFa6
GHdqXAqxz7OkRmPHlfJfSrZxpiyzv1p0MNUZDxjrhdK1eg/L8D90sQwET9Ozxh20QrCVQc5uro/k
XajgLMwCDpFRTALHs/o8bZyqSRemgud/rZ+kZ1Wi6eV0b3NgT9P+Vv+s9TvIwIjbb8Rdfv4qLghf
qn7vaGZURlbLwtBqIVdEwRPr+5gO/6RpdpP8wAO7b3Nb9V25BIAnbSz58yOKN6TJQc0DGyLFWqId
czsh0koleITqbvfzH6tt7L77ZUgv+JVtxDo/Nei/UPPlwGByWSunI6ziPk6EfA4fh/xtjKRns3sQ
k84FjYemo+oOWwbJ50zZJRbVMP5pgPAwAE8DdnXY1DPOXY8q51PW/OycRHzEeA0S1v8j7bx25MaW
bftFBOjNK5m2HLMkldwLIdOi955ffwZ1gHsqmUQSwu29gQa6gAwuFytWxIw5YVeZnhrtVw8zZdt+
oFsKZVq6R4TmEcKxYziXib6ivWQUcJlbHJiKKsoWS8/K5AN7JMEzR2O8dxdbbRon3bPCPnRN7yku
fBJk2kGo/yu8r6iWbviDG9pZIi4yvOwr2vs5Psv2t06jxOyh5eFm3cco++b1b9P4NMIa7en1vpfY
0b9LwQ55f9CMnv3KKleGk1P90hUKfFOTaCso0TRzf4W/hci+PdlEg+z7mY+XG2OpniA2dFyNqRK5
Ughcus7InCeDZ22csBvhBGaALY7WDZUOIObLXPc0eiR6YUJxNZnD3DS7RIzP8yuygKHPFy5NXp7b
QtwZX7wht8mkyAEIFHC2qU/pLvkipkCreV+MxX6MDs1fMPcAqZK2S8Otczk7zGtvAJ54FvKgfXcm
nlrET6A2PSMYxdhtA6fOPqp5dShnUQf9Zyv3Jy9F82nD8a1sRvC3PEQpPFGPXfY2BJksJZNhxm5l
PQTVJ6m9hP5DUz8Byt/wA7cvEOo+8z+AFVGyJZC4PpdQipcwPXuZG+TdAdi0HcajXTHSXtbswq9c
kghsQ28Xj58lL3suh+6fB8vcQnxACQrUNl0k11/QhrFR9F6pvQiC5YQjYIsaTjOqHnJyNDcQK7cT
C3fvXO+ij2p+FyyW0tfHuJLNkHsr05pDmAqATQZNfvJyiU4utVZdtd1UCVk3CvUmEcBMT7h4HkxJ
MKWhGQsvYSGhCaIGvelkli/tpwTkvzjWtdPQzvT5/iV26+EBwZFrBVrBcb45YVKud1IhDwIZILOa
nKwINd3h+W5WePi89ux69Cyqp6FYi3vwXumWFO/K1oLRlJ4nkoiggFEVul5Y8lOpKvUTX+D5QW4P
CTQwAH+Dp4zSgNNlHNQuSbOdAKevnaUx5LF6dSKUlY9aAyXa/fm4DShNAJjoJ4BXpAy5fKT1QZhl
hikmbiAO0j4T5MHBJpCAot2KH1ZMkTSlPRbQATnvZc9X1pPhrgIrdutBUXbxjC0dKlrdymHcYgm8
JexhTFBbAbRGFACnOm++dy/dXABkGrZR6haISDb0lJllDY1s5XSPOrEKfkMe3jjHTziRbtxllXFq
kvRY1AdDy+2qGg5jWv6s6RqWN87a7UtvFsYhtoD6jtD3ZsYlpUuCoElTV/QsFLG56qVjN6Y7r6AP
5rtUtY6hHRTkC5tjYzwmqfDPKw71nTm3oyIDhX9ZHHa8q9rIuZG6nvigZipnLtmlW6Whm8NNgwmM
qfDXmLPU+d/Q/938+2rLGUABi7hGfQhU2WnrVwtKmlZzqUAf7u/h24fEwtpiSJoqtK0/+rk7md3Z
LHtb9M7FsHuLID2FvEZ7kZWtSPE2CJ9twgo1P5BYRGNhk3Cs7qyhyt0apho7kLp8H8nZK32mPyp1
rA9cVuFj1IXQzLfpuFPGOnqAAAJaZtHKd4UXCT+CTNiqW6/NO1l0qLggwYO2ZHFv+Z0yNmM35i6V
M3ZRaNAk3nQGPQ/R96BPyv2kbvNiyhymq0iAqeA5ApMqCTOC9IXRyoz0uq/13M16VJq0WpXPvkqv
eNmnPqms2j+Zvs/tJQjCTo9T7xEp+2+5ZJTnvmzMPxubYQ5Jb76GNMoM2oLXdfl4Fc2+p+FRzl3t
o3FSHqOCtJLd2cMfBUJ3OzznjU3v5RaQ9ra+PE8Cg9dJ51Ga/JsNe7fjCxG2eKNUc3eY8lMp6bb/
Wo3Fru5q20KPMdYfWgtFsx2qdfcHvLrk8/sIvhgR2a3FfWKFI8Qmk1+4Ytu81e0Y7b0SFgxZm9Rj
lIkG7KhT9vO+zRtXzmChYOSEkwg1b/pnNQHMnDBNuRuSGaYJK0JntGgFp6IDbH/f1E3kPZuiwAwM
j9iPR8i1J9ensSbWkgrX8L4r8ptuvd3//ZuAYPH7i3MsCYGmZ5FauLKx8z5HDWIWdlU6WXJko9w3
NZ+Dxc6kO25uAOKVSbltsVIJkumRlxiFG/8pzsUljm1zV7ZO+ylQ/z8tzev3bjP2EiJhiaUUrma5
hnnOu10TO0P9YfwoaDup2fC/KzvwalzziXxnLZQnvU/mcanJRy3cS9pr8MNPP20mIFaWam78I0Li
Rp//fW2nRE0u1syRpULbHuLd/k9JxCT6H+EjdeKh3N1frpWdd2VuHva7YZmWMBIEYm5CVjb61G5B
Gda2A6g9YDTQFhCEKde/bwmmmYWk/t1Ermyh/qSPD7H3xyvPUunoiER3cLHcH9Ft7EFag+c8L0zS
e/CmL0xC19g1fsxmp3V5Kp5DdHngVXoi2fzb+wSVSG6eIxgIthp+1mYSCSVoN0n1QYq5MCuTtKTh
kA1iZo+B4O9VFO3uj2zLwvz3d2tVByJkcSYW6CgU9mnswzc2ksS/b2VtA/4vERCoDaK3ha8gWgLW
omAFwknpU6KelZoewVM0Htt240zNe3npKyiF67C2Ez+RkroekB4loxWHeen6+iGAdz55ldPMHowN
kPPavL03s1iZDsa7vK5nM2yEJnsI5NP9KVszQOsVnSVwKCFmPU/pu4UZGn0sePCUrmnWjpQ+Z9ux
/jwVi6niBIHGMHlFgjZauIUExVWNPFXlGu0Deij0WunnfhcT4ivGQQwvknzqRmfYDyerfgsDdS/b
UWz3TtXuNOlAWSXdarpaWbyrL1p6jiwq03owKHAIzUmMxXkv2lnwpxP/uR5AngzaBYYPtwR9nYt9
7ws5gZ5k1O5wiMy3pH8qtmqGK879ysLiKonStkHLBAtKPzpi90c3H0PiWSny0a95vb9Z5t9arCTN
qTzLKVHCi7jUnRpEPSmLtGjcFpUVh1xjwLshSk5JBIbi302xKenihGyIcugirOj1jsgxqBt36iVH
lZ+liMTDeLxvZGUfQEUxR+JU/TnEi82P3dGcjKZxUxiy4xQ2nDj+YeTjQ9kXG1HgbVphzphas5YR
2SryqAvfFPU1LhYpChe1rkepPo4Gm1/9qBgfDVoPUzU6xHCBe4J6qgX9GCRbhM63Y4VfgOw8TYCA
OuG3vD7oKvzUKIqUtcuHgMf9L5E/ecJuQLX+/pze7hHezSBz/9KxsuUX+xEpjjBC9rl2JQE9iiyH
lVs+CvlWBvDW1YPMY0Bk/2a59SXjb4Ncg5x1U+NmamT30qc8OuuTMyqIRIwZLZ3n+6NaMUcGjLZR
8PT8s6zDDo2iNH2sNATU+mehPQDS62pHbD9VzlSKW6XY2zMNL9//WbupxA7AfYNIatzyj/8Ks78R
HN66JNmKNuYlvz7O12YWW1KChRrhkLFx9ezXGNEVazxW5TcJxUtvF4aEGp5qN9Hv+zO5sg8VtDbI
ZfEvzsQ89ncXTp/XgyWkauOqR5iEPrRPW+Ch27CNUb0zsDjUMHZabRxhANIwR3ckW98px3wXHu6P
Y2WfX5mZP+PdOLw4qdIKaWQ3RClX7R7nXJRXbBymlY0wY7B5KUPIQhf4YixSkhbFmHuNmxTQZ0A2
05MA9TLQ/a+eUWx495WVmZVWEJ4Eg0L6Z2Gs6cjzmmHfumOU/Z7gW4oAxVWTtNP6rTfxSqALGdpf
WC0Iojk7cT17zSjqverLrRuc/Zfi3P0SHxCaPjYP8VPzx/vabczjSgbq2t7CK4mpJwyRKLVuc2jO
RB6f1HOxp1/tDLftP++Lq5HNs/xuX0i9GBWNImJJfbP88udkxd8H/9/xKGSPwHmRIyfBRa52YabV
9CQnjGndPnr2IldT/I+VtheEB736o/dQ9/iUHC3pFE0pzPL5h8w/3R/n386ehfcgdTvTP3N/Isq2
+IJJ9OC/bvPWtcwEEmC7FxU78B/l/OBpl2naTUnmVIY9BhBgXxpycIX1tIVLnbfkvW9YOBNZzr1x
GrqWW4BUbfPUKsmT2dSnuirpjpm+TeKWyMzKsYeJQSeZBiqHi2DhM/NWrnvQ2q0rj6dg/C8rArvI
DxtTu+KYr4wsHhddBom+GQ+tm/SPnQHCUnIGDTIY8YMyHBP/XOlfwo/3bc6rdTOTgG7ZUwDCboL0
XI5SPYWHlm0bOgoSnSj8ZV88bau8smoHTl14JMlGAvW9Ph6TbgVpoiutG0bWjx4dRTMQfqbRl1Hd
YpBa9TEoZ/w/Uwsf005G0oOabt3iQFjQ7BrTLqpDnh/a3g6SHe1BVbMbvm3pn6xEehxNXZlbdgCq
IuuyGGIXSZNYMEQryp/C+Llps30JYQelnB14mn0/UQ7nG6TOg2xteBOz2r2/mPPIbhbz3Rcs9o9Q
D5UeoqDqJl11ieTmTQu21nH1HLwzsVjHNjKtPgNS5SK4sK+lwLa6J1XfGMffAPzeQBZLmLblCCMk
VpRT+L2G3f73z0Cyw70MyXxppwCRHrtTQvqYLOpXSvL1qfgv/5kNjk7/BEKX1IAHJ/pvE4eyNcGL
60TxgjD3W7bWKGe7Ttob/db8ru9eaDNpcQPQi3jD9S6S4Ac0UIZDvV221ZgW8yHYVedf8nBoOzv6
EZ/lD/c3zerJfGdw/vu7iytUYDsK9XlMD8l5OIhOr2y86W6rfvOl9c7Ewl23fSgijGzNV4b6KSmf
Qx/KFwfVwaJ5IHV/1hL9IQsdlb4oeqVeYlN78nXf1ob6LBbU9dXOVoXR1lB/NPuNTMtK2Hj1bYvo
JymJ53qT4Zf7oilJT7zqr1L8Rv+kPeiXsZI3XhSrbgK0LykXA8CKJC72dlDHba0Ifue2zQdxBBhj
hc9eOCO05Odp+JCRuJ/IAaZifaw08TQExRbpx9qKEz8Aa6Wvg6Bl8STU4X4bdXnqXaGvbMU/1nJv
K9UvdUueZc1XzHqtaMTQcKQtcYRZDQVQbEk9UQppFlLrP6dy3Ai71iIBFB1hfoEpaebxu969CmIq
lWxEg1tO5T4Snwx5PzSXYfB2xbDfUlNe2yu0BdN2yiONktrCv6ZWK3iyng6uEHdOH0RHjf5cPHrZ
ZI9dZNglLPHiuLt/PtfeAu+NLjxuJVCGT9J44LX2XxAfDANM1Vc9P/Nwu2/ob51j4XUJKlEqm9GE
QD8XO7PvYNTPdSwZue9UYe1kZnVqxeYT7fM7L/6pZt+yxi7D2g1pfUWa+6hL34rwRy503/XQPE6Q
uOlVth+kxCkU71Cistt+bErUdcR0K7Jf2cRgxEkGgMQxjJuXhKQFAcI+rEUqntp8p39FJ9If9taY
OGnys9mnv0J64P+Ds27wfgWl3W0kdubJWE7We/sLPw0H9lADOmMvRPK5NISP5pBvhdrz5r2xAd+I
iPukQLXMoBpVKCVaWQ7uxCWATOl3U3nRteY5zd1gMu2afq+8/QNcfm9M2tYEz5t5aRxS+LlgDVyb
bNz1yUparVUVrx/dpLV6RzbHk4iMKp3kivdJCLufogJ5ld8Ix7CUy30gIordGtFumKR+Yx5WzrgG
qRNwcbLu5PkXN1Qn8Opp0ogvUcVvZf6faLUX5ImdXqDz7btobTVIrPgt0I5U6amNkPZZvr4hQNbU
vulGSo+FI/nDSS32ndE7Q5DYUwAxqv8AtG8sfqTql6q03OpH63sPSbTFXHbbCsGQgXsjbzBXJW80
R8ysNhO/nka3ydwILrg2sGXl0eiOprEfm0NnWMcCDioYyM9zT68YHkS4aaX/Ms3f2O1rtxbNo+BG
qKEjXyUuXF9nyobfiuPo1vljWxBbFTursyeAly9ytzeeJ/Or4W8x7qxtQeo2VA+I54EMLM6YJ0wj
pJDphHxUsR+QDw5adHJQeZooFQCuNEkwynbsT3aBIrxnWFsJuZUVoAFj5mlDqZUVWObx9TAfKkNT
JreMvsBr+lT/YIoey8gqnbKHKcorHEF0itGmXaYSTn4LTZT/u8uy30H88757vnU4sA6SP4b1lHWg
Zfb6PJrKiMy5LE5uOwCn1cvpDLPIVkXw1qteG1lEalKcaQHyD5ObNA85zE0FFa79Jhn2mhWw6hBH
wDXDpb240oKu15SqqURXi3wnN2Qbgps/Sffp3yeMVmfWDYww9/XsVt4FtmaEiKgmlKKrj+NjLxuh
raTm630bKwkm2t65NXlv0rdlLc+FUAGhpCdSdIP2wRtOKK2FwnMTvSQIHk1EborlO4G61Ra8thcQ
1aNCDZBuzodfD00uIoR6PKyihTnacFLGewOg+EbcvrZMkMRCdkG32MzXeG0liA0twTOJbs7vV7F3
BL73EVXvH0UQ7u/P4+qA3plaDGiyskRsEk10JXXad+MzcgYbg9myMP/9/W5ABFkpSxUL4gi0sMxt
S0k2Yvvbi4Mcyl+gPJUr9twisA6iUDYqLRVnTEyMop9YPufStDGQFUTTbOV/25jphlxGBWHepW1h
cHqyDqo6izdRaysP8i57aJ6z78WGudt5IyWlktKAkwrEzxLnYwR1JzEo2fXRZWiqY4I08f21v501
fpo4g4wmaAtgqNcrY9WCUEd1orjiBFYvqfY9HX4p+Kz7Zm53M5EUD6654M0NtixADBUp2ryZVHcs
YNgRzw3dTZP2EMZbeNoVQ/gC+o1m/gieJQsfagip3PWxpLpZUx4iPbwUnvlHqekladIv98e0sjg8
4hCDgyKWRpVltZT3W5Yim2K43JR2IH4vcKT3LazsNgBsYKIpH1L7RUzgenWaUdWyqclN1wCnlz41
5fhaexJeu7fsOmozmkCEH1rYg7gYni30gzY+4HY2QafggWh3mX3RsgIX0gY5TGpouUH93LYi6h7P
ekUKL9zA/27YWdbehrHz66ALLFcIIscLI7sD6ytb5y75eX9Gb6PZeUAIgDKblNOX0eUwinI1drHl
FtbzKD+QKLA9CHfb7IfkS2ca0j/ct3fb7ztvj/kBTpMGPWLGYgVzXctiCHYEVwsa+G7lUy09iHl/
qUyRJu3OgQgHvjB6xp+t6RX4v10Lv4teIZCBPQYIbfjvYd31B81L8c4VW2YjG4loCq78Wia28FVr
7LPXOP6n7KF7rp6Fw/0JWJlw0Fww8FCFRxJjOeEK/OJzcTy4GLmwm4QfcaucKqHchx7CKj0QvE0o
981ewhAdjYQEhI6IsM55hHcDNLXe92S/nMU+PlojAiqCT8q5M4Q/PfLp90e3bmv2aTyN2FDyta2m
aqs0MHv9pTW18SGs6zezRi2wKivjEGlKsjGZs/O6ehXOlC40CYCVJy7mNXBtrioQxm0qDTb8ble0
SArox67qPqq691nv4i1rNwmXuVd47gmhNAmcVVy4Ur8o1KaGpealNb7qxpeu9B+1ym6MEmp0Uleq
6ajt1oTejhCbxFacUOprrOP1CJPKy0nHQHlRdRM8uGVzIbY8Vp1H4jkZNUezaDK7v4a3R3QeJ4di
bjCjtrT0432cSUUbN+ZLWUEBjc1Tbuj1MfdF6QS241FpvegpiIXmGOfZt5yUgwMNXWFrwaR/zK0S
Wcj6AhrJcz19SnZlt0kPdnNJq5T6uMvmdYfXcAmZMXrBCmHfMV8ioaEbGEoyv02hKUg/bkyFcrPB
MAQLOZEt7go6ievpTwWpQwDVh4n/mfF+npojfNUdarrNGy0xdvhR+TOeySmqzVbG4+YyZYgz7xoP
XDqFYWS4tlxXlhp0bQEJf5T0B6micZGuP3MjRrxtUMAMT2nCQ94NTOci3NEsv/CqRLVeDLHSv49+
y10jBar11ZCn+mfZpDjpsfetrxMMFaXdemHs2wK+pjgMYw8zSRsGRnIKprw7ppXZb+l4rE0DAjpo
eqMVQjpw/vt75+XXYtrO0k7V5E9PaF/ldiCP/XFjnVfM6NyA9CUAGqbQsZgGPYeHopY9msyNpnic
CP4tW6picDXoyNr6pOfH2BjNvRr32oukAJXO9MJ3mj5t94IZGfuilROEluMt7scbnwOwcybCnrOL
M1/bwsPV5VDEYhSnbirLyasaBtLR95Lm1fOl2glCeh3pDILD0yxH+rJgxrg/MTcH7a951E5nnUng
x8vpD+CobouANiQjtXZZJ4b7ePJCkprlP8MhdbyNSeSoUfyVkYa5XumxDBOowMzggjhM/ztJCfC7
UKpOY52ItM8E7Y/7Q7t9LGNwnty5bWB+ti5e5LGeaW0S+uFFr3+pw6cefWUINg/hWyEj2BaUB09w
BHWLh+zmhkTuGJfFJqMbAw+72Gl+gJBbGZvhJVPU6iSXsn+opkbdx3pd2OGYbalQ3MQbC3uLG7lH
Ua7g2c4ojcey/4AuaUwTiEaO1kkRVbs/p3+f+lcXMtaIagA909sBu8HSazVNkNRkoi+9gzjcydon
u24Hge/O3CU7eEIhMRecQ09R9Jv8K720kqNlTr8Fi56tLL5ipsYUCWfpykUJ/norCRLiky0N0pdU
IymXIc8bddCkqNpPuFR/xoFvbsQhK4tKSGfMnT1zI+HymMitqgplmyQXJXySJuS6p8vbWG8RDq3t
2CszC2cglbWK0lCaIJzgH+kKMzL/UfLDYx7vc99zEqrfrWKeCsnceHbfeCHCuffjW0QhKIMlgxEL
8UVEWF4bHqPELQeY9C7UoGxI+fWo2N/fSWtL+N7iYiP1QtyoHM7kUo0vglXtEBP1n4XiUKEzf9/S
ytqR0UZFnpS+weN1MamGgAqkHMrpRa1IqHfhMQ0/K2n/Msn17r6llfXjkoFadCYSIsZaklSYVWQ1
kxznlzE34C7THOYxHBwkvqI0QuHIyegm0iKa4jYMzxv++kCAYganRc2CZjfcz/WB6Ks8lHtjgrKn
br6XgzNOdk3a3jrIwb5Jz1JS2pV4lMLkpG+y6d3O77XtxUpaSQMbmChhe/gYQBOYZKe09Z3xy8YY
b+BKdPzwgJ03qkbFcMlznUV5Y0ZxmV8E6VJrkNTW/nHwniLrkYwxOVGYEi6a8Ou+1b8P8duZ/T+r
88l5F5+MYzgYWZ7nlw4HF79VH7Wf8Wvkdo/qDpZaJz+Cqn7KD+Ijrbvu+FS8RPvkOF3ED/KH8dgc
tPPWUb3191fT8HcPvvugdE4dNG2dX6RG2Anw8miD6qTVWRIRWpkqB5XRb/fn4NY5XFtc3GhVMES+
ODHxXf3qi7j56TmrD2W4C/sX9AlptTjeN3gTlBClgUXhEM0Je2hArue8SYusI2LJL3ADOZ0k7HxT
PqXZhlLPmhUuD/7HnUYmcH4avJtIqy5Nq8yn4qJ4NlGW8H0Tv3ObzZrDTfYrIpGks4AwXpvw/CHj
uR6UF8GDPYkiRLfrEVS1FaVW9k3Jf6uHWNzlA9KriTKkX+j3SZ3aN4rz/RldOaNUNCGxoNf776Pq
+kOy0QuJWrTiEqo977VZ7fSBXhIo4rcIK1ZmlewA9WOIs6mTm4u1ywsKtaTlikvejnYmDpcKHFpE
48j9Ac0ztziWvJ1ACnMfk/JY9ohYahprU5eWFzNLukMZiBBVt9OWhvjKzqfhlKIsvHXkBJdW6mAq
4yocywtl64Pm9Q9QVbxGj0I4fpME88eYTMfS3zhtt7VPgoz3RuePercvg94f29ysy8so5Oc4+lxW
ZMWqh1To7KwabENrAYKfh8LJBOHNr8LL/ZldW0CabNmy1BTAuC+ORScbQ5B2UnnxGu3QDo3Tde2+
EfKNu3LVzJxjITVO0Wp5Y3kTOS2rUMtLIFDQLcHZCY15GAv99/3hrLhLkMv/Z2dxO5lBqPXgHcqL
ZpzlsqIZ/pOUQdn+lCcuffkb8K7515bb0pyp5ubmVPrdFmvnt20aB1pVXYY6a17VPNI/t3lsOVQN
kaPK5WIfSdEWyd2amwE0wYNj7hS8pY8yElKtpZpWFy0KTmLD4S5tTfpFbjVWPsDOxfuqnbKjkGxx
V65MLnzflFUBKFH51BaTKwFRMAtYkS6TlqOjaH7qSjPfDVn8qtHQGjam4VgCldD7S3p79ufigIxR
3iHkUOat9e6AxIAQ0kSo68toVCAmpCT4XOt69HrfykowN8ukEtBpZCdI5S48WVamohCmKoNLx/hU
B6P+oJVWuFMEzYeKR6w/5GU/fI6Elv5tvRUOMe/f08ZHzHfr9YbiI8gPIVyHBgCVseux6rHZxIlk
1RelKmUb7XNybpX1Q4JO+DyNIBuNbuYP8bTUyZM23yd+ZZGNjf65gXNOIZGd5DVNbQbI1vV35DVU
9SRN6ktLJmIPeKQ5TVFablz8ayv73soi0ujMiqJVSHIRCtp+z5sF0rWxbvb3J/X2kM5j4eKdNc8g
alhY8ejmrsOUOZXa8lFpvAgqJ/1XJAdH3/c1J9DbDYjPra/DIIQYmASxzXm5njy5DFNFsDCoiSPa
5oH0S5a8nJb1ytjwqrf3PA9inTeADHBpRiNcWyLDadDCWDWXuvrdDZ8VhDbTt8rb8KkrE3hlZX6N
vDuAGZnfQSnz5kLqDoUSGArtAKliWA4h4s3UmLaQzNgirFnuDcIRisKUlriPYZRfZvDGio4/q9Wq
C7iZ3imKsiJBHqgbD+EbX7o0sxib3BTZNJQmgHazhgsKMiR0sfv/PERE5frVCP4bx/pMp0v+j3tk
aXdx7U59MSSkiquLpX/uo2Mzvg3R5/v7fvYV733JXxPzHBKJUmpYOjRfpTKc1H59MeLvco34PHBS
tNj3tLPA5U13jarZ6DZveOu/itJLs3gOwCozxwEp7+vdUk5pVRTeiLtWD5Ebvsnf9E/hc/fgPWV/
DMd/yMkYoUrv1OfEf4iGDZey3KsyjRm4LSrkJIvmss619RG1Qc/zKKuEia39yvrgHJn6rpS0na5a
G6HTDfJ8aWzhrYskkIPUl5qLlZBEOogwBSDll420nXWIbdmTEI8Pw4B3OqnZYOh7Qc7qwGnaCo5Q
zdC88OhJVjd3rxdycvLK2jCdJA7pjtNDBLt3RVeL00nWE3A+SqHXiVNO3fTn/j5ZOhFGAQCUlQLV
SFVkyZrFu9LXm2TqLsrYRUeB8s8xHoNHmpCikzdW2dYdt7JE88HmqiWZB4JhceTCIu+VNEn6C52B
8nOYNsJbPabGWQ/7YO8JXY17KSYSi2LdOUpcCLuiUODx1aPO4XknO/kkn6KiINcoCPI5whihV7rZ
cbNMQDAvMyGjTpc9URau/Hor+cKoDlAX95eo9Sxbl/NHzarqb8kkVU+JEin2QJpwX+p5eKZpR3qo
ECjZAEbeHuEZ/TWX14F/ccsu/HvWZ0qR53J/CXu1fyDt8yJApfBVrYpmHwpD7rah92b4yotUdFt8
7H9LkdcHeS4h4fnJpvOqXYLfE3lMqKMrwyXy5dKtEm84aLIyUj4KJocYRTzECi2BrSR0T9aE2K6e
dsEJmHexT/2i/xElUfYSN4rsRL0APWei9SQwUHxThtqw4x75xiQo8bNFZTwgklfC2tTFL9Af9k5j
qZ7NgwiS2dzTHF0cP+jhZB06sfNPQqd/rPKyc2j43AvEh3afNqhQZVm+8excuR6oxkLfC3XzHOMv
AXiZH1dJIIbDJbB+trm880fEWIPPyGidzFi+DB5oLPlAIPiRL7x/LFeOyZXpxQ1BkRg9mhFV3UzW
XrTY+1jp0tfBil/q7iEWSLnfN3cT/87bndL73PdORRxu+uvtXhdw3w1iMlykKEKVTN1FkPqCkHUS
WbFzoXGUJj8LBbAVXz1s2L697K9tL/a5mnWtURnZcOmMEXWxksacSd51ybEVfqSe4ciWtxsz+DvU
Oj724cEQTQfItJJsQR/XJv3v6wY2WjpLlqGbFYlTVw4V6x21Nl2oInFAR0/fWP8BcbERfKyNmiuK
jyUDQFF6MePGaNVK3U0csEig9uhp0kmrrOrf9xE0j3OORuH9RK/M9bqaSpBaZmQOFz3VXrsA5V2V
BsHfqgX1y9vGOq5MH0U4FVAn/grfOf/9XaSYG35DEUkfL2FTnsJAsyvzczmeVRpzxl6wJWt60GrL
zdAQDKg7M9bRCuzcONXGrwzgd1Ylx/uftIzF8d08VEk6UMQiMbec43GoPK0ow+nieyqv03aoYc0F
fhyOXMT3Td0u54yXpJ+CwXN5L1/HFnKeSjal0wUd194OCf73Xq5ku/tWVoIOriLcEdw3AOVJAizm
uNMywQ8r6RL7XbNPkrA5F6Ka24Wp9sd+FOTXkcI9pNC+f/BLxdjRE2/sYNc1d1o3dUcp8YynKLX6
g+lV0lOKLujREHvDCaoW9chAapVXCyLfjYB3JS4kUYJr0Uj10mWx5NboimQ0OzNSLqOf7shYqPtg
11p/1NbWi4MG/droRDYag9BghDsIFrOv03zuKrvYSiauuLrrT5lX8t02pS5uCFrKp+gPupMdgt2l
+oG67KHcCnXmUOb6CkXrgzgaUMaseb+kR1GsPu4lJVMuXH92ui8fpF10+KU8eI+ZE3+8vzFWdjq2
ePHhSqG6XbYzTG0u+rqErYb4Pis+I6haWVvwpdtY8a94yQypZfsBDrqeOShSu6COUuVSxW/w9x2i
sd4nPYKSwdbUzW7pZuoI5zS0w+eiwMJSqCil2ei5ckm+6cLJ2JfHMTpm1YGcmvAw5U5/0iQ73SKb
XjnD5EGhuKZAAHpmSWoZ9SGbNJy0S6XpD2M5qo6mxdb+n1cKPzyrf84oHXPJeK7IfagOcWVeGqmr
dkbcJPZYVU9TE26Jyq/sCfbdX0UbKI+IZK+XS5W7RB582bxEmhDuNCNsdmqrpjsrh9bm/qBWZo6O
UxHAPlRvtJMtLjNRqZs0iAzzIpSqjpSJbKLWOWwpo60OaPblUFCCoFtaMYRaaYpBMC9prVTnjig0
5BZpoy8Nkiav90d0Y4u4d9ZmAW9AGoXyxvXkGYJfJEWYWJdaFvPX2PNz5SDIaKLbFc15m1Sit+YA
y1DTVaAvnjfFIgYKaX8zC8MQiPUT20Iux/K+G0qPtO+xb1NbiafLWB5U+rT1qrT9yjvyn/adQFnS
30Ar36wl+59zx31JRxAo4sVaSr2lhXWX+K9jDu0FQlZ/4snfEhlYMQLrOKTEvADpN1im5cwSVXXB
MoNXd7/hO7Z+ebHrRcGSuPb5ZSIOZ+sau/GAMwzm3WfPfuvd3WE0bZ7S1xi8juEXPMlZU13hawx/
dg2nXDIdFPWsxZ+K4CXzR0eunn1ZfBx0pzKtjaB57UNoNWC78DIBfbzYnqKU1nWEM35t1OgUhAlN
NFVT0BprZHYcbnXZr1gjD8f/eQhSjl82VQmeJCQwM0SvZTfZHExAhd1ODKBt398/dauGkGohCucC
AaN2Pb/43CJuKy96NU3hcZr6k5VOPyMzdgx/kw1hnqKrO0b5K3ZDXUEBRcFL99qWliaqSZNt9BpG
wWUovqXTUew+tsmxG35qBIqibkcSsk+0ckzkzECLUiKwK1Tho/90IbncH/kNOQPehgQMa8ktTjHc
Wgw9S1tprMUufh0J/o5hHWWKbVl9YRd98GBFVvZhGFAZl/+Hsy/tkVTHtv1FSGaGr0BMOVWRmVHT
F1SnBiYDtgEz/Pq7qPdunwgHN1C1uqVuqaTcYeNhe+81+KhaF3oD7rFdZqdB2sMjpjILU7vdJELf
XMO4NnTglRd64qL9u5xal8vdZzBFHq0yTgb6DlvPD6XX7yYiA+O9EWZoNocabWVkj9IjGbTW54Bu
PZNu07VFRQ8FKoKeE1q/upLxwpSAZh1cweLGecQT9qUoY14eMuvUuKfWwDLUgHMhZXD/c6ycx3gD
okIFfjJqmX/6thcjhxJX6qGqUsbIn4N8cQpgv/tsCxe1clbhhka6gT4IkgF1bDJLibABlYxz3RtD
XhM8O6WnRffHcgMBx9JyF8lySNvC/RnQ5+vPyArXSmxvoHFiVHD53gsb5fusO9X2wdRqiA1NIZVQ
zGjGQO/ySHiPkv4E2jISAIRZ2nOVlBv7/Kbv/ecnQfMOud1SdbSUr+pkNrOTDiBYmtE3P/FOshE/
7GFv1/4PzmQ4JUmgTcfJ/AXDzq6c9venZG3ikcYuQtZLS1plnmnaUDuyyaq4HoED1keYKNkpNHjv
R1k5zaBPscDD4GqIIqKypYvCqge96qq4grmVyfPTNL/PVfGmVf/VeIA9AYkdAFhU7q6/sETvUmaW
g+msG9hcn7p03FhEaxsCNUjIbaCZhrEo12quz4Np5HkVCzAHwnZwfiRjD91xrd7i7K3teIAvwXHD
5OEmUPPWkgJ+1HNWx9OBQMhlcPbldBydOMlfe+OjNr1z8ve7HXJ4ALFgeEAjqWLFAL/OVQV4fFxK
w4bZpNQCXzNPxDjfXxA3FV3sclhm48qGDYluqAuC+U06NVZRx5b53kFJOCQoKPrnDoqF4lUYfGNY
KzfcVTglqUxE4c50quuY2A3UPSZTRj3rfuUTRPGp9MWD6aXa3695xEQRBD0YeOFaSkxHtnqiz4hZ
6L/mnu5ti4X2HOd/DYVesnM442FfIVmAhZR6qCVJpVm0reM0D7vC3+vTbjyDblajikDwCL7/5f5o
IynZAsLhv3CuwXveU7o9Se0VsKupmrigc/pk5la+S7pSfjTaeozI7LWHISVj1KXoIgpmWHsuDCN0
NQdOI2k57i0Ur8PGhl2a0Mx2D+sqE0R7yw/HgjknPo5kcYnIImNw7KDIiuaRVK1+9JMBkncp/L5q
p+v3AufVPvfHacfYVJ5EwYqnlud2IMEeOFN9dsMEkwL854BDPM3q15Lr9CAq+IzLHs1GjXdRqhnZ
A0rb7MFAeftDOwsYsrh9f7g/ZcsRrs6YiaY7jF8IygX+cgZfXKHCwG2Df2ziyaqqg5no9R45/xja
LkrMY0X1vRSuOPu031r3t4V7rA2LoKWFBBn5lJodZ7NvtpWFd1sP2QZLD6VuHLz5NOTxaB9KUUSc
LNcd24PufLo/6pUzHzcKyC2QvcRT7uau1bzZ413RxIPngT71SeYsdpczeWOfrR0ll3GUC9Swe6OB
u3oTJ3xvluf6A7G0wE2+eItkuPyn21INXztLLuMp678Dvz0F+KaJRf7Nk68DhOr9h5Ki8ojVc38K
V64alH4AplxMExbI5vXCadwyBZrIr2Nu5NZJejk6Lx6clAfa/bofaXUSoRiLGhOktG/c5xJZNbSu
MChLPjWjHXpolDtFBnm9HyhzfwZqrN2qhBpro0M5Hgwo5HyQSVc+nOZLJJ5SwwGZRTo7pXkWeOJ7
br0PRh/YtNil1dGzy73XhE2SRQMS7iKwj3iVBqX2kPYhsmwjjzr/aSL0wZHwerMBL/He70/NjRbn
cr6izIL0H98CnUDlIO8yz88KHwceixaybggAaSNCJNrpjpzaL+C3wPktEwGIvm/3Q699lcvIxvX3
d/vZyxO7bOK680I2O/uWldGM3o/mDXuW8B3h2SfQ4DZ21NoKByVtUY5FEwN81+uwHq/0zCxYE3ug
RbSyCrP6d+7/cOh74b/eH+Ha0XgRSk0/e9bUQhiYW1uYAlcD9Ol0Ojx7DoCe5myIHdQx4BFOqy0l
2Y0xqmWXET2nWmsbnMlj/TY7fTDpT4yzaMy/0PLn/UGufkYTB//yalvMv67nszTrfnakaOIsyQPG
PzRggJcfiFfsDD9/GegzEVvlmbWQDr4dEHwAOMO78jokXloGc/qSxTP08SGdxo+1XVWBbnIrpNk4
PfrSTgN06rVDNs7jscuyZs99uGAM5gx1Uif/OQ9+H7Xc6o6eLumxTpg8GrjiEz2rovsTtHZVQIIJ
bRyAFHBPmte/VvokQUERt1Qy+hIkvKo6eRS84LTRUkgzii2A89rJszy3oPEDAiZosEo8b2Z01ioW
j/vTGP4t8345Ly7/urJrZ0pHM0/w102v3evDW1l9pfYpSSDEA73JQ998l14aMQ9Mlfj+PP4hZKmZ
BgxOYGcH5D2stJV3Vs9qf8ImYnE3s11SPkKs6a0z/dDKvR03+re+/Am5HGd8GMUrp33gf5zp42TT
EE9lZPvDY0YOWgk3uOEBkuiQ3H5Ii6DStjRvbnY9OsqAYy1FfyBCbjgIZC6cJis0FjvuBLl+Ho7J
syefWkKOvCneUVyvN27StWc2xoByO/ooaKao+gSZNba+T0bMjEzlIRMjHv0U1CTYls1hIQz6kOHe
C0Zj5MfOtqcXo5iqQ272foR2oLG1RpYVdvOhcBiAM7VU11VQjdVzvS81xmKLpTuuH1seJOmpdh9q
LZxfTXeCA+JL+WNjeSyf/yYqaBkGOpAQNDGVlYkK2dTNXs1ikut7AOsbiFSkP2nGAi+1fwk2ViEf
vW9lvS/rMdC89HkYhnBgM25/7UsKWTaLp0em/W5N2DdtisesHVogowNzgdcuRNmUn8fgrOWQsWfx
wIZvyFT9UGshH2F5VXcyGKRQzNIDPExq1k7rm3ajEvIn31BnB18CvRsIfy3a39enQuf1tebVnEGZ
dIZkKB8r1BwLL+2/+njvPA3cSRY2ywx3Suyno5QcYmm+NNtTVxQGCyY3ZY/EatPPrO7R5seCkk+j
YbFh6Z5BP7wyy6/3v+hqfv8HhI7DE3QNVUfBKUjKmUWwjozpobHHk8OToKiR9g7prnoznccsCWdh
hZCv2sgS1qoTeFxAlQsZIOTmVekvHap5TTkamK8v5SMNPPzHRO96qyTxf4zx3zjK9dmVY+kWPuI4
1W83ec68xcnjlbKvs/BC4Bd2vhPoXvvib2X6t9cEdskiw75I42B6ldOU05bXboXtkgOOCM0dN/tZ
bbIYtoIod5E3Uh/1a9wWRpzOTSDf2+Q5HbxAChYVxbGiZ/Oraz+VyDcBJIsaJKHaRrawJAPXCx+v
Q8B8gI8B/+XmQ3KbJ1Y3DbgOLbo3K/kuyZZo18piwUsQvgeoAQIDgM19vbkgJE7kKCoe61MWluC9
0MYKQCU55dVTlkLgz51CTj41ycbYbvO867jLv1+8vUlWDsBXIq7jPM7iYdQPln8o3NDcAo6tfUdU
BRcQqQlCqgqRqxrT0+q05nFr+3g7ZX0SarbJwYdNN9Hat+c4BoVrHschSj6w07selBi1HhK5gsc1
TFzzznpmsIV3FzZfiuuKsyMrtEcjgXytX3/cOHGWXExdLJDshMgR9BEXFNN1bJ7MEx9BDot9wGWh
LIBEwyWZA+xhEfjgZI58aqLWgVBv0bZ0V4+5CL1paE9NK6BODBPvjav9JpnAXQa3W8dCewSoGrXE
keC0s6eB8NisjTegY18dWWP+3R+NPZ1qqz6649bJt1xE6hwsFT0EhY4vNs/1HNiGhFbF0PBYtsXO
zWAC4bDTNMQooxt8igak1mjEhCUUfesJVqDJvDHmtcUGCtlSpl04a5byA8wefBF0n7DYnB6ZJXWg
ue8gc4Ax4NZYb3NzyEhchFp+ysUGKrqqmUsdniiymb+NY4FU4Xc60N8p0x9mV4TCHJ5yxw+JNQVj
WT220grTzEX+Qg6TfRzZFvJrbexoFOnohaHzciPL2Jfc56VLeQzplIBQEqATK9lWwrg2bGjCLtVb
uHTjTXI97NKisIhArSd2EnlomRG0xP/FLHaEWsFuY0utbGfU6ABhWz6oBVLudSyLEzMfe1/EXqLt
OGEhkV5MOxGMFapzs9Tem0aDUDQvn51sfz/4ytkP7LlPsH3A0QFi6jo2ug6NC2FIAazbe+P8mNyN
DGVlHlHjAZHLABgQV+jy7xfLhxmkHsncixgMas0AomN+NuhzugVYWlkUV2GUEzGz+p7ZOsKIL2Zk
fezf78/S6p8HBh5IBpTi0J++HoVoJ7Of+1nEFCQcQncTpMlh8PVfBEHqiWo+OszQNbwO0hI3pwyo
23i2RMgzWAShBT/8LaVtIcEAXvOfKMpi433q6VOPKCKygo1jafVj//u31a4OyWUHjwN8haKSe5dq
ITF/c+O7l/03i+oijpozpSTndECcuTt5CYSbUhH4xYGVW+fsChZhmS2g/GBfgLNeLd1rdV8MRWNg
a1KgHyCeY0r0D6og1wBBCnwoNUNXtz4g+8zOUnqH+ytifT7/ja4sO5rX5cBhkBrDhyc0TZQYHYgg
SygDQIj6fqjlsytXGigWuNdBGULJSH381KOVJ01LWyw+h+xNrtGDZkiocgNuQgedQQvSIItvffXs
ANC2ux99bX+Z0GICAgXXKUy5rpc+8F6N3oAUFE/iFVybPZVFME/NRpSVIsBCswSk64+tEhCB12E0
vW57w2FtzHMd9Ecu941p7OHb9Wgb/d5PtSdWHSGRdPKdPipmc2/b2vH+SP+87G8mGlqfcHgEURr9
s+vfYLiQs9I90cbQD//KvGcbuH6ikd3k0wD2kj0KLqzWInswAsNt64Dr/EmbzWMm0r203/Vsqxiz
Ovd44CBlhVAYgDfXPyhLHK8Zoakdgyo223kgQaDO5o2CxzKqm1FfBFFmPm0mcEF12caaNh8mhwfe
9GKK7176qhPotGx86K0hLTnsxaXjZYWhUWD2Yq1joGf2ZTA5cWU0W5tmbX8ub8P/nTo1DaNEK5CL
t3GXBFb97ntz0Blf6s1jaLm9bmcP1FZYY0ElVs33JWFW1oN6HeOVBHcjY5dmJ0g+Ba1u7SZ7Y/LW
B/VvMGWB5lVjV3aKYLXz2/e/pt4ZXWsTxeP7G2HtwFma1dDnAFbWUZfdyBskDePUxRzvI1L/kPYX
CajgMB5I+W6kj2Xz5X7A292/ACzxzgTWBoVmT33O56acDRumscjaeZgPddTaPOAgXgBg75Nj+VT0
/GCXeWADafO3ZGgoBy+AlIXtB/SYoVKUvSlN87JBbYv6ZyR0heiCVhp/O6eoq0K4HjQ7pJMQulQ+
XdpNNpkdBwWL/nU8pafe2bvJQdceTSqjbAu5erPLlGhKJkFLrS8nYjPg9GI96cPBygNubAGqb9tv
Sxi8QBbOBL6er5xPbu0nReJ7LOYa6jDu4PCQuvxhTIkW4A1mfRzMAiQKPDSPlVc3B0MztJ1He3Mv
pu4RtyUPUOIZomzptt9fUqszADTZ8uoHHk/N2HwIgpaZTFichVb5U8zvzpby3M3OXwZ/EUGZ44kW
cHkrEKHN8Z5k9d7EeUntAD6zz2a6MZzbStt1NDV/67mdir5FNMpAQYV8t1V0IczIwrLxnkkjA4Hq
YldkAU4H7urH+7N58xRRoisfWuuGmXazy2JbSyCH6cxJmLtsCy6w7IGrsxRRAN1C8wdHjw1hLeVu
QJLjyQRj9KrDzI6FfZQamJOnCq0/d2M/rk4ornkYQDlIO25I4Cabit4fSx7bkNEA8fynK974oO9Y
Cf/PSLj6rp2Gbum57SBeEd+fz9ua2zJU2Azh1oDyLWAY10OtJwiLVQITmlnwNGl+g/MQNVb3ntlN
PBbas3StB+juvDrzlrznzR3yJ/LCcwJnGIVFJZ+bm6bS7TLlccfJoYNslvZdtP4BgnSn+2Nc24EA
1ehw2IKVGyRfr4dYZAJqRAKFEELhaJ5yzwwzTwAmgW7ixu64XZ7YWyDDQOluMStRuxOyn6TlNTqP
6UzncHS5g6yi2/JC3oqipC5Nrdmyyx0ej0aUaAHn0f0JW1mSKE/+kSDEExB9SmX9a5Q6uN9cHmfv
bV8EzegFAz1A+n3KzNBJ9iPfe9UL1T7dj3vjNoieE+wvkXMvqmDQ6lBOsrGz3EJvc7xlhAGsTIa0
1x6RMOWEaQeIvRjoRjsFaP/lEA2QLwHXFm5IIEYgO5D0DOAuJBlTwV5NKxt3oibvM+SpjxNcUsOB
DNW+0vieJwRZkUVeGyvNnsvJNSGyRAcoxVhynwsPUp2uJjYWxvLLr0+UZWTY4Gi4QlNN5THNM5ee
STOUUEyxK0S2A7ll30CK/CPqfz2crQOjl7v703l7il3GdFSSJSyj4ME1pyLWPlfn8pv/qQ8qvBk2
zq+1xYiGvO9A0BWNU/WtYoPkUHoVQ9kDfomhJFAj6GbCN94GN+qqy9KAijsYRsCb4F20/IyLdF2r
RQNho0bEhv2YZvTzOLUh0NiLND6KR4eOFZGj+ZBTGyICP+g0nV+yGSRJWFN5+Q/TqbBWQIJrQoZq
b0k/sAFKBGhkM/7l/qzfHmvLDwW9FY4TyMXV+7E0K4bWfiXiqnybx8f0nICXp2+Q7W+vfARBRrIo
zUJMUyWgA64wzr6HipyRfOTd/FTkMuwz6wEV58jPNpQVbs9PBFtUACGdozsw7rie+jrxoftSCpTn
XACbSn4kRYLUastfYjUM2oSgXy/NH7U5knXYoEZLRNxB5iiaGy9Hw8ckR2grbEk7r04f3rHorQNr
iYLd9YiECaGo0dJF3BoPuU8gy3XMwCSj6ee025i8tY2Pjg9UQ0BeRyNGOUrznPO0gBpX3Ofaz2rx
ccDLeQiIALRDR6WcsM+Eb4FJV4Oi+QMSEpDTYIxdj6+ZmxQUB9SE3P6QJNCslXkAcbcmNJHDVO6h
7H/eX/S3jGVsT9ys/z+io76byEwaQ6sdLMiDfqJa9NkMrf20LyMZJFETjiHMAnbiYL55YbJxzK19
zMvQyvJMBqdj1azhY2qJ9mb7/HumdxETvArcaqghsGF6Gw2u1ZCwsUCVCEcRUsXr+RUuT+tiqc/w
8mTtKI7wTgcn45BWm1THm7o/JhYao5B0hvTNslivQ8FvRUfbEEWRafyWI9kOC2tvlE6k26fMs/ec
vPpiyzfnRhl/OWzhu7Bom+J8QUpzHZSlLSqeedbGth413/i5OU/n4kNy0kJ3BwXdL4YWuVvqmGv3
CMCTeP0i8YYnixLTy4zO1BvexkBdAGzTRfrfirX+GRWOTCjUoHQOgtT1qCqRNrWljy1S3dei/ja2
RwpuhJ/twATfZWkdWtlWkWntCoaEI1BMiIrMZllIF7eWp5WFNQkTdbPUfnC/FE1/0F8pNJ0hRPMJ
T8aNLGMr3PLvF+HalPZuklhtTNopSOAcIzmklsr6uzCfdeORoY5xf9+vBkRrFe0/kDRuEFM0bVyt
Z3qLrpQ971OvhMM3jNMPZV1XR38Yu13ToS+WwBlw41xduy2QIS6FGvRW8bi+HqonzALKhg5mtu2X
hDRr96lbVFGTdjS6P8i1lbmQrhbZEbRyVTVcmfFxEknexXRq+K4bjDpwU9wa96Os5Q2XUZZfcfHt
TH3WS+IXXezQJMgLe2dlr2l6trjY+GargXDJLtguyNCq3Tank7bfJX0XC8JDQ8siU55z/XPnbwVa
mTdY2PoLYQxYeCiMXY8oZ74oOzeTsVEV846Uff3iJmm5Ad5YWQhIsvBah1HogkZWDkhJkyFLJWwh
cM6fgQGK5wzum3Z2uP95VsKgKLeQ4CD+Az698uaqaO0Lk7ldLPM6QFs9wKyZ+paQ1MrFAgwwqK0w
YcNiUCmkkljJ5OdVH2cODOO1vi5CNrS/JeCV+wokxCc2OO3GobE6MhTOkL0t5SmVu18WlaFzLUPM
/J8u+2BWL1q+8bBbWXK4RNDbhawk1Ew85RiEdG07egC8xS1BI4wOthFpDPjRHsaGUQtI2sYSX1l5
JkAeeO6jGwuJW2VNAD7kT0Zm93Hd+nw/dc4MlSTIsN5fEmsfC3sI8sfol6JvrSwJO5ndxCmHHlUi
iHwl4qmZ7dB81Tnbe7R+vR9s7U0OkhiONGwklIbVq6RlkmRpbg+xX+njS9ZVduRrwojBxrSPGt6z
YcZ9KINyzdhTkhsP0nDkXpRQ4rr/S9aGjZ4UGM5Ifhbtp+ttza0CfW63GGK9c+qDpQEXL/Qxcrr6
3XDKDxOW98YKXanKA2KHWhyo3uCUQVT3OqTfsrb1LU3Gzpzj7gRCNRJ6nu99VnbodbLmpe9qEiG3
0F5w37DHKvVRsiAgjRBX23JTX8mur36NcvVoKCaNcnBkPHaERWaTdDvp+FoI8ag6Gkszf+iZCR5f
3/YPuky3kEUrdy5QRUgmgFVeBD+V8D7v8qaqqiGucdG6wvvmts9d5YRz93vm8zFLyJZN/eqALyIq
BzmImD5MthGRZrDCkl/5uUzEcWFSQdjPfZqyz/dX2MpxgbIr2NeoCqLTq164DRgHdeI0YzxDzreO
B38Mkgm1ny1D95WTz0KNDrRmkPZvOXemK20bvhRjXEAevYcDHrpyD7X+5f5oVqKglWuBu2SDdgSt
z+vF6wF3J6gxTLGw3SdTA9c4tehO69otrZyVUw+3Lex1gaEEIVgtqJKhS2eow81xIR3tAT4bbcSZ
wTcSr9soC9DBx+rDrYv/VfYid4aJQ2xWxlreAKApAmsLTnY7YYgAPC0er6CmoJZxPWE8S7U0TbDc
2onvfA5mhOsWIfyDt46V5WV4XZRbAiEHAqwAuR1RApVIS6U+dkNMpmfNzJ54A2HGuXhdGn1GwOav
dfYrGX70w5ZM9+0CR5dqeYd48B3Dhai8daycGlZC2zEef+T+TgL11Ee6uXEJrk3jwiZyUPrGB7OV
XWumMtNBqx1jMXE4dHcgMTdh5/2+v7pXlgOA+GiSwNIJ+s2qdVUrNfiRwxo9JukHxoqgn/+5H+D2
uMNSAFMFfx0WNXhmXK8GXcpCOHVKYuE2w44VxEINxRk/At0X1dVifggjsN042NXGjbsW2ENVE683
oO5w8VwHdltbp+WcE0D9vUBMe2eEGZoWjiTMJbAJdEt7e+V7of+LLwU+LCqdKgMs95JysGQ2x3zs
AzIcnVIG43S4P5vL7lSWPNhMqBnioFi4ZsruLVGiwplQzXEzHav2n8y0whK+3HhB2c1GqJVFvvhP
Ie2D9joEyZW6zMTqcTB9MYOp4e1HKl/nwYkGmAW62ny6P6qVRWjBCBPlZ0wgtLCVlAT1YOHlRJJY
VtQP3Z5kkRB8y4B55QOhPweaNPYsHvVqDT9xKYxZ/JHEaTWENY3nlIfulmrXspyVDwQEPBR/seYh
QqY6V5e50LpEM0nMq900f9BKL4QVFJzLD6YJFdcq2Rnk+/3ZW/lQEBqEfj1EyaBXpH4oYMGTsrQ1
EvejDTumtoKecDHMQenwU1f6ZONjrSxBtFSh5wZtMvihqIIVic4tiztcj6sXAQc07rr7RH/0gGca
6y2lj7VYEOMxbByBqBWooJimN3zWJo4eoxKf52PUjnmYl9kHZjwOb/dn8VY3BoIfEDuAGYHlo5mr
6uGZk94XgrZGzDTrkIzPmZZC708EDoQ6GflnagNo6EMgRt9bdfNMZbIjWb2bB3bqM/2FpXJPEv/z
/R+1coZd/iZV0rO3QZ5tRmbEJct3cx6NyV5zHjrrUHnn3uq2LtTbYuVSXkN1DUVDfF2Vozlm3oy2
bklizTnStAoS8z0XNIIWm1u9lNoZTV4wNff3x7iy+XE9wFRscW699cXOG2ENnVvrcVdNWTC4cgRl
NjE3TrOVlXQVZdlEF+UZt7KkO7eFHi/jamwwt/QOpjNzmBpTYBYbqnJr0VBQxzwaePmAK3odrULJ
Kyu51ONWhxg9C43kGbTgsYuqdmOFrGz+5V1lLs+qRdRlOfQuxmXYJSNJaulxLtydXcgSfgWFhMo6
IKw13Spnr6xHlE4MnDb+AvZWW0ncHurBnhI99oc2Spz0BXodhf2uy2+6Bo+7Ib6/NFYejsgfwSmC
LCF6rsi4rkc3CLekNQVqwkBBjcv3uflt1l1Y69PJtndjo0HYFWLV5ZNf+k8y2VLYX2mLLPkrCrm4
bJExq1dG4XbU8VKO/Vf9nIr08wSpR5innLTOeWCuGUyAIZXCPCBz2hc6+d6OU5g68sSbGPKG53yf
PbFXMM7vT8utLi6OXczJoqYFLyF8/+tp6SnsobiL4kHTicikiGl9FF6sD3vqfS2KbIfSv4dGVfmr
94MU1AkBmDY9Syhat+QXBNafCnDMEn/rh62gUZYfBpAvoIU+BJqU70WBbEgBGcN84fEywd2pSKeo
yFnguv0u7b1gsiDwQqdDu+mstnKMuEhVUOdFkx6gFCVd0flArc4bjLjvYYArNcmBTNe2uhxr2w2E
LIhCQexlIZFez/ww2HoN+JIRW/zTOBSR3c4oZZj7pN5SS1s5Qpa/D2A4sGG3Z3Fb5GbmmZUR17MZ
lVUaAe0CqZ80yCG+w7zd/SW1Hg1ZsmcgZcZj93pcVTqa0DvBh6sKz91zG8+aFFTY/QgB0mBEyeK3
NmT132cScJOFkBcaVX+Q99dBc8cpM9edDIAqPtm1GwEeveu156HrD069VfVZwRjidsGTFOnz8t5R
pUgskfUdHOyNWNfmXQMbyR4aMk5q7mYyRRBSCBOHHZ38Jc2/+6x46IefTD8OJiRIpmFjA6+tIhRG
IE2A9zfIp8psj86g89mYjdibTn77eZDvhfs2bblPrEaxULJwQcLHjaOcErqcfHfsIJJNCvpRl+Oz
KarmYHvdP4nvbIFVbjHvOJMWZhMk99CXuKFsTU5RNSVOrLhqUfkWB7/cAxG+t9vyYSTtW5q/1vIH
83ddbwWzT3YG7SJaufj/buTyLabmytixQ6FGDeIySgOqvd1cD2Nd1NSKm+rgjwNEgqrAHt+hY3V/
39ySR4ATuwykTHKa2GZNxxKBrEdtAEIlLaOph7W7Pz6Zdfk2ea/QNRH6qTZgZjXTT1WrbTizrbxr
QNFGooF7Ga8b9eFZuHJmkFOw4rlO0l3eNfKYFIKEjQU6wf3hrhyyl6FUcAxsxXPCi9GKq4Y8aSN9
L6GieD/E2pdbuCnA+wG+iXencihAQJ9VuWXFpO7s19ZAi7caGu00wrN9b213Adbi4ROikoRXIfil
Srwafmv2gN0Ty6neCbuLHPfMbCtKu41G19rcXQZafshFpqb3pCxwHmDuOBRi6jwYvPj+1K0tBGx1
YCVxwoFEsPyCiwheL6gcjdaO0QziMCN3AZveAC6tbXM0AP6NoUwXLKKYSyphI8C4m1iYtSdfKx/1
pN1P5MQMYIln9uLTqB8/+rZ86MUH1p8Hshcgvdwf7tqXu/wpyoSSRb68AnoCNyTdNUYbLpOaw5LF
37r1VycWlxQSebgrACd3PbGT3U54M2JiKYUWWA0hqLNRbNRl13JdFLKR1aFTvWhTKEF8h3MIALh2
nFQdpUGpt8gzmY3Spitk1CRm+mTo8lValUuBds9PZgJKStO77Mmzsi2awerk4mIGMxYKxTcCvbZf
m00tEzse+0PdP8r2yT5vLtitIMo9COW6ZOKQO4wbAzZZ82OSfaRJEf533+9iMEopMO+BsSPSt2NR
sqAqvllQTJTaRjazukgugihFLFTSqryEBQckLA7GCEuQVzj83F/xa0cIWrD/+SjKBm/6tE4zgXFg
rlrrx+D9NSMatxm+ONzMfAiN6OpVkviA2BBfOHHm/xD6DDjo19ns8Wr9fX8gKx8ejZQ/xzuEM28k
TRKIZcncqhEng3RVCzejHfwfxa4pc/4M6tjWuNaKO0u1FL0oUD2B5FNWgMvaThQkd+KBfDVamOu4
L+7wWLf1C83S0IEYbjk5H3PnUDhBZbtHrzvJs1VCL2lXb4k8rw4e9aUlO4H7rloi7K1mLmpovsUJ
Xm9V86qJJHLFiz9tcT1Wlgvce/8NpGyvXvQeA8ADy8VJA3ReIef996kHFgqKNsAQodKuttBLNPDJ
nCzf0RgDVqCsDsxZ8vpfLJaLIMqqtxc8aZZyJxbG0+Q+udUjpFOGv2aXQ0wYmBpUbNEVByJFiQKF
5M5LWO8s2xdt+gD7F9rlG1fWCgoAUZZXCEHHBZDu5R12cUVL1mX2hFpHzGkxPQ12ctagXxZJDrCX
S2sCDX0fMoN4LbGTLj3vUM4lxMaBySr392d15bjCu9IAXAVXzQI0vf4lJtC6UyOpG+v+2bVh3O3s
+WajbDXIYn8H2RkA9tTkasqHceBu56LkfoLek2k8Ju3H++NY200gHPwnhDqOPmWl3iCEb6LClunf
e/alp+C+6BsQ9q1AyqfL9GwEmYa7sSm+lpkXzfKc9rHst9rAW3HUPEBLHOL1PeK0p3mw36p0emF5
/kuSjYR06+MoTxe79qgUSeNixYPaOgZt5sHc5vf9z7MRRH0x5MNAE71hblwQtJpBP5b5Q5VE94Ms
U3LddEHtEw1gPIDQwsFyvl7Lbt8lDp18lCXhr7rDuWeETjmZO9HMfpiDtZHlaXbMvG6rHvqn03sZ
GbkgOgZ4YKIfhyKh2rmi8L9txi6Zz/aHuQ+SZOfBsCegb/RJHucvGj+0n7wT0L6PlRc6z+1zYR3G
MXJtKMFBUOChg8Qa233K9hVkkOP++HfT8ufHAUmwQJxdVAqVlZQ2I3FpLsk54Y4IB4mOWqOXTsBY
pgXGmLCgnHsS5KPGd/cj3+isLaGB10W3DUwg1E+V+9aHuzzU4AdyzorAiGfvdYSIwvfpH/dBlAdf
3+cQEfo9opAVmjAJfcnfs3wjV1IX3p9fAIQNCoJQJAFr53pNWHBEL8vcJWdq0wGbtZoCg+tuyBKZ
bWR+N3jrJRYOUhQegWLEkarcHcTmfTa2DTlHTfCNB9++9Ltv7RcWPLDD/Xm9YVipkZSV3vYgBpuk
IucqkJEdlEETLP+v3wGVcnQOfgAmVcgDM9rnMniog4/2oc+D/n2KNvb16he+HLMyvzl1odFt45d8
af78iGc9OB0+BnPYRk8PRVhvutEsx5G61S4DKucv61Le1eb/C9hFbhBJGUQ8XMYnd2kYhuCUbV3X
a4voMqayg4o2NcwUbmPnx+f9P//4L4eHNApJ8HbcOIpvykjqd1XO4nxw+/8h7bp2I0eW7BcRoDev
mTTljUqUeyEkdYvee379Hgp771SxiCJ2dvqlMUIrmC4yMuLEOfXYLm9vG1MftpkprmmsN3t9IUUw
u1VRUgQEcextkqbk/1IQZ2qDWqudElDJf3iFUbwOT2FKZIfQnni1/if4+3jTTr3zOLaRrxRuADVq
pCNvT2IUOCBXKTvWNiWGck/MQDdnfonFZcnIZKVkvsEpjGAkWmuk24GerQHjANEWbpq7h8R0MJOF
iiDL1eEZztq5aKav0bu4Vl8AWvaOoBlQjGibpkTxKYitK9XwFCL+m40iQ/kOpGBj/8r0qmtTwJjj
vuVsPSZ4/ociyUXSR6b6drBpuBQUj45reubAFaigjAkwLgoDt0uHlISqoq+yt5mUA7nblotZ8/Hm
uGMIHyf02sTEo+UKtDoHRujt4eKE5CX8/DA5Yq6LbUOGJ4CeiLYHC09CDsZqBZAS+bNgf7yJHg1x
4sfSkEEHLbo8bHBgFEZM9I9n30gtVfetsN3IsAznsmLgWxxD+rPE/r40wZOzwXJdG0eq1NtZ1B1U
OV3VTLmk5jCO4NEIJ0cDxGYyj0pqb/Ou6ZWVwbJrNcvN0smfH8/lrKHffkaAoIANmZwNqfAkcRCC
weY8G5rRWvWTDqa41D39y2A7HQ8qDWC/GBsaoYB+uymhFt7Fqer09otAcA9wbz19K970tyNHnjsS
U84lT+27Tw0jI9Qj/fZilye65LLnrobrr5isHOjp4qAImN4ee++lPSNv2yXqibn5vDYxWbjI5+I8
TrBwEHcgIcgzhbYnRb0b+CXJs7t36XgKR1ZeKH6I8sh3eDunlS/waZf4gx2spbd4xW3BXRJ8xes4
IxEkob4eb5TZsPnK3JSRTspb1QtDTF5Tk5pu952nd7qZ6OuUWgrdGa1u2O/O8fUbAZthfF7O4OFa
2Kx3terJkKfs8G3su7E4eIPN9/tcaSDEfmZV0JEPpK05IpWfyP0wob+EsRn3xd3uRdIHCQ2QGwKy
cTvT4tCE4EFJB9uv4GcCbdsENk6k4tttAmcn7bvko1Gf8/CLLxsCirifrst0zfnrxyA50X4er8T8
LIxTMbYTAYQ3OUxFPCR4ViWDDQldVK2aQeesNgXNLyfpam49tjazoVGHwr2FdnOMXpukSBONg4KS
E7F2IquxKTDqi6T6JoTAAj1g+9h8bG3GtyK/hlo9InNExVNcnFAIapM35WD3gQSsaeWjOFZq74+N
zAVUI0MrGi7RJoUc2OSQClWtBqzHD3bERCSOC1JnB67G9FUGcC3P0lCSCtVAVYaAsQvOPzQPpqqq
y8vgi9nZHQM7XNTa2Id5u7NAHu2GIacOdnyQX4Bt5Mx6oxTb1AyGNcSODwFhoNu4CyE17C4Eynek
9NhB0M6D1hNo10AxOUVEKxEoJ4K8Zu3G/ez4Sxq9grIWNwARh8/Yr6yhPXmoBHuheKn8Zh0wjpUj
e6281RIp4wo9/qvc0ePqM/dSXXJ/pGEg7Mfjpfp9dE6OHgJQlEKR2R47VCdObhjkiA/ReW+L+/0b
h6faFhFH992ZeAlHiILTQk8OLuUJvbj6+eWx9bmTdm399+dXqb/eBctPmfSD3ZWb+qlVSKy8sozZ
CWiB1OHXmYU1uSsojWsCB4MSKjvmJ6YZviRVm6bh5MF2OvCWQ4XI1QzHd0BseQCtUiN6kOCQN+xz
zBu8sET9dQe3+LXOAduBtwa0xqZ0f4HM+rVXMYNdb0rjrTP1tLcixgB5OL3oTUuWiP9mV1e4Mji5
kIceLAcqSM3sLpdIBqBM1dK0gSsL9e6rBl+bGtEiAfNe8+26QGwdGO7IjEIJuitbrWgVvqHVyINp
oLZdcPozPl9GSQUiHRADADvCxOfLYHypmLjCp3HkQwUH4GcZLmTiZ00AFT6uuYKc/sREUTmBVjQ4
gDEBjcaw0uzuJbIfb+G57IOMsO6/RkYPdLWFQyCEKpmHEajd6zxNKXJ5Fq5smermYGa7ZC3tzFYG
plLHhqosuID84m3YbbL3zaXs1vz+RqMlCjuAq6IX9vZrBC5reFfJWNtVxO+g9g2+XBdtaDDRj+g8
y60ZMH9r31S4liSS/ngq5h7sSOJDnwDxLiBa005PJU26QBhy1m47hnT1m0/YmqVQUQ2jTd1BNzZq
iZdwZuoNhMleomAh7T33EEV7zUinCeg3kG+T7V5HA5jQPKyFE1xq+S3LzrJVv6gu9TxTfBYvQgdV
hZIFeb5Vgv4OupL1Ed1LC05mdJlTlwoWhVH7Dm71jvQDTiCT/UhmbQgmCewpfyk03V+Xni4WetEv
ZODHPXxvDJlMARwykLeZXLWKWg5iG7mczamozOEcCSKpy4UX9twtinP6XyOTS6LPc74LGhjRSquT
X4KCgHM9bt4W9s8Uaj26xysz0wszbPKSFxkG+6dXqKK9V81LHGw976xK+6gzGsRg3PqxzdnpG2M8
AYU6AIYmI0s7BcLGg8fZAm9oh8Zd+PV3ooG/Q/rn90+HVAHw3NVsytuC64LDtmRF/wysecabLitH
CbS7B2gPAZY1fHJtEYPHHZl14jYg1NcDJCE6ImoNbibR9X3NbPssMgLJ6SLSasjsGEkNjG8npCVu
MLBMgZikqvFWhvgRVCxZNYeCcOZU0C+JWyb8A8m9+sNDLR3Yr2LAjYBkJbjEoQvbCDQZKo2nUK0O
A8ApWy6xOKlpKwrcD7L3A4McC02yWDqyDYITIxYi8SXlElXUe/RElKgQA2VliWzf7NVWFgGUl3Lm
rWiLrjMfr9ls1DBik/530YSJkyubNNZiNBjYegWkDVFWsRUj4TlQYOUT67GxuVwM8tf/GONvPSrb
Cn3ONAFnFztON0va6NF6MP2V+tfkaXUcnnhSHfqdarK6t62fAxItgGDukM3TPTR5IdRgmJelfNyj
7EllDAbM7+VREnZ5ZGTDyWWNLlupEGGNCpPN39B+qjdyoovOuffMsGqMRD1p0RIF7OhX7vzO1bSM
D42ra8+DkGWeynAJUWnA87ADjZxXnuSrx9M/d4Vfz/7kCu9LCDr1Gcy4PQmEneIZjWYJSGLG5cJR
nQ3X0cIIGnrEw/cPMQ1SZVBGwkJLRGqoj4LB1n9p1rUVw6MGJN+xO3EFPsFVtAnO7VdGo3wsZizm
18fdez+z/3zHZGbDzEtS1ok5O2706lRBmm2r7pKBGFQtXh/P7mxAOmJaRkoBDnT4E1usF3V1nyac
zfaGbLnRioNEKadrZ/dt43yXx2yg8WVhSWdjlGujkzV1hjzueznlbG+NsAxcZ/I4xQDGl7p6bOwi
MyFm/3igsxcYmhXQwTP2aE1f9LzrQf66yjgkVPlNCpbb0uD/r7wxv8f0ysYk+HDdrIwzDjYYgbJn
OTHYxE7xriV9vxDXzl5agIHiusKDDX1nt2cPa5ZIJZgibDWynOhLkrdsuhBWjPfe3SYEIx2Ldkd0
204nrEoh9tzhvWinqYEmclQsA3eXyYQ9QWvJlxbO3pK1ydT1nltHQgprhWN1CuGPzphhCyt6Wep3
nPUnV+Ma3dqV22KHKnT5BpbUSK8QA3unPDCa5gswncc7bs4/otdx5GQChy96128N8UXvehXiJtv/
CV1iypVPuOA9ZSGwLv+b+/Da1mRQKZKubVIXvD0cWUQTmk8Y7ltoFapBQfRYbLKlhN3cBrw2OK7n
1SzKtS8pvQaDodhAdWslSG/R38fzN7clrkxMs6HqwDUpKO14u6ZibAy7j2abvKic7i0kQGa90bWh
STCRtV3Tg/6Xt6V8WDOuCnXVF4cHPP1zwJrl7qETL/Ul92rS+fLCvp+NZK6NT4ILtUtB85MmvO1p
m8GBaA5wf9ggJDkn1M8WzvTiUCeBhKN1Jbi3MdQSSgMVTaO1m52YcpPt/PRpYDsaVaZfr8qltp3Z
awYFOgiejx15aGi+3S9iKeYxjzZSO4asy5je0VUFjBGrIjt2z1AIT9Zd5RpqpoM/RzaHpdaS2Xwk
WCVZXgBJOMR+JweEL1PGwRlFJq6iRXVJMtrrkKE2hHTDBRYr70px3Ym6dtL8hZfTXGEGPf7/mJ4c
FYbvi6rCi9WWvs1wJZnDGsez2DFk0CPTZKiDbmEQXFNnrZzFVeqRaMNveZbw+MNYjCXuBrBgIm/w
+HjNXYj/fBaAaLcrEkhl3KLuwdooSRFk9s/KQjJg7vyOGEhRgQ7riDi5NeAyedY5bcHZ6BburQwy
xhmQaNR9RtZ1IUCezTtAkQutNkjDoDdxsrx9KlWRK3aIRXXuy9EPFd2gOHl26JJo3dygcHmg8AvW
Hkg1Tg4QKNOi0G05zgaoqQ3RUqKlOpoLjLYJx+Z84lenKFtkChqnanoXo3EBHFMA6UKAflzLK2+b
OQrb9JmK1/cqhhYLQLFGeZJeHBKfjPCyTbdLsf1c5QtyeGASRcSkoZg4sdgIkAzoQ42zQ7ItdvvW
ihSSm9TVxafH23DWM6DSLUGICYND8v92bFD9CT0vdzjb7z9a5i+jrFv3j1yuEyOzioDyIDtijaKg
/nvQbnNu4ZKeXc8r65NxMmLZa046Wpe3NR6vn7n7Gqrrwj1KSAsvCTrOvTCUsTcVoRte8aDuvh1s
55f4Ue/zdg8IK+XRKaKRfHgTEgMyAqQMkSgyin0SruLvMjcuYNRJkTFLs5W05sAk4P4kLjBEw/vj
NZjZXkCDjRh3VENAMTa5AMsBun6pyvW2hlf8kIOBCgK5j03MndAbG5N7ru7jRubRoWyD1MtsmdgU
GXEnl3Zbr7piH7j7jtE9qFpmaWum+ZEr/t9fMDm6SdHz9RACUpH2qHg1VgEi5agUjQ7RGYQiKsfd
NrlAQHxFyrYzRS1e5+UC/G52pjkeqWhgVfAWmWw39PuXXd2xvd0LzUcHInAmCBYW845TGq8QFSnY
/9qYxJ2qAlxpPmCme6u3gp239tal8XF0Cf5YFemekF1ai0eZvG8uUJvXHy/0XMEB5lHHBC7m91zf
bvGglrgu6oDdeNt/fLkkpQyNrWoVUguYERv3LmlJufKs85J2+zh3Eyd5bXha6OsrQIAgY9Xb9WCV
8kGpP9vkLZIXXl5LViZnRQULcdsU2EXQIYT6YV6fylhdDQFybmzNmP9qMjWktEHQCEc8OTWZ95/J
rGml7/fHxCwtUF6QJ4LZfFdJvc7Ny/nPUsf63DbFww+ANw3XN8QlJ2vYsVIPaUlAVuRN6D7x8lLn
ya+jmy7WlYVpcM8JHXoxRViISdtTdS9baOYix2dszogEL9pe23e0It8x7bBvfZLovNGtPfqMusrf
V8JsKkuiHEV6nTICaZcS+L9Z30ffN1lmJqokN/HxfcBxIr+IrF9kBmZqpXvn5KxjahkHOzBCs7Bi
E6J4JKEtYcyEIuh4vAXmbmK8Hv+7FlNimVhtNSBqhsEGlFWkQPN/QAp3Pxz64N9stmtLEwcpKwVX
5hoKwTGGXI6TjiGraw9s18B7vbsoUl4QJaJByIro41H+BoOP5nvckVcRTghvEmvyr+2PZ0gjkBwI
Xm8Nsmv8DYvekdN3bWZGQ6rV390rRNnIBaleCkFFvdwuAtBmrytUcACcR+UebV+T7xHFUhAcb+gx
F8VzGq7Ss6q3xUEULjHH6UBngLUh7KmyfjwPc89BEOr9Y3cSDSWyVKtVBLu8FQPDVf51NEJjc7Xg
pRftjG7uar4bvxVaF2LfiO8qk93oaHWhdkv+LAxnzluCHwQsiyhE4t01GU7jCD4Pbj0WZqTv4/E5
t9ZQLg304SVNcA+snMPCa2v2uFxbnAxscFEz4FpYzLNTIlXAgdI2QjpxLenNzttr0gGtlAujnKla
gQUFSWpUPcd+6cmNy7CiDEF0oGz3jY7U34cfWu4a0tx1SJcYKWYX7trW5KXjIy+s8mGPZ1tN9m+t
Chp6ZdjrhrREXfBbQ5keyZFTDWwqCAkRrdxuEdXrHS1vOcD3WZXWVq7swFh54jbx2iJP6JwjZmnS
n2SvuiSyzlvh+UU8vGh6WsIVLq3qeNzuvwV5SKhPgO9mercH5TAknIhR74M396xQbkMrC7RI5AeH
f2HT/rLFPTI28f2tAvJltxiXczuYXx/mR221lroxsXWfnjTakGh7ev5rvBqfOX0trM6O6CoyNN29
LL8377h2xmgOCVgW/dXowpemIIm2U8NIY1ALqBox2fZhrBdaBDEwwHaMEk0bG+g3ero2dOmRZVxc
Vk6vbMNETl98OWHXEkpzVsAOyqFJ/Qj/LGstYRCVY4n/0MfpagsebDb+G3Vc8TaGKDg++3bbMIPv
ZQMkkJFX0B1LYYnYUofVg5WOu1Fbn9OvH0ZfbaV1TVS6BHcZT9p06UC2D2q+Mf69w/HnSaZ6bYoM
fDkYA/clcM89Y3oE/eILZ37J0Lhhr/ynGoC32kGy324U+0OsM7AnnjNMaMYtGJoN56+HNJnPQBZS
DAlpFCUh+tsW8UiN2q9RvKMvTTKQU5HQ8HJStxCSZ8if1cuCb5s7eWNT8lgzgcD7dDnjotHcKIb5
rHChPreXhL9iEJLa96nI/DiQFGIZKjY5Ko6kzDaca4Ti8Pz4I2b3FPID6MtE2Rq47IlTr5LMidSw
4uzEtcLtQLTP19K0KpecLMNw3w+bzVl5h9eBWOtjy9zMBaaNZw8FbDCYY09N1jlmBGUogB6sNyHZ
I+3SGkOP+S6QYDoLp5oshHtzy60h6YK0yzjpd8TvXahGInR2OHsreJCoIq/FT4L2oYwcCEohCdX0
fJtQYf2yWj0e6jiSydEZydnx0AC+DUQjE3efd/A/QsEDhdqaWvKRu99Vu4PGeI3WDSHQG36pPjJu
3EcGJ0dI4hNJ7ZBos4NvLt0rXKHL6hLab+aY4qGNfmuIFIoyHNLt8sU8y8hpDhtxs+8bY6D+AMjr
EvvHkpXJ9hTltMw8H1aGkrqbo38OV6whEO6b10CNqMsr3ImruH1hM2Nhu8zltcdMAlJ0AE6jS3ty
V/myBy2VBt5WBcuHq140bpfGRhwaQJbkXa0X0IDs/ioQbGNoVNrp1+NNM4O3gnPgftm4xqh1ymrs
ZyIXN0PFAzzKn5XvEYoRGhanHNg3UPutgEIoDccYTo/NzgAibs1O1nUQPSZRU5iFWJTcuzqfAFW3
10y1XRUNUdFQmymmpuMTYu9TemKR55B0cde8aKGeFwvRyb2PwMfwIzsJWDKR8picnMZtyxBvWR7h
39on3napaDP++9uDcvv7JwcFKXShjeoBgwUUXVbWou9RpBapNGyT4iLKYLEr91qg5/06HfZVs7TH
7g/qrf3JZCMJAZ6ocXzghExfu1MpPTuh7sRPofM5fIbyUWmp8iclPQGA9fFCz4S7t7YnRytT+kbI
JYw9iihqVk2ZESY9da95uSoAlDbEcqmUMAbQd7MNpiVoRqB3GaI9ty6j5qs+lHLk2oWwigDXZBvQ
cSl1hN5cBaimS+jw7KUu/UaHRhykEdrEkwQSFaEsEzFngS1sYknoId6i+tshDrOM9F7bfYVD23+m
bDz8SRUXNLiPJ+reBWGerr568iwYepBvazIQQgUEL9lSXgkAbofeVupKyJguCQDN7Aj0w4zA3RHs
eaekxHFVpqbow7N96VXM12rwHNfm4wHdX0fgexhl8QDmRFPIFJdSR2orJH0zYmBiwBkj2uflmvFC
XclehEhvo5im6VIK5D7YQboL6FVQvEi/iuC3a69otVbXIL23h7AILC+OPrvGW5JhnYkpYAWqiSP9
N5RqpmzVSSvGruN7vC2XwPdHm7IgvrivQVYURo7ZNKB9K4tBV2vTj99As1vH5zjJiRR8L2GrZoov
+BQBVDO4QiBpM6Uhd8uwBiF3zNvOPnvOaa5LxtrfZNtSN1QyGIlIhIVYbqYEDZMj5BsCf2jLmKYE
GE/ta1ZCqa4/p6REbjimos4dOnoIdelfxG/IQqPXHxVIcCFgYW9XFI8mRfHbCCCCCDcRYIzZH/aT
pzH1qcoRxyP1m4z/+dS+LlFez7zcUI3EzAJxxKMldTq3fi9DuQ3Bh+2lBHWsnvgrZ11tlUOF5O22
MjZ/8zVw9zaejgtvsBkXdm359/a8epyg4zeOXD4TbK4B6XVmsS3I4gDdNIZId7wFz7M0Tn4SgjD8
ACI6BuNkfzI9Pwj62t3EFI3GzrEwRHQeOkggVlbokXypnjZ7lK7m+PfhcDXSSh3E2AlhOzt1FQEn
l+5uBbRzUtYzKMSN6y3ml8av/yLlc7O402i5QgQPmR8YVjI9/BRpdJS6nUTZZwQYUbAQYMzdgsgr
gRQTqUH0IU41p5IKyTVV64BQ6bZdQxuN/HElM9N0gKNb73MolyAxcw7+yuCUjIkfOG3wmgbXLhD8
Pel4wiOO3YE9Qdq0u0/ndRPhDbL0el+yOtlJSHR3Vd7Bahfv2ISWtVXL/2pkYCQBWwyc/B13MtPy
dRUGAvA2/EvFiGsolOkVFxCJt3OBqMw6ZtUPLvkpHTPiTT5YMc6qXRKnmrncJPQ4AmqKWxT0lOPP
r7Zt5IVpxvqJYLe0W0df9do1MZ9LsROP3zKJZK6tTBcxS7sIra2wIu5jIn50OmT6PvK3dI0y/lIC
f4b4Avc9Hq4jgwIIXKdPdMdjvNiTYUwinflW+abcbroezSf0zKw4VLmNkGR6ip6/Z3nBA824uxvT
k4itKwcpTCWYDtF2A2Yb/yRsIKPefnlLQthzl9eNqcl1EhQcGzECTG0B+TiflQsUmKGw+I2q5iIE
Y+Y0oHMEjysI4QJB+IsluNokNS+7qSakgl2Y0KCiZrx68q1SZ00jfcf66Y/jrbmX3I258XOuzPVC
7yi9g6HpeqHvlTfXKBPq7NhjfVlJuvS8Gi4LFmf3J4iHFWTNJRDrjT+/siipXJ6FSS3YThyQdtMI
Bq/ugy//DOIeIp6a4okddmWSLo10dr9oSCTDBwD1IE72Sx0gz9WGLW/rb/xmwCsioAePdHZ7QU7n
vLSOM/ivMX0EBw0qJtB9iWPQeTXMSg3r3qsyYD5iI2P1UKNO7esRG6G/MDTcSNXR/Is52GUZ2E+z
lHjCmVMQG3mt0fQ2F229YROlPC3TVQV8RrYLeV3xLi1HxYLKH4KHl5/ONn8ilDgia2GR5iZr5I8C
bznyCxBCuP16LwOguZVq3n7RB540q3VImxULv4XHV47O0Cd+q5cKUrmgUXpseqavDhN3ZXp62Npc
AsM3roP+DP5k9NZVunNudI1IPhFe2cIw3pEWo6JP3t+tQ7NfJYt0BrMHHjE6KLRAns4jar8dfuei
4UrjcfMKJECCJaUORyqKXs3zIqv/3Hm/NjWZadnxAeEdYOpF19/ETe6SkCHcnkXstFqJC0CU3wbs
6eUAPgqI74FwEh0hE2tIjCluEeLWk97KT/ZF2XZ68ywcQuNZodaOA3EQ+PXOhX25CLZdEGK8Jqsd
Qar1cnbNhRM5k0AB3fk/3zJZaKXr4VIZFUhpNIGCiMuU0DxUiEvJhLmtzCO1KQK3B4HQaSdWI+VK
2KuDYFfSU6CROLFco0PUlhh+aD/eu3NBsXRtaxLK9EzHO33Kwnnr6FvRLiIdvnybMXpzl3yqZLNZ
ZfSHLlidS4vdWJ141AaFiDJoecEes/M94XbORt40z0TWT8ZuVxDe/BwG6q0kWv55POC5zQsWIzzY
ZRAZAO16e058p0qGOpTxCFBp07ikvQTt+2MTc7sEZAzINfJApUi/b9krP1oMPufzJQYX9cDLQtdV
qHdBvPEWgu2Zdq/xRQEKlVF9BQmgyW7kK1dVYgZDadHp1b+4r2jrPZWg4WhWhMS7b2xQvFa/G/KX
Mb6Ekni9xS3Mpjw3ndffMAkQS0n0XM5XBTuVUgYdR2EZSVYiDNqrlnu5XYVp/+xCaeWvDNL6Wk9r
B53cIuMp+84d0Kan5U0VQ9S3Tzg0b+S9QKQQQQaRs5D94mMRmJm0Qb2H5DlTQt7TZTwc98BJ0BPL
BRFSSK6UfEdo4otM2YkVo2DqrwHdIIfeq7OGtMVQvwMqX68HrqshxKYxkq3wpfycZkl04tMCQhN5
xWc5TXoweFEhkQVEFAAbufi7178HqVIgjcll2YoR4xJ96YoGLLgXqPtQEqJVFilQfcxk9w8voRxL
a1FKaZRUCUeGuKk2asIz6yhLFJ9EXKY0NOOjGioaScS2RlKgRZKgzR+o5sQrPlkoFrFEbtvaoWii
Db9iTFVJRqnVJa3b2Rvjn6W704xv/QZNlxB4sIPnHLLwVLpoPUj2UsKsva1jaK7pegu5spkqwPWW
Rbh4e/p6VS77BNVQ29vJ1LscA909cxYHzobIiCxp4SDOlONgDsVdNDfjtN+B+dEtmmhB4mB3Gt5O
b8z9PlzlwAyl5E06gvfuM82omOtyRCmTWvrCbTE/WhlpR5Q7RmqNyeGQRN/p5S4WbbHRG+Y8pOfw
RUQPT0HYNfaUIoCmqtzX3aFfgq2Nv3l6aUIO8D+WpzeIm/JxNki+aGtvfEZDIhQWn+7Sxiqb0/mx
t5v1AIgtwFgPnwoJl9slRbsmlN27RMRb+E3r93WDev5CYWHe013ZEG9txFnP+xILG4W534L4A0xR
nv701zHdXUOJsVldflbK+kVdfJrODg5oRpED3BkvxvHnV66cEQam59xBtLc+zDyeuDFwuVujq989
idhqGe1/wvi7e9vY2B6weY9///wBvzIwiZwUqQtAUwMDarByLA+Yv7e0QbVNRKVNycggnNNaJlq6
a6uFoO032nw0tsnVlCsxNmAO06mx338cTQCpSJsDigOOyd0uXx8OG57oFyUgrr50Lc5FTyMC9T9r
Njl1nRtkgeux4tgRsO9/PvAeIaKB3p31U7S1sp/X9/j5sLEB7jivhIz8q0P/j/kpYJThMlZoAwy9
eeN2x/EB4OhPCu2PlwrARCtY2EWzTgYPNsT9eJ4C/z6Z6m5IS47z4VJDABH3PYUwdWX0zxtw4Pxx
llg85+b22thkbiHFErhDLwn2XjTCjUKjpxX3vrBtxztgunewdvAoIyU5OC5vz1zShG7l1JFo75E5
3LImXZ3/rOqlN9volu6sAHuD7NYo0sROI1CcC1VS4CH9gjo/5ldOEqgxkC9te1y/N4b3pBb6gQoh
sRs71C+PxzgXIQKDN5JbQRgWX3A7xEipYyFveNEO5K+8/+zT55j57JcE0mewqnhDXJmZjJERoG0j
lwK819voNT3anAKAmXLy9ewSD+dBJGTHnMHGvqMVKJdBWeqbPWF0TQdjW41iwONhz+4ewDYAHOVG
3aTJ7sk8Pmf5XhFt9oM5Rq0l12vIo6O5QV4ou88bGlWlNTwbsby386vwOaelqifZla7KpvDFOqsk
MZpwlS0RsAmz+wglqZETDaqaU8AfpJKZLI5hKjVKQyHMZTAHgUbrj70JmZgL+mn/umMZBZof5+jH
SEj4DALV+ISGYV8HoaP9eIrnCg0oBYOjaFSXA0hm/N6rG8uJGY1zPWwtfd/SfbFLCSrutHiNtvFO
2ngyrenSieXnbrJrm5PrWZWQVK2gqQwXJCD7AWqskUa5u5jYZsT6JjujyqmxGol3z/rLwoDnFgD9
QECWAIgEZOvEXZSVOJIQwN8ylyzSTCF6U70nARQ+XWKAkyzoMgoiPIRfDHb3Un589o69tj65Y0W/
GVJR7ceh7/XipL0qLLpyiRrQH3AerhbGeo/fhbtAOnCE8CJ1Pc3QDarTcYwvi3aMTpVqnVtgpEs8
RQ+DBi3bqt4FeuV9PzY6e5dfG53EQLXfJ2WG8BYx+8ubswfKiuyPJVn/bU+n02u62wn0QFcr+rLk
Lma2Fdr5UbpH/A4ONHlyisM8cAK5jCWb/wF/SNtatQ4emY6xHg9wJsa7MTM5ManoRmHVZXAW0pBZ
Q6BiThk/oL0jVkvBwejhJrcOUNeIZEHxB0rl6ZPdlcNMGppcspGLJCNP7pN1smhBPHIB1HThaIzH
7sYYLjdYw7kYqfWRobx1BeHAQlRRclsbSgGu7tUYWN16tfF4+u4LKqMZSLNAeHC8TqetYq2kJlLh
qo3dHcMDpwureI+0+F9QaVk+lfavlSHqpa4154Xh/WoP3I3vyvDk7Em+FCQgm2ltVz44xZa5VGsh
XvueCcBpU30q/J+4px6Vd+iHSc3QM7+0z0g0YjzPNajIgNhRj59y3d/ndl+vQ/8V1BERT6OdZxUO
KRs0TpQ6aguM4T6nxzSizU6zueBVjamnxy4pomOXWVJOSx9UXavsIuenArK0EIztGRKsks8c9CSl
Zro83rniKkMH7sYHPjPYxZze8npMQ5QPSQLwnaQarQCkCF+R8NCNjfX7XIoJenZQB6+YVxCNIC8g
Gt5e/ArKxa7z8Sg9msrxQr26NTTHR51YVRpbQq/9S5lToQIJ9o4D0R4+RjlLjFF6hvr0eOvcXdO/
O0fkgVsdSYvU6b0Ren2jjAvImd5RQa7KcckSzdySjYn3alLU3YsMNraihca0bMsvnek7pzwZxeQC
Ar1rr+YujhkkCvTkWAFF8BJii5B863w+nrB7GMzE1mTLt32eSA032iLo45PSlRAZ0vngkIxwNDfb
LUcvWrzQSTg7hUCn4A2M4A1KCbebI+7lvKzYEEarsjZrB+pmPRd2RtquixhgoK7qXhKPXSKTui/0
jYNFMQNtyHBjgDlN7KZBrCQNli4IPtgBrWQ8GlUOic+NUN+SJQLYIDtL/uPzu+wveyxUHWISRKwX
gsk7nz35jMmcA9LYJ2wStGMhPjEZVKgLDNkxfNRz8mOsCObjRf6tl94dxqtxTw5jIKWD2FWYbzE3
K49IGkq2frAuRL36TiUIrUE2IgUdG5VPqm/E61D5H86+bEluHMn2V8r6HT1cwG1sus2GseciZaZ2
vdC0pEACJEESAAnw6+8JTfW0klVRMZdWT8qs9EAAcIfDcfyco/zmP4/TtsQVe+d99wHwkx/+elRX
V2ORvKuyMjKp6vPWk/VRmKfI35RfWfc22zQypyfzcaruBKakzVW8FeS2clfCxR/f2bASUEs+p3qQ
a8Hj6ssN0QaNMk0XTe9UfFvFqBE/tA9ZuNESIfdTVLS5PUZtXp/6CIoa6ObgefbkVx9suHcpIvvO
oi8lQi13gmL4IZzuY3qKrkJg/iyUns/BM7kkkvBl9d/hdYwGbYxBQnv+hlssYPzY0lOsD8we6upG
RJ9V9hCFb64s0J8d92AnOJNYhImHm8/L2Qlxq1Qk1haaLXd+9aRmu5mhZx321QMPP9vYA9vOzRDs
/YLvCNTE4uzzYK6AUpdXAfQfQpUiRRudj8sXrreLvStIkajIoP/pIz18xA5JeZ5+wsXyIA/Q5TIb
gMjcEdKy6IcsngB62sb3LVAeeLfHf389Iefw8Isb/WEoi/kgQHsBaD977zwgzkMx5cJ7BZx10Vz5
zss7wPKD/EV8DMGOMAqCDxpAPlj5323xkPYdVOqDXTREe91smtvQaPDYfHamvRItFtHpDx++SPJY
NY9UKs97p+Vb+aVo3szeTTUeK3/r631MrhTXFkfBHz7tvPl/yRN8j6SaOCyvwGNO/BbyUBBLgsDg
8LoR19ours7rwt2LOvOsjNAh2Z68HVP73ju2ZmPBhcM3GtH/CAn5q8wXP1druW2AtwDngR+DxuTn
hf/Xr1gNLoG4M2hpARNPDxDl2XNQXUMjBMBI/+s18pk//ZZntiGECsgtAYH5ckoN90BYCpT8O053
Ub2J9JGfsvDYuwckkWX9Q2WHASeuX3z7a/dY5u0/1xLHq4eyIYhiAK19+cGz6BNeOHSGhaYs3sfG
TQcb4EVNtizIw6Z0n101Nu9JGvKT7yXu2BCHDrlafmrm4Yfwm+mgEiofa8DUXs8ykDuEhi+d4/L4
1yP9M0fGQziajMIgppDcfjlQ23ilrAsMtFL7szh86R/kNkyvioEtAujPCTlnGkCQxF6ATvaXnzOO
hZrwnAGuzmGLd6INfwCB5kPzGO/49+mgIW5AdtHuLtlXp+gwbZuTt+/xVAbe0UexzU6QqkC+Xu3J
lTj285623JG/jmu5Q6QfFGGIcSXBc9zUx3GvVbWzKOsw9jmZcI0J283v0fM/vtn/ZM/y4X/sq3/+
F/79TXZugIKaXvzzn/9tIKv5pa6+tL/lZnj+Yn6TP357o7/oSunqm/qvs7H//eN/vvwnbP3+Wdsv
+suLf+zA1a/do3ke3NOzMrX+OQqM6vx//l9/+dvzTytvXff8j799k6bVZ2usku3ffv/V6fs//nae
y//41fzvv3v1pcGf/ffAzlZaZOH/Y+1ff/L8Rel//I1E4d9BaIFb+rmwhBrBGZsyPf/8VRL+HdKf
qDadry24+p6LE60cdIk/C/y/J+jJQE0e9LhAbp0PQSXNz99F0d/PmgaAsSQRuvVjuPu/hvdiTf69
Rr+1pnmQVavVP/72csfig0BZhc9eYp1obyS4gMoaoCzzYc7c18K8/2Uifv+k/4vlsy/+Ev1QLvA0
NbCMKz+ARDZHT2G+zvRiG1ez07S3QJK5LHnwQvJQ++G1NrpLE7Jw3c4kQVuIQuzAgTvf4+TFXdLV
8RVPvGR9ESkLAGNVXaVi5497T0YbVg27dXOyOE8l97h1qS92s21HQPw8lLiEy96ss77IDYJimKc2
keDehX7QpqJ83saEXrkYXJqURdaTuDKZaGzFzjQiPrJWf5k8cY1F4ILxpRTRnKqK9gmQh6HqobU4
31UDu3KqXDIN53yxw4XrOqB2xE4xFbxydZ19zojq9GbVnC8xm0k/9RPYssF9nRp7K7nx74uUXHlf
vTT2hXdGOqFmcBh7GXzrO1wAWbTOOX+Sg//i90UcFzbhAVAYvMXFCuTslDTXlKwuDfv881+MV6MS
ispE7Kquf10EIztGnb2mRHbJ+MI5vTCVnfJBNj44V3+bh4adFA+udapcsr5wUFpTYeWoUGX5OEPs
8lrbzyWzC88soL7pKlAx7SbVtfng93xDZ39dUFlyt7VhGvdJi13CLD8MbArAf29Xjjxc3KpGgZa6
vhrq3Zgwlde2KjZTavrTKu9ZqvGUbV3MbEKkTbP6kKm02gATOqzb48s8cm6aeWJqrncJq5otjUAW
5RI8o6wb+sI348CYZpaw3vE7ZQAvu/LQf2GrLHk1gPxrOVAo9a4KxvumqHk+tN2VxvBLts8//8Ux
43AuvWwGJAl9KCcpmuYLyNLDz+smZOGYfZwqZaeQ73gci89D7EG3PVPDtQvwpbEvPHNuvKqvaMx3
harAwyrp0fnEHtaNfeGftXTGZx4mJqhruS0iEB2OsU7WnRHLgiqHEpNuOWSUh6HLPRSqgvH7qnEv
X9jB39vzstJ8pwxVeWTo97C4Bhy8MOFL+Y5Wz5zUJSqOKZoDGtt9Ln1+Dfl8yfbiiucXEZgAQ/Bb
AwQOvbpBHZuk+f8ji/vfbHkJjddjot0wYOBiQsNfGOGVh4vHdRO+SGrHtGybIMLAOcx6YftONc2V
+vOlOTn//BfnbC3IY9IWpgcosJ90mNx4g03268a9cE5Ru5IOCsYbPHqBcmCgK0e9cEurqBoanGc7
V08b4BBQZ0z4NTLUS1OycEvF5eC8uMQ26QndKIC8dnHm3q2bkkVCWxeka4Vp+C7mNQVbvZ+56FMi
wdKzLntb9tkmidRdqaEtW85QTCMfyuHa08GFeVliwFxCjC1CWJbE3WjW+dCcuMZtc8n2wjW7qORm
TKDLwpvpKyHmroi6fl0g/Alm+WWLSy8x1pYhlDJCGz9xz76jEQuuPF9dGvjCNYu2r6owg64U88t7
MFLgEuFNat2p/BOV98vIA0Z97vq63HlValF/aT/hQnRNpuHSyBfOWQD7LlIdlbtKi3aXEgXEMkqs
q7b5z3rkLyNvCeoclQ/jXfUpK7tdWXrrMqAl3oB4HecspCUm3KZ4kvEzXDd9uXI5F+6ph4kRQ7BX
LPuCs0LkhUGn9qo5WSoL1mnlT6Y5r2aNMmbK9HvFsnTdhXP5JDKNVRMEDMYTHeU8AhB75YnsLVzT
RAFSWrxo7SauN+CtRht5LK6hcC5sQm+Rz6JiTXU5Yr6bFO3wvEFfH8vItG6vLMkVOLeEOxKUu8CB
NsObGN90thrXpW9LUsxoHM1oU1iX3vSqFtNzP5N45V5ZOCcvhmIM0EKMThO0pUD/dydmdY29/dKk
L05PytJp7Mu43MU9MCOp7+kNRITLdS607L4IBmYYdFoB5CDdZu4e4u7jOv9Z+ObQpLNmDIpHYUUg
vzIB7DNOabrKOpBTLxMhJqd2Er3ECdTzrRuONcRF14z7Dx1UA4gjpz6D5YZAzqAMv1qD8sc62wvn
xNuoq8n5hBDgRdqWLmo3xl57e/zzfRItNW+6Pg1rKQHJkQZcl+OM/hIAClaOfHFwlqqOm5L0MK7v
KndoxlVn5h/U6JMANfJxNsAzSXfX1fX9fI0K9NJ0LHzSA++dTTONEeOhDOJMq47KKFt4Y0sno0o1
4BxO7Sn29S2Ydrfrdscik8163aZlOcJj5vimme5Dd03O49JcLHyxdqE3WYpDoS85fypD9a417TW5
0gvG04UrWrT6iMRiCWVN3wzpfdcX65w8TV86uQU7jR4ojhuKhkGza8t1my5duKFfUzIMCm4I6thv
zp/zeQ7XFZRA+vpyzDqLmdYNtp3tCnMoBNo9wwlgvlVbJF24YQNYqvLseVNLMuzmQBZgWrrG8XRp
Ic8//yULDAFbcrJvYZy13Zck7fy7MpqJWjn2hUPWWTyMPIN5088AY5YWHJggHF43MQu37JiGXKRE
nhmJof8wF+hi2oeJAeXMOvsL32SeJwhnHU74mj8K3+Y8dcd1phfOKcekrEcF/2ka/1gCWLapQLy2
btKXZC2yj8dkmM7O2RwS6l47212BulzYLcnCOR0P0UsYwDnDNj2Kdu4PHnjxV5Ui/qCEKxrBVRwi
yjoddG6foMEIHa/c2JWbcQlQHrzG4b6DDxgInW9Fbb7zPrgmD3NpahZearq5C4MJLE7UfxuhVde3
614do2ThosBZBhM9R8SgzDZlWKhNnDXXiKkuDXvhoEkvK2ItjNeTPJbV/UyqVbl3tJQBqNNAow6G
sCVS9VCnxN/HpbuGmrk07IVrJm4GFqI1yW7M9HhnPK+96/EQsVvlncvWvdjrmGj0HO8rPrDtAB7r
kwO3xzrrS4Ze0focR5GO92zsmkM26PlUaObWTXu8cNEk6bT1dYVIWEzjJkyY25UxtyvHvjhFBUln
N2VDvBeZMseBzf7e4jK+LqAvNZzAFA/J3raP96npmldZxCA45rheOfbo5VHXTX7XS4aZ0UaQbUKj
ZuNA5rIuesULL83YSDwwEcT7WFRkFwZFfBrCVDys2pFLxGssSqs7L4n2STH4tzizvbyoWLFdZ31x
kEpXBnZyMt5D0aJ9RF9weAKH+zVeoQu+Gi981UOm2Nu5O8+7Negg6O2xLhO7cmYWJ2mVAicW0Tbe
TyaNN3zU6ceGmmt41gtjjxZ57tDMpRWmjvetOzOriTJ8GHutH1fNe7T01abJdKCxZ6QA3ULrieZ+
CqJrWM1LY1/4KmlJ2HsJZqbhJgVlZNzP956OyMrBL5JeTxWUOALzaeDLfU8gdNmkbB1IKFryYCe+
S9O4wqaZ+vKxJ+DX68Z0WnefW3JAp5WaAw9y93uUJtmOCN/PRTCm69LGJZ4SPa9N1jJEsYja/m0E
qcwfpaySdcndsqXVKFM0rUUEzrI62BYyG/Mkq67x5V7aMwtfJVqMQ6cx9rAU5K6pJdn4dcW26/b7
wlctB69wFTHIZerC3wHuFEP1NV33lAWxupfxnTe6D9OuiPaNp8t9P+FiIOo4Wnd/XAo2UqCx+EBx
amsugr0aQw1ymGbldl+ihSw0QItBlvDVgbqDnb36mLBw/Lpq3pcNNGPaggRETrBuoIooasCLrR9e
o6m7sGeWkKFY9L3iSYP9Ho3BEQlkupkDJ9adq0swbhYMqi1HL977jphXVnskNywiT+tmZpH+9kgK
pM9x8oGaPXrNW/E1sDM5rTO+OFZ75metqnFoY7u323AKxl1E5TXCu0vTvnDVyCC292ZEkhrRhyAZ
qvsonq4xrlwyvvBUMmZTHI0qBjNt7LZ1V827blZyXY66xA5xv/dJ5oUI7n7L7rzKJ0f0dYXrYGbg
9noZCJwqU92P2O5prKPNWPQ0lxT9mKtWdYkeGn0DQtaAROglKqrnjEp6kKjBXut6uDDz4eJYZZ7o
gSlGJQMlUlBhQdTuNPljd+XQXmDJ/4WB+IM6T6unLKgFpl6ZKdv5UqQ5Dz1zTApq8uQnMXyk1MmZ
4Tbzm+AwCB68FUjxV0a6pcjuhOtCRyTO3mI2/KN0ifpR06lZ53LLpg1Dp7IxjR/tTavEzVBGDNDL
Lt3+9dKfM6d/A/H/PXkLh677OlSKRtGej6Q9ac9YvuFeg7YiZfp6K0Y3bGs9sXXVlp96V7/U5upI
GNyyEFhLSmIIBwTVDpjVYN1lawk+ikqP9JrO2McxeDvbFj0doeizddaXACTQi5exmnHZIoo1R1mh
kXqOuvnKNr7gJEsIUnmG1aMHMdm7yMW4xZH0iLblla9BP3vbfpl3XxdTxTjSFE833XfboctwYq17
+9eb6NLYFw6uI1GM/jlN0WEQ7AIyZcdBV8m65HPZRTR6PXYyQQLH9ejqLeHJ8NyBBmwdhgr0Ey9j
q03iYYoc7CvnApqnc5IcipESuy66LmnKLQHBbgty/H3BOv0h9VR1N9dyPP713F9w4CX7OnCIYxWf
d6UKxYjeQ8TYTZbJ7HUTVuG2EGrODd7r2EonWBzRI8r0PEhEsg+Djm8VHbpXcvL5upvvkjQfyIQ5
bQtUqVjd93nAablBOYOuq5YsQUqxnWLrdci7QAoK5ojKDjlABvTNXy/EBSdYApUibBhHLfIL5U3j
LZ7W9H4e9DqAVfSzhfkXB04zfxCWRajFAMzhb9pBgskAMSgs1l0GlnglHy/PNUPo2fdNML83aUF/
DFm6sqSx7BymQPx0YwDrAEBnuzToPlZR7bbrZn7hwKINp3GEfsl+Gq19M7bUf00Vq6842KV1DV+G
hyaQgUgIuJZU4OuHEaR5mwS3yHV3gSVkCdzYBDJKCkJJepLFqUh9+UbDC8jKPb/wV1BsTp0XNNk+
GkyWo4O53hPXJis3zSKn5j01Ke1ktleKh6+auvHuMiWSj6vWdQldogL0K2WZQlFKoXmImCR7x4Zu
WpeKLLFLykP7l2/CbJ/Qnp86VzY56+y4LpIt8UttIWeTkjhDTigAAorC5lvJQvm8bmYWB64DJDwb
TYB5j4l7D2CUbnI+suZpnflFWTlOSpFVicv2RAS9hi5tDQK1rMjcumLVEsM0iLKxinXFXg4chKFt
Ez8kgDKtggJF3tJhw8LycWiLvfOHYFvFagSUqVPrgs2SXE96MYibElmgXhIBI4XCez6F4bjS+sJd
ZRVlEvy84PoSGlWBxiPHTtfZynVduCsT6AcFAqZAUbwdnjqelK+MJuta8sB6swiUNfqVmBiKfdkh
rY89Gr7SraHrMAN0yS9VlUXWpOVY7HvpeTsSEv6laRv9dc2WBxHHy8EPoXLMBC3ZVxNAe/HIg300
4v1wnfWFvyY2kwWnCjKoGVRkoSZab7upVN/XWV+469wJ0GTphuyLxtmdQd3tMGnir4rxdCkC1rRk
4CqDKBZT0H8jgxMPSSjCb+vGvnBWZ6Ww50eyfR3WwX3pk/5t2czXlFH+/OymS5TT7JWNRvc/2Y/9
aD8GlombIvHmVTdzqDO83DM04V0gDMJYO8/Bfur4q6po1hWUQD3y0njRTH6v5FTsk4h0O9/ZIrdz
eU046sLELMFOxRi3HREj2dMx6kDC5fHDFAzrwEN0CXhCSz/qmXNE9rqt2Xzq665/ExZxF65KaqAt
9nJuWKNDVbOQ7P1EhD02u7ZJXs4CNLyrduUS/cQT8NL3FF8Adfd4S8O0+BDSqlrnUUv0k4hMa1WJ
WGPc0N+WzvETZfbahfDS0p5//stNAWlAkDjwVu5LZ+pTgG6p9yKemmu32XPI+mPBCPQaL813HW6Z
Tk5kn5YmYpBRsd4BPU5mL/oSFEmxjJN5s24VgpcfBQxaWjfUkr1ToIKQLAzQXgIZ13XWF95bydjD
M9CMmBza8MajjOYD6gurskv6By0GgKGgGM7YQU3RRG+8MIrfSRR1hlX3BroERJWZdNqmXn/Qxi/2
KIpOR96pleFhCYrSJKCySaQ6SMHqrXGjgP6xrOYfq6Y+WfgvNVFZ+WhtPiSZhaJMGaltUwq+Ljos
MVG8dCSugoYcqEHyCn6V6dBzUBmuG/visC3KDIqCYVQcIgcCN9QoSPxMx4GtKnaBA+PlnveA7S+V
0OwoAuK1267FC3csBiiIrht++NL+qHopixSMA0lHvXwMRnOnO8FW7sqFx85hBtppLxiOymhKtl3N
OvAylM26xljIhL4cvTBt2AiT9sdJRMOmS7GqLagfVm6cxZHbAwXrFYJFx47X2QFQAJDfhBDgXjXz
S4yUFGbCvrTkWPXdBzdF7XOdTOrTOuPpy4kZ0pFPTdV0pzGk9efI5933DortV47DCzF/CXcZEvCb
MG6nU5aQftqPQ6btURX+9EN62hdbECZdU0WNf8Ih/uSAiRfBQRjwaNPAdKfS6ZDdRiiqFf4h0VBQ
be9cUBqSoWVHce8W+rcJvRfTRNIDSNtc8QzZHS90ed3yoTpL8MrO8LwkM9H3hIJwEYSnwoXJPolJ
yb/27eSaHGp60D7KiWvi4KaURnTNJpyLzNvzagzFV2LDTgb5TOPJ/5Sc/8QiWa36+Sm2bqhv2iKr
mvukTHh7E7G0Y59Ma3oDhmyp7PDG63tTQ6fCaU15ji9RsK8kmHxWgLQtkPw7mYie5o3NjGXvCsAJ
+jGnkJHB/pZuKF5Ln3J712g7x8NG+WOqtz5tRPHUjWBDuAc/dDqTLQe+lD8lvRE+lGEs82yydZ2L
hvf1MNTlAf0JbXfKUpNGOdNjM8rt6NV1g+9fmrk/zQPN0GDgkbKHrEYdtq9S6Wd9tZkGGus7YDKC
vtlMk03T7w3t/P4VXtZ672Oj6zHwtqPfVLjpSWvTBBzDQckYvixk18A+O8Jm329VD07vr3PtRaBy
nNKeV+CSDcFyBmnhyAYQWytTtA4Mee84RNpZMRXyFXetjh4HFilYSCNCgiivI7ATuh0DnSfet1Ur
+KssmMf6mOEe1OELFVQ68Ej5aX07p9Ahf+S26c6ctNTK+VBGLlL3yoR4+8orghf+N3MWBbreaJAA
M2j82pl1xxLs+uRTE2qn2rwCAjEp89ECpyJRzbER2OF02k3KbIF9DIdpgyY7F4a3jtcjCoSe7/Sc
F7ZNIn4AF1DN1KafFYEiztymRVxtoHVGuy9jqKbpnamCtHzXF1E/DmhBB7EKpKPiwKIrn4QsLE+x
kVH8uVJBzX9oLyEz3wN0PgdtPkLgFlEwLkduj9ziW/kH1xSqBksv2vB9L/fbBJ+7azOA6+ATkzTp
D0+xMuRg3uwLdBv2qWnJRzJrE4FOvZzD+Rt0Mx35Tr2kbrbouADHecm7rNmF3dSDarJ14uxgSa/L
fofGZZnZLajKx8ze0kqG/rDnIFXW7Y5kpQ6hkm7CEniBJK2a6RmKe9o8gXWVq099P3fesxyqoN4H
RRcWuZ54n7OBqA+GI7UcCZWnVCJNiIWNu3yIRltukZ/Azb3BgzMMfVLpb77CTH7vuQo6hilufHcD
ZtMmuUNPtQqe0r5P0DqMm2z92MRxdTP5wnvIgqym33sIdoE8clB3YWBCkEomfN/FIKPwKx/5Q1UV
/A0V/sS+szgO6YElWZnMOQtt2Rf3tpZaQGZEODqBwY8WmWAfwTpHpbinc5kF1U3rhgbOE0smh/cK
wYTK3cBtUpVbYConeVNz5sZ+yyVnvN/S2sXTh5h4an4mYcGGd2pMuoznukRp3stNSPX8WPoFEoVt
jTPLbzf1lAg+5wg2xPa59FJWdfuRQr8mOCZQTxfxAb2OsSryBmw4/Q/0nXVuyhmYQnQHdDoIQ9Jc
U5cGwF4ZzvtPYO0q0nBvkWbWUEsMRjGCmbbNDMvymUBkvYcoLXiMwIQZuuxpCNop/hQ6osGwl43A
/GBs0zjRH7UeQvlYlSrtP1rZSB8ss5Z25lXh8cB+mdjIgeDhzuuqQ11E4wD6or6rTJ17pmwqfz+x
OIHgrnBDKII7MUIvys9r2vaoug1pEVZ2UwdE+R+tmZy3S6iI6Q9DcD+sT0qyTNb7ROD5ZO97gRpe
9SM3rcxFZcd5D2ZxmrwpwRjgfcWymqnIU5tGVZPjJJmyB9tVNLJ7Veqx/j5z25PPIErTPrZo0Le0
zQlrbWAOou806UF0A7Gs13EZkn4bgHPdO3kV1ThdknhMWY7Ds/juRD2WjyKpJ/NaFn0UHDA1jH6r
U9pAA5enUcreIQMxXOR1ehZfzEvVtNMp7encWyDl08mDuBvOeIQJTcc2mDaJqQ17hxKF1EdvCNT0
UdUTbcmmj6pSTLta215Pm26y3vhoekSle8XL+swXA6zKBtKnntiyes5SsC9L6T8mJdUmb2tXBdDH
ppOtP5DCxNB5wqWD4+lmQOce725d0s3JbvJVZ2/xfEoiLw+CFqrBAIL7kL8rULWr07zxpGu+RrWl
VQRS8HKaCjD6DrTjuSlBVCNAGsDK1zwxAwJ8UVj6hVde3TbbeeTaB6ttkwxdnLcBbHxQaZIp0HIK
LttD6fFSpIfWH4fU2/kMKgK3gWw95V5P6SiCdpMpF7D5PpxnrFXe+7oeKpRVnVd4WxmQhjfbNhZJ
20I/83zrz/Ucku6x06mCik/hZhf0u3lC+bHN9RCxNn1d9xP7BGXxCAmEHXRgn31897nIIV3Bx+90
mjKAx6zyW7CIEtvqIw3SKdww4hWoUiCfmtInz/iAx7JMVRCTxnMYag0/qmIeXb/v8ByXvUO89IIq
H2mVkb0XxMbEhyEGIyvP27YM3FeH8DncFoFw3g3vk3l629azGu+p56T2NroXVRQiE5kRAyD9C3ec
y3d2Utggm0BB0XrYgDxTV3LjbNDY9zgDOPlsEpcELOdBUyQHxrOwfOZZ3Q5vh9SEkh2oDMsUnNx1
3Gd3kdenDNIbRopRbSq/k9XRtbbyMvDi+2035j1BcHqaSDIiNFPa0/YhBKzLnIrM6vhx9oQ3MlBp
VNEMiXatWas2A+YkBZKShcn5Bt2aaSNKJtGwBKH3sH6TtRIHP3hoy0h/JnYa2XPHC6o6QI6byYDe
FBAH/imDJkHPczLVPPzgjxkPQV0+SNys8iI1M5G5LUFt5O/U3HYC/uaQPkb5WFPHb6N4HOInvHiH
2ZtqhqC7xkoEfo/ycNxXLQpzaQx78cxEd5PSIuLv69lAsi8Jqg5S87QNLQJFnQ1+/A0YUTnaPKji
uvrAHCsGlrOUIFPKoc9Q9KdGQfoPZPshkOvvVd1XHpixR68kmMBYa2ytwlUJO0QVst5gU4GaEdwj
9RgRHx0joCYxyLcG3Nfzqqm74lSWRmEGhbP+HTIUmr4HizIV+272z+xW7Qzmso9OhkLsbR9MgwDP
fxMWIEDNpHrEUCJWgoegbtTt5EkVPMQNTUmexTb286RpDShDM6H9esNBCVc8yYLa4eTbGordM8X6
ID0fZfZOJ6Ud0EypmPtUzMkgTO5KEjY690tP0nsywycePQdlqzDv+mwWZ/7vOILoecJrDSxw7yTj
EQ6NsW1aJDC0omIXZoolz0qAtKvLOy/K8P83HK/Wx6jBIfVhhpJycmN5KqOPzEc8+TZLTNijGHQ0
vi5lE46vLNBC5U1Rtwka+XCvn9Ib3apB//C7uR134KFOIpOPxi/lsRhDbj6KDtQYb8Ke1uXTOJEQ
ZO0SLdDuvaiU6I94hy4nP4fuaSLfDx7eir/PTepD/zEcRhtPeYDH0emtyPoA6f/Ipi46uZ5PVXJs
GK/R0lqVxDQgxO1M9OwbwSMcr4I17ycEEcwPSoUVaMA9SwqsAvy572/t3NTzF6/r+KPDHTC6SwwZ
0DitjfdgpUE7S1gNVQY50oqPzQb3qSG6JyIT4lMA0iP+GmIkUbAfOPzwC1M9fHIjoiKL0O8FDR50
Z/r0eSwkyR4dGAIsrloT8aJj64E/5oTH91S/lXWgy68uG1J8fYR64V4nU1s38Lba6faeEcdNHrBy
aj+GFkln3nXQ3TjxjnX93eCVNjyMphLibRR1ZSPyUbigOdYdBQiRILd7b7Ix7l6bYhzFQXFNSJ+P
XpuSt2XXs+BZAKNmDjj5epu3fuD8HMdigl3p8wBy3Xrk3t1ATZG9b6GNSRGz06jb+pVJu3cQ+EOh
FLM8wwnUnGg0LpgYGdkjUZNGUdyIooW0YdQTsR3TUSdPhCkb3Awjo8mRz1Ndo93BZvWrsJ7FzPJm
RvR5azNno41sByNx2rACstH/j73v6LEbWbP8K43ZUwjP4GJ6QfL69E5mQ8iSQTLogv7Xz7mqfvOU
t+opUQ9ooAeYTaGqoBSTLhjfsSp3w4mQKVMPiJezYxEllV/2KYTjehAPRU+UHeNJIFpsK1Zfkl3j
rPY3pHFj6mLYngX6qFmWVVfYdfrjEVWeVG2QHZ+m25zj3TzatVIJRLkoe9kx39D2KhkLco6aHGpT
nIwVUwlpDcq3+wNZ+kHHDHNxeTNCy+YOQ7aCVVZZWaMEZMDvpvZ+BYPRzYxkdH5lCWiaWCovb7Zo
H4INJuSpXskp6VRRf02V1e7D4EMMe0tLLhYMerA9qdu0cUW36RDJO16pianmIJK2x2pPh5EcjOjo
fAVXKrInQpX3IvhU1KaZtxoJ4NVTgfcXgQ75SttdxzH83KrRiQabKg0GcwSIxQJ7XRYVW29GhUtc
ldHgzYTlB7mkwlvjEb3OlYkSb/EDxEAyherVfw93OSMmv4Dt0kL2W+ciPcz4FiK3xdYtREVgyj/9
e3//BdrYsgRv1Nhlh3Im7QmCAnJTVHXx7xFYlwYvZvvBxw5pPcg6c+HkaPu0wG5w/+/97hdQoy/X
rq04mjRaZeiRZWX+/rxXfuN3/yn/+yuc6AJrTCfapctiikNZl1mTb4RazzOb6JKDhLSLhLBQ5Wnc
K+bhsV8sZKEEicnfTVBgyMrrVN4YPEhooWDYdKFRQDRBh4Y40S0cnyANS2MsBqvxB1wj0mTH2jpo
wrxomB+WZeal117gV+6Yjoai83Vy4OnIitTVt56tf8HkqAs8cm4L7o1ucYcR6WjesTQ1Gn5jbiip
46BegaGEMlmFjAEFeHqIMgSMLyFkgNSTwLNWgvbpgE9uQ2Xvddu5TFy3Dyxn8kqNiVdETQWTHOok
+sILIJVuu7JyNxjFFfZHfd8MukdArXNNdwtR5ASrQpOgfwg7Fd0ezxq6Gp7DpMCMuzG5NxRyU851
7sesy5YpjyYsBmxXqJTNuzHt6PRkawcOBJ14o83mMCmTkhSYLTFNL7uWSwoUpV1Tl0UkWdo6ZhNC
gDY29WY3HoWeg/HGapWiKKWY3FSZ+Odz+rdiwa/NVyjn6h/968Tv11ni/3k7fu96pIb/x/Xnxv0H
hNffkBteV5c/8ypD/H9GaDg7GxP+dWr40+dq/VyZz7+Ghv/8kT9SwwV5J9DAIQkKawKfIZ77H6Hh
LHiHTj4UyMMZh2IuFLj9MzOcvAu0QtvNuQbJRzciObPN/wgNpwgUR0WAQJsjO9eeQPf8b4eGa4RV
K8V8rgIkmxMkHV+8MaMpWNp7WAYSMhd2EwRtvTVtNae7X67K3R+ry68R4q+B8PNxMGagxT7wUQqC
jPILHiKZ6lXPEtjy4CP5M2+r7oXMpnsR61q/h9vh7zmF/jgeOlDRFISMSB/doa8/MwXrgrqtJ2DZ
C/M3VYMKjhV78zeYib86K58wwKcIcCdol3x9lMxxmPADzPsG8VX3gFwr9Pwxk90Wes2aECo8+8cr
9yqI/9freP58/XPtxnkFjKKSAFHzaPyj8lJMVTABVKhrcAkFIJawNAY4Is/RPmTydH5DfPPWwS4u
YkuWdVo47ldL9YK6GlajWDblxMTtnLbb3z8hr9fsn2eGbQcqUCU0VRLPysW17OHfHySGbt603n3e
+FWcTvIt9vcvTolxBj8hnKMc5TQX2wOK/qoejEgRaqD/p8LwHu4W8O8OKvfo758QPx8LHX9ABf3L
Q5mSD8s8FWHWN/SA6j0Z4aWe3nix/uqyCXSKY8HgWGUuYwpKOwAHWZYCEXuC7kD1lRHEBW8VC/Pz
k3zx3DG0mjKlAz8412K8vjvM8y1qhooyLNJMN3HnZgWQSjfIsNxZOQ49mqj60V032PR/BhidL1fg
Hlu6m9sGoaJ2tV33BFvdWkeVC9pqm8xDojGvV+X1UlGNykr0/GIIqXWaRj1GKrkTBgaePeRHtRd2
4H9+TM7wJO75ivo9iUiZz6r02wXgNTdrVEnrHoIcgO7BmHXVMQZu/yPwWjq8sb04n+vltcAjihpF
TbFyXvJtWAfwxfUEAoyXQusQEnC0KSFZ/x6VEMUDclfwwYbIYOtmgmlYeib4WyrQn68K9wlHMjAX
8vxovb4ZvRthFZ1kEc6o4AkBRcxIm53eSgP6i1cFtTcorsBryZHwd7G4pevqjShcLEJwc0vERiZP
vCdjTNpCff39q/KndRSLGTn3AOO0WKDExUKTK9kbKTPkzBdd9Q3YddGHleRrE6qOm8dKJkz+rdzV
n9dQELyXnAsUZaMh9/U19BAwWBuNQ1IK2HgAVrI1Ri9vfCAu307UXqGwlPmoj+YBWkAujmJ41RlO
k/Pb6YH2HaRxc9j50/iWG+3PBzrXbEly/hSx82Px+nS6Qrk683KImqnKjnSVgJyEmx9/f5/+6ih/
bBfQvoNH73wffxne6rlqM4TB2VAHMw+HAYYWrkfzNxdORjTTCB4V0Eoxjifw9VGg4xN9xYDqLJOy
p7pW4KfG0rv7/bmcL/2vbzGjhJ8/NJJiEMc/Lq5YHpihTY2PMie3NveGWgvBPFu+UfuNDQ6Fwdlb
Fdzy53j46pjYsWk0wYAdxRHVpWWtmtHRMClAC5PtPBU5UoG9hdjDG0BiUlMd9BCo9wLlQwmILvhK
Iqw0fRWhArjdrbYZBAjnkpUI6eH9sBkJdTpuFWDRMO/awaKGkE964xABOkYd+NUvLqCTj9hI1qFf
tO6KHytqYAXm+x5Kb12LLt8i+D2fw4D3DpQhqdLyKAuRNTFv8nEKKV81DeecebesBOYbVasvevDQ
fHqUwSw+pQ43CMK8jAG5BUoLeB8j1B70Fopf676zExp0u6RDuFDrvi+0AXXvAdFYomSa6i5cGp+X
UUDHyYQzPpckgnqhncImKbMPJSi4dUMDhMlGQsPWFpct7YaN0xDEh3lG6yVc2ATgNeg4LY7rkE5B
VFb4gn0qZwoRfj0ioXyLzoMz5ws56HYwSUeu9Sr8L6JZvPY5IIMGndZPIuVhUqMjpY46WuWijNNK
DeuRBAsqFltJav89kCSV4Tecseb6awVG3iBPqtllVTvVYVrO09OKD5GNhFUTCgvGZUrKELOXdjEb
tPbipOlIHkMeMPv71PEMbEtT8a8cDwGsenpUX8BaZtOLV9vks1+Pax/2cLxAHCD18hCUyvs2F9Sf
w8Ha9mkccuF9aRRZnwQ2I6C3oBqA11LR6RF8/5gemnyqQSDmEAkj8ypovedWV7MMtWfoh1657BNk
O6SOmoA1H9u0MsiIB9Hh0jifQENsBSuaLGrBiTehx+wkopbOqd4qsGFZFrF2aPkRrtcRANzgjZ/6
aiTNJx/ZSWLjjSLJtnmJwWA3IBtr2XqqFMA4EZ3gnV2h4OMRTp0ARMinnO1E1o4gQ4nnf/JqCoC+
Aog1gnJI8ZxDrMAfSpIZFVW5avtvwnhsOTmbcO8AYZMB8E3KtAfKTvoS6spivcN1R0cvO7czfe0w
PffPC6ZZtx9aWgJMa7yKxkuy+B/SuUpUjDCm/BHNZoYfqqXBha2Csh0PdkkKAQnNmJKtJFPBo3Yp
ANXmzjT+D2WJLXDNuMi/Or+cvZuxJrkPkKTm5qiR7phftcOQ0khkamy+OM/ZPA2Bcq5tADlCtu6R
UZs031oQulWIjWKn4mVYIaoIFTXN/RJMWbVJKuuZcFILBB0jWJwBIiJkc4YwDHQ0zFpk/MftYttn
ijzqNpZlY6tTMI8afbDBilgs8FpoRAUEi91vLRpIcBQmKHcNvr6w1SYQ/pSKneMWrv/YYZz1Zvjl
aoJnPBjLedmYGgARNCVtURzR4WvRY4xBz0Vpv9afFqhoDzZHHuQdlpzMbdnYUbTkVVkDMQQ60BPZ
fXQ+qg/7750ZMMLQkEnUm/qbWQWpLvZZV5m1eMl1QdNonmZzO45lXoe0ycVaE/BYeZoGmxVdddCS
jMBMEMK5KpvO4Vyu5ecEl1WHftMN8wYO6eApSPGlCVMzQOs8LX37MuuxBQ9sYQuEOJOX1baeID4J
UV3UFVFnkQ4ZCQwIAfpuOK1CITvsUYMMcq7QUY9MkS4wKOy9PpBdPJSlGr5Na7eUER/bwZ36woCd
qrBLJbtlHtPkWqTYp26awiwyalqI62OzIsI3hPqMiP0MyYLZkNHlN95c45MtObSvm7xPZXMw4FLB
r9Ya6io28eCuFOnaxG1P8dvn2LXMYeNy+9gDaJ4eCEAjvJmgx1GCC3bMhQMTPdbppjgz4E1D7r2S
rMmxqaakwYvSpHe5Ku2tyfESYDedmEf8HWoG/jyTNYZaxRWnukS0bEQXV4PlBwWpoynXGT2sjszV
FsylfsSVYjbk3mTh40/9JKK1Kr/3UI+YsEKQEWZUSMNMhEWnMkde6+SLp/1liBvMEBzdq1CWRc3o
NdB4DSCPe3DTT5zm/bBFBHRLDj2lbR0m0huvvSmp2A59d2D4i1Sj41WmNoBYAavKS+/3pIlJ3rGn
GSoiKEHpCKy7a9N5iJxFt9tmXVb1ucGnswG9zgyJMo/Vn2zdU3R1ctoeIN8CfcIcZqAQMfpYrX1K
1xcP+b18C8ImmyKj+umEl0O2YU6q5lrkvjFhN5CBgPhJnIwy0qYqrBvNi2jurMNJ9jJ9HnInZQRZ
QtdGqLIU2XdT4x15xq8pa3Qnj36JB8gDgbVmi2pOvSX+cEL5nm0iS32U3g/dAMZ9AAOafBL4sSGm
DiKdA3WQ2kQotVinOFCDQNxFBolwlLeEpY8D1EjIarQpOhL9jk11JJOyINeu8HwXm1FxHdUasCke
UCRQHXVZ1X5EGgjjNjVrvWEXAEsh2zUD6HtY8iAYr6qi5vlJY+FB9SAD9bupgeDLT5KZAiLZYpTF
dLAdvslbP2gX8zIQ0Sabtmf459Ramdw0du6rAmkDVXe2QPotunEDqPz1vUzbpvuSZLXqfkx5MvS7
ihfS7lN8HWYUUi6N2a8O2VDhBGSZhR7WFroHcpU9d0WaQHjlqWmJVqeTelMCZxUAfQOvjEy6GCyp
E2SSZz3BkIatQIViiP5b6Y552eBrBC4rQFXFAOlXKCsFDqTH3ok/GcKhdGJzRfCCl5j695UQgcGn
eVx5ZJkc2CGfiMbV9YppBPE0TTtdc6yhBjw4MmxVgW8YxuMaexhTp+MRxjUs9wDeix/gd+UaZVUw
ybAF+nfTGYli3hHbFtRLr/hu7Yaizk0EDVT9Y8EyqyNtsvTZpx6UdAYrRXLS3EciFN59iB0Qv18H
Mb50wXU6KpZGLSCiNpqoTURMF5U/Z4ROPF65ky7sy8KaTbMM5+tbtt4LTN54R3RZUnzkZOmtW3wb
1i4qof7bia5vr3jqJYAL0dnOUf098yEaJV9eBjd6t1AeahUzJAT+gEwnA6/Qwr6/6VErRjZjwhID
ah5wwfyDKiYhCiFqfJqzefZ2JMH+M/IyvUCQkMqu28AklL/nRSIhCCBNdVVAoKrDFUwmljXO5+XI
p2pgEaQ7xa6GNmwIrTQQRASS6iKSZSanCHq14DmHqhOF0EFmvNBBbvEhH3wviKDKHLD/nDtmtx7S
JMH7JTV/FNby7pAiiXgIXUetH5edj6EeTmaOUGmQfzLsHUpZwtob8KaDEJJPpcrrL8JPpnzXpskK
bAkrKonqYu0RkyA95W8YLOL63q+A6GxVOjr/RlY5voHoUEfBHRjdLKpK1h5XA6FFWPOaPqm+hg4E
bp3qM6hUcHVePwc/P8SdF8Fv2jGcjwBM13WwvIeYCRBGAhyGfxvazmdhZaD9gnjAUh66oW4+dFMx
r6EqVwvYsCqCJTK6gziEqlUaTBgZPkUY/wsAp7529wNIlTVmI5qcI/iLaR6XDkpX8PwFZL5SOfHS
DCQNIuzWytOI2UZvpWtICX3cOGN6qc3yBkP2MwHn9SQFSIJjOFRKIfLw0i1CJDandIWJ1+ux6TkK
vBwgQfokWa7qtEsQiJTBp7lbmkSssW+m1oCUXpe7lfbQo7YFdB/bBQzFAhVmucqdni3UuEI1fX0H
wS2tHsToRh1lmNjWrU6R4XCA7o597GsPSod1xmp4j1E7NZFdKoMG4lqpj6gSzvwnuvr8IPtK+bEe
mvRFsHx+yVeeBLdLCS5qVw6wTO5KDRsfFiuhitB20zB+/P2AewmqMODSWiEhHxXpPtCVC1Ala7Mm
SSuIH3RF6bOn1mSfBDkrQmlz8gzBzvD0+wNeAkY/D6g5oH7oNRj8Oa/n9nHJfVIsKFKbS4LyPa+z
MYYO7JPrtadvYAR/cSwBzAj8CDwN4EguwCloPJHjyU0N3UPPt+uA93DI2mkXED+If39afwI9GLoA
NE5OQduI9tcLDCeoEuOkTRsIoJoPgSmW60Wb7o1r9+eDKMLET5bozPlculjyNrBIbEYxn82G/IfN
WXbXQYJ9+LungpeFQQVxfmeUf4nfWN1htMGQA+1OOe6pKaCqhuZ39/uj/MymeP1ynv9+QCrwXTMJ
3fLrB0EqkJTSoc6Mjz0WfgfoeMYWkao6Uq6TXqQH6Cvu0Ha4+s+QYDDymGOUW8GG0r4O2QI7wxW+
TK1CBhVd/ENGIZyIEt/Of//m4p2kCkJ6DkKNXiZR8aDxBIZpXHe/f+AN9Q7Oq/03eJS/urma+RRs
Mlg9YIKvrwcd4QXomwVopsMYgn1t02l4DRq9vIFM/+mt4MCjzwpcgNKUBZf4UlH5Y9v1KRRAEMBt
vSnrIYlrtRetYmrrv/sKAqCDVNkHVgfJNLukorJ1AHAFyUIIAAmR9KXnonLQLx2rSfz7B+pPUB3W
L+EDMiPIFScAvF9fP/SG+QZk1BDi4R1CATPlAV+z/NZkdXoNa0AQ9kNANr8/6J9u2nnRZEQBZT+T
N5e5rKnuBuaQdwF1YJPEwth6ywSe5p9H+e+g0Jvv1WPfff/eg0P/f4E4P4dU/Gvi/GH6DBHAK9r8
/AN/0OacvNPBuYIdX/aAUuDz/5c21+80vi1g78CKA789R0H+o2qbviMC/+NMm58RffzbP1lz9g5/
GjywZucNwxl7/Vus+U++659LnFTaV0JCYwbSghGQsuen51ckfMySBe6Xx76AFzM0AcgwkibBoW2m
7oUxYF8uUOVNpnR9X62Lvp6onL9AToPhLE947EOzF6cDdzddP84f2ZxMjwveMUTF8mY7TG45yLLM
X9aFPkHUuz5jxAPumLn0PimH9SR6Ijfwbc4jFtl02aoW/13lkKjxQfiRj4X3iptMH22fjAQ7fLw6
W0SODyRumMQoBn3+h0K3C3CtLGv82MB480laOg9xKlamolJxd8u6Wp/yVnYKu2Jnj2qYYHrqoK/1
ocJtVr21AJHKiCApugsFFD3xknpmTwQBRx1IDnxW9qK5t7xS2Tktb3hxALUsRq9F3Nup8Hf4VRy6
TDG2Ar6gdwBlfYj06RTXC2AQNWPmCIuqp/A5QTIQ/pQoNfSInWy1g5fhRqiMnHKB5GHSzHeT/yHg
w11v8nDJvTlUbfuj5Z9k5k336TQdR6e/dMVyxSu3SewJHt3jNPbPvoXnphgwbwAsIqR7JFnyzUuC
8dh204emTuxhQB7TbSd0JHx0jSH/ArqdXH2BGU5fub494lLd6kw8zkHbbMQ4bLEfWTZLkqVfcgxR
cdbor5LlXZRJf/5MbP9NKQdJkQ3ox1m6j6YNDhPzjudalTBLk/Jhoku+k+1cf6uIelRV9wO9wM+a
isdEkv0y0k3RdVuXYM4BxN5tW+ZEPBgu4IcDfBOhDQO+okY3exicGNBf8aAa+3SuZLzK2fQZE9sC
9XOyb8clhnppiKFqXnejFZyd+NlOMdfmyeUTjC/QQAHVoBNhm2TqCPwwuF/Mw5bZzwtMbHPGMFHw
Cnvreic9AF3jcGh5n79MIlmOyIyDHr2D/PrD+BM388zw2KU+IPaPrYSPKuohUQydXbBdXCCD2oA3
1tEMcVkWJz8ROPkTjZM/kTmTLMOxCgAZhTNv7XiFkkn32UMa6h10n2qjkadwkBmjZ+aNgh3vZ8xE
Jq9i2Grsi5eew9KwD5IZZNVtOtwsRuK//ODOx1YMaKHbT8K9Z0xsOm4f+LTENmWPUK6e9bkiRjnF
/ZCW5uxYwHwbFO40wBQflcJ8hDJ7i7l2CHUNdSZRwdGVOJ+hGa4ql2X7ZjBXfEDGke7XJYJG/KoA
U4SRcmq3oiJIW5XuxhYdOaLYTmPAS+sY0L4M69Ej4ezD0DRD6gqutPF3lrnblhaOhRAJX1VkRhOm
La9QcNiHtgLp4zw7bnyvCrAXh8ofKr5HmxkNfHtmT56V6T2k4EnUFLiUXOllG/hTCSimH77B7P/e
mu7glT/6paBPpV7bDbap3kulhDvQNthDS/y+qQTblvZMi3C6LzApD0oPuwmNEhHJJ7lxeTNHo+qm
OHHIZ3ReZqO1PytsnR5UtHKxh2NVb2H9oDvuQMzQJPW3Q4bugq5Z2cdlDh7SotoDKQDk1+T7rJq/
pLa4r7NJhIqoOMvjPKv7RzcuQbSc4fgFji5MOkm+Q6BOpF3+FZ3ma4y9qIsRvPg1GwsoyWG5yrIX
iG2/YhwqvhTQGyDguYXcgEVzO0SJFSYWM3AqJAMbMdxUVD54aIiPiDcCDxLDHpkCH+Cr2y8kqPcG
Yn241SJnphlRoAkC3btyX1WJvMn9srnD6XQRPJXmxko+bHKaJ3tPDNOm1vyY9ku6UcmE1Gfq70Vm
XohaY4QSs4+BYRPuuJ8lT321pkdnaba1hgXhrM5DUJ+kz6A33iNfbNeTjMdcfYQExoYT1aLaI16I
A3grfPEeksfgjvOGPzfTgFVdp1+oAYqmkBy4QB0Tli3shPXqj9BfpAAsy1F8neC1w9KjofzspXdo
gjINYebzTpyMZPhcFr09CTr0X2po9gHHMym/VsyrBNSOkGZDNg6NXKgL0sZ2bf2doWa8QRZfoa8Z
vFPPA9oB4ATMPW9nibwpg3y4sWPVwSvSJfxu7mgf9R2a07ByB1to47vD1Mn85NNk0GHLwf/VgStv
umrKtlOlLFzLU4kX05E491IQi+NZnS8NkMNCIltbC/99k6YboDw3Iun33ZDuGtBmM0yxlOXVnq/l
CCcDlkDl0vEw1tOel+qHB1XZic+ExOkMUSZwFz1ALye8vYYNc1uTAvEzOBcXjOsJHkZ654AApmrC
JcA5wNLw0s/Tmek0zcPq4P1K3Odxzc02GRv/2RuWZDv71sU96fu4Th1CKoRLNgl40BfEAtefPSjm
n1LtA3hNRnvNgfa9eGbKDktRIcCBm/Q45XV2LFjg3Xhlt9wji7v5aBaVemGGrQgEvggtPhTCMnyw
e/XQd151ZQ2pXoCDV18yoECPZobQhqjZxZVIyFZbndwFmpSxqkhyAPi6fv3/++B+OXz73/8L4s7f
7YOvv8/ma/3rPvjnD/yxD0ZI4jsfRnylAEBAcQHt3z82wh6wiHfnVgtgLUAypTzHxf/XTpizdz5V
UJv42D9jBj/Xdf6XfJSKd2fJy3kKJZh2GZJE/oZ69ByS8MsumMCbh4mTAISjEKNCTvN6F9zxEaKF
Kmuvswnxd3Fbw0dyWwjwCF9B+TMsJh73xanHbIesrbLL15dfrtXdH4f6VQ55EWENbAHnzYX/czce
QA17MRqayZRZ0TfjVQ3UmQGk7FTwCCKfDodFotH2iKQCJu+SDoEgZ4P3rMSxhEe9tlEKOTy+5+pM
IGdvDOIUA8rrKwO0nQGWlD4+8H/+vSDRkTBhlvSKTX3poLRQBhSN0fikFXlxdqjma6duQIEJty2A
a2Sx5nYxYelGk9+BXy6mSIjM84+ydgN9Y7i9gGggsYTOUjIo2ADTUYaH5fWdK3gpWMNlc2WUWYeY
1LDxnXjj6Tv4QGzzYy6atT/Rgku3HVlnJuw5AFp/WYps6OIU/OdDUDA9nlLW23VbyjEwYNtHI9+Q
6dCz2ueXZwwWYywskE9xDIIA9IOLOwyFB0VQLKOnlczlfBirHl69FnuROUxhvULCkbLV97rOhvui
wPcBsoXWyX0r5v6tFsXzoV79KgixAhCgNRC0MyJwkRlSIVEPqz6dTizBgAUdhHXl9TSt+LatxZBj
lYUsIXurgAqv+OVRfZw2IDUAEUxfRvxWa+2pKl/6U425doyHtcMOVaqCkAj9VLJ9WiWsaCG+tmbe
1czi/y9erseH379q5yfi9cnjPpxVS+dpFwrk86/5y8TLlwZbpbaxJ8yERbGAU6kFdtEtiv3mNwDE
1zAWYJ4zFgeNM8fiAinb5cNpYRMfXTW1J3LWHR1bPsL7KmwO0gISIPNWifRreAmnhPUQ7wCwStzY
89L4+szaJFXgqdh8LHLvTEz/cQlppvgJu0XPPneVFaA+e+gf3kAG/3RoqAN9zQCkYSI442mvD+0p
UfJgce0R3dj5vNPKTjH0NkzdIjsK1xU6WiinMKCg9PH3t/PyGkuByQxfAAWYkEIkfyGy8xBw7Tpe
NUeXtpREbW/xpv+xHGVQLr11SxF3cbEkAmSF6hLidWi7Ec4HR8Drc4VWZoYnshl3DsX09Sb13PID
Wt5l3PMUzoQN3uu6ivLArlEX5GqDXBBxsqWfyE3StMvtuRMUcL8IDohpKWMf5G1oDfCJBGEYmwlx
ClHXzypsgKgcS2H5+zZQ074lnnqAudyAjD/7Soce1rwkexwTBP0K8IFJC694a2ZQ10firXPvfceI
6iLXtcOPoE+6Lw1oTew6aXnI+Cqxy7Rf7NB4O0mK/prOjY4aSbooYOChy1VbGbKW6VNX0H6nkRDw
5EGjcQszUhXZtIaXsqn9Lckae9XNdRsblIaBZ63KAhcF7nt8VJ+5ot1D5oOtQSV2sa0RNHJUFazk
VWKfp6ZY78eJzRvEC3SIkhmSXR84BT1ZnX1uhv6Hj+I6Al1L0UbBVCBXZYKpz6q+2AXQ7CHjoBuD
HS4Dhz5HNDcIZoGy0MtB9zYN3fccI8AEuvUFiUV2w9SMhoiuqbrPMCOzXbJIfwtNbv2Utk5vVpC2
8Rks+6InhvF9aTvAHnW6XAtZ3Dmu/HupEY3Qq57egz8sHqCPGn+MuZwjncugOgY+12GxyKm6B+Un
IL3IkclD04W4CCQ8KHco54DhJDQFg0CC9ooBGzrOTb9GMkt6JIupYDeo5jG3FT+iQmfeYHGaQr9u
kyjL8MeqARDNRnkB904sdesVsl6GJyAn2cccGvQkxvIAY2+/qEeKhIxbZCuML1agIrbOxmADMYR3
apXwsHHX5xEzEGc8Clbl3diiHNkrLYiLriBCwcS/5F+LWZ4YxeCvYu0TRAJApALXsH1sUw8P180s
Zjkc62T5Kmkjo1k5WNNzONe8Kp1PYyD8D7BLmznMOot51/OgVkBBQL+vCfDFlJTfYLunh0a7aZdj
CAgzVY43rQ+JWINBBLJtEw2kvYYDoU9xU2X1vIjVxGuAOzQCPtiWzLDIyqbYggcvkEHhMG1Py3ot
ktrG+ASMGyjDExs2Mnv0OwrECJVBi19/U8DpwqlJD7RZ7CPaNN8vQCDCQuf91u/4FC50Jh+p0btR
Wh716dBcISuWRBD03yb1OKH1fp03vCzy/YwYx41hRRFRDxY2PLIacVkUXMI05uvN1PvBjrG82TPb
1HcVX9wjiEx7Y1qT3pkkXa7ylLebrp2Hk9coD1IfH0qEaJ26oQ172J6QCsXGEfI33yZd6C9lM8JA
l83feWMY3MZDEYQGLvxrmqHV6aQzmJM/ZEVSeh/NCNwMf4meZBkugZ9n1w3Emvk3muT0R4s7x15g
PugeqqWSKp4qtMLd6BwQ9PsAXTzJS9fgc27D/0Pdme1IjqTZ+V10z4aRNC52IV240/fw2CMjMm+I
yCW4L2bc+fT6vKslzRQwAuZiAAlodAGVFZG+kMZ/Oec72Zrl2Xn0hVN8hc04Dlu2XR0TPeqM3wZk
IyLgfDDr4yjDBLs40i8RuUlnl/u/CrPa8oe63PhhP8rTnEpeVbfk7m6esKBnW3AOMmPGMZpsv1jj
kFJjsp6JumGYy73KGyc9TV0ZI/RZKn4D4ktGccgcC/ixOLLpS7Eu3iW1WBldMCkrzt7CR1CjXJgb
czcTnDzeB5zEJAugSCspm21EBOu3IS1mttexEwg4EoNat25ZJd0OD/Hsb5ugmeSd1xJiciVZXa+P
UmiesI41rfEfRtuUT1VbyE/HUDie26Vb32rFJZZsc9tQHvts37t9oLPY+5i1zWfThZwdDLXK/kwI
cusmEZhUwYnbru7YIXSdlxXB2d61+2B8RiELwHZI/XZ97Os59F8rBvLljmXgpIYtV+eI4GYK2xCN
ZBszhdM86es/9Voi1SMX1msuTpfhJhYKFke+rawwI1NoFXxD6S6oM8XYNQv8+ooszHH3daddpoWK
7/tOi3qR/tYimCGvrnbZlQVwtqFiT7HVEyydrccpj6RicSe0EnzD2GKkI1R9yEQzYhRIx9AVO6Qi
+RyNqC7Buazp2jl1BIsp+I0CExn0pmFDip50HvvF2gU56KMDEioM9giEgjySQI2Gg+cjDN9YYEia
O6+EkHBWM9aFb2oOJ/MHVRpfixWKduxuE7Gcp+XE/80H2s881LukYaB+59R1MfzoJ5ykHH6NALbD
4ylu5B9ZiR5/ORQ4r3ejnK4o+aL6MO3TSm26njgkZfecxByY27qmbD82aZtkb23vdP792C0rn1Rq
a3AatYFglmC+r7L4WTu2YEXR+bqUiDhpqlCylEuq86+MssXUm7SsR21t2R/oholJB3lGb8CpDPmr
pVX6HiS5vbOyeAYNpPR4mMFOnBK0wN120LG8711v/uHVXfxmL6NCHpn62wkoSxSWtv+NsvwdEEd2
4u3VTJbogVDKT8j7yuLiy3gq93oQCxJbVISPAOk+9Yj9uTQyO8RhHl6tvoq3k1y4zhxoAf4cWy+i
ievD6rQ8W2Zptpi6Gv7KWTy1nCuR6lTwkAVMF1Wm/MgeUg/wjwbFFaD22MQqGHZ6HZt9YXnqDEBo
2LUqQYTmzxwsgL8KCEAIoJ+hIpVRaK0DEjla0TnSKi/PaRiWWDc83VwDj1Txk1qlODnrGB9Jn7aP
LqrJXV6BUc4QodtLRWgh+lz0VLWvN6KS3gVR2nKWuacvyMGn234H1U/NVe31fNZp2/ghtJ3W++kk
bXlwUf5uynlg8FsNBCbVoX5qVntGUNosJ7Nm3a7u8j8Sh9izTpCrdHYwRA1uza09N+lzk/PrOjsJ
3rxysEPwlWELAKOugXuwuHrIJ6OoElzQugPhq1uydO0RFd4wvq1Ta/BE9A3awnF004UoXAgxO9NP
9peKrfAuX6T7zYlphkEg4irrWktj5hIM5AaklyN5RcboXZrG3rcCSgbZqyqpwu/SqCS/H6cl7zYh
hy9dp9ex2lEM+KOaFAZn09Yh88vFGUy2WSkP0IuWQ/uS8bA+J0nm/HSTJr4UJMKdHJBo43ZUyXhw
29BWSMWc5ViQB2xFpmEYSlSBGc5z0k/vOCqax94zFFS8+/C5143NM98Pite6ypuZ/dvovGesUN+y
IJ/Pqema5z6L3VN6a+wjuczdSeiZUYOBGbRbi5HxdpZ5ci+QCfu7ZZz6eDvIIv7dD4v65tkoCLb+
0PaA1Cz4ARsGPKreGLhpbHvCtNlA3gLXtMxM3PVIpmbU9RKy2xz09h7RanKulKs2revy3BrzReEa
ALAybOVtJ7JkxvwYw6x4scs5jjdKD+u767JsqkVb5vugwU9yH0LcJk9bVHralqbJr17BbX8Ow6V7
62n4nzjQWVvgjskfzByXx36Y2mieRbnsuwlvyS7JNQA/qxxLNN7CH/YK9vs1cf2Emf+Nr8Xnu1jV
Rs0FQKsYLOHFYZe5s9N1/kSdi0bPZPbLOHRqO7prvU0LL9l3ZvYOJk4a1nBV9lrU5Sd5avLIG/TG
bUOL9c5Hq71ogXASOU1mB5FYQV1ZTrockrSrL5q+6eD6QxJpN3A1pJUyHe8V9eEjTKPpzc8gw3Ac
x9PbTJb2Ocx1gbkSEFZbV1dLL/2vSffx1S91+OAg/d2D5/SOsolxB7hTYA7IXvEhhDkzpkI6W3AO
5m4VOZcYXCt6KtETmuBX5sFrVuszpFEBEGet6y9uVqeKhOvX38tsaT/R/08HOYS/nZoCk7czhMPO
YoEzUK5MNFeZyo9gv50dGkCIbnaW/NFh7p+RoqQR+n77kHflemB1CZnT1N0ViqTZ2V77c+iLKdxD
kisiyxvtF58uOBqrKj3Sk7e7evH+eLOVInmuLkkwJHvIcOpJxI547ekBzoIqdusYNd2TvSa3a4g0
MfbXfpeNefDhdXF3b+XwpEKrh+0pC2cTyDY4eWJsD5XsvB08TgEcEHAjrL47rJ8O1Q+RQRr617Zv
HH608MszgHnuEV3b3+WUiz2cC3Eqawk6LCuz7RhiWI19l2psbJW7dz0qqpUXBJmliiPIXb8AsqQQ
oCy1G0erotDplyMAmjJakG4zMC2SXaWSXh9I55x+LZN8a6UpzkXnJ2eP9d2GKuuZTWvwRY/VvAC8
au9zOo9ut/jsAHZTaE3PMWrfLAq7oX1wcJkF16Xi7sK/k4QXnFMigxUF0GfYWF7vgXJtFv8xqz3r
Fe2WCg8hdoD8mNdBPm7asI9/UPvYUUjMTrJZ/OpZuML5AMUO7pp43n5DigVNmW0X38K5dKPeK01U
sPR6FoU3MRtT5Qmx+3dkj+3zlBKYV+l4fMSVP52XVSWc2YF9if2l38bUCS+xCMdt3lRsa2fgh7Pn
hu/aN+G2c0sLx4LzDcKdcyRKniGgKFM/wqdzHQRnWGj64KJTyYuAp/eLo6zbJKk1vzes74utnILy
hG1riZaeKgjFqm/tynCc72cTLHfc2+XGHaW6m3Xqn/O4+ElrnD8VtCHsorXzVAP5i5BAsverHVK3
REJRxnWSMoDQxalq5ny3OGX2kqt2vJeU/+1xFIuzFWFQ/ZDaaj9arfU93lR3a7dQgMtMW58MTm/Q
ORwpXNFBcQwdNNeMrFkQJ25sf5kJzx0xa+WulTLZkSd6E5iYjI18YdwNR07Q0eVxMu5kU49cjOxY
u6J5T3tTPDpFaZ4hcRbb1MVgn1oLe1T00leVUZuJeuqObTv+hhJm2FHpzm8OXZ2BnAqK9sca5BKA
a0aDWvPc5vqbB72jGv70+LUV/rfM3uTCfrTBIJ7j27NWIES4uFKH13l05D2zPvepG1mrbdYqcI5o
Zy5VnUjiuNYy2NLVpC4OQ9s99Jk1zTs44f1Lmof1w+Da2acqe27AbBVfbHsLKvuYdnWCpRQxqItf
pOjFfeOPDhtbasI7ttH93mTtKLa2XfvnNhYBtDo1HSAbAYYBapqUltiz9PVAN/b2ijQ7EP2fgVn5
rZsco3oem0PZyBWGce7/6ArhfK7MYrpNMHCOUe/zgWHP2WNB0js+gD+lVOwTC+TYlVTPrEoJoJhw
wCxxxUJx0gAjddEdJm1yNOU4QJJknpeNYZN2Z5UQQqijPe9dOLp/mkcwVWiZPF5CcKGl9d7IEJk/
/a7Dc+OhztjNrkGQbQXt9yqZlkdkPN64sdjmzzc36+pFjBuhxvVF+QNn1NR9XxbucqojNbJlL3hj
tWnkL4V36g8Py3Gb8cXeod3Hz9soTFPetMiXQWYucNNQNHelFUycmM4wtlsya6Yoa8YiuzAyipO7
2A/jqCuYHP0UU9IGR5fDbohou7x35KHTG1mjZkptmheFEOFmUcZBMHBhD/07cDyED/4mk6PjQk/u
7bBvKzeasw5HAKXhPF0XO7Xf85Ftt2jlu+FJexWmqP4wK6HkaBNsho+A9fTcYJsNm6Jpt77LazuP
/+xhTMpk4L4uNL1kijBKHpjA9D4cwlnxaAgoky7ayfhTp23b+qqL0NyIkzH/hhzZGCgoi7gVT1Ur
AjOif2qEul+HIFujWo9yfE1UL69lTxD6Ff2X8H+AXXeK6zpNC7tbSAkBGnTR14e6xGlTbFYd8lML
MR/WIc10oe6U5gt/XhwX4OsWImPOd8ILo0fIWjeVh/af7TMHdzz/slIwgoCGwBjHWF78zt3bLAK6
fTglYQWuqevXZ2QiwOA4U0JazMJvF3NAsGnSS7gma35B4zUGj67VO2ZbuSmqZmYDTso/pK0XWiiR
hJrDcMaFlJzCJRvyW7pmcF96Ln38mntx9mMFCshIM15pHgdAIQCfG6cLgAIi550fHCS8xbXAO+Vc
dGvP0CNcKFDsnTGUMZ64cehof1XsVo/TamHThU7eMQUpqKVPQMCXCoBXwuhbqCmQx4GTht3GGCfz
u5fkJERu7bHuGqRCtH+H0O6d/kBpyrAgISPHPi0wqRDQcKoptP2QR8+C8cIQyUDJ4jpBps6/MP+0
NEEjFfqptSFWICYX4No2zJj75QvRg1mbTZCsof8FBAbi8HYeOq4n205vK7Om4YN3LRxEe9Ri/vjs
idKhL+39lc2eD2EzuyuxhOUX7Bf83XVAafvBYZw7j9RCuaFCtvWT05T2Z5G6Pr6yim7N0MO7Zt7h
WVold07LQia+1TLCX3Y668fbYNd4Q7xxleV/6c6yx9epUC5fXTmGgn+gAL9dLOALPX/Te3ZD8VQF
EDNXfAHVhnSo2XvtkNrcsNtQzPAzT/nZ6dJA7k2cc0jZBq4rOqe1afY6xh61p0zG7CVnp4aXlfhr
/ZjnCBTQLDUFg8XVydMa7FZif8R50C/zpgN7klLHsSVD+x2ERx6Bk7pbKXWtHUp4V17rtUNxw4N/
dZ5SiTpoM2WGBWlcYSXoFqK9imKo+r0WK++aYYe6YAGfw40soSZv0iLhy/RDx8Yj21MR7DPXn5Dz
VXkdR1Nn46iZ9M06z8E363M9Sn5KBmMQUvOxczt3U7iGZy8e6vRExTOO6+6vrSh+UL5W46I/eXHK
QVVbPQa+PsXGE3q7FNhi7iziwcZNU7X9uF+Anzk7tY5TfT91uisj+OLWhYvLUveDgcu98jeaZ5nb
RfupOttCLhn4xYFBdt6eaTXxM7MYG4J9bkK/PpZQEMRzWjRLHXEQemukLDHm93rF98FYwe7q6yzR
dnkdIuX9SrFPDVsrX93RGOF5AVI8V7uW+XF+9nonY7grlXkfVVXHG4T7vD3GNL3aYghqEEHlBa53
W4765wKL5zGp+IqOi2Ob7jeqW1lQlDZ83UNiqiVCg+u8wzvnfmvalmbKAQP/2+Wr/mRGVLjHXs1w
5f1ZhaDJsgbZK5JMJ97d7jCO6JCm/ljWt0ujB5CMOvZ2c/bG5hoNhVH6KPqVZL2NcbppPdajDUU5
9R0Gg9XQrN3ZyStv2kNerEnKxi5RsBSC0LaDk55f7DGBxpS5bl9HqUgwimGdNsmDK2I0PLlVow+i
FB16Zqlpk9NX9hkcGjuqp5X5o98gsQH/OZF90Kti2CaNlV+Ql+nkFAi7/Qo6qJRfLrbdlckzWPKc
D04y2dGW4wZnliJV9SHNwFvKsD0atJpVweA0aUpWc6jeeHOPjjPyFbSBLIuDs1bJYXKMk0RdOfYo
5aqk0OXB64NmOdOxsx7eOJy4+VfObKc48xjwi6s3hnmzRPh/ZrNn/ctk3fJav963uVq+6aVe7pyl
YCnOIsJwfiKe5vSai5q6OzeTTraFCvzqDEtY6H2PqR61Zw9zPf6W3RILDiD0QstmUE6lzTldxdND
SVpo9qBmBPj7MFdcEU7fZ+5hLkf2Wak3DwNmABymvIe2stA6FllTlsjWQiuIsEnmR6iZmXe007LP
T7Qb6k0Sog4/t2e5FyWhwDBX5w3iz2rt9E8xZrTdOH9J9bYZiX0YHcZTJIu8dG4gbJ4Rf61K5wpq
4q7JcvvFy+DHX/mQvOapkQtuYcMytf9GcGXv3/91YgbaKey30Ygm38+2yLztQmfhrkAN3TE9WN3A
F6eCkMWvTKV9O4FFnR4dzPn5CWFmeWrHVObbZXD77rdvnLiPRp54nD5+afzDQh32VkgTykjUZfe9
tQMx7sYlXOthGzRkLPTbdEYvecXYuQhqtkTn1rEOei4Le4mpiS0by97jJFlfMPnsbyZJgnjVg8Xk
M97gJB3CHyWgq/KKTtH/xZhBL3ed1UsZEWdAmUFF5I3PCZXv+hg7ozu+BsmguX3nZjyhufPHu7JO
xPps3JA/9JEWwV5RXEnZKbZMKn/ltb8Iew9evOovQMEX/YfnSVnwQBFZlZUb5terdd8hH2gPU14K
cfRkdxsIQ1SRnopooeMZW+2YaP9X/E+BcyiTtLkLjVc12OFFYa+RhX12TaNmdiw447ZioTBdat0s
ILG9sJkWpvMualZ/5En/A8e0h6J08m8iHpYDihVBptChbGzG5tTDJkjr8aUz5dg+0Uws2YF9rBfe
Bdjv5DYH1l0d27jKvxdmsSHnwM4ytxn2zJbjWFc6tO+ZP1V6R6fXo85kacqw3eSsPf5VI3kCAf8+
XBJfHrsM/V26QZUR9NzFOGjvE1GMv+1s4QSwfDu1+m1IUdn+MGRnSGYB01hekxwS0QscrSyJsmTg
OqvDmi9N5ApXOKOLtj1alpXgvfXmYnhZBTXNUZR0PcdxDaxvLJrQKk9iabeyz+sceK03Lg2aw3GZ
ke5YyZ8gYPf5Sc9q1R9J4IifgeXk+pdYbEUfOM2pH/SbSaczNQA7yxSONqbn5Kcauyn9mBTK4k9v
ibk2Ysab6osFy6yPS5/G48nAV47c1SoAe00pq4iLWxduce0SCvkdqXmdeFmYZ7W39AfendtlVn9X
V0xQ7mO0GO1+rXqnePfY83PQQ/r3ID4AWSF21w0lUto+oej6nYL9gG/exE0I/mPRrBTLvKOj6uwU
ee9aPboayRP7yVWNwBc08e3kPhDx8NTGrKUvTQbr5CcUbrMgrEqmDM0OW6jhYlqnbY4GjZ19W7Jk
6x0h1I5zj/wcer0VlCNe5GaiPSOJxGr65aPxgI0zHam96VoRwCKfR6ih8ljdqDFfmg69uOZq8tcz
AIsaPVAr+jCYb0k6XXbKurhRj3kcyOA+XPsYZstExeIzFGnt213fu9ZyoWcYhp2wmYm8k2eYqR1j
4GrodhAxROdsh8kzzArLpIp1NMBIwH4Bu9FPyl2FpsJqHzDt9ra6WrgkAbBlJYXusFv5azGd/9+l
JH9TAd7ad5ymODEhUvoKRcu/F3Z4PLaNP5r5MDa4QV56uajuHX5OW3zOqcfS7gZMo2co+YY+VKl4
/PzzBfwXmKgOf5r7z+pP93f/FPzFXw09UJak/f94bSr+9/f/5P9BNqmEovkfO6y26efvf6srvf3X
f8lKHfcfmKQwtaIBpJtHjPi/VKW2+w8JMtNBGyqQiN5+5F+aUn4GOmjAj7GCRKJ6s/v9S1MawDjF
iK34d+zDXNyA/xlNKT/K9fJ/lGb4CXlZtxZM3kiX3HZ/kyY1K4NQbfvnwSqYl21IZ62mk6HrbU9h
nNpAWMiqE+zz+qp4dVWTPkGmoK0JVYpSBP4Bj9Rihf8CKUUeMdm02MErdykuKzmS4tLUuX52gnWd
tj7KDLXPGdDzcAV415ORAwuhZa5fO+YttQfVE0GR2Yx/sX9nbpS0IF1aDFUMWxfWIllz8Sijuu7k
wa5inosZ0opmX4wMwpOYcXupkcffEkEy8pqa+jHF/nmoKwEKf5biAC3GTQ8Twh9w764Pig5Tul8A
WbOrRiQMJq1a3EsPrfu04VWJu9q3ig82gKo6QnG3/Y+wLtPPpCc5zpr78RZqUzuPPqjQHXemasx9
y/giYuf5RouzsOwmpsJ0dHBg4qx3l18REdi+uM9EMq3kvRRVY32wf2eQvU1U8oyqpgvNlhfasiuq
+0GXd8CwKi/d0km6Dwj1w/RZMKgHfwOMo25/z5mX/9GamFSPUTiNV0ThJJOXJFW99+xZRtbf28TQ
Hixr6m5bd55+2zh13Rt6pvmZ6gBxGE4bvbJdYvqyM23pP8ilFMSotTnGAJd9y77rvOEaVvWaPyAj
nLuN1TnOg+6y2Dqufsq+IE9qe3lDNTD9ybEDtU9l7Kdg69ml0QA6SdK+6kzFZwPqPBJL6ONdGzM8
e1NxnBZkSF6/3PrYvKMZj53UfSEzoBN0y4Ek1ywjYQJnUdnSczGOqEylrpBIVEzgyFQpzEFUD12s
2VPPJH8xiw6EvDToD4Zx63MeESQCFQX8fuhSfhC8TasP6llYLhaeCK5Hy+ebVAhQKA5KllCyQVrW
J8zTIlfCvzgltht0u7aZfOsyZABNDjMTuUdKUX84r3Oep2cfAV280XE/jFGXDr3ZxyEBOEfCJXRN
5M/kffNvnUCGbCNqmrk7jD2q8k2l24BYh9ZHwMMq5t6qqm7fo6GE969MdT+4yYLdP16ta4xU2ezH
0l1eFooCs2u8xRxpF8enJG2XhxyxC9LGBTxW2OnhaWpqO9jOiBkKrFVl8o1muD46acMAJK25JXbd
ckukHAemWDI25YvTKDLiINvoU4s044kEtPYzqRP/e8ylZbYhoPt8S4pP2+D+YQoKBw6rCMtXLJUn
z61xXLJmTK0NKuMa31tXFNZdPhT9ux976eu8aHkfFnzSZqRh6/oTA7Gu0m/9MOXZ/Dt15pxseloU
mQaVtdHM+8B2g1tl/Tb+4lSQWHoQMWnoQWRPpC4MNTA3A9cnFTJLEAeUDioUtn1CE4+2SzF1rj8g
b3aTc0k7aroX1eWkoRFgnvpiy2Qzd9YdsDkmbadCdSBNv1ozuWMOi62IA2xPLNWz6Q4cU46riQS9
cDT1rlb91GEyIWBcVZc4BHfGksbXc4XCyp57Bjxgd2Bhze4k962a2J9syWtrKIqIGXuNE0yN9hUS
OrFt3yoY5osLf48tDbyPNi3FAcIKMLhNwv4Lrt5IgPEGCM2YvjVJCa6E2CE4O58S4UD9DS9Z7X9f
SwK+XkOnnOb9QE9jrkwxM3P1427NdgpzoF1SZxEF+GhoiSaIhvR/G9aChA0Zpukbxi7+56BhMXBI
axJAVIbbySU+q2lE9SPly8WKN1uUtLlLF1q2Z5fRy0uIHGRbpyW0E7/KCwYSnAuL40E8cfhFVzTU
5sxyL3yG4pdEy7j6O5O5hulnGA7WQQ2iPgb0MN9dtvVbEsIU6imXCeY4ldU+G0boE6Krgd1Co/qW
Io98SPqFICPUW2rnNDc1V58EsB0Ceap7dlhoFUG3G6c4xn5Nm9gm4Um0E3givczej3FhmdlPFd3v
MK2RUF11NOnY3CmOczSIel1eC+Ol81aVXr+rcs+NcAOV5KU4s3MgTipgxLUQTCFdkx+gktlvXlE9
r8wciAWuhnM7iC/kjPZr0LJ0JkOL3rs2xj3hmai/lUsOeRMekIfDNvjZ24U2P9KEk/g8MCDTv+PS
7ZprmzUzHtScRpY0oqD7NrN+zuFM8rD9nt2kVllU102NPcurJMlvBobZb5Jf8k/P9x3rw5+HIrkD
PVOH+zjPrTjiBnEiBFTIG6ADBuNWJRnYMeys9dMcLO0hM6z0N83g1/d+sc4ikjXd2AZpd73sMxlD
AbSZXV/LbO1uOinOUl0t/YFUk2ULHAGWZaJyYr5Y/z8SOCbXnVsPZC8hDMrVCaFR6ReQwkhysyr0
ZJYNSYueQh9Ktw1/eMMqIj2BdGFCbuVPFQSuuzgvbjaqNfDYuanEbFyJQRHvy3SXuUz6ptlaxXbI
+mIfW9PS7lZvKV5mUKHEQMVp/4k0kO/+WKc8Zjb5mhXrry710vSecFUGUAvqkfAQZxndVek7d1UL
emOTJxn6ksBKvxgRJ8uBRCYEHRyQw1A9/lcV2A//n1EKbA8fw39cQ18b0/z6mz3r9hP/smdBHBDY
r241MRJ65bnUy9Ofrv/v/82yg39gXXHZiUiPvJ9/CypwvX8oRoGQtCXbdIqX/11JO+IfoORg9QiJ
4QuJgfefqqT9vxlWAurxG76CrQGMnBtY/d93ZmjPE6tekk8zIMi8VAuF830r86WAQzcAyk4y2rSM
WoiA0qif3ZtLswXHyNlOOY1pnYDBzEGBveVJXw/L4zT3po3vCkf4Wm2FcRHZSlGZrwrdJeypgY1c
/5pPLjGWPIzcRsYnvBcsazcMLgOG8L4G//2eOEVD3E0Uox4mqZLt21wwjiRnDAIce10gleGrtBDL
swhQKauzq2LrwIx9WJGBvRj0suUjouLB+3ClVzrUP7PbPJKJhmKZZYBQn1mFQPIsvTRYqASG2d+p
agZtVwRJUdIQJEKcE6ez4pt0UjDmIefpizKmM4dBYiR78Vyj2mc1TKJ/QB5Tfrd0YwUnNqGkgohq
JFSkJl3jE7XcoKHZkgJLWCQ0L9ZF4Yz7dI3BSuKWdyJJ1mHHlL7W+9Aql2DjDWE97muH4dxDgB5e
A81r82CvJGuFI8NsF5x4Dj6a6lkPGJxND2U287R37FAVMAuVGkRbmgxsH4qy4Il20858dATIXlEM
iGQ79Wb+anm8Dr8kzM/6vo1Zil3srEterc4FxlOEbvwLN06XH1wMqdMbNgZqYTaqKNGLXSbCNfus
sBPLs1uZMvyjmZ3mHzgIVvMQtOTwXcTIb9oNXaOaXcri2j0z2pGYE8o23FMxzD8rZmHJrq9jmN65
K8UzGYBBukNfLhEmlj37gGxFTkS1Q9tGXKnPY41FvmHc4oYe2sysflmrLnEjMyfja8+tVuxZkIb5
poAg8Bg4hJURY+N32A7CYnYj/qikNmka52t0QiiYhRhHlHcNIos1qD0WoqkwD3C4Q9LfCk9pd9p1
w6rIwCkphqefPh1Vu43ZWy+gVTWkCTQjONQRt6nzrV43TPoyp9t1nS7XKzopJtCr4JbeUOHaoDmy
WhX3+WCjr7/tLd544LZX6sY4P1dei5Mpz8IseQi6jHk/bMYMDF/r2z+Y+7ANX4W9fiFNCt2D6CS3
jdCW619LwAwS6Yoon6sWa/dpmojjPYylw/ctErkkB19mKJLBHnqgDprymcjsYN0QXqMcUKjGava+
T+gGvvEgXm8SAfDEQqGT23hdb8yh8daQjHCvDSzCRf05AW3vsn4a4tb+zsOXFsUqGyXXLRgR7Z46
EwRV5DnFyFfoqBjL8DAMebxjvGnBe8jLVLFflDo7TYQPmr006/SmJclVB6rb4ilNm9aKsPNptFZ8
MrArBsq0TYqqOokq5sa0V1Vp3ZUO3cYmDDVMROZ0Qb5V7Mvpi5yMammeW8RAugnsV47e5EWC8iMx
JxwMXV4cT/K1KGkCD9ngTeU9lpshjZK4qNB4TDH8QKeyRQchhcfuh+lWHvpIeW71BrPNMFrnyv7k
s56mx7nx5VPe9yCtJnAd1guq4vHIG7d24DnDT9QeDWldU4U9aYwrEAMUV9CrMkOQ2g7h5+zux9r1
kTMPKO03eWuDB9xM6O7NMWMm3+3xeSD9d3pdIiFpcfI6Eal4TvvDqZr6IpjAuY8OUcqIDhHo3oL+
emQVerayz9V43hNqRU51Z/aH4NCs7eSCf040GyuJ+OY2mHunrLTTXXiTdh4yLT37zi2ZgrBxSkGO
DIOjPhYwiK8SB3p5n08Mqe8Asa3rzg/GEb5MLqx8rwtJ/LKdGKW2rKaph0g7hAR+j85LOldEbsEC
a7H1nW9DGwSfIZDC4b2zAq/f077rNorntChevBiJJ4JS4WbHyWfHc5Izaua9l3hWc8+aXrwUKCM7
iJy5n59T2Quxz8LA+Tmm6H43qpiCZkdgbeE+CNjZ9k5YbddExN9SQktqJPAb6GKcSAx089jLst79
U8PngOvNwkhhN0nnRbUzQFlFMshGpIVeHgmPG3K4Y1WXDQX08CweuEvXJSAUlQisBmW1IV19hJka
JOlFFmv2P9k7s97IjW7L/pUP97lpMDgT6G7gJpmjxlJJpVK9EDVynmf++l6U7/2spNKZcAH90ED7
yUbBFclgMOLEOWevHdKmFUPHudajVKq+YWbh+XRyoz9O2BoS7m6ONMPkfoDw8lm7dR1O33GCk5/I
sIzQjunkiTzieglRRb3uTKU07yq/HbUdrOJ0xJi3bGS3j7Qu2OH1zRWTUzBGN9chaLrv0IOPXM6A
ezSuVkEH91eJUF4FWtisYuOgxsoDkXnbIIvpp3g9DIMQ+GEN+nQb1YEYKAmFAqq6qcFEyFvONscE
P/JBs+hDHVZxqlIBJfadxFYXAQI1Lgu1fq2qVtBuJx+S8+cYajkBMt7MYUf+y85VS1kFbWDVoKSj
NGh+hlzM8ysaq3T6anOvGOh8A/FrNV9J5XNFXvl8YYTvXaiRhKeipWSfsHscVDzJ6cQItJXKyy32
CV1jMk1xHpj1YW03TTDeZINn4ucXBGl3pdVtbR1qSprGVlPSkBc3BZWsjQ4sOTjRGide7TlsEJa2
RukOwHeFzLZoYze05VlzY6qCTtzV0GKXu6XbfoCYE7eglNHhEJzzmSEMCm7QlEvGl7LRx/qmE3LR
3vVZ1dMxr6I9qJ4LRS30a0oiinJDR7hkXEF0b+J7q4nzzLXLntY+WBf51N1TupXGRwrGcgdsMpbJ
OEhVOTX0TNO0TU7CL00OtzCtqgfdM42CrjSaO76gXKnCq6TupWyt6ST7XnCkzMt1GljmI/JX+4aJ
g4AymVr2rTDJk9KZWg5R96XX68RGCIia6souYhTyIZFB/DgG3Dm/xl2Tfivxti52dKkn3fVg8Bnv
8aKmqZpWA62/j1O4tvS+UkfexWCZgqvRV7X0QId9z805zqbmcyrXPKkmh371PHBh/VihBngB9SWU
JwMb58TJrLGi0WmCgr7zoXR0Tj+g7WBLURIZZT+Krr2w+lB6TBJOaTSduU4apk/LsNpxf+UoQHsB
kThryv4hkNn0/9TM/l+oM/y/dg0CZHTuGvQEwfTnj3/9Z/X127/WIH++Nj/rt6WF1//9zzuRbvzB
vZV7j8mr0/BX+feVSBegJ7BRomFQoa/n9d7z38UF4w/qBxSRICyZgqQ/v+a/iguK8ge9egaYGkCm
OnVs+59ciY5Vz9jL6CAr4AjMSD+uWeZCwS88eTIh2mN9gevnNgwqCc96rdo382f9Zobu/6xXvEVT
zHerN1WM16E0VbM19FxwA17JFW/08pZKVQ8WPUwKWa8cKe/VLxKez7ugkcNrrmskEGEiuRPNr58S
kC1/XtkpVPk/8xPDn3hSTWVUwSUQG5Wl4VoyASyko1pze1WW1xJ24k5Bx5qLJsu68KTH9b/XSWUo
TdcZBj6jwhs/IgNg7aiwMWp4c5BwSqfH3kgAB0Wg1Cfi21UHVnlF89HL+Qmey4qLCWZ+qRTxJvmX
mRH4dtiqqyQ9SSWeEB/o2UJU2hSe111gERxfof98OCCEPCB3Wh2fvONRYkU1JsvTdVeWgvB65KD6
IjEuyybVrmU6076ff6oF0eR1QD6a2QPNgEJEHuB4QBuurWh7U3XtphscoTfpHig8lgiTpyD2JnuI
MsoAs7VpFcX4RUPOF+SCtPtkoni68FvmKVxMMb8FAyNh6OQxlouoDkds/QJfc9OOmhdue+6ILQON
eYTOnefMrSBO7tU3qMnE3lLFinKY8cWPep9mDu7E53/OiSV99GuoQL594RZll9DGb8DVST27NLx+
lUlUH2Tyq5f4LSfWlq5Sf8QSUbPRSi3eeqPFqEiGav56anuPr+jHpKiVq994HmZFA3AJFGFp45WY
o+DGoPCm+VIPqqyq5OCjYBdPXnFhFZ+cujdDLRYViCtrMCJUEbKJZ4tvcicz2+Km8bnmn3+okzNH
twOIB74WSA/HL0mVffpe2ZHcYqgpAplyedWrrfWPlwL5Mb4O9jVrpnnOz/tmc42jDqikSVshCAN5
n6XTuO/iJN17LY1n5x/o/dSRwmPxz5k6zYaYcTxUwGvy0H0WNOVN3mOIAdYaxIPyya+96ub8UO/n
jpI8K47jib5KfbnXNC1tiJWNi8XYm1gK5XTB0kU2XHhDx8yReYPh1ai2orweDZwNxw80Gtz2wcqj
cAU99dOo1ei6ngyyefTq0LlkiG+Rghr0/KO9n8XjQeed5s0Lw4KlpPcYSZ7hCesT2jCqnxGtUiuR
2MaFxf5+GudXJea+FHKvr7HJ27HyshwIgI3aRcWaOA08zkOpNd4Fa7f3BwOiRQhPrD5qu2LZpaAK
dPv0WkFIExKy2RrdAz6uXEzoPd72QrpkWHfitemChC4gaVNX7OXi0BPqc2olWpd+SPzWwQL1ELGH
4govANpDI6Nd2+gQL5ztJ96bwf7PJJoU30lHHr83Mw98SogBZkM0ATkgSNNDgs2hayHQv+DId2JC
Zx9cFiYSV1Jli7YP4ELdTIPgAeW2u8v1qv0oT6Hl5sUAGDPAN+HCs504ajlldcJN4haaWpaI59qP
60Hh9uDGcqSulLrJgI8bJRXopFepN4Ylt1gjr/SvdOjGKXiZtvlgk+D5ENolErXzn8g8lceHLREu
c8yWZqqIvhc7Z4gdCuYSTeXqiYrt0IBALVuLpolJQWZ++VBHY2qSXjTERPeiQJV1fvwTC4x9mcUM
sIwJ0Rf7AkoKRfToxVx6XgAoZFLhIh1qZrOHry0KWRQZfXPhmd8tL67UhBB0j7EpKVRSjpdXb80m
Dk0NEoLWuTXos2wVY0bjjHn28/zTvX/ZDMVOTpsBz8ZGvhiqoFBswXqDcZuJKnERonlbSwbZXBmN
SkaFot52zHFdmcYaJIaCyfbe6rX2YGJcF7rnf82J56ZPygRgTX8T631xqPR4TjStIsF5TCsd3o1Z
PkBlCB5LHWnz+aHefVaGjB5RxRdSn5f5K5bpzc47ca32SDk1LiZvAXVtElqF5A9PHjCzjT+21ufz
473bfRlP4VTRLIMWEUgPx6/UkGharTx2jCqwbTg4k9jYTSXtz4/yOkNHXwvD4HhnaZCk2OWXrzPC
IjGc9J7HKmLvStR2HKLDzBO3kUJFHKjl0HGPUmdF0ijYjKUfrc14APaMnvWelnQg+UPra9eT1YTr
87/t1AzoGqGjgdcCzeGLs450RQexTeVDRid76DCp2eBYG1yIHt9tFwaJXmUOgRgCTsi8xN6817D1
JD/Rp9pFOhriWxYb6QP+ab6HrgpIky3Z2aMAxrLXQ9uWLqzfBd+QIGIeXTVNXsG8Yy+ZaTDDYpF7
Xe36QayshWl4bull9ADn2MS2SQl9OAFWvqIQZj6xPO37muayNf5psatMldgVWLhcOJHnL3ixJEg4
CHbOuXkQr/HjGfGVHOksoCe38ZAlk9uTuSaMVO/IV+dBvFPzekCdXVcbJWvs9Yjbg3dhP3u3hzIt
1DNxOafdbG5PPv4J1Mh0aTDnVRmJ8q5gNlZGPMb7Fr/TX5NkDSzPSVz4wl/JaccPrlLc1UkygMea
b+HHoxqtPFAqTeiGN9VnrbrN8ubG8iQ3w/rKUCWH2tgezoEzBONVNFF9iPeq+aOrbZcGb1LeDViy
6YJH8fuZUA3Iozq73Oxhry8+gsAWAzU2A2EKReLruK+V27oQ5f2kET1IwC/vzNEsvp3/8t7vdSxJ
0FuEEeR9zWW0QlN531oG/hM0wERX468YEtFQpGtOtfSfnpYGm7eqCzQRFMzY547nPO0pMFlTPLl6
FFYf1DRq6SPJso9oovWdl4TW9aRqyuH8871f4fOgZMnIdnB0LGmnQkOMirfW6OLX1LiBkkUHf8LO
MhkBfMH7tsKdJ+OaA9WuHW8bEDMXtt335xbjzg3AnCmQQ5fJCb8wdNLW6F7lqoWsxiX5yjPz+qWv
EuXCUO93URyTCUYUXiUzvMyfFVExh2LT6A6J7v1ArxZ+ylr15fyEvh9Eo3omG3x+OhUKe/EWqRtY
kDVlcACTED+lPFC/hxnQ+POjvF+WjELsT1sHyTZiu+O10pNIH0QQjcB8qmRv1Jj30VcUslPXieoE
4Whb//gIms9FEL+4NWv0Pi1HRGiCXqsZXY/26p1aldKNgoThwm53avbYc+ZLlmbCaF0cQb3sV61a
IMrD825wRYTF7hRBKzw/eydHISqee1nohRSLK8jUdsDUw3p0E0HEktaRcUVZa7iw3E68I8HBQYc7
vTw0q81//uY4jVu5I6dmER7SQbfP89LYp5JXPsDgnWVOQr0wd++/JI1qD7MnFG3Oii/CJLQ8URrq
jJdaoXRQQZ/bq0pLMroEh+HSyXjq4SxNICmhOR8TlMUyr5OGXHMtoUPyGlqiA3kbAeiS5eie1XNJ
DnLifXGb4v4wb1LzsXQ8kwLnHKMcrcYtq9LmptSg4QnKdnd+VZyYv/lbQnegUO+mY+p4lLztSExK
uOBGmv8z9UJtp4fqS8NutP2dgbiacSslLbtc5FJLV6QoVJo92zJ7KPuMzhqSXNfe1F7YjE49EuJC
urU4wg2ydcePJFlpF1qeDI3ZFsU9ylJ1LZlS8XEoBvXCjvQKDT4OGeaM9l9jKcdjTVoACsbksk2H
t3/d0V1fATnAdNBh//M+oGbsjE0KhLyGS1VBO6LHc0Bdj8NU7UJhzDFORLdPOVyn2OuMCBkbhxKp
hVtzVg3ZI2XI4icMJKwF8Eqmtz6dgJS459/NUipCGErHi0GcxXqjnCMvp4w+sKCT8s7VR18G06XW
N+3QNJ8hiFRr3U7ttel5tCVA9ZOuIfl5O+raxW8sxXkyNWyJyJmZi1CnHbnGjiAM3VwT5ZaWspi7
loFvqhD6haFOfMhziEeQY807u75Y9SO6XNAes78oqpIb2uQ1zwFSBRANFNuqCNTSuLBPnRyRQsKs
f6OfcZkt1DNeAR57HVrbetgjVGt3sM80lAytR4c43uD359/pie1DI0ahqkN8RKluuX1MtcULH3s3
sLFKtfBeX/kK4urzo5x4LBA71I2s1/N/SRUHAuIBOtN6t4wKPCL6pD3gpFDt0FdWd1JNb/f58U6t
VDZ8Syfpym1IX4YzOPpFhpI3g+uPfbfyUTBuJh+iQhdF+UwCkb6mah/RCEXh8ENIR803qyX+ufDd
i1PPTcHR4KSzSDbp8+y/OeZkurTqqhrAxGktegFVC9rrQUuCOzUD5o7gAeqVkcOLiPAtBRpM55mk
VDeN5OMLJcxyj243vfExkCeT2wQbbujthZvDiW1wLji9tsHCW3/dut78xJFbCkYXUu/ijxeCFTWk
YWenvbjPQAV8P/9aTi02Fjdfr60S1FqLbdDufUmW03Rw5aDy1nSiATQfwLr9xih8t9QRaOkGhXw8
6b1kW+Aes4FUceHtkjrKD4XdBReW2Py3LLZ0NkLw5dy36P+2F3tDOAmkLwiL3HocM0xMQWxAGNUj
GnFo3NkaVZc+lANGY9BhO/tCNmKOIN4NTpROfIFHHx3Hx4+I3EsDYshEkpYAlY67/HXiV5HjT563
7RMFP3JRaN/Oz+vJlWJSKsWiSDbE3Ej9djGXtqKjgoN5mDbxc9VaULZkqM++PaXr8yOdXCdvRlo8
Xk1OMpIRRrkZrjRuBhzwJgCsdCGBcfp50D1SaFYtbOqOnydVkA3A/eZ59LBY0fU1s4ObCQaTmcif
f+OJIAuSsKC0i9bzeKwo9lpILOxHcR+LzZijaKuQtV14olPzNic6TWSh5NeXgWdponDU9Hpwtb5v
12LE0jguhvHCGXVq3t6Osvi+YiHXpUCb6KZcwT624A5oZs/HTxrS70sWmyfyyCS+5pwqa85m7hYT
1wvokRHqQVZB2+OVZ3VQJbMaZznAoM/ASMVhQMr3ecAA+UmBJXmN7C680lK0hRe++NO/xaTDn0+A
suFr//+brbKb/TIkre5RM4mE7XoI17RrPw8C6GNgZL86FQEOXuaHsKkxfB5Cf4N37YXZP/mOSfHY
hCUWjSuLy0WEgkUepqF3IbYUO9iNzSov6/TC/UzMW/Fyh6EQJYw5ziKNvZh3s9AseNJMeU3T9xWs
lPhDTNh5yzE5SwY8oznQ2W6uUTdk3+gkTB1PmNZnhUTcV+Bq4lIIfWrRvf09i48VdbvZa0Pfu5YH
qqWtmAAKEMU6V/Bz/uffKl6YQP2I+uhKWMxwHBNRULvARGpU6RT2NNzoCjiR50c5dX5wHsyZRC6K
uq0e7whV21ud3ge9GxFuQ86Z0lhb9XOx6IOGKDpzOzspruWxJr+kelEe/8Y6ojCjkLsl9uMkOR6f
IqtvTj5Mjzyw00PZgdMtYqDA55/y1Gtjd5XnvJ1OW5l9PAqWYwXWBf7g2nR07snaVPAA8dm7hxwF
W+Q3BqPdjZu+qsvvqqcdPdGQi3ikiVTdBiYpXvCBqewDS+kvzN6JjDw7AP1eZOf4R1uWlJQyiNsG
+QNdz2PwNcGuMXTNqZUewVrrVwJRb+rQ7Vnf4noefNdjG1AjUJi23E8NKvAJ0RzsKDFRvT4/CadC
g9kDiaYDk+S8univZVzKQ9zJPZkVWd0hu6G9um/M+wl/up2Rw/vQtFR/PD/oqTh3DnK1OT0l4CUf
v2bfbzEVSNmlxzwJ15g+3rcS6LbW0F9EI306P9ipHRDZFp1oxHhUpBbRARhcY5BHNgBq1spBLa1m
he69vXCWnnokJpAtED0Zl97F9zlmQS+TTOLgyYPmOVV0dLp548MwCMoD8KLud55K1TCymruwWcDH
U9iJGMsEAMSuinTKb7L0fmpQRZ2fupNHGMSJuV5Ii4GtLVZHiKSfqwaFERrH/Y+2aAw4KEEIJDKV
1ooFNTK1QH3hb9p88STNXuOeW0Po7sXvTC+NHLZhziSLZZKWGmUX5bRJQTKWfJKyVXAoC9Sf69SI
8UVJ5TR+Ov/sJ5cNhTTMhOlfFPriBClzpQUnZw9u39sg3NRYcyXMvzbnRzm14fFENBPq5P7ICR+/
RnpcFZqmxeB6Xipu1XqwD5SkGoj28XBhDzp1gli0frHjkS+j0fZ4KKj3hqQLLLgsX+1vY1vRnjyz
yXZDBUc7ZRXsQWn0nzPU4r8xleSf5TlHTCCyNLYvZLQtOj2oboqQ7VOIMYSTppl24WZ66oWR4CE5
x10RZefiC5wScKIQDthiIca5qd2n6qoHS/A7J6Fl0gVt0mAEH2v+HW/CuoKwJoPYOeDWgr4asvm4
NcaidM8vjNNP89coi+/b93MjQVHF3ddoxNqSU3wxkMD9xsWQEjEXAFqleDWLvbH0WfeVRsJBxy3h
pg29BFRyC+O+ku3KcCsgD64nJ/2FZqKT+RabMIKhTSqjy7VY4CHRIOTg42o1GZOCrDTvgcvVTxwB
xs7rhm5f02u7nfKou+vtgBvzVH45P8MnNzeb0JJUFskzclrHLxIOcJ2LgW8v6T08csHvbpF6F1+j
2gu345RpP2RlUl8yxa6dASYtUtyo0e/9JJp+I4R8+0sW2ywEN6OIA+gemlG0VyILlE1kV+WFl31i
SdGhzwlI3ZdqyjKE04tG80M951o0dXhkdz42qlAoCnHh7Z4Yh7sGtx4CK6KeZZm9SIVSpHUjXB1A
x/UQ5d22oqB2Yc7mUHBx46CkrlCGJIagEDn/ijefYaQEJeiCRLiw0ZQPeNQGG1sRA47MGQAub6wO
UzSUjuxhLDHFRSFfGP9E4HQ0/uIDzeSsrHQVzouGupSjwRi/p2mcbfEl6yn5+jp2vDS2XAjXTpwX
9COR6EU9MPdmLUatEP3Ege8L1xatfJ9ygcXnpho/mr306/zncXIk8pCE+q9QqcXXYdli8vFxpPeq
tsarUgMrPkF8+iirzaWT6cSCoSXJ4gDkqLVoDz1+lWEfFb0HOY+0JzBKzMh7R8kDzz3/QPNetlww
3LhpZzFIgZGIOx4FmCE6Px0ner/Es8i1jTp4tkcdw+FOVzsbgyVIFxfO3BONUIRobwZdXGgM2PNG
gz+02yZxS3olCJRtpynNekLKjQVFqmVbtcXGTZPMGkWGNYit7RnaJyWUriyvAZaJ4NdH6fn9/Gyc
nHNbnlsaCey5th7PBiAek4qPItxkmDsq48QHq4urwvlRFPv9MuJOQbcPt0baEri4Ho8jm22PgJP8
dCZNJubZ41R+nlTMjcX0gnLZiROrirdgUilEZnD9H3OzyGMXcKBNk3XrZbdAErCMaQDUSrtqEo3+
2KKURpxtWvB128nvud93s5635JJ0KFM7aFajhZ/U3lcxJ9tgYWL6roGtS7HJ49L+4g0FFklp5UHU
aaRRv4o9BKa7aWpHUjBNrfjXaRAAFuQ3QJfqsxHjthQGVbxF8awGrsnnDXGrGmjSkaFAaq7Ato4+
oloYOIRYtQ1gHsbJSmRaYsH5gsM+6sX01OdTRAo0mxh/AOEdraxO6/01Nk9ec4ihjzRgniTaRYog
ljz+lhwslcK7IhBo4x6Dh9ZLFcyC4vylqqZW2WW6GmabWpADdYIi0sHpV5lnrzRpbKbN4KNYdUw7
QJzNI3nmpusjc4uBVp8elKK0wLT6qhqtq0D126tWLTvbobiFBj2iE8KR29nBPAH2FuI/Z9jSKrfs
sHcmA9tBB4G1Vn6apT5Yh0QlUyViQ3Fjq54+KHqPDh9fi0ldccmUyk0AC2nE00Ig/caFJHwG+Gsi
vlK78iaHJfdZ12vVXylmhdkYMgv+trDInaQH65WReYrRE4zYykgdYRMo/XbaFZqn42/gj/aIkhZs
lgOYO+quQDND9Am7un6o9VBrXGHFVA98vBMRzrdGDM/R88xruFcVU+VNCuZl4SA/K34ajZRNY/UW
uDdoRjvgoNmTt4tUx8QPS3GMIUjK6xIJl7JJkVGkrgdo48oGmI/NXpAASbVbdGygpzqz3IH7Rm+q
mJn0ySu67nM14g7jmL1I2isL9BIs58n/alhZf1fBZrtC+5ZS+Jch+nOtko1N3EX9o6yldr6KtKo/
mLmFoobGJizLsVxsGpu243TAzsDyrVu5qW1p14e2P7y0ltXoqwgd/rTqm6ZDjtkkaeQmnaz+GjIN
Iiqq7mgLCkD6lSMg1lZImaJ+05cZSxgm7vgwa6Pt9ZRN6bOeZom0AulV9w753OBLFBXWXg3D9CdW
OuF9L4YuuvN8U3uOwzJq6HPShLLCXCaQXUtTMfjLrZTO6NRu1NLpfQwY96k51oAI9DF8zjp8A+hR
6b38flBQ9rtWS+0Nvk9Y/YBKgRw8TrCuWnlm0X3BRKMvdmVjpTG+ar7+HEhJ322FYniKQwFPvYMu
ZOuUmIdgE9DEJK0Bd031KtBGvtIOAHS71mK7kNdmZSY+i3my72LcJ3Bim9EgoY4F1yrhpSUryR7F
D8hS9m1mq903v5IlyVF6LOth38bac4h6wseoooB2GwdRGLsD3T+o7xEvWXtbilGFh7ZFXJcBhFed
GqrWvcLH7TulTzOQ03lIOxzLGzI0j1GS7W0t1DTsBTJVrKuqBdFSGcpsXjaUdgeLMErqDy1GhaY7
BGGruaUcZ4XbW3zuN8Cbeh3XiMo2cNQJKoxk7K6CXlWrQeVyT8o+K71c26u2S/NoO9oVX6ciB1ZK
m33nxTu+9BaMA+iGxKWkgmonzLyGbjpbBfQ0WPpHKehLZQNdA48R5Ns9EPwgDnuIWDW+Ux49z+Oq
nju+kYIL6YPQ87jfDkaFkDMrcf45pHgIi8jFMcqmx7rVazNFSj1Inqi/0ZuYDdIHGSNCY1o1gAek
5AnrNMsANjGgvA+c/5GV6BotWtPcrg6z2cXE/qjnTfSoKyAZYcXa9doIjeQQlUm08sWsBcfk06lK
U3kaAxHxx3ZdPZleVrCiklzKLoRq73J+Fl02VPpovyKjSevS4kLq01HaZYMN6dnwPzJdM67KG8Gi
yImbdx7xYVaVOCTGPzimYqeNJNPJaYBe2RqbTdHWT6+H8f8XSP8Heb03cYn7tfn6r59ZEzbjjJP9
X/9x/7X6+v1n8q99nXzNftRvtdGv/+ef2mgC6j8oVJLi5tOk9WsOEP/ERZG3/UPM1STaHlDr04z4
b/DqDJLi6kiIQ0cQhN05+/9f2mih/4FqGobfLExDf8t963//zyOFcL3477eC5UUbsURWESCVbSxr
t5Lnh3lMLzcGBNFthM4F19cD+8ltnIOpHszZL/RzbGb4JrcrpVID4ODQqlV/JzyjXfVq8R3mgiMV
6u7NHN7/GTm//UWvhfG/Auq/ftHiDjLojZL3bNsHmjMOiMV8l9I8BrjYFlyBmdhAD7TAAaZrSR2b
a0uPMO7UYG2mU/ujxB6KDCxuQNp0EJ34qpmADoU0e7DUGL6GqZligpM8mnaDC24DKxuYO3iPPHpQ
TD9/EFoRrbxUPiRt+KKp02Ga8scpjW755Z/GiaZ2Zaj6HTh3H+SzpCMHzJt1VPIDW236qVve3k9z
N5r8e0rGj4GcPJZpe8vuY66CGh5dr0efUYeHTimJ730lfxLAqbCGgZSt4++Vd7PJV2PcTTT3n5/Q
11d5akLnWP3NVVaAFpKacsBXCCgLYazltIJn9mEmkl8SuJ+qrpEEbouXU+hB+yyilzwz97lPDUgb
fLZAvL70XoEJlJPDN2jtImDtvrQmtlDScN9EOr0rxPgbwox0jw1Q7DbKCKMHMeGaLI+/6ifazWLa
BMBOjMkq0YxHU2Ri1ZndB5iZ+/OPCirt7WXsr7Wz2BONoaGTk9PoMHr9PdL0qyqLPhiVSmOYsWu6
TF51Gh6AAeyMZ09l/Y5m/6KFuAZ0k9+s9KaEQRNtwsL/SFvQVreV7y0WaNuJoB2wV/JZzRUYSAXn
VDD6960PovbCT59/4qm3pBy/pTifraMluTxgKLgbp36b6ocQ+A/SN5d061bWvAer2sQ+/FvTTl7I
JX0y4sZBoAc1l4YZs06cJGb5irJMXKThdL7Z4tpWse808wd/6D+e/6mLfqK/ZnmR6g2yItBJiFSH
tsWnM8zczLfXcedBz4RW1gz+90pn+Vj5Y6JGH6cKc2kv8OWd1hlOlRfXKZ8K9xjzQoP83730RZLb
wC9c6HoKxlNtEaHDAW35si4JBpX5BZx4McriipkFthH5clUdtLG4pvXuum4wySgNCL10OOIHaWb4
OMgUfitNbLOW1Q6wHqS0kn700zrFHy0gbG2u2ppQFNfVraoT+ZtJ+CIn8UcAsLs8Mn+efzdzTuPU
j11kIUz8joYxz6vDkCVcvX7a2N3EeK/pOKQm5j9swfz3CliKTnT2P7wf2vIg8n6vQAQ2ypT58bcg
17h7565ZFbetRqyhX+r3eE3ennq0RTLZy8DJQmAoD709fdRG6yqKaTi1tSBZ1b3xKyaGJKM8SE+x
32JMh4WhoW8Gwm6X8lHDwmgiYH869wZf/hyVbbSqq+6bnRO6pdBnHN20Uuf8W3idh1O/dXGGGfoo
GcgLikPTdy9FOCogo+yCcwonXAuvo1WIt4vh20+Kgn+SPg2OpaXPFahW7BT1AvsUfz3KgHNaEuS+
f9sIYl8bRyNNB19nXNET/70MlQdu9LR20ODjomda16l8QV30KhA89QCLM2MC09wHmloesOgFtadh
QZRhQKMaj/KkPM/Su1Jpt6kWO51fuSOQ9RZ35FaX7gq7vhlxw6T9+IMElHtS2oc+l6/S2vzORruD
3O2vVL+8lDB9RX6c+qmLPT/LYCoCACkPUS1pDqYjqG+aYnaeDHFSJcZfU+dArzK046rrB8woRPyQ
G4V8x20UzDVZyJWJc62Dl9TKTpVipdPcuMq8VF038SywUbwnqY8+QVZ8GnP1C7nRfNXHybatw68y
qSQikVB1uN/nLhcTrth4GBu69ghb9sLpsAj6//rgFqcDXPvGosO4wPYoQIkdXhmGd0gN+yfNLbs8
a2/j6jOv60qfVCB7zZWMK1KWZJekf8a8tZ+a5MWWn1kN1W1W5gGVpewk05g6XUrQY2AZck+ex8FU
jRaVLBWOJPffYlX7jpsy2SZSFRxXagWbUF/J1ui7CZSzld3+IKmADFMX4GHqyHe0VLS+U1Ql9L+h
TN1iaj4g79R2gw+vy3Dh6VylCVQvjP9WGvVwNwssfW2T5tpkrXJtFX2M8NHfJR6GjYpkEZp1uVOm
sUcASDQly9PTZCV7tVaHFYdSgu2Y/JBXSr/pguqL7iEDxwrgXh8DrpW5dNtlzVOcmM+BGr/gvRbg
OZZfp766K7D1GHqj2pSB9nJhx5gPq1MTvDjETBkjMlDa7UEeCGhrv3ysO610i04rVq1Kg94QYG2p
VmqOr06DyKvH68pgU4TeH8Qbi1DEaWLtKwhnwvNCSzcgvQJM0ZpDBbh1VQ0Ewud/62t5/sRvXSZ3
O/IKZae23cHTgtuquzG7W7XI7jU1uaI/K1xprX7Qe1NxB5PsAnGBJQKs0yuAzgQMtQ+knuJpHky/
oqy6i4cXSgE3pmRty6JzCqvcFYOJL4qxqjH+qyZ1CzmaZ/UOno0VTkzhsGzXcf7Fs+xdSiUa45fq
ITZM0Prd1uhIGXjYvisfEuOavXclSddp9wNi/MY3FCcMkvX5eVjoKf79US7FSVgfJmSJuuqgSzYw
8jZM8IBG59CIKoRWVkEPtEJ8a+iQo7HacliZsksaaNsKffoaSpW/06KpXIVkvta1XJou7SPpWigd
3s1YTu3qcZgu/di/CWNeL4BvbgHSSCnG99PmgEhLp9HbHv19aETjjQf8jVjZuvOTkv6r+QOUVaCa
Wh5hf2Hn13Qe+Q94wiL4AJAZ3lth1H7scfNypkmD5N5REbOQnTrZJEsO32y0NuoL8YzxN2Hxawz6
5mePg5+Hkm7nh1qXG3fScAGImxjUHHZgm84uIHgHRbOu1Ih2H43qY4cScmW0egzPsryGp/1glt5d
0Y47XRSBU+jEzFg7BWuctzSnk2mEJxVmO6g4m3WSmMkGZbcMSz0yVoWZyuBGse+pRfjS2v59k6ek
8nwFqyYpRlWslMqqlGbQYcAflAJ/y1AmtV802H7AdITSR9A3R41eneRuENe7bkxerCq4D3uxLbQk
veEr2peef2sB78MaCDcTsw2Kta/KmYOesN57YxzzHc1RPZmrLeqc5wZVBgSQ3F/DuwUPmCT9GqKt
urmwtP9utSwCGAxrjZbLawHGD21PUXCZqOvZXKGnROF0DcBm38dshabMn4OmgOqXiskRQ12s7azt
17mKqzZgqGdR64cYI8kuUq/VKSi5naj63aB011qWOSP5xwvX3L+7lSx74PK+gNQTFckhjq1nrF6/
NAPvAAta382V4J42mWe6O+idCu7mcjsGuxU7pSFhTJzR40M68r4G9Iqn1cP5SfzbX7SITFS23GAw
MzIZpQjvxBjJbD+d0nz01GwXSEb/CdZL6SrFCDNYUDoMo4ziLjUI7CIDc8sGoxdg1HRx42Nys0V2
61/4rv4u7/Pacfvmu1K60WzqRi4OfkBSWcZAa6XjWbGFMa+vCaKGfZypwCmMu8bn2jzZjbwyDJ1s
dkq5bEgG7S5oc3kj9fBzWzET5liIF06YRSPHXzvrItwQuHRbRSu6Q6bFewXaaJ/7QNisG7BPe4NP
3WqnDcBAJxXBh998W4sTOMVQWijJ2B88nOpBI29lPG6oJFlXgWe53uzWQ6dWqZtuDKfYi7ynuva2
SjiWZFB8w53U6d4KmgtdFa+HyIlDdolv56XrfSnEcIC5+6RGieGoTYf5QTzcexEU5Lgmj6LH2c9U
Mq+y/8PeeSxHbqXb+lU67hy68GYKpHf0doIgi1XwdgMbG3j686Vaut2qo9MKDU/EHSmiSIrMTGDj
N2utj1PCSpsHm64/yu3FWVuDBozcSL41mc2Avs/ZAWl/ocT4VQTxZ3/bT10m1yVLJ02NBzDPKD08
mbzH1Mw/jNkIDr1sxI6gUiPsKEazTB4LpmGlEO+605z6jGmARDXD5kq2GyYG2YHqcrobEheYnFHe
O9JaL27+5sG/WdX6vK674S+0XP/TE1v/SQoQlxoT9cEfD0Ynn5wB67XIFWk7LGXavnoziuF9SnhA
2LN9sO3hAzbnlXPCMN0Z00vlamcBtYcCx7M2kJQHVgpc/mmXfU9qqtq/uBKvk4U/e3t/6nTdVltS
VizjgUweYIx6fjY61qGZXn9Z3Uj31CQ3Lo1v2C/dybebk9HwuENswV9W8edxwj4uPg+sLn7xeooz
hPNQSod/biD+1sD/z3FpjKH/RVQ7Z9/6RjQ/hv8FUDWAlP/2Gf23ST+bfsYIH//YfIjm38f8v/7Y
b3i1X7AWIle/Sviu0/mrHvg3KoTzC2owE8cSIn5UKJwm/5rzO7/o/q+RBxbpqfwQX/ptzh/8gnwM
eQMhAj5OZxRtf2/Ob/3xqvIs/mcuVCgXLOE1rPVnFyDkTjqtzmRH3JSRMchuuVhVYH0fNBDeshRk
sC81jC3ifbeVLMy3OiHtm8RpDeksUekqoOSZjXWKfCTwcoYSGs6ewNfG0GgD3BlIoq5jrnVvzvbG
nYNs15YL9MyZ/nog2nhFv9dEtf3U98NhnjrGHWaarQGld7tRBO6xEflDqi3bSQlJTHgS38Ca6aMh
cDd6Lyir4uTcama39o12ukHiMFLOamw2taxkCNEP932DJKOd47t5nl/iWq6uy6+h8zZVGk8bF+71
S5DFdWR49QnAvLuCzosUaXHNV3buKUHEVRuZnZ0RuGapKHY7TnxdPFUyd26mwbT2pYU/C3Tuj6r0
gnXcTeJWd/PlB7jGd9OfS4JujHIFGRtUbGYJhMRGfJMHo32s/am4gw1i7Csy3aI6EPIp86oGnUms
DFDU4FjXDDSde9yWsGoS565l9cmM5R2YtPGl8pLoPM6tihbYaPW7maTkZNUJOz750DYMfqu9nDvw
3WdE8nWznpLc3QCL9H906RVPkFpjsXYGzwcb2VbJW+Nfx9uWMsVtUlAilV1s+QzMlvm26crqYnFX
cNhUZKM7iUfsv+NP3a1YVH3Oeu9HMJSZzdKkWOTaHKZ5PzuBt1Uz4NgsFEOQZoy6vIT0c7DtQG9I
+sojq554oo3MbldTUgVYdWxffQpBhJEmOv2mrSxBdgB0A+Ox0xP9InvvDjuova4WkusjtywLjl9Q
zeGQgH26ov9ODUvp9ZWcQb8Lcu2gTLhxMuDTYHtMRT1ky03MZBIbRUXFZ9XqUqKvCjUoQYcl8Z49
uurikOHF2zaGvZNNC416iedNUpvvhBqtGqyr0aCW7AUeXLJaGrL3c1QlJBptu+VKYjJJDgvi5Wbu
3fQwL+Y64Vus5K4leDwk9voCjuBkF/opZyUkIRblUEW9Lj8nGBcTPzsyzPBXpD6tE8YMY1XIKEtU
SCTbLp2NVQr9q0WIQpK504fS6c6eV9xYEtFNJaEjxitViUcUCxGeFBptndq8kOqikiwa3P1g3cvm
oXP6bUsgfGJ+K6wF+AkwQ0yGpDKJ+7EYb8h3BU/YbTmOxs1156fH5hGFd6jP8Tmx6pVqShWC1Azb
3ATvgXcmWPxdluU4XJmkLSyecdcGRx+FwZ6PCjacOpYtY06aq60sHCMa1WxEk2vtcwwaB2k7y62T
8nvTHJSMVmHm6ryyfeC2ORk5tBcTUPA72eRPbO8Jn3W2VzNbNwZ7C4xDsNT7echvIKrgG/KiuV+O
JEes0uwHG0D4XUa6F1amnqbecmErklCVd1u78WySDPo1cW9PXhkzAhSVwzkn3mN8PSdSWyh1i+wH
+OrbMm8ZZuYe2zO9e2276UuLg3jdcTfuTXs8KlWtRlVe6k58lFm2NTS17AbL+JzrQiVn8kOt1ZSJ
cTuDpofvUujxqtAaWA36FZ8bdFtPnzMrBPVwoXOJmrzJkr2ol97agHfTVjmq2qOoUqgKVZn3yVMS
yGuFHmyujdiQFsTuAkER5UNSpN+BXHzWM2+VkfrFXQXuElUuWfnw7WvX1rAFj9o9YGzxZS39va7p
8X1PkgacEFO7kKvQWOu4hHwVSj2QZ5RRRHe1Wr+jB/RcGtRyDz3ReA5YX4RNJZpXrallZNo4qbV6
Ce7rPCf9GbLzR9GL4Gxb2SaJAV4jclrWfSsYdDcuuyrHRk+iP6RxX0dO5r+ijyFwH1vIfgrkGKIl
omTMs0NqtcEBBdIYgd9qT7E5+2AVcYS0fiTairQzFn6dXKVDW0T9MpQnIsmQC9UDZ3/65M3cGY0+
vHRVs7GLj6yxIidNHrzrbB411Xc/c3cJM9VaNDuZFVtjyHiqWK46JrJr19BIv7HhP/tkPiOGElEs
bBg6TXHXG8a3TutxYNo5wQiG7MOxaA8MT3gsqALlymK3664I9HXFuCjS0pox88yQorTciiMQNxjJ
Thb76/Yb7J6CtXR9UHqQfwHS8bdOU38FfXOYEHZsoBdFlWNHbSXHqNZT5gXVZa6ym65jPpn3sxfJ
Ol0XUI9iCBttIcPafjbU87K8CceKQKeEKe9yD5/uerEJr3kJ5HQqe55mg52vh1HtHO0tQ65iwUoK
XXN58fxim2tvbi92YzedPVs9JtrUg4zrauJKZLiMKoTrswWVd9eXcmM3ar8kLreB6Ua2J2+TASQx
+r+sBVBKk/vpeWxtMl+czUXfj6LfTzVom7oEn4ltpEtfY1sDoDweCi5eSB1I6/JjTU7tlcQQWYn+
Hvfpxa1grcxLVHnnxRtfslk7mJr1yDDOCL1eu3hB/X2RD51AvG0gPAonSNuhnO0fMB/XVg7gzvyw
wT34uWaAdEuiWDkPJPa8zuJH5ZU7WSVnF2oeYDpOYP2qAiC8Lu7ZhPjZbT7aoTmmt1hd7MhPSz90
Zp3b26QjEsPG99NzahGATKxkVX7r9GyftM7aFO0qb9tonA3ER/a0CdR75vuRxcfO5JvcF/y8Z9S7
267StL2vi33po10CKpqD5tC5yFLxkqrkaM0v85Ru/SrZKGzVdNMlu8apPeimasIskffIlACFqzuZ
yhqdW70e4+CLm3WVCmsbs2QKdS+e905n6VE2aV9u2+4JbtzwhkVcGhHw7n1Twd1Z/C0y8HUuNQwj
jxBcP3pyhFA7Ym7UYJ1nHTdefyG/JtTr4d5EtuVZUB20bj9fBaJVEMVMs5n9ZBGIjQhB0tmHGQmf
s3orxHe/dC+qFq+mMW/Gbt7ZhbNB0Lpa0omldt2s9HI7Dfk+8aS/KhdQu3baB9u+tPh4dXcVFOPK
cVKOKPtEqtFp1oM61I3kbvTGJ9L3NeKA3xbyPyu3bHaWrLyjEkBshBfMh6H64qPck/a+jZtqpcbq
zK0VKpGvgNceXMGIMJDFpe90oncn744Rcx+hPM7X1uicW68rwiVDGJua9/SKsL5Ncd9RYMhB3hIc
Hy3qalYAY7ykOu2cWJmT2EIWWbnTVUEjoAGazqoZppp7oiJsuu7GlW0ruVuE/RowYH2UtV2vLUcE
x0Dj8nOlroeN0pzH2cpejeYxWNRlaK2Ha0wBW+nNqA13qd8dXdM8ecMUEsFHpWkHcGHEYYA46ybd
nd2b934md8rM3ifdvx3GaqMFJ3PSVumiM9qIYbo1q9IWp2oCyWbZcrPow9f1IN9UdsVzAPNFSdQO
6bhPcIf3V2DJtSbdFC0cVJ2ndZDG6x6d3uRWK08OG29+sa8KBt0uN3XmjFvhEypchz5UdTmSr617
mbG+6uZDvfUJ2EPngwoj6T/hrWZbSnS4w5j015U5PtcWPfvsv5vI9g6OV679wOQIMK6pMfkLkXzr
LHD3GKj53AqeFZwLcqmDyHBMnhhZQQaKF38MjoxGWV4siI9UJZFXs72sxDq2po0oUFxX58qKL3Zy
ibP3mlRH374pCzC5tbZ3RPcmpMkT2Y46s0UHpb9bSbkhVJheJw1hvK4LvVk7DROGBfVlp/ebpvKJ
qYSewxnz0bnWNlfz2s/4QBzt0ZuWfZ21UetmW/rOnSJ9KjFJql2mFnekuWXhGW8zAqAhFK270nFZ
hXjxlkx09ssx0+73nH02RJXa2yz2veWzx3Q6JhxTAWjTY8mVzJHMHGOf6+QYe96Jxg4AD1Dcq3TY
L4vnTg4r4v93mQouzsx2Tys/A9KgbOODlcztbHufTJZK3SVZJL0OevLDaLygjflwCuzwtfWY9UW6
qRa2CKYXh7l2JQXboguburPe09iI3/yk4wFa+3mHbtict0tPA5mZqHC7vn/olRc/pyTyXv8tmc9C
tc5myBj39+7Q7Icx4YEprhBXm7rKSpyFY8I9WnbxqTnW68T5HIJfwt6tXS9JV65FgiR2tj4r5WUr
lXUPhvI2TTMth2ASLzio7yfH7l9yvfi67vryuDhpGopVY9r2S3bnkBS4NtvsEo/6l7iOaKGKs4l1
mcF5qzzuvzp7IrqYeY3yzxAjL6VtrwVwvigQjRfqerPlyb+WiXZKeJTe5gFtnmloJDnJLr+00F13
s3BMqtISRtValvkYID7Pq/5Ch6uR3BlY+3EqnAe4eWIT+HX6OrhegTN2QbhbL2WU2aY4uSXl/MAM
6V1LBnTQUmprF53wWS5asCMUu2kiLFRShCKe3M1Qko6FWpEEUUsbdcIJPeghK6Na7B+yTVsCSJhK
X4rcGm+wJWhF5GDe5oYiJW8JE8HikaqnTzMCDuOpWcO0a41TQ307ddu60MYm2OUNIORVzNbAecZL
6wI2dNANbLV2Bh7tJtmWK41BW03cicpy6o6F0vu2nYjlC2HpehFWjewSZOSrU/EOe7bRoEWErImM
LlPj4Jv9kkBOxg3NUKzIBviTzNN5swzkWhJl31oy9mC0QWHxghw4QFldmLSgdqm5O1iDUpClFU+K
3bbI4TwHNRZ5I7HneZWiVttMcI72E2EjRFLmw87N2bFevK4tTXDPbrZfhJZe97Yz4q3e64/BWAYM
z3gSCIsdAyVZs1QR2GWu6KKykeSANvMu8SC0KMP4wCfIF3fYWWQo+7Q+j8nCix8xFtwxOipnfz0J
VAg3vqE57qYvxLI8OnaGFhxosEbnGEDdnAMj21cdbdrK1uL5ucMubm1cm3upJ0qcshOjBtn7rTgm
i84DzPNiFJIRRkrkiD6PZX0/eE2OqqTxnL6wdvlSECYUOkZntGdNWjXmMILqJrWP66AuT/mkdOBb
vbHISM8XQ9JXe8rrL+UMiWlfLp6rHvKRgOvvNG6p9x02IsfPJGr7gAzPVa9VtkynYbCXHcLZaqQG
U1OEyyXbmUvjGveIZvo44iQwjrFhBZxMmermbT3kZbx1Br/PwsmmsmZRR4xV5LW1f85JLwVLPJij
s5JEKk5hwz9REgQJ8qzcdvks3CUXZ1fI8sqQ05Y+kkXhfBK8Zydg7oEQH5DLO/VGX+Z4f/XiwTxB
RelsqySm1psHJzdgEeveTYtkHbhBYGj3LqGe3+s2GD9JMTHvZjZi35uBCqUMCmc19G26VTXa1laX
zVtrGODjFevYZT/pM9uhMYg95EjlbK6hMNbDtjaX7j7N8vYAGS65y+M4Tld+tyBVd1XSb1yoZvt6
LkXkdGn2isBGHKUq57tR6P0amwdC+ZRjAJjEEtM/FInxfXDjYO/IInhoB8e/7zK/OZvD6Nzp+NTp
2erJOPSiHfu1WznByzDlzh3huua13c6LKSod0Q8ovoiaCqs5nw9uBQOMT38CONdmTnBL3+RESsvz
vTCSKuxSr8H7EReevVGMqV+Ukw4/9N7nWp9ifY4yK60fakhzNzXeK9CCs3ms7IR+wThlOn4r4RXU
EJXRVnt3mTnpVI+zJHTKxLyG7gavAW3zITea5CEeeuoRexIBIyzJlM2hGL9UGVRDMc48vasszoPV
HKvko4b0uZUVPXEuhPGt8Eqy7QZpVM95wU7ONxINPHabNpfFMvrvRlLfcB2VoTW0+Q8t9w0uVJSt
zdYcBI8Y3md34/rZRS91hqM158sVhNeO93lXGVPIfs1+I4gap0pJpot/GlrffTFUSzWTeCKcW0sa
jHwQEUULLr6Wywu7IaoUtTDrG9LpiVkrJifsFXJnBHguflVpp/aN5WK5NaDqblvdir3QGsdyMyrU
S4zfrL2DUeu2N/yYZs1q9tbynvb3U5/kKBQs/cTEc/Y89QDCNTt03IUHwEfsbryhwTyRNJTPOGy/
w6qkxFG4DA5m2Se38P7sh8mqaRBsnC8mHNNHpaczz0DLEptkdNS5JGedtrW9Xwp7vhhOF3NzWf7R
kfRXvN/DncUJQ9kBuX5Sj1bBZMBktLArA1br9tBoCJUdceXjdbQ3ra6OhWUwd/F7uUFeGkedVXF1
T7UeSSdmkjpcxik96yWPUyffcluVBBYXr93sPPQ6lXCz1VRwVFXyhXtuK0ob34SIUM/uq2DejQiZ
QjO+RuCAMSXn8zT5Ig6bLDei1m4wpWCEwYrDoNmA0XJGchAf7H52aH4K68utBu0lT6y02ujN5D4X
JacTHhtp3sbdkL26gmhqv+s/1VKl52pW1o+JwiEPZ1uXx641i9eymefvwF7LN8Me7EM8o61Wab/G
dlfgZY8Ru+xk6rfBHhyUwGnWFogCuD6rdC/RAr6WXp1/WYOT3hRs3r/Zi4uko/O0jBB8u3zSScR7
c5ugJQ9Ctwg0RTf3kWBcGVeepvYpUTKPxgKSAXNPIG9gDi53kzfEjNv1wf3Me7s4mBllLN+0HZ1J
3+nKdr9ao/ROKRWSsZ4Awn70g814Yho60gXLaud3jn7lqXr0XN6yrTU91FBRK8VcaIyP84wkuBxI
IJSpSl/nvmLnm1ZmdAUxRlVzk/AIXMVt5kZEBSUhtoVgr8fWRnCYdvqCJKykWsuD6y2psmGTLt1Z
TpVg5txBlJRkVZdBHvlW4q7t0jDQLTLbXcbAfZ4WtVY1si5TS78Gz8lDuxHHQWXFGqTQsAPQZK+K
xbFXSvNOHorRMHGCh0oTNLNkpSLT4RlkALovGIQS5GQCEo6f8JTnqN7c/NQYyEhUO7hrt5mXW080
byrrv+dSrXJENYnZYZpDDnEYGcFHplTNqjCSA+zFZ63U1hao3Q9vHuFcp7m2cUfKgm7cwg2O9yzd
GcRM7pPhcuGjtfJuxjpn0qJV/YZZ1noeB0o6bBQRg93+xm2dB3kV6DN1RM0hvPjT9OsjS4jV5AzL
Vm+0t65lctkoxTKRyzhoJSZKtkLDaHlrX37lzkRzEZi7tiZVaB7kXZy4kMBr3hdZVt569OWLSoqe
+9i5MLTJnyk/CxwEUq453mHZiyJU0Kf438z3vpWv2AdtkjJtNlKCkkY/PO+QcjkkNLnGPmDIu5vr
Xr7NJmoZ0+0ZVpDTcls6r47fbMXYHxJGumvsp4RTufOdUQTDRib5cZzxqQyLwqDoF3hO9R4cgKoK
RHOlT/1rmzdW7zIexvlgFNxLjY/AzKlXoMQjf/rmLxPsN1ff0F63e/J3ZDgzL5y8wrgv02E96F61
NhOp1prRrdnCvM9+MzNla6mYxuHFxkChd0G3gQ/ODs12plvN77k8qMOiQXML8gM87kDAq0INu9Jm
5piTPnM3wRGislUXVgkDZx2ehLIay1PVF+1DEOvnIBDGftSqR2HMJzNRX0p5RNZ0R3/Bdtrmz8Gv
o75peKCCxxvTVOVdizP2K2Fwh4a0vwjpa+9YCb0bVy+wZah+3HHujmsHwiYa1jqn+ODFTGOz3Llm
8TmMXhfG3GkpW8VVQOJ56At0QKNILlWfPtkM7/W8qZjbm1T2456gr2gRxR2rwV3le7s0BfQpfcXT
aaL8sipEXP1aaONN7QzrVuWvg1y8u7kbI9Db9V0uOuejUdK/x4dRLmyYuGxVoZfHYEDJFirTflR0
AlFZSrGeFhsPIyw8cnEZuLFd2cqhHE6TZx1MhnhIvaaLAIj+HAQFgnxNbBxzyO6NemHkNvgqGlsF
SlzOC8Zs/6PrWCdGXTOb52kifDzCurjXG5uBmAGIT3/Ham7sagNfZhaYDAKn7WQlxqYZrceRo2QF
zwiHRF0NnyoH+u4OBcrisb63MnDd9XIinvFeE8YnZOttyZFIvnDEJ3pA5hGawUNRs61JsikcJnMP
xeWYFPberKnPg+adlBg8k/I4adVAIQ4PwMbWvhYL48S2LRmpc7AHJaIB0erfLFmv2pJXg4n6C4zE
fdsXaCWzmxK/JnonFTLad7d0S/POTfV0I83yeWb4KFPTehqr4DAyyKuLCWZx9etYkBsBPap4VuB/
Ibpq66Jj2+KnMH574pA3Rro4R6/v3vIrGrnJWRKw2V6iblDjxkMXtea5nEW6Pr16wnsRVfNAO1s+
8XKqUCB8QU20n9oS5TkTY5W0K1LfT5ZzmNL2mDNAup1GPduMs3OTZ18mCE1CowRzmW6WGw9hmaIh
fENrpT77Xjk3pMgPX1kyjS6CDzJ8FPgXJulZF2Bd4xa0w0ZjSBo6mO3uwA0QxlL4KnhOaEG0I5tx
7caa/fqtSRznQ7/O3Er+Spdvut5Pfqv3WkTd1os1tBRUu5VWViuzngdKGLwSI1sUiMnmxNQ5FvLG
pD1Z+W2qnw3XBSPReyyibLjC37Ahm8zg3Oo7xWjC/jAnm8Arr7aB0kiSI2Z6RtFa/F3H6iqog7Kh
mbYmhRlABkQzSD3mCUWhNTPcFHmvsThURlQ2w28+jL+l/vgfpR1/EID8b+Phwk34TyKQ88fYZ8NH
nX38uwTk1x/6pwREs39haQx0CZIA6UMgUJCv/aYBwdB5BU6g8SCygsgq1Bz/+J2D6/0CDhKunB2g
AIF7wZd+04AY9i9oTvlnBIpEJPKfv6MBuXo3/iUrcsipo00mjdi52j0NEpD5+r9L/0gMaZBdsXWY
iObwFFNeReDzv70nt//83/3Bvvlnv+RXAJKt65gdfpKI2VXlJbpK3ie/SHfcCEEoSJ446C13zX/+
TX/6clDcuITBXwEpP2kFGf0FZTAHDIJxv4UGA5T7Ya4J+fi7v8YkGYd8I8KA0DkGP/2acXJkJhrn
ddI7Q1/XejU+KqfU7b943/6ozrl+OPwaErPYUTkEOf+sdzYzFON+Z70ifDN4krYxu20j3yQ+mNt4
JFAltRr77E2df7Dmsv2LF3n9VP54aZhXhpAOgvJ6If7MlSKxRR97W39FDB0jxqs4B1kqWysG0zEw
I6JB2tnNLwSWdH8hyfuz100Aqe0Tbu+RrfKTMq/JGqLGjeW1M1n1PanKnmLUAWJxeKCams4mvbbN
lQvevdw0PLghx/vt1P7FtXSVNf/8+l3H5EMA+UDg/U9/BYIVpEqt+Trmqb12u+SRFMAkKorK+Nu/
KHBhJhv6lR9Equ1P9+CkaekM0vFVGwqqw9Hp1rKYeWSrJNn/5+sW/djPL8rlDOKfrwZzl7zBn4St
iGY0Ltr0slANl9FsZ+lAHqDiZvGbtnrIekKgQ4KfAjsyZxkfvCCZCbF0gZOEYmYQEOY4U1KkPFNK
CDZD+c/YoxVDaeVaHxV7uZoJ8MACf6k7NJvuogrmrWS9LCxbFxyBZp/5DsagpGRE39W6FzKJwA/X
0wRfM22ZvfimbysWjAt0WhsrjhlaRoElV7MT3BBsDTxtS7SFJY6kPyxn36Ezz0AQA4VxCj8jU2Rs
P/yKHdVZaEFc3/nMVF8Yi7CDILVPb3ZmngS0KTn55+gSLHnTdu4IXLKffPxA7pUhpxGO9eCS3aEi
YheGdo2ELAaQNS0FiNSyar7AM+TOumQLK/cxuncCVic9CN2213A1F2hxd+yYxb6NebpHi+Y2KiLI
q2VNsDSg7ZPE9sKJ/DC1lo6a5aOn06MfF7RS2HVxrL2nWp1+9XrtXE3u5JjqzF4hrH0Yva8nnyO+
r/tFOtpwwWsLDFoxKWUlZrhK443d6lpOIGiHQi3VH2w/T6EbujxstDtySsVVcMFQUwQU01RnS3Eb
OxnmYYYIWlkGJZU5hiGchHPb9rIN7XaqhXbRFja+/VvbMgWx7kz0DIS36pNTiftc741RhCXO8th9
mAhkH9SWbLmeFQQqsyE7UhWRz7Mx7FyaNA+Fk7YOvk0LaBlVJHCQZfAfqzJBKz9E2qIjgdgk7ADp
LDTDSRXhZwamM8teuWbidS+xxHpEdIkNw5j8lK5J7HgvW3hkaTiajjM8lmpe0BAh0Ot/oJ4ZuzCH
AtXh1KVbaOOTtJJ6nG8dM8sRNBZWa/U06vnssFxwKl2r6yeR9hDMCQQKDMsJm6612pWN7Ba1DvbF
tqMpFRTX49Dp1SUN9EI/Shm7SMStrP8xzayVkNP3/jlI3aTdMwDwX6yekUM02G75PS8bM/nR0nLZ
F2TcrG/6Lm69G1pJ7WbwyyzeoivW0ufZT80uMvxaN7der6rlllApeZdWuZPcqJblVmh0df6miCah
3+l136FhIHqQN8OcVPOSmkY7btMF4syJuW/q7jISURi7OiQkhDnT/PwaCNi9uoWpd2hQ8PmQBOka
WjQYQU0jNymv/QT0p4aNm1hqWZF8ZfCtNnN/xV48GZPXKc5lvxmCOtae5mmQFgMkGI032TAa5caf
Ld15JZrbsR5nl6yjr6BiUvpNZJ0lkcFUM6QZWqPKbF6wjAQgWxS3e3DO9c5l/xoPeTCcZTBUALOk
PkwAUjtBYutTQdBVidm3T72JTXhTI4NummQZOWsM0zmRDLbwWQIxj0iDcW9x5Jb12ne10WdoIss7
4bjM1AxmzEEoHbOb0ZBKW19nuXBbwrBa8zSV7YJtCGzoneGm6nbs83zAvS6SgDawzUhVdGKMArmT
GT9GIi8pvLM89aMaA19JkpEHsg1elyvCapLM/DhZ2DUZY5Ft2+wa+5hVjCS2pnLjO6Zc6lmw3tAj
dg/cLpnWxDpvkctjiA2m76HnkfKRFCTnqdEWBDiIRO1kFTRLj4+RTZS7MbXYQaFC9nsdxU6fnpPG
y97EjAyCYz5Xt6Dk0AIFzTV1qxCxdu0lSYMO/dqpbibL5mg35sx5ZuafvPvD2NO4Ehf2ppt5820s
dUnlMzVY2FMz/57ay2REqcjEuwtP49x2TlmskE8VBFmMAxolpAXzW8PH1+OeIM4sgtSjAT41muDd
CWo2WLXd18dlTsj/TWq2sWIS6dvsO9Vnak5Yec2+7j6HqtFU5GZTs29V3WSE3JvThe5mqfaFRmr5
xleVj9TXWrJPx6ucO0nUxJOhjdZHXmnKZfaAFg/zUpc9GEUp3lNl2E8jOUDfOKHyfN2MhCiteMwZ
tMpebxZRK31Wf7O+YKFYUu8HPT1u4YVfg0itQ9qzovWbuALLgN3+PIz6/YJ49OqQ6pkJti5TT5Ke
lrII/Sk2tA0vGlVAtQQFBiRujgqP2TVOIAdjzu03Iple1bnFTt1KiumiL2I6LhSk8+3MXPEH6QbD
SWhyeij5BKaVy4OVTWIxmuWZWye+NPlC/wmeMl7Qeywq56DtvGrl4zgbw4WnZMAqzFffrLr1isiW
iowpBTn025x7tUnKSmpNoTdrnIWmaw95xGi7uZQi9iQjw6n97CdHaGFqSD6XgWyPD9fvOwNhLGXG
hsg9bBBmh+lpvehJ0RIGSvjilu9GIZf6Ag1iUTXjKS0cwiCqTBCN3mlx8cotUzPyjWszJYIGGSYK
3mHCYGa2zr1FeNqy+bUu+v/96//xKSb/7+/ZP//Nw/CYfv/H9qP6/GP7ev2Z37pXw/rFozul/Ldg
PjGa5Uu/d6/uLz4nFf9uB3yNNM3/173yUz4x3jgUqJvJJLo6x3/vXq1fdFKTKanphxltQFH7/a/7
rZH8j0lFP7mOaJEQB5n/xd6ZLMeNZOn6Xe4eZQ7HvLibGBAMBilRlCgptYFlpiTM84ynvx9YfbsY
iOhAs3rbZlllaZmW8vABx4+f8w8CTqaFvpmBJzr57pv3a1EP6jgkySc5hDwAlDGyf2RpZXzSgNOE
NMsiNLc+6mrYOF+szqm97VCXzhdRGf3PCcNCCu7Cju4nkph+Uyd28k0bZw1ypYicY1Ln2rcOHCzo
tlLoO7pnE2IBtOK3otB7ZMErikEPfFIiuuvHNnwhxJU/KhX/hAMyf33jGpVXl4+hEgDR8ufEZlth
jtJsMtF9MnFegRZdlvYPh7ZrBgDcp9gVWoXWbOw27wB8dBOwUD2cexdmqhEbJN1yEqfA40nihIiN
2JVSadsRb0T6RraTeHugRVXj8kdyZRSg+TISChqmeA54f9cTb3wgNjGIrCnSAZX7GVGIOEkscKAF
0/8edAA65limnVubjZdsPWplM0Si7krgbD1Bu8HQIAMHO3RfCtHoHygHU3EtAb1btCk7GLSTPktj
VkalgWyCsYTlZVMq0REq87hXuAQaGqdO+i2OGgtp5lQvv/VFzJ2uOiXNKXOAx4AAAMqDe95gSbbT
NDQ3N9AUrA+hMmkoVXoFbX1Bz3jAyy2KUeLrAwOjIUQ+hzslyQNwr51DEwmNjZ+GGui+6+jFkOz8
EGkQEP/5rEwMwEFsx6JXaordoEA2dioow5cxDG56bcr0paGtLdSvNbwUbdMCo+W/mmAO3yFnLSdO
zUiroSuld0/pkczIgv3AO7HAqmovZap/EHZc36eGgAOSCB++YBqAkN/XeUN804e4brjaPVQV/zeo
NePx5//9P1LAnv2vo9pzWyO28bYg9/of/P+QZjr/oAqFLCARw7ReVdn+GdJU5x+Ik4N+sqBt4T0y
K7j8Rz3OVv/BkxmGDKZWULr4t/8Z0XQE2+xZTp8SjY7K+PvqccS/t1UH5PuIZYLrWyf1m30BF6Ul
T8sDMUbOFEEj4cS2maDN6bdR1X4feIUmnL2oiBuXDvhUPQnRTOazZ9tRdOdElTPS2AdCEG8CzQHs
t+s12pB3wMYalFVpbOQ7EMviEwJT+deAFJI2CfyBkQQ4Do19Hpie+YmE0PNcJU+VgBJaltkVGbOh
4BsCAnIsA6JfZPbVvkT15dmYOiGRgVPEk51V9d+OQOX2qVCcCMlX0rFtVwv0Scc8NPWD45e9ALHZ
Gt/VVmtACURgcHYCJRt9Ew/0KozeQ4InDkOopL3eVNomo4UJ2zi0gtqNQiN+VnyAbfyErkhcITvV
PAo1mhLYZfXIUiWKU6Il1gCIGNcUV67tjUE5F9chNhrT1vPLplSyTrJmFj5PuU+vdewrKGjdVDin
NEbnYaUAp85/3r8qUPNZMCRecVi4zH/pr4I8by43j+IBRw4oPqDJiAArOzwlZ4lHvf9LyBQ2z9SE
ZXDKs3xM/p5oA34hE6u/j33NERjDeuhXSlXnlTl+EZKEFkRG2H38DSWW8xWoeWRGPlcGxaAIfUOA
ZTl60/mkyK0Raf10sKI+qPd24tTmTpbA2vYZxd+1n7Hg7Op4WGC5pVMX5cktgSkuKsqmmbWTknhj
sIF5mJi7PPRy+RHBjZB6Dm7UwtU9THuB5kOiOA2+qf0i/AI6HxRJpyYu5PSn5ne185Ujj5PhIRk6
RN7p4bTF9FNtgM08643WB597CM7e30aHmoGxFbLpjTXhbkLH2S6zwdBD57AiNFSwX3nvb3ZZRDZg
5sYoXvnl+Y+JnCfdm4GWvM/qcl40YxZYn8XcLXyaX4/bm4GMTPM4HR5g9MAaeF6VsTpaH+jSQiGj
zBXS3zVSntBvYu9/5Gz/dfH/ddS5A8KrlkKqSlQ9PzIpjYUiMxGggc0EWCOIi9HVTHKOCt+Bu9tj
kY2eL6Wh0i0z+FykTVY4J7Jvs0FUMpxExkkbbDwzGYqdqsXSu6MD0Nn3Y9kY8tS0/TA4K1/FXAl+
+53i0McngVA+w5vU6hfDNl5ngxH3TYAn/mQCiqrjp9RDVmyTOV79VR2r2m1Ss+DO+s9b7b+zsgxL
vXj2jZn9WC9cSGRKcQlYOMOKaaI0ZPTDI0LMBYAlNdf/vj3aeeWYfTRpUuE35OgMy323mKTVxLKb
JsiEG+SS27uqKhClaDXtoACmearpFsBrRSQzYIFXjhB9h4sVphCPz56KDwHNiOXGel6MJEepcX5q
FNUBTFCgrrNn5Men+M+ERg0Kw6bP7z5QDLYaThmYk4QGvpLA/4wLoRreRq8bUw22eVzxhLawwMoe
x06rTTrwbSI/lgMqHFyTscTzFFGqCaxDn9dDfvDY4PRT/ppXmz3mhVQXvb4cnwvQnBOZqKmYnyav
C6ffWlgWRn8naqx1IBj0FkJTZdgp3S9flJP/0ut9Z0MTxW4+ftR72KUfwkyo5afMSc0BEiZmLNG2
x4/FOsXCAmECIqS3MfftwYJ9qCmUpvvBHiiqIjoQSspbLcBR+S1S8sbs0HKmBIRKVIQs5AvOlBoc
r8GfcB4prECv4KdOw/Qdh0yyW78zMmOjx4WP+I1AZ0axjwXiMdGp8YU2qznZAD9McOyz8NaEm6Yb
KEOOlwC1Nhn9lWRB4wE40atkF0MxJ3TUwlTs/ENgRXYEPFOYFmZYxWAM1MembtbQ6ANFifNNa0lo
VwlKxYP2lKpUufTfmWZmfXVXFin4hF2uAQ4G+qroQEa3reaNYKn8sRuzox+miv3LUVKnfZF0LMbf
sWlgX70ZUEopAP0XxaztlJW8pjQo3HDTVRL8X2Q2VoOi/hREvxwnSbJ7RfPISTYZDFD5oAwZRRrI
UhOmPpYqhn4fU/WI4w0I0jaHqGRnyTdyfuCblYna4b1szdS5630QOqjBF013DLJOUT6YdOS5fZTM
CerPQRZiw0ruUvxOYSg6z36l9AHc58JQ4++1bvk4sUO5RfvbjIcRHADIW/k8ZtiRgN/FYtuFGDja
HFwzNO7RWSc92oWZ4Q8vY1ENd75jebELyJ33YUUxy9qGaPT0xn2AX8eXUKSqs58JRYg0Jdj3mtNf
NrQRykEFW4bSe4KaXHzo1Rqu9ENdIjxoHoosVOkoOj1eMUA6fUPdJ4qVh9u2tGLjHg+5OAGUwZUC
St6CH2n7MDJR1ChRSEdU+gsWaWn7dQqyaWzpekCjOA6U+gJOra2mgwvDKin0TS1EOFmo4Pda+U02
WPTc553fmemmw5tiyjfTkOAjs2n1DL/tTds3ponXpgLfHXs7nQfl0BXUp4vCNH1gxrGQT7YJKQX5
3KKc9L8Q/gcGz76ioqR7KuLoqV/FMINi0Ipb0fdD9GOQsF9co8zL9kMh8yJ7mHgKj48g0PsQUVNN
4eXL27C07nhudsPDmFsqZLveUv1H1bD98CvVBj9uH7soLWzwR30wgyw4F/pwLELRePZfgGS9+sUL
mziUSM5FdCa4h/sm6zb24DnBCyXiMLwz9bro2/uUqop57GIr1lDSHXAxlx+rkcZKtREpqPxPuW3D
WtsltUaQ2Eyeqid/jH0vm2/ghmjWAa9UxVfUB0V7skQKC5M6QeM9Kl7QPGNXqet/g1q3krW78PwK
pulOA4k4y9PFIdmwlq7dXmbgJmFj/lCO4AzzLK6PIHpK5N9QeUTLrVu5Gy7Ho0OLfgbACp5l1tKF
NZoNR9pudNzY6wEXBOjN5BbcPFsjPk+TZqyMd34NzvOTczYO2302eAe4cZ5i0Nnquqa3HbeIcxsW
vTm4Q4Dxvd549YPd2ioMaCSCaE/m73sOvA5tgnsHNUTclMayT9zSbC0TOfE2a5GPvo+JEsOW6pd3
EiIovwmzG48J0BGDwkllbP0I4w03KiNs6MHCqSsKuxdpK/kkZrOOivK9QEhkvrLfZJOqrymARiLv
N+LH2j2MDAm6ngrJ7azjIrUCGAgCATeXWQ/dePV8eTOK0U41/G2ad4GIK5TF6rRI9oOqefd9byn+
vtSSFkuS3CmDlZGXTx383SiNUyBgn+d32GKjkWwdoLc33u+ST63bzpjc+FBJEQ0ub/S+O8bU371t
UzUT71MPIz3bi8T4/fb8z483WRejg9AxSH+QZ0Gq5XyVB8MsQeVjw7SpA48H2aGA6QExJkOronos
eR8CftRKDZOL2wMvz7npCOynKasaZNK8subtf7PwYAZHKUtdhyCLMuBmdq1pDrZs1eeMEBkc8hq/
zklOVO6b0AhXFd/54/+VUs9nXegz9oNaMVo30tTOh1ekb7a6EVouLCZxl6Ctd+/LPvjgZSRKKzt9
nly+jkVhhxL2XMcx9BmG9XaqiUQdhZ6L5ZJj481EprUZDCN+Ksxo2N9e1cuhJLPiOHGgNUntejFU
K7p+hIDp9oFvQd5Bv+Xk50qJ8AM8khUjy/Nv5zVecMuaQLt0CfhMyPPBRhnSAs98/wD2zz5GFbiF
QM8qAJ4t9CX6yCbtH0VbiQtXRsWEiWcJFqU4oCx3zrdrkl9NV9zESJpPuZT90TTHdicHIT+j6BBv
aasiV3J7YRfqcEzWlKBZcIXWNXww9LlC+HYTIbiSi0gnPOQWHJJDGnUQ+oTE9XUj1dR0HeHjb7BV
p7ydkHYs0nxbj8Lq4WBXuHiv/JyLfaY0gjUrvwlbc66mxZHy287zC5OsClEbWqpFm1TJ166FegWF
Nmzeu+SvgWpug2jcgzQQzuceVYEKu60ugQ1X9N7DOC231Dl7pMti2n1WWv/EW8lOVkLEeWxiyaFn
8QB9FbIiXCwlT/WuzIeg9GrAwoP4DEynfxb4n+fbtm0VlL9Vc23E85j8OiLGetSfuAU1guHiRItY
VSAz9c3B79U9wgL+x0wB65BBj/rGof4OyyJ7TtEAevDJ6T7dPmLLiMg2UvTic6IkR3By5uV4ExGH
QhdJaXrNYcx5dMaJSrkozOsviS7BUGS16vZKgUdOFA8r+7uwdpvnLaXBNUs+RblLN+fj9mZoz88U
P8Cp8tDBBD2E9ixDMaTO39XUDccx1NPt1Dfx1lELpLM6TAGBSpiHWBjOzgptBUB61+1aTxb1yhG4
OOccI42FoQ9IKc40Fuc8h5huRk01HhTYkFvHaIuDUk9/QqNbi5wXq89IOjUOrFDpKOJ0d74ERlim
bV5P4yEJKyw9Minup6BujjF+E380SlA/DCPTizwJwfb2xl+bpInXK6V5BteWlY9c97NKn/BepapG
omegeLrREv9Ph7X9eXuohcIjO23PHsCCnqukq4pN4fk0daWG86yiBssK1Ps2UYeNaKr8kKV2fCwT
s97mkpactEv/w4BT1AH9NHNri0p8LqbRdKek/KajW771RZ1tnVhFryBGAihTzLWoc74jpNy4YZKH
YuVK9Yt7c1ENb9K0ZCA72hkh4Mb7RAFF9EOBpEQA8L34o1VY9TM0HTuB/4kK2cquLIcntOKT49BJ
5joFOrlYqRikXpdYxuT2udUdM6XIPhll9ycWzd2BCkKyrYPewS4a/tftPTq/4Lhj5oFn6TwcxekU
LbVlQboNMcZsEGh1NfuZKHGf7gKrEsM21awCjWDd7L6GtItebo97Hm7ncedXlYVioCMsjsYcHN8E
AVXGuW9Vo3Db0JYHiu4S/OWAEUuQs9N1nxz/jfHYYz5sXlhU/c7HK0ZtoNhDKR2DlPpkTXb/iMSa
jgJC9FegDmIlvF6bnpyr4A4wdO7ORShRNFAhrQ060NRzBxZQxdOtCVo4p7zIXbM3PX3lkr46IuVa
MNaA0olj5xPMG80JVbJ3t9cFirJwTA8jZUNoGR34y0HPV+Rb5xP5r5z2nxvIvqmks9h1XTggJ7rS
IV0hWVAd6SE/GLvnnn+y60wMLG7v3bWhgG1LBiMVmlEWZ2fFNjTSZ+lN7oSi9x5yNhgr5GDsfewN
nvKuS+Cf8yI6ApImfIHtWAzWqL0/6jYS3FE/GA+1EdgPZlkV2Pcxw/fOa0Zk8+mR13IRLuHLaW+a
ExR04crOsfZO4MBdNLzyJa5L613Z8zwrE+tWGP5IbvIEW+YajWOkRaTC94tNhKwNHeM7ONL2Nuh5
8gsjyPfEl3gltlzum0mx2p53ji1SjcU315oBbG67Ea6NR6KDaoyefxn0XkuO5EXI0NxezcsQCqJH
na2xydQJSItPTjotYIYulJC7lbb8qOYWoEdAJbN4M6BGrdwlgfQGiFeNPX6BvD6g3Hb7J1wGU8oI
c5+b+epQYRYTRndDGbGDUl05KTXtOdDWWZEUbkk1YFtEFgTdKUrev7XzS49go3F3ocVw/nVYCE1J
o2fQEm7nfi4BHH1uu9MY4lFQaqOxS9txzf/8ytbaFh8+VSpuTfHqyPU2fOdWq9vqAJM+Mr93GJ27
6pjpWyO16xX6xLU1nRMlji/9EmvZNoaKPLSakmuu0EjGZZa0R95N5IhJPGHA6dTgAAtjd3sjr01v
JtwAjnD4KpYv2xD8QGRMtcbtNAa7xsxTSsVTfFcnpbFybC/jNlsmaCgYQMwYb3FmQo1qrmKOqhum
kMKDUNE+9FbYP3iDEjzjtBSvjHdlapxQ8j7LotXMsp4fl9TMO8RWGE/mvrZTp2Z40oP0Z1xC0729
iPPz//yGIAMkszOZnGNC/jkfid5RH8ftOLmFEzbfYbsjTimSLFq52S+HofJA6Y5OGu6DlrMYxpnq
dKiAe7u1CBAi5Za3NWywpfbt9nQu4wt1FUA2JEkUkbgbzqcD62JAlEBXXZHYnAkCkTtRC/4pAhR1
O6+r9tS3Ovzny7Uq7eURmaE6hgGBaoYaziS+t7nSZCsNNMcJVwi9V1wYI79tGgQPmDP8MXmlubs9
z2ujUZ6kQUn0Bvm4iCcZ7wbVpyPkDlpW8uKyWn/fTOjCaXhI3JeoZ6359y1HnEvswColRR0qdCSE
5/PzlBJ1On9CV0Rxgi3KJr9aad0PJhQx2tD9Oy94RuNapzAG6AXWgL5YzUxNoeILp9m3Siewp+jF
QUlzL0Gcxobv877FfB2MTBfgqOrw3l4spsFTNQ+Q3NkXrQwOsnDELk5xF5s6fwB3mZsr39x5TWEu
LzM54rJlmLztjKV9mR0K2rud3lBVboxj5hfo5QCjNHZjm0YnxqsfvanyjrI2je/8XfnO6DKPr5Kj
cX4sEvvlUa1jUqc+UhAQ8JMBYVbo/TiKlzibVNPKOV0GMt7oZNb8j3yGF9vyDT04nQf+QSv2fW2O
2BglRfBUlG0d3ZthET/d3sdrgzkGfQoKySSgS/KiBmJNU0OdNKnIopNnx9keQlB3bBxEL989FOXG
uRRhcDjt5RYO2GHrpYmy6qQGJXo6zkxgULwcpGyOv/SPd4/GRc3Hx93DaEvIcQzVCiAY355PS93l
lWR/xek92jVIun2+PdTyJmfDuA0Az3AueGwvwYCRVbfob1vNPp29m+BsHXlagPwFV71BzyLaFsWU
r5zH1415ewkxKIVL8l4qbByXZWwJkUWBwJbXe6twsifF4JhsArNq7qaeJq8Xq+rJkq3ngoAT3pZS
3bhvDUdxa2PItrTCxGcRtJXbNUP2OZnNKDC7CdasMa+sDPI1lNF5FXNRXhTj4ExkqkVnH0fkzM0G
eL/bUs/HvQ+Q5c5Mq9CtCt1PVoLTxbD8cQjmz6TY+RGnLYJTE+FgD26k34OdwEGO3vZGr+DPgOCa
jqKpKEGozcptffEhzWPOoEP2hXeBWMZ6FM2HIM77vQ6p+XcIUtvFfMQ85oWo33u056F0gHucAQo8
y/xDi9o8wB693/eQfGEagceOugS5hxFd8dtHe84xzk4ZQ/HS55MVIJ9fTRPe3tDQNcupNM1+X+uK
/gGGTYEChNe/9wOaR6F9aNI4pRi/xNaF0OlCXFr6vVdr8OgkBNshhDXMo4D3KXC1U4UGtXt7aheX
8zzo3ADhiwWvZMw3zptMXzOaVsMEeNhrXZMdURV1PgMrbFCVQWIxadvsveFvDugzvm6eIg/HOQ17
M17oxYOqRu2wN0UQuXaYlAcC0oh3WFquTO3K+aetQ3CYieGgchfnH3eiJmttiruodGo/kQsb0i0S
+9AqirD5kutiQEZZTf+6vaBXvoBXYCQItLngtuxF9kbc5UKo/b5oBkQsjSjctcBZtmaRj1//naEA
SgqLW4tJnq+lnmZUug2Njy0U/t1kKoQVp3Z2KX31lViyzI4JrszqX0Mt1tLyAsXTs7Hf23ZcPETW
rCXWFR5MjxgCSDR6wZOCcNFWqfJ+Jee5jPHz2KDVAUtSvufcnE+zimxoJu3U75vGwfGJLPmIklbw
BDtkAGeM0QCinmFtQHcxIQib9ug8ic4bPoq6qlFWBXgzOl6xi5F7pzlc0BTndSuUlSW6EiTof3P1
caebtP/nf//mZHu8Jx2dwuNebZrfWHWPXzpp2Ssx4srnSjWXBxGYDihOlnY+yGTigtI7bHndWfF9
QQh27crTHuwu0PYqzgQr1YeLhJO1p1UCy3Z+L2jWYlKgrAoia8d4pS5dSJ+W2wOG2w5W33AW2tol
dsDw7OEAYJOQHW6f8GufsEbo5flM8ku6cD5d7JZj9FPBtpXmkDyqpdrBVDbt4dHKq8mGJpS0Hxuj
QYv/9rhXl5m3JmiKuYO2RHLggNIPHazBfQJkY8cj1z7VDb6QZppUaGvb4t15DKHQgIY239XY6YjF
99XVgBwhL3f7Ag9svCRgvP+i+Gl8gSAxNMiTVbo7Asv92UV9tyuq0C9xTdDLX/mI/tdGBEUD28JL
mn0nhjDHGcrMd7492H/eXpjL6MZh4N1INYr9AE5zviF13qWUp9FDkx3v1GKKC3VvVGquwvW2NW8l
Lb/chjmZoJ1IbciYIb3no/GxaWYB7G2vxQLmPZnZH1A2iDKzz23nKeqnd8+OUbgI5xyW5sXi61LR
0Eg63Ff39PRktfUrxxj/Kmt1QH+PHcrfPxyqOLz4Z8kO0A+Lu7fR6a+3Imr3dYFxw0Sv7ZvwQV5j
0BJF29tTu4xONsRx/gKcNAt4LIIomLrRRlFyxESnrX/JTseJNbb6b7dHWSAb+EbJW94Os1jBWu+r
3sR/Z98Bj9rVVhN8VysRIddDgvy71GpLeVQ1CL8b5BnFL39Khk+Rg434SuC4OKdkNRpvHhaXijhV
0fOTk/DEQ27G0FzVq4NdCvDpLg8gpI88Nle+3YtDSmXfBmVHYs8lRSJ1PhTYXC1HvcFwozHqjoOd
tc+hXll3mlpFu2gS4cqpuTKeKvD05jHnwChdtkuCPm6bwFKla9dG9oCEkfFVQ1TzhI6E8Ri0SGGu
XGwXdwAZGz01/o86nMrCnk+QtxsOD7hDuIMn8o8y9M1nocXabx+h/wB3rMgZ4IjKbrz3W0ekd+gl
rb2gLtKPeXQbTgitqLmFuzhWJHeOlsTYA/hIPvyBgykMc8oD30XdoPQXD5G/q1vEiqtIlitH+vIk
sZZIYtHDpDJgaIskywr6VvdMpOFoqsysJsOBfKkZ7dFPR91ZOUsX9x3zNKh0CsBB6FstWS+FZiWG
PhXS7QYl22G/pTyzor/T0Q93BsS6u6RX293tb/baBOka8D2C8dLAbJ5vr1HM0lYqa5sjan6KR6Xu
d2VSW8b33PeEvXKzXjlMoEGlBJ3Gi+qi9D5ojmLofYO2tzTCnS7H4TSVdrHLVa34rBV95cK+Tx47
qGsIi8v81+3JXoTBWaeMYsgMFATWtvx4/GhCGbdIVHdCFOreay3vODn4594e5fITnaE3fC2v/TG6
P+dLmumtBkNCaq4jMc4IwgITywr2dTyU3mOQ1mtKYpdbSNyhdA22lXq8sTw2QTm25MI9tMKcHnRZ
mdleDxA7SOk3vPu08ClQ76SqxH1EX/N8amleoJaCZZtbwsLEILfzj7xDZnPgYHTfuYq8tWGqMiOg
fzM3/3yoJqt438Dfc8MeIDOuCBb+IbhDPKl1/smL4u69U2M8E34bUGmCK82TxXiWDBtralSXEob3
IsCLzVzvrN7pVaV5K0H1IqIxGIq6NupW3EVgk88HU6wUrd4oUt0RtcXPGECNJJc0MTOM8GBYx80L
7xS61Pk0rWQCFzHGoDw+v+UI6VTKl8TQtFUqsP5ME+Rj8VB0jjiZaOZjh6Kj8+vU4w6B+HdCHgks
eEoKnXwNyBC4v2VZvlEKZDQz5qvGCHCrUqmQCtCqnWqi3B4Fitjn6TRsOlXP3Vbkxn2VIVhy+0Bd
fCb8Br6OuVlNHRvc5fmaiwxrN8Us2OA0wORZdB0AgAn5q8Bba8NdxBmGopnJ08WY2adLTCUms9Kr
YHO40nPix34Y/dMUwW+6PaFFnJnbfPTFVDTSkN8DTCrPJxRnpe4USpA8jiBDTjK3v6l6TYtFmR56
NGc/3x5tcXD+ORrJI28UpgU7cjFapEgq6E36aAqYIBt/6BGlH7u0QMaBltK2Lnz9njoZvi/vHZj6
HmUcVpKXh3AW0ywDLwljHTebCIfOez/KX1ratTCyU0+9C+Mh/Ih79rBSdrhcW2AVVKr4Oqn4sYXn
s007UXgAkrNH37YRhkfIy6ld/CLhiGWGp7kU6up8ZT8vV5gxJVgYwxA0w2ef1bclBEQjPNg9YfYI
01p1taR27oQW4i+ihdFTPQJRRfNnbdDFV8G2kr9SPKIeBwMGuvj5oGA1x0yASHssR1B88AJVfe/7
7fQYVZ69hsFcfBeozIEXmdv9tI9AKSzLjXUZet6ICPneV7Neo18ssQdLUoHI0e0zs9w+BiKLYiQ6
VZA+loiYEqn9pEtrB7dXCzn0UdefewxLNwYq1SiVNflKoeTqeJTIuB0p/fAOOl/FPsIRp8c7ah/l
BVLxGSczy9Ed7zWsWRTNWRluuWmv02MledpQjub5cT6cWjeOHSjSwXy2KH+ESlNSb8R4KUiicsUs
+8qWQRhmXjoJBs2/RdRUa6PA+IFUl3Y4Zl8+XohgmNMVENjiPuRgzBBSoj0EAFLRWbPi7dE3Stg5
KP46+6Hxo42v54BpAoECo5qlrqlEsZs7UPZ1wLT72yflcn6MPDdvKTFwJS4B6QFWPZBiO2cvItUg
L5RYAU24dv7PRlnkTdJ3fLTvsVYkjqkno1dNNzDbNXTb5Smc5zKfvxkjyEv8fBXjniw60ypnn7UC
gfOp17c+2jKubTQtissQj98/K96gYLJIeLnvFseQF3hZ6VHusGJW5IYTLkayT6R7e5Rrs+KtzjmH
W2Vx4Z3PSniiqJrUt/fU/My7GJkndAdlZu2nnH6eiaHLWnZ2cSYARvDoEyDOeMtpy/KBsCavHRo1
dqcOj5kGgaFHCuBrGgcXH7Et54YSVWBCFUd+sVt+rJqNFs8m1WifbYXJHQrUJdrbI/J4t5fw9ep4
08KamVHMBC485TnihbU4f6Q9ioIqUOzWfhm9JI7jHAynVfCgRILhh562zRPxP9xrtQ1jvMkN72ND
D/eXn9YtTlSqItcEg5eX3fyLwOsKA+ggcLrlWS0m3CEdr49deMfpEddkzEOLAGNOKYqNY07q/ah7
zkowu7bkbwedj9qbIn0c+nlVyDF2EdxA+FGtvJ2nFM22iwBV3F7yq0NBgxOISTO7JSTZqFhdxHJj
Vw8wxN2EngMmpETf4a4DiFL8G6PRCCIzo2CPAvMiSrde3EI3SWKqQiEWpZXkU9mST9U0CHRRxivr
ePFJsnnwDKmTknjOgOvzdexyigVNmsVumSvYBmW6uhVTBqUhxQwjjax3onpejy8dbGZGpZQrdnE9
+Gijdfjnxu6ol3IXWj0Ny9DKdqVPVnZ73y5uopnBR5rJ3IDPXVRlZaBLnK87b69nlm+/dOBC0jsj
DvLqqGP1rm2TofYkfqGqoVj7ruwnYyWqXjk5sODobtvodlOUWSTaAkkX34paZS+93viJa2ukYo6t
FbPobb7G1L2ykyAomCbVUrTg9UX5R/hTz70kyCTifDB3WoZl/a6xigD9hbbvHQRrq6l4721PPwnx
Xwp5fByk9YsZZlig55ZdJ+7Yp9ZWplOzK3rZumguG0+c2XbX+FWwpb3grwTC5e5SxfvnV8IjGIru
xTvUQ/ajnbT2lCKgOh1kJPMfoaPVH0IbSvKOjlPtbE2ZVqcoDlbrmMudnRGTqHjRuqO2BzZ8EYWr
yPItjNDak0ihvyGz7JR/13ao7UEVaysZ8PxnvY34r2OBnQSlxYObsvz5JxqGTh2nddCd/BoR7H3V
pRgLxt5YHhHakM0Oo5UoerZB4B0RwvatB1IGxz/c/piWQZ4fATROt3UCIE/VZZ6qBUoSx07Unzph
5XeeI/1PDnoiz1FRO5+mQUF1MJXO8+1Bl0eakSgb8ayZD5cN+vB85g2/ZrJQWzwFpRiqX3UeOwlW
OImqNXslAhP7Z0YYCZ7+Z6MuQiJ2AZqMPa8/9RXeg1/ViVruDqXF2vimmzURkWd1/+X2mJfnyQG0
CgUFIiXVuOUeCwVRZYmo3ymDyWbvMy2EOzcrj+FSHtb9WifgysLSfJ4R+CQQNEcXR6orULfIemec
tdDNQ2c0/kuMtM19N8pgNoaOwrUU6fL8zBw2mrBAZMnGli0yZCGc0kbK8qRORAoUxRuUM8u6UY/C
FxhgdlwHHxr8FdZYjHNOef71oNlFz3GuqgI/WDK2/LStDC8ce+RlVOWFHnuLUFEK5n5XTdkTlDbr
Tu3SCHe02gMFWemB+kK/1kqOwK4a4/vtfb6MWmRucw8EMP7cDJ3//Zu0xQHyiUt9MJzKqPX/qHBD
vI/xfm/7XPnMR2V9BLgTPXNdlStX0WUQmVNGgHV8TPRd7EWgnqI2rUul7E+orw+uxL5qh3KR+bUw
GvUhwxjpExJByaMO+uGjAm5/rW54deIwLXTopK/KqecTB+yqVobFNlDX6j5PlelUm7rs0Dzyu8qc
tugCJl9LrUx+mWjPfL296lcOH7wLwDJk6KAutEUcCYYJhzfUkk9JMCn7odbjx8oZpLVpR3yGe6Op
P/uFqFae9ldH5REHFmAGMS8z9cFy8Nobrf4U5EG4Rx1mPGEiGe+kiAsse7QmOxAz45fbc112boHr
0QCC7WGyzFxR6uJqilURGA1Qi5PtiemP0RnEziijEMtdM3BQCBtw9s0H3zVi46MyZ35ql7SH2z/i
6tRBv3Fl8Y7lYXS+26D/iZp225+UwOv+dCIcl3F1ijZmlSrPHui4Z8izjnt70Dl1XHzpBjRJY36H
oDO55PIJ9OwmtbEHLvzKPCjg2EHbNYH38/Yw1+Y2A6cBCEk6KM5ifR1Vo5/RJcNJrYeK6GWNSGsL
ReBLKUNEXLU6Vj+OaLgWK3nAlTtiLieC/+Xhd2lQAhBz8OIw5RRbReF6aeM99WX1BQ+8bOXkXvtY
GYceCpk62Ld5pd9EKZ6IopV1N5yKqbK/1OU4vsg8tu8UP5G9a1kjRsyycnh7YTG7ErCvzJK7Hr1H
i62kSb04OnT1PEnNdjxJO8CyJyJkyC7Kq3ttUtXu7vZeXomKVGcJCLQzqFlZi6teCxL0isN6PKlV
J3mDFNou0Bt55IndHrow/TmzuX6bQ/RF16Li79uDXzlIr0VwWFPgougwnK+yySN+6lRrOuFbN3ou
OSW6q5uwKFGMGMbWCR6yLmzFzurDac1m5srE8ciDW0TrdpbLWETEVovqyI6H6RRgn/BZHZ0MfWUE
37uDPo3hyW5sCgxVBBARnA5eC1GI1/zKlbTQ17PmSDXjpGZdPwIV+e35ArQ66klJpbDVjt0xUuYY
ys7XjK5+zEBRZdteGUFxb0tMqbKtP+HndMzwIsIJg0nJbRphNbLXYzTCfogsCctTHCb5rpW9Bcro
9mZdCS7ANHRAExx+PvzFgtHadtJQk8MJtf3xu42L99YS5Xt5KK9LYnBJAuRFexXpw/Ml6VAvQTQ6
HU/UFyILHwyR/j/OzmNJTqVr11dEBN5MgXJdbdVSq6UJIbOFTSCBxF39edhn8qlUoYr9j1shiiQz
l3vNzgZ8rdCWFEV9mB2l3yjhrm0FQBEkZmCK6AZcpCRYordFYS7rGfdoEwZDN46Pa+Hpj7WN6ynJ
I3bDs+F3/rHb9PkK7BXs+O+Le+W+AZUBjgBeNG2Iy2ECc+dAY1apn5vJM4ZwAYnoPARDiXm8Xjjt
M1Ipdhb5jV/F+cjBuHGxXkje/v+NyIVKOswMd5tq/r7qiAfkVYIi4hkWwnTICqHea5s+VoiZ+bzL
8UzFA6dY+uToT6PC6kdbxyXEuFwPVVAuN+qPax+EaTJJMmQ5VA4ujgUxb8auJdPPxSqwT+wC+65v
EZ01WhMVRjfbvAW1+kXz8/YpsWR6I4xeu5Y2OdOtib61ny8en01ephcJfAvaiN4PoVbvntlOdle1
htFE5MjoFLoLsIgbm2D7fy/CN+1TWjab5MifrVpfMzN48KNxdltrSvKwqddKPXbE2n6PuJk2YA7V
enny67/vPdC13P+camLdxYmbkarPTY1TlWklPEsrs17B13XoBWVuDHii2HUz80FsUaobZIRrmRrD
M07cv3zZP+awjs68opj69YybEnavSkf+vaey7wzvI27tCgVm7JS9L4MSU3afwpSO9HI2jVBYidHd
iLvXDsE2ymNoAwUOjLb1+yGwa0S9xNgSEuquDKcSmjCkuyxcgBXFiE5jk6WP3WGa7OCEMriIE5D3
YW9l2Y2NcP2XABfdgKnQKC6xPU29QHl3+CU1EojfFgWSci5nLerxnznmOFZjE+02GnYFHX3wNV+a
u2CgEYIkADr3f98eV04D/DhKZZR2gXlcKjxlhK/Cn0y+kViGI2L9zQ7ODGbomjW2j5hjYeZdg2W7
cQiv3IigqriQNh2yLR/6/WNUGdp5zMeX8xJovR4ZXbMggEpvJt01Li45OBf3xlPvo0sbw3Wl73fj
va+kYXQRmdIwTobjcVmvWxodagW/6Jwtur1vk1WGnT/V777wbkHTr74rjS26H1u79hLHYjdzhyBA
SQBCW++89MV89jmRbThx4T2YfWOosF+KUry0KP/Kw98/8NVTCCqAY0gaxmDqIv5pdWP3mDXxhY0x
j0YbI3XDKFGL9fHnvps1ZCSxv2mfHGFTJM90x0NEO5HE/PvvuLbgm94SFRuIIrQsL7643kjD6bdN
b6P0WtdLHsMKNRHJz7Ubr3wll6EZQzuEATc64Jc8DEtlq9LR2TpTLpkv0q0wjc2NWxjsK2Hst6dc
3Cep7ABWDDxlcCvj84Bi5HsNsW5vdP6wSwzlv3p1Up08VDtiS4rl89/X8/LgAv1mi25MPSCKvOfF
vU4alztYJS3nskuCB9+r5Dvc+eKzvoi8IJKYQR2q3rJvzFMu33oDSMGaY5ZKWg+C4GJ8g64CSlFW
5p2tTKz4goC1CUL0mZdDKYZWxQukV1qlrXyVgz92cVXSpbsBzbzcSttv2HLHjXXL9728swJj6oOl
NLwzes+jH29TTzsGxAxOoyp7r7yxc/9caeaRcMIx5WHaymMvdm5gzgV6kd45JV3/JFA1jgSC72d3
DaYX9FjNHZJVxo2c7TJb2N5x6w6z1nxm8JK/PzT1VdEijumfSxBEUdD6ixMOw+C9oircPa6oftzS
Lbnymi6NaBpI2+iKTP33J8q259NlrX9ekgXbdDWol2zWu7Oj0L6IO61vXo1gqm/x+q4+lmsJ64GA
AHTZbiiV0zh2lfnntDCdk2Gp2YryEZNolWHkIyBJRtjOz7euo8s7gvXd4FLbYHejDF3CYBqrcvUx
D9hDravKsPCyAD4aKkm3XBWubFYeRIMfwDRA1MtK1O5Ugpd65Z+FRwulLgO1l4ljnkSw3roSrj5q
Y0eisgNV8hI22DfSzoOp8M/OqrKHvnPMsBhkG2Eyd4vPfO1RxDOqWuZ/vnsZPnsoqF4hs+Dc4qz6
YGzCKwCZnM/T6BU30sgrJ4F32Sa4G8KBEc3v+5KKLli1XARnpaXjU7d6HD8zSM5TArWub+fg9PeL
9drO2ND7m/8AvJ1L4dLZaOoC5qxxLpCife+HtfyRmNm4+/tTrm17gJCMbWkhAVK+ON8YJwEUIas7
+16DZPYi+h6siIdYQgujKTlYTlIfRgvzufjvD75ygSPrRj8IxMi/jbbfl9NLevxOVGmdW3Mw1hDT
pOXOXvPp2DuakURACM2DcPXlXi0i07A3FNmtC/UyIdrOHvM24gfqgyzBRehqavZOkLrmeVLS7sPV
9pq4q5pq34l5VJHvVi1ZQpFXSOFWTIj+vgDXVh42CqpodG8pTy7uuYnrAAXe1DpjfmPcY+zTHcea
A4KfWPe65Jof9nY631j1a5tqu1m3l4ZUe3leQM+g2eJnxtmyBhHnDN6+4ysvv/z91f7I9VhZGBI0
hwEPI8D2x5itbnysV3LzjKBvcVczZtm5Qz8dbG0wd0zJPcBpWvsoU+xKqmFZm7jPA//t77/iygKj
rIm1NTC5TeJruzv+p7tqOrVvriIwzjMEPDvdCc3q7agrpTAijAnmEu4fE6jUjJqx5ozciJxXdpf3
r84C42sogJfVVW6NanR73T6rKU0fcuEbH9Nm8PZZo6ohWtZZ/GN5tYZho7rVV75yVdFT2Nrz3Irb
h/j9zYknTb+U0j7nudU3x1zBcoj60gzerX7Gi2YnMdEx0xtXyZW7GNdpvjnoFh57qdyE10KgT+Zg
n2d4HrsEvagPJt8GB2jrP8q60EPbBOmoZTDsQtPgEoOBxleKJXhrnjW0nZs9+vmTG49d2toOENlR
IFVBQeE8TbZW568yHetTPbXBLWmSK6fJ45jC8OQOQ0bxYp2FLzqyo8A8U2igtT/kdrXzvRYd0b/v
5CvfMwD7hbALxxYtOPP37+kvk+n3oP/PQx6kvxoaUphDObLfpb2Pe0I29jeaFFeODqkI3UqfgRov
cPFiq79yD5o1DhWTvn6r0K166Pr1JR9b/wA+eLpfi0DcaMdde0nOy2bssz34ErGEzq5yYKlb56p3
g60BaIMYAtVqOMreURjfgnFffR4jWnYQBTj9j98XtbArstexs855Yeexl9hzlOtYm0tLVAcSGHX6
+0e8ch/Q3NgYFdBXkADbfs//XEclkaBQa+ueq2Q0myYcjDSYv2TZ4qud5xfGnB4TpD86CPcVTiz7
qdLFLZjmlYuZlj0IKUhdtL1Bsv/+I4bSa9oMT62zL22/bSNDGFn7aRLKI8XocqnfO9imj+ZuCIq6
wNx5wBo56s0GLZQqmctb6e+fi0LZZG9SdvAyyYAvFmUO8KZdGumea9rj1S5tenWH6O8YpZZdvmCQ
Mbz4fRm8+Vb9fwj/PPtfZgtF6iYi8vtazGpF1IzNdZ4qlJYjYolfhqlqSg9T6aYd7yd/yMeI9hvG
mT1o9X/+viH+vC/Z7KjpEZmYXGNA+PvzV3NoDKwh7fOYj40drrWYDqNY0eOXulXdCPzbf/a/XV/A
ADwMKugGZQURsf2Y/9l9Q2ESCe3aOXsY1uywi6/3JdY7R2vqX0lAkrcAi7en2srqw6rw/7xxg119
PGtMu3OjcF0OqnOVt9Axe/vM85Z7MGVaKIWTfJgyY4nbJWkfM8UgIJ48RBHwcqICvpFuXV1tLGW3
VeCmvhwsBZ2dex6U8bNyhPgIs/tDb2Iwnc/zrYN+7Uk46ZH5AD4he7/Y093aFNLNfPusyexYpW7y
I81tPOvGOfuP8+Pto1JmocdP75Ive3GFEW5lrVmdA9gE3a1nIwDjPe2Z+4v5WWQqnbIYN5zgHUSm
Dp9qVuLtv29hkgzqSehxgIYujlBulUXlSNc5l+tknbuqnz9gVqLCTHq31OH/jLXbtA5M9kY0RE1g
+/v/bOByKS1ccwPnrKW9i/cMCX2OHpRVf/77K21f5/KgkFYQaqET8wkvT6VmD63dSu9MvZztDX9+
GfsE2naZ6FbYJOutRta13ULvDCFarj+aLRcHM22JhVLxvMQeMa7te4tqCD+n+uiO9X8zjSATZMPQ
LGMQAs2Oy+2i4tFk62Gb5HlnRnzum5sGU3cOVleJn6jS2d03EzHaMeySobFP/31ZuWBQVNtG4bT6
f/98eMtPjl4m7rlDZKYIfUfzoxYZgEjDorQMjab8/n944KaqBaGfpsfluLWzpOk3qe+ebdjSw9FH
mKQL7aFKn8ZOBAikoJJ145Lb3uFy64AJ4iCSdgNIuviUo8QpcFw0l4y/lc9yrMdj5kn3ycEh4rjm
qd5HlZ/X/72MBeyFxgj6+WQVf/gHcG+W9SDYQV5ngy4A10jB2pXVfQGPOjacYVl2U6Ktr7PSxY1X
vnJaDG5U7lRk+0mkLtqwyIpqVp7l/rlONBVhSaftckjU+0lu6nGeVd/YRldOCwQItNKDTajtj8Rf
mXrTGzrPo6nrnIDY+fejasTXCfHaG93da68GVH+THtycCS47n95MEWvLhc6c21o7DNz0HZAZG6Fd
Y4QfhIDzf96wwBU3qv+/PNhL5C9SbImLbBRLOYzyNE9a8Ig/ePt91Zf+Ec2mW8Dua0tJLxm/RYQx
2bPb+//PhZp7o5cY2uICkazruJ8HojF+Jp9ma9MT//u7/TFqJL0jRhH7GTpvJNyLo4EBT9uj3Bic
k1E62GXm2kfhF+uur+WyL5wOcrNm4dhdessYGxU9Kcb+jvGZpuwtC5s/U05+yjbxY/sQNC+hoW5O
js0cJCBcaXkEfSj7XC8OSkJrPlQn11isN9uWabPvkrL+dmMdtoj8+xWx0bLA0VubmQ1Sa78vutn5
qYlZYXCuVlOHJFvXfTh5Qf+t13MsAmdbjCc7EGqHwKWmQgf3A8ZgwWBX8WKP/ue6y+onT/NvnWOu
qYt1QfGNZJjSZDtbzKwu66FUtpieddq4awwTdE/jlKUV0R4bhgjDTWGFrkj0Kh6XxXvpHAr9EGsQ
uPeTarQe5empq2NHw7TRYwGsncrAAUSBpairrKpxutg1OhuFSQtryNXJCytCjSz5nGk4usQwR5b1
bZvzHBEV0rRocpLCWqKCxHUeoqIIXGVHwjYrQ0VzokBThdMq8IbGg3rMk0clBLjPbLRsuMduPdfG
A+q5U6CHXeoF2tEubEvDMx4Xh3mK/EpDISSc/a6b/hmbbX2P7jJOmhsmg5imj7bdpfnDnE++2mcr
8ewLXYVmeWrzps5PVmtrwbszZZ5/THCDbJew5/Y3xjCQI5Y5DcS+DiomrpriDueDUYVYq7rpydWR
rYz60U+MZ8eXwFXLVo0tMtfpjNeoA6mqfZfgQiyoHOX6j8r1pVKhgUx6e1o6E+JVsPhdfujTSYr7
xW9H+ylLcVc9L8Bt84Np95WPM4gpvDWEpyww3Az06lRDF50/gcpA0q82qi7ZmcHi2u992S3lMffp
8u4slSB7iTuo4+y1rk/83SAsQ0RMfhDP6tzU7F8mnODWnwm9JOtBmxxjfoDDW+HqjfCT6B61GV5c
iMa9Wz0r183Wn47WlfkeB/M8exgU1p77udT04cVL62o9lK7HVoOHv1GhDAED4AwqDS3gE9jVNYi6
qpr996FJm/kfJtqz4YZc2OVwV7mD6H+saLU2bTwN04LB+QRZ2o4aWQYcKsNaZVWFflanmQg9S+Ky
Gc2M11I/zBsIV59MNSSMc4iMQ/MQVEubxGlGxTeE6BOlWhEGWmb796tbM1nDIH2Yjph0zPyztcqb
No8YBrlZjn7w4HUPSPjQL45aF/EfI85xKV+PM6OsyuAlOPKPqbXN2qNggJqeReQJufwMDUyKO2Ne
MdSiU65ktQsqbbQPHupBEwxlq8hmPCrtwB+m0FjklE0QfFcQcbHoOJ8irPukde/qwIMJvDIfaU6l
KvvgGbMgC+8YQxlV/ohfVdr/TJO1zKNZL4re2GXYX/Z9NK09eB87kG757mqJxp0UTBNLHDGSyPIp
MpqMUV2snNWod06Bvyyq1MBJw1lpgfdNw0d+wxUazUM3LkUTJkY5BOHGFRJvZa/Naod7Z98+BJS4
9LZF15ZvtGN8DTmgZGj3q2SuZ0aWmbnmo8d0c42TsbfNe+W40jktvkcVFVcN2JGDuSRCfk0E84G7
Wrj++jpVo5yzSFt6ZYTFtJbpzzbvFIge3UjygFS2kPqqRzjYu/0B7nwN4AmnUw13u3XVE64pX6Xt
sdClp07wuorqYdZ7c3nunaXfdH3SNAnOc5c6ayhQ3bJ/lo3Zp2uoIytXhDnqPBuWdPT05GdiC235
ZrVN270ZaTa3d105ZOWHFO05fePRpNpXj4aTTctd0PiWwWoHz0mnK/0ugw65ngvN7U3zlDWLl7Rh
3zA3iM108ACJCscFKiGxNnO/ZpbU0h+5GjsHcBBTy11mqkIdyrbV5d5Uo5ne8XG79keLTkT34M6O
BrIOxzK02cM2ybLpu0rrEgMRS/kFTsrKGccjtlv+FmH8wfhBa1/HlrCbA335gC8p/8jy0SI9dubi
evuSRl361PZSjY+oMmvjSW+RnX9jg3huZE2zVJHb2X17GF3sf4+ZOerZcRlao7or6m4ev2Oy6hUr
Aq0pUyd3rIziNAzNlJzzJW9HLqlWYxZkpl1ufBvBLvSnwpe12s+Dnszf6pZYEvngkFDxcxt/GNcd
wsbFjI4HFq392xogZjZEibShXehpZutf4XS2zl2dLcsy7KtZpOO7aXVoN0w+QQF/LycR6hC0iMf2
IU1n6NIZbInBi9q1KBrMp6apRbZnkfIjqhZN/w5ITl+anauSXn6dF7YPwWLua4/6BuhS+2QaubOc
Sqwjp0fPzWhrwp1PkiMj37nGr29I3eYkdJVrJ57tua/rtEz5pyzlVJ90itP52GpmDj7ccZolDys7
yO/HAZsyitLer745eFNPZ8UIRBSxPZSL80bzv6zel6qdXDMmECzJUTigFBriZdkbiMc6i5rChXa2
i4EdaIkPtJdtPJGtuqEt2bVO67YhCDUKlUCCEXxeaGnXu7rwwRyEwhGNHxoTFibPRUsC/SALsYpd
OfoayqYgjZHeEvCltajWfLdX4TCTgYYKVZDmmC2qI1hIYLeoBeYm+hkit91jitfFGqoS8Og5qPUm
25Xa0mRfHLcJljvLnTt72s2W8LBlFnhsf1H9qOUf0jEw1c6Fct1ZmJYjxhvO/QAdKMTMrTVlrHNO
60fPnrJPSgfpe69WO9EO41rnebYD6Zt7bbjin7d+K/uprX71ndT5hQ1N7uB5STu5vjVFZpeocVMs
r9Fii4S0ccY6enq0VB/MT+sQWMu+6hWDpe8WkFVpR8TJOXlNbMPCFEGTA8iyfs4ONaRC8zHFRKM5
MzaDnRpD2EjyKDC2FakAT/7kVqrn3dCIKkaUAEblYq6Yo9Yr7l/PhdT4VJhY1tiEsVBOiE6Q86vK
yvzV67psJHJbaL4oNfakZumszrhOJz9k3jOA11rSht2SeVobIUrofHEK388f27b2y0PV+119UHVJ
7q0jYAFJOTXlHlamI/aqTUxaobLNAn4rpuSPU5c4Hk/rdB/PvD4xwnYcxp+5r1DU8nFN/ooGVPrW
WYsOojH1xs3RQ1WvlpUmztNc4fSzA/+hkMQpB70JDjBV7HKvFk+q+7kUXXo0NAVoU+aE0TtR1dPr
bOFI/SylrwVfkro0ctzZJ/eDTe9Y+6Bh7DX9kEK4r8hrjlbkOknyvKwOn3O2RsfASFeonyXstRLD
19Z+RQvPeu6MdbXDoDYDeV6mpoyXjcVz0hsdWY3Wm4ciFsbgkgRL2yG1M1N6xUu6GM2B2zZ1jq3Z
o6oLpaF/bRkAYM5ssUz/dI0tu8gzlnWJfTdRadzYbfaK+9RUR4anide8ke3P0veH5IBZT7N8XYVn
VT+XdfM3Q5PbZTdnraHPsesA/MGRiKHlVxJMFbxopWymt8HsnQHQbjqL44rmTR3pQivEPXlSSxO7
L0lmOoK5JFVPpPdCeMv1u4m5pB0H/mKrsOtmX0cvTBkrTrNp4f1KgG1RlwVUhocU2Ep7kAXZcjQt
TVICBxht9Wx2TA/vldFO07utMbEK2wbN5p2b+mlwLBvmBSRRK+akhXJTy4nxknPZPo41ezsg5t6d
PS8olAUG1+D9OCo9Pxh2qrk56V3gYiA/OvqHqqzmfwq9FiNSfo79sbQ0jCMIYbaJZvE4Lk9rshgY
3kw2aULN/bYEebyiTNBGTiVlGZfLOGZ3TJYFJuzS6PNI81OvPTaQw4MvhE/h7AqilHZgjjavSbjq
eqfFUwObizG1L+pDafl98ph1OHV/Lr3Oq3cTyuzWoZhsvYmWzHG6PZIz+fTQL51imNTWffONhomq
dppXEuJSi+vsiyzWxjxt8L8ccsE0B8fUmqzms2WP7kEmbQfqR1i4UoSinMtsF6AKOj1TWXhTbA2l
X4DSlMZ6MltYnxSKY1KWWEM3fpFyrK3Cu+MGAeUaOp3fuVFRSoWG/xKMsTsFomVFzYGxtzmLJLar
avIieHKZPKywrIbQ9tNSfG4gHox7oVvtGntqVktc+k0yhktQFvppXinsd2bVtVVctCVcQqt00uXj
OnWe/o5GIMKSdeNUtc4RIsVKj9RVyzx8XGmggqEAnB1MoHp7YxAqxGwurfKzk8yeIZ/9BAw82aZr
Z4V9MutZf2zwS9fvZr1qgthyqdaosRJIYZFtz4FzP4P/c8O8lGsWqaQbU66fErf1LfuZHnLIC8lj
Bzgg/dEZsqljYILAW5XKvAFb0SBdo9kaMBjzUcb+WHou+D1eydPiErjXNx+APIev06z3xbby+WTI
pGJQY2aTdTJSNXR3LSbKbpT5S1mHud4Hr7hNOZ9KfupXh2RWD2c5VkNYq6X1IZUYS7XjGFtdVPIy
/req9nR0eRXzFvik1RpWfVtaJ2ut7BcMUVKaJL0RyNNSa7I5SKO2XESOxeKjZdz0Q5jPWhrEiY9T
aKzNy+xHTduMT2pzSNwZ2QyqocIucziXjb1wIUDwQnVcc4t4MawOFVJX053jnJcp/gZNa7/T7Qjy
fYP9qBWloq1lJBHGaXfF2oLfsvzMs8M5KLM6rH3hLgdTE8S5VcBy7fvNbdg2B/9XMPbplzpDxzL0
7Mz9pXdB+p11XUU0FQhJWUHXGvwpWR4cbUMl6JUzeiQdQaHt2mDzdDDb1HmH/uH8ymasRqPMUnKJ
3GAUX0uvgp/S5twDMYDxhvKnLWoUKQtdYYrbgB42rSp3QHvSTYkHOyfd94LUNkILpYTvzqxNeK8w
YJ5DiT7FR7ejOglxWneL3VxWngY6zqvKaIL7CWN2UmUba9rQa1ymnnqpJ9EFUUIHA7Ohmf7MKJTR
76S9pPVpJcvUQqtfVMYLLonCzLMTeShWVRtRTnWSRVPTBV6ImWb2xB5futCVasa2iyLkyS2zDW6e
OPO4hxqPkQCJwXBveAXc2dlW6zs0Xgq/KZEr7QGJh1uYIvLxUZlF00STZ5c/qM8aOL5at3THeTt8
96PsCrSmZZ6PYTIG8ICDpTeefWstETfQg/FZs+1SxfmyuBiPA5W6n9CSeYAyUVGtckNO3L59+8vs
C1ffJZ2qWoSRtOYwCC7pGKRU0UdeWelEyznJ0rBKqYtDbQ6Ymq5BXQ9h73bmLy2vLREZPSIoEbus
6qKxbIYPNr/M2IHzSrPdoC/zGmf5giBeSdfCw4JXiY8tEo9T6M/Y0XIEyOjj1M2NHwJ/AnxvG9wR
4oKmI78lLVxiMyCqZ2XNRR7VrpZ9a8yhxpbaLRGwp6IF6e6oaopJKYd0v1KdPACzogOK3b1DRTfD
dtghPeWO3BkldBHfG9zPE2a4d4MPYYrC1x3emJHXTmg5q2VyPa/WjNKdDrZyKoAFJnOP0FjQD3zg
ovfJcPw1oygwsOBIWOMthTPn1M7iZnB/etpGMBXmkkdm6cl/2mnh3OjGW5n1/lbaOt9bXGO/zqU/
xUEHaSvSk7p4VCPdFm6TxP8o02WzRLFcIm4G2keGEswNTZBmtd4Hbs0KGoXTUpfTPDhyzGoLXrQ0
RNhP/WyFhSVtDyXNdUn5vyexQ1qphaNvoTMXAlrKpthYU8y285k4EfazgR611gmb+7NeXJJQz2uc
DUzvTmEiyxEWaWqMMvTawkyR/2uEiI3a1x/dvB90orNuyhC4dGBGqVsEP22ryWWYcfG952aGwKWL
L04det3YvJAAYcnrWQJL5sVtoGiapAPTC8DFBHDA5gEuObkysgarqpGuXjSynraVU+Tl1Ww/uQlo
XlYEBWi4+bS4DIGtJMa2df6dlMGEdSOV9nNq+tLZzVXnvtZEZRE1KsNID0Xf7JdeDA1uNLOxfBVm
o5pYKMq2cMhgpUUr8qj9K6DlVDwRXub+sdEteeeNbv6aF52vwiYzigdFlK73qw/E964aJD+yVp7R
MFlQSbtLa5H8Wr1pKKJibjHVRcuaqaNNIn8s6SZ6UVnlaxlC53aTkL21NpGgI5HtgbJVzd6m8bTs
aSBStTRupYet7FcCezMmGSETfdQodWDg7sguuuJc0WPOdzrTlOCjPq4JjU13qqgURfG+TFru7yRq
lRT97YDjnqn04sXNNVs/mZyYKYLWWqsflaaDim6Q2lf3hqS9f0oU/INjkuPqeApIBto4IS16ba21
oO+CxhIAi9qUdIQpk4dILgieR0lr2g8Lk3QjnGsUGsBZ4xN6SOfeXeJlVBn/ZPDs9EQyMuuRLzR0
T3ULfYuIYSlzJgOx7ezYzui7RX7uwNEZMpu/Vmoa231lTYt40LS1HuKR5CElRxCFftQLAIB517rl
odGHomAEAt4o2kiIQURJPuYhw/WsPwipauqvoJucd88pvHHv9TSEompQhQjphw7DjzafHYYJGsVn
VKS+J+Lad1DADFe/zn02gN4YWz/436xJrR9XipryxV/N6c0k02vxenJ5VD0MWf+Q/Wu6XadKex1o
8Zqh7LA8Yvo0Nl4TjatmQMRqEveXbbYEuBrtFhHKPKAGrvHT5dwD69F2E2URnmNmb57aYJDyUAO5
eEvBW4poTCFjS9Np1n3iqO6tK/FcChd2WhFXFHwC5RCGOTsiPT1Dq+kzb2d7wnsSmkfDxskmbExL
t+K247pvd16ABG/EWGH5YErNf9dTzS/u/HRVxrMppSC/MZss3UEr7ruQqCKth61tK2MzX9b15AHG
+pDD1+jjqc+Ai5aCQ7k31jFxI460mqIgo/g9QUBJnqU+pHKnWsf4QMwN0jgRev3eT8qR4bqJrpxz
XTn2jvYqtU8wWdaHinZpHrZGrX0vvVrWIbhcJ4H5rFr6EXnKH9M2M61IubY82QX8+Ci1hfrFt9f+
UQridliSD/xCrZLqpm4KdHD1zp6ZQ8g031SfGCLsg6JKi91QjkG6K+qp8aPK66sfjbW2/a5Fr4T4
uy7jYzM41nd7q3zCfqV+OFANCCxp4FXf1T7Fdrz4uLPGUzuqL7lo3G8us8BfiZE339JAQ88vSbTO
CPXVNucdwYWsqugF3bBeIKdyXzpi2Yl27Ju4pCHAO1PWha1TLk/V2HciGorFeeHbeguH2a7fbOk1
JXol2aZLm43Om6DaMSK/XZVN+up6KuK3iWafkmXTOOx9wleCxEYd4v6dzTvFDf2wncpPyFclXeTD
NBO7hFnGunfp9LzK2ds0DpzpU+fP+RznpVjlcTFn9QqGpc5iuxvWZ9kT4XZ+3aj1nNMVXnbUWXyu
HPmFIBKjxhjIzMs6ZdlHu4hcdAy6aEikNUUtPZJ612GyNYSBAkUWOnOVUav55co6Z7WbR+tgr49C
bVAvQe6L/e2EQyW9gj73Yq+Tflzg3tIy7Er9Pc0EM93bej//MIjp7i5dRHoaEfkq43pmOsJQrkfR
Zkoy2h+F3WR7ZdesYI3qbBM2Ms9eVePSVGfv1u+NMc/kSpM7lZFAorENB9XUz6vMpYylqRWfGLPr
ecSEe/0nGamM4rSqOqxyy9x/nRspvQO+WsnXoNGqu0nrBnWfUjKdcifrXdJ7Y/pUONNgRgWoipnZ
EjYEMZyiYjoMeVacylV6wd5PSm+NHEZHGqXdkP0/js5jOW5cC8NPhCrmsCXZQa2cLW9YskdmDiBB
kMTT36/vZmqqpuyRukngnD9eAFtWlfjQthfpoQ9PnMlMa6qtubxFUNJMaRs41z4gLpoL67AkKiCc
XJV189jJdNoRm6RyGssr7EaXJP4BgE0wVD1A4zbFgp9WmuJ9JmZJHnyIJ+YxJrE6awqhXpmnB51o
V1PDspaNo5PFXcw/N4+wBzfOYO75xU157/uiXC/Vrtn1nc4vviNSlEQyaVDo1OORuo8GdKnpEjvD
17hHQOhRteVRUst2+WWmXVCi0UUyTxfAif1YYJz7sDb8nRa03FdeBuLdK6z8m3aMOWLuaQCrd8OS
uIK/Ngnu4MG6TG4xrKljl/6ty0yqUxjH/t1MRf5v4wTeE7bo5tHDQ+omAP/Dkmw1+se0sGzxVW+C
psQmZgVMkVCb+iBit4fgc+l6T7q8j9qUvPGrOK+h0yRpxpiEIh3wIGarxkF48JSpGPX20SfbfRnJ
1hniIqQyy4TLnNHhC5soDUYC/rfTCjUi/L5LsDtJna2Tzy5gTeXuXvxFCjvVywxENHq6fwrd9eq2
3ZSMEkLAuv/qLe7RI+Xd9ivU41ocd3oAdQZgpPMbUUy98yAQjrbHIgDt5bquwjtirVcHDKerftkL
CYQMvs7QARewJybDJnd9tL3WxtYVWNyUo7Z5N0K5S+bOfas+3ZHH7xiWpZLJYPryJ5KRMVBequKv
LcLSywR8KX++c9boXLHRRMfFL4HQNrtyT7FXtuVJtLALp2nsR/2gcJKGidOvoIAQH5o9eWKSPeAa
klHKNFtX7G+c0Uc0X/l6zm21SOYQx36rt7A0J8BrBtm5o0YkC0me2R4rzMC8OW0Hbnt90F9wOU39
QbfrZHNJFGXb8sLLUgAFxmZdKW0N1vFUqdk5dKUn1XEYF0+m+xKNTQKCEFvnwGv9T85UHs4IIICn
r6V3PXGDhaq+3jCUYEmf9tuxmRQQ5SrUngggqypR0HwA9UW9UVJZqChOVyuoZOrUJfNjzLLcJnkf
E5k3AE1/OrytebZNTnD9Qpa4piVo45+ysJtLV8/xqxkErzNyN+BH3Zurecvb6u8dDoeppkeycCiL
3bHPtT3thqnOz7/dLiZS1t3axWRWKMpLSHbOpypLFMxEWrAnoCyJ20MdrGpkrEdugcbNIj670boS
KdSC/4Ext9Yp0QWNyZbF8X71stiIppFudE+8IoO7Za/THQTGUJxgDe3uEoV+3tyLbp+LNxxmUpwR
mnDl28bTczKO9v4VV4uEFOuIW7j1ZVWrT56I2UkmX7XtQ83kADifO2ud9lGgYfzczq0PVTnSTs6L
paNjseawXMJ3X+IpL53DtvVUKvVNUFkEOxcDAzqBHeH9VVy3P6wAMN0Hr2HZNUker85+3/Z23b2u
3PkfeeF0+yvhf3zkBFpF3QGKd/jjTe7cHfmxthJDHmnpj7PCzfdF95+S9zmS7uW0OuV8iDTT/Xno
O67E0VDAQkOlF/zeBlcRAg3EVZ8H8tLds7WOvfXqoV8w2b533nyYo2DiUCbwZecYVObZomF7P6MD
gjhKjD2V/qkHuLIT2cPo3O0jyEPiMbKq56Hb+GcD9G1Yyglt8m8cKPXwVxsiRsGtFOvtadwUX+gm
I0cBmNb+8FrPpaCZXLuyvtU1G81xdEUYPxkdaHGkcUuPBzIQu+G2jCwzJa4Dh3r2TW9puGa3UunQ
e+twV1Ytjtfrh7Te9rHxg7eVoPntweYJK5hlYPP8V+PPq+0fkD1Osqbhj8WYYdJ03X2zjfvffu+4
tzTXznmKnPxjBXfCdqQ3yDC3XaIwkcs06SxviunPouH9DpBjzW+DOKg80L3SxpkO9h6vsSrbB+0H
e3dTiGVJgYN0Kq3ymYV64kxrHrlvPvIgytM4mKY/7bpMN5xo/q8qxCue5eNa/Tb47cSDvXosuzPq
f96Y6Lsh5vYjXP3PhoQOgsPa8b3Q0bXugZXe7RYOrsxrhv5UTUX7YavNC47W2CqggnL7HQKMxtxV
bb7817p28xBYE2BewwRCkamURlyWuIqGFE1OqZOauoU+UdqPf8yi4CpwklfnQvrxA3ILgKs8L8K/
0vUKj1IGQIOXIdxp2imZ1rasq4uG4ESrCRJfV4FzLnzHnGDN3VvwLnA9b+hervXWR/CNqE9EVeq/
nkM2+Yw2gvPGo0RmisZaH9d+UNvRrWLHPNYdgT+lTzzIAcq/P1h+SaAa1jE/i9hKYHLC2v+u+xIY
IFqux0tR7PkfeOzxO6r3R0TmcZ81tNQBeU8UryTawVqXzKJHXYZHOjxMhQIcnat8XzKzKn2a0QZN
aaCsTp2cljsqoRSqsjIenXhIOF2nlkGS1UJthuph8g1YFqiLWJ51vlKAW+HuZWmKm98MCN0DKleL
FSyY/PPEM+myjS0uusyxaKJj21blP7K2gjUt2ea+6AWObdazaP87FKg80zUfq5+w5EvxfVOqZ7ym
YYJ0rilh35b+ofY3Gk5p0Z7cX3KP+p913BrAZkuBTIeq3D/JvS1YD8wVAPJtixKdLp7iXzsSIPeB
Ok/9qzTT0oM0dps45+3S1ihzpnjlWEG+khhfrGHWScHbHykHwnBCSXxycxPmR2mF1XQvRbsGAO6l
/1NGg/UfcthiToDYLetlZyrCuuNSe/26txa2yS7S0Y8wOW9OvtXNoe+3uTz5awj1OjGE3aGpai6I
rGyyTgrkHB7flYDI2OaD8pthfOERZAEcu62hbV5Z85pWQS2nw8rwKzMMSYP6UWO5aMQ4DpeN4Py3
zzYeJiBNCciWudAl+m6fNmnzv5Mx0nEu6OJU1ZFbAg6v9OOVde/Px9L2qVhHIdTHfdqiAWmyPLRp
RGjjjRF+MgE/VZBfW1BCi1S/Jd49dm12jvFqqJ7nzJTNKFK7tsfPoEVFk6yVt5AtIk0dJXopctQN
sQs66hJyETPceFwGkSjDOZnQ+aMGWwOqgorJpidsG0f/Ryjdzw+70Ax3niHjES0KjaUNoaJ/XbGo
IZ29aVOZMAX6mTVCsJrtvWpFku/1uFxaY+jjum4GgF8WT1Gwgrgn3LpeflA7t1cSb2EFODMaeYB2
QPoRq5ryUNtbKgZHAZCS9kuA5KVGXsQivUuojLGdy+kSUDMYnEP8foomnKnYb9qi8cpDxS/jU8zl
0Q8YUb1WosuraVzb6vZ5LLfpk4UmZ+EWVv9S5LZ/w12jrCw2i2QTNf0Vql9acTN1pugSXNZDfcir
qX/Z4XH/1NseP3gjDVjMMVP1TzFSAjhDwQ5pscDoA3Qb7ZzD3WX2Qt/2WFu7/rFE1ehkQz3nJp2M
u9t6qNWNBGgkfQWy6zqZ2lNida3zw9LeITp0ne5tCLumziZpw701c9HaSRMUVpjakdq+2rLbbrjv
zW0IQg+56ZVFm3E6PRfG4t+gTlbs1MKOsjZqd0KU15IPPswt9GyBPax+Av2xxwcVedPFqdv1wyPj
3U+HPB/IxVr3FiLM1cOFvNDWI09bLJTZr7J+coq10bd6YV+qeiSUCY58kmUdqpHcZPfs6WN3huA4
4/BBTuCQi3mkJshcQ66qmtVEyDkEMmnyNlGG5rTE2arx3Y/q7ofzEAVIU7TlkxVZ5eF61ZssWtwo
/4nQBB6jKIdppQOCCvFO5tNHTgIGbCyDcXTy49xvs6brOQu4yYkYdEoURLw0rceFtu3cEZs3rQul
CzhjUWMU61Gj17+Lzcb9AlrdzilZxaY6oPGANxaDVu1LU9v9l9eBUKSrZ3fuTWO1qr0Lh6KD1XKW
cdyzqnRKSDQElge4H9WeZn5P5KbK97sEtKnvIfB5jA/+VFZj1gbSg19wa5aGzZBhfZKsEf2Dihdr
vckBi2BJ5XKScq9f5i2ymoMqi7p9bfMGL1PNj8vs0PErUi0EAVIUWLHOqspVwxdBVuWFJplBpb5p
PPBFgUzhbi5YlTLuv8I+GfLi2Lb9VaBZ6HoHvI9mYuvcILhn999Jq0mVQ1ROouq2X7I2VOq/rWmK
nB86atsDMD9S3YXl508QDqWTwRH7ZYqU0LXS1srDb9/fCGLYYK6zrZAY7YcmLo9hF4R3rbdOf/lU
xY817uN4kCyh1tntwxDqDA0l7FReMISGtTMtSAzrYf6DvJqNHfG4cz+ExrzNvE5DWuVC3+7M4tvB
7mvrD6nk691O1lZ5WoUVvawYTSgEbNtlOgeLYZr1O9U4KS9K3WLYJWYwdTtNKJZCRgqSJfOBQWEg
ookFIQ8/jL8D2yhHu/HZG/Mxf5pbr6hudhQdQRp6eu1IrArdJRVN5TvHSowWF8BiL0smDam40OZt
bJ32gFbgdLLb+cEQFSTThtLLgScUZb6f5Fa4QhdMcUxIY75t+Xl1JiRPqh7YIMaIgaSpo9q9YQnC
xrbwtvspZ+UqMLED/x1NW7sPpH6iELGdsbIzazaAq4CxS5gU/maNzOL9Vn6WVRWJ34YFqjgNgGJt
yhM6aDuBfenXGy5IX2eIVMHzNrRHYbaWA2psj1yq8LiEYJ7puvrBel7J+ulolnYMVzYyuYJneuQ6
GYLO+o5Rtf7UvnJafoR89k82S0h4/ZPczfXO6/gKl1ov6STyiD8pqYxEMONaLxRXriiUsT/ViSfg
VrZw7n7VOeKye0Jvi/Lorv322TRqqtK1qgP36LGbQdP0Pe/LskwbR0AcNvbNLLivT01FXu6dB/Yl
juxfoUoc6KzwxIwFilkD4lln/CtCZHLV062rFioZekqzaZ9r+HiFkP/pNgiWU1Sp3GMCqRrDgSO8
6S7Y+PLSTlb6WXXIOcGF/MlN4ukqsRfQuv3Rz01dPJoW4j8LFtdbjgF3RPjPCcfwAztsvh03OMzw
UsfR/MflvQb/6BwQuTGg2iqxAGzJyOsK5Cpm6ruU4Wm6t0ervq1tGv4aodf7eCxtggW4Eh4Gegje
0UjOwcG02BlQBUaze7+gfVjZm133eQw9U6STJHn0ksvVe/MnGT92ntybDK6/oxtb+/0rBkC3uy3Q
f2iw5dKCH4tycV5iCawSbINjHUIoR3Yar/7Yl0KZ964eguZMeWP9gB20IcQtQBFzEo0z3uEFQusi
Ne6Iq1CkllzbuHS51IMiyJB5rkVC5aTHrGt8FuPQnbGaC49YDqSJXgeTFOcKFM0zeyrrvPi3mCbe
TyF+oz2rYzP9RRaLGLgE21ZQG545rviwD3ZV5hfCbNV40O5Wve9zwLN2ZTNf9r1gb4dUverHi1JZ
qdJV9bUJYN8k4B5G6Zr/brs5vIOo3p7Rouz/4YcK8RgAc4PQoHIluaRsuuFOVx7Cl37V3mGp/Ppj
GW1gmJWbMLNQ3e7JCLPzglBm+btppJMsBnX45AalzpO+JJ7siumPt0uxRZe5HOK3Acr4gV6X9meO
F7apmdiUSy0b/6lytH4cJptq1dGNGTpivT5KfjiA/tFvP2vJUG+Uv2yJGifvpzO8qei2yHlrCr+7
7aSxmLuw4GVebG33srOgErlLOj/sN7LTu8D8tReA91Ff1fnK736piO1nr1vmmhbKyykCK5WRtx2u
wPGhWgJ5bLZ+PBk77H/GrXVvVO4HNxS+9u+zPdu3hTcLaFSPlcjvxzKLB6g+f3buUVAuB/bo9Rnt
6X9lj6yGzPI46WtSiURrM1mQyoSSpcvNuS3jb7x3xHvUV/5plCcrHNUjQrjg/fpCnxoHSk9s/Nir
8apz7xbqFPXRXTECgDve7iUE8UIw+7L9QskbP8D9HqkHfu5buqMJt7qqWmLvWOt9vi3Ieeit5TcK
hZ9uWZEi9PvtgEYx4b9uwFjBdjeP8/CWT4RmptWIEmd9r0bBekXS55KqaNRUfG9d8B5dG6wOfji7
ac+uee+XQYhIfFTTf0FgqIhv7Da8N3Mrb9Y5mAug30kihY8GxCOVfsCzztMNZoDcm/ri+WgGPSyH
sm52gmxGO0yDqPF/KceIZ4P582OKcIWUQzE9DqIv/lsRjDNakeDwHXSe9bmwUPwWk/DeetHZj7DZ
w5M1t91FFmKdM6ts3GPBXXFnUyd+iAGib2H1mZKX3en+DegsEdpQv5lE3hgcFpRD8O9O/LAr/6o0
0uoAztr+thtn3ymWtutLC198ihBJQ5iRlf4R9Hv0rbj1Lw506b+4Q3EUPtjwJBIx/wJmzZwjjygl
tnsSK/v3wlZM8ZGUt0BlWNa7woyvTq6sbx/ryYExAPJWS/C62DhfYvLQiprGOSzz5L1HvCvnZtUV
dAYBr4zkrwX39pMduvxVYgqdP1V8dV1sfoHgz98vnLkt7KHTz2jd44qez34NP5BxdXeMyANvNLL0
J7vx2k8u5xDqLnculiDwExHEng80ylXWaVuj9tbqkWYjHBI99IrdbX9cT5TPW4Axp61q8RD2zfZi
6snZEneWNAuPTvVb6Nz9qtZJ0twMQ3XDsCY03hEvfyU3oPvaiPJBNWx71c9U5i5/f5FXQCNSO78B
BNRLgPoTtcoe8MxtQ8vfU0OQPyEBpwKAGbuIb+zOE2CRsSOvxwiBNXtU4BvQK+9bMWCQGfuuOqyD
dO9RU463Cn3krYOAI1Fhbx43MsPKFH2eLTJ/7VFCRiVHXcseeQAqHJ7isdlh9EEQ3/Nirp4bSG+0
pZbYgJuLofi97Hm/4LVCQqSMGP4rl5ma6ICckCRQfszS4Fd0Sth1uUskgx7ZwYyRDwbLhQLm1eZH
2uAmkCvoEF0vMu80mQxLZktn0lUWtMQOXBCHzvrbMhtseLIYp5RnxhHbe3aVVTkX9jAwIhMLsfwM
nVytBHTN+nBLOQcoxhH0feUaHfy5kcXa/Z3Ksa8fQxD36barqYhm1Yvy6cDGYvw0WkTzhgjSb5Gl
NL3dHVCYrHUm53Y0rFF9YJM/ZMapKNPN9I0/8GutjXPB6dHsN2wZCgnftU0Tu882RCt3gjegpmfP
FF30Msm9Ve8iKFHapXD3lTlWoczDJxXlkXNfdOiiD75fRDfYYcx/JFpXXVru3VKeS7aA4anvGBeO
KIK2zTqWk91F5mEQgQzH48yGURenOQSlq5JI6lFjwYvHvXqVEkmu5sZTJvrqIR0CliMIeGwN7rjv
WBV8xMrzyZ1QclS45gzdn8MO33BAHRshXVAml7iEBfIJ664dUC7SFQcNw0Y7WLUzjwi7IZRkuiGv
24rMXYPSfuhhl6Kz080q55OEwJF/OdgcANTVSFurGyenZOOzm40WJ+RnlVqSSCPgdRna84WiKyua
o32mPIw92TqGUbUWb4sIuYyjhZjJB6Qw0wKOMbtWQ50nvoH3wG6X/kZjrwshQpi1Lx4ygZg1dlvX
1CucnLDyFjHmoULp19yVXqjyjN+7mi2YMyfafvFdlGjvg3X7XjDYWm/7xOn4ew6tbmMn2GvgvqSY
i876IrvaIWnGMK02z8Gi7OlhhMV1brBOD86JxIwJebw3QcjwDDQjbqit7aqHYITHQwg5W+7Bg64J
T+2Q9+pfEPTNDDuD7PgVK0Pefw7uYsM9r44DKuJukhlVV6NdPWwdrlfAclphnLTCfZSfzBZsMGss
ZlwXriUUw26H4jQrIuKNbi3UGrnB5BG51VE4buX+KlUVintYzp2vd5rFvD/k0FrRG3YWXAVWXw7k
25ohrp9a9MIh2sfezc+1scI8IQp+NzfdjivvcY6rOYfhD112CiP4n5YJn1ZUnEW07BuqJ2tWysm0
OyJFBm4c/PqRAg5OYRNZ6Cj6YPQBfigdm6ZHUZIcJJJCyKaICcBXte+f+A3j8GxbYYM+GSvy0t7g
XV+gjMMJ/jwJ1qEoSHJibfZ/WW202N9eHeRYQ1aFU+WAlXjM4TmxQF2zgvIpXk5DweRzGPkRHTtr
1eypk7tTi+necKBHjNZLNQEQ9c7our9HS/CMhHMjHJFedfJMvALHltSEZeUMrbhr/O0u18C1CdZW
MWQ532e4IPm7IiCpK/oREQY4fG5/1NbgyicfmVD9mNsRZLgEmZj+LbSq9xeGzXDCo1Qi2EYU5NXF
xVaxrU8wFEp8ozTJp3+THPz5pndAaQ9Ie8uch7bY5WkJl7W7I1pBxEDsdTyeldx6fSv6PM8zO0QF
msar53q/8Zp69YHQ+3V9qhExieMMDIiTtcd3nexhBC6G/RjauuzZxIEAC2kOonDGgKfUIWYns5py
dTK7bnn4jxEwd/HJoKhkD+ktNte6+LGslvXIneLAGkxVWIlbuml1xDFAewNsdkOsOndG0KNqZ9LZ
1paFrl+mW8/T8QjTOqvay2ToiV0BkajdfhUbnAPUEpv4a2Bwh6C4tV19zwOryjP3QbC+r1tHyRp2
Bv77lRNGTLBNuL1uV7RB+qpF3uuUl73v/2ECVPWxGGzX55jDyzoQRefXwWmXZL5nRT6OoX/OfYJr
Xwc5/J9T2MrxAuHquSZxCwvY/xABBctHFdZ1/Xu064J31c57Cxd0aDnT5hHNuBlhnYhh0TvkKOai
bjq1fCT7+BEoQPovC8eKs4PM8t4/DZE/t8G7k7sYmpOSKoUgs6slqlijCtlGl34s+n+aoyRORavr
+OgXSivk16OxzCnf3Ga9I5McA6xhjdJP4T5weVcE0TyHq7bZgtym29K1JceHN2N2nfnPQNS6jUfR
h1kIjtVA7cfjEg9T06XAoKK+C/1GeF+hGajvpJdo6Y/96FO/kIx8iKWFPx3j3Y0MvDi/68LABoho
acHzLiKadHtwOTA5aREzxrc7qP9wg15hgbWWTj/cS2dsmkvIFQuDs8JwDAnagTXmYTKrfQx64Nhz
626UI+KKcafi0xVNMZwBJmPhnLW9j679PmkO3L9l6A7lZ98Q3eUiQq23QCWQjWZGwkTdVJ/ouQmQ
BNUKYdBmg2McfA2o4LA7rrO6zG4MOnVYKWAa73plY7MhFKkJ53QmFLV67iPY6T5po21AaQwP2Ca7
mKr4eyIlcC5A5EVZlaQFEpJ99KbaW50DCf2Bqx8jf+nNDb7qsf+DKwKWg9/CFc8jpfT7nR2hoC6z
URQsad26LfkLdm1Fw8AKVJEnOIRRNQ8Odda3LW7uBp7IFH6BRTQX22libP3PN4FUF0/lpE8IHSzQ
JKGMx1djlfH0qxRoCTzOtSYeL7BASoBDwooNE54PL2e5aficyqyMVjhOZh0ZpFsRNc2JDX0MED35
Xfu3JTmsfApIuej+IZWU5T93vdZwJrMijxxZOwq2nRGtsiR2Lenj3MQ56GbCKTofDLbSxQfGhra+
WdCmDo8BIoTyubVxWx1N7YX9zbrXihnIEPnU3rgVs9SWhHgJMXZGxrfgjdHXfetecSmRraeYefQ6
j50+tqMSNY5xFe/6VPqWXQxZrSEIzpg3YeLza9HarbU0QX+Q3WT/7H3bNs9o8/1ZI0zl3bt0iLgu
tQM6ynyOCfjXsMRR/hdp+rKKpF2QUWcSKVgYZUE+huMfa2tys5/3ogiXD78nwKJPSockp6QgpoRQ
F4gc0PtIF41Pdq8fsWRtzhaEmewKrY8jfKv86iYQdjyRlr19orPQPQ4L7h/7zUVXw80kvGqYst5D
c/YwOnsE1bXbVnGySANDAuONqwBAspv8yO3PwapBzKGoIingFbWC8jy2Tn1Vi8GLurDo1ubc2M42
1aecgWk5DyEzfs0IWDfiy4BvIGfFXRN/estAYkMKJpmrLVlCr27/Y64vUOuSN8uq4kPC5ne7q0JJ
LAcI6wu8z+KmNYJtJi6I0/6pQHW1fxQIvwipEFzX2RCJwPvL/SI5G3GWka2aV6DYuiQGoEpc6efy
WMWVIx8wW4rqEKl99P7LQyvUc+pZnbcea+K6amYSRMsbP2ARTN8gVvT8ekRd1aktPGCgBL8dDtzd
bx3E3UUlSBFYImgMYWlFktzc65He6Lyf/eu4XIzvItQbSnt/qeruqCYVlv9UznGGTLTY2vUN03W0
nwqHKAIU6morSBhnQLSvzjHsjCgEWUkce3T7P7vp89XKxlYzSyyT5gUJuAfCN4Lu1/oOhQ1e7lpf
RQFTuFTduRoWC+EJ5RpkNKi5cfc3T1FVd+UngvEWMzH5DiKs93pjiMS99ZswkWk6SR/32VnFWzso
nuRRbK8ES0DbHcd9Bo3ZfY216NQz9ZQZRaiOvR/Fiqz41EQFWy5f9eqfOn8JkFCiXnJc3GTzlqOK
H/YCe92aO61/x+du9odlK93x6Cmt4z84UTmxMitSijKUonL2t5HC2i8kYN7X6Nkbt9iIoqi6qxcf
BPCAtpQ8Bt9Z7PLWdnqB7YvnvJ4QjSiAp4yaodbcqXJy5k/Gz1l+OismbGp+uarWu9YS2D4ZxMIp
2xcs4+0Nz3s/R9nOVIWXVodcoIIVSqvozWowWEQnKZqlQDKa14YuqbYnJDwa420+ymbe1avjdmpd
UZSuZe/BOIxINm8weS3OfJ5x+9WKnCKzDI92yJvdg+3Phkd4nIheeEV4L8onw868/26QpYhvn2i5
7U9T0LF4M3CwVgZ5qWXH33ysw37apwARFJbJrS4yqxvVhsZORuzRlvZ285fAMvxNDGvac3hTwxhh
OAxYWQk38ZVi6+c5lFrIhOQLT8RQjkizub25cAN5Z8gsnqcDGGM49IgaZh24medv0NVnj1G8fqdM
YUBOjsTB3/6LTTHtf8EBLPUXti5wXhZ8q+G/cmlW58fa5KybBCbUa537Fvn0Oh9yq9f9SVrVzPs9
r7EOIy6pYlV+Zm8DORJpiNITS0trqao9tYD8hDE4ONnPg9B0TIVjuzufQ6FtfUumqVQvTT9G/sMk
Rd6/TPCq9S85oOc6lquJxwcLCi5IXOHVlO6w2lffPoh/fuOjmeYe4Ra1M03vdZVapUebog3v470b
QP/gxdqZWck8cfvr3wCxfbfpPXKnq25yp15r4gqB5Rxc7XW3eWGZ9tP3Wz9+wciGa589uXH6zB45
kc9xXgf2WQJreYdw4AS6VTwX8kTak4u8Z7RIDY5KCimyfcNpfiG/w1qv0QKGHcSvFr1xKO3Sc58Q
4xjvHNhBDOhJ3s2yqNMUxYhl4LpXg33H38PqonnAgiDDORB2N3BR0jEET3vAOUthKnHoYGx8xZ2L
hExm1HWUaL4GPxLTH1JiunZJ1wJqmKleCkbRcbX7TWQG8ur/q9qGCRmRb437MqH4kVqlBImmK35W
l3FkpA4yyLcT2sm1evAlfhuaqY1bHot2Lvyz8q5uZcIn2C0u82ZwduFOH5arJjXAfn3Pt2btbMV2
N6IDWAvp3OC/7r1jb0SnGD46g/V/wLYW3TOD9faTxiq3TwdM+BYmAU7W5V7VMuiPpdwWf0Q+ElvB
N6N6SZAY3l9WsrkL+hRem65LdtBlEV8sEP7GE41iaUs9Dz37nKG3LIjrrnBv6Pou3sqqZznvG+V+
CQAq71k2HFg35QavcdsjAMYZyJ2lySdpbDub+yAqARDroq8vC/RoTUiR4TCjN00CbBMSI8uj4Q/G
z7oM9uk0k3E1v02oRq7n2+CGwUe3s77/EJcQje9L0Lc4uHJnC/Hc9fCmH7hoLPJLAgS0H3qI3eko
qz4evtAJ7GzPDPdW9XcdLT0+o3YUDHL4EnmNkVw4+lnsRBdDntnl/zg6j+1YkSyKfhFrQeCn6TPl
vfQmLOnpFQQ2MEEQfH3v7FlPqqskZcK9x+y77shY1s1T0uhrbsXrPcb/IdHUJOeoNk68Sbs+66Pb
oqtJ1A85WY7DOpWzPlrgLnIfgLoIITMMhC5uqzxGuEuDZWleuiBQ6YOqVixHM2l+VpMwvXk7TrBp
82kKfr2K2Sfk2XtsSnSmS40gXu1Dfvdpuq2WPA2OeZwMX+MVAUCxM7XkR2bfM9+JnsA3XpD5cJlC
9Cb3yDzN3b/bWFH/+5MlgUSQJ+ynmPkFZkP5vsIkMExsJGYrBvuIGCdhtYz2IAEJ5XzVwEynV/yo
qX3DKMYU3XR6LMwd8QOzXv/F6KadSambiHZCxpZe2trhwSuGvIr3Nu08lOds8rkNQoaVIsvcuj5N
9l5M9p73ZocT5UyUOshYdtU40zNOi4CdoKzCsSE07JMdKBG25H2WBr2zpQU6Dd+LHVd1IqzdyW0u
I7AHCeMO8SKZGwigHJvRYZhsFgR53JU+TZbhLij8On1bVJcS5Q1U4gYbHl9Fz/4hIPRs0MaWkAJM
0vOfnFAt3UmKb8nb2tKvp18pMx5re+mVnE4awm6iRN71sUOrLMy9dt11blYnwX3uCSaPcxX0nFuO
+k5Y9UjwRhfhM4uVz7lpDqnGwWuZur45L0MNcdrw+x0pBNs0RmgqpX+AiueKp7pp5fQUWmTvtwli
gvfpJjifhww8SX1DgRiA6+zOXZJtoiLMIoAKsUrujZ6q5lLJsaMXmssgGeWxsIHh9OHgg9ovyeXa
gnhtdz0yiiEuyobVPmzrcvrTpVrxyyg872KS1JEP1OAUq+DQMcrsWpog7dGZFa7whkQizb5dlBe4
/9h1BXSChuhFQbOjGmLWVroE2bDusX2RTxOC++xhjoyCYQ/JaU4fEHUbeeJpgw2F4OeI5KtTTL2f
dugFsiG/PcL+tA+RxKj+esGbdizj8maJcNM38BfRlfGBYpf/ZFav8jzTOA12Je+pvtzKvEXQjLm6
JJ7rjHjStI3bMl+/JgAYkOA4CtURUiDpnfHR8oNWz/u0J1hKGrBA6N6DCCIq17hzMj6uWFGI/iRV
UnJnjgZ0GduchDk8ilqehJympri7wm6GfT2slvjSyBrWPlSIAq486+tcJhkkaAK2Oz1PHcEkApuR
TvJLZGZ2v3tlUjoKxOzDSf/HJkxFcovVc41btVFZLy+D8QCBHTii7rU3bP3W/beOfdr73O4bCuEc
RLBUmgtBuuM3uq4YDztKupl9qlXhNs9gXZLInOPVD1R9oWoylfe0cspDx/Jd/UNAR2HCqyJ5N9E9
BSEiPP3qmUizvqrJ/F1ohfG+zFfzjC6RxEe36+RvkRNC3axLqP0Y2dUdnWaz8vjyD45O14+AL8Vv
NgNq4mQQULENK6V/UwXLYP5jvPce86CVuJi6SL1dqOko0XrqxcMyolEdaicrqrOD5HRoalv41DOX
8Wn2rlkO0spz/MdDU+3gixhAMsSFSFMaWsrlywBisL0veAtXPzNlTtdjK0+LGdFJjL554zkbJ/7G
jbrIvg+zZcLYsCp59aFDmrtmUYVe70dFKZGa4jrMW2/wRhafYL5uBLgUHFymBESEtuhJLImFYjlh
a7Lyh5FXPECMOB/jJ1487k9dF8S+afr4FxPGRXck4sxiPgMEE3xGOzbara4EtfeC4leG2CPx0/3G
rmKHUdf+m0UL9D4mG/VKWscn3QD3VHyOTcJdjbojbHYKteqrS5m0vgfuPG3Evh3HUt9K4ov9U8gN
NP+D1O0UfORNoMVDliBm3DhcJB1uJEkD2DB11IjhAwkzCM9QseqLGvsFvT1q05TADVzXY5oVkHP5
YZ3qXNZZNpFEzbvI/yGe1w7udijBwZ0J4sTlofBXCluR56bO/SjrGbW7sWw8G3zeZH0vqrAxd6SH
IEGY/+PhAWsXjwH50H6T1FO6XtLGiaYvh7dlMjEuImqiqrQF/w4O3nianBuUrZncCf4cnsLc53wC
+a48VS5aKzJjN0nZIsKmTbzs+cMtaUMvgqgEnl5XN2m1DYO1IvMFhA2FlGxu1s4fPoJpQOQsQb/3
qtEJbhijIvcmJ4Cnbxw6UAHh0Kqr9EcQhr1zcVOi+cjv4SKIvqXjPJwEIn747aQ9EDguJoTmPFUV
VVOVdtUDSdOlZeLy42rvhQMDA3ON4amSkOGC7AI6piLoHqU8p6TH/zNbDankslkCtU/qdokONSp1
8CJAH9IcLGm1qh3hkOmbpXkxu4QtnBZpaezL4pTldNDC+CCWcvKR96I3a3dtZkSPXA+f533d5LnZ
j/iO5aPJTOrvXN7oxb2t7bWBYMo/kpLOfU4ekRqeR+Z5H9Whfe5LgtW3vgOG62bhEYmpVQ3iUlNg
YkRm6EAqX2N6Uk+IdFQ44TS5/rEX1KVJm6OYPw5+lZ1rHnn0kTTR+AfePXLcJDzIktM18xJsYEwo
j09CQlss0FFEqwmSyfRAYrby/xqgEjl10YD7Pg5xVjvQ5Jr7kaQxgLSih0wc1CRKBsCAUxuiiSmm
Xi6SjOVgzZ5bu1wkyF3WfZ6MJoBCuy0Hd5rBVzhOynzdef/xPK1JJPU055r2kksSrMGR9liB84oa
tu7HxeYBsqZofpLFCjVul6TvvoB40h6WsW6S63HDyUn5kKJgUBGj3apIM6pivnB1seaPnokxJQcZ
tnEEur0rnO60AmexT5A7qFCxW4/2zRbkiuHRtGVgH7qu8v/rfb/7RxHUDY9pmOT3fsaIuS+lZqpy
W3YUVmVWQjLhI/eQqYLJ6TMkuzofcoatc5xLkNFT5tRQJ1bp898GSuGqWTfRVB0ygivPZOFLGltU
h28BB3ZUxglqewd+Dv+Zflf77XmikqeSP05zqIchRFOAy8hdWYYU58L/+XIonXiVLypc/t/jYhy7
ZC4XYHdwDrB8WVr54qIrRZgVpvjr19H8GvOE++uIILG3sp/i4X7q3P6Nn2gMvvKmGvVPWCABIWpP
VXvy5Dx056IecEb7TuXZHv8YKEqejpQRPEsDHlekq/YKxAS580I2+kmQY7cnB2kafolXV/ktH632
h+PFdXRYB5k9a6RAf6cCpus9rE4Siz25UI1cEBbJDkY6eeqckyJEWIbRddtvW01hvuXDzVQkWQ37
veD+QvVTtTUoKYStbKxpRbehKMXOxVUmmZ4SpqRm1tdzdIJFnEPdSErGQioEii+S3XNarFNbnJi+
2S0zGvkfRwZqOYseTsij6+aZvbKhuKhKflvVMaSG3mPAXHtSrJvSHXHgNillu3KvK+kQOwMGF97n
OIz/0Ouc8FfDM/0cRk+WL/jAxD9i7OZ7/EFIsclqxBmvjLd83rvWOaFyJr9IT/UldeB0UcUICkV7
PY6fcnbx8hCNBiILpU8P2DI84AZqAKeft/UAvA46Cw1qwrOUNB58qq3IgFkvIQ5UKw4771UltjMu
f/9GYXQ4ZojelhGrgqkBmlC59xmwnPLcpSGp4szP1/DSp3z98eG95CF357bbTgv+ygXFcK6ZqBRw
vrnzyDYqXjQ7up2TgkBgzb0gkjlvO8BfHlmpJH4xrGPqMPCB+c8BoXrFD3QAbzMCqe4hrbImOxZj
4p4bVffBLZIlpcqxurJeWK2K1wrJB9If24LYgl5NjhaDEXk/rD1q3w43C+/6Nu4fXC4i11vuf7W/
hg8OnuzMye8IFY9LERjsDldKGozbjSdbL0IRmdS0q9q44nDxnI7xiUkAY3Q2lUvODPuIY1ZmHZ55
GpDgXWUxLjsARisBS5xnPz3aqV/v25gb1FNmgvoYXR3xCNMmPkaLGuG0phQC5E3Hja7AP7T8oaoT
NkjOksyu5e17Zwzj4ZIoZBfv3VNOOPV7GoUFWQDqJc0foyOvvK1GOrtHprZm4uJqlP1aHLabTHuJ
Ok6mhHHn0zb4LAiDY5SyM79HwDxY/RifOIoR8Z5wTosYpul7runPHJk013aXlyGPQmR5euB5FQm+
YszOwU0OvdDdrwhd9hv+Cab+DwZkS3/azZqiBjOoMpc7qHRxk5yQRJ/cuPyTcfOK86Z408Q9jwyi
ITzB5ZOnbYOd6RXSywkQdUW2WEt4Oc+b93pM11M3ejr/rN01A6YooCLNBznYdqBeQTx3p00EhWIU
nudvhD+n93B1NW5ST0zkQPYWz8hxHFhCicf3jej1wPkkaqYVDWleXyuZ+mXSn3Lx6gU0ULdUOx9M
WLrH94fVOxgBM4dPyMWlgzmcZo5V3idWxssubuzMBZli1tJ75vbIXP0ufd/jIGSJgtwDYcbzP0hO
cfNgL1iNurMYYvhSU9ulXz3OS7pHkkMFl7US+qSaiW54kuX6QvssTP4mFtbDJ894W9xCmhh2MMJs
gpuil7PkV4kw0iRt9UE+Q/6KKuLSNG/R0OI/9OaBHX5pX2tIc/+NmtIfZWRVwxwQHDDcyLEdq2bX
S0OQmFqQzW8D8p/IOaWB8yEa8jlnAUUe2IlsbH00VbqEB9sNtX2RgguhGKlpoi49NNOCgJDI+mMy
NCH1WoWsuylXcrRowVBfKyRJHI2TMsVCCCuBKJGTny8PBHbYNmOz1E+RU1m1k5Oo1GEphIaCUle8
O/MkNfpuUaW6KD7rFMzi1Tk26no9T7e9+5T1pZPsSz/Ut2u/eoS/V77ZNzVxUmrSXa/PpU//fpcL
XZH6t5IsaJZ5WKAbjn0p0oVTPN4uNM/ZoFZnuG3znuJcOzOwvQ4Y9MVRzCwym9iGZfinmahZbSoE
/19esfljMlK7P9IXK58c4wTAD65mEbrzsAyEmfDgnQ3wDrwp4y3hnzi61lT4rLC5Uy0EsdJTL91Z
ry8eB6gE/PPznH+MXI8zO8oUXv0HnV37G9KA6z0ooynfoh7FhExR7oBx1SG58TQWAUneiV7RwaOF
rbaJnZ0/0ehMC9EKjxVOl3Dc6NpPP4udaWldGQ0kkiKOtnEyjkZ5I9mVPc4Cvi1dPEH+8HyyVrCL
zZ8IZVU+1KWba3rKDkhDHpnNMD12wyBoulM2Ko+FGzHHamemg8AlrxYfYeW2yLCMdAeWFHw0HbtG
HofOV/quZ9LVp74y+c9c8hBGWXWX19zOxt9ru8Jwkrh3/Q5BiJkGhrbbb2tOwJzAhc+o9UWpX9Nc
htGh8Y3RB1Oa/m+RMmhfl+LpuS2dUFEJdWjYsT/44HTIzhoKxGvwUZPsr/dVZf1qsxQlH+Kg5sW/
YZM3n2mu4nZXt61f7iA9zHhdSiTHdu0kLUAlb5vc1m8TnAmSkW1b/SFdmNc3CgLuuyeA59zALPKf
8Pnrd7g6K26eyMdLksyaWjlBHHJvqzU0KLNl9et78mnJPxzVPD4HsN7MhXxd19+nUdie9agIkkKJ
SN9oW4NSn2u61CSvSmXvgyanVy8rLLhinkt/j6mg90QKLaWwXtdIOlx9UldWV0aiF3pR+i+a58aa
Q8A+Px9KFeI8ZAIK90FxoSDbQp5IL1VGkGVHObEyp2r2ozNYxOnY1vNE48AUKXFtw3ByT6Gycfey
sw5VbsXxChpwJNEFGdujpDmOzEXWjs1vtRXPnip2owM0svXNy0rh3BUdZtUVfD5QRAQPwBc4A5Jt
JvmF/+rykbVqTuP7Oioz5xlrCvcoWcJhurhR74/npc/r4SBJfzub0knTP0ufwZ+omfhA7i6CDlY0
Lrl7ohLJ9pu2GCKvfZWEmO7OEoefNMzLhLfHSGDCrWA170Yde1lHbtySY4p8G+MbrnHbNjuVwdMG
NZ5P+ssTKevGJhuL6W3mCBjarzcNOz05sXyurwnhzdSmTv9QDRyNOk411wnP9EAde5xKN4YNNvcE
d9a+Yp8dR7SL7UrQjsWRA1fDrZ6Ttv07gjl4MBNb9202AIrtWhYHlNsiAA6+mcYyam9R+KGJAbeb
e1ITLg9/Y6k97rp1LZ+qIK7/ZvyML2PJskOxn18kouU8vwIFnQYEx3rF/40tqH1I59gDKiQE7qs2
RgrPVdXuZLwm6hRZMls81qrUuwxxGl+W0frvYSKbe+4VQ9PxiLS9F64AwxXEAj4pIubyYhmfgL7Q
Kh/vSE3imecLCU6a6Nrrdl7htPH3ajiPceHcYFIc5chOzpaJNrxTQOtoDjugEGGh8LgpJ/oYWxFA
dN3EMHDe8G75A5e2zXguFPMyHZLWJc1PEDByyVg28mMGsVvseQKGd4aifbXtTY2BbSQexJEsKoMn
FMOAqXZThMjYx6VFed6nzP32Dk4s/beAX6i+TLHj5c8RTpQ4LzEWy4kGQflVc40ifPeQ184aLT7j
6gcn7u/4aPnrjaP0/CN7HMdNUzDjbVe/kcUF+vTQkHcw1Y8KneqxGd2KEF4kQMbxt2PfqWK7+Lci
dCkJsbWgjtALM/YLcPL0XyksT8a4z3X0rUvEsi15xrnflyWww63TVG214/DmZHbQ3Jtwr5FiXhu6
S+FJGlWN2MYyr5+Qq0380ceoju+1W4jkyUx8bXYVm+J0UeXgfI2OqKNjzHThX7wVHXmLbZQUW04e
ZHQmZLA+z4Zdcgs0kcpsa4icbfqkX2Z0OzsSl1aw2+MN4efafpA88sQt2VuxnAGYuP+6SqbBRYSJ
cD/pr+rnbqozcxllM8dUIDxvBPBKLveRtaTOXhV9hGw7k1Nf9gM82OeFJGCH26DHc1oit790EHm5
q+Hr8Fi1IwBwRnsIS9QRSkIRXyTUovAuAbUrN3NC1pMLYlxZOFUpoUuadmVaHUY3IQ+W4sxsA8DQ
eyjjnN/UMnD8x8FwUfA2s4JsKCRAvWwxwFAUG5MuT4XNOeDF1D7NW+vL8KtaBq/Lt13uNWbTqKwh
lR3CuSOe0hc0e5gHQCAOmf8v6FAL7lxCVx8Q9kr3mOFJxPzJxfQcGt5Pu6joxMohEVVOvyEwNFy+
FFEGGC2/7H0D5ZlczSg9VJV17MKdLHGYb4seTU+EjQ4+46nX/k/C4HkeuYiAAshFmuovfB9/3DLj
dNQK4gDI8pJN6QWVwWOjXxt1KyfOS+6owWVwVTsWqm3BZQcczXIcvtrAK7DquyEMaQ7H/U9atUAh
hjUYJGbURNgffu/662Q+ywMc6OB3bWhn3OVGW/ytpMqQ/zu2mX7Ugi2NLbjbcMKDSQ30LoGBeagd
FtZ2hkYHdjNmWa+DenzgrgpaDZ5tHm/DyljIpSM3HQci5wNkpIrDImxY3RUySA7qRBIiQw/ThCU8
CW8P10lF45Y7tW2PeOOJN4b1CPS+30ISqypILH4R6o3gjfSfZwmUQ8Mdur9cCMi5UsE2wVM4Q6Lb
uHM2PdLy1Ly4eTcWgCIT82pImPyF8Q6dIZWzsWwNLjww159JOYc2XE4ec/FC4hLY8LaH0/Q0klwl
JljDTNn0hIX8HQxI/VVUKwzRCtGK2ypBE5V3co1BZcTKgQXohHP3uY547ddkUQxMyjTP9Wr1kU8M
AB4YB85TT1wmY1Yr+4ufpi41ytARLeqqDv7zUxdFw/H9+iBt5fwQrSfgFQ5p+aAXhSmfge5SCL/1
8E7IAiBsXHJ3DBlUjNtKXeVij4rDtR4CL3SX+ot4V6JwX8Zm7to9XjTZ60o3gr/EPC+/aCTNW0jx
LwTBhUuzEY2vubaDaAKECtJeA/YtCqmlNutXV/X1zxqJAnoo/gyH8ZqAFls2TRmiXRVFiOfIqhvP
T5rnwpBb3dSGrC0/2hz9tTBUT/zRIrstoHb09N6kdA5uESlugdtrzrapCvXYN0rkFDolWgMpt4kD
JjYFvMt12LXeemxmr7qN+kfemjVAwjAHkNbYliP2EYHr98YFqc0A2a0fuonI//HNbIptPEfJg/Rm
ZgSWbE0RUji23mhPkA+FrNnB18ko1R0ymi7JlvvNjcdyUCJ+k/tX7/Mo1m+YAWVMQZPgdI5XCE0+
nIv/rqsxjPrVXV7iuArBt5GzYoLj9824liN72pa7HkGnHXptll6yywmNh17EC2xd+LzJ5pq0PHJn
pk3p1A6U2UuEELkt+T6f4dkl/YVXZThuCjgW9GOLhGiroeLyZURlyL+DfH2aK4GlVLdZ8remPAuz
JKLoe4hVlLx7tkEzrxlfn5E3+Z+EWK8Xa+TIF9OZtIr3axfD9hih7K17kWT1k8y94lvpK2kwqrDU
2t4HiDyokU8X9JvsPvIa+sMMDrxR+EXwlrZZyhwd5+nSbRd53UKatmVAqkXU5ftu9kf0vlL25Ci4
E/ZGsBSjnfrLtXpt0+E8e6RCdhMZg3/O6uT/OP0zCEz8RJyzqFk/Zp6DepuOdfy5LM5Q4DdJ+UYZ
2HzWTSgSal+BfkiAI7nbzjew9maXt9ZGssW+pKOXod1GGlYQ7jX7vl+SVkeDIIFIj6oKL2U8dh+p
RdC6ZPzy/pIghBsCPI7tfq2K+BKTYJWHuoOGgP8/6X2rs/ghCq2j92PYFLeiWXgk+0tWFrA5QvUw
M3/8tZKvy4EyRupsOJokmj2wSLzFGYcCCRrjl/sDESvoqhb8Jh0uxt+F4QBUFR/K+/WK2CPMFyzh
eJJ6zJ6qxgeDMftELncLrOJu23WTgUI1SDeoN8YXgg+La4ILDTPnO0V5Shm/l+qe3yWW9cj5xzOu
Fz8B3Z9cH1rON7FejYu66Zglul2S+qTMr+etX/wMH63f4O54jIuQ+Sm3U5ymm4L203i3fuFkgBMU
jK2PkmBUfEhG6PzUgJBLhsd6IBW74YQS39527YFMYDDnyU0eyuSHaDt5b78b+v/MTOiAmyCdmTjy
OQHy/Lt6kFCCTeOpIbm/0gAIovGx6si7oU77hPgJc7TiaGB568+a+P9A+ZiTCgskIkJLHJTJ5IlY
tUJGIL8wT1x9dZlyP+PQIs8fLAtkeAKPipuJmQZvGBObV05fJMsJq5mqVTcP9lRyCaEEr1kVXOtK
6WCHhd9/yyEakn1SeDVQ5T4qfhQPpm9mUW50dVOXFizXjJm7pZ1oqA5Ik79pqqI12zZFH0/dhRHO
T85owIp+bUqill//EA46uJ15ETX/uMdjWWinUbTXG1DDdYsB29awTahUp39ij6zYDj02D6mW4cYc
hWqLW78hcby9DnMg+uuFEpol/0+Dsx7GcrtK5AZdFx4dfz8z39jRAUO1p9rl1gI0T0HFC+7I88vt
GkNiCEbr3D+HFCz6iFZPzHEPSdaC4nKOPHPW6zC8VW7JP8f9Case5IIWsolrJ/lOMyhWTGXUCzYt
cevq0eTVyAmWKqt+YtTW9KTjKXlzhsRYooYRTRq/6fR/vQ3ohzXQIvnDOKB4uQjNQr+Hy5cMx3Ts
u1cSi0O40dqkYCrauOE4Tj4s8dvENcNXA6ubHIGfjvbkLT4c65wrOvaYUqRW+7Br3WY3xZN/j92j
Jx4FSK7Jhq5W1d8Yb5DTT47D6v5ziKoL3hJjDV+HovfR+Ev0mBvE1g8lDY5z6bvKnLsqaSiAg0rr
6i06lqy/NVbnNO7agn4xM4XNqd9uPLp+zi3nZPhyEZCOf2c9gfzjR3HqW9mufgqIZQxxkrOyD2/G
hPQlV5RkVm6mIFTckoLiNIoH7twzBiqA/ysAziIiBOdXVUn6wxi7xXErgHGRCmmWvXLrbIDSLSrf
PPBoKZp/IR73cArQbLn0oRH0N1CD8vaFPntnn70yss+W9Coq1TInfMG7CFohn1VpoMCvpXhZEd4L
XuPpXLzBck6Xj2Is5+7W9SYh7grOfvO4Y/8BnkBVILvRxPi4Z9RQhdvHEc0k2sbV/72ncnhARCgh
HKmyGnaKs92MqiHmygaZPRsfEj1Ye+rrbrjh9c6rhq6dmX9Rw7hnFBI9Im9gM7JluhXDW27LNr4z
VZiGO1fzX/xR67ILPmmRevFTDMuV3zZpZBRXyFjkhjiFpR94iHeM1tQ7yYVy68I9GK3zI9O4jLe1
EXjsfPx0t2kI8Y7fxMHRQOEaEXfMrEG3A9IDNDKvl7l/oygF+CJPhkzf4wZ04b7TyOtfeuU7UvM3
g9t7IM5Qyyf4YpgjQaTrd/KSfbSZemseitFANGrXeSUdCr81Pvl1qJYb/NxevHejWuedEw4Rp0mw
vOlwm8z1yv/wCRb/PFC3mB5HLt6p986P+Jggo6B4hISx+dD/GixdokRxQxJj9cYYeqgmZs9JTENS
h6WEytEG+HxAawbnSN2Mg8/a1RDyCZ64RjEkbz5wLvqupDCyr0REhfsMy3AG9+Vn7gUIzRDfa8In
422NU3tE9mhbAvjkFs60SoD2rB6C5A/wzRAjh8yzcM5ydqLylYGRjDwg/npw521T0mF5TeKhDV7p
f/ngA5HgaO+RgXS2I8AKyoJUkF3Y5jADXiUxiOjIuO+eSEXUySu+H0e4PCKVcqciKx4Ny749hcAO
bo3JvdcsreKH0aEosK90Ky9h6yK7YVfk4FRkw7CUTnz0ud4x17dLfy2TRBrb7KlxsNEvE9Uburw0
RagZzBYaD4nCyTmvxCELGowuLMIHf8yH+dtfR2PvcZBIaXLNW/p/Kg/D9ovvVBnuyXiS9mBTCXmF
65r45h+uxJO5jFEaON5Wx8PccKDeUghlyI0pRGzigHfzRaBv9Xdth3HfKZVNd33qpIQBXaB7MWW0
lGrqgHNP+QCMdJFiBU/kpO58P+1fyTe13+ywcfad8mN+63hEzKyEqDBR5Nr+R8WNzDvoSoF9tCxL
UZyXLi+eCGCv+W4CdzBuNVhXaCU4B3cIvQOeHH8lWW97UV4fRyFFrm3vNGIXlkHfPGdWjd4hWBv2
1GkhtgouxayWg19u/BAmTZgcqrRFKAiTAhOinRfwHVnTp7sAP4lPnZSm2828j533EDU3+pwm5y2n
bEOPonOOQcyrImj5DW84BCGSu5rFbkbR8Tte6wPdIsHImiqn5OjLslIwniqJMzn0mGmJjZfbSXCS
mjENdDlHN9JGq5XmQtLddbU7vNl+UFd82+q5jyVCsXM3gEQPHiHlV8FR820fjonlG/feCcarzeTB
lwMyl87VsZzC9KsokvhfQnqYgWBN59+qiRqOO4xaiWsYsH0Zpqjh2ibHdlqSOO3yzl5LnMPK2bsN
WlJSnPQyBcNIT0vrlCFe0rrmPElx9lQITIhwBA3SVXJt4ShpX3zHZBbsy5VpYB9S8qagTXv83H1j
ZS63EaHC8li7veS2Z9P/rdPa7dizHUVmkqOm/ilnWOv2Ifn+2z7F0d8hqrsGPVEJA1KVpjcR56p+
mG0fYh5BRnHfIeBAoYNOzQo4x41Yb5e1BM7r+anSpyYaVX+wLno7uZxe1FsuvHrOqaK3zYLulzC5
oA5M0ZZbjO5wcGMKTrsMB+wpZI6EIArreBzJrWrJ59A6rf0I/n9dpuwXSctWcOftjnT9cmYSCoo7
ITr1yWbajEfhRSEQhFEDZM9FMe5oaCkKORDTDn7UmoMTcxRkw91cuxyaMR3kuZGIjJBPvBSxky9N
t5kiEy/HDGupufeYENabMIzmcD9lsbje9ZBz2Z1EWASPmZ4D9RVKTkZzLMSO+oiRG79nXA2DvlZj
ddLIToCwAZLnPIEUzmRYl4R469qYiSqI+ohxOy3ySD0F1qvPQVRLB6ytP64HD3FMPUbzOv5Libzi
XlibeM3N2OV2p8WVfY26tO5mB53+BqEWZ8Pp6DY8zuD4OXRD1+KxFomSB4+B43q5pCuDz568PMXz
RTrfnu9SbcPkCZo9QTzty+0MbKI+4Tysz6vI+3Q5CppIAQM29XzBn8P4mPL+6jg3pJmIhjRNxqiZ
Rw4WLAw9Gp9DVR54nDiPhBeVt+0mWtYp5/yqqNknURDP27bATSBYPfhsprrVf+yYVDfhQkZrmyK7
p8dI+1EPLQmWT8QoGTPhbm0TDbzBaQLEZ5ZpbyHWH/EiMC14YtyQFeTAipUZFSmx1zZaKuejIH54
M+g6XrYRfBx7SNCJDMMHkQEmSiZhQEbr9LHSB2oOpPBAIk8aJBHR4e6JB5z7wkmQbH0a+pgBD1uz
a5mVFupmtboyl8OwcYAg1NMnl+rIc3hEiAjDttlbRgjuDz6iKPkbLggY5KKEf+qapHnw+qD77tor
LWTtYST3aWr929IZeflPq1jgKJWde9Moz+qfxpWpenLpLh4YmBU7vQ2j9tVTTZhfYjzu+uIilB0D
6Q+kKZZWuE8K55C4hxeJ78C7flJkIgyH/rqwg3viJzQ8LbBDs484RZIxmWgPTdzzcrVbVQ7Vm8uQ
HAvCPvCLF7vMWbBrSELEu4W/QrW/slMDHvHc7jywQdmWN/00lM+DdWf3GGgubm6gXyCyYKmBz5iF
S0eHQ9zayY74yBGe4ZhncXjMZkRrfJDRX5+DYlh+uWwR/esZiW6hQBZkEwSXqo/jEM/rGzlypo3Q
W7LfQat8uhs8J3vkgQMRi8zyBEbMB9W68Sem/PP/b4J8usbygiT+/j+OzmvJUWSLol9ERJL4VyGv
Unn/QlR19+BdQpLA19+l+zYxMT1dJUHmMXuvrRL5ZwxScp5Fj5dkB5mck7Pussb6sQZMvVKqMnwo
s9x7x+fRii/2qk34bBrOSVSUXIWC5OS182LbE+v45cyTsFgY3VQP2yzrwwQhCK7ljaEDQBxfZ506
5YB4g1fkOS4oLPahjPlXF7s37CgFMLCwcUpFpYY6rj0HXrrgX4BP9fDpQK1qzsYOUrPF5F/dofIb
0itfUfWFm7MkZGPogol4h3a46gGEJ0zbbpouo52RIrfJnDrlheYrb35S5kL+p9sNg6RxaEoiuRi5
IlOnJ+Jr0Xy/VHggtFzOnprM7RCUwB2+PzAxIx6WbzAHUcgZIJLppFQ4N8cqQKq7dwFzqnNGhecd
heMl14pOcn10uxW9xxCsc0pASCbTE10wQuyNYEeZnPtb7vYjcoJ1PYjc68SDdoCO18DR2GsQqlNi
ZO41VWrDb4v1sYyk99Q4pTrf/LHrrr0tCABlOI8+4Kp/cmGWtp0QSCEUJkN8i/nPPuMI9tm/tWGa
Dq/lZIbpz2jVQzOi+VLB8tyGWWXtlJlvD7qUPq0DldRrKkuioDeGB+mHZZwlv27iBmcH/TBxHm2T
6+gUdTRrV4LC/fNKlIV3h7CSqWDIKz5+MMTU1SGqHGuOsyEaYcAsatiCTanG3cDQgts0vDlg48p3
/flnSZIBHjGP7zyucRSs5s0C3O08eGC82DwTKM24f9stFv73W892RdCu+ntmif6wb2kqEGBkFY07
WsZy/hmXRjNYVJ35U5guWR69ae7xbY9TRFAO5y2uNs940xOTFNtGeneTVnHlZPcwL4OaCRwDNfb4
hGjF0ltM80RC51AdsoldYmzIDDmLevTJtzAjp2iZF12L4r8NHm5uXNolAhndjT/btfXYkEG2bDxn
IFpl7OXk7IXBCQ7xi/D3rfGs9IXMD2mfEfcG/Bo6neq9giDwOvcA9WOI6QF5KfOUsZWbpyAN9nVu
W2eSk5CryAIWz44tKNVUN4Z2HxdkeWLAKVA1EchRFHa9QA1OhdquwHP8vcPU7VdExZKwjoiGe8ZB
N10m9NltihF75dOY4fPh+aACMZkGB8bAom72DGDYrkMVv5HOJMGRcTDCFnf6blYkzzid2TLUbR/T
Ait23CcDnQLidkUOwi0SeLEBzMXhaE3ibINv/xN0tW7fRkzf8oFtr5Bx76c2qk8AhVckh+VFQVdc
47XAU0YqWl2YM8F6xT8bIFC6T0GdXZxA5SnIA6ef35qit1A2j5F1KUhR8u9y4azROc+9tgKQ5c7/
Itnp/IOjbHqqozxozwTwYJPdBCzInorInm9kYmGYJIYT8lGHFEuSy+eO5sKgPWMQZVPm2HrEPMuq
c9wlbdZ+4j9cqwe+zaY5Y58jmG3JwZ+d2CHiJ+Axd5a/BSUPd4b2h5qFKT6nOJSMsLdcNKzmrS4x
5HI3RBBRUCeVR9pIiaS9w3ofbmyNrSoElCvQ1+btuQIeDb6Hadgx6ImcgB3IMGurkUGVu9UGFb4i
CgyObAn9+a0aA/wnA9CGo3JVmcao2G+hkwTftM9jinTHj0xtvYQzrkqON5Z9j4wP3CerZS7wmPIJ
kY+eJYx4XLyrh8Aq0Kd2bLx+2pqM4U1nlEZWELjzwVrq/Mo+WbqHghPkbMRsMlQhwDfvI9fTJKVw
ABcOtlcvbB7wzIqDT4oNiMq2UcN+ydDyv7CuTF9JTm26Y1OG1sHUI+kjog/VuQyZNz7NrDuLHxzy
Gq5d6K/5X1VYJKDCAeXBZ0Hq9B8Tao1zYPWCkMwZw/rUW2l9Z1YMuZtZlQ5c4wBPfRxieO7Oi4aG
zRYs8qp9oK0ZyM5CXAP/xgDVsfk9txaZDkwlJrZp5Kh46cME8m4+Q/EBwJ5B9/wP2KFGxsRe75nv
P+P3C4M82JUOFAKkBGOlP6oqabFSB+wMJaHETCDZtzQ7rkPlHkZuHUw5o0Fmq5YK8CguC31XN+yq
HoXCAMXsAuswEah5uzN9AWeQBchK+Qu2lxRLMyTrLjEGVK7HSCa4c6GXPmYTmXVxl2Xlx1iHhbMP
yZnPiVNfvYelsVEQYFHqPYyKN+j2yirnCf0MCw5mug5KiMKOvvEfwbqBITL29y1D8WCDpKb7hkGX
MXlKbmTDglKOxdiEecbyq4KAvoIWb+MtEBKeIiOQEUpRdE8tVZk40ijID2/QNuvhIjTHHF33+jgL
hFnIz5BhY6RexQXBEUFjs+rC6DlDFqB2qywUY+FR/sdE1NDe8eT9paQ2ZzSiiI8FZzFUlEmJ/266
ZxIniVF0zr3f6acQlJEXW5ZB+YMwLWq/FoK+bjTsnkwiXVZ/7SFHvB5T2YV7aC1u8qrDITvbIC2r
f1iXHHhzOF8lIj4yoAEQGibzJHQ7s5gOGvTE/O7SzIq/ie30+TFE6sRQEO8yiHy7eZ0SD+nM6uYp
1t+0J/tzy7psGi+wMEJI8jiJdiv0fVwKjbu8DDBAqLSibIm+yP4LgOtIQIBATZrsnlCFhVd6cdAd
ZVYgczCVc07yYo6M9JKEefHfEPjIy3ygZxDlCC6y8SfcsjXxrVMUBZNKX2a1TndmYVkct0S2JrEY
64WIRDxmD5K7Znj1mjBpN0M/NvmhmSwXGkQ0p/es1PjFpdKE6TV2Ky/RCANwo5IVu4BBvMo5NWXq
lwpbp/zFLnP3jdJkHh6DCtDHUQ9Wf2hdDPoHYglulaHFov3U1315nBXi/nipghU/X2qrCyDZ+Rdh
T10RGEGldb/k2k222dCGsIo10vct8EMPJ6oP5wB9PZENR6HCJSV+wE3I4rPrMvmPcRFHBpgQHW3p
mK0fJNF0j1krQDcmrqvr93JJVtZMHq71F/p6UKlWQMsYo5BANgYYRB6JzNPL3l9bvzubKvPaO0q9
mf9QWt5/kPVGYFWDDA5JFIagvfwa6W2Kk74/kR+IYW6BM5YwSucDew/H3HkFsx6yIfaxVIGkSSWo
jQKN4IoBQx2ZbnTjZxp2QeBfHMrk5atZZ2WdZqI3r4Nf40Ji0ui++4hY/DgfXKK1wBeswAON1Q6o
//ysQw9I9iUMABEpBDZkfbgHE5UQ+wp49q+DIo7sCPI8g0WnCi1vUQYuBFgxMNBjUUfTLqeS1tCO
dGnhc5j1zTEkwp2r+uUBipB0EcZGw63vwkm9k4WTTHvwBuTCIL6Hw91OIlQbwmRhkHLh6jviK28s
K4S59CbLbMFncop1yxpBq21kFvUxGTKcqGHQou2YYGE8CAOp32DnojVaaAO+tGpZJnfoiDnWUSUJ
NPzEVG0S2pmITOVhfIZmRRYFPamFY03I7qwG46s7QTN8AyuOgTnYounveU2z9bKUk/tdWCVdO6kc
w3pXFov4GQgi6uJk7YK3wZQNXTk2fpJIOUmzGOt0vbDgpx3YgWv032iOU3ITCsfqSRQR0f1cijG8
DpXhgoaYYb9lpo/umVSXOXdeVjEnb4y5a2RLGBTIlGmvVqho19Lk+cNsmzCN+1aRrWcVusnOXDzl
Q03bSvSjHUThdWbMikvbGZ3/CsAbBztYSqT60UCniFDSP0PAnDksZJI9cpkJs2GR7ds7s+bIL7MW
zpxECcPj1PfWJ05++SeseuI0MSn3B+J/qn+dtNrfZiQsDRESfBuHTrYoGiizqf3okVcJXMiVFipM
2Ho0w3JhShEP9ogEPbEH1rqJM5LU2jK9vZsIb5MxLzUAqLFbUfJtAh7eZZuui6fjzgXYs7WNVe5b
BnlOXHe54z6xRS/1bhYl6VNBOqlkt66gvRGqWnV3pWgg5Q+bZZS+8MA0JB0yvaSLcpLx3S9bSjFR
ECOF2ztCMGpPvBS7JkSPvgV8gEl8wOD7z5VT+FZS1pLGDMLsF6YkahE5m0VfO9PK/sNh47cLVKU9
RoYWixOY7eMHER6wmXxkjA+iyxCsk82MYgeq1kdN9lMU47oAGpFz2ntsqqbx7NXhLLYlEcu3ftSb
HheXYfdxQF83nsyQh8/QDJgbuEwtIn50TcJwzmdOvhIknQ2BFHT5TZSQmYgZNAuPYe8FSHkkhssT
2eDokOGPSaL9iIx8d+ghrF/kxQlILqPUdfZMmj45U4CcmrndJ0IfBD+eh6Nyx+QpY8meVm4zfHht
Eq0nujU9QRVtI1DqYbKKI+Yr6kVN+p+4AZO86pnkjeVh0QFtSobX7IS9La33HQmZ7T2rrvACedfj
ofPx60BbaOFMr+TUVJcaKpt9SNT/eexzGAIlbafLMpKJtYvWxFWH3IXo8Y1AXz6YmaJwaxOBoWOp
gHZRfS1wNmIEIBnhJLPpgkptunF0ywMWwQkPpGfZksvLtStyB5z1aZJOwPS3NMNTDbqNifHoYd96
9wQ5AD81dAr/EsGVhSMWBam2u8cwc5FTb/nbmsXiui5tRhfMPB2WoVyIBvxRWBF1vIIY4MHOJ2b7
NuKaF2gKpt0bYLlPFJZuuxvXubl0QyWmrWe72NbblYLkk7YoSw9sDSZG4aUczpEDMG9LseFEu2r0
h7dm0bQHXSYMwKEl945twMx5J5X0/+IP1hyOmutj0zWN/CgmGV6GKC8+w5ZQiw2RLJp8POX3P60S
dNR9S7wC0bcoZjYeCzI6HHv0Hic85KTjBe0Q7kY1NC1+x7Y8OYhs9HFp29k9MJ4hKYgSksXtXCKy
PpDQ0H6tZHZan0IsZKtbAPEq+plkOpJWOj9G+HsRWFh92f5YFgrdOIJ4QA3rt0gJCd2zGH1kqna+
Idiu5WkkQOA6wFaZNzJZxv8AWhT+dnUdnLKrj5n7SO6E8XdMz9r6PJn15lqAvYSaldS3iPUeHna0
bt7wJ7BT7zfrelzeoTVWK8464p6zqcEmgUG1yk5ZY1tPGNsVfrQQycUdeQyJuFCfJ6igF9kb79AS
mpWeCOWttrAlkWvEQI+S+hhFsEguxlkg0IAiQMjmMtCO6Wjq7MLmdnlKch7SI07OhbvZz0j4VB5X
KJI+EDp7KnvkcWtgeu8FRxwxnXWqM2eH8wgHAUJVY7YA+EheAqpG55IPzM8hoDs6y3fBWN3UwiCK
lvnWQmAtgVCi1s9o0sY7WaIa8j9lWeJOtGolCVsBv4+Wb0P9iC54w58Dsbdnw1oqe1vg5XB2xEKR
t+e3Lg1tTTu3woDAGUhSFP/jLZ4q1PqwIcYd1X70TyMjHY83UcDIDo52YePR9jPHUVX6kToNI80H
nzVM8kI+HBZL+IwRnk1eEoQwl6UaOucfVcha7CcuqH8t2Tdf3Uho9ikKe0BWhgXNirBBsjXhCWyi
M84KdSaFIE3OXT/YL2Pk17yWbCvsfYWVypzJipj/I4VZ/GmYAlW3F6YKd/hufJagY9itWyUgcqMl
tIZ7SG3GepMTLqhkyZkyMG8sHRrlNEeyxXSs1K81bBlxTVJm2X+7kniAw4Ikkc8UgpX7yQOI7yIe
kFwnx4wvX/4qfxT2aclR8zHf6marOgaBI0p8q9L9jya6R7s/8xWdk9knOXZr2e6IPtJlCvfX8goK
8JB3j3CEZFDiBPwKL7GFlDc52gsP5TnB6IqbQyIe5USS0OcTT7hdQHIrUR+xnzDK1Vs5A4qFmgLi
hE2cY3lcY9rhEhJJZvnXDhyzdeHOy9ZdGgFb30Hc8P1n2+7ZO+N0mfK9mPiJ71FHI84yg6dOvmX5
zmkNvIqZnOvj0pqAdDn0MpbX79M+qO55ThMSzSam9ACPS9gzwVj7uxwwlstHyjJ5PosMER4zYi8M
3mrsDTDiKhU4LIhb/SnyTv70aGei1wFjIiB8FoTnyAyadF2/CJ455y0SzRbDqBUsQXM3dS7Bm/1a
I9MHXhMdB5ZU5Njbo3PRIIPnAyUmzXZnhSHTRSwt9dYLZ9fbIzEIqg+nYPVxygwl+WuUoTrf6DHN
/CvREoigoUn7OeqCovazF0ayHs17yaDAP4w91G5Gu/WNSRF5oFlBpQfsbrZratGzIpknxfQFgZVb
368gqvI9k7Tkt2nhk2JXRI62r0cyMePaNiykaJHI7ZuDbv601mn+zALjW8fO6wL3ykwNGx9SynKr
4JP8bXTnImf0C8d9M4NtW5saW7dBW+gzaFrRKpSbZRLY5QutZ7OrCbqJyLFyu+botmsU7sBzEtAC
lqvDFD6RhXROdRm+Elfb3TNQY2ES3UT6WwjqQ0UYEEpr7p3O+QoKYts3FNELkNDEQ8BI4he9H/B9
QndCkXjflBScM0NDfXaQC2OMTYLMAcFtRajRoY5cwuZxfMI+laNnHlFkh9VbwDDvFiSs5YVfa3E4
LxGRbMskArnpOEB7o6pbqq8I5/oCcqDLJ+vZHxrEL7mGuoLtFxXHOwRfH7YgVh50+AbRgL9Tuhjy
S0KyM9Jcy83Ky9IZt/lafdL7fvihVPLTebIP7J9mYKN6xJ6eRvvWGZz7MaSrwQOepVY8lVAuztxC
KzhKCkP+TttvrOcCeBVDm7Xr1/HFtKIt0YRrEARnDbDM32uPwdiZfYVefjJZTp83tCnsGbNOTCOT
RGzhNmQugxy7TrMTturAAgncBWhDx3QSF0sJP4xnMgi7O7+asJBEDOYYK+du2hgi0DhR4VqAosti
u1Th/W0Xg5apyGtQkxrC1wa5b3ApZJKSJA7iBjE8GeJ0ykikIL7eepp2WoPiMId14e7IwOGV8geo
L6AUW396YfocAhtaIk58eCaWiecUJRsK2MjlbmvHNPmTymqKnjrFfXxXzqvP5+PzZ6OHwtfL8Eoi
niqefFQ7N82OthNqCdJysDOz4jw1gLBg84Hqw2xfLLkP4gqX8j6YI0kTAbW4Q+yXJ8mh9TOQ/Rt7
5nO6iQfXUXtbzsGVRyaYRveL9nd+Er7T2JBpc9wJjM38s2C9ZNHaWy5y+aCUL2RwryR2mQqSxw4v
Y83DzmG7IVqraw/a7/vgzY1yek1WlOseXzbehx4I0IgYnP0NOynDbj8PZPDGoYtGHCuxz1umAk0o
Iuit72EK5N8MvhxqIw5QwKQRQyTEF0J8ZIxjCaZER0hAuei87zkvya6mQCEfnt6TuMmkI44H2AmX
6CPaIPK8HLtxHvrF98hVA+dMFdkOAafbpk/WKcSHrgBAyDLKxW5B7HSLPvE9cVghtr6yfma70qC0
Lg8+gw7EYen/g5Gh+OEV0UqKszvLqIBH75PRrGrqG9aGIzmlo5rdb7Qp4EvYo2E6XEKm9aBXe6+6
RLXy9g6jC8Jd+sqftxSUkvOWRDr05n4xs4rTGvkXp1IHqR3PBCNpLu0kBrOR/stH0RO72E79FyG/
zl+dk8WXVkn+S2cE5wJl4t90USQ82JjGT3ia8NkTQ15Yv5zOCPyTgYdwR+lIAGhl2QFCswoc4V3b
ugDqXEf3zTGf0coijYNcfp/RhH/XTLCKbaCC4lV07sOs56h6UMUs74JAl3O8KM8hKWYJ4DpGiyWc
Y+/PLuwPloRMyuFA5BwRKDhf6N5Hf8/Gdc0hrGuKn6paCurTeqDqAvu3mgY/Zk1XCbYIWSBM+6Z8
Cjo55Vct1/KPvbauvatrDA+a38yiGYrp6tffckFZeKhXp5tjNKsEcKeaTvFsMxAc4iawi25jlX6L
EKKpxYeaSvPR233Q7+vQ2NFOFbblXNo0Sj55Jqb+ANjUSz+myqE9D6yBsXkQLP61Xug0tiEqQMKi
5y4l7KlP5MK9m8jXKDRE1HXRuE7vCj8b+bmRJ+5ack7qLeQS8kEZhznztrXd7L1ZBH4sp4SbgQGJ
rWO0naObU0zMw1BfcZy01LlNg5ZnsRdxEYtHZHWHFRVaRphqgQauqKkIXwVWQPE8YczKL8Skdc03
w/QRULTKMFAtPIlzUj3TD6ef8PgYuWHQYtKlgyR1Yy8VFubEtEYDXG8HggeQ3rU+YLlYZa013q1N
oLt4oRvKXyavVxxic+BF2wjhGc7CieEfnDOcKjPiY9UnlcuhrgVGusHS/Iw35QlWFcausKF4wCd7
SA9NO2CH7SpSFYCoA2vqWG70acFErehw9fSdYWTZ5L5G/mus0EY03rHiK+6qwbFbcciINTHrFRty
xpq2t/Dfq0fZ5b29px/r2velESv5XY7TjdG+zJMBY7mfYVoefEzPz3Xnaj5YUHNQKJAea+yXrLij
5axWxI37mdCc+tqHje/fFfnI+XixU7clXwX9NrEj25ZzzgWE0Hn6wLJe61+2U7P3mbA3Ld5VVqNw
JggFeEJsD0TbbgvVrc2dYISPxqxmrgs3LExG+FF9gF1+YrBeHeyGP/6SVbigYK6xwEC+22nPOhea
6fVhFXWWP/YVCs4NY4Ce/6g2JoNqlxIggBJ+UnejPVfzV5G2khg2a3EJbhBVE0edO1xIpHHXFwF4
zjl3UwUtyrKXKcAiqZDg5RSmhIiSUMHkofEXimC3h8t0MCwV/tAVGRwDZWAjPaO0RF/FJd2ABUrh
CNFfgRM9KxatOk60I1e6ZhjbWxvkJ2gEX5hmO7Yoi7eRJHbhWRRL16lN7xOhe1ULFxcisBGC05Wl
hK+fC+kMzRXBwTK8e4aemIlnmaZbz5rxEjrIc4GZ+O34J4FanN4PWTLeNbZWr4i/RX10emlwAmER
EYwRWkJtFof6sGokE6LWbgT7obwf74pZA0auTDKjQOmnGyKshRz11RRoZjEHleFvyftldpBG/Yp4
FgrRzZhBFkOgKiKQ6HwxbnBw+gitdw6b1z8u0TqwhKNWrGJ0XESiwm7GoxTlEaGL3IMUbWxlTHed
W0nz3vTQpQncnVEUlgSwRKdydHX4aTPM/WjRA6OEQZpzzaoiX++taRL1N8wRlT8SgcBJwN7frIjE
VRUFL5rurd8CXzA/7WBRyLcelckRlXzyiWK4O4EvQ4uPWk7w0tNk3U11j7ZxvBVqhDsyh3plDdEH
Fwi7uA0Ekkw7Nv1sz0eN2kDu+toe/ceMhxebWAXy497ShDxsZ66931Ahsoc66ukMXyQjx42yQ7/Y
2k1XRWee6P7RA/l3C2ww3Rf7kkptPZ8OAbTIsJxnvm8RG49x812P2gAtBzDa8aK6Ll310dOrXf9d
vXCxzvwNQf2S2/38SP7rLO4sKbwPKkO3rshwngv4m+AaUJzEXTGE9sdcu/NSHvguypT1NKZCj3kj
QaffXebohCCboHjPWbAStlby8mHmuxHVX1hjRhlL8agZ35IiTRWee6mwVsLGq+y9R4VWXVlKJ8k3
L+/qQMdlzY+ioc9SsaXvvBn5x9oQmozrSQU1XABZFD9jCcHzdlbSFxWelDf4SekFcivDinGfrpIB
ZaXOc7d/MfxjdSo9TmHOUObR7mu7jvM5iwqYDD13C3k3RavgmZHCCGEi826PWln4PzRn7vBRYzc9
84QZtPVTiF+L9A3aQ3LVXbC/KVTiX9xZnnsMwoKk+gzUffdRsU/pyJ3iW8fdv9jIz3qYg3uJdvzD
IzT+HoEDgYHArwazJ29Mjkgvkm5mQBLUI4Or0H2HGekT3FZNlvOGct9tDwY5kn0qb0ggyinyjJ59
D5ePNuNUHSto6Nmu8OwONyiSuYvJujQiVgnvxc6x8QNSuljJSXQzzqNhLcpfXnL1bfC9g5f1hfPJ
Vol0ugVMYnTIfEl0M7u17rMJEpsg22lI39e+1o9wp5hnt3ggEL0RL43vo3Wn5peqLDL/Ssvhfuk8
wjG3qVb5fMZyUj83kQ7/y+CRGJLZpQmRyIagsopsbMoYwfi8vgezK08DKWlObDl0fvHInLZjscNV
dGDNmiAQbjTYlLzx3Jc2VEuJBwtElbKrW8XU2bXDOuMWrI4SvZgZIhI2egrHCbFN3U11vc/H2Vdb
Q2VGICSIdnKFkR+T+jt3LJOzKG0RzqiciSa8SiSO1Ga2IrJEy70mrNzalZ7nXWVpaZQgq1M8cL2w
n58iKYHLq8Bjnd/Ofh/EucXptCdWZQ4PyRzcYOEz/vrxIylv+KFKhalCzSOwZw6pGX5KO4fDFkIU
wgZMPMKEK2Fgmiqd+rVBrsN7TiHnbgz2FTCymKbl8Gx0hEhggwJ/ldcJg/F/aw47PFbGtcq4Xpjw
gEggHKcG85a+2ODbUeWJaHln30cFDRTQghAJqB1gaW63CHsDY/0bij6/uHUbled2TbvsaPlpc21K
4rOxAvbTJDdzvjokeLvMerYTNrOvGd9ces59EH3vVA7FRQvVFDdjbdReDVES4s/iSbKocO8mMHgs
qT55bAB1p1gX+pipsgfvyC/Sd8fGcnPoa8j99QnSdz1/TTgGELXOXlQdNPO0Z5CBIfGiBW1KO9W2
+2WSUc9Xcn8I9EQ1C8EZOH9LINiINX8TZrJj/2g3f/BehFcCc5E1OHg/XgIjSSFGSeGKh9BiFNaf
7FWsbD0hsuj7xvZGB+yZqu1Hb51z5+BxG0UIxC23VN1eT2VleqTpxChoaGLICqngGy8Uy4VYaBbi
m8oO3GkDnqG0aFZY7LNE7EX4F69U6PJDkAJ9RKUzBYQeI9jd1PnA+AGXo4GPI4YFE3VuD5Dtm8UH
K+XSLeHDq/HAUHnOd1FHPvfeNSI8g5pIfqcAxuZWV7bTfVJHTgXJ9pwVPxJqxjtcE01OSNr8C9Rk
Do07O+8YNYJ/GTcy2Rc2HQHOcbK6iDu/j1AcAF3ogeNhV5nb/+ivp+U4iwJ+X0ciyDtKbQ59bHbc
xn0i2I8EvWRKkxnfSy5wg9dvtCrrD2ZN5xvOMb+MDFn2MNfDaLcPEBbdsnWw4uWku6zHVVMyxLhM
MDRFlIKfBEXbK598FM1Hojn0zT9Ic/7ANLnwH9FUNQLxCxVXf/Vy6a934AutZYuHMMBlTqYKMED7
BuJSDV0S73YAKVChtqp/+843w6mD2ATxIHCK6pIAuLIgNJOT8uwJ/lSxSdBqMiJGgc/x2SG3vUJ0
LTEbTip4XruR2A3E+zk51hq3G28Ducg5V+ib0wnrL/Z42zkGAMvE05yNCbc3GgNSVHCrtVvl1HVx
f9O8v/GWEDAzFNUSw8UpJAvapTxKuy9hWJcJeV1/cLggCR0T6R41OSmsTQt3vvOjYnBPBdGcQNqo
+cHbY0QibiWPWOa371ZV1DRiOV0zibbY5HfOVJO+4+pJjoDYMtN9z0qqYOv09rgeWOeWyzlkrsVG
HgRz8xd1ccQHUfB+t1+1D1nwgNvAMftbWtDy7pXWNMZFeYOBgrwgXoRlV59Ez07Be07l6vo4yTD9
Q10iWC1WZUdm7aZAwbIRrdVHD2lKOXX2o3roIfOiRE/2t+scOkxFtJZ0x5vm1bHla8MSLWM3ugxN
7BC3LuOVmM7ppaKSz/aAtcRzm8Li3Ijbt8y4sx7zA6afMmLE0XKiVulo0BeZWtwJEdZHwicJr6BF
WvsjJB/kAwWl/VexBFgcIk7a44T2ld8XUdojhBo/+QVGluOoSf2ekidRZAOydFqubDWIskgyzwKG
OXmgu0KO3DcjF6R42rXZos6+o0A3jtayE9LpncdsmVZuG/z9SIRQVb+OmVzwJ655f50E13MkOxPt
M9dmMsWatlnR/1YuqbcoQdQz/YTC2ou76F9Y905/IXTAEF4w5/qO974OUOuK7hW5BvHfqDzoX5RV
mgRC4aKznW4976Fge7gC1MRGmqt+/W1531O6Kw3omGG9Z+PlZP1nRzDNNwksBfywZBcER5w4bMYb
ZwLC19P+IcRyIlkcHE6d5jTQhU07BXq50XtWKrnc8b3aWOAzE7JxqrSz7nrmO9GwVS37F/+A1mPk
fBQ5jEr7WZYFXV6vPMs6jK2zqIMnBz4FmbNh4FFMUY0U1iLetOuZimbLQp/QCWZOW5HnSfBvXqsu
IRaKGA/kZz0kvQYwNsorMw+8YkxWq2fkjMtyX3SYrniW4dq2euq4TIlOuLIi1QxENafbAWyC98Pq
g6H0TF89HvoGBv0JISW6q7yEsxB7+Ddeb/awjPvZ6jFPNNNwLSwK3FfNqPmorFmOzIbTkapxrCQS
QFIPUvxDqBzGs7G4MLZYYzg6CWBr0rNPCi70+iFMH5i1AwUyuHfMLgjddX6bipEQFcqGDF5dSkLl
Z1iK6hql0A3IZcZPg40bgfjouDHDUo7zxOrDXxeZCYi8HmXvdmBezoihyfTTmg5EnjB5CM9EcZDH
2JVJerFLK4zee6H1sSIUpNz44YRggmiwBY1ZRG4U/aBRqyuaAxBPae7YyWbBMzQkkL5M6cP72hYk
V7U41v6tOV33FlmlcWNxMy8c/TqbgRx5EV24haDVoLZy3GOXLWBdtUf8AAVQE4Z76hdtHjpiknYV
DXqwS8FzOHdDGKl+p0g2cTeTBlKwLwtJxTXldlCcZjhp//p0RneHSRHyJkGB/6k1xUSb+QGcbzgu
RKwcWUnl66mfDITCvKBg5012iVeHm6XSw8g+h0Vv0HNF33eoTAKHb2PopmNZDsP3UMyjh86J1Odb
1jeQB+5tpYe8u8NR24fT0SeebziXQlY26h6u00+77/Ak1AZAEUKtvuarMXJm39njZIyRv0N0VLQx
P6CcygkdwtIvE3JNoC9fiajaA3yxWry7SMTLZ6geibqfIWMRzwq3H+QgEEb/FpqaJ5jvJAtpZosr
/AVUbDiJNz2DtuLFrwM0CQHp2iHr/IyKuKB2x71UpoN/j5OCYCA2ADdyy0ra0BK3cmDLUJbTcHOz
1CUhd3nJQLFfJWSNIWmsU5/zsjILqpidE203kn2Ddpfjn315tbCwTXZuFTa0UTyVblLsZUbsJdQW
DX/4uayFHd2wLNYwP0cI9xFf9F5Xj5uSUMsl3dNgVG6/XZc2+vasqsy2vW2tw1tHlFu5rdAp32NE
m19yKyn+R9qZLMeNpFv6VcpqfWHtANwBx7W+vQjEyOBMigxqAyMpCvM84+n7Q/WiS2kypfXtWtQi
lVWhiEC4/8M53xk3uGAZ9Ex08dpvQRnfFAwkH/OGQpmNZTte2dpGu6mw8z+GRhjTzYxEte+J0UxO
LlLq+VCBrpVvBt16QmgLmqDEH4wkhPe3xBmgynZol7dFjshzfX7cGWRdYY2INqTteN+XOO/7zyWd
7Ok0myT3PGkNqhoUxAinCGBNmgVsUlGbzt0mDyqkLsKNobTJiDnxbe+iPDlr2HIsC/MA6eSWC0/J
PXHdhibjgqTy8pZTMJDoPUPFahKPvUDYCXa0lwfJpE2rI8wqGKFbmriytzYWu0h47kjc4uxT2wjU
ODI5nJHok8AFVi0l0BG1IsVAZFwb9WTNN30RquoHE8GJEU5gCgdfe2nF5qGAjISAL8PrjnceHvSi
ux3K/DR8L03tWTs5RVN4tqCw9ORdmlMULJeJO+tHhFBuopZqRfZA5AtWhW2FeGSi4m0z8zaJvdVW
RQf80uRY+B5ZSdryUtmdAd/DkoMZX5diadRumiC97FASp/2XpJGQAfvWCGxGM3ADq1tWuipH5lgG
0G0pd+zoTpOUbiJ2ipMGH142D80tRs8h3XEYZsUd7CiJzBDwXXgdK1Qd941Jl/0RTC1IqJ3Zyilg
r4ziM8JGz6bG+VTUFNaqCg6yi831hv2jZ5R15QlIzJcZ1x7q+LytRMzyrWRhNI7s96qthZ/b21Hp
g8Xh/xFc27s39YsTPkucD2wW2bPE7qFk6zx8tFKbDabdqDL2Y9k45kHXHYXzAiwwAlLkkryxbRGL
eURi6WAEz2bn1Fm+ZZCswgo8cstrBOJeSORavEi2LghehvDUmo0SIL1qZ5w/StKE3cMgHfakcHox
Lb+lCcUzmkwrCreDLKuZFLl2Tt+w/6l0G7FxzrEzggf5MEcF4mZkHtWhieAmCO7AgXBFYOcz2Wd5
kTCODIDNiXrLiL09xgQIq5wQw2AfqsSJ9UMEf5+GHOeos3fQftoPs1BVeAyWjgIlUFZobVOhcvxl
g4hM49ksxlTvLdIpZ85dVOY3HYsVGCeuK6r2MFeRpFxoE3h4BzOPFeVLA4fScMkSn+jTsFssVgxl
ELkQqn2PWgdULsSGPYS8ukiPORgIWWLR4GAkWm1wTX685AolYjOzPa/e0q7rnGenRkpLGFPjkFk0
ukRi+mUyRnaL2Zzull0yUzGv2roJ5hP+IZuLj6Kf08LHj9eOmykMhHxLddQk0Zmfj2tjnE5R7uMi
KDhdP3nkcrrthRiam1A0AVgzh/X6Rie1A1yvkWQ5sBmbIEABNMJ8QPNc8V4a7vDLxBjEvmZ1kYov
p0B6j1Z3MkAbo6aWmqCJlMEoRGPizR2Brh6koyuPdhX2NhrEme3CVe4wdD2OUserHVLYHPDEiJCH
hbsGkV7H+N9XaD2+Z5R0ww8EEEwAiTeydE9SSg1GRYJwabn9xtF47AjIoMGSI4++NGvHgVVto11m
aN0J517bIHZ6eLsQn7CKllH/CLh4qL0rBtsAAGcfW2gMn6fAD5zFty5IoTG5BeRdjnpfQmGr6x3G
YCsHv1gIV2gfpD5G6plchBF5u06WYZ8WiZu9MQP3hrNekqU7jEVDbkUeevG4p3N1CU2CiRntK2GS
zme0Ep4REwycsKM5zyQvrQTSE5P/bkAnHCH0bNrcgh82at1hDQYHtst7ZzpltFnIRfmQ8m2OoA1Y
H8IFZmdJFj8ipa0Z+ashJfWopoOAmNhRIxQF5f/WGL2OKolRBo1bVJBch7Ta2rT2TNAusxs1H12W
gGLLdkugrUgi7ygIXP7grGfemCeOvC7tjoBbdBevdSasficAKo74xlvsXRI3CeMlFSAowI7AiLSa
ouFEfFTw1ZY2UcuVCnT7hX5EqXe6HLPiK0Ei5zvoXAjllUs9PiCvIxKnn2zwC2XS5u6eER985LRu
Db8kdo3Nnz0YA3s9zqV2W2H6G3GiEK38keqxPCMeSSDupQsNlUkBT22UqQkXSGjhdtPgSnGU12l8
btum9M5QGYYSu3OG0C0k1d7asaWianPDkDgTN4l5sFyjTJB3lpNaOBpHjywWQ0cXoyvj5ZjDdGx5
ts0iOHMIoKPqBt19Riwgn0UmJra/WNKQ0pslpXEhUYIwpqJkYD5O77bRqS7VZsJPB3VidvgNGOBQ
iV7yuPtNKALqfrapSXYUOg5aFHqV6IrkGXe4Q0uexKfWU504u1M2qx2pEdG3dpBaIw+mHbyBbV6/
JBr15btThAzoCgVva4sUxg73VWoa30Otsq8Oy3nBt2G233pjmfFckQeY+yNSsA9oMjAAyOhlm1AF
azbn4Ij6Ec9ybp0WUt0+s9CpSlhP0McR/FVLTJpgOFps/JLxzBkvvroBkRikUs9bHsjUiu5KkFDz
IchzVfsse9dgm1K45c4l6ZkAmsYtjsiQI7k1q9KrGYeignzoLNZO+64hsupu6RjyP7G4IqGDzycq
OW2JTtqwO1AHuiVwelGbvsBYsH+qMk6OaK5B4OPsip9l3Yf1VeLYsDHI4IGZ7mhD3M7hgDWY2NH8
cRByKPe5M5ua9CVPErPXj4iApRO3T3UxpcypOYz2Cern4qDjMrzTki33cbAZfBHJk3n4VgdiJHdG
WzvQpWQUiI3tMou+i4p8dMCQ9xL3Q9tpZjNhYviOGeNREMxb3RPjlunkGibKpn50JR1DEeL+IR+6
voXZSxSP4bhYUk10RATY4p0hosJzjEPRBCRmpIgGuFMnieAJ1yEraUJHjftST1ALAd8k9gbVWohs
EyvUelrjetvXDj/j9yDE6bZ1A0M9IkECaN8XY/hQ5yL5IY1EXBdMzJnJ/YviZXgKXX+6LOuBiDkf
1WI+d/DZu4SpGqje4lrBsUBA1rWCdSZOcI98JHhn6Uo17M7ACFz0aO3CbeOk+fhpmpTDLikHYDjc
Mj4NxBSsIyfsgWgFB0lul7Hk3VY4VT2fEb+H1TXqNTwTUxK9UfvNDgFfVfjcYwZRV6OKSMPC+pC+
FkZXfSQEy/9IwHCaV2vK87PRoMn0WTgWVzVvKd5GeM2Z3JhkcTyXZuu9hJyjj2pKqwwpGIevQKTf
iOcc3G51Iqln2LMC5FPWgUtIoV2p0XdRp7eUOLO7nwBDBx9MsGyUHWDMsoNQiW0dRa3jz0WI5Ydm
z0QaY78kBw/yLbY9IxP6SME3s7H0ePekV4sQLys/HY9+V4zuNkcHQuxXqNrrDtKgZFHOk8IIpVSg
PWXK+Ix0puVq7AcXQBdK/BtUV1144hu0ATqbiKO3hVApO4/Ko7mbjDQA4A3i1jx3mBzjTW9PGK+4
eYvbuYnHAf/CaIItssxiay/gd66Xpalfep32F4yQ8HY8Q6fpzg2pJv2+M9dmMQ6r7zVzIaAoMfO2
t8IY2h/NInDme91IUBK6kcTR58wqnOEDax6T2rk0nI9wnPlR9pasWbwg1TwwIYBm60Dr27NlDMCL
kVHDQ7wEaDc3ThGEnybKnhSo3dLaRx2TCL4pofNwsiKdt/ZWX+nipq+1KvYt3Z7t226tmieZB+zH
nZbIdbuJerJAiHxdf8BN9zyGIFt2bFdX7iDaCoKUqORJWgMWQxNcEGxxWBrUMP7YSdwVYRRZbw5b
YnXdkho2PRdYrSHg2FFOvC9aJpzRxgADyA4M86R7LyP2JW0olJ0uUMUZtRlZotApys/EWBhSx5T6
T7qU6QXbWfgRAM0bd8XMPY7Iw6Nh7QYXG3wsm7ugomD0w2iArl52TfhGuYFXCcaTw8auDGpmRCG7
vY3LuC1AgLP0W+XaZGYRaJXlfipBApQSkRpNrTTkI5og9pBOTGDzRIy3vs9Nx/4BXWAAiC4b+z2L
kJkcJzXSKNslGiCUI627iyOoV3c2HpOUuzwW6a0pcPXdjnGjVmQqsAQcVxor+jZTejlBZ5/gGeYT
fEWRe5W9jScTc0w1pq3cWm3dw9FEdtgd66GcoKCB3jAPpodwkL9VTshRB7dkG+FBFhusILp/GBua
oI1u8LVela1KjkVP33Ce66gGJN4wGNgstERqFxl94u45x+cTTYZEOTzYg2PcjhLPhnsUAW3QDjeq
PbwyLY3EXV6xXviJBwdT9653K8ik+wHldRzeZCHiCXWIhyVru13iYkCl8lDdvIISrOU14G+FGGXy
gp4AhV7Z34xyQNoa90njUa3FWBwG0oNb6OGO3Zk+NG2OSduSdv5eR5lz7jtsBthQEBfk5EShRd6m
s+zrG6R5c7vvx7lEYohIxmB8bxpkcQkA4VGDvZ1h3iNbX5wTCqZuvUlnylFYDq7VvDopCo4Dbt2q
vJ1xkBrYKwO40D6oriK6JxwstpiFL4xx0OHMiIxZpfKmYv5ShCTo0Mn81JDLeB45H+PjwjmN8otk
wRCvMrKjE4qSjs5SusOaReB4nB1Y4zJ/UWL6Fi1eI3EFt3mzR2hk5jsTjeKjCjGjbd0c1DgDFiP7
lhAiYN0ElUMNy3QCASqz/kZ+Y07Xf3n8dimZtRpIDZwcbmc8Qo5gP0i2rc8Ds94CblnnB6dSg3us
TIbN7LlA3RxZ91jhDxLAkEeCNZTOvqwiBOEuRuDoSMjObLNKl40ozirqu/4H97wV3wCP4PNKMPat
sJ1SPllr2f6INiIMnqBRrTvGGXY6iWgzT/Q+wVke7ccFJBhXXaito1QhMkyK2f7VnaM5PoQhWuZN
3U6Yz2jPkbbT2AumLJFJD+NQOUKwcTKd+4mm9PULNEvmo6LDZ9uQk7ae3EUaIysXAaipdIEATW0E
HRLIg9ZKAzCq5nuKH4ujU0OPugECqb5aQB7zNTMN3T4PpiAXjil5jaTINdxTngJTehhjKuBLhbPC
OdohkyJEVcWIRT1ahs0cKqN/jSKly6tyRGLrM2utBPOjuvHu7HJqxY7RpeCKIMGy/GmZLAn3CNoU
LNSoiBiK2vA+n9DBD9lpiEaGaAxnPMRQIWJP+WAjSX3r8Y3ZNw3Bxt3eDKgzYC1Y/GbmlK9rPxDu
vlIlmmmsfUyAESHbTYMM5ZOVfF36641+w7Kc2qxz2BwiVDWCKnqucj2/U17Mw0PtkfFMitFoqgOa
OAtrkVFJnW/QpBfVTUj3nJwJdHCT26pkHbT1AB2yxMYTUjDpQXJuY+zELgij37KhsDIS1/CaUGhV
tUeaAK629rpEC9M1D4AaFsoPBAGIGtUoAKnMiK1ybhgvMO5jx3Sb5pmGYySdNDTDnJ2UsXRkVdQy
6JzXCiPLBOyix9vOn2jbe+20N7c/Eo9u+ohhqldHxnZm/MptZxr3zNDH4FGGSd0eqWYIHxwn18Zb
bpvcJrlqZXE/odaOdusWyDwKhTduR/hu80xrzYKb7ZMgpiSQ2NKDXFGjUu20JNFCxDAaZEhyz7R6
pNC2yDvSV1WIMWfnqLjNPwEXwL+YIje+1IB1To1RGYxKHNOyyPsIhm/ZKrbjfbbddAKKDUJdhqPz
GRDJ3voNo2oCilKD+9P1BuvWwYkYkNfOs7pdLy9nncM6r54FgogROAMlVoIl+BqEQ0A6i9Zsjssg
+pVqVWO8Eh4CUJY4c1oBH9AgS5tCL1eBi+WJAdgEW7IetKgBCY5E9rTIP0I/7ZCsNJmevhtFnD3M
kRdFGKwihYYTcTaEZ9h5r1PF1Yh1sgm/iQg2DPP60bgxMEPgaGr5QflI9CjqkbHJYU3pjV9QYHc/
yR5An2QgymfHXMWK/wkkDUbsRgzanDrwBwZtrMoKfXHAVhlP4FYFPZZJBOGIlalF9GvqpEm5rRHg
X1D6s+6LnWkkihY/4hsqG4tMIeJWTo4ilWA3MCp/6ZZ169Na+Xzb8JDewD5kypmlpe5fwY9m78ti
tSt6bQwMP3J7+wGk0Pg4WkH3Rqxl8dNqZfoRzG5wZVljD+yxQqq/mbjHscMhNnpnUooWq5nrptqR
SOUZOy/PkovXF6DyTBTRbzF+ticDtXyE4BlBynbE2nibR2RqbbymRJEF7K35bFMKFTbvVvqA5dZ+
8YRt/Uzj+F+BTn3v+ovOG/TavVMLCJlmSnogemT2eWFhbnnUOBcnxKjplr1yftZoNSEkkYRcb9A0
wl4ewZoWHHo1PsdZ1gQcYaNktZEEnGsEp7BKyrWDmciSCeftkswYK+oIOdtGt4LGgKbPyHD+yfJn
I6vW8QncbL4oscp4Z42FG1O7FNA9k8Jyzx0yRIHjSrIb12XFe63Jv4npLlwvu3LsrMOABJKxJ08K
KasWqFZQMCbBcOAwyL/GoZYfxsh5u4LDc+Oqr5z602Xp56HqywvCYT2m87vQgJC16xdZ33a2qZ+4
c0LnSFgfMQ8zSlqgGQWf06bnXKWJM2K3OTXdas0ahzB7auqW3EqL+5rQ35I17s5kCfNTtr3xPKIR
Pi51Zd3BXl4pPOCbWrZoaYQEhavdH73Eyg9xEGJWm6NMn5ts8b4V0DJ6v4f3gN6xLDGSxBZIB3Qh
2IA9doT3BjKa+jTm2nochi56qAOTuxBJ4QxSYQ6nW5YgBQAPxOX2JgJidsb8t3yIgcLcj2zisDfO
RDPOztXEeSuHaXoZxQxPk56UTShb7Aa9tl1Inz1rflLInwa/b1T3wKKtfk7CubxJChK0NqhomJ+p
1m0fMuiQTGtCd/pppglqEnZjzsFOu6zcd4II871hEFLvo0Qn41LX0/Idm1X9pJshRFYiVg9xN5hF
vqduIvSc3305+MKgnNoVKl5Gf4w1GCzkdWLDqC+9T1IRfWCPchkVjaWKt3gdk0eP/tb1+cnl771t
uJ9e0g3JlieBGK2KzuzRgwrEX8PE2bNjo1CfvdW44C9hbjBwW6r0W+PNKFdyY1TXYWUW1t6jcqo3
bptwgIYN8ySShThXNx4Qs0szTS4mZYfvn6oh4NHgQkMyxNkAw72vYvOeuETOKcBd5nvIQpuHqmRz
1M5ddlG9lV0AvBRvXWcjtTTFLK/ZPiTPQeHAjO6KSuWnIU/yQzZBBdxObLrfEObQHAXkuNibcUEW
Re2QUPa6Vgmh00J/Hh2hQbAub7HBDidZ0EXrAAk4GKiZpVfDjxGMU1VRDpB9g+zKZI5/HIaB6p8r
2/0k7r0Z/SFUzSWn6XyyHYNcZiwhGoNQzb4A/9C0M/Bmfc+iaLgbNWY+ymtLUbQNuVxWaRbDMNBz
2TdDoP3aYDEVqCTD0Bu3DH3aZCeQBSHtbBkHb9reWzHtrF4Y6pSu+aL5/bJid4oURPlIz7sJm7Dv
fGZEQ8WmHG3ADikFXGiij9NXRTaY2CzpSPJ52rQa/NwQkSBRtwHdVwheTO5zjspb7S7hGalMNW3h
5CfhW9JG9s8Y8ZOzQdXVMmXPOmwZeVS+03ZkZxGPa0jAaEIxpusINQEsc/EKH9ic75jZNlBC0HDd
RNNk5SczmSCeAPfIQRpZNQTQZJmr8lg0ySrFhFUBH6puRLgzQDQPZ5CWbBZlg+aTmYWpboc6N756
5NkHtf7V4bqGI2Y6Qk8/nTk30cNj4MOVMahVBJs2sAu9pKqf0il3P7ymHblFOQPxs8IM2c3CktCX
mIhey16C46Q3A+mjgatlbN1Zc2xNAl9J0basfCIiAdDcBl7CKMBLWy6ZxMhk6asWhNt+z64NCtNI
+U5nFuXlBtxC17IkpRXemTRDhMFZrUVmUSbCq4KDiOExqTI/jYFLzzfgwLD2cIAFYY0pZonwKSGE
zkphim4EHaLhg9itvnXwB0GTsU2/Zk/MVkuIge5OmGPxmpGgm8DhL4MXxPsYQINwZK/Vscfk68F5
bhJeuAZrTnp1Yhd0b1aVvzVZXkRnSgh5xxNQoxSvkugDs3L5DYglc+gqkGF+FcLiYEJvCMYDMSul
dt8MunwKyNKhgE5DdSNxPgHqmZzxLQw77mmWHbLZRqYVurvBIex+I6y8QuvD6Ho7svHStK64JhHv
t82d7VgDLn5l1B/81knOcJyg/DnhBCJ0FtkF4lXZJ+/aw2tt9/SS+0JEEKNw63UPHsFEzByTsjgh
aq8GBlEu2WRr2cmkw52s1wwcPYsRVser65nAGsCWujhlYbTuAdoUDWGPnZhkA9ax3Ed1hALXtiee
U77Q4nYCzf0ZQjQiFmep49qPujR8aZGYTvx0i+5Wl/lksM3g57qx0h5HS2Y3HVkIXvDFI84sByZx
wZQ9EU+cjflTuBRNsVVdO383sWM8sHnolM+cvQYKDjnrlqXjKmcg2O7VdefxRJytFP7SemIlVwVg
NsxwSEMQJtNyMZE/3+QTjtCt6EFu8PEJ5m+uGiq0+yRSj35N7Rls+DDo9+fJhPIl2LNStqSGKreZ
Z9g3Jk8jqS5xrs9EhGNf4uu0yq3d2KwQyc+iHOtIoRS+MTYWK23qE+xB5uKNuyY1nGaHcJtPn4PI
fclkzPA2QvDD0KOu7GNrrG+tys361bE0DVw+DUlLuG1WPtBbYZ+ivNXbAhB/sk55sMrWFLV4iTJJ
Y9ZjJDg2OHGIdomH4RvJh8UTrffwMUVJitWoJVDHYNhQ+QXDy3wTkTsu/HDJzQNUL+LAWiu0K2ql
In1Bxt68tDD6Eq7H1d0QG4xcqLSiCHJDQlthD7H7k2NFu1v8KAlu4qwb3yP4Wa9LxR5249iMc3dk
ysXOsdaYzQ4hVetdq3uaLxTjCXqwMYtfbImjAWgn6fVXUWsUj2gNI/Q7WOnxbgXF9BZVVFt+VFQo
uKE6mifOLlr6FmFKtjVQD4xH7AXhLdMe1ls2sw/4jTEXjz+nuUp8/IeOh1s/DrkF2HyDUw/L8SPP
WP3scUu1O5OQAdaFNQIcZp1NY2xZ6g/RI4PmkIKrKo3thDtS3HYTPe/WKzK0Z7NmX3vqiCF9xuPb
HkELCvaECxJI9rbsWlllW0m/S/olANLAI2FvYfbYb73RQZhsiKnsTpHG9r5fHxfFx8uvaMdWGzoH
LShcS7SEDeldhuvUewMrNC0UmeEz1EGiyaeypsDKtIQioSUxCAiXCIdlxdoKYIleOR60Odbks2Gi
i7ZYl+tHl1SzcF+bzvS9jaeVDdNYmIjZvUoEDag/CPjq+vKdQasEcGBhTdkYSJC/JaBv4MmYBO1t
6gJB5lamKdQeIWK0Ig3sbYB2cWm+dxU4ah/fvnW3QCZCNaNGUqYGdFyktXaSw1t7K4C2jdJxOZlT
Erf7IneyVz3PkdpU8LjQY1AxZMeurTyipnH3BQdSvWhEGB0CNW1obn4mfYIv0upQeJ1yw23hGlLM
MHiUowyOIcMSTPATIdmQibKbZR6kgQ8uHIpnxyUoZYuVIvBuE87n7300RiyNylqb27oIRhpYQn8/
GA1AJemntmKsxFLPfoAiUzVbPJjJfZw29ujT4lcke5NExe8CewnB3JoyZ2srI7osMkcJHsZ2eJ8N
hd3tyIGSh8EVpC9NKu1vqPim+GDRVMYbyUUk+PX3cHdaRhifoKCSd5Nc0zWRyCiaZ4ju+iEXPSvG
ccGnclA9alG0zA3tHcuEGNI3rCqmPFadvGNFLb4wnJuln4kAHwdBe+ayM6QTGbi8cHxwrMcGUxU6
FZh8lHcR0ZjDlguzoZaBAXYZUg3SD92G8y6dRTf4ZWwTcWYYrRHWTj8cg15JxJGE3RV7Tc37ZTOC
DLcJ2nJKzESZ91iIuHBVuc6IZqP70lOOdJc1vAt2CadccBgETnwAFip/QUDEDq9qO7ljpJIhaUxD
WrkMJsMzE7fqumYsh+8qa4qRfEE4CBv0OaxdkOoQvYy02WIwmbjJCvYnnzTMVXxsEaS4PMX5DB6f
gWv/Y0FolezaBq3F1szc+ZJyuv8oOI6eZmC1sV8oZ9lpmk5I+mWoXuw+Kc6iJfNkK0ubdbqtyu+5
a6OqgTZV3YNAi+4WW0vMB302/2ROO30JLC5vFJTVlWbimmwrYIDwrWSX7zK4pC8RX/Aj2yqEQ2nP
XD+OShD3tVdIdOb5Omvzqr6d2ObkBFRh8Elv+YVBP6LaHcYKODz5z/0Pyi+mqPwoqyR7QDwTOehW
dTlYDCM4nrdmNPccIsJSg/fk4U8r9l00OO7GMucxZRPUCDdgXBaIdugxwwKteZDoD5ptWdmD/UZi
AB+Tm7JsZsTdxsI+hRD9e/Y25VwjRGKwzMK9WCxmXr5p5KyCY57PNXCjs+NDR7DgxNJ7FvxSajP0
Usmthz72tAI9bKLha0AjXerZ071Fqir+CsUJVt8HlmuxuYE34JDUljhZH75YDh5O7fd857hC60QR
EQBNC+DlU0JyNDj9sXL7MyF3ntwTX52og0P0YfGJz9VyYUhYVTtCa6xKZwfsAZzile3BcKUDCM0e
PH2UmQ7OXsaeU3cT6d5ti6P2SGdyznj42T6witExH8hkV7B5dm26zj13QAsngCsRCXcbwYRfrP0D
PT4+v4lSzTOW+wyif35ABs4OD9gnh2QuOy58bii2EwlJg4Y/mUVJPgWiJ1JZMV+t1LARpHtCRPkC
Wof4YD+KsLGDYbA4fnAERa8J4Yz9JmnQqlJZxIWJr9ZRNh06td5Wkmt6q5DbE+jZoBlhj1LT6bCT
/94wcvvpSNm8oN1tWj8BP0BBlRPp4ndxoF7ZbpP105eWiSRPkYy+jUtMNVsR6sz2h8Fpfq4yYtIC
RpmsgJRG4c1H3k4gOnohEm/iQtKQTfNP7WC+Ji07n1gHIfWn8sHmkO7wZokjCkNLMYSompuqN9S8
gQvufbjZOO9hwjOfJ3yjc9g8dszRXGkjkhv7Ln6bkO1/D4nUi3dTYRdMnmjXyCZjKaaO/D1YwmtD
iuWIiYoqH5QwRVk11cDew0X1kv829I3MMcowO1QuaqClw4U4OVSrPt1N0OxgI5EiXyryR+Kh8C7M
1tGxYI/NnSuHXT4KyzZFD+l1ufEoHMmERtlJ/TOyCsJL80Wp/qyTxnqi5kPCFXoUxptFkDG6GyXi
l41SIJikEHZyIiUFj0lVsFLxMUQiQ4otTdC7LQ23vurWR2SbYKUxDmKclhjqUY2+BkYLVAutiA4D
xLnobw49LZtUBBUWKXuDhTkMKSipI3VK5Po4IxSb+pwtiW0x9qkqTOEcDySl0QYj+oZQUBAx0keN
do5tU3RXSdCGzjYerHHwtQoYR4Bk4d+GwKM2SVEGH0iK2lcPkShFKsaLL2XW9g9QYgOPiTPzZFdW
B1Z+gnC7iTswp1vsbvLVE8x/94WTNQ8ox5gw8d7SY4/u/gEY0/ShCru6sZwZ20nMFifYEWojvR2C
O5sb014hSHaDa3grLczIvkLtbJLk4DSZT/4GczWor57YKCnhGOghmNmUJsmPIivYexdtYdyCf8qg
xLmiuSrSAhKz6+j6kMdEPZ48bPhn0TXpxY04kEkTBTm4hYGAFhHFM0Ims3OkuwnQEr8i9jDx/oHt
+ojidEYQ6C502MhO2o2awzjeMBqm9wkDtjUbPg5u/pap6DcnssY3a+nK+0DxRTFhLBhFFAaEe8LG
bMC68yjek1wVX3R48WNqrjPWOLfnARy75nmTpNNhyZuY29DtYSygeMUk4IZj8i5K8K5mGg/4GAzg
DnihlvjVm03X2UaICr19xXa62lAQQOQAv6ww7plc1qDQxwh4BFFcuIGx1JHx5o6fNH8zWcr11J35
HunKEzOI166Ledym5ygCewlVSK+cBfdNeXK1Ki85hBp6rwJdXCn7O1qsqdziMVD9kdlkU/u9Y6p7
0D7TO57G5j2hY/n0csh7NHzLdMnwGz+yAe0uAL6bpwmaebVh9AJyx7Qd3jG4SD6I/8ANh26eSn9X
QzKtjrVwI2AbjQdfcN9XrIKuYrT+BFk5eAus3T//8T/+1//8nP4z/Crvy2wOy+IfRZ/fl3HRtf/1
T/nPf7BXWP/p6cd//dO1lRBSSQ95pcvIEy0qf/75/hgXIf+y+R+RiKO2aTO5q+y8uxmA5ldBNNz/
P72IokEwTR5tB+GR5oX0ry+Cp8LNJ6xcl4nLE8BrK5bwsWyQsez/Gy/k8FqWtkHfeOavL8RuhaVw
X+QXdGRruLGawh3gOmK2/vw67q+f2v95Q54lGGQL09WW9+vrZJkKaJai4uJkbviNrz8yd7awPchK
XIzcz8puzR1HLWfNn1/Z+fMr2+LXV25xSwywOosLkFhxZ7oZDC3pChPpMADIj7ajS/nzK/7uvVrC
AseACNHyxPrn//aEgChJyApri0vSo80KeGBuumbKHwQASwBdJcNoCv70b15V/eZ9WhZSJmE7Dv6u
v7xqXMulGtuiuIDO9xBOiqX6gCpVXVz43J9/foe/+0z//bX+8ngymi8nHAt8m7HdvXhGt2JSahIo
JyxhDwMOwsf/vxf8y+PjoYgU9pAUl1xnDW/OcOJih0K8ejJbS77VBR6l/8ZzY9mOa+PMMx0Qdb9+
ixFZYVZFpNGlHDN5YPSpuhudEGDkL5lW8HDcxKnPf36bfzlb/vUrsbQpMdlYppJ//ZWg8MPQ1PTZ
hWF+W/tkeDM5nVg+/M3H+dsn9P++zl9/E6pIajPRWQZ/Lnpnkj6jVo3sh1inSj8T9TfGJ6Ia3eRv
PtLfPqL/9rJ/OWw63NvR4LbZZYA+YlL75gF75ZqR7YHsYRn/zdn2u5ezBSkSHqmySDD+8tBEHSbp
JY5zxBci2KfI3U/DkoaARPP4+c9f3O8+UKyvNgsM7QhA778+LLZghoJxKb+A15w+VwnpVWGzOtpk
OjxQaxypkvq/+RJ/9yPkeFFC8R+L3davr+nkjF9UpLLLyCyPtHKmlifE6u6ZTJaQ9q+om+s/v0tz
PSv/7e771/MJEtB22UFanqWtX19yBkDVOYbkWiLO+t1lb4TH52QMpLxjoMnX4h4XEtX8xMzX0FW3
V+MaoPbnv8Zvv1eHpTsUNM/Vav3zfztfF69rVG7r5GKEGJ03GKL7M7wEzHW04XTMf36133612uTS
NxnI8t3++moqMQiemqPkEiAtO+HwqtBF4hh7JMhZ+FVW69fJE/JvTtjfnQQ2jDjFAyxtLHO/vqoE
grP20slFwVBAEzoP7balD5y2f353v/ssJUc5BS/CdmX+5cHN8O2xJxzSiyT04dxPQdXvp3SpTTZL
dfA3x9vvX0zxa9SW5WCf+fVNDeUI1tybkwt8OvkO7tO4Qmb3v0k7j+W2kXYNXxGqgG7ELQMoUcGS
LZu0NyhH5Jxx9eeB/40Eocgan83ULFRuouMX3mAivqe2+8vftXY4YPipRGnUbxx9MVQjR3rkimTV
NNXGK5iy3XYIyvEJXXeQkPA8yisrtrZPiNh0A96qrUp1cRzLNFdTC67VuW0qRDmDfOh/jDUPC20Y
mGEYNVVDdSCa1rqby9+6Nq0cB7iSOuGsqi4iHLv2Sh5ELT7jHErxewwLbT9lhqQ9B3/3ymDa6miG
wGoVM0926OI7eRG9bKRzfwaeVKHhrgcvQrNgbVulPChg4ndcAi30PXPsP+nIYqLrFZj2Uw3X446q
r4GGBVY6FCbJ1L/ESmneXp4Obf4Fy1uKOFNI1SE8J4R+u81w2MsTjO2SM2RIgHbwcW9SpZp+x7AN
wR9oMaArQz53Dr5k6LlpDVL0gQyEG6B6fvm3rB1j03Ici8Nlkt0slqbpe1VDqTY6Jzl2XUhEqVDN
816tg394614PtFyVSAx1XOTxuUnV+tsEQg5uY6dp2m2bgxy8crrm22c5w9id2RYtJ2HAkXw7w2pt
gLGxy5iUrcOzHaCTQu+4Mi2Kdij4kFph3wbILnxEWqLeXp7TlaNNdG2p6szU5WFfLG82KCA6ksQ+
YXyqUDsZx96l0aTNoPeq/2rRfQkOl4dc+V4BPcAyhMYJN53FkHo2tE7VFPYJMdbC3/k9pn2oMOvB
SHfLl9SSEsqwX/oa+uUDHEUv+Xz5B8wDLCacNwDzFjh3hvHu0NGbCgAKpc4JBEP/FVAOFRkzs6Pb
sa6GU172Om12ur0bNQum0m2iAbzmlYdw7Tdgk6my6qB6hDlfgK+e3cqyQWEiLH7ywYUFKLUK/z6z
7OaPEYV588Ex8aX5CURci7cmcZL2wYSbEv73W5alJ5YzqFqAwlocKDHASolL3TlpYDbtXejhA5NT
BgrLbwA/ncItHKgde9QPKIpfXoO1m0/Mqavg8rOpcy+iH0k5F0KQ8E4OShkYK0f4+25VNCeeoGCr
0NJHCpdaxwrC4hmm9lYBRIVAjAISlFaLJZWDX/IoYUnqxNYBJzT7oCVqdCVKW7mgySGoGfCsc0bf
rVPcwtbCVuBEAT85xoZPUVifOv1PG5nFh8tzsvLoCdDP7Mi/N629uAhilMx8FV/Uk+xYgp2hT9R1
i7LX7pQu80sU4eo+0LdFqznhlaHXtqNtzgvBu6fx7L7djkhvD4I5cE6gDqHAtg3q4X2ikdfrGX3K
D3Vl5H+gZibf6kJLPg7oxUY3l79+7VrgBdRtB/FEMJOLIAODYQM2n+ecQCBQR4fmP6PZAgVDVJHA
jg+Sg0enA9tDjNxvL4+9dgs6fLhqSGmpujXvglenES/UFh6G5p1AMff0BHlds1n+B91Sf8IKGqHH
MPuX79W5dLn0CbuXh2/SY0j6heedYiQxw2PRUQuNkMp38HCCvwT1hI3eAGv2Uc8Juq+Xv3htXxPu
Qxh2oG+ay3QOXZtMA82vnKJUEeMOLkQC9EnYpYxuOr2pxv3l8dayHYYSxP0IJQhTLqbY02Ejj7J3
TjjoOk+ySSIE/eusfPAruL3waxIkAh3cjNrZu2CiZaworbrrWl6RKw+QNm+lxQOAEgQZpin5NajM
v13uvmM3Y+XrnWCzazXdJ9u6DQpU584l2urHrszHT1EzzrLPYQkSYxDRja1kyGilWFWyTFmu7hXb
Ux+uTNJKsEWcJTTKenLOVhavAjr4WJoUUjkZELa/+NXUPcSsE+V4ZMCiXVd3KVJPjYmwVZbASqJV
4jwlAToghzCZl+7y71k5FnPYx2HkueTNXhxJz6I4hnq9ckq8vmtIRbFr/z0lIfgKamHVjnRhEFeO
4kqQNw/H4wyhyOGVfrs2IWSxuB0969SlABC2puIht+oj6DJdeYHXPm4+esiN0MyQy9BbA25Rgmh1
TkmIISstA029t1vVi7EoyKfPaVCq8tPl+Vw5dLRLHTEHevCi1eV8eg0yLF5A4KFgqaFMSjG6GY16
cRvECQoU/zCa/FuOtugaLBNEDAVDvDBtRoOH9MfHwrR/8h1BV67EXucf6ghS2sSx0uYJcZajoeHk
UcWdnFMAf+kbiJzQNYqiRAfZD4+XP2x15cgNWTwK+9ayzN7RzxhhO3snBDKdo4Kb1leYVTPoR8WT
ZcyGTncvj7i2cLqq27wOBrn2MrEfKnzXDdDMp8SK+5MA9A1CMkyrm4Tw7Vp1f97hy9tJJx43aYuQ
wMnFLpl8f5B+y+0E5al2drGW+bTbgMXrhwqjtadQ18tmh+cxNoe4fdPtiwr12hev3dc8iNQwNNPS
EbdZnENz0NoQ9Cd0nq60/L2GgzgSnIJm3R7/wwgArxeiC5FW1PBu4rpPToA6u2Dfe0Fj/8v0I53K
M2k6hrQW+ZiddSBM2XSndhyRV8G4u3uJYR5lqBjg5bX9h8U2uX7mC9hRjcVoyuzj3hu9faJYpUB0
Hkd7l/RIgqtYQ/3LYIZGdElpFdFgZxGCIz+nUnLwnZNNX3SbSSTINhbKdx8na8SB9PKXrR2c14Mt
vqzTQ81sMs8+2Rkt18IajY0XjuVBF6FDVSe3yysDrpwbuj8U4A2+TjPMxVZG6gjONhWe06gXSMl6
o/cF1NTnvPO7K9Wwtf0KkI7KG10GWAJi/vZXIVwc4jwYDRVZZSXEIW0q9QGDEd/aGEqVHSDd4zNo
ODC3UJIMgSAjBoHrbVT8vDzFKzG8znnBAsewDEplixd8ND1h+tXgnCiBouWYJBY87ZiL09vZkMNm
vlZYlp+HErDYlZRqZXUZmiDdMYjVmfa3M9DQ4sfKZKCC2hBKycjUPvdYmG2N3kgfNUz/ni9/6sri
ckI02pySwJny8dvx8gB9jdZzlBOC0eQpk+0/x16gIdEgAJpfHmslKiA0n3MjbmEKUYuN5MSll2ZC
907KlCEUjLvNiE1kOJePLw+0MomGbprceCrUQUvOWcqrbYQ8Fd46kaacdLsGSIZgMvCkKjWU+gYv
qaz+rEUgCa9kXyupD10Hh1uW9Ie4b/F14NY9v2omn+4Y/iufgsy395oYkOI3egSZd6jyi+ChCPwQ
U9ahTH5f/ua1Gh83K60WjQ451dZ5pV99NDZzZlUOnn8Gu611rmAjOcBcu1lpG9jKs2b44pYqUghy
JsPrIh6S7CuMPlRT4TiiYH7596ytAaA0km6HWVHtxc8xM7w0M0vxzyCoob9oyCPSYc6492NgoJEx
aS+XBxRrW9kUsPWoo3N6l00QkBwFCikWC2ArCF2i6GacU/66vBl7LaASNJiZ4z+BRpLeroWB2pwN
RJ8QKYlaO7+vwtwALgkHTjvCnmhz1267FBWArh+DAw4kirfPEbSHid1PZtuc0hZESRM0WvLQl53y
WamL+BGRUOrEkCPywb9H3aapflz+zLVtNjezqazA15ZicWB9tFzqHp3KEya8nhWDKiqd4UOqjdnL
0GXWM2ZH6e2QmNZ9hwHI/vLgq1MsdQsAxnxNG4t4oqxBTIZO5J+RN66/eCHqE1gVZfUmptZ7ZayV
CMqYI1EOMB0tIuC3+zlsNbioxuidoEKTPsMXhtbsYVhXICzaP1iND1mTmpZWI3rbq/0GmWM9urKL
1z6YAhdNAWA7Fhzitz/Ct1KA3lbjnTyUg/ZmDRsLL0FoDWpgTP+Q0RoYZ9JWm4u41vKhzXDE0zBf
IZ037fC+xXHnSRSOebBHDbMpT8k+WWhuo5JuQs3HMv2LmeA9V1fKBLoKjZQNHtO5c+UuXXkLDaD0
DsUEGpzW8tJuHeoIbWd7p0KkaJ6a4NXUmxx/XnWDUnahbVT0rBBFsKwrU786MNc4eo/kkWQIb6e+
GUwdLpzlnJDnmtypzKFWOJ7c+UJJnpDoDPYg58Jflzf42umyTZ3HiXgHtZzFJU43F+F3JAlOWecY
OzhzKv0Q+Pb3IH/RYgeJnj9NHpEyJhBtVN5cHn3tzrSp5xAFE7Rby0+uRE1/M2qc04QPLEJMaPmD
CocpeZOYfdBvA0QUin84ZgStnGk6ukRci4Cj7us61ovWO1kISRYbzC6aLYm9qd7VvaE9O0jYfYPC
YEBWQCQKHyHRjp8uf/baISMeAEdmGbZQtXlaXr1cOdh6avamcwpR9L7pCBKafdpav9oo6PIr8dVa
yZrnyPlbBoYUbS1iO4kGkYezHBU7lN9vJTotnye79u+l2Wl3WZ6WIdqF4PNEAEpxN6ZRYrEDLO+7
KuuWbkeh7dIBZMjU9PEHZNYM58q+X33IX//CeY++mo6wwPUpEtzw5WAH9/loBKcePs4NMbBtnQw8
552HCqlIePB6hlxybh0cJHelGKz0yuFfWxkHUhGlPklrUyw2x+g7CaTxwDshuB2/1HULqhFaiqIe
UYDEVeDyPlg5fKaqUp+fCx3AtRaXrQ5eskMC1j87eo0Uj47Hlr43456rpRm98yht1w+AeLqoStbq
lbO3ct2YKsgRwBwqWLdl9ADhWUtjIJUnK5sx4b2vyUe1x68AJ0nw9aWcK6xUtcFYXv7qlUPPwAAb
ya9U21zmPKZvUZxOk+DczfjxAnk2l/2YgwYoYU5PvWla5//fiIsjgJY/IuRh6p8B2xaZq/nE4zsV
3pm21/Cb6jeF1jifL4+5EvvzhAM50gCmcuoWt3mlWTXcRKYXWbDmM4r+3mx9hfryP8wmMFGpgpBQ
EZhY7KFQtvhveqN/ZrKdI2C8CvMX3Qr3aOhkYmdPjvffm0vop1BkoNZDG0Cdv/zVcVUoESaxRrKh
4osL02YciD1tA3VuzMHD28vTuJYhvxltPrGvRutw17BlymiOF3m7kZgf7X01MxCWQiI2VJzqm4An
8Clz0CAjQuqzraUHqXXlo9c2Lc00CqG0uqnoLH5G26kD7iBheO5KO3qecZ+b0UuThw4yEU9jfg28
shIMAuTgAtIFhAQqeG8/GwpRBIWtDM+tjCXc0Cgc0PStmiq5N/3xr/rYaP5QkdM9ApwOgrtBbfEF
vTz580ctanpzm9bkZ4AMpgD89kfYpAAxVgaAdZQZz0KQnr/0Temf9VqVVyb4bzXy0mCLSKTpYFO0
gwjPqJA5P0O7HdRDGmntoRoNeIUo5YHqpw2G6kLh5Notzt/I9m4G+DCA06Ey0AiShvndVvJJbGE1
jte636vTQd3dpMJPPr+8rmWsS7yw+YWQ2ge0aarA1g+pbFBeph+F9Mzl2V/dciTzKpEKtMwlwgKb
MQN0q8NwFXgGNxG4+LgDcr6o7IGuC+51s/1xecj1RUCPc04onRkQ/nbFvSDwfaBf3JTCAc64gWBj
fsRbZISKjbRvftOpaJ/cNmiz3GepY+Iw4lgxUVKL8OWtCgN22uJzBwIQ+5/il93qvXaljr62CoCc
bHyuqfECeXr7EzO+HwdLKzoHcNUjdIx0RPHRbb9RKhRNrqzB6mAzqIoMlNrXsr2LXK6V1qYSnjVs
Dv0P9aQ0jTvhGtkcpjLI/lye/rU3w6BxT+xBm+VdI63sjNFCqj06Y7MeJOimELN/RGILzezLA/1l
KCwP29yHAL9F3C3k4g6P+8pAiyKNz0apoFkYk3Z/h+cO5UbgH1tugRlClBcg1Q9NGA23noyKPSDy
HF87o7xBi7tzL/+ktd1u0NIl/6X4ai7D1KQp2kD2anS2v0Vh1R2NTCkfNS8IPWAtel1eWdjVd+X1
eIttVOu1L6H2h2e8yrXudozGNnVbOUCUVc3grqTi5D3hEODDc2qwWSHhhrxLfy0P/uGWNQF8S7p5
XLdLMNP8lpCpoOoksrT869ke7aask78M8AxXYu21WeY5Bb8EKYHi/eJ8E8M7E9y66JwhvqJuaiJo
7PZasLQblY6JvgWaqF7ZbPNMLveaSYXQoURHSLVE0Q94GQktT8NzSikle3C8IW4OIMe6R8Mh1nfD
sscWvi1QCsR1Ysjoz1zeWmvHakaqqapjmXM09vbGkFM9GKVZBGdhwDcuha3YtxjINfXN5XHWLgv6
RppNQ9G0eWzejqMoZuupnOCzzJXuS1+M+NkmDm9R2qXny0Otbl+eBupEcBPQTV9sX7WxiL6SwD+L
uvW/2gPKnduiSlyJS/qu9MsBk9hA048oFsdfinYsbvkbx/mHpaUwxvCEuuyqxcziKem1yFv7Z1CG
psAfN0M6HVViKZ68xFcOypSOR6y/vGCLljcOwpdnYQ6Cljvr9fCL2JeuN61T4PXnybZbuR+6IGLO
tUGrtwLhl1m6DQdeW4d4v7888to5+ovwZTtTGFyGAhq4VSqvTQA2W2tcB9G7hylu42foeFhwIQNS
XuOcrX2rTVcTzA0N1nc3NiKVRjv4lJdzlLs/efhQfKoxyzp6XjhgdGWnMtz7baLEVw7P6k6bixTO
fG3w8C52taNQYS4IfE6OhcrpB7xVgav5WaneD5iP33YCqZAd97ofoPuRGT/9DjkkN4hH/CL/YdLR
+LY0YLTs+3mKXqUCY9EHlEh1pmDUe8STUlMH9dQgV2F1Wrujy6ReWebVSaeXOddpYDCai2eSkiO0
MTUJz7ORxMdhws/RDovhj0hpaW8m6jg7VUE96h++U7foCM5d43esDkjJIZKvQXCOpnA600Fq1afe
KeX00QNvVu30WkMy+/KY8youjxJ9Ko06AEGBs0QMotaB/qbRhWf4+fXXKqpnsbbJZmplivjT5cFW
p9XQGUonkH4HI81FmoWVrYVnjE1qiPGYEDwTP6KWniOtk7jgFeDO059AB+byyGu1JrJWIniUX8F8
LNPlwvBzr6tQYxV0NIZNJvHwRQNravddUiG6ZmgF6sl+rzT+MQfbt9UQ1ngE1YNHke7pyvPl37N2
j8zIcCqR/CxqoG+3NLFX3nSTwz1SetFzFwf2faFgSus28Ch/xO2UX3k41taZViuPBiX39yUnT0kE
zGhJ8cUobLFFeC5obugKK+khi0mmr2DD5mdosa14dlHCpkIhTUDDb7+vtPGgm8V/zjIoa/vYAs1C
f9PyR7SL0qkeH9s2RvYfO3iES0L8Dgv38gSvXV8khYAFQadRclr2e50+i3KBmR4xteLtYmnhHwH5
HGkUL3b+OH2l7OWkmXeGjiX3ZOcT0juK0l3Z8SvTTsVEB5zBUsPSmPfBq6vL0n0kMqhjnkRWh/be
EqPu7zBBE6Vri8D6B8iENcNCIWmRx2n24t7SA4HjwJiAz/D7/N6EoeF2UdEgMa2LXaMp45XPW6lW
WGhDUFaniUMIv1jmFvJk1hadjYyxoz7W/azfNnZNnx5ircPkyQme1HbUJAIZHg4O2tSgH315odd/
ggFEjQfCfMe4la2BaU4MkgJwZPuxL+2kOJQYyPk3wmr69oVKlqcgh+E4z4EC/e8QlWFe3Vz+EYuL
TaWiP8/5zNwmg3kHPVQGJ7Pxa9dcsgTdJXeZ89MqcOED63e+mep3HlqVV758sbf+DkqBAEAKBdVZ
wOnt3jLRHwixRtPcgSbxtk2y5ChQKtgYY9pfuT7nbfrqOP9vKJqUwNiogQhjMZTtpWjwtVJDQjpS
kcqVyhaLP0SJijK8V3ykrf77fBJQQzkAXk7Ov3jxpTdNNMtUza3yWHwQDa7ISaahDhEPzlbSckbp
M47+ZT65q8BTwHOAsPJ2PlMxYoIMjMntbcqbCDQiYYL/6l4l5rsy1Mp8IvgBXwssJwjaJZ1gLJHm
6ipoR0aiYL5SJDG2FQKo+dfJavSdb1jVFdDGyg5lRIaj5To/vWLxcWY0oYldCLcHsLfzq2g6gK+3
DqkRVFglBt9GUEpXTsXKBmVbMhakP7gz+iJLCKwS+ACr7CqoF27NTo/c3uKVNaO0PlzeMIv3Zt6g
fBfFGhPONjO6yG+Rt9EJSj3VlWCV3Bj5n11Gj3gnsRbdAiyd3Bofyb2H9NeVrbr2kSQDBkEmFRzq
428nVq/sMQvxg8S1x0t3qOo2G5zI9L3v2NM/7BphzCUimpjQHxa3rdOCupPIxrhR4avuLJW7jUBu
fJg7eAhmNv0/rB93Kr1SomCE3xYHIjYpfaGwpLn+vHHQGAXKpHvpTaCPvy4v39ok8jpytxiAWqg6
v51EDASF2au56hbIOFbf+zFtzWdsYoNphz2hciU4eX/6QLwZBF1zM4oEdhF8TVMlZOxwURdUpFwF
Rs4+pBuH8G6YHNVkavb/9eu0mThBm0bjbiGtePt1NPiLCdtnlN4D1bjRE1NzAzGV30y0TD9eHmoZ
53IQ5rFgR7EXZ3DF4pzz1vqKgd+jC/Lfyh4LfBKrn2aPFVmNUJ1VlYduqCPfnQUxs0ezEnGMcksr
0u6lQPt1uBG9ZWRXTuf7y4f0ArAWZRj6q+/QuUU3AVJXYtO1fc9DkJRXMfZ/gHuY0p0xAt/Z26EF
zNHqwli7vTwjK4tNbYayMVnHXw2St5NPFbTAP6kzXD9OG3TfM1scs0DYLrJyJWJAQ3Ali3t/Ff29
ZSk4EYPR6V+sNnyDnpQ6c1w0zGK3HcmtPLvLbr0mUBG9U+oHTOO9TQ/y4codv2SKsPiEAqSOBJtc
g/SX335rYDUyzeifuCIoVG+D01GzRTV4oE3RFt+nTg53KZWpDfAD8x67cvW57Ar8bKehf9Gtctin
DuT2/zr/dEzgC4FJ4uoi1Xz7m/DyymVo5oRGeh7cGZSt9jGi8HcBGuaPhWH/t8Tq7xTYVOJsQGPc
kOZ807wKuCnpY2HS6sJVKA19KkUSC2w/OhwgNHzF9kSGTnJld7+/vCip0snneLPiUI/fDsli2pgX
+dLFVhaEWFrPuUQdmLnbaQ5+PZfnc1nC5wtnmRcDdjuwHeA7i+EmDaE/3edVreuQmoBdDBuzbsXH
AfbVDqw5DgcTmhB02tMfSqCeHa+2tugY48aSQ128/Gt0vu1tYOjMtxo17BkPCoDt7bcjnYavOlUJ
t/BpjWA1MMbbyG+wlbs8zvtTzDjsampRkP6QRXg7jlqLrkuCUbhhNgYvKUa9d2aipXdp3ikbI7F/
XB5u5bOAguDNR1RP63cJ1EENOfMDfZBuPDDHAX6/j1hbqk+XR1nZOHwNzwK8XmBwy94y/mt+MWWq
cHPoZS8NgkwYdsZ9f4cwQ3ut0PP+DqavN/dzIQxKaESLawn/ZASoNU+4eh0E3wM86L7bFqKDt2HX
KvW+MJpBOWB2hLnHf/5KymVch7zrhILLZjI9FGoa4LJIi6YWLyC9Qqm8bsttPSrq58tjrWwTxnI4
hiCiiXYX29HWciyPdQg1xhikx4DLchfJYnaZdYJ9YMXBFRz/6ni8tjBRQdJQjn+7LWvbHFCQREDe
jCfvJkFX52hh/ndLlwMTrrHX9//wfRRUiAJ5TUm8345HWFuZVTNiQo2t6N4Ro+bmsWdt4zkZGz2z
ufaizOHCm/PNe83hJngB7C1sfRFyyngMpF3aultWk1W5BZ6snxScx8pN6VX1HjaIpW0iq9Jp/BY1
TpdWUjsHVO0AjmZatZXF1Svn3anhJ83lSoQ9IMOht/h2DiZs2itDKQxUBePojl897rMhLSkejvGV
u/bd8jIUX02hEiookKnF2xVE1RRSUNTdSUuKR79oh0MwDcG+iepi32m2cWU7vbt2GI+KOa+WA6PH
tBbBmxF6npKnUqcKWOHBUqcyKzbTqCGNeXkfvRsItDq3AdMHjh+OzWIfDbZSm1DE84PUev8TS2kc
jVgEVzr270fhn6YMNR/7WcFgsXlC7E+ytMHdTcsVme7RHhUIUntDMuACffmD3m0KwKTwVzgUqPQ4
lrN4HyaZ6M2QN/YBRFT8E+iMeYNUSbHTYrX/j+pgXKE4wIAgpRxCVsSgbzdgYmkQcmVpH8IYCAKt
qGbnmYq892Rzl6iKdwUs+H4WyS4p2YIWtIknl5XrjvYScL3CPujmOOylnKY7eFjKzeUJdJZ7XSdu
BO468xioY0Euf/tV6AXTCM/hNvdKr6Ecii1PVt3Wfd6aO2wkhN9tutawetQ6LaYUbeHMO5gSRMAx
VLBXAhASC0TY69pKYGNkSbNNYtgjG588rnKhBWrfShrOv/E6qj71EHA+ILchnwwv1rGTLZPxc4Hw
6p0Xm+JTP7SNuvFbzMq3NITwjegj3/gZDU3RblHuVB8GdDG/B72gt1iKbLxrIqpsO+qruIOnlXCm
I9UlbiUgvxj0wOxCrtq0KvUZOTmkXx2RKDkKJV3T3XuFhVVdnsS4RclaTyFaIWzjVUn/PRUTDlSd
Rdni3q91fFu4EsoGI/TGf8zrrm/cNrUU3EyNEg8W2ixp7lL0TXFHirFy35u98LUnPBXrXxAt0uzQ
Up3Ze5OnaZvOGKb+l4S8gBn6wGnc97oMeySaKyNO9W2VwLPdUcoc0uKInaxNaGUORh3faEbUSrnB
RBAfcnzs4zb9kCEJFuxxQjG831IfWkxUdO7lbYhjT3rbFDSxtnaQlvRIMaqsSiZPb8noCQ/D0u3B
mvsehgRmavqH2XAOR7GsGYbfaVGCve8p8HTQKqE0njr6vDHuzihVOocaS2l9d2UvLh4dWmAGZwxO
EwAI3TYWr3iTVZNWBJ2/D/0oP0SF3uxSLddwxvb1CawGFi5+PoW3GR4e+6qxvSvjL48CATYBGQeC
y4Sqx7Lz2U11PiKgGu09c8iPjVV/9zpEtU3YNi5OOs3Llc9djgeciTuLR8Ykb4d+sPheDM2DZMJx
5uhLaKtu7whMHacBx4A9tp8S4nyQhv2tLtBdvbXobTf7Gs3mu2HCnO1gDVCPD5YehZPbeaXq7cuy
UrFyLOGCbnzaDvE3dIDAaoHAGdSHvFVj7xOaYLRSZUao+TgOvnrsGynp4WsO/8VoPX1OCYu7U+Mj
or0XZS+anWnFVBEMGWMLXtVmg4R12mveh7TLc5x7fQEUr7d8IpO48rPqa01rzXLDWAkwPow7bAMF
Ot4fYq/V7zVM2/LN/Aj+ULuw0/dVGUXZo1MFCCj0jRpoNyIS8R9Nj2JMstSSlAdEtoycp94Sxcc6
6vyvrBQudlo3TQ8RvhTdg2Uo077v8dn91NdprN7xW4fwBw6Ghv4Fs2h/um+msZYHT5ZWfvB7ZLvs
bRZrIr4x49q8BUJQ90/hkGX2YcRzMtk68SAfwB2O4S/44tmB/NJrkf3OCVD2hggbZRPBsaKMYBqx
WW9MLaqqcReHVSrOZeOXQ3HTYxdU3NglzksHK4p87WUofMdqNmFvTsZRkCsqu65ySv9JjpE6fDJp
Tf1qCLO0OwpZmn8oBsRtNtCwk3Tv0RLGCwEqc3e+vBNJpRZHj+4FHbs5TQdWTPV9fmdfpc91EPYU
gHBu8yNsSuptSW3FcvNmPvCBkuc+Vqgc+8q10Vp6SQZv+OP4XAtPRebxqMd5A7S7rpCx30Dr9Nub
ycrCH6qdBY9+zhO+Tzvd67boKRb6PuRA+BhOChxjQboOgA3TEFntD+zxPtpmqSow0BonrWG91Dx/
6hS/L54nhHRSd1aQzPeq2huo+ZcYxOF00sNhuscEHTX5ht5ujow3Yt4D3qZ6Hz8oaRSG+6xMZ8O4
esgD+6SPtT59NZXJNs6iSvIfGLlK7Ix0ra1v7dDHdKeNVEnXkvtAJI/OiEnr73D0nIKLCPvj8bEx
k1zDsTVu9ykS+ZHrBIlTIXHvSETHrUQmaHJlESqJSYEnS4dyB3rbUwC2lfsM2hd44rIMd+HUoQyv
BZHvuRFluUdd5E79GGZZ5n01zbTDrVBXx/I2bK18dCOf0/0A2Kbo98wNhR4vlNHRgySFDxq2CPX4
3Os6It5CHSbLNcJO3cRIoovnqu+zGwR5h3gL2qJVb0dcoLw7hZD7WTFwEIwxAR76mkdSVCMGhgBe
os94PonzVKVei2JoxelDekkpg2qXJuiO7VQJ/XGHiXps7FCdxa+JbkOQm9ta8MrRb891ZORtieVc
scu7AvC9GeSh+gHVKs/6aYFan/CUlXm6b4Kq7fEF1Bz8DghZjC+Amer4JVA1ZCgQEbePRmT7PysM
Nz8W+N9ot0y/Ou5Ka4jODefHv0FEg0WOoLqVys4zJnGQahRZmx6zaGNbDL48e7UMjQ1ApnDH0ynL
Q4i78/g9CztH+4BVjzV+L5xaskyQW5PHIQ6ScJOU3vDit7YVbYXa9LssrKdh03RJduPTbg52aK/7
7GMvDAzop7YXAaDtjSz5jEKQ901XikZ+CKGwseARRrmuWRfpjdEro3jBAmsM7+vedqjjFF0evniy
TiNx6BMrtG6dit0PuzdsZFXuqMfE6X7S+2x8mbTB+I3zZ6skqD1Bb9pg5keWh/0X9puHzOeZu/FL
LfDMPXiPWt9GUTFF39Ev1/RT7wFvICxHVHS4C2B+6cdgCmysZrVY3lcYr/Q3Y2Hr5kPglJa8mzwl
1XaIwBXdHj+L2N8Ekz0AIM2xrPtFU6tz7vi3DMJUT7Z48FkYkaMI6CNL54fBIGExKuG0zTWwzxsZ
13XxrdNKmezr2hQ/8XQV8mdXFLidBKj1+89KK6svugZFEiflQY6HsRd6vnWKILxr2yEeHypwagMF
IV6XfUKb+5Yag0LYh20dfOi2xDsE5XnIwK5aFv4wbM0+Dc4qJxrDwj5tP+NqJZQ/RF8y28jSy4uj
VMJeA2Suar98NYiUK0WRv83Z14k1xSwKBuAS5nsAIN8itdTJIuKBdu0RWqff7FuZt8mtQCur2mUV
wtXbKK/D70mW25/1zChTDCiswnqy9VESvQ7U0e+VzA/VORzHWxI1dsv2PpIYREjP+Diwb4g2ocUq
CtfTqY6b6Kjjl2l8yvRYP9lGg3eaFjpJe2siTWFf6bBoy2oTTRwYTlR8VdAPc//o7TviNAAyPV92
xx5B2MJNMlV9aE2yv6Kpsg/RqMbOvsHOLNw4/uAFO0UFfDRmuUQQJWiOij1+1ekS/FZFnmDGnI7d
Z73tftleL8wrmc+7J4+fCnlNzJIWwGOX1C+d/l0F3bQ/9uYI1OyvURW+VKiUCLEZ4hCHLjuM1EdL
xe3PndFNyX9sUTBZKNDMfVII3WSxc3z46tHV24Cummeqx4bq2WfaIXhE5R3Q3DbiskQDmqjr8kP/
LuKEa8o7j0QZDEzWaJHCRnqLy2xZq0cFcnxy0CZvxJXEol07bCKj1rDyaStF+XR51L+NtbebHuQq
QYeg8Qa2ftmc8scsQsa2MI4x2Ur2bFcTlppb6mTVT4kptYmNSTd5G+Y8UPZKW6XDoQhSHlN9UIzp
CfcsbmwbV6k/xjhOxhZDjA5TCw88ao3Wnlf/6Pu6w+hsFt+0Njil2PeI/5Ril3Zt28VXeg1/f+/r
76ETi+7K3OOh/u9Qlnu7cALPvbKX4Gsyok354Hs1VBWcKmlBE7eH3lMR60q9oT2SplsvmcyfRd+3
/T0F8uARyxhiyiYW5ZfM4R6d3ScCtzWiRD2qA4YmB1QQYH7nQTr2d4VMum+RqKJkH46K4npjLLMr
lYb30Z8N7Yi8jVo07fR3VRQOAEKXOMgdAZNEKhCPIs93ioCi228EESFCh35oHxVBPWfcVKOwpi2m
OrEnNrKtHOs57uopxUMoSbqXCHJ35PqZkeEg3Leh2BKMJ48m/1c8Vgntryub+t2dQ91sLl78r5pO
KePtaqB8bcWGHOyjX9v9bUFs94ESv3OPWIT1u616ZcsfZNeqQe9Hpb5LuRlxrhmOvbzIHYnbnUDJ
5K5ILMyIqqhy+pu8tzr7yU/GJHjB96ix70E9iul85TzNX/R6/9FQtVGcAClDxG6pS0ZlRmucAleR
3mFQ49zb/f9RdmbLcSJZGH4iItiXW6hVVVpKsmzZN4S3Zl8TSODp+0NXFnKowh0xfeGZMQUkmef8
519cQaZuZnBmJkxcH5SmkbWfNoYpfE3Uln4fZ42wdjDesMzP2lAdDry85G4iQr4tfdKmrXw/Fjom
35Ge9xvEH0pK4lNd/ie4R2NXZ2Htffv4Lpa95u1NYOgJkuYgSkUN+3qU/LH7RULEva6Wyo1jk9rs
JdF3aXXTb/Yl64FjPdpOWtzfV8Kyfk/WHF7BKF8FdavLQ03BudlhMI/obYUcouuCF8nNnUwysN0b
2+k04kIpoIoNaUkZqdxGbDZPDiBsQ/1iiQd9mK0xCOuscL7Cna2iLV4jVOnBMBdh8cMlH+uWnGG3
2mUzjTPc1soRox+rpVS2Oed1Sx5f7+od5N7YOk96YhKPaJqhsiWtAh6hX8a1+cu0SGLy5TjZ4y7q
sELaJo0RRyfmYJ5+6kl9cv0J41/la93R8KdH05CE8AK5eSoRqVqHexBBQ4CgH7+vNbNyAVghksK4
o2xkgrI+MMlMh5NBsttJ2hEhF4Y3dTeamOUduHy1B81ITx4Td1/Vol/1SDazkffd949/xHrRUDBh
AP/qSAt7itnr22/dq+okCsmnO5UIbrsjQY+kGfJ5a+kNk0KwWQNHIXVjaq0kfNGq1ORkJrgs7P75
ZzBnx8kJhjw08fXiGedZam4ed6cM6yhjK21nDPpa1YiI0uNCI4Ez6bZWlCm3w1jkUCPz6sr6fQWH
/ly/PAkHmgrgEdx4KNyrJ9GSyaSZSdycZDhH7j7uiC/yxeC27nHuelKBk3AcmjONYvsDJzZX30Kf
r+6yblxC4xTEPzdNHkUyqIeOUNu+TYZ20+Kxk3V+p+pTd3AHtU936ZCLczWr5fg95B17RClU7glH
M6IvFSevb4QXtYQuuW1T2zurn5V9qGR9eWUCtgb6uV1m+8uNcvBiF7gCKCTKa+xfneqkuPbPUXWV
YUMw9Je46WrzSo3+btK+XAsUBNoC75dp4upaGFS4eUKXeiJL7SfexsL0w7xIrO3QTMm+7sF2EUoa
TrUjQ6t4xksu3pAU1X8FVxyO0O3ENUnVum5jj8eWkPkXlru4Tq5dWogiGGU7pe1J0SmPg64jk6lE
e9MFqgUQG+gima/5orwypd+uMKYdPIQlW4bNY121sZ3Y6th0/SlZCAkn28rJsh0qXQwHmUHo9cnV
ROJ1EqoSKU+TXeT1fUMo2yabcpzY5xiY7cUDrrlPYk+JtqWXtyf6U90B4G21/pdZ6ihHHHvOw33K
9AEzAMwCkk2ZZan9dbDIcaUtKxNp3bVggvKCmRnnLd1596KYVaKkO5wLlH1TgtQTaGaO7h3c9Ca6
svbe1Uc8fhhcSCfRei0E0dWCqGWomGU0VCesWru7KbYI685I0s0PGmNPd6GWE6HXWqLB3rHv6p8z
bqzuTktTOQWuYI3ewM9XNwkskiSoUzv+nNeELB7GWVPIjyTy7zhYYX9NwPyOFcYPx2SNjhOzNQdX
/FWh2pWwCmJZtSfHYQHfi4oz/ZZ4rXSraVOVn5qMfHF1bi1iWPXciu+VwcxEAG0/G3eIuxLny8cb
51++LYgyQN5wg6ibQb3fbuCkm04uWSkjO6dRn0Z7gJzZj8aDplX3fePGD1J64QPtnn5sUZ5iZ1iP
Rr1wZMcvUQsb80rx+JcvC40A0q4lxgFa4OrVjnERUprnxkmAhgNazUTfOlo5780GEsGsMtu+csV3
5yjdw0LItSHFLTTntUKBKNZcCxW1OxlyiNpA1hhyBEZHWv2Gl1nUpd+aUhePWsr/aOvitgb8BfAF
kSfLDevKG3n/ALh9fgQuG1ggvfs10jHDSK3t9mQJMtuP+cwMD0sQc7B/kDOX1BtRFaZy/HgZLE/1
j62FKoHeCTry8kWhgF1byQ26Q8phYTPnsKdqCLSpnz8pU9NZVBUJaaT/fDXmSQ5zeSAX6pallP+j
0iT2rmRrcKxtA5JYbud8VgmTxf7vxijy9L+PL2a+uzUNUQDUdUbSfHSvH8AfF8smG6VNNpvbuZtb
AFAGPExVFeNKD/D+CbJ0YNbQgizWRuvZUe1ZoxPC298mRTXL20ETNi46PTP5A/5sYXilhV8DO8ug
ip4D278F1SGFZ0FT/ritSR3iPrRS+1LyHWlpUM2eILY26kOXNo+dT+4l2TzRsdCow9qg1PGR23h9
mP9QFh7NlnEVvW5IzOMwbAtzFnOzactoZgZs1oRQ2mna1KnvDgqppPuP38l6H+TXw0dYwjiIj8Bl
eO2MOw0A8Y452xfh2cUDPbqXgoiapDaCm93OlV18U3oMHeYwxSeWnM78sahr+VKbeiquVG7Lavtj
7S+/hZ9AOY92A4BsTWnrJ+KDK9IDHsvIEZofmZFNOO2ofZNt7DzF4+Ij6Hj5FYrJ6jPnqotYhH/4
4hjxrAc8ZYpldy+H4eLKMvwV9nHxidjIef6hlI2oNvlgyumaw8eCZb69U66JaexiHk+Dt6bRlAWU
HeYM6mXi3XjHeoyn8lSbVekWfhnmussIA0uiPSGkRSW23mjn9VeFg37eTJ6MWoLzOnUIr+wGqxZi
eRKQ0oBtAG6o3df5LPVshvk4iPGiZvO2c/LJDlgcR6mnphWMtVnekEvGTgSUXxqHGHZVe63AXHrL
Px4Mu5/KxgBd1eALXVqptx9T5nRJl02hdimJTSbWux4Se08W+Ky8GDJUH+aulOUWV4R2IE19EjHp
Aqosbkq0Dmp2Y8RZpfmw1omki1y2o2uD+NdJ+9sfyEYBSMgYnA6dH/r2B7ZVi/Oi2tmwJhptTm+Q
c3gCY8AmridfEnqmnM12GsYjAwMSHn2tn9G0pS2yvIvqSm/YtXAZmJ7B0DI54kojL5/IzY3EKSTn
+jhXnLr/tZBazAT5HTMMWIGyEDvscWXot32fasC/ZaiHI9YubfdUjKQbwEeYyOfb5HWtuN1GjxTt
oBWTJXejRgTrfeiVdbYjuDvN/L52h+niNq0NFqLgYrltB2qhbUqCmnJThYnVBn0/y0/W0CXGNkfJ
3esBmFva3UE10M1LnRECNmFSl0r7oRTjZG1KcrHnwI6JzDroY6IieM9U5ZFflb8AOUFQkLxQ8mpz
mVAlq9lU3PTNeIcMwCweQqpVgL1/29tYTDD+aYsw9fIAdtfdSq1UMO7MTrvIRg7n0gsLMIdpIjI4
rbUiKM001zdZniUSc7E+3OijxHUiipfZoOpNV0gNy8p4u3LIK2B8RGW3mD+sFWNdJc2or8zmsZvD
eynG+OAxiQgkOQCob8PsP9csw4M2hNWV3eavF4a+ASTGJ85+8nbJKtKs9ays28fRM+MDQ7/Cd0ro
evxx8ZC6k/IiaBiImLez4nDlFazwOF4BpHtuGWomBBbG6G+vHdc5a2Gc4sdaYqS8Ec2QeswT4N6S
CmOTjYOxh/EpGTQnmNU6eZSI3r/kXlpc2VjePwNoi/wYHZok2NpaB6Aw8m1TbOsee4eVboaa7mt5
MZ2LYWr3qtkk31O8ToKcQL/PHz+C1aHGEwAJeeXgMUuBOb3a0fJaZ0RcVMrF1cIx3eXWEE9nYsNT
c2PC1NwAYw2aX9VkAF+5Z+31rt4uOe4VJzT0vgasanc1UlMTeIWtJ/JHuWD+YNVGky/dy6RqOdDM
wqWs3JyzfvbGxe3SM8v5iTgl2q1u8ow03iTKmJIapgwMmTy998bvbpNEyvMIFWtKf+OA4MnbCZIN
M9m0kPG+i3SvCkZPhvl5xMgG7Xyc6ZNv1+MYMxdtNcbtWdmeKhlVxSYXfIXbbmBsV7ipTnq4qo5I
KaEqwKgjAp7gLoxn29twjs1sB1hbDTtgFQWnK4LeevGJwqx6sI1p/hayA4YXkkEaez9CWym38LjJ
CKbzTsVeOInZBHNnk0Ue273q/Jw7pBFBBLMqvLHo4dkculby/zXi1H4I3ag4lykj5P2EDF0Ela7o
PY+KB9bdtF0jnE2tY9y3cQbswYNC6DYcB8aYzRP0+FQ8YNTeFSc5WqmBD7XmMheurCHUyiAui4S5
9liM2c5pR/cR5YlT+U4ctgTnpCNNqEjn8atlF9a3pZ13oc314gHyUGnv+2TAqsamKCqCWA6yXSTy
8uAWpSI/S3NqD1kypjDCbKNVzlJS4vlujZPx1k4ZYHNMlQOElMDThJn+aiXz4c2wBNeU+2hqzOYb
bmeO/bAIoeYHaNSKdoTUaIk4mDySBAQVkRFQxRkz2SqyVG9TduC02c1ybs1NW/Qcb7jf80mPVW10
X1tbQ3qNvjQH44DM+Bsxm/tQykJ+1qtpdH0dKka5icqq9jZ6AX1DHXI938x55B1gVtEkBWrBQCvw
4hj2BXo09yZuknDaW9KtvlVexWRbunP6hbYy9zaTshCS7Nwom0BHWd5Oe1iHGCpVhki9fT3X9URA
1ZLb1Vau8JDDWDHhCJOUab+1zNbLj5Mx5urR1crhR5MXUUZWilXVE5vm4D4LGk/j3Ec4laJbi5WG
kVQ3OMWhyVM9DdgQhhNezI751CE/g/UwgdslGxObsOmehZAX34VOmXMXjnolj4rlzRY+90pa751e
6QpokzIrTqAMnfUJaUs0nOdGtYQ/jLH+c56njI9L1p56kjjzWhljv6SJfZK3i3w7Vma9Lxxpap8U
eEFztLMJ6T5C3SpJBF+KGiqqwlGfRwWDh42iYSaNOie0ql3qwk0p7oqqkLWytWIQ3GBOM3EZzCrF
eXfuJ8vvs0IJr7Dq32+SSGYYv1KEg+GB6L09JuApw2exkw5bj0jfQOVztyl2I+eJAKnnCmeEm5qR
xb8eyHx0S1+PNnZBUM3V2QRADQ8FVdhjljNnKYo8+eRi8vvTcwRAdcX3rJ1As8P7svPaa4zK9weS
ZSGSpeNgsgjaswKpC1cVpEIZ1oXFPGua37tjbxQ+wZUGktLENgkBnorhDv4jKjHSTrMkPnx8Mq3h
Fo4mC68CWJ0mcgZYQ6sHYOO0Cn02SR7LUaU0avMouxeMpY4maadPxqCaB8uYkgMBpc5l9NDEKF2i
XOlAV+06P4KPkuj4hXjP2bzOcsK0cMw9TLEec6vQ8BgrEwxvb+a2ncJnS2vta97Sq3bv9XrYSFIL
AQ9AMFjddF6A3Jr5XD86qhpfKs2Jf3ch3sMoA/J7FZ8549/LUFxPsRxd5LW0tWuHuaFGhtYYZfWI
20dZHpRyzMYtlDXTb0l7djZaH7vu3dTIz2WkpHsGygJiL3XcbYs26OHjl/5+3dk4zS4ROCy7xaPh
7ZdGtOfs1ZpWP8q2Igyuq5szHoJWICFWnDLGN2NQROwHkkjzK9/bXz5yqhHsBAAUUJG9q4Qczuec
sPRHA6esu6E31M0orf77CKzsT7lFV5t26ePH9/v+deMahBIJ0wQWOVnib+831xpciaY6fRx6uKR1
knL+kfFNNuGY1DsGRbAkP77imgOxfFYGNivYfGErCH159WlLm5QdJI/mJUtmKLqlUhngGLYbD4eI
M1VDVW3lu9moGcR1jYmRph8SKtV9YR9Q6nPtNstJ3EVVc9ObuZHegU5wHIehPj/xy6H+s60Uc0xg
wWR4vyan6KEZZ9NI+KgW4h0n/D5pqeI2H9/Yu6WDawFkCLZnvCYd+LBvHyUCmQoCw5A+FU6aI0MX
2B8SmY6YpR7Ug+MlFcQOwCGoj1hTXnmqK2yCxbqgeexX1BJM99a2MVnaSaMY6/zJtGK5E4rKkqFG
QrObN0HZDtmhVDLj3oBVSaJUqj19fO9rdH65/gKS8W9m4iiFlnX2B8rnoDKHcd2qj3wt0giUNPcg
oriD9Xv0huQCYmX6zaw6AjcVu/zU13Ge+1ipO88wCwrmhoX1r40Fe5fDqQcOsYiyzPXKZtjeKDnq
5DRL8kcD0cVBdY05hJpuWoc0G8LzMLfXZt3vvieiPvl0yftEtI7d22r7nCHDh2Dg5mMTKqF7mgaj
OIfEPUN2bLzsgIlQ//PjR//ugADaZ8y2DHKZ8hHu8fbJxwrVAH5v02M/KsUn0SjVo5No6T7Oqas/
vtS7HYpSEgsEmvRlAMPk5O2loiiGCC296KmO6/ZLJfWvMnHtU0ljX+Dr2mdbW6mvJZS+/6wWSR08
NhV5OtZMq/fYMt2D79iEj4kwohPdmhuoWlNR4IXWnd04zqkhYjr3+bKvhS69f7RcmXBoxrpAYazu
t/c762M1ZnkfP1WgMgeEYvB5taGN7sP2uq8aoxz+ujftqM4oCQnJYuRMcO768VYsZrqnxHmk8Gja
C7QJ2VBnzVkhUW4WpvitOpgAfJpR68aoJ7QCwJHiO/Xtqh9hay+HbOyLrtPQnui18sttGnLqRJIU
D9IlhWdnwAJp/VlJE0jK4EvxTeNmgkxi4mo61xd9Fwvm9HHYbDoHk7c2MJGWHKXUqv6BOlzrf2qJ
6+V3meU2Kv1VZmrjPR50LnIuBeHsoZeiTBjGOM3nukiK5ybN4xw+ZILTL9kN0Yz3oNr81NgQsk1l
YwmJyZYwBt9ml74TbY84h5JahUUUl+1vV5hT4U+9qLtbqxPK1xSedn8HFVZ8jttKeSHqS/zMZ81I
t+jG5gfbKkIzIKnN6s4qXk+P5ljMPyE903YWbalh7ASoHCBUqnLyoPWw9/Mpim+loWMgK9V8Sm+6
Iq0e+1DruyMJLrO1qZhJBBgsQ2WLGDuVft8VsxrgxCyLrWqPc3RwpkkNFBel6+dm1BRv30ei/k+m
Llmndo70dZ+7qoyfSnp25XerE8L5AAk93VBQVuPO8oi6O4UALOcoNXLFB9Lt/uM/0O8pL+VPzx6k
sTW7Pil94JrhWZFTo3+p2rq8aQXnwg0SM8PdJjLs080Ua/1XgzO92qI/w2MA6E4MULbhp/sYhieU
zPy5vdH71oLqrGdVZd9NeTQzN1WZcD249EnjzlWrqT2boBbJsyXSotmE9HljIDSCrA8jJqygBTFT
9MAyyeIgR7DQ0AggvfD7qk9xySN8sr9tJlCTwJ47bfjsWE0W3uBCNejDdtbDZM4COi2v/lboMHF8
q4nKzz3yu2yDr3m/HyY3Np7GaiFTGHreQiyhFI0x+KZt9GMdZ9FAgRc9bpKqcl+A7T37Z9PCld5g
WNI9NxGR6kGnp056Ir21rDZTp03mGbPCojqiJUi+95Gh2LsqShSa+MHoidYYapn+jDimvkTw9b4V
eVm0vqKSCQAFy7Pu0iRyb7sWscq2CWXovAB8V/UG0G5y/FmvUdk5rP/YTxCGJSjgeusXm38nLr0l
x7tegbK6garKuKBnc+sJf+qYhyUkfrzkKUqph6yb7cXHPLHtRzcE7j8jmwBragdPJZeRUgTBeJHJ
pvexgGymrciSJrnHnXEcd15H5hM5dKPpdT5+rLH0+amTmm7sguFRYMVKaewINMgrPxTQog51wmLj
u8mKces4gl8EM8SwbtO47V7aUvY/Z6PRfuUaizsgLdAcz2LwxLcSb63kXIZDWh3Hqazxkphs2zfx
gsbsXxRWcVTHEJs8pSqTF6svRfErbN3OBAzo8eXX+1T/2aDFDQ9EHnqlnxdU3hs8ceFzkPnTtEeo
vLkFrCEL84KioLZxoW5l9zMU05DdDNjMz09pb+XaoWwmzLCYZCnZvsnGwvL1rkYNwnpEw+FyWhzw
zRoZLFZthvFGPGRYIyVJHaiw/IcNxCljZG9wonijkuxjHpW4T6MbxwlLXDwdnSA4Ny30EOwuT7RN
F7bmnTOPzpRu0spKkh3lqg1EaOb1CzrnhOglK0QRSxQQrpx4dZnGtFVSPd6VFBDWc2eEfX87hABp
QaG5ZQuZ0u6J4I50+7MMG4Rsodm2tz1Ptbc2zYR64WTUsTbv9GHxnzQJqi52o2XV21ToDBAyEwV1
AFE6tR89G2JEjqgjNu1gbDKsrLQqg19cIlfc8hfozd5Gwfs7mxL5e07r8tnQNNEfBo8XdBd2kzMi
A1FnMoSTSgGGdyzxvR5gtt4h33EGailypYPJqI34ZupUBUueuMtHZ4OIrdL3CiI49xLXY/tfJb1U
8Z28Un4riP8HhBie1WwbI3Su+em8Zui+PUjx2oUjTwG4qOIt4+257dR1B1VmaJ7cKI7Ho5Cle4wb
LAs2uIU6Xe5btbD/izJixoG5FAUZJV+jVqotg6ce8t8Wo4DMCvKElbS1GrP4rTltCwIsw7oLLK+D
p4X3uDw7U1JcS7l5X2UhPlnKR4odSA5rfl5kO/CDtLh9KvAuqzmvem875nBMFRtL/a1px8MmyaM2
v9KIv28hKFjRFQDHM158Nw7yWpXMk66rnwyUkRztXlsV+653kVPMhAiw43ad1INkmOSLzPpG+nLO
ovHKr3hfQFM66wuDDp0is4HVu2uAYHNZadXTjKjgR8N14T3FEoldXCkB0jD1+K9FLXJwun2QCybd
1NBvF4tpSJOnORmP8ACis4ittN6opls+jNYkHgcoiUizq17+831yWYgzNiAb0mV11TDNrSh0EUnj
URIxqPoEc+w4Uty7LJ+LO9uunv79LumFAIPxtXrfdENunUpDF8YjLEjxbZxSC7PNqA9GaENT0Ful
ODSNmv8rmsL03savFght8U9bW91VNYSldIjzJ6unHfEjr8GIpCqGezTGHdJ/srf9jrka2kfhXnMA
er+e4a/BGYOdBdTwjniSFGoJZja4j72sUYLBYYWgrXtJ0BpWLDZ9ZiYHMQMrBjVyli9ShmigPn7q
f/kJcCBfE9NgbtClvV1bkAXaceiz8qkbM8WfZIZ1o9RIwfWjxqsZjs+lH6nSeSk9xRuwP7CGKwqN
958TWyEDPVwaMKc2190TGK46ZI0jnmhzjD3jRNlh/oTduxml5aMgLfv541t+d0FvYZw6vHSCT4CV
VuhOo4pUgcytP2m9mdw2EpWlTEzrhplOc2NgrHUFdXmP0gIcwoSwAHUW8HINWDqVrZtoSMMnqyrb
htmRvbg1e1BG/F5Romonq8R+lrPrfDLtHqK7bsjqXoFKeM2M5T0IsvwU7ptNhO8abcLb1+1YaDWb
dAifzLKXOO6Y5Z3rNjWOCqTZM1Atk52ulcpGRmr4FXvlnPSM1vgWT732WLszZhgfv4u//CALCHeh
lPEumDOvGvbJYADksr990nB5OKsMQb72OT6GQWKhmsN3SySbBg4T8Jg+TzdRpNGQZB5fg6XX6o9u
qK9Zn737IrBashbP29d3xez17SMibdVrWi3Omb2o7egLR3G/dyKX38x4ts5sFi+TJYwDlgPqMSN2
9F+d4TE4hCrL0H1ZKigpV6/Im/TQyvu8vShNUsc3aFna/MGpS5f8W0/HC9epLWRlH7+H9YnORfkq
EG+in2OisvbdLaOS9ObcdR8y7EF+dR1d817wp/peVzkDtvZYtP3OkEXTXtn21+AJ+x9WWbDFYPOC
0K83ILVvIaspAPkQWLwfYVfYt3U1a+Y2JanT21pzqnzNsakwA2Fjnnn8+L7X7Dn8E9FXYSCGcA/q
H7SOt28brl7bohKPLlXZjN9HXUFOXM5FHRgiz74iv+r2HobXF6/CP3c0s/657ofZdynAr2FX7/YJ
fsvipYl55+JoDtT99rcoTUgWFXP5i1Yk081iwLeli0oPIUZVJ0OLWtvvPS8KMVMRxT505+zz0M6h
cbjyTJbr/FmccnlA2tf8Gh7LO0p4mmhGLwGLL9Oglsd2moo7sx0d+kDIST9b/PG+O+YonozSVX4D
UEZopq0rm/T7ZWGDa8EhZs8EnFsz2bwMp4I0H6xLPzDcDOyyTytUEab63KqdOW1isy/7gGy40vYJ
tej/NaJiyWGmJgC4hO1DMaW/fRc9jqnp2KjjBQuR4pJpY7Gbnd4LSGau9rkhlSOP6FpdvYbXuKir
YXVJljLRGOoanw8VyxjqIuovopvJf7bD0qt9mVvKEWQn3X/8mtfH4HIZni3FD+onPoHVPpfAF2ib
QtMurpr3kY8pBlhFIcL/klENdxE52cHHF1xvrK8XhMwBVwwLfer4t49UFKOQKSLtiznP3mEc5vLW
jsdkuoNwMRxZx9lnZtjWFgzX4Qub89jdfvwL/nbL7OoUOvDUkdqsPjCzmrSqVRv1MmPaFe7AvIbp
LuojbReWiaYdc0Z4+ZXB+LuFzGOGus/Tw4NEp+V7e9cJzJJCZJN6saI+wV2mm8UBaKU3A9UdHOMM
ilS8gAiGRWBWYfzr4zv+yzNfzhK2dMAWCuvVHVc07IUT1saFYAbP8hHbtV/qxSE46zBKOnB6pfsy
BqVCLOAE2IspVx75uyVtIO5hcIerJ18xLOu3t8+woVYnRdcvM/OfbmMmtWIeMw0nuNYLo+TKElvr
epZqjp4MMrzObS9iureXE3GJcRbKzEuZ4iS4aZrBQmHQVaY8Q0Loqn0vMhxLijDuDLSQNoTMyspG
5Qc0EsMAsR4G49CXMMyixEuwuvWGPDf8wYyhLQWNWYvi1IlJrR2cR8l7YlaWWkGVWnRJtdO7fq2L
eIu2H0cef7bhsuYBrSo83EHEQOJJXQ/4h4xuYm1Gayn6OzKa75NhTLsrrGjN4F7fbOM8C2pqPHuX
gob2ZvUshqSrmCbZFxL2gJyG6pJiomWi6MFVrOpDyvk4yZ1Tn5COLcZO7s3aLr/3bjy9YIAz7GGN
qtd+1LuzBYXMwtlYVqOxeLK9/VGxqQ9WjPPORSsBu/eJErXeuVf0oteC3C2VPQ+8BmXEPcPb1p1e
KPuIXSx5TLW6vOZY8a7q4cfg4QcTmIZgiQB9+2NgvcXtPFbzRSf4J8fjJQ43yTROQ+BotbVF3yz9
NCO2+uOP8m+XReK8hA5Q87jrmgN5lINnTaVdHMxirKNitzYs9SoGtW6aelDOAkLUTjRdd4VH+peP
kfOMXWA50eg4l//+jxHo2KLghNGnXqChZf/ZrTtv4hYtPLQhT22u3OVaxbl8i/AWuSD9LZX9+jTj
sCu9eR7US4ha5GsEO6gPevqyEqAvjzcwBeb0BHFfbuK+dvRtE0kGFlqZtkcNdvHZbZ1peMDjx34Z
dFL9/EaZbccfo1bdtHaXTltZM4146qFmxwEOO4mzwY+pOSRomQe/yurS25gyyZGNtMPCetemLvFx
/8Sa4Fofs6zbPz42CMrAeAj1iaFDAEXz8PbRZmlOUifEbXSVeSY+dV6j3ae53TDXYCaT+llIANIN
sOtw35aiLy8GSFXvk2eYxp/RW5dXlBirjZ8zjpoWLdIreZTZ5LIG/3jVlKwe8X5jds4wc2gJvwzn
bA7UTBPGBj04zY/PMqw+64ldyo2cUM/5KRFnxpXj71U5/ebB0PYuXQwyCap8vra3P0RYrTePlp2e
09AcifssKynkS2XBVgyYymTYFE5OC9ieCGa6fikG2yEyUOvOxMr0xLy4bWcRygXeGGrswBXliq/0
ntZqQWUUqvvbTKIRTy44L2enbqcctw9SnwM7hBl85Thdl+gq3AkXcQtMaCp0TprVY80s2ahGlRtn
pXIYY2eil/eEK3rxyStqg4ipOnS0O49NLseBPnEVfLfmojiK3BqN/cfbyKu98ZtHy48hu5u9fbHs
eJfopQ4ebpK9ME/Y0ZkjpHiomCH2YAlCcqwMC1l8SmsnjrVNik0Y+jOR5UMS5KFshfCbTO9GBtVp
iB9rZ0cvCKTRfoohcq1dAoOW49DqslPRq/Bbdbz74HDCrlbBh/JCOcG5ar7qbl89wndstE1WeF17
VsJEXSY2+lQQdtlmzMWSrhB+3I9jE2headx3o4stc94TCnzGh6i9cWPs37ZLvk0XGAN0S8Y7rMuX
QvRTuSMzebzF4JK6u8uGJtpFmlaPzwgkks/dABt102Hh91Nx4G6cK2HGiDVE5f50kwLXj6Joh19F
CP7vUzUImgWWarGvCLIa97aj1Ke8svDt7Aqdjpfg3eaArxqqAidM4fj6ePIl5FiBeCMDFqCzOzu3
Ju8EbKM0e9k42jEjwjfhBs1h2n78hl9L4tUbhvdNaDItjEVZszotyT2y8LRV4rPe1l16lF1a1hom
BHgm+56o02OsyzC56XHGWEYXqhvrtd+2zriTGOcjXx6y8Mxh0OkEnnZVylwFicLvYc7EcJuMzDCf
VSV32x8wpnvCYC2mB0e8SLOnbE60cs97VlEuWwRVZ5tRZOPkj0qK3WCgJaEOG1yY+eu+6rgdAI2X
4pP68SNYlc98cDDuQeooIZk0sAO83T56bZyaqPO8kwPb+HftOtbenhNc2zQzfFAVOil/AB+nN49L
78oe+irVfPv4SXZ4lT2AvSMMXF3cc6ZoxlLYPUnqc9QtXSqhkQs7LX84cZVGz1TSuYOZlqd9Bymw
kmeBdtz+YbkyIZEAG6YhsBXiaLH76LrWLzVnujfgZg/ajZZmU/oMAgRLwc/dfOjHILZq5TMra04r
3wqL6C5sYjXZ4KHoCrmZEfnsoMBn3udIi717N5yXNO2GL7OlV0zdO45yr7rDL7XKDmJsmx+jNjI1
v1Jkvz7z1WNhJoDeDoEXAPb6scxWSltZq9ZpJOi0QtOOqZ93p1lNv4XJ0IidQUO3t4q0zPaxpRQv
psIHzsjQtZq5xn8KDvfvpo3t5EZleJL4ZaeA8nhtAws8BfsodyT32IwKI/okky5/CBlZtm7TKduK
sRcHaYnoCG1WkXNmWG5qNntI31GxQYLl2d8sQvm0J60Z3erWzZJIbByRCt6g5U74TI5pYh5bMuWb
J2ZcpfGQ4VY8nDtUlkz343Gu/6fsPHbjZtI1fEUEmMOW7CjJkrslOW0Iy/ZfzKGYefXnoWZxLLag
hgcDz8IDV5Osqi+9IRi0eLK2JgN4csC80jVwCO5c7GWhhsMjeo+8Vn6Xc5I5ggH3GEcn5wLQHFPp
0Z5kBTW+qsOvZcIMg1uWwnLaokJo4j8eGigcNJwc5RnwIJ2dthgTlIhrwPKhCSgDvTBvcakulEr+
F8epiyZfRab85eOjdRmaQXLSaWLosrCVL4IZeAGHDDWJ7uoyNrvfXj/oP3A/cPs9Tq+iwu5r1kis
6rDQHZ/RkxOgWYV6K7z1xGJcbxcoAUYofM+gUjRV3KRprE37WZTWuDGxqrMR4vPiL5NSDfG9JdzS
OXRA8Ixr53RVVCyXBBkX/F1SHg17y6US+ivZiTPVQvqj026zapkL2ql0f6JSJbJfc6MX2S/NTYrI
b7Vw3qLMPMXbKVoImr3DSd50jhYJ6ctwavRPJIqp9iBfkcWJbI1ngT79IseVIx32o4yt3nkUUUqg
s9ShNoipc9R/q5rMiX7VUS+3xYzggLf16sb0Aq9NiL2umMdHj1ZLDMqfUXgVkQpeSbbfuSb5TSaj
HPDgLgT8t28ABoybubk33dpg+hrIMF732VBMo/vE5aGrt6bsgcF7fRc3n5JWneNrbmqrmmb5BA4s
QAbCNDSsC/w/w4uRkW2v3XY2DeNPaauKT9LsWgjwWahSEic5mk7oGs9y9/E2vlyZ9Af0/5IMIT24
VjkwhoHUv5HJXZvnoFgyKQOJyfszYINGDzLPGTcKamyfP151TRrngenUwruHk2Wy8dZ9ndZSpdHC
EL/VRN5LpNBcYYhDmC0G8kSkovzW1TgFBIMxVGmAHpJicbUrirbL1VZ3m03WTc1wW0/JuHexwTJ9
dRZJfyqqItOP7Nshz1DcLVrx7+/LRJMPDDC6gJAnVh0ZVUvdJIp75RZin6vtEWlUoRPOOCWdS+D6
hDer/6J1RIArCy978G3YYPxFlQ2q5FUecvn7v05pPjAG1bs5ukMSsRo2WI91B1MF+LHHr2Q+tOmo
ff34I63q3eUbQQrh46CByJ9r3D4DlnJU2iS+c6OkG0ElUnY/q51AohvYzWj116apl8eQATZKPlyp
UBUJjW8fEYBOV0dJzF5MvNLc8XSDuenJncPPpNFu/OCqoVaBf2yilw5Tn+b08QO/84qZ7tHqwy5r
Gays8kWKLSdBsMC7rbsiuRnDpV4mNKmnjtnDJz0L52tmoK9V/NuvionEIj+AlhDXytqlgBFrVuWq
cCh8NQdlppGu/Ql+m2xuFbWU9bdMtHETpKME0Bkh5wY6pbAi9/NQVY7YkbZPMqUSRFj7ES4nCq+6
OuX2tUHjO8HOQkQdvA3DX7Ql1p1QVRmcyrOluKu9kITbn5Q+nX/1Q9vdKxP6Ib7MYzgk6TL6TrOo
elismBYZ5jbUHqKiaguxg4GjtHd2C8Tet/U8Uu69IrMZ10+Q0A7KaFgvSqgpMt50fIRiJ5y8F/82
qWNPWyaoGjD8zKwQIFg1GoquruaG2fBdOWraTSISUDa9GkfKIY4ygMi+YpBabOE4FtU1PrZpXhxh
uLe4opI3MKuH7/V2f+eGlaTpmDiYrw7VZwwt+2+WC16u8IHMA9t1qkFwa82t6uLJ04ahzTFnusuf
WplsLIdaqgfnMT1OiFtL0qCuyH/OJoi654Tp5PwFN4UOoKASe+X3up6Mg2WnPSr+7RAtpX0rEKfa
ei5KkcE45wUAXcepm20zeMp4V2sQKX7JWqli+RANUdPILQapSSH8qUpL5jVDbxfO3WgwQ33qcT04
orVWmbsmR3/O1zNjgR5j5dX4aLwWPzmrHbkN5D47EHSJfwyGKsZsZ1bZIt/08dm9jGML7GWZ/zCh
oFW/updT1J6XMlzcudxV+UbxGmobN5pVAMGNOeznxnY3qbTQYP7nhWFusZnAKIBsWuN80HakmBL4
TTAY71KKELwTZB+hkolfOlVlnid3MDquVXbvVFeLVAjjII6kic3bKh44UU4e3ofz7QJJdpxAJr0t
dxMCnZlfZm7/Rx2rJPR7VNu9m9B050+yLYp2GzaDqQDGNlE0HuLEvU2Syd32pHfO0lvTwt3soYoO
Hd3L0dxWUZP8GqYp+lVNk0/NJ1JvzT2EdACm28ibEvu2n6y+/ZlNaP7fKw6STee5NtOf/VjTqFDq
ARUTK0TOetjSHEffftOYaVj0GwSVrin3voaIt/fpIi5MJksEgYKrr7bB0vF2jEL1QAKXCbxdRtBy
Y7RpMZ1rtFW+cFRICdCS8J6obMrvKI337riBtzo34Hrprhf7okiU3+A/Ed39eKu88+s4+wbdRZvu
PRyAdTevZ1gehS7k1aybIZmhwzBER1OLqZK8OXWdvdDK5tMQdXb4rFdjTmaNW0dcI6QDS+7Jg7Zq
bNBlis2f/VTJ2PznzUwTltQGjhEkJ87R2xuqdWixjlAu73prSG5UN4EnICWljjiaLRtlj3MxTq0m
+OBCXqlDLqPvUhDb4Mj0RalhDWUYpnZOe0TkMYJo3P+wgAF/6Mj4wMS8A1xjV7G5u/I9LtrOyKXS
VyXzdhfXgjX/Q3eSSk9CPb+zRqjhtx3e49D8w8Hdy7g4QYmY/0uR/PIr0HVPthzA49aDV55U9O6q
48c/5qLlTPRfhn0Lowl2yPrVO4lTge+tadzaszoEqavjIiR1Jf8qBAq8AUhJJOF2WgWW8SYuneJn
Umqm0l35GWts7euXp4tHbg5X8bLjDODTrfSsae+SuVemOABFrPYbUlN3RHfFGjXzs4Uq2EOHqKwS
oFVvZadurnucdZjUwWrwB2N0I+wbVECAj3U59KaNakDYKs9NppjhictQiY4NYlvVYVHTjj7PALvs
a5m6fbGhiAXgrRHghda0pLFvN3OGoUFu1HFzJwo3TX4khhEVZ8C1LnrzzDdvTMC9JbrRXNsIkiLy
Bykgi4cvUgzpLrYVrDsIXRpSHQrt8QLxY7poAVe78z2E3V48glgvziojL3Qcsjn8Eaa9I/wa/nm2
KavcfY6drsQ3WpuIOkwPQ2evFRnof+Qu6tjMNijrm8ONVaYxjLooHBeif+JqSrtpsX/KD2EX5i66
Arolfth4KvUbU0lVa8tgtEREJoworWe9wbPHsoouvxdWZnjMaz3zRzgkmnLTjrrdnJVstJfczIYq
AKfGBRSq6fGhtWTMDDEF4nDsOB61rw1m2/qVyvR2izP7oB9t5EDDQzRq6O1ZmU5qhyqoY8QMXuf5
p50ytH61AK5E5YdSgvfP7NQFb9YMbqZ8tRHohmIfGRKR4Y/Py0XARydpqRxJnQElWOsRjYWGu4Wn
jLhT7ELrXiKrhzcWwpK8wTBJQV8sIutYYAzXLvGLKoWFiTCMDBxKMe6qt9uqjSpmIy5Q4mleYMul
pUSHxh70+j/8GOLmJq61yjlIRK3LYOJGe7GGwv4+Z3UqW18dU2/6LizKKKZrCZM5brm4LDr6xrga
3AhTwy7Wb9GJfomIZNfsCdeIQY43gF3GbK9QcETKVyN+fUxnI9eL5M5TaL7stWRyNsZkwXIwZHjH
8AaJe1x/Ma4OsyHb5zRwosBMNMN30tTBFwNV+ivdlzWK7PU3cflBTubCQQ5sFXWQkVBbmeX5HXu+
nfB9Mc0EzG4pnbtGQNoJ8GchXcBDxNg1opYvhRN63yFX4Y6pGOXQffl4a11cxdA6kQRcXCOXMnQ9
6KWlbMOxC/U7FaoApzrKtnOHeA6cLaf51lsQ5mSDcCdc2UMSt+H54+VfGZ1vkhjWpxhCgBpwETX/
8vv+KvVHtGJJDBTvDp31Pv8zLVOxE5tyqHdMySA4mY6sFq3nNLIHx9eLXGRGMBWo1yGvZ4Gurxcm
WGkk9OWMWH/Ok17xjhHOu2kbVLoda+m1rjY/6e1PdhGwAHq+0EYvVQVKw4mMNuGDYeyjPMOStm6I
FwP5MLPmveka7RU/iYtT6ILEZTYK5RFSJVHz7TtCKhT+YzdYd86ILluXls6jm7WT9HW4ko/QzyGu
5eCDH4o+cq5MZS8LOQaHCwQLYA60XCLlanF8jDBs8Yw7Nq1bpEel0aovramWmPoMrsAppXWMiFF9
UcEf0bdW3CRW6I+TxFXHgRkHE5MNADOReZ/qR9iRvEStO5WfqmxI5WkR7Jn2kBIzhDEw5NIDia7x
aaj7kXkBot9GFLiK180pQjlpPD2qqmK6v1JNpn/MtIgxm9LjPg203JiiQMdA4CmGbzX6E8pwzhYf
cCiEuB213m2hjqWOw1jfeLCAAI3HAHJMvbaSDbecom0mVS3Ed70r5d2QRKAM/AxsodEFAt+O02ho
8HWv7P/11c7txM2kIYfhLBbp3ipwM3mkIV2rxc0o+9ICFNTOmP/MjroH1dyd4Zri7mUt9k7kTLeT
1eU7GHrlQa0wzSJctPvJlNqNqUXuOSkGJNNt/Mx8L/euVWEXv9RU+c9SgZGwktGvYoFtjalbOLmE
m5laBwV27u+SWcUh1oGCVbpa4oQWff349byz5iJOSB8QnVTWX61J86IcwkYZbrIa2YF4rPogVPUi
gKI/HDRSIj82nP7Kll/3ArmNAMIBqiQzpEfurFpjVVJBoHbr7lAwkH+yHEQAkegojNZvVAYyV3bA
8oH/vk1eV+P2W64SNMvc1SM6racwgFW7Q4UzJC24Ilb9DsGpajNpY8QG9ZCc+sfSZ1lz6c2AsmDX
Yf7y9kwLvR/qGveQAwB66yuSSnLeVK5Ii3sTdBmuW4rMnvKWPO/Kwu+9WqIxteoyhaEwfLsw8gle
GFpadyjbRm6cwSrnHZztuPHBdTjX+iQXr5bOM5PwxV1hmVmtdRykDZCooPA/5uYYbcbUTrZeji4S
luAvsqLW+XizvvZd3nxK1oMxwYKAmRY31rdP1+XeAOlztg8SzesM26d6Eh3Q4wUx/xkymDkETjfb
84MdT9WNTJXKvsvwGqk+17mk6VDPmvhBFNRjlLUUBVG01gDCkkDjUza6nVjfXS1Tf9bcaONWn9Bp
2thDmTwVCUSzLSHW8w6xW+gn9L/QqUwLOP93hfTs4eDFWR49e9OM+tWuaEPo1ls2nBn+ikVuaT8j
6QFmoOtatvMQ1GrXZr8kzS/46rWw4BDniVVHSE6WNBGLIg7boO7y7peOGlx8qyK9lu3w8XHE15Sa
vzs2YKo2NZZt4ogTXl8HhjlZ3OfcsvrdQBa+LVywV4GsDVCO+uD0ZQ3gwtAov4oIAngxiQKssdP3
8slJvLT88/HHemdv0Jj06J95ZLfq2sZW0UwKMej8x6kU2vykR4kGDixX/wyjnLv7bEr1Kwf9Yu+D
Slh0H2hiQWSx1ur1XtyTa1pZfEyllt2DANXkDqyh+kOJ27jcfvx465QBU5T/zWwMZLZJG1YnPC/L
libKFB91XEINGis0LdG2HzduiKsqUMpqWzToUvmekl+jpbzzoCCeFjFOtENoNKzSFSse3DCHw8wh
H0Omwbp6I7TK+GTOev/r48dcd5l5zIVb6QKbJj9B8PHticvwtqNSlPaBGmbwa71M8BLBWC258u3e
WccFlczAcklWnbWep+Y16DKXsXsQCB6YX3u1H6ybXJpqd+2GvIh4qJGglgHNDrcBrpLVDRnHOs4U
wHMOQMDDBybQw1kVLkoYeVHNuOZmDAq9oc+ujIMuvxntXNxmyazhcV5g76jEI8uqANs7OWJHO2cC
s7nrjbD51CuMxs4ff7bV7nzFe3IQaL6hh0zTYvWQGu2JTvajcaoST2yzFBtT26hxbZWGUR2g2WeF
T+nm/KcUkXn4eO11xfG6OE3oBWgKjwn32bd7xkQ1MG2aUD9pHupbMMe9NKyDxp17eZyQiTUemz4Z
9qNTGbi2KVbxyYPFm+GlbKm3IprdaSusdrCYF+AX+Slp+uEhTQtX33z8Q1c31Ovv9JiXUXgDi6RN
+PZ3agK7HxzntZOcHPWLXoRJEqTN2AWEhqzYSFfGjx+vePlZGCgw8lpSgkXVarUinU8VmIzUT7jb
zeKhK6bmOcIaedqMTq+1EMxU7TtKw5E4Gk5jfvl49VUlyvNqCOK8/rnMNNYNyqntjYquoX7qFqH0
ZtSsX05o9YFSoE2n4Fu6gd/q7ZoMYESj2POVfXH5ummh086nabBIXnmrPIynNAGYz8ZJVLjW9GWF
D6iV688emsFaULlmO1+5o1dn7vWB+QOhI7oCaOWsNiLykZ2H4715CnHzGYPUMRFCKRP6LGZc61dQ
CKt75X+LMW6GpcVLpop8u5swjFP1piqsUzvRlb8fnVb5Dz0JhJBtQx0/YUkYkfG1/fHjj/reM9JY
5b8OlDl3/Yy80kTJ2WsnJkTpi6KAPAnoWzk3JmqW/1ihvD7jIhtGXa55i2TV22fUkasYWjCSJ7rL
5NLJqCgnuw/VB/Q3ASlF0ME2ZdONV+as2hJM/8r7XtddaP4LL8AmkV8FWz2KbamXoXmqxOzhqWAi
8S+7zqkCKzbGTVHkze8GIRpY6goWvLMlthDE9O8fv+r3fwY+XotEGNFDW31ipaSRMyqOeeoNRUMs
zUh3NoLQCJKJQrnV2si+sZOp+jVFsXsPxC2EmRpfYyysG1zLywDmQizWOKY2I/S3HwEr+Lasidt8
hKarj9qEItAemQ0B1EnEiG32wPk+z+loFxBjUsRcvGGYlwslyg4QmevpSmh752CjJkd2wDAczdE1
b9+UZpGlMjVPdZ4CI5RxtEOfW98mjpfetWElr9zbl1sezThyLnTOWZXp19sXECVQfrAaDj/PNeQE
v5F59VXNAPYXdETklTvk8tIk71naUajUkwWtI6lHw06p9Co9aWNVdA+tTGZjPzZDvzFsJcI31Y17
Z1NEdf3dxmHom6f2KGH5H++8y7uFURy1D5c3Tc0L1npLT1Uprak8lV2Tv/B7uiAZBvpzaZm78z4M
hX6bhpgAfbzsxYflnma3w1OnUkfXdfWiNYJSLwZkIECMjMWOKbgP+fqI91vV7Crm+1ce83I9xu6g
qxcEPSS5dTu5RO9/AlAcnsp0jMIj7pDRN3Q9xggZJdG029Qc53+bE4LXZ0le6NJx4QZdp/EFDgFo
N7neqbHaqjuWnhXv68zBIrmyinHYq7NtXmtvrtvmr4suNGsqZ3bWBRsnspkPZWUuzpmmC4yAcD2T
31BwcuensRnNZCMbEuIbvfayT7Qr4B5PHuami5x3Ph7rtpb1th/sSLlysC72OlpH2EVQsi3sVxLx
twfLiyargoDmnXKn7Z5Tia8WYlAuekQ0EMyHvk6pjZknZ6eizwtKfSe+wkl7ZwfAeQczqcI4ZhKz
+gW9ltelMU3i3GPUdaOLWP8elihxuq0UaZBqmbg2pF7+xTehhWdGNXiR7AVEjczo22ceQ3wDEAbx
Tsiuz8ptaWT5Matcl9M84m6eunNlbqIYA9WApgQztY+P2MVdZkLIQQKCygoCHIPyt8tnWg/WDiWu
cwS4KdkNqZPtGzR7o73FrOzK+bp8VkyTl+dc8EoW2Ia3i/VGGxfhUKfnRFHaYwVO+Gm2auMHrL5v
HppyO2Q4YTMgUoSKz8fPeRk7l2+K0ih5GFApc722UaLX66Aqek4QzfmCRrC5xxpMPbaDIr/bkVWi
dQdQpA0VoEhDEf83omp15bC/c/AW8WB6c5DIF8HNVUJY2Lj+oNfunIwGB1LJKL5tH+NRKNaDC+Rk
ZmaJNuJ9DOd+MZUdlfBgKkU6+lo9JAVeTpF+Jwd9nq9s+9eK/e0uRAEEOAco8NdZwGobKCiyV9GY
eCfs5SfxORHOwLhlEPMOu7uy2CFaP4WYFQu1u3XtJq4DfHaabQSIThxcHF2QAkuGMAkQ9kgQpyvH
/Gtb1WV1KywbAh6WrCjoJswfdp3jjf/R9e4/t2jPz2d8BKshYBBXV9uMYcD5yodfwSK47GghLEGE
61Uniq3eeZKks+a0PQfMdhWJJZ/hBDZavrStnBZKfSwwCdBMVB4QpLnNJh3UuiPTO0ftr/lWXIRR
fgo/BISkbaLusG6wd0Qdxw7H8ARkzWIgnhnii7A16WwbdRC9n7su8DRhy+Tx45fwzsLENNphsP8o
RdbdDRsF/TLkBjp5ltRwc9Ez8Y25Q9rvERPHlC2d+6dIRMp85dRd3i4kZCqDLabbBg++arRzD2Cx
m43i3LaWlqOcr9UBoPRaw791TK509S8T08WbA51XeirUeOq6wHMrMGE9quPnLsvEH8BQTbpv+8Ro
HwZl8KzthJTQYhdjA9zMgd2WjwivKdXG0NLa2DRqrVw5Vu9dOlQrSzR7BW2s6wZFiNasezs6x0Ph
PFcE8/uuVCGeaQaSqGkb136epeMxz80QbpXSjyAMo3b/8dd/VSFbne5XBY2FhUs3bo19BoeMtlMr
vNOgdEV1NGNldn3MG3Tsg6Bqzts8LnuU9+JUIrbYO9Y3YTWII1ZmlnSHsVSK8Dk0pjb0FTPDuhgc
ewRQvXYedAy2PsMMiXI/o2dWB+E0Fo8TzgtW4NIQbu9R8JpivzNz8WkWUfbH6cg76KwXxp300IHd
idRI4kdXjbsoAKXiIutoIbXFuCJFghqp5NC+0TSZba0OwOcuqpR4CsIaZMneKltl32UuCutWiDY/
3F419DaI5JTxL6zYa/r0HX48aTIZSdD07HtsSJoGy0pLayJ/wY4ClPKGRPVJb4vPIPD76a6FFjhs
mJFH9Y2qzarx07Ayc7ppWlOftiP+XVhsRG4JJDOu5wfsQY0flVdo0LzSJH7++OO9FnXrj4dWNoED
uTc4HaskuO/KzNJrOzy1ZjH9noqhnveRq9j2Bs5BbAYl/g4QjSYIkX7e4M78ohPJhN8lXp7t0qaV
vS/7ur03EXMVfu+W3S80K+s4SMOyqa7kE68DntXPXUAPGiU/5QI/+W2Mj4sR1ozwlFM0F3m/gZUK
Ma0U4aSythVFt73eZ/WDaBvV3Stg2SQGPgOFTJOHvelXqKhSU8nB6GtfGTvV3LK1O+ZYTSL8eTC0
lzlU2QdGplY/tSFJH51cTcwtiqDquNFaVMq20K/zB6vC732rAOph4SaH74jAqF6zy/vU5H+QcTlm
Ne/Lr6J+qrctcI1r539JaNYvA84zJSLY1iX0v30ZKv0YfJC88MTc3FB/EugwJfGhPESCedhUmd8K
JnGYCg9Tod5DffZuvFhVyhu4c+pgBWGPpWpJ0+daCXuZ5wLQw0vLpG6G72WtLma7dczSnozinDKu
lw+GjObvCcSg+B5ktXWAOdW8fLyPL1ekGUvXjbyeaS8kjLevIhqNtipTLz/DwNNV7H4Y8k6500tf
NBPzrPIalPm9BVEN4rpjFEorevn7v3AnYMOYLIRNdc7twT0QAbFumbos/l0B7dL2ahNWzeHjZ7wM
s/TtQS8Tx99rPGdCyb1Z66ozuuON5ZsYqDeZMWtBlxdJYHQ54oySSdqVZS/LJvKbZcZF028xK1h+
1l9PmkNsca3YKc6DV4fOfYxccxkk3lj/xsAI0jXz/tlDankZM8/4KNug3/ROdleC/TsvnBNP8ca8
By09b7WneqePdUkGc0Y2DBObBmgf92H03TZhlZfkgley6XfWgw/NXAgdUAZ969KlHcWgoPwkzyV2
Qvu8DH94BUA2BGmbPZ6G0fnjj/tOMOfRmPuybVAmvDDXLBApGqbJqM8h/gXaLpkiqEMu6uWhn0lj
2knyjWhLjqPptz3tZIJSX2bxWRuHNr1SKb/37PCYuB5fwV1rW1QV2RScJXp5FmE47IU+V3dGqhkz
3F9QGqCsrwmAvo7S315lC5mSHJJTjBLXWsGD8ZiJeEMH5jQ2MdIMI9V6oT82eoe5cmilJ7KTgLga
wdIqnkOAKuEeP6jIChZgu4yhDfSkdtHVVgvFQANec2Deo3CJaaGZUmHXhokJryjUIlC7GSxGxzUS
waXrjO9GX6b9LpIq1M3BRaMasGnZWJ+90bnmiv7OGV5gGkz3AW1znJaU9q/D5JmJYox2m51r2WVP
apTZO5jvcDASY7ipqjk9EveOV7bWcvm9fblMQxYmDamiDY1wFTRzPbMLGc7O2UQG9MznBDqhj8aP
epD63laa5Cvj63YXeR1vWgi7uqk1TdGDENhUjsehNv3z2WJIpGPkQ8xatDZXV8rktbHTIBl5FqDr
MGqe8DDOMekaQdK6+l2VInx3JXO43NJLNxlGEfMLgOxrPhFKFUOa9KlzziDpKAiyo/fKS5ie4wSp
EvizcrySWl1WJ6xo4KK49PsWPd23n3rAYgWUHSum4Tx/j+LWDLJ5jm1f4rS+/fgTw2JZf2NcR9A7
WuIf1xbP+XY1MFU1SV7kcUs7c/czMlvkTdDnBkL9QhemGZudgEDcI3HZxjq+fkOKhrWIOmE+c7Iz
7xvyc0qj+pyoerpFplTBdSFskuxglXam/uG8NTYaOUnvbsoU5N7PVg9xCLXCGRhcgvuvPKCMIG5G
FcNCsI0t+Rby6+NRHSFkPonWEOb9Ituc+pUFVY8XoSWd8ZP+FASUm1GvJvL8nu5dtgHNpUw3uHno
n3SRN1YXoPCkotZvWp1ORTl5+rNCjUYgoLHwRI3bz9glmjh1WrkR7nDRwTUa4myX+koSOl+d3ujv
l4Q+PUiAMDtrGKN2Uyc0fjcD5xENFUjx+OApKmKpwYC7ofoMrbZV/ZSUMwyqQc4nV6k9Z5tZXv8S
mdhgblyrVB/ydlAftdHSJtu3CrMPj0lSVuGdHQkXgHCsWafcDZsC9cBM+2oVaTMBfNfCz0k5QtrM
0VaQm9Jo9T/ko5bxpeAYlrelsHB1hTlYv8w4jPyUHd2zfadqzS3nWUFDB+L87KdpOcVPsmTeauDA
/g3/yPoUm6KeAsZI4TlP6UchxpqmQd7TpduUddbcIsFaJkFcj87ZRvD/SyiG/il10vBXn3pa5tN8
L/JjrwvxrQIK+IfOpBZu0byuxSMaDLMR5Cl1gJ8h9GEEOPy02X1h9OFwn6hD+YLqD1XUpCV0f2vD
i3ALyPAqQblEn8R+ol1YbWKvUVuE6YvmZYae495GWpTUONu5mBbhNOZFO4pEYX5y57D1ToAeMBCg
k2Tfuvo0PNPtLJMd1PfiljTN9QJpY/BBVIjQnZniqT7Zc9G2W0hhovWTxK4qirPlAnAwJ3N8FWGf
H5bjlD+7Sh/Sex4q2sxT73bbGbLADYjuXPfNQe2Gx8mFGbiZZ8zttzJM6z9ViH4m6Z46zEEZOl32
3DE81LFXKJHMN/tGc55w9A5fBpPy9hHa89jfumqq1IFTdWG0j3L8bWnITL3chHU5zUEFtdVsIVFY
LducYdtP2TINCRqm3vk2wU5yOV4C4+A4brVx0zFtx4RvjDRqMa9CNTumA6cGiVqjTm7rvfatL/BI
+K5Vtak/CFSuu0eD1/+NDk7Zv5iRg++mj2uBXh4jkQ13aq/J8ocYwASfmMTO9NUGoNNb/Mgb51fX
iGT4r4li075v0MycdzmyGJNf2W57U6qxN/oLScXgE6FuaqWN91CZobRuUyHVEbpQDy9nklh0B8M0
UDVtQjxG7pFHtPIb/o/ZtsWWY7QD1BjpTmbkSotINLnCwQ2pOL/kVhphMKhW7TGbaxDdc9tOs58B
tVR9S+Szs5lms3bO6O6Jku+bNu5GydWmD1pZDw9ynmftSPmj7IGMW94epi0AuFbYOL7E3RT3u8Jr
cVLU62xCsBghFHG0ZyBvT71ZefKe5w3L5yRJRqrJTKKlp9W6/RkWiNC2Zt7mf9oF1HolVF4kDERt
UBz03gHV4HK96i8atEsqXKsnUDy6dQoRK01hxISox/UQOG7MGUbcPszC9Bqe4SJ8MacCXIzfHuk2
6OLl7//KVEC8CbenwDvbWaH8Tkvx1NKyiDc6tmHNv+b2FoLolIkM/5b6be2uqJp4NkHHcdE16ctd
Wc35S0RpAzJ/sqyz3srpSoJ7mW0zj7CYuPNk6BKAoXj7dDOdJSTTdCxoUIXeAmxS7+OxLH7DhNHu
NdmMN/AajL02W/0UNG4X1v7Ym98+jtrryooZN4gVepfc6nTGL7DbDDlzGFL5oz4Zpe4bFUMwrSvj
F6XMkp1UE0qpGa+7EXOVAcVHmXf/PJGCuYH/EL1rKH3eBYkxL0Ga4jyWPcI/rsOdmujjHyXrGFKk
ksB7g2OpfqWevGykWmgRkpDyxBS01Dtv3z2+dSiJcUucGyMu/czCHiZxavGpbmpyAxwHq/sBB3J3
MzVZ81KV8J9pd09A2Eyavf+aF3K+Fnl2ah2SUbiNb38MUnF0DPViPLsD8ppTorUBQg4tGhlW65y8
VrnGqn/nXDECpL4DKgSoYA0qBp7tzFlnTGerymB815F1yI10+DK1ZXhNimB9eSwbjPk+7ZBFeRIt
grcPZyeuEgpXlI+dJXWx8YzWQ2+yxrrTc5L2Luqk/Mz8Mf/z8b52+Wf/rjdY1kRXmGk+nC+mIqv0
Phoq9PCkXj260OLCh7Ao2E8cxObrbERiX4m+FJu8oN76ZGA89PXj1dcveFl9Ma/gYIN+Y+S7fmgr
7CvkGh9pAqEqnxelc0JmrT/aTY+tzceLrcsKeEu0uMCpkpGjAGKsknxnThPDhuz1qA+tOmL85EU+
sMXR3TJG019MUUXRlSUvpmlM8inLMRiEd4yw/roHCqRzKMFb10+5YiAS7S/abQaeSYWTkJbVuTgA
jhy0L6U6kquTz8/eBryM8VIKncmndIU2BUisOWgURara+2JM3GQHsFe/s4zQJsAaQmmCKEcOjwq7
93ZIpiHdX6KA0/9WFTF+nYCCfs9Q2rMfP36hl1uWh0NYiMJpATmvyROexT+pu0X71OEO+d8CVbyT
1AdPaTtOgTI29m08D8mXjxe9wHSyIBOkRSKAbg8I1mVH/xXs8k641Qxb7AmPchS1cokkWtA5sWDA
2DnWMcLxe4OdZQ4ffpKWc+NqFTZRjSKNvYHjeeVrdjdVe8rZ8eBNZDkHWC3tNdzrEuzfHqxFS5WL
iuwWVch1sz62wMOkdaM/TrKoUFamV9Lujaz9R6g5pHLW8Xit1OC0GtfSuVpbCvrNhv7Y100y7YrZ
+W0BOIsDrVcZcnz88t97KC5DnocSlsO7Pq95WpkNcnyPSqHgcpWKIjo6+GtNV+LO5b2wrPH/66wq
ZPDySTaomHFQC9QuvBhgCD5qMFO4YeoDjuzjx3pvObSwVdxPFxrQejiHzZNTje5sPMalXpCyVfGt
9X+Unddy3MoVRb8IVcjhFZNnmCSRoqgXlAKJ2AAaQCN9vRfkF3HmFqdkl5987SYw6HTO3ms7afFL
T/LyWm308hVS+EbGvqy7DHmuPkizsvOS1OSmEeXDy6DVkRv2VDWf/vWRqOovjp9lfmJ8ONtOpNTN
JqOH/BiP0iA/VnUz2ya9tlWaNebPjwe72EQW7MwCN6Kxq3NEOVtZXZCshk9i46NV5apZJ6IMfnLx
g2DuK3u6QSSWPjppVr/NOL+GK6eCi1VoGRz9IZ5pur7s1+/XA8QC1pxTj3jk1kTGYIBv3MJM6Adh
FsVFtOvqvDwYkTsf/v2h4TlwAkYLt9h734+L+Qb7o9dkj0nXRLRyyAjalJ6KH2cilx+rfLnWD0p3
09B2pPvPmxkCBsooCMZwpyK5PRvdIxVPs2qJdSujWGoNOUa5sdR+2K2sDyppr9XkLqbIMh5Haz5a
tL1gnd4/LdLOKBGoCh9BMfvaMRkMUW9HFRWIZ6CQBOuPX+7FLAHetiivFlAXSRznHDXTBULI0YvM
0CbuBJUTYf8O5vpaaNcFjZpm/CK2Ww6WGDKt8yOlbScF+6yYHv2U8sh3QsQtOMPSj8nFa3p16xZU
0vamcoNoY9G4osY6uFLKXekE07HwUqcIC3do532UOh3QWaeGOkNGbzsk3HqnZj5KVxbNo+8n9b7S
9cYgjkxTYpX3M6msgDC41YddyY2+28EhgJhAnJ37VKkm+5GkLSyKj9/sxQ8JZY0dw+NEv4gkznsl
DSc5r4Ow8Di7mocaY/S+GSRV7qSrrpFPLocCX0A5lZgjQAZgv99/M8Nsxrj+kuYREnf3mCR5YK6G
tP1MFqCjth8/1uVJ6w/QHgcUSSncjf5QM/46FiC3Tbk6ms2jWnxvu2hsi7032IG1AivTNW+B3mXt
om+ZnV1iqfoLgv+Zuvk8UuwwolZAtCjnOSnXeutpnyZdSHPlyXZENNDHNjGFdjz/ymKfTgTBk+ab
w2ltT+9gqrdat4R8ZlrSynuJmUdc0bNcrK9LPAbkocU1wTH5nKHCFG/y1BXq0fDaHnYi4Srw72v1
MJpN9TyZXr2xSdHeZVSdr3wuF4fm5dfDssxMpEJ+cUI3AiHjiPjGxzqhlge2saZxTjStrVZNqst2
J5J4vhbYcLGkL7OR5iG+ISYoQqn3H46SHCo97NGPhjTUuNPoaKJJqTPSGTiuDXclYTTbos3/eSth
XNqHQCQ4DeDFOftgm8aJ09Rq+kfTIoM85FfVj4k1H3zsOS8992NilF3zWkXlYposp0OsZrRrdY8T
3Nlhp0/GJusgST2WipomEWDIOMKg1wqxjQavqDcfz5SLOz09Sw/xCDxANg+W9bOnRGuEqq2ckqcJ
qfoplbSijWTIbqj03aZNtXPt1LhfwLh3FOqcveKR72QztFe+rLPHZuta8ta5kS2AMa7zZ38GLERR
BVmkkV/lZx2uFESmaKSa5G4S6vvHz3w5Fq14kkZcNN1/boHvPyhPOrKo+NBgZevtr2EU0UbNzUy0
jTfpD/86FhmUNO8WVwAjnl8zYVZoPqLJ5OhHDsTmfnTgl4PHbtZd7aOt+ni0s/nJW8T9yTEEizXf
LKLB90+2sBtdqOxI1IvA3hfB1D7o2STXJAX5a9MU7b+FRSzjsYGgD6YG8Oce9n48E0CfnQexe3CC
Ivja6xWAHFAhEPkUu9Y/Pxtj0WHndoNgxDl7NsPEyz2r2TmU0vma+tJ4YPtsj1hNh1XjDP3u4+GW
VeWvG9v/H403yfbB+YbDx/tHy7tYgXMjeiNHmbEGkWSHmqNXG0vlRhjpGvgD0c3omIJiFwWW2H48
/Pm8/DM+SywvFusKVa6zI51wQdVpXeEfyM9NXhJfFqe4HPUXrvXixe+1ju5eYOYryyn9G2Hr0y5C
5HkUs61f+VPO9pv//yV0QqkJuQu88+ya51g0eEfqyYcSvPbaUfP0C4yGt23AMN5TdstRSgFS3udA
bF8/fguXMxXnLWR7lv8AOdI5Sm6mRdByqHIPGk7wI/o7ksETkX7xKnnNULz8nue/N3sbH7QOH8Hz
zxYggaGGSwpD1aVdbweVVms2HuJqBzXs3AnJ/cePdrar/XmrWNV4r+j3OLIvj/7XCQXqXOPkk8Hn
bEy2RTkxa08+UaMro9WbdTPRoV3xVpsrw14+Jh1Y0vSoAiwar3PrDLIYSCfRaB+8NEm+0TgSoTur
cTtarb4C02lcObpfPiYcBs6XeBk4YVLtff+YwUzbSYsH69AXNpnUQ2quAzvpPkdRGZE1xZ3sQVMm
rZ6P3+7lh8OwXKypz/OkyNffDxuXkb6stzYLYZ/ujFg6B7/lVEZaofvp46H+6wlR3PiUd9i3kCm8
H4prZtT2nbAPk2z0t5bu4XOUUZ4hoN6dx5BC2XxLamg1Xnmz//FLQvX7U/bidgTN9/24QGRHnZa0
exhTTiLEVvsngBrTqm4EPczoWgguZST+D9/PELCJfz3o2cmEjoNJLgtIKIR1w2fh4Fo41I0LFwV3
zBCEYxPkQYhguXHuEJ/W+k9PJC22IMvrDnrZjxEY+9TBp9+bA8wLtABuszJnanukAXDBC9syE9NG
OF3z2SvN6odfO/ZLnC2qW0uf9Ec2tbFdmUY8aVh044GuYOxU6kG3RCQ2cx8J+WxCKZtuBqE1/kNf
gZrdeElQO3t7kmWznuwoMr8hPU/7le3zqx1ns/KKrdUrvVr3TT33XxGomdYXln6DABRBxEWoo3MR
YZkX0VOFbInAy5JMnk1lGPHXsjK0eG2KVN3VVllye+CB7/rUNeoHJMreQcvGkT5l6hbeJu1t+aXg
UPLDM4X3pbOjmbg3K9D2QxNbbyahJD91p2+1FXazskJWraVZWBdAKcPOqplFCA3Q+9QqlxvIiKk6
xqpNHoZZmO6d7wpABQ0+7Xsv1ePPOvyol5JDFPQQXl/o2U1wzCKnS1YWsYXVCmSgL54Mo0QiPOSD
/Q2SaENpzTBmuYmnqLN2virpAYtR+9VIuzA3gyYdYz1b+OBD/nfqBBPch+UpmiBEjVXUp9SbgqgI
k9zqb70+oLWfwe5zb/2Iru2KYp4WPdRuYrq3STbwWmciDL4o2cTRTvR5ctuQL9yEul8Pv/LYIU0V
YYYCGhJrvzLPIEUFhVLxEheZXyB3aBqpf9KKGtixU4iieODqYms/c0vOx1bEfvBzCHKRbcfElGLd
9xoSyEHWY3DU6la/oYJFL72dJolcqhtHODEOZoT70iPmJRRmXdhbw63YexrdqHZOgjTqHp84erVe
9milUebE+W6AIzyuUj9O9V+1AdfsVvfA+28kvQf3rQ3SOFk5c5+p+0p01ryJLeG8QUWFPecJmFNe
C6SWTkDXGs595IyouXx3rvKtBylrDbAkUl/1ohknY2V3ln3TeTQ5VUj9Vw7EKEyj9ipkMH+yCUKa
f1D3rqZyIyIlfoIyyLoXc4q0H/XQMXskTg/EtXU0VQUhON0M1oUQWSqdcdWoqqNXkOjxF5lYXrnO
takvTt5UViSk564+5axnaa6vOjQVbUhFNNe+MBsRHBZm1R8H7Bcw1JO28X7lnal5VKB7r9mS4NRN
QcjWljznmUb5NkdKtjRcOueXTma13BfdAHuroloYNjisvnRuP1v7ESrqAxJCwzu6rVbLVZVOxWsj
U2lT1a+ltiFgVPb8bW3RPYMdHLojccBi7+VdAjBrcir/FFfVIPflbGDRZqsY6rAGPz2dCoIm2t9U
bdL2d6/Zdf2Q5DUNgxU5CH299zuncla2UM2hJN+BKs/UD1MIjxQYvhYMOvCwTnPqG26vdnGfD2OB
6deypt+AbYNxXaTUmUBETqmG0Bzy6YY3a7YPNC5tf22kjvHcNEP5kDqa62/jxh+rcDIrJyUBLc+Y
GO2svpQu+aLgKaugCZO6VfFtu0QjwcfpwBsaCLRN2r5cx5Fr6N4tLUNEtW5fpcEhwwv/VMJTdcPB
i/kHAmtoQ+W5MWqpik9lC1O7ODY2eXJI8F3zJLTCgkNYdgXyFVok+aaI1Jitp07qXwMxa816IOwI
FBe5QJS6vFQcfKshFLEj24xKwDzDaCb/0LR3krQA+0bK2P1eitG/h5hCD6+1lUIdUth9tvF63sPP
ZsjGmCq7ivvV2FcjLFbwkUDV3TGywoaaS7ytnUbFJCg26bCKkd4Q88YV9VWjUfs2FHHwc0RA9+g2
lnRWy72vQocTjL97lbH6WLAoT1kXJ59ntwLq3gcDC0eRJMFXTeut4mAmeiZ3YI7mQ8ZnSkcoqqLn
MS4kSl1fpd/H3NNvPYlNYq3NtbpNzNyPV8k8qX7jK208BEFbfSs0JLLhMJm1h/pX63BwBdZbo5kt
+Ey3lXITiZpCiRq99DfJIyX1vsqrgiU5smARAhOvJfjl7Xk7IyMKdqT8AuDoml4zyAnT+ZHmtsvv
k4RkSKgp5vTJJDImQc3kqOI+SPLxK0q94lOWRum81QJXVvd2JjX7k2VrtLZCjpNRexhBnb9105JE
1Vi5zD8V4+ycpm4gUFXTpvJ7HXXji55IJ9/i/w3MLcDY5iZZWk4EzXb2XTvlrhEOysWv1S9lkp00
ZvfGK5Gehh5ijMeCSuUrsDpDHsbZG+BKyZZfxQZKz4XU8IuVAkogVhY5MMVWVrHWh1FXl0iMIuDe
e6vn5YY5xOhbOFO2zYZji9veGdwn0qd0PJDSCY60b2Nn7bZ2Jg5NJIf2YHEv6jakBip901SBRu5U
phDQFVkrb6y0L3Cmu2nSrtOKVMCV09JLC920c4Zbh9iV+4HrrlxnetnqFP7EIuuy3PSmCOJg3PpV
6Vo3No6531kTobVLAH0D+R9El4XwFNrPvrA9dJp+WmSbUevVq/JF/dJZ4LA21Be7Pfc9naYEjHw3
jBIn/yTSqFbIoPWiDw0tVyjwA36sHaJ89RmtFslZUJ6M+6kiCIFALS6AQW56831Z2D46yYx0vNDg
RF+GY8sRhh2nrCCykkmkhXZudB7LUGD88uy0HKDhD91tp/nNDy3Wh/zG0of21RDUWcK5AtH/RRcF
bpq+Kf1ny2lluzIG0b9mmjHmB0VcYbk3jTqKT/wTVrCqtTbxwtZM1L0/Iuk/+Uk7/Pb6GDdf4kqn
+2pUXV5v4rbRKRAWwjL2OCyXKKp5AgOZ2kZn7tLZ7z47icpSHpAb07q1It8njDBqokOOuPRuUjXK
5qTJjSzs0CRbryAPunRH1nyUr2Xt9pugahGjVKj9Xnv2k25b+SPo8SEe0SE6+eDCn4y9+Ftgt2jU
KMKb2ZrvuQ9WTgzxMzQxqSWHsRJTttN0f/LCRukyPSljKm3KfFZU7ot8SDYIq51oV3it9TVN5Fxt
OpKECEBSE+eyIJinL7CYR7lLR46RGzJDXYoxnNMgrGmj4+1FEOSftVQbrG2MXs9f1bPn46s16OyX
iLdv68Cq4mNrSES+1mTY+V7lsf+aBCVuLmD7vbsVY5lVK5EkkWR/BaG9zmvFrx5USdkdcffgr3Lw
HyTPEiFLg6NP4WspkeCt3YkDHhpy1Af7AqYBp/baNcRtBKQ52sk6IrovraI0O+SwG5iIAy6FkGoc
POVySpE1wZ5Pqs+u7RjDMeGjR2ZbyujRmxOtCU0tNhRU6KD6TQ5SjsXB4SjoeOw2x8GEz6yGggmQ
E1h/0gs8CWRe0vbBAKqrYtMGMQ6AFm3rjBx35khXSAjsoU3+sWy2nuKjX7vp2OvLR50J6s9xvClt
P9ExS1ee8YDLJm9xTQkMlHrQwW6anCQ/5eM8+utxbvN7tzKr5iSE2a1bmE+CWJuqY/629Tx2j06n
gnZNc4a/wJsd8VQKsjEf9dqIhhW2qI4JYGKg2w6NVpERbLWJceDeq4w8HKu6G+9NvCf5wXQmEYRt
hT2fBTypt3HX45oOUYIjUlg4iJyyPRPAPAyUqH2u/GZsqAH4fbw2+iKrtmRneMGmlUr7lFMCtr77
Cf/PYY2VJlphL3S1dQ1NTnvoatvgaMDKVa/9pmZYqUxR3cKGbTmmiEL7LKt5ePSboKCRLVWXQ1WF
Uag1Heu3z+EUApHWldUNHRAzP9h2j17bCCp+ucoYJnUH8tALVrSq6+HWbgXHGUpwmfbAyZqjlxPL
0vtC+Iv2guHXir7Pg2zuOojy3U5rYXtdMc/9132bDggVGgqrgAHPrvYOLNJWdbF9QN16nHvkQiZy
zlWkNHuri+ltsXPuPr7i/ykXnF99YfYHQKWhg+IOeH/XHmB1SHIErQN1dC+7sXAMWmvBAd7D8DKh
CjcTH3KZkTTSPEYJy1BYD725zx2tMbckXIGpdTmTPKFciJNNzBLuhVQ60990IfkVXCNObvQGWdca
toT7aAfKLm9g1Bu/KD2VW3NKpuTWc3J+vI7+nLZWvYKi1GpcNj/XXpaaJ3McxAgFAFz5ZrKLnpfR
5tmq0Kvy3h96FsVQI/5u/J7XiPHDavbtN1oCkX0wROI/6VDnpptKjs6z28GTCEu2kDf8UlwCAzfS
0m1nz1rB7ctHEMEclR33hsYHp5sPHXknVYHPpwPu4++kYi4cU48ovwPMIb3bUjiZT5M7mOXWIOjQ
2CSTmz9Nga+Sp1qLJrHmSggz0Fa4ftkduuhKHf4/6qkoBalBQbtDM4m67v1PSPOzpqIbOQe3DtK9
mc7ZgzYPpBsXjTt9NRtyfDwe6mSmiqy6PvI4r6i+to86rugrZc3LiipSIOSTi+8R4YdzVrrhCGMG
XYk6iWDGft/UykQPTroXmjxkXoIV6nurzJ9ZEkXelarRfw0NYUAH5wspCvXu+9dg1HGFikp3D1a8
nEE4am/Z1pptQLWbY1VUqm8er+nk5Vq//XgW/ddPQDEX0C0pMkjv/oS9/FXytGw66cKb3AOFbfBj
pbS8kM84Wjzdmlpxh88UIglJV9zo4COHQO+gmXas8HfgaovxykryHxU06Hr8e4Hf0RJaVpq//x4S
fvoYGMdhmvt2Vw9lINfaqOlHNRZ1StUnG6/Zff7j9S9AP2hCKFcpT571MtsA3nteDc4BnLO5xtoe
7wYHxivq/ORoGtO4axsiiKzZFp8/fvv/sWyiNEIgh0CGSPU/P85fD9saI2j7kXpz0HX+toji7EdR
IyGckkA7KAJCl5CFWfz750Yvk2bmMvWYdMv7+GtUyxRRvNR6CMLAm/6jKAIr2fYm9p/B9IZqzdU/
XtkYZIDITnNwTXPwX6976R/wLwPu6vnwkzbOnQfJ8RDk2KhKYFYnf5yGBzl0Xrlqkyb6FadVuy85
cYorm8ZluRTuDq1yZAaooFBXvH/0EgNVwWXcPeSKW3GYSRalFZdKQk6DdiizMENBuxpNTvdu2ru3
4ICLf66CM5ORa9N2xH4bnK95leqtoE185wDzzUT/KOMDAoyb3CvnK5qEy7m90HNA1YPChOppniPo
Wm8AvTezrijqj/3WKsHPspr7FHlEYhfyphcFBoiGQC9vG8g8k58IBO+SLTpc/2bojf5ag+UidY78
woDsRbyKi1KBRf/9DwCgpjSIS/QPSS2dndlw4AxtTqg7twjmEzHYTXZM6Ck+eIXsipPSgcyf7BLB
+kkACliDIeZ2nRtps9FEiyD5Hyckfx5zkSwtJA0wls6mBhFRMiJwOTi4eJJvpUmxdlVqgUNG5WTc
aOAkVo3vpvuPR71Y85ZRqV8vtnC4cefdCqqNohWq9yGK2d5D7HWjHZqQxn7YNtETocht/8qIF60Y
zmgc1Tg9Ue7idna244yx70f+aDqHzJtMEtdLkezTSY/ChPWnujLY8tLeHdSAtGFQZaaz1jHW2aSj
qdQO4FuToxaU9uehteabXKQmOq25GOnTxt4v5PrNLhnV48cv9vIxsW8u6lu2VpTI50ktMQV8Qk2r
7Bh07tH3RPRKeM6ivx7SayyNi6Wc9j7LGQcHdlK062etysBv+Qt8lR2Luqfq7GZYoLnxrI3YM19n
u9r0EMOaK5/rf7zZpW2I7wZ9BjrSs59xbu2WLkueHx1haEnYuLF513i5PCVxXMyE16eGolI0Zck+
1nHt/etGwjPz+YD+MghwJRHj/WR2dGlyWrOJ6xrwn3YlMu6wpfFGEa0w5D7D34hgBAMBrje3//Lx
b3v57Hiw/1w5IHagoz07/rNmDOZMJ/oQxQ3RN2YNs8gESbaK23g4YkisDgSADHIldaW/fTz2RYgs
xyUwcGDOuF8gQjrfRywuf1MtpvSgT+X0VMR5U+50oxu5X2a0q5EWBvXNWErUJW0iuujrYDooFmrV
C4tyCfHba7ur+jJezQRDFj8Mf6zNE6lVsb7LRWPtXZWP3z7+oy9XGc4Zi4KJeb/Yc86W3rocNCqc
ds1hGzctpZhvU510W9NpfvdjYF/LnLycewzn8H64o/Gfcw2T0Y+0Z6VbH4oYur1N+fitgzWx7Uqj
zcKPH+1y8jEW/bKF+LDgN88eTa+I3BsrZLWxjXgxV+insCxaLrmTxpimm75p47syEsOVNvPlDssb
RUfEwo1kk7PC2dK2UA/YU3vj0ASiH4/Ujs1NZ5X9bcqh/UUmXM4bSPuYlYNCRGFWae1rU/WU1dE2
xP8q/MF5BzIcrgi9DVBqZ2+hnjTKSZ20Dga4mGecqMO9bcVWcBCB3Zf/5qTUCXJCZMzHhM0Q3ej5
k5PIMThlhRSHEh6qQ7LUG2Of8uH5B81EskBGR4PRe8L+WVwh/F58yD6rLORkrJT4hPgL3i87C9E2
LbnKH2Z3LMzQZO7cWiUduMrs793au5L3c/EhL8MhWTBIX2YHO78hxQQRj1QO+0ODAXtdd1P2gJkw
241Dce1kfvEdMxTbMQJSlBJIuM5uIo6N3zydy/5gpnq2E7YZbTLAXysBhichj8e8E0bc/fMvuagN
OQ8s7xPD6PJH/XUdQAridYiD+0OgysFfJ6Vb9Ku+wJgU0p61i308S/maSTEWh4+n7cUSjrqQ1RPM
4KLm5FT8fuSampTn58F8QEIWPdtzbH6iKG06Gyvq9fY4pR7JcASCAc+AywRn4ePhL9/2Hx0XpwOI
taD+zrYvJUSjca+1D0Q/BpjddS8JC7uojt2Qm5u8Fa/SgPT28aCXXxMqx4XOwr3L4QJwtmKkY65l
E3vpoUrr/FgYTm+tiNnzmpVGFS3afzzaxVQh2B2zDBjsxfx1YY8cgoS2h+E1p1rWg4CeUNOni+OE
LqlbDq/Ur3nD/zwkJtxFoYeKFQXr2eeUloQ7+cXQnZDoGfRzh4IOY5FxQEBjPsbHOpbdladc3tm7
A2ZATQzaDT6Bxd59fqkgj6SM+JDUSSfM3dglHUTaQ93RFn39+NkuYlQpiSGYYsHD2cGA56e8BoGD
m2U48KHjVPUh1Vq3XKUUqNPfcTu6X3ynHadgNY9DCkwDi8uLzvcrbukaZQ/0oof0V1V6gxuScO5d
00Zf/tjesvZzr6ea4aF6ej+d4DDATIuVfqoFJdjQxIwcmqglPvlqGvaina6U7y6mL3p3bkkLvt5A
gnTOkCKREVbtGNCiLsbRO7bebN910nkbDSPZxZFrqE+ZtAiq64ds9/EPcTGLAiLiMTJRxfgjuV/+
+7/WLMTQTidIOjuRptm7KhSWhUDZGSNX3BBkllw5Z19+YMujIqf1Ft4NdNL3w82dlft1VFYny68a
+6vmVXqxFQVWkitf8uUrpSZjEZBERxET+bl1H8MS3WdXq08FJ5p02oBh6xfks8qfhTP540Hj4taA
XNZE/8uN7Orl4/d6Pj6JDgs8AEMaF1J0y8sn9td77dNYb9gKkxOYW/Fi5aZNkKQDnd1c6BlRU2U/
8CDPO1vri3j98djny/GfsZe6FPvfYvQ7u0Hlo9TIAWHsit01TBuAjjR66Jt69fytG0T5dUya8fnj
Qc/nzDIoXzDlCOTEXCPOdlwme+ZPRZOe0ohpH6Yotz7bgyT+qRvJEs1QEcRXFshzWgL77GLYJxsW
QwEb7zn6FMmjSdjJnJ1IbU02IHeiA5zl7sHy0m7tjm6xB01frxRR1caq6ZDlebibrrzt//illyoU
MniSOPmyzxaLDPWObOnJnfCQW88B3ch7DRDwye9tZHhOlI3HwNOGtQMN5cps+rOx/r1eLy+Aiwhi
UA47GEjO9v0WnZIBNCw7JfRMiRmgz43ZO6ZlF5ZE+jw1Bao1OowNub9zPc8HvINatMpjDXlAN/Sk
ZDXmtFUTGjL0+tYaJJK7rxFsn2iYZD/6NrlKw/5ThD/7o3HgMyn4NDmtnN+1VcmF023K+dgMQXbn
jmBq19qAdDWEaAeZKO1K6+iQcpitEO8U40OWxfFbq6wlayDLQco2bCiPpSnbV8Rrw5M1pnGx1zLT
1ULTZbO4CdBmpi94S4pxGwVVGt0IK542bU9L/QZVkYi/JtJOXsdUz4ONV7rDV5jUfb+NJrPZTzSt
UX3XsfaW1NFoQICwaITRj8pqeU99Rt3gC2zmMqTuW2brtlWqfZxQIuTbUcoa9CYMBd3cYS2wDX4J
3RE/RCWNDauqlnyXs5zau8oMlOSrRPCzIgfXelAjlJGnqnPiNtQmQ8XdRlito+9tq6xeE4DD90Yy
q+/laLgl8WVm/xTTZIM+NKfjWzcYtYZutcnlIXctbooBSx4MartLT5qMHHujCm/YVpFDjXImemlr
WokfHYOgIfNzLAwyF5AP9cVjhbQnu2+MTh/2FoiGO9wyi/jCU0AhBmfuwOBW9LNWYKo8bZM2Mhe3
TZFHBxv23xgGmSvVp8mVo7EyKvr2nAYR/QH6att4LT1C7QFSUw9Yp7oYnoYuEuU9Rpy4WlXlTMqj
7vfuacJKGq0cpWgnBOncHfK6rbpwqmAWdUTK9iF8Iv87NlQybU1Tjvk6o6+r1jHZuC+AMG09zIaO
9qXjJeNPBYNchSkCuVd/gBJx1+dWo5HSa5qfAzU1XGvJ6pxua9YJfNG9FN4qn0fUOGLqrJObwSYN
gdg17Salu/Qdl2T7aUjmfMlO9qZ2N8epl6xQKiTAhpQVbL0BU9DOiGw+EaT3E6Akv823iBwgkIGG
Nc0VQdC+vpXW3Ij9IKQebzjZEA9nlLL73U+x/KXrtZNtepQHxYPtRXV+M/uRbey03pHGbRBJi7qM
cv2vs3Lm+hD0CHoczxnUp3QuLOOG+nPxyxsTpYeAH+i57bK+bvnWuBB+8WOSJ1+VHOP6VHdBh/JR
WeI7IhY/fkPbkeSfnEF445tDPzPflPj2IrhghCfvrVjWRFarvESGQXVqN3Dz4JY6WtODsjKRbmxL
xt1hCsYYTlQ8o4UVzIF6DYa2bddRNJLf1laskofR7mnQoK3Qjc9MXM36Eo0FIhWvT2DTF9Zg/6Lp
PBTruF90XXla2mY4q6LrnpB7mc9+wrL30A5Zt2mrQjce00ShqIsMeMHrCa21+y2booGrNFlIbkDA
wWz/NlxeEjHJtt6svHwWnxYG3pMo4iRfq0R3nijFjfkT2F69eCptb2zDgpp5e6jiFOxlH2tFo0F7
rgYDxwyKv36dD3NQ/mC5bn9QJp2/l0am/9bh+qckjiMw+t61OdhbvWn9HTzewFjnViT7XWQMkUKA
QRbsenTQmWNa6PkH7aCLm6PRUosJgRvpn4FmL+XBsXNuBl2QZEZsliPXRLFE5Uk2ozWv7D5u1v7c
WsYq83Qctjgt1f3YSpoiUm9m8aLRg0PuSoQh88PpZbdiPjT1DSXkSG10STjVSh9dam9mlyRHgvTY
TSw2hh94bes4pIrvdiGUr+BkKHtsNnM1eM42KmunQlw95OOmyuboW5tOQ7OisNlWNDyD6luPfVSu
gMQ236agZtJG3GefrTQOXjIF0unWMwnU1hNYeketiaJdUNmavurjVok9FSPgQ2FBEfdYz2aa79DR
croRNbks4yoD8o+wFbL5ZyMpJ/tYEXeaHEwAuAfpzKr6VNOor80QflxirBGMpreBnavpqNjYjxp9
GmMNjLJ0N4vy/2tQoDpdc1QD6BW1xqCxIlfWSyKg1OzqAM33jhtb5q19JDj6KhmXpA7XaOHahBPK
FWDOQV9WXwLB9vZsp4VZPtSq9doj+WaIobLarAX+2anR9lVSx69R6xhYdFm3e3vTCcMe18BDEVlP
CD5JyURt4H8LYjN4lpqWzit9EsIjrh1wxRqxsUt8fYxN4IBo3x/2aWIT0IQYvUMllilqP/cTadjV
XZu5/XCi9DWjFBf0NhCdVWnZdi+DntTpYQApcFP4QZ7fiL4ZjwIUqP65D0b7yH0Jsh4JXppaT25X
G5yme3mwDEDra+73pjjUfd9lq4Fs0mDtcG/5MhI99mSDWbT3TTV5yXPEkXR4WCRzLywg1c/OSrTb
GSNqcUwmHM3fHKocwyaB3KfDzNeEsfYBxeWPaNQMeVQ+kDpJiFu60TMnNn5wddCAc5qyullcMQfc
5kRtisKtINi5bW06KJ3wgLa4H9O53o2qnmtm8mjn3c0Mds67m7tyaF6Vm3ivSVFV1ZYqmN3t9bnr
fgN2RfUMJMOlyRLZGSICA+lAtV7UIki3uFnsZkc0zU8qpUO9dv3Cfg0q/pRVMMHA26KEN+z16MaO
8atOXKO8CWZwxbgLkJ4XzzD26uxAgOT/ODuvHreRrA3/IgLM4Vaxo9t2d0u2bwjbM8NQTMVi/vXf
w/5uLEqQ4F3MArs2MKUKPHXqnDcY8X9hG5o2qo5hcRwyaG93UYIgwNrP8u4OQUrbv7e0xDlkBrXJ
dpuPOjUBKsDxo+eMg7Oti1qz7kbNkzbEc9vMHp066n8mXtI1m9TRdO0xllD8H+3Wy6I1nlW29xR2
vr5HPoJHWFkgoPuuD3qwH2kIIoCl4wy0Q3WjLH5FxIloXZQS1y3PQx9hPYCccfcZ96mxm7fTRbkn
DJKVahCnL23AgDBKqHp9IkJFyUaPonIbdzgV3M9uQwJp5FihIVAZml7B7/bzg2alYE8rrbXDXV5Y
XPhSIjcGdsjsN2ZSmPHem5AL3JEjdsAukRtMV52B9OBzMYIIX2t9VLdbI8qiduM2jXMcgn6M1hU/
skTTU3rpti+D7Jcc5UypDjrgmU2SeTvfjjvSGL8MydACCTbZ0oJ3Mxo99ctLy0QT5NR6+59XegDi
yiaFntjpCfXDLjb99Lm2J8NsVm4+pc+iqDLnfvT8ZJOFeeJstWmw0Jm0CndcGb2nnHVRVVa4JQUe
wfh5wrXB12pe8gNL7oxcN+6HF0EJFU8CWbntJin8zv9EPUbFL7lXIJc4olm4z51gIqWjoxXstUZ5
BQDRMhoBCEo8H+EhVYFA6mcFXtX7DGtJVM91QsXkKxWk9ICM2VTcDUGNkCgZhik3PTJv37SyA8mP
eGKWm+sOsEV1h/YqTlt1kjnaFj4aHAXpAMbrCmfo1j3yA8PKBwxXFatMxlr/20zKqF95VWnZWw43
UDzfzEcKk9Sy1wSc3P0hhC3qLWYGvSBSUdrbDKaH9IRM3OIxajQVrWVvqefEcpX7yavgoAUrHVB0
9VjilY02vgb6eR2Tl2FhrqUGmPLMRgZa7/2geAZPX9UUXkNNpuuS5Dh/6hF+TzmzmQY8B0D5nHFT
5P+CRUTrkDzaUvNmZDMyJqmb5yNQ8Vq9DXXhiI1RIi2zTTwXLw1rwIzMnVJt/N1PqOFtIN/091IX
NZhCBDWC5yjMJujjFjeB+bkKevVl0qNWPEEiCWoIFCqoowK+FPIYT1NuxD9czYnr+7ANRuIWlRHz
q+Y3AgFVa849YaKqaKuQZonRw/IzzVsFJfKO9IKm2Npxo7aovab0RDaNyopoU0R9huw7glLPMZ5o
v6AbVAAzmsCL95rIurvECoYK3WohxKoBwKU/9VOvWWsYDUm9MShO5bs8IV9bYwYWvjE0LqaNHKfy
IZG12+85RNKBpJUO+jpUgSVexkxN2t5RRk7FsIrl2kTQLPjUtQnpkh3HhXHIpxkZm41FLB7isIaQ
P4hWqS0w4urOjbJE3yJRxQPPAPuMu4MAYrpxylIHo0ArSAuTlSMDWRLJZFCsOy31clKRRvS/fI2E
ZJU1vjNsoyDI9A0UOqdaOdDzxnvyEbO5m2ZC9SQDt0ayT/NCcL70EjE8mpXn5icjxpwJ9ApHGMJ/
LoLInrasMvzkGGO9btVUk/uWuybZ58y2iR7VmCsJp8qFwdU2A+SmLB8SglUZbfvMn+I31FbDXUCW
HxWbtg/qgxeaXfog7TJ5M5LRG7fZCDe2WTUphHdQCm1aboekQIi0q9s6u1Od5M/nurD/SKFJy0l2
asgLQIhbB4XwQYDxzxPX+R5OI2jW0Jw0fwsClswZV49qQLS4mRoUrLk3jHUsiBHlKsHUQzwNieup
Z801y2ffHHLzLlJ4tfElw+nEsxxp2n7Vx4POvuWjWHddHX5zfYBjKxeW3Qa1GoeVBJck11U/FN5D
hGCbt0WSuPsxtnbDHCxzUFsykJDVB1buHrDurkABu30nHrjS/S2K41OxQdQr+LcmgogQ/Izb1L8b
UabfJbKzwwEXJoiHegiTsugT6zdsFzk+ewrM7r43iugHihXd+KBjITRiJFOK5osK6+Yht2uj3MR9
bvV3ojHNnVGhhQEmOpbJQ156ES4mo5iKdN9NQexsIlz+uMispAVFQzVQ899wJenqh5731085RcZ/
VYK2zSrz8V3cWy17O3CR5dtgcPRpU7QWBgOrykqkjFfVpCA7kZ8D9jQVbMZVBKj9i2EOQt8Be82m
h4IKc7PzprIaNjxqnH4Niqh8H3MJNBZUjhvAFJWCSKo7k3308F0ftmMXGtXWAF5vbKSVmOuWhnx+
RCR+CnY5jrbuqwlCW71LrZHuJpkw2NlEkxPbu9FLfG9lJ87kr1EXN6YfoXKH4ROXcN9siNy5c99R
nObl6+hgEyUq3AMBM/VMkFxTJh7shp8PI4YoFq2jlFrxHndgV6FhDIJ9NYFQiu0VXpR5gUxmZPQk
ie7UbHno6OWKRNDun1tRqy+wYVS6d93CdPYzm+Khd4HKrIwsh5zkpJMh95OBHCWoD2xEngUfz886
IVBsrCBM/V0qu3SEKiETkWxDK86HT4ErG+/ARWt470i3k+6vgKLVP43QUelnCdjIePIVNdc1FtRy
eobeZYByH8dc31qeDH4RWbnHinKIK9y2ySZXuhwBpNcK7s82azWZ7IY00o8KrrK+rtsYmHiIATyY
3rGP/nWjtNF5x7laE61sIwm14kaV8bymazk2ipn0CXz+hz9XIf+oJ9fGJDhjev1oIOLUvaSuEREs
/QzmAqzRal971CO+5pzcv7T3oMgKygFZXQfwN8i3JafetVLlp6LMHq1SL3aIxBOINA2m68pL0mav
EO7uHlDtca1b5d25GXBaKKSDi+oBkACafIGxqG426CVnkcnIoEJI4XhpZxp1r8qkJx5FOrwzL/8V
DQKaiomKw8qtTXfdUmT5x+ii/Ebz+gyhQPPPogkI4BJMLW3cRadEeYPT244mHnMf+AXX/TQ9UDLM
SqogVfUugV81j6OoaVrBb/mRejElAeArkAUNuCbXq+1nRWeCB/+QmZNzOcbSCUMbxiwOzCZ6Sjon
O5jZlN4rA6EFolgGxUlUCD02HvQR9Nu314c+K/RbYKTA99KZRAPPX6qoSj7Q1gaF8uBhg/rNbOtw
p9kW/Bbb6h6hmN7yqD+bKgcfuTvwKPhTQEhbdDPws4qmwhrFQx/Lch33vfPiIFP/PPEbOQJzLapv
jnyM8a0dn1sWJ+ePkWc9ltlDDybzUpNlcHkY13aQPagB3P5WjH6dfrGcdhzgmX7AGNoIV73R7xCX
iIcCc7ORDGfnFaimjHoNC8od2zHY1qIrgmOqDfq0F0Qne+e4WRpj4hWN9n3moyqH7LiJC971rVo2
SGgcs0keOQJtGeAlH3//R9QohjwHdiLSdxWpaWvD2c1XdqwI8/DPuO8ryMxPVGUqEDWVGPAJwJmK
IO+q4MapWcSvj19C/3zmyIB34decxq/5dYxLwZC+W8gEik2Mmt6+T6Z4b1RT/S3oRmuLaugthPRH
iPhjCxkWOAbCZNiI8bV4S2CEauqpSwYvexdFUr0gUyEQHNBz677uyyldhbMEwSqOO1mtbO7Mfe2D
evFxa6OSW0FqRToKT5cbu7L4guYfRcEclW/iKdIvy/5cGgZGr0fEjCov4mYFN7rdeMpqYRsqJGFW
sWw98kJoTNGmKsZaUjhOTejKWam9+YNM/5HE+d85tKZiZcVgKNdmFrd71Wf9DYTQsk/Pb/VmCXAW
kAqa6X7g9/44QaQgjppkPL7ykciCpBCJSMzEIJuuMO5S/YpOJ2pyAIgNDM94D2prTAez/+xOy7+x
N2p8HHEUPrSpYf6tXcv82zDwBCRKaPYNe242n/w2oHlWGwyvpLzqEYB/8NVUTqKvZFHl9w4regse
d75zjGjNdzDRyOU/pyMWdqC6QmuH1ywJ4aKJNg6fAt43iClQRUtW1WBlt3QbL4/p2zNKDDDa0py3
FV1udt4wvCbUQL96rj9+E3DVjsYo0g0fvf3f9eO5iLcfOw6gkP2mee5y75/OcXadatjH4dWeHNQG
ClUCws3Gd7PyNIlWt0bKFwbqM4/B6gbO/tLQIB3m7iB6YshInw7tDih8kCKOr8isq7vW15xZmsr5
XVa62onWse/1LvLf88Ju3q9Pep7UaZyY1TdtXIHpycz4nsXIuQFHQjEy17r4goiCrLH/obaqRaZ1
AyZ2YSxa85DqEHa3gVjOofKPYxtVMhhze5xeRWuob8bgN4+zGFa7sSckdG+0iC+cHgYDXUvbAW0k
Y9GWp5PXCUDH4yvOWUj1N6TBBsabbQvAWG/RIxESLbXri3lxTAgpAWgpj//Of//HBPum04KBt+cr
weM3qlp9tfaVHWi7UtQ2CkmNqpob6fGlNXVQAIMQYSGI5C7W1KByZCH2yzTRv3ytzPKlUMI6ZOP4
6/rczu8xvoo/BpqP8B9zg2c6Y4Kn8ZXwPOsUpJj/1iD/6zb33kPsh+4gjzq/rw96tqAgRcj8QU3C
9JkRdqeDOjKb/CzxhjenTnh4B3FPMSUUgSN3SQlKB94B1NQbu2gv0m9eGTOwbg79xgyHWgIblKwm
I/O86h1EsFWtmgnh8e0QZGQPSZXmn0uJMvt9ZKbmnYxpfez8SRr6fWGabbCPYkvJh8k4em5VH6N4
8j7bslA7GPbTk+zNtWycdeZ1kJiREYrbdT64o74fpSU0XvIOktvUjQMkdTAuil8jOxzumjCS9dqN
VeGuoipFdQb0jfXZimJaHpht1ocuQfMD3/Sx/5YGsRX+QxEjmn4W6VD9U3aj/zSYHdR+7ChjBR/c
9MWNRVu+EuZFo2b2QYkiggIeO90qu+q8cASs/V7zVID2FaXQAM1mHMK9UUMHBFbg0EBJqVv8oplH
2Ttzeg89IYcyVT0W2DX+3dkhrFF6cWcBcxv8+JkZZ1XFyvPD5t0o+sAGXFHiAxsWGiYmvGDEJld1
f+NjPMu65jGBAs0vJrBAQFNOFyGi8C77suze+8Jo+1XCQ7tdpwiBFJSLpt7eeobo/gkwSfbX0lf6
cxT0/YAwSGdjvGtMZQ1WCe/S/MZaLKPE/LsccO18RIR6gIenv2uoYFdYYV+9e02XP0dTG94BLIqm
+UKjpPDXCw9FJ+AWxdgNWujiMqNG4GK2STXGdmLrVxi2/m87svpoQ4ukRzDB8/v8xulbBifmB4xv
hgLxJkS2wTydn7IaAAqebN+1nFZwHRTyABxP3ymV9b9rImL5mKGe099gms4x78/LcwbYzQ9iRnc/
zHlOh80RMaTfZmtvFjqnam82rvditb76bngpBKycoE+4KrzyMZ3S8tamfjy8T4fnYIOapIIH7Npb
YgrrEEkHqufeGxpStD+cwc+G71Majc7GqV2veVcWblx+3jscuTJ89w1Lc+7GMUbpybQb8TOPrCTY
9zZRdk87V736Y4o2jTCVobaT3eHZ2oy9XWxotpgpthR14fLIb/36zg7loPW8HSA9DnsMoRNA11is
IgNkCKNvN0NFfQNxBz1498cZiz6FRQ2tJzLSrWZ3sdiLkpMAyL+V7baPQhPD+SzRmudhiIP+ha5C
8C/POL/6t0/H0X4dMciovjjIOzBuV48o4610FNjrZzfUA/+fvzzEnF9wWi4YWMB9JBCnW5vorSf9
KQre0NtAfcNDZOcNb7r8sTKTyt1iSlHeUnk9O8TY5AI95jjxbOVVsbjKAQyUSHRQDB2KRIJ2SGP7
pRmLjJ5n5EazfhGdka9GZJTh7vpkL47Mt0p9gzKXuWSPI30yUa/uinduvZ4vhaqk3pjti1cYOjrM
I9YCWXgbxTgHgj/PrwPnA5w6gizAvVG3XwQKD0Mwy+f2m1sihrurleEckfrwggeJC4S3oyzXdziF
Ttgjppr+iCWIVq5bxF7iB8yb3OQh8Etqp3qXND9zutO3kqvlulDw+iDyE1wsi1+7uNPCONVLC8O4
91a4tb0CUFP9RBiyLrfhaA8/B2cMXyVqB9rm+n4sw/XHuHAOZ2YDr/clPSWuO8ArQxEdNCeswOOU
qFLUnf8l6eJye32os0rJ/48FKJ1LC+mCpW/y2BvgDAxNe6+HSj02qql+diEOd1piGuvKkIm1zf08
cNYKx/f0nreBe984ngpu5OvLWDr/jpk5b5lQgrizF6df2HTwMTEO38du8K27CQ/Db5nKC3qpPdo+
9gwGWhdRO5lPecJVeePSurAOBPPZ6hdIPpznD5nMP/LbYSql7IwhPdBjUushn58lTjzt2hR1mdHu
tmbeDvAjG+c/HsMFNW9M6a7vxfkSzD+BUM4FTe1mWWBsLYmUf5CLgy2catPnff8pz5BQWNUWV7Xo
NOATpivUBh2R7u762GepC5c1T18WHiIk9PZlzTkBVYPeRyMOMsr0va56/anM2nAXD1n9GVNzhOdo
Su0G4ua6c5pk2wIs2OqZQOsTWOaN03D+BXwQiWxycF6LoPRPw6+Ix9AHICoOUTf2j5pRenugFcYu
DvP6/frML606Z39+PJEloiNyOpTyaKeERpIdhqkqdl3s5N+VZ/crDfbZHmLe9J3SLM7yTSZuvVHP
48ssQu9CpZyJzXB5ToduZa/Rpg7EwZ9c2AB1kL7qcSu3EvTMw6QCeQw1+jXX5zsHrZOoOzNtZ3Kf
hxHOTKs8HXQYcto6iuK5B7OR101JjwlThLFZJwZSHuvOnB8YXZMleDoHKnsDkmXcokNc2N+5EEBT
HeUQstJFVVQzUN6qkzI/NDHKmxkdvxdvjMSmmbToxlG6sMjoCgWsLiUdzGoXQRyxz2hI0Dg7UIyu
9q2lI00hkEUBlilwDXfjiczNH7JbjatL68xtSjkHWj4aGcsjPLm0530nP5Rh2P3IwyHYGjYSP9ge
V/cIf5uPFYWs7xhdGc8wvm9t86VpU7WkfzTTuyk8n24zqx+hIuRmB7wc8+FxaGuf5yt/dD8NGGFv
Yp61G4lfhnsjkl6aN1JKJKUutuls8enAopMuXeG4OBixg66eUQfu1qv7al9KVz2bpGrfDfBmGNDF
IahHo3i7fr6XNQMCGUrfEKrJLIDVLI8Wr8xU8AEVB28EY7XugciCDlHDvyGiWNm2nFAMvnHELpxm
ij6zhw2sy5mcdzrlPp2r58VUHgIz+hUVIDPXiFFOnyVlqXF7fXqXx6IcMgOcEMVbHCsV9ICae688
aENdvk8kH/UqDJpy7dhReX99rLNHPTVRelAeYYKCyMxuOZ1Y3AF39xIrPVaaObaUuWtYq0nfxNvG
QZUaBGUGqDEytE9DR9ayJ5l3Hjz0LVIQT3qa3XhvnV/S8+9B7IYnLNI+MKNPf4/pxBj0NnFyHMPI
AnZZ9l24R5OZKk1gV6BDY95kwzYQVcLdNDRptalx2m3XCZU5/8ZOnB10IjYa73PSZM69ncXijHoS
+p1pReSsafN7BF3xFPc4we7bdEDxp1E6zikFkCxn3bpmmt4XHjiV6zt08TdQmdZ5gGH3sdwga8Q9
HQBBcqyVM216vok7rUqyn0J0P3t98t4TK0dztgjjaR1JEd+4S86CDEtAd418ge+dbuzi7iz7qi8d
tCWPhR55W2KBTOlTh/Wma5rguwF84AnRuuRGenyeq8x35dyipB6J1MryCiuxJZ1UWmsHVA/FpsSt
Xl8nFU/KzAyS99wePISl5TiDc5onG/jDXTMKHEUjvX/pOZg36tqXNoFW/dw24Bdxm52eyoHHEawe
LzpaA4I3q7iA4DGM5aSjl5PqKysfvacoFPVdOfrlhng03TgFZykM6zH3SeaWFW/VZSHAcGZKsDsh
wuwm0RuIouAwC6U8ZZ6dvbua7aJJlcjs9zCJ/nD9AJ5FW4bGsNbls+Q5Rsf1dO4gibGHdjgBxqDK
OzS9FDshKWzJZHxwusrfXx/vwonjaUz/jPqsTxN+/j1/pOnWlBgdaJPkSDbXv7Z61vAsNPW1mzj6
ZnJC+3MccRquD3phkpxtGzgkL1XqLPP6/zGo8AUa4r2ZHgNkll9goRNWpOEiJq+wsdZuMcUuzRFj
JOQJWFuu0Pnv/xhu5JXiwnATNM4jHzVXbVqbVEDgqMYom7oR6GTLzIIbwXW+OE7yQlibpAlz1x+r
tLOEQat6GPKDL46FheubXsSo3LSTDo9HUPu5vqCXZhh4c9ILmsIgGz2dod0qQioMhkPnYbs+UDh/
rYwR8fUp9cD/OYIHth5/uT7oha/ENNH4oE+BMgIN+dNBp9jVLL3LtYPWakG1ioJUHK2+8DZR5nQb
XgZWty7AoT56qevd+EIv3KTkuVSEXYArFMqXzUXEJnQzddzwEJXY+K1M6D81HKzajBHWNkLQsC6e
ihli92gTh0WzrrAWpSQMF3wlmqzfX1+Ls82mXA8+gLc2mzC/Bk7XIiYnHSs4CAfk1/V7d3RAoCaq
0/1N1gCCuLHdZ9/PPBrnisfOfK6Xmli1aUZCtXp88LUk2IZdru9lKB7aAuUa5M/H4PX67G6Nt7iZ
Q1MOzQCF89BGIvl38kIVrzzZ9TkKyu6vJIsa83+YIcp/PFopHpCZLM6WnqcVGkJ2fEhk9TPSWnhS
jSfeFNA5Jlgk3/5+gnOf0QGbRqthmXDSoE5TSp/pQW9U8hVkav6Qe1G900I6+GsSXT+9vz7i+YHh
qWpQpJutRnGiXcT5xI16SoJVenD1FpOPoDPAR+qUYboq12+t5ll4oLDOI3UWUnOww1vWI30Utgzq
v+nBT4l1GrSD8KHovKbaDHU+ThvfC5GoiQF+767P8vzgMPAMBKAYQqhYCrUYoykc5TrJIR5AuK3H
Ksi0jWYnwtjCD1DvUN7gGl4f8ywszZOltYn5Oh8I0OHTTxE6BZqtYSsOTdOU72ECUQcYcxB88rTB
fwunbPwntOoci4gsFrfssM4zaipudI8p+sKFIndY7GvZJImtCUscSG7CH3ntI16ex1a01/LQ+YWq
ZYLQhxxMqOUxpkJqVMMWQoP863jEz3CRSZ8Te7Abi0QyxKsyhyWWHmiSTd22Th0RbXXRjzQMNe/G
C/EsX5vnTL46Z5Boni2PF8TvUQWVJmDe6Kg9B8WgflmsBPTD0ZRrG4SxvQI/WP0oiggAPhQScbi+
6RcOGu/yj4x91pZbVjvzJJ58MVHfQhahNb9UUxXvRUSfao0ZRbTTpywz/jZLnWur3EF06fmwznqA
Bh2WQbMccZhkW6uNjAKK6a5fla8abLk7+L3Bb5g/TbtPWytquA7C+Aao6tKsufBn5BeoDDqzp0c9
w8hDc3CjOIAZ9bVVZXjZc1no5VuD5LS9g+pa7q6vs82/8SSpYdI+4ZhrFzwjzZzTEWGdkrvVYXbI
7TRV27TozPFOtnb+P+ynTySmbAs0Fdju6TiAS5xS+UN+qG3VvjX5ZKxUbvhPuibE3WRa44375kKE
pNPMIwgBBOrVyyOMymPn1CbksQJv9mHlND4MSLj566y2vE+93cK9tMjAr6/m5VFBpHrYTWPdu7hX
W93q/MEI84NyDWi6ODSoT4i+pz3DIlpAbp6+0Om91Z46f+8BZORT5YWLRxNFvMW40hhwhQrT/IA3
8RD9FKFdZXs0fltrDYMneiVbru2NTubS/tJbG7kLAzm9GiJ0194j299MW0326a1334U7EX0iSCq0
n3n+LRNKNOeNCBG2/GBYMo63FWSuFV0ov3tEU74ebjxCLoyG/CQC6Ww7nJRlj7u0QZa0FScXAmEr
v4DzR36WErIn/nEgUCY3rqVLw1HfIFkDfA/5dHEt0YKsS70GwAijsIO8b/GMXIe6o/7TsIX7fv1g
XfhMWT++UWBTaGwsxUR7JZzBabuSWqmbB0AzDIF+eTJYzo3v5uKsrNm4DhUOMtHFSUIqo0yJfuVh
rET13QiglWF2ACqhNLobt8yFex3xCmpUfCgIzS1PB1rAaCYh93Fw/anFlsyQ3SOUPOMum7AMK/iE
3tBNT3fZZLU3ZPwuxFnuUotuhkP5FwXF02hUQAqwYmssDrrMXX1luzUfgAi9vYJA/No26S3j8AuB
gYA+HxMyfMAQiwGHETCulVGU9PTI/IpzaLZRvDTRfcvEcxxWMtrS/wM6e/3YXJonmonEIkoYhMJ5
t/94KBuNbJLRkhVRcJRrfDeSbWWJcmONClIEOvD7vxyP/QT7b9KuARfP/zkdLxthi8kxMw42rfhH
LCcUYCIbpAO8aojACmburf7s2YFllPljp8xGYQrxsNMhNdtH0RNfk0OE5vEuzkb1IuIGf4t8UIDX
r8/vPBukAUsTDBQqjgdIMi6uscxqSmD1hnlIjVG9eoXsP/s9vMFdngP5QqKxcuRdZxiwkzMtw2ZN
evegM27JkJ0dp7kPTCygykeKRHp6OmmLNi/yFIZ1wDJPv4PuOxwx04Lk4XcFho/OHgu89JaF5hni
m3yQShY0F9rPszjbYvJF1pe0oGzzgDtZdkzjDoFGNHk/t6MyYbINg/ylDxY+h3ozHYuqTjdD5GGA
hyUlDuMSbYixjod/r2/J2RHnR1F4oiWOmDTVoMWPKoVQut461kErsuRXp5IsxCulD0z43mGU39VJ
Ddjm+pjnZ44xaWOg34Uwm7nsmDUUJNJycK1DVfjezxTTx08SdQv4erG5vT7UWeCfpzfzNKBHzEJW
80/54wuGGDrNN6h96IbebtbI2xTZpu61W2pvl07UXJ8mJJKh2cuKceS3ui3HyMFuL6uegFHYP6IO
DxoVGeofBzOZbNVa1q0r4NLmIe0K9gwACb7Ni3jhauNQCn7RoWl14a5ap4PrmSh0cMAzeN+GNkBK
6fqCXtq7WbmPtJDYT2n+dEHrRtKqiWrrAO3DftIiz5b7rB/QIyk7/5bu5/nu0RViYqQJBCdGOx2s
xMdYy0VqHerEMrVPHsok1raple7+vj6rs7uUlyFgGHaQdhQiqouvACYwAKXJwSDa0hGEtpu55hCI
UP8aE8t2hY8Xwaa3YNUM6BpmNw7p+eFhdOIi9hpzKrT0bKYyWhVx6zqHKjFwctAq5NV6Ke/QbKo3
EZRXbRW4o9xdn/P54Tkd1Txd3EzIJMtMjVH1sXuNUdi5L+GfwYMxnf9SeOk3LrdLa0waS7jlYRag
iXg6Xo2qRI8npktjccq2mW/GW8qlyUq6kXpGCEau0xCBbIyF2v9hpsyVAggKuVx28zH7IwikXYRL
Uzu5B/TC8HXNbD1Zx8Wk6m0ZIKYXjxEeS3+/uHP3jnok+e1ZG6EbPMw768w9yEzYd7D+wq3dYpC6
AcLpgkcWrvx1fcRLh4hGKgBpsngK+4sKhzYCCRUYvx2ayvWPXT2Y+Q5cAooMaWRCVjfyEhPURqHs
fIt3dXlohgWlanD+57//Y30HZiQdVMUOsB9iLLjCGkfMmg5pXRvqHt8vVh5OxC2HgDnUnLy9IZRQ
UpoLamhKY3l+OqwYR79Ises8IqGi3zlIKw3ACst/fdqGzSrLYF4DzfY2iMNEKOC5f3ueAW1Sa5/p
k7zMz+pqbdfoEL216tgmkYkAlmqORmK0W/4sXFeoqL8b9Wg9enkd3xj5bL1nvokHBpr2DQu+bNFb
5eAohA/lMY3SAkUMw97Kviv3Vp8kaN5U0UOSZ/WNS/vCaoMbA2rlstEEycVqy6ryITmq+hjXcKTq
MpJPSDDWe+S2/C0eYcbWteJqi9ms/Gr3jXbjGz5PHUEIzB3Q2frCnrf9dLerInKCAmW5o4viSYvC
hhb864KCnl50a5zsvUeyhBmv62iK1CUpijsNj3n3XuBheyNez1M9PXh0pYFGzF0Hi7CyiGTVIGw2
QKgjDDXsdKPJwsJ0TH6mRu/cqIh8UHrOxqKBAmiP2iUw0dNpR3WKNJyy6yO01ipYR6S1r2PvtcYW
K0X1VI+tFm1JZkO0rdK4wBJs1vmTeEpQYYsTqKj2oKUK/8qM9gSxDyoPflwRfsip5n22YkcLd0J1
/UPRqFoHudQ6xqoq41CsdTtF8gJp3BYpMyBU3jouxfSaKdi6fxm82FzKL1y8wLVme5PTWU4Z2h8N
vgxHE8XazVTODn9uUG8S3AHvm7b6RIpX3WAhn91/jOlDmkXxh++JMHI6JmhUMLBe1Byxs/XWQTu7
2Q+0zqYJJULdr/6+FD4POJMkZroIcP7FFwRKK6hDp2uOyOTYx0rRa+Ue0HaRp2sPlEcbNNxamW6N
dCrydexbLcIu+HH/9VIzY7q+c+8joLF+Ou0O9ZRy0Kv2CEIsfuGXfm+zJNp39pBv9bY278LGvAWR
O7v60YrHPGYO1aiKO0vI1hCl0PYGuz1mEpH0dcnnDWTGQdunHXX7ofdyf2+ZWEeuqD99uz7fD4bh
4gui8sOzi3/wx3OW+2xWipJqlx0pxsfvvdDzO3+oW28ti4jSZiXVuMOnGjmyJo/7p8EI6h9xg26Y
ViO7dt8qo4Wy2GnlPz0i+y9pGGa7FgWdO9Sjo5VVfY7Lna6ZwV0KpXKftKDsbyQT56F3xpyxdjxj
5kf64usQo97V2CBlR0eM6fcGWtxTg4qeubJRKNlqmZFtjJY+CnTseCUny7y/voQXvhRIR7SQqE6A
4V8SboImVGWkl/mx8q34s0TQ7lOs4dGLGybyUVHl3SgvmRfOCzg9HueUB0EKL7eszUSG15BRHMEM
1E/K9MQdTiQdIqPT1GFHaJcvQRDFb9L08nYVdqOurQsUs74IGMOfMjSvXsepHlok+myY3pMnDzQm
pg20h2CTOW6zAQaqfaFlK9pVqbJWrAdnCu9qjMdeLch5a2+ckILNLa66JJf2kxAxj6rry7rY1llk
2QaAjKUbvDagJou0VEdDugmkHT4AVpA7GubGhhdsiQqqBU1LSW/ToboFopR8Iu1ARF8ffrGrH8Pz
/oaKbIBl1JePqzTMFMD/ANVOSxT7ssAORxg5r3Dfj8kf478UKqByRzOZA4SEEMUm8pbTwFNNoVcX
2pQ9jEgNuWCnetP9is20r8/iyZ76naOWDPMwS2/SnxcJ08fQM3+LeE//j0fAcuhRhGUTZSj75/on
pC3yZG0BfXjXEB9L14Xd/Rfp8S0k5RKT8TEsqTgPDhCCBujv02Hz0HdpeI70znV9tFZWL8q9Pxbp
17jsC3SgYDPu3dpLYGQ2pv9J5B1cuYo6+G+3RnH7+nZf/DVIvQDJADCMc8cia3FMbMlmHPhDo7QY
O5QhD7ddm1lvtoYY+ArnSnPW2QqmA33RlODSVypd46M9pS+UX5sbH/niG/9YHBrTVC0oBnInLn6O
W/Vtp+d6/tDk/b+Jq7rtVNQocZWhRSWDvsfKM9Hn1GMTyazrS7HI3+ahIaXP/EmqQnNmdbovGe6Q
eo1w3YMWU250Y6McV/Q5ftmEuffrQ33UQ/64fT7GonCNSgb1TtDai2kiTVW0XStKvAfi/N6yMqj3
RaaSL7DkyvJNAbL9PvaO5r+2ndu8W5pVIk2FO84+QKYJmkDVGNE3rfk/zs6rt22kbcO/iAB7OaWK
LctO4sSJlJwQ2X0T9jasw1//XfR3ElGCiCywWCwSYEcznPKUu1CkPJokzfoWKF5p+bEn6l+D3Ttf
wUKn2l5F+UJ+uf/jb60TURnFYR5uLv/5Avsjr8vqqe3jtKmeBqnJt6YOvyVSdC9GYAeb/zASsRhv
m0t+sYzFUEGuXaUIq6dQUfX9ZIcOIrkkGru8Cod0JZW4sfO4gpgVFwGkoCVayIO0OQaGVj15zUy/
RvBuGA+4f4QfBkVoKGv3Rv4FiQIT6ZIpd4eVjX9jVTFpoPhM0dW1r4vPajJR7Emrp7bOk49dlNuf
mqkZvmvqYDzeX9brmTKQRuCFJAqAhCXQTylFbzay6J8IMdFEbvGpVQrFOvDOZS+KYkcvlJq/dnq4
Vg6dL9SLXU/XkosGjhGvC2/cYufURa86AUKiyA278XPeOVi/zWnlylJe3evUIGH3Udvhep0VJi43
aOvGdqyronuanEzbja2iowkvpgdVkcqmFaJ5HMP6dH9Nr17tmQlMlwbeMRwHzvXlmDaJn1PZVvUk
dADaG7fN6l2JWuubOuIbitRZ6XwqK2GhLB2ESImlImv/d/8n3Jg2MDC4XKQvs03a4ic0SG9GOrye
A+0BB9nsoUp9TZ+mY+IOmLqUlEv8rCvWKFzXH9Wm2EFfnv4NIy8LeGqRJtaAPthTqY0o2mu9kr4a
LcLz92d3/VCxd2jOUAulKDqTiS5XWIkrIEpYmj9FHkY2XwcoAkh/gSEpv4nJ00ZfxkmMcrcXa8oh
dfWi3Q8omoW+i5l22T5W3Rhrn+//qOuvPttOzahwYMGevQyBBRjCHgXA/inrqDJRT6sxVTfT8cAt
UxgQJMb0V5AEww53m+pgtBiS3P8B14vPD5hxJjNl1HOWyaPSodPbWdnwpKmh8T9DKkbnK5k5/fWJ
olwJIG4ub8yg6zlo/PPKtwchm8rpn3oEMb9nRvaNgoO7A/BYPUOYGx5nwdfD/anR/eL/enldzNRM
vjhwKR7KZW0prlokYm0ddzq6lEeXd67d8DHUztfqWacSvOPwVlG8dTd2E8r2WGlBvS8wKJNbBDoo
v41s1/iDFSsRQD4zkP6Iv4W1MawhIdRLm8bZ5toYqBt0UtFrhN0d4FmAl7lJGNbgNus4AnJcmoBZ
gpupHVtNLQIMXUe3z/1oCrKPMGSj6kvqAp2jZi0BTTt9272FHnQkP0aZrPqC0LBAY5UynPlmoi7e
feRAuY9FLFPth4YbhPdr6rWGbEMxEGvo4n6wn2demeaL0Ra232vUi0lzIgiyKHS2bDKlbE/oc1Tf
gqrzqqfaKo2fMEYaiRBmUUvd537Qii36Aba1qWrsC+k9dtlDNVZtcSIGVX4VKFt7j7P/JhKaLEvp
Q35EcrHPx99ROXrPZoGtms/ea110153Je+iBubib0NL6Z2+MdeHjWiK+Ug9K39KeSjPu7ZCCfKtv
gDYHSFeODyVG0W+Kiiixjz4o52NCRB/zGPynotOkj4EO8MtMxl9pEkc1ZVJycvQuMQo4mHhP/cwa
a0D3XziG8oLcd/8lQUW2/k4vsv8UYCgfbIVpVbrfO1M4faxA5de+oQtn+KRDzVB8Sg/xlwC5unQT
2kGW7sy6qt2DVrd4XtZJjjNeEw8RBi5WnIvfLBJyxDWdl2LTJS4VJwwZ3B9BlnXlSnTzntos9jd9
B1DhxBuQBK1FAj8h22sTa4on1xjUb5EbhZEfByin+kneGGcdWXu5UZLcbF9AOYx6sEF1Z95gVad+
zCwvxM4kaGd6cEalcJ+3zP6QRBPKPL5NSoPItGdU09pFPMfBy5/Nr4UyTNsGPOPieU3dOCS1jpsn
B5GxrY2Zce/nelIirN91IEmd8TPSfSXuWSL/0GClCTdI157aVLg/gOFNa6C0q8iJXq7n8tTzAEFE
8RbvXo9ATt7qtkCtHnPcJDCRppTKgJZVqMmV0GlZb4b+QcxL0Wie/9wbXyQJkIZR9HeK5onjzYfi
/RkHVCABMdIF7j/lGlL0wiVpdrIy/xyNdbQPMgA7K3vnxpyRieDK5OInZ1mmrh6JY9cHDVaDjbTh
KIv+JRdNvMuMUlsZ6qogQIGdkVAHo06pQmG4vPt1EMmEHIP5lAu9fs3SIqf4G0puhqyMam3TV1F1
vn/1X0UyUELIK2ZSIxX16+emKpx2qPX6yYTM+VomeXkAlq286GU+/VKUEDl9sLFr+3rOuS72tW3O
vn8zWHXGmi+RU0lf6IXXSvOISw81R4Th7R9Qe3r0cW2YdnpRN+Heiq1GbAhu5T/wL7toK6dWiWe/
E3Xlzb1adxuxMgfsO9g0koIlM37K2oaoyrGODZ2Ew0TCsm8zU9lqeqds9LFfQ7/Px3YxfarQVGSp
OQHxX2Iipt6mkS4i8yh6y9rxHgz/JpkutP2E02NJ6btJXsMIJaqXIk8RdfrLTw4Aj1XnkMzRJDyg
y11myiYaNZx2joHFIe4QV8OWWQxHYVkIsiO7m38yvVJRV5K+G4vszrqQaOmQ9EPdvRzWqkfD7TtX
P+KW4W2AzsbiW0ag+G8WhYX6LbHROLw/0auQcZa8ADwGv2Bumy0xhzLCZFfxAu3oxFL/5lZWsdcm
TX9AecT4F2tLD1MfrIAQezb1B5NSX7WChr7xneFA0RiFQcn9veTghKAeqSwa2lFAATjnY2d8UQR8
Axz7lMc0H9VDZof1C27qdB7uz/3q1gLkxPdFjxS6CjW3+Wv8EUbqXZvzh552TGUrGx/b1OlNFx7i
4CEqrys9suurmtGA3KBywHiAIedf88doNM2GEvq5duSwznK9SrlLYZ7rfkSMuy241x4hZBW/arTy
v2C5qQ+HUR+Tv17uy1+xmLPZA2ifBlU71iIIT1Zpc2VWzmTgWxOM03ekis1NlYehgBlWhGsO9rdW
HIkHIOjI2QFxXayBzJHjL0ZWfOwCWhtI/mNDo4Nuo77uxCuf93pnIZcJnA2U/ZwEL6HCYW7nql3b
+jFSh9Q4dqqLq0mZhwcsEO0Y0wmz/TdQ0il+yYKyW/N1vj7K1OwsHRgJH5te4Xzw/vjcRhLJEm9S
+6hMAU5RIfLpciu7WH50KifeRpVurchn3hxxxlYA8585DovLw7WGziupnR6NIq92Gaboja+qhfZa
ecLe9YquP/71+SG/p8TEizxLk8/v5h9TNDstUNGcdY61Bg/TmAYj3+UgbFVMlNp6ZbAbXxNiN0B/
QjyKNksFdFtRrdYKHP2Ywi78OBqp/QVl+ulJ76faT9ViQMTDSuNtWQXOSup3tWtnmQGwp8Q1+BZe
FXCGHvF7kU/ol5Wh2ezVdFQpFNEKa33HmAp1d39Zr74jlW92LBcCgrugCRbFWBVfKkIbtWamaTVb
K8UHxILSYwyc+ZChiPS3Kwv2jmuQ7iPMbbrMi/FskaCBhzXZ0bISZV/VnMzKi9tNRJNtp5WpdkqV
KP6qZb3xen+m1wv7ziU2gPPPPs7mYgN5vWL1li7FsU1a/VW1J+NjCpRuk2B9Ufn3x7oK4pglCBiL
mxc0DBn65WaNcm52LzbFsTPxUrLCNn0SvOa47PR00zVyQV9P6rUq7o1vCRac/UPBGCyMsRg1jLGT
KcJRPzZ5a4WbZoiVN1Fb3pcey4UdYk/dyqV3/cyA+EDehd4JVwFc9MUVO0WxayuASo5KYGaf8YkI
xL+2mjgayZxdUObz7dhMvgXWrPCTg405IAoURB51qbhcVUG8/sIGKRASKGQp9ISXvwYfKo5W5Mqj
0Etnr+azO2oo/yVsW7tvrwtyEItp0FBL5t6dAdOXH7hs8y4SjjYdQ2oI+UGfbJLzXg3qB30oqOyi
hu4O29FAoqFGlUa8qRPhDMYypSkl8JikSr7e33JXVxa/CCIUbNFZDxNu4eUvqswMrDA2XsdqbEMX
GWWtyTZBTIp0xDUMWUG0u914E0ZF3D4UZN7u2/0fcL3nuSi5tWhjAue4whXL3JUhzbPxaOLaAaAb
rMaGLkZmP0417L59jPP08APalLFaTFhk5Tx6KPg5kGVRgpi7ecbl3LmwWot8IfzYIVM7HTOHT+Ac
064BTO4rODgiP5MPZZj+HLsi7XZhOJUJsn5Z6n3RUJLpvG1lWS0mF0zN0VZu9OVm4ZPMOhGzZCWA
AbQyF6/zOA+BsuzwMWylZzbPY6GQOIJFahvn0S0VlBdVI49MSvNjaGu7KaDAm/lT7dTlQWmjFmwX
d8a0dnwXW4bVYssQIHFjEDRcoQWDqfCQ+fIw7qSQJ/2BEnbzGIEzEFtho0rYS0u+WBo+r/uql3r+
l0nnPD7FzfcsnnD8SnytobuqsS76c+0a1UPOZ7B5DMDC/tsXTvigV/2Y7T2ZpWnuZ9pQVAfkulSJ
qHMwbhCgCbKV+2w+I3+kge8/iOwEmj7Poc6xvtxHRZYqQaQkxnOGQd1jCxlD+hHeY2vPw/zBL8eB
PkOnBJMAbpGrRzdrPWk3GSARJ1NwO8Qlb0x9JBgcZ5MV+Frv+rwo7U0RT23uA7sAIFSPDVi++yd2
cV8yXX7G3Lug4nDDIL2jsV0bpeI+pxYWWH6u8KN9USNKAEEX+t/KcNfbjeHoXQARpMUIh/Jydb3M
ghY62u5zZ+rj3k2lVh5MJcBItozSTZ3F49ZRNHurNoggrXzZW2PDfqW/STEHBbb56fwjeoy7Oq/G
PnOfFTJ9ZIEoXdGHCgb9ACw3VB4T8j7Pj2JZfIF6iJbS/ZVe3I3zSoMzQIWdNgJB3bJtDF8p6SUJ
6bPSIDNnwoPYcmNZ+0nByUBIqTw2UbwWDtyYM0QPZNHpc/I0LBULNC58K1Vb75l0PKm3mZHg0Ekj
SW5tM06OYTNgkARG+dUQg6avHO5bMybbxb0GiB+VyatYpEfjimLTM8e02jm9lz3KJDBebFU7NUXU
76igu/v7q7xEFoChf7doJxyZG+d87cuvjFNQOE6TlC9qGhrJViZm4/4Dxk17Ky0Tse7Q6r3cR86m
t98KNZXheRQVHUr6MPGn3M2sL3i4ZtlnIFXmuMmsUFqOL0enCE+t3QWi8id10rqNp1byAROVaY1d
d3UxUPgjngAYgbIZ1dxFWDFGU1aZSmS/dE6ihb5eaY3zRmdT69SNkyDfAs/ZUFtaNsFIKygbohZn
vGbm0axAQZebhyRyZqLOXUd8Q9i+l0tZeiNeglTBXyTGffhce8o0batSG3p7ryhyeKhqZ2geZYEr
2A/0eT0s4O5/zfe28Z+35EwdQjKamIY4eobwX/4EZDgKjJRr9dnD+ivcdmpchYiUglH1k652lG0Q
TukxkaoaHqhqal/FAGGLXqjRwDoaSvzUjA3C9UPyQQQckJruUOlMG0TCvCBA2T4eu8ciqPXiI1Zo
9rhhQLt5q8IosneZhpv9hupKZLzmwTBZD+PYj2er0rrx4ASdqm6SRnT9Q2jlZb8LzciINq2uhh8b
AuBoD+C15Q8yDwUH15gACKMI1utqTfsqd7fY7hVzQmcqJr6tyAXyc5qRhh5esZVPuy1NtwqIaqwu
e3Cizc4chkx7Bfs6HkToheNHzWh0sdMhnZrbAfdD53syTNObGoHr8rUoh2Nx/3ssTzRqTLCceBwJ
F6hVOosrFH9NJ0LJNHpGTlrV9pbe1x/D2lA+NBgPbq08r8tHQq21muEiqYFAxkmet6AJEQgy9rxR
/7i5jSkc8saqvGfXqKdNqaTNoSlmNHQhR/s1xWLwL/sLjEg4RF4/X0+zSMdi6xce+hfoL3nPXWG5
2wBF5teutYYt8Rh2vvcX9So2ZDBUrzGWYXJIOC47++lI86gRVfQCKmzSHlMrBusF1lY1/InGn6Ri
pZbutk5kO/tJOvhSO61U021sRdFxPsXZysm/XnB+ETggmqzzGiypK03g0hyG/vNSuML6R2IG/5UE
dqTbMntiaa2zVnxfhiHvS8C1B9uWlhrkvcsvTCw0xlDBwpfSMtqjzrB7Gn7xkz2M1sqrdDUUQmLQ
gWCUzfKzxPKXQ3VRH5CF2PqzAPH3odPj8YNSixjPUUgL97/s9VCUc+fWJp92ZhMvZiV6VyndVkOO
E0+infQSLdkYnvBeuMeksjLY1dkERkfngEiSL34tfKrq+aQXdDeOIea+O61JpkOllcOTnfTTw0Cr
8nPXW2sV7eVjhYoYpTj6BqTBNOOW0XIvRdgBaLKPmRfXyq5tam/Xt4Fl+9LmAvOVqvUOyO0ipmxG
43evkM6n+2s8r+HFC0FINasIU3HlcrCXwP1xEF1Vi6x7USPHLrcZ4vvZc1jLXP68P9C7quJyJJTT
PPTv5pqgtfiadQg7LcW6nnQI2PWmmQzneRxw/dhWeWB8kiUaMn4ttSoiiUOjYhMOeq7s+VjUwH0o
xLbypnXYk7xgsKSRW2TdgLejWeoWrBOLHr1ftLb3rSVfx2cLQMu3IPSM3lkJRK8ONyuGSizKahT9
QDov5qEJ0VGahV1IdaR96hpH+4jekPYUIET6uxPKGkbnxng83zOrgruUJuriwGl9owkNF5WXrp/K
TWYG+U/eYl36qZF/yqvSXnmkrk4dlWjw+DMkCW4zge/lAW+UxOoJR9sXd0KMsontgNfUTqefpKLd
2/1NcXXo5rF4EEH0cXvROb0cCxyMlyD71b6otdBftGRU9p6bBEctrPV901njbz0a5coHvBqUdjSa
t0B9eJgYc5FEDU7oDrgyo/boTBMUHXT7bH1IH7SuAl8HxAep8LRMf9yf6tVBm0clLkXBg9ISzenL
qQay1PEAb9WXSptAFCpWLL+DMowO94e5+nogp4j62C2zsRFP0OUwFT0yE78M7cURLq62emHmRy49
+1UfHG13f6yrnclY84bkNDMraniXY0EPG9UYs+KXMTaLJ86AvscjZnqyYgST8Akqqm/3B7w1ublm
iH0IKDISs8sBKzWmDpb0eGUjhaVS0kfJTZ0AWh2QCBnW9sk7PvjixiKl560jiGGBQEQuTjpEUNhp
0ko/TEFouttEUB7ejl7S0e7V4KROdW14vpdY4ltZ2ekZABDqwiGiCpZfepiHoN7rYVoSju1nA6RS
tcltuD4qFOnBp87mKD8wJ3Aa3wywhfq3GXO2ohRO1v8gNA3yYp91FZ7Nfdbl34Z0cD+L0SAKVnMJ
/h977rg6AYpVcJq4v87vQkyXM9etuQo480hY7WXqEqAIAZ4h1F7s1FYbjyxJuBO+VaRrchcakRsf
LeyJPlJrC/HLDEPzU2JU2NInJtkNHdIm754gC1f6IY1Hl1JTYjmjn+dpA1UaiS4PgwxdT7+VA7pt
xU7QRR+e8ww9hWYjkfwVMH5jvew+lw3L951YX4u3QdOOysptp8/54B9TRc6dogbXARzBWctuiVsY
Fc8QNPfyk+c0pc2nkM6wrWxRFvSnmuEHD4F38LrUbH1U/IxwJ9oprQ6z26ixl0kEqDDvq/ifZqqU
szdFptjzRlEFGiuS01lGV8Z+BivtCTFfHO4dndy00rNCWbnWlniw95nAauJ7ES0hyrfIfGuv7USZ
DSmE4ViInaknBlgv8P4bvR6cRxAKpdxS/bc+gJlMIr9DyeyQG2HwFlqlfG0Gc/hJZgxxxA68LN0m
+WTvdVXJNvhN/76/wxZ38PtvJS4mVOWu4qHRL09yjzsIAq2iOtmZppxlmfcfUI1tNgb4r10UNOlj
ZQX5yrZe9lr+f1SuXgrJsMDoM1+OOuopQoiRVZ7olGWHkczrscdE/DhLCDyrRjF9S6k/YwmnWk9j
mOWbWOJt/tczn99yWEOAvUjJF09eO+ZqqUKJPAmAjD6qnMhDDm723eiq8YNhyHZLFBCstJrnDG+x
yQls+YdqKW2FJU5FMzOqJbXRnPrSFrsB6ADfuJSHKNK/RrKbDhZepX6Ry35lU8438uXADAg9Ekoa
nCXmfbniHvbkndaUw4nFHQ5tY4QHHg1lN1bqz7xym5XX73qec1F0bl7p9K+8ZfsKygGPQTH2J28A
VezYEI5q6Y7b0omMbWhkyWuD9/Tr4HVr1dFlFsre4iZgcG5NSk9Ugy9nCv9Cy8a4lacq8PqnDjN3
SrGmR280076qgZruqyzNIUDVRPeJ4sptA1ftcVT0tYR48Ur+/y8hNkUlgsyJZsvlL4nGqc7LoR1P
wSj1Xy1x3qNliOTU1LW18nmXQf37WLNgAdUMVFaJ4C7HSvtYsTOrkSevHz2KPfE0wX3s0YTcpJPj
Rn5WAS6lV1nEnh9b1fRP12sarf+evtIhKr3oK8Gtl2+6IKk/GhWqk9u4Gg3lKc2H/IdloSjpJ7pW
mD6ftA03QxdYX++fyFvrhaAPwIi5nwAX4XIOritrKk3WeGJNaajKCqgPDrmyekAwS6yEgfOGvzwQ
ZHrc0URp70CMxYGwwj4DFttppxyTxY1uKP2WekAofVWq7jESkfZQ1Kh3tqk+hRS/0nEl4bs+kTNN
iCL+PFs05RZBTYa6nI3Qrn4ayK92iW6Xz3kuVX+oVPt3HJf95/ure33TMx6pEuIsswDgkoSlB6Ke
IiQ+TkrrBjvbSfNNw6A7G4uNvRJW4daNUJ6/P+jNSb4DJMA+2vRMLj8p2RKazaBAThUv4UNQaNkh
7/L2gzW11a7g066cg+stBAZk7tqyi/A1uLrUW0/JJqKDU0ir7Qzxqm18I+y0Vzn2CB/cn9ytLUSL
GKgpLdsZ4rmY3DQZokgb4+QUQosgpnjUOwdkAITPHUyroGzJpENzSOodLgvOpzxWnDUrnKvP6lF1
I0BE+hCoBC3Iyx9Bu7ZC3MewT0BftNg3EZR/kCBSN1ZYqtLvmhx5BWtVXuHqgmdYF1oZ3KxZt2OZ
ReWK5Q4WNJlTMUG1sCkN0ATGO3KbJIp1ctCoOjqNLh9c7Cgf7y/71Z7y5lFpRAP0JCNYpo2caEWJ
jMk6IYyd/MDzL3nyZOC8mpVe7IYYF6b/MB4AJgpfVKYomVyusCtHV/KgWiczMQuuUIcOGJCXJP7g
9mX0IHCZXZnh9Tel32MzEuw3B3DnIjRB9QYGDGf1NCrK8LWoSii62BbsFU3Q+4qK/qsAibcWt94Y
FQWCmQqKQQoFqHnd/6hOp/k0ZCChlZOMna9eFAabUtO6bT7XOLCdNX7latusobWvDixXMKkrjXsM
MLiP57//Y1B6MRlujrpyghKS/6xamzfJqKuvfe84X+9/x+stOw9FIXyuy3IRLu4iN1VNEsdBOQV2
rB6rIaoejDEyz8LAOGswTfK7tiePRZFvjdpwY8sC2ELZkrsXcZ1lRlD2VaeNcRSeDSQC5WdYFsrP
zlPy+pc+TIW+xScwEA/3p3tjTJr/VIYB4YMSXpZ0ZJ3MfGIRnc2kKn+7heyextGpXyH7qhbRj7vm
q3JzQHC6kCfn5sZS/dEcPWXwKj06j1GYR36vI8cBS+k7QpOFr6iZtXJKbmydWWaSkSgUw2KZ9/Mf
WydrhZFPoeGdZBWHDYELWeVG6TC/83OTe2fltr81HPYoaDu+gymXBdrexsJSGk5Ay9dId1ZN39ZX
9UB91MWQ1Svv5o3BADKSJpATz2DcRVpWpXZFOBeH58rqIPIbUa98EVk5jsCg6v/99UaheEoFhFoq
tm724rZBgK8TWpJF50wv03Yjwjzun5qkcPStmIokxRclxYfmPwxqERoDYOAeX0bpiVdkWMk5ykkw
evHaRg0GJTGexmKTZTLK9lWOJc9KdHDjhuMMvuOD0Ca4QhEAzmyi3MujM9a3dDTp1SjFXnid8jAl
Y129INrzkuLhscIAuf6YOowIXg92K32x5QOi5SIm4crjsyv0CvcDVJk2pRh5UDT59xuHsbhiQNxS
oLsqUuulluLSU8fnsIj0A3BiYw9wvHtBdqJc2aPX530eCuaBymCzrvbl+ROta0qjEpBmxJB/YrvK
70hP1E+a3jQvumTQ+1vm5jL+Md58v/9x3tWhcpVadaNzlQxD7ZdOL1s/1O1EeXSTYq36fr1XmB3N
zNlQgGd4ST4XisYFbTC7yutNuelCF9mYHCtuPMfd8sOE8sexsAzz7a8nOWMeYTDN6JorEpxWh9Hc
QY7PlFfjRy3rvDPwQ2g7kVKuWZzfWFDSZHICaO7UBJY3WmXDthsiPT53TOurVxngRAJn1kwoM3Pl
6N0cizcXgN4s6/cu4/THx6vZD7kYpugsc8N8xn1Jecla7OwH2azlHLeGAqrjEBDP3jRLmWXkZzIK
akp0nqIx57g1jYm7dTc04YYL1In++iabdZsgS6BgisDZcqMk7MsOW9XkLBBL+GQP5dchshWIGZ32
Fg9d9/n+BrmOYi6HW0Sj0i4jC+GB6FwME3Af4H/5PteHwfvhNnb90Qsh/Lw1QwXxKuUH7e6PfuPM
/znZZeytxFjReU2YnO0+7slc9d4PePI/KYOY0Ms385Vtc2s8bk5eQm4aSn7z3/+xbYoggLHYTcnZ
E+5wTL1E+RK6To9Fn7R+Cur0azWbmwPCsYE9N3c3lmy9stXLghckPvfSC76oo168lHZYbVp3yg4g
o7u/oxVR6oa5DYmMJhFyIRR9LyfomZ1R9+DnziZlSMNvII2rL52M6mFXdHoxPXpdrTrHIR6nZEP1
fE2D99Z8EcqZFX9BfoPivBy/V5w2DIANnN3KHOg0VsQZ0qlPOb4a/2M11sr8tw4n8lAzgFhj2GWV
P8uU2IiaID5nleg/Z8MsR2gA4TvY4VSsKZfeHAxTJdaY2if87MvJ0dTsYUqp0blUgqb7KNq+Puhl
JasPIwjCldLudeER/DF0JThxPBoUbxZ7FdF8bQCHmpxzmkgBDWJU3TbjGFtgo7yp9REryX64YIs2
ejQ0/Gk+xH6na+nzSMpwuH9QbzxfM4cKrhig6Gs5qKIosr7PKg6OVtrWRyP0RjpiWKbuh4CdjbxH
F8WPFIFAZd0f+dpug3WYKc0g7fRZQnP+Kn+c2aDNYyPr2vScFHqQbOuglV9NOxAbu0k90ze59/m3
JilKNnFZnYqhLsrt2FreBzl1/UurV2uo+vlDXxT7+ElAXTm4c3BEWfryJxlV7kBvCpJzkVu53PQJ
BRvf5GA/3J/7jdOEkyb2JiZZIkntYhycggdYG1N21s1qJJVUUSKfpiZDvERCee7qxnm9P+KN54Bb
kY4/vQScVZYFLz3leUeAPD9nYR4cpaSviYvphEpDoE//i2tP+dwEWuPH6GKsOP7dmOyMaXxPbN87
6peLmtpRkY4Tio5GX5zrRm3lRrPjGj88pUD/yl69m298RTpqs8HgXG4Bb385YK/2dDNB3571JO+G
XVnD+vRRzLDbtS08V+YX+wXuMqUJ4BcABZecuS4xLIE+Vn4WcaDvhUMrVTaT/ouqVPjUmkX8SNGm
3dCENa3N3FsBmzkl+0RT5Nf73/eqVQZsFZFpypn8ECBRS3XrQQMcqyZSw1eR2JhzG2gPULxjSsSu
5VtZhGRiPyCFu0elI3xMs8l8k/1qcr/cZ/PPQA4eVsyspXrVnUWTIgTfXWgnOJnpgwHw63ul5tGu
RILKHwNYUpjjle6/auHRkP/7NZjJqFR0PUgnEIsvP3xlw9gYUeg55ao75L7eVS46XooM9l7Zi35j
ZFP7qGI8GRzqLCm/tB2ij36cG4m7vf9TrvosM5eRXg5XCWgLaHHLJ8WUapcmqXoqY9ArRzOHab0J
6jKvP5tDUYecO6Wzwa7Zev4mDFieT52hSe21TBsFBxVwrSWYBKUT2zYUIkAXJO7+UczepqiY2cY4
bEDYBsNGGycj94fcjuotXdmC9OP+VJbHd54JaducDaORB2f+clH7UupDLRPtVCaWfBACLbSHVovd
7GkwEwDGxdTG7tqLvHyW3gflbMAemC10lkrAcdB3YZTk2olT50WfLSnGcdfzPOeI4XoleuJJTJfL
r8eC0P3+hJfRAGMD+QEqNguZzx2QywmXmRNT2tD1E163WvjoDsr4uwYjnOO2m6/Jb946t2SPGl2c
dzL1sqpiTAgrG91gnJJmKj9FqplvVTR+Cnr49cB/RsCgzeSz1ksz2olxgOqlC3slJrlxagHgQ9kA
WAGXcMmixPlkrLHxNE5pICfvSdWUeltBqsQwTaCoZnlN4jeGUz7XnrNGkbmxv/jQZHusN8wNdf5t
f4QByP0OTjaN5qnLE+3FasZEbHAFUN6kF9vGBkHKauVw3hyRPhNgVWSmAQpdjlhkek3AapigCizh
oZKeRA94dwbmeZBT8p3ife093t9TNxcYzDNlXWp19JwvhxSpQqMuDsxTPwyhfGjCCpRcC1bW9APD
UJ7bycu0bT+awTkbprVe963RzbnhS52HuvaSjGdHoi5NessnLx/6aO9mkBAO2uj0qOKWffDLrksn
30aidcqNgCFQr5yoOZz585mcTxSRNRA3bkSSycW9bARIuiDkqJ06mCbjmyOM7JOpl+bGrNos3Adj
F/9Q2j7vPrRONHxp4Git8WRuXCiMbM0qwqim0VC9/AAgoMsqEh5PgxDtQ6zV5kenqZ0P6hhoERgu
hU4Y2knZ2mVyc1yyUnSTIZuDcbgct8uHARJUZpxKOQWfXcA7fojeygdH74N4C8a8/hkOAomZ+/vt
1hYH28BTOCPCKCleDltlQ08JwzROUlaJUvhm16WPmqaAYFFo3OufUl0J2t1/GZQmH4Q3yhzL6FnN
47gV4PNOU216r3qSFTtsJpoHLWbCg96sWZfc2tbARxDnpUM/c58uJ5mgl+MKpGtPIlCdr11beNGH
Qhd666dm3vb0NK1hOHQj9aqh7suVO/PWEoO74m2awbBX7yLfXFGrvjVPiZEi0e5lsu+3CLqM/c7R
FT3eyCDW/stlCWoFrWZIQsgJLBIHRzRdryeFcVLowQmE4uSo+lYTd8mm1Rrzo1smqyaQt95DtsrM
X5yZBMstrHrNTFdiL+lI1IiNGNCN32tI1mYbDRW+Zv/3u2gWNyQ/ptt3ZXdYD7AtRkuYp9oKpy96
pnScWSX50Qxh0+0yx4rWag23ricQsZTcSRcoOS72URjghqvZjX2CThAc9aor8205li+1EGelSrIH
TetTl3r1pPt5EFQrE75xRTgUj9/vxrl0tTyrkNMdxSntUyPH0X5Q+sAOERozh5Moxkk8QqWH+2Lm
sfxbH2LuZdpv1AkJcmZY3yJIRa0A/a/MsU+DUho7tM2MbZ6Xtvfo6bn9m99hK3+ZC/7/iDRV2Edk
vsuXwEIhYFRrzT6hoYB2Z6RFYodPwfQ4oiNwntq/9Uh5H49q2awtAuVzmWgnaFeXZq46pxKG2kOf
azhhKSPlzsizJuQeR+RGaK78h5iZ4jVlFUD5c5t8cUw1l9o/6nzOqR4MNd7VlpH2iFh6v5Uk7HS/
sgdjZRPd2MPgBYHOEF2gM77EkEljUtlFsXPqlCHsuk02JtE/VZfk0Vbtu0DZG4VslAfPnErsPIWj
k3QUco3kfeOq4N6DwkctiUrlsqQOcBh+Qmzap1bqRv/4f6Sd127cSLCGn4gAc7jlJAVLI1myJfuG
sNdeZjZzevrztc7F8XAGQ3gPFqubXaCHHaqrq/6gNi1WtTmJ7WObg5hYSSsuRGCpOUKKTgWJKsoi
UY+GKbVEljpvc5Y8ze1g+0o1RrVvJcHnrgPxvTLepa8DZi0lowHyIAp6et/UejOOWVE5by4RF06a
Vrf3edUP8cYM27Uu1qWoQKBH5gG5SOqS8vL7Iy2mPjh1IaXutyZV5i9R3setD+wthn2ZzOMN+NBm
V4aQRVc+Un7EIleTKDOJeJNUj2XmYOgj2rZmYL2FaW0GvkKlyPQLtx9Xxrm0eIQcoF48O6ijL44I
fmbeYOam9ZZmeWjeBu2QTih4hF7wrMRZcjslZbtyRs4qrzIaIP8A9d+F2MHgp3Nql6YYUsW13vqw
CoatNYV5y/sVDYKdHSluuZnEDGPAqLLszsuT6Vvq5RpSo3XUVp/KVPGmlRziQgZDPs4jk2OLMtAy
HIbpqGGGGVpvUFq1l1yre1RlCrW7KUtvdnadOicoPoUZhh4IqiZraNBLG5rnAOkhinhs7MWGbmJF
S5tamG+a0UmE8dRljm8FRWnhh472/kpSemk4U5aHgCqwFMtHEM2ohmPZGW/I+5ntjWFUY3Uooch5
D2YOu+DmeiJxaXIBR4B4gxsFCmxxghJRWU5mdNbb4IgQTrEYb/p6Vn8Wee58sTw0VatASZ6dypv/
vT7ypb0NtMVFFhK5VCQHTvdZ64oiD5TaeVO6hNrb3FCLcrzkO5DqGPBQ3qxI353HCmo0EghLGR9A
1rIMGYqqgDUQMbFGkL4WYdKn99o09+lm7sLmZxA4TUc+PlNq/tsPBRXLBiJcUD0GWnj6oZUwJlY7
s95yzyy3SWon83YIgdt91gcelTcAb4S9kkKc7yIe7twynGWp87A8xIjhTnZZgIpo5ng4iLiKbT9N
Xevg6Em7RjI9j4aANhEvRLlE565ZRqkqD62mSQv7LdPLGv43fTf+av2adMSlj6K+ws1NuVpu2NOJ
NMZcOnBl9huSOLa11QsumC+1h6N42WV6tnIyzvcnb1FQ4IgEfThTLGJvpTdo6IZh/F5YanoMmzZO
dmmJM+DW7ZA9Nqe5DVa26IU6F2MCMZOAGmhay63iDm4LHxdoG4LYbQEhixtuEwhheRskoBFaFYqm
33lVZolb16H86SdT3n4NkrZ7u75pz+OCfInL5YTwTg1ocQvEE0gxkQ/hux5Y2usUWW2wIcGwX+vW
BAYwFskTGbhAxjs3tteHvrDMBD5uHpmtSCLvYpmrxs4y01beRhCA96YCXzNPHeWlBaJwuD7UpTWm
7AK6gZgAH1s/HSqDuDUXYxq+o19R+yhDhE9eEkzbbs5eKJJbr9eHuxCCbNlFlMIFvMWXpXceGSq+
NanylhURboQohozTLofDHO9MfH7H0K8n4DGhM67FgwtHlMY4SRKyrvJ2Xzyfmi5E5c0OovcuKCd7
n/ZD6BxaJ7b+w4QClARmi+AKHZbF2vVGyY0SWfG7hqvjwYxxIJg1OAeZO1PjiC2F+uz1Ob20hCQp
9GtoMdHaWXxZTc7nJaMRv7ewb4Z9TM+yOHhTbUU3QHCd+pa3WrXSJ7y0joB8YP9wPxONFpdmngYo
WptT9K630L2HWR03uYJgviVa79nurHrXmPmah+alYyExbxhCSRLQsv+uzGCz9coN3yPoXKOfEBZu
9djInxuwMitX1sWxuJPp24H5of1+ei4S1TIVCh2gT7OhelJTtdwEqG14W9ENarGyZy7tTc4EdyTb
Uz977hYOemsOoivvqd7mP1QtFeGhzeKq+A9xBdlsMDU0Wnl2ylX947HQRHPdGGnuvWWx0+9xFHKC
jdG2oXFrTTNyOtf35aUplE0ZXpk8qsnfT0dz07abwlZz3zx7tF6GOa7+LcrJmjdaQeax8mmXphCk
MCIPfBkV9MV6lfqMofQQe29uoub7KcUGb58FqDutHLZLt4Js+EgICNtjedgk9cFNuyx4oyhv5Tde
6MQPlJLdh1kDWIeCklv0YDNQKvsRjp5arwx//n5n1cAcAFGmWHEGrlVVvhKhVeUtnT039xUDJ6xS
r8S9aHoIlqNX7c1WjQ+4JaTNLi+a4sv1Rb108KnIEGbAp5Esy3X4YwtpYZSWQUIAj7oyeAjghDyk
Zph8Kqw521ohTlRNnRsrh/FiVsDxoC+BFjmpz2LjmoWGo2DA6lJJrNMHIerAb2DcGgd8IEzsyIog
D10fSQ9dv6edkz8GVtCY7wUs8t/XJ2BpPyLXHkE+4NikeiA6z7JoCpJ96YngLc9wX/BrpvsG8mcZ
wOfW2ju198JDqKUt1oGTdVBAKeab0Zi0XUBTZ9pkTpVuK6tYg6+f4WTkdYPygS4V+tBiXNaw6BJl
ejwP9ptw4kJ9UbASQz48rLt+Z2Wh883uuiTbqB3qvRSEm2jECxIMmZ+kxvRq6HGBv0aDNdLK2l04
MJwS8iK6DMzdmVuLI7zAsMLgTahlUvnelHfeZjJTCuIAiaFnVM6YfFMbJFHu9KpOs9vr63XhdkSt
Bz0bSLkSLL2IQuM8pW6Dhe37NDbWQxyj2GXXbrExE1JKzbamNcDShSNK0Z26CJ6tUmVgcTU6jdaq
OnXKtw5kT/7TLMr+XRdDcFNNleo9oFaU4AAR5pb9pCEu7m2qOVwL9BdOKdxcxL3p08rU3To9pQXd
rT6YZ+UtTuYg2laFp5KyVuArfw0pqLwNb5Uq8Kls4Jp2fb4vDv0hnEiEAMW9yEb6Bu28voHXMBmi
GW4ygwYx5kvGXD/bcTz+HmZcXTZ5Uptr7cNLUYLQzG0jy9QMvYxNuprofUsum4x9v3O7MNmUamDt
sSdWvBsU/5x/K3gLj41Z1Ae1aKNkN9v13/o9y3PIZ4PmkPULtH9P5z4LcvDPqaG86ZPkBZeTaTw3
pZaEPpX59HB9ti+dLsbhkesakm+xWGhsJ9SqDofovYcQqX5W9UJXfExpp2Dbm2l4bzatm/6GHjsc
irJo9L8bHvwQBSEMti3a1ZRWl1QE9FaaIS1RbprSqHoxE7tS/VRRtZvKA3+5zyo1rG8CR2rsQlqw
5/31r5df90cRUg5PfQ51VoQR0ClZJmlqM7kh6XzwgIaQwMVM70C69NIUArFDvDquj7aYawmWktm1
xPKi003F/nRhK82RNi5CfyhFXABPyqKdY0b53gNzc2O5qbj1uBG2dZbWf/kqlkOD+wDZ65Hls8EW
rSe7m5qwi2b9wW7D5L4eq/hWzyJ70yae4fggQPJtWbb6Q1upxo09ua2PcUGzFsoXoZRfAVZG/kN1
DpqNrZ9OQBGpidklvfkpwJvh2HTQ7oOYVD9IxbTR8ZtaY8QuYgn1bEr2EvkI5oVbd0kB6z1IGWJq
ybDydP5d1cm3QRrApiNP8TxrzU0yJ+7N9VU+21NIu0GhpmHA8xvCxCJ+xa2rhCCKk4dBKPF92I32
T6+zv8eel68QUM6mk5HQXaVMRTNRouFOp3MyAlOtBzV9mFMBmGXSgrLaGgVAADRSwu47vLp27XK6
9HU450AkAaNFArOIF13ZNzWNzPQhS9ridg47BfeYQcx4fCnh69/PpCQqweilAXEGLugjt2mixE4f
xgDFIjfUtB+GMhQ/jSLu093fj0VWjE4slEzWbjGXgtFpD2gpZ7NEuKa2jG3gqt0tEMpkpbB4adnI
rpA7I/pIEu/psplRT74T5BlBp5TbvlMf4iFJDlaCT8cuCbV2zRr4/BgQbYg4jEn/WVs60BpGwiuj
YdHI0ZKvVpy4X93AbQJs1pKW0y9maOFT6awJJS0vVM4fA1NZUMHi8NBfxtdJzbIMgiYr6PXRj8JK
zV2fNYBkMWJr9+U0Od9txdNirnNz/k7La/zKpResrO0iofrfX0Hqz60OSxzo1+mEd5ll9dMcM+Gd
Oj6pzLwVVb/ScOzV29oVtc+reTa2eKeEG1RE17SCz9YbwVwA0dJEDOdtWtKnw88ORFQ3G6aj2Wai
v0d+1Gx3Fd50lYWeqpqFRPzeCtagoUvZH1lXoetOAZJRwWMvn89tG1dmjc7B0Unjijy9qJT0hWYI
Ii+bqi570eNFFWH10TqT9pkGkdDuRWBBErCV3NbAlbjJLzwKRev3vQBI7vNSd4Y7J7ey6ZMTIDzv
Uyrrfl4/icv3Eb/7gx9BIgW2h6RkkXAPTonCcF91jzHmk1sxTR39uqgHphoVhrsRDZZ7TqME95Gn
KS9xKrxD4ulluxnw2lA3qimi1zZow5Vd9OF9dpIsSMSibCLSaKfwuCyqzlbrBULp+8c+njosHwva
ZZusVexjWMZtu+vNtv6CBlbUTL474hjZlrbZbMemdpONFpfl+JxaMAY3aqx7yVEbE0VbiZhnO52C
s2RYwBTkCUGl63SrxaIzhdom6aM6jaW7iQwdncTOSh7zBg/irUiGxtx7QefiBO4GdXOwET1aa1+f
RRubHAdYNJIBYNaRZTj9Ea4lBrjedfto52i8dxD6flpJpTY77OWpg4u03xamM79d3zbnn07LHwg0
ZSLQNWdGAK3V1XWv2O2jALu0H6ugv7WnZLT9Fv13J9Y3wsqTrTKV7nNpO/1KTL8wOik0RA640SQ3
SzqhCBBU7VSveww9FU3XdlC7PTIVg36gmqqGPxBmaJ/APpcI1fTZKNV/EJ1dqameBRpyWfBhkupO
On2m+S9C2YzRvPZRV+xg78J99dnG0y+30YJNpSv1t+tTfmE8aYwEOA0lFZxu5H//o5RTO9T4QaQn
x4YyTuiPU23GG69Iyyctz8RvGzmVtefKeXCQ1mJ08akdSVu9Zf4xuYlAiLwrjqGkPvqTCKZQ8Ukq
FQOdqi7Aidk2oppjV+amustHxe72pL51KfwOP6Kvls4j9hNQOiPGj9OsInVcCRQWn30aJwA6kUpI
yVjAJmdpmRgiT6+G+Kg3U54/js0EGLOou+BrivDSGjjxfOch+cIsc7Gw/6g0ny4CwyfWOFTl0XOK
iXeyMkT8BVYBp+ilat1vqP8aPoR9+26qYnWVN3/2qCGRx2mCuoj0u4MyeDp+neR1AhcyOgrsQY9p
PxrGBgq0iJ9GO6iCh2g0p+4r3UZcYx2oCuVj1Kdm5lcE929NnU4BclyW+5WAVoebbg68EHctnmP7
TM15gTTTZIFYdsvE9ssxwZHVcoQ+HtxUF3SarIIsdKaY4jeIVpiPBfv8AXHG5Dn34Ez7XRzD5ndn
3TtU1gDLwRnjedw2Fbz6XSAMQCF+aTQYLkLStd7sJlBeEhHryXMUOu1PD5mF6BULMND/Yeixc2bN
mokjVaq/ZooTfMWHyTPu7Hmckp2TOUH2G1hUU96n9GyML0WsQkPyjKw2tlZkhsEW2k5f3eWtmQ37
NJUPH6AvVbmHj2yNd8ng1OZ9BS7oG4qOZbyxRmdubhVMZI3bPkmm+sgWEtp+7D/oGMIDsuEoYePA
XVTLSNlfP+IXdhfPVRqJFGqB256lxSpmiVGRxEerbYe7qRbjq47526eAGjanz2yq30paWRMamFqc
s82ytSbA+S9AKA5ZWZ5w/ALIAaf7i8YJZUeKE0ckLrvPtZJFr1GUt9vaUSE1NlnRbGJFNR/NuAz2
oKrU7d/OAKcYRUJVdqqkM+vp+FntzCiD6wEF4Siu94nwQGd6iA1lG91N53r0vXq2zffE7aqHDnB2
tgXIOqcrN/tHIeY0qvDgIsbyOyR3Ykk2yyx7moWnx8e4mGfHx9IyVl/c2mg+DUPfQMTS8/wT97Lz
DlFGuUM1InuHbBq6n2cuf4AFSVkmr1pAL++blYF9vU+yRrHWgAznd4LLY02KBJN10ntehKOmqmbe
F8jXQwxjw+gJPMso52rylagnUnNtiX+ur9BHIruYmg+Yj2QWgkFfjhnDRoIT0BfHvpm1YaeoQ/GK
dEdRwwaTfNIssvCk9lNNgh3myDPyjV4ow8OgJRV+iYoRptbK1fhx4Z/8JpkmMgeA+Cgygc853TbW
XCApMOTaUy3qzHssg6hrnyYe8fqnUE2aYds3kWf7WWF60fNkjZby4KTlhBuRKvrI1+skyl4RKhPD
Rm179M31SmnTXV9PRfoVR4ihPLT5NHivIziVcCfQ5X6sUdIZP6PamI/7MjBCdSXJWUqiSgFRjEVR
2OJe48/ywjeqLnW7wjSecNaeb9UpnP9xO1EYL44ehAejrbzkLa4qzqUX0UoD22Y12a3Zdu2bAUwn
20Z44H2yzcw03+osqj45A+WKA15mnfJJK9I+/+JZcYwgkdPryqYunPwtC8AirpRolq0OPOR5qQCI
Q0zD4oZUF0+MyB6KxMmz7qg2qIJBljQEsDRViPBzPzRO7Oez4kU3eWwNuHtnEFXabApe5tAMjV1K
+4r/e7TbNcLQWazjt6CYLBF6FOq48U43TRwlfVfk/XgscuFoN6iKhY90PcVdgAkNJfcs/1YFRozZ
htOPr/PgrrHEzk4vP4CxUW+kLHseZPogEchBe+PR7HDz81s6ib9yu46tzaCBVFHbaFgJr+clAlcS
/qRUJDa95zKARgTQwMRL5witw/ipDv3dNIfJXpp1+AnPcs8f3TSoNpoTiKeGh+4DpZM1gPr5W1n+
Cto7slQoa/+LmR9HvTJaHiVH1BXRBu2qymy3SjHqdwqMqXDTK4U23qo9SsbCmvri3hjdJJ79vsqN
UQpbQIgdldlIHiy77c2tMjQwjzUvSwZ/sBrIbNakrfmEngc+fjXpF17WvJh5Ny9yL60JsGnHM/3Y
NCUOk5ne/+T+yOed6PT5MWjnfxx+ZAoyu3Z2SqMg14TL/bMibLR7rwfh850D8B3RHbJug1LD0jjc
jM2wK1M5gaXp7KPE/WWi1vCq4j37mGZN6f1tLZ1u7ocQNRQguPTLms4cO+qot+50JJzXiME381PZ
uObBjfXwJepmy59Hj/PhdLX1fv1Tz963QDoIgh4pAeU7SJWnp5SSfU0Zu7ePc9O3X/sgbeDghKHm
7CDiKE9Gk/0bC6/7en3UCxMMdRF1HFA6pELLFya+j6NXNpZzdJFs6H0ljtJ979jzt7xtkoeuiv+9
Pt7ZK4byARm9xCh8UIsXIbJx+roZlMg6zjM4IGCz42vX1t1G2pmvxIDzsHc61CLFm+20ViAUWUcb
OGu8cSWNcKOCBNpGVTTs0VGLDyCksx0Mq+QIF75Z2bznyRWupZQJqdvLvhv1utMlDUH350ngqcfR
rNz01szLsrmpg3pO/c6r6htUakFd2Ymb/1O0g7DIGZCYv83aynzs6Rz9NOY+ea4wauo2eHbG+yKN
prXuyfm+M2QrFjglD2Aoy3KH/PHcVnqtHElC9WOpDIhBq2O3Ve16eEVAA20rXZmzQxA2uvjbLgMw
SiRLqCKipIe65aJcDRBurBMy9CNmueomcJ1y00Sm8yyotN5QaAhvr2+8j4b+SeqESAdKnsCzLCIx
Qfn0O70mHs2y7J0jtAtbO6SkFYYfpJmt+aUKzukuatW2YwLs8VbrBnvat2HjKdzIEJw2vVGhoJ7E
VtAfUu7aI6+ocfhkzJ2C09Nkqr9LPXang9MW7U2nqVMAWFBUqV+5oyPyTUATeCt0I/N2wMUG69C1
GuZUepz2GnUk0019PS8mydBy5nDb6IqVPludZR4CzC6RQVKV4YWCYF18n7RG/2oas0JkoI/j+n1c
DrdR20/BXQ3W8D1HaeQ57pou+DTwTBZ+jcc0kr/F0Fq/r8/q+XHG+kGSn4GJ0X5cPqNAF4tO1Jpz
bOmXRdsgtwJlVwAup+vZdYG+dqLOygIsIrkMZRCq0DAIFycKSJii9I1qHbUOQ9CNIUyyv5TWhF+r
lnpwKqeZD9oUd7nP878XO6MnXN+CfVRuotjR2++DyElBEjFDxZe9322Hm5jmxx5ObkhgpBplvSYn
b7s+UR8quYvtR3IrU118y7hYFtEoL2HDhUPaHoMQgKdT5Xq01Wc4jw4VU+s1NDtlo2fIc/+bp126
S2lfuU9a1RaVb4ON13YxCKNDXVIs2ChqJ/rUVzPd6X4onhBIHLtF9sKMh/Nae/k8jEqeOVhKk7iN
lOYiYodp3NkVlhBHjgTiV7GIfLVwjLtGiNKvPcXbFmP13etRHOcO+etWK69SNpcDMgSG/Vl0wrXH
LdKha48TN+ez5gXRdwECGgHc2DzMU1d/rZu+X+OpXthmSBcDIQDzSBK0vIuVNlNmlFnFsRkxDtgi
PhZsndI1bsqxCbajWzftLeExv8lDgfnX9a1yfiXzhKAlQMpMwdldDi5MYaF5ktXHHKr/jVqNIt6o
bkDeShnyvQjV9Mf1AS/cAHCAuaQQMMDpZLk1ERUSdj4l/VFU4Pa2YyBGTepXh0ijR8Mm6suQp0Ke
frk+7IVJpu4hvY9xSIBZL3/WHxdPm1bz7EbdcHR5KGXv/AD8Hh0HYzxIGE3Z/Kqpu1gPxWwV4sUJ
pnYldl0cH5ILLDECPst9Oj7WSQVpmOiOLpr4KUAQ3Ho7YwJ5PXl1kLHjbHTKlalx44NQLHWt83Np
2iVEhRWmlcntezq+MWAOmWlpf0zwiah8s0UTZG+6ffBsFAjOAY5XqH6PSvzP9Xm/sL9kkkkVgWDk
0hU7HZdGl9eXk8d3z9Vwqw+w1vwIk4ifehATTQfMOFZ29IXgZ3KUILDSuSWCL8F2hZ0aFbt3OI6u
E493xWgU/xLjM2ObOnba3KOVnv5KZQvxoGVe8M9QO72yrauxDza60tvmvTHoqXJQilrBmS3E+J76
mGPnPnqfHaBk000Qi+5je3d9rj6ygtOwzS8H1y1pNDxgl3W6QU90IaZiPiZaPDzrcG2NbYnSFb18
Iyg/jWGaPEUh5enNjBhvtFNsEtzt3Pdtfd9EUSxohiJN5gtcKMBX4v1Z+ZNHT3gTu1XpwZTLReNT
ni2N+0ITevpednY6bEQ2Ov+qc6u9zdbI+YupQ3sHQwzIYw5ziNXw9Q893xTILaCMJ00UJWZp+VLN
HK00HKU9slWTm5pL6UvI6/MhT/R4y6noV9KxC49M2hlSZIgmtrzNF8+dVsO52VPr/qi5FWpO/qxT
PvRbobVBs4m6eLjn6ETezkLhNYFRZOH2acUVNH6hdfGzZs/2z7+dAulBRPij1gcic5kgKshVJ2Nj
zkfdizTD7zAIxZ7Hi+96nsN7tIGxf7s+4nkEYETq0LR/OY6EwNOTWGPZMw/KMB9bs078wcz0u3BU
XgO3JB4JBLH+KQg8h+uDnq80dRGoWhQSKW+SgJ8OKtw+d+u2VY9Cx5+nKFLTT0f0s91MvRlGp369
PpyMoqcH6HS4RbTBRAP3uGBQj/2EWjbiLu13hIHfoafqX66PdJ6oSOQzZRbesTzil7lo6prQUetS
PZb51OydfgicPaUmK/vZNNLxItWbkSaWYSJKKObUTTfxmI7eGjP4wgfzjGZnU0DAHnP5ou7i3HOm
KLCOjjbVs09rXgf2F6q7Bl+ulVN0YS1l4k0kB4lHhJW/5Y8r1IzcShSD4DXSZ/MBBMWE5KCV4VNb
N/YtT5xc21+f5Esjcl8C5JZ9G3L+0xGjoDbxDx61o1YpxefESaODN5ojGO28C7fz0KwlJxemU1ai
pC6b5BItYS512GgN6Cz9WPQQQHdmbvXuk5qZHhYmuh6YK89SGecW2xUTGwmUxexBCpOffh9GYLrX
1552FDEBJlcQzT/gsVfrK0Xv8+RDggdpZpB3yAfN4hQqUTmDEUr149CKbqM1Jn2fzBr2OZbJGx5R
6i3aOMkWV07Kxn+9hJwQ3k/SGQYu+WIJ+9AwxopK7DHNqvQuQtfp1ggAmmC43m2LXF9FicpvWc4p
WGDE18lZ2KyLUB9X1BLxttPxHi7MzRgl40F4TfepyMLokxYk3sbDvRdx9FJ/UILK28R1N+3QCVsV
t78QcOGJo+QtsSxQmmQI+eO88KauCgP3rSM3cPYy11r6C1/57MYk7A5+oeXmvNUU3VVWzumlTUwx
GhS4LLOdlRW7oZxitaq0I01e4+ANbh/7ioxAthE4K9fYxbEsWDjSYpUO52J5qTeZKbRU9WiJqv9e
JUr9ghse+Odes8KVC+ziWBI2wdNWkpoXWYNADyTSR76rNPLxVx+EGK3yhO3NH6Jz8ba9vnEvrR6E
eCRmqOOACljsIy0xvbmmcHpMWkReUGVHXC4pmr3XqPM3evtQCeo5/nJ90EufCCAE+M/HFl7WqUSJ
9lRXz9oxRq78WQtT9S7XK7za6LPQMP0Pg8mmBdqT1EeX+7Nt3HIK6GscRTon5b0K52hnuAqStrGS
WSvTeSGUS5Y/BQkemUSgxXSKwe2GIU0I5baVeNsUR1uVd7Wnf6+qQdl2SF//pTMBBT8cOnjwkVJj
Rkg54fT8zRH8cKFkxtFR3GobO8IofOG4yRYaguJrteHs2dLaCkz9whKCGqNwxAVJJ2HZ/5qcuhu6
2ST+xKX+jWs7035QOmluuORM8/n6El6YVSm/SMcHXCzIBvlj/ggxLo8Bb55syqlxnd0ORf+7bAZr
22YUxNmfkJpW9syFU8GAUnOeI0ECu1hGxy3KMaaEdbSNUu3+6Zvew4pO5FZ3YE8HVLt1TC23LXLq
84qq96WhyT0c6aphQF6W//2Pb40zK0FsJTGOiqOUT4C18vTgGBMKm2DU0u88iAa41PnwX/IeW/qC
QxDhVMJBOB3YDtO2iIjhx1mx023dOHm30+I5eJhDtzqqXSbq7fVlvbSHSOp4qai8DABunI4Y4nij
Go2hH6kSK08xBinOthJ9ku5Te87TlYm98DqyHXkkJTgDYMay7zVqJQxBOOlPc83jz4283N46eUuV
oFDmOxK0eN9raeEPbd7eKYYTxo9RqYR3lE+0z9e//Bwb5yKfBtqIf/kD9+D0010jC1M48NlTHNqs
tehbw/TjYow/i3oe77lV2tsmmUr03O0BLQJrREiuHOtfwCQpUSeZIjYYTq0JkZ9nUJSUqWNITUaw
e+4ig9JqsG+O1dZPAdSP1I+DkrQCbNYnAD+Uf/VBeUmBUsFuwl185d77iI2nKQ2bj8erZPhw6pa+
LoDW0ihuzJZNX/5GohfAfWRZnxAycQ6Rluafi7rod62O+JDdhfXdYCX9SqA5P3yujlwBLSZq+pBC
ZCD64/BRCcfwtnDHJxKapNuMMZC3kWrIc6vZiecjuIPOfgXTeCXenAc49iO1WCn6Q/Jo6KfjFmhe
9olXDk9TYPS/Z9drb6EANcoX0PpcwZYZOuFf31QASiVIhNTtQ978dEhzynHraSP3mIfaIapTXfeb
NhE7y8jdz/lcBT+ub/nzwy6fkfg72RBEqM8ttlaEMksbdKqDlH4rfvd9b1EOtYO3AQfql+tDnZ8u
dNbA85A/wRLnpl1ciWYectkWaf2IA9J825ljcduhZ5ruvCEP7kw0ko991Km7qE2NelPhRfHFMtpI
+Lmlxe+RMYl/4lQT7coOP3sHQbAAagpNkHUmBi1uFb0OqhaES/2Yd3r1G8b4CLWJ1oW4uf79Z7tJ
+hPxjjR1drMDm+J0aVsvLkwt6KZHSByQAc0i4sSYLU90qwmL3+Fs2/v/34iLCQ8SuzUn9GsfO4gZ
zUZxzewmCNvmUwz85RDHa1zE5WbifMqGD3gCMOTs4sVdVdmNAocpzh/KwkxvuZaNB2zQjlqEdPDK
0VyGxI+hXF6tqpROpWp5OplZlU9FWOb5Q+wEtLRMbFlB9GXiHcwsBtdua//QhCimTaqFxsqZWYYj
OTadEhSJqWcD7Vycma6xRn3o3OxhHGlBxVllw/rLXT+0O63cYcpt/C5Q0fv2V4sJtgbVJjo0cCwl
e2yZMDuzVXLXV+F7ULfJ3ivz5DgXRYXyGTBlbp7CXskDljfz/47IO46kg7uZOtPpHKvzSMccRNp7
OLep4/fOnN0Avc2GL3qZh43vwsOZbb9P3AlRUwHrZEONTakeFdulsxHVvVUOK4d1scU+fhNSUjB7
JaaCC+n0N80VvntiLsN3By/Xm8Hwgq0xNda2soGxXp/wy0MB4qBpD098qWehWBmZ4GyF79o4pF9r
XcrG6B58CK3tnbXU9tJgZAY8MAlA9P8WRwfEFrISSSkDrz6YO7oI0bQflCacd46VzGt+3YtY9DGN
0BtgH0rlGM7r6TQ2qV6HIhyCt7CoPGeL5L4+boQyj4nfe0r/HQm9bu3IXhxTarnQBwKusrxqdCzm
QyGFh6wqR+fI0dNtWpbu0xQNoR8GkzhcXz+ZrP2RuMhvRN6IyM6b9oNrefqNZq1PqoLD2BtN7mjD
0POdBi7mtpvLm2bqvdfCiJ29kSpD6rsCN9mV83NhSYkPQIBk7ibfuKfjl1TvwXo04XurTclN003t
fRfRNYYyQYi6/q2LcPjxrVyp4EsY6QI4geck6XGnoHgg6uLRCRXnl623ofkcUDuIgWZI9E8BaKDf
Vk35165Ocq7hBqLtJAv8qMydfmsQjvmInzRrW2rDAcg3r908QsC0HNvuTuOLh5UvvjS7UhRNPrN5
PXwkG3/mhHpualkcYB1iJcb3zB3mpzmazR8F8fDX9cm9OBSQbKKuKnPgRby3nbBrDK9O3rs4UoKN
irJL4aMjOpT+qGbVSgZ4aSkdKqW8+qhdcs+cTqWpj8nYAl5+z+bOqD+L0srVJzuxy+ELJR/H28xe
3+f/BJrWHGqL19rz9a+9cEyRJwQ0JOMDu3cRiUogkUGYucl7GZoT7VLUd/8lLTVfHaOx+n1uj9Ea
9PHiBEP0gehBdQaT58Uny2ivpUrybhb2NG7QKnKyTck0z8cgGbXv1z/w0miSRY8eOeQrMJenowXt
WBtjXKU43Iy4VGzGKpydY567uf4zHgbz70oyH0eTCADAAmQH/tXLTKXLQRaoTvIuTGx1/IGgVGzb
Rsw3lSOitf7z5Y/7v9EWQSfQYVhqYZy8Gy2E/eepmuvgHjCl9cttozVW9KXB0IdG9IkONkCnxadZ
QGPNXsEGsyjToP08JlniImSJieKzDtXTWjnyl04GCCxKW1z8kol9unDUBIQy1VP8ritGn/tWiXCM
XoBr8HOD9/ohHFxPGIDL+uaXmjVD+x9OBqwMMHUSncOD9HT8kgafCEsHF/Kmdn40zuQctGRId0Jp
jGcEf5S1qH5xfkm/wPtQxifTPB2wNe0u/h/SzmvHbiNY109EgDnccqVJkqyRraF0Q0gOzGQzh6c/
X2sD+8ziEIsYbdhXHsC1utmhuuoPOnDKYNQadTl6GaxiX4/jYTwUar3bLdkM50pNS2kB9cbfYxDx
0AmEkwM7NuDAtY22ZIdWdYpD547NjqCu3NOr25kiJZJAvxRaqLtcj20Ou7bs8jQPvH5060d1Thbj
cQT0vZPFbRxnLFEVaDxEBSqHqzXKVRUNTW0UQVhMdn7WEtNKJz8Zm/ls1cqyPFRObu5pIWwGpbgt
tQDh8K5z9dGInXqQhmn9FJaIYk20932ln8b22FWZYZ+1pSn3LNE2Ph9HNkkxR7cU6lq9YyPEzS29
VrNAsZoYPQmNWonZoDkUigTqXAkq//ZBurEfEZ+WIG40aOAtyh/06grWAI2mM0ISwVJU5bO5ALag
NrPY/cGqOfM+0OoCfRqHlN5PU7fM7u/EBzcLUg+8nrq+NpbJ7lxE/vOAylRRny2B7IOTtYXxIV+W
rD7Ek24kvR+JUHUPjVIM7tfbE7A144hrkENzU3PGrw4kD4OOLgkbvNKi2npKtLL8i8Q9DP1U7X7c
DrW1XSQpnOo3z4Q3Sn6K2SFK1y9lUIaRNh2LuXOiE6yI9+vCgxGjU/pL7gKxztWRUzU2z4/OKYMo
dq2ftINc3277EuJ7ibfh7TFtTp/EWdIBAqRhro4A5GNsjFa9IhiouxLBmQKcOh0HzrWxx0/ZjEUf
DpQjNUza3ddrNeqLsYd4lQd1ZmXafZaN7aUr2UoXDXrmn7cHtioQyCsfj0pQ8FLxDHDj6syBTRt7
lSWKIBtSG1cI3NldcNefshHavt9P07+NaUz3t4NujpBOL6gl9gLKMtcjBM+7VH1u43CXteZT3uX9
P7PVDPPR6kD0HW8H2zrgKH8g9cIZDrB9/ekkDkJTWflYx+TOpcGpbfYTraEpqi56hJ0r2uj9+XbQ
rRGCopSvOjqU5BvXI/QQrFUSEw8/V22qxJ88AGJS1/pRRM5ex3AzFpcuggiw9dhw17GQCbP1cAmL
wLNGOjs27IpTZY3FWdGMeK/GvjWbv3S0GJqUX1gFS0wnce3cLgOD2lJxRrojLwDTNThuFE3sPvB4
e2dp+9cSfR1ytVpcIIpCRGMZFC38/qckN4bvepw39cGt1f55rKnD3v56m4OUSircFxRA1z3YtO6G
dsy7KrDVOIIA4U0fQyXRKDjgz3s/a2n55TcC8qDgEJOyI+bqPrSWdhGaV1RB7MTFBZcPvJUroaB/
aBZPXBl7EuubS+ZVvNVXHK2oyM2orILeicrwMC5NA9OhtMsfuSbcnbaZ3GDr9Al6AJUpGs2UcFbn
9NyyVCIcAQJHLZri2NiTDqukcuvfSJ+4t9EwhCgHaUZ+1Vd3vJh6r48oKgQN7amXeoz/aIwkfKiQ
J33qZu99kKRfq1IC2sBAYVPEfXcdbekkTrwcqsCg8aKfclqfP+o83k2VttaiVOCSYlXSJ2m1+suo
TNOE8yNInSb6XFR1+CVd2v4OnspzWTfGzpN+L9zqY40A40BhpUyia2XFeShKz69KTanQCdQjcbSd
9jeeZnAJ/ie7RlFl7e9CfuktvW6WeJijJnd0Usc422HR1F+sRs/2lJK2ViNvd3SHIH8Ct1oNMFbK
OovikaUfWs4fqdInSELVwtq54rYSThY8LUDacmCsV2Ew7MrCdrbKoEc/PHzEe1DtL7mw8aYgw3/q
rKEND00YVypQerEngbv1FV9HX915qtPKdMUlNVoM9XNUZVF7Lgqt8vwMwq969LCt28mQtuZVTqjE
b8FcWx9hZWMj4ZFqZTBhuThedEUb63M5qHtgnO04vJBgv6D3t87k666g3EwSHyCvqIi/vUQbxR8e
ZZJ3ihv82uBS2wBNfwDyLJnrDU6KJ41benZCnRTKJS6aB3NCqCQvnY9xVYXlb1w6LH62OIR7vKtX
B0ojllDhtVQF5hQOtZ+PYXWco3y5a+qutw+x5e2hJzbXKP1EoLmSv7XG/ZS1kYm6VapAUcbmwa2W
9lACffhvAftw4S3cfhaIAN9POjff7ftuK+tEcfZ/I69eI01XjrjTZiJY2tQ9KdM43+UKhiZZW8aX
xWmqF0+EyvE3goKqkkhS8PTrcwZZChHFeVsFqAih5KE0oeuLEYpfSipzVDnG+4M7mnvX0uaCdbD7
wIyVZrK1KnOJbBQo6kYcOC4l/YvSZ457kjCSnetvc05fxZFf+9X15y0qL/fUJmkZ6xPcsORvrOU0
qduCeO8pafP6QxZ13dPtSd3KJAB/YSgl1ZJpS19HTdD7ARQj3w9LoUyXFLUm9VwbkzCe0Bu05p1j
dTMcjA9e8jxZ0Ge7Dseroe2nxssCVAR05efQwsr7oPaWsAdfNhvTb7eHt/XxEEYmJZMg5zdvsc6c
uHvjrgSH31DQwpaGhLBuPHu53A60dWLTUeM5RpUC50c58Fdfz9awEp9SHn1OViU/u0qPlrsKEk55
FvAOILZYRn/3GyE5Z4D+UdN6o++/6LOhzl5XBFUriviTZwEX/W+A6tE+RN3gjoccHaJmJ79YIyt+
Hat8PUjG0MzosK22Pg3Y2lETR3lJmyWyfrQLQLgz2VSh/auZQ7UcCzPP9Us/IBj4KR9zzUFPr+kM
CxUpc4x736mgQ1yauo2TJ9zM+r9uz8rWCkPaSoqqgWwnG7/+EG1nR32NfGZgimj5UsIKGvw5zed7
rKu8L7djbW1ZbjBajCxm6iWrueD125WJoeRBD5upOapxLMYvememoa9SsT54WfrddZfC3om7taqh
FIIU4o1Kp2h11UBK7shC2LQDTqfeV2iAnZIcNHVq9oA0W8taAuVkww2y1hq4X05Np6RiLoIW7Zjw
qCfh/J+W5CrCmGH53Wq1eWcfbQ2NdylfEBAUJYbVPnJyTIe7OWFRK0U3fY67pckvTeWWv9Hdp6EH
IInqOkXo9auGG8xaspJXaZflRoxGfpP0d6469+25jedxr4C4OZEIr7FVLQNk0uqFWIgBr2cb0EjZ
TdMlQezm0V1sXAySLnGcQxpPU/g7U2mTFsgiDZY/q1XSZAjQq7pSBlrqcgItVUjXwATF+e/tXbA5
NCT/ZUJHlWZdW8sKgbpmx+PXVrqENkkfY52ZIC84HvRuiu1jCkRlz5FQbq31o5QSNJwD2R+Bl3S9
zYvMqLIZQaJgcjBfsNS07P3QXtqjs7hzdhjwJHpClj+8K9JM/EFdVfy8PeqtvY+ApIkSDn6MFBWv
fwCWNJzuVNYDNcnKxA87VRPQ2boIcoBAll1t7RrpucSxv94OvDXdEpeDkDTb0lybVqdzyjXJ4z9w
K0U9kayj7GoPnYdFYWu1f7VmOi07ScLmWAFk4lsntSXWm1IVwhicTimCrnTG9Jx5EMAeFEX0zQ8l
XWJEw5oOex4fkaZsL8ndji05LqhWciKsNk6dC2uU8KpgMfr6W2SlhfPo0eMHx+Hm5bfJjVvDHwyg
7jtdo62LBOwV4BGolJK9ef2BVXtu7VlpqbiniLadqjhrp0fX5uB7BoqegnS4/V23MFD0wFGHBJYD
YnHNlBQtgqVullJ3b0btqzXF9+aoU3VX+yl6ip0m+96kQ/yQqk7zVc/K6Al7muKL1s/W59u/5O2U
I7VF9Ux2yHkOrsu7WjJVzoK5QKCE2HPnhuI8ul2RxgDtUYjzBVwYQLDe1P5xO+7blU3cXzU0rht5
eV/P+ABKIRkcNw4MZxAXPTfD9MTGtbpDnvSL/NQiu78d8u0xIkPypJBSrGikyal4lbY5DpRNq3eS
AENTSH70BP8TY7IkD0WNj8gpnOypuyijHZOVK4V7sLrMdC63f8PGh+dHSLA1tzm01TWPO+E5XloF
zWYnJWtE+rXq/i6N3vJF1tonJ0EMe27iHHNZR52DxB75j3mEQC4vg3ZXmeLtDSzV4kBhQ3KC2bFu
y+Ct1CGDN8XBMrk2tGpTaMWZ+hniWLfHvRkIhLk0OuDKX6vuVbMKpgaLoaCOYYvhRpcl4zl3cizE
/0+B1lyORm9sq05rAhlefZdQGED9EzkIsfMht9Yv+4UujERsIvB6vZjcRlXxnJySoM1QJvKpLqnq
xURRZjzXNvxRtLXU2j3fHtzbIgCrhiyQjcNTAPjKddAalRaljPQkiGCxx48w4aafnpZHH6eqnPIL
POmYYvS4DJdyru1s5xturl1GDCpWcnPsNcNdT6xeM+oaO7qhr746Rjw+DTHmtecpoibj522MzmtU
pfZySqmQmr42DaNdAqB1tX9LoXb18fZ8vD22mQ9gYVjxSKDY+iHWmWoahp5Ig3S0yq+5ujT0N3DR
OtkF++h2rK0VjAwd72YKO3Sn5N9fnR5xK7RWW9Is6EC2Tx/QFNARuG2aydsruGxHgnsIKxZswfor
cy6GWRe3jCoy7fkowDV2/yFnLvY6GVvTBxsFUQka7Vz5qwMxzfW2dpQM4Imef1SnuPqmDN3f8zI7
exjNrSHB40YwSG6EN5jFPEQ+qeitLOBnjPkJbcEedVxq8e83woUGgIELXQVwQyyN66+kGgNS3kWd
Bl3XqneDmyMoVZAmHruxMR+s3NIf6e33w86ps3W1vA67qucUNojpEgHjIIljZ372qjFPfiC+gkm4
cGKRfMzceAhh1Kh1fxmULvrUjXa4p0AhB3edJ/NKBxsibTK45tZEy5TGqdWLOA2ceCyzYxRhq43q
g/onXqRN6y89rOgnOFjLnhjx1kKixiOp+sg+ABe9nvWkH+PKqvU0SMAwPwL0I2fQHexOpEqy7eyc
gpvRfuH52IX0c1Y70Ytn2JbjlAao3eSnep68L14iZspmU7Lz+N76rpJ2DXIRjt4beEQ1lLVpiSwF
/h8jR1bpk+h8uExpiqNaZOmH1jEAiIosyxMfQzbnoGqx6T7fPnq2Bgz1m4IzVC0u7NWx32h9vwzw
OgI3RMvjoE6JJj5XRTI6vjFUuHT+Rjjw+f8jqQHr8/prRrU5a0tRYJBpG1lzwpLI8T6LZQFjwAsv
2btWtm5SUo//Dbf6nDrEim7MubEFtZx/B0v9OvZIhacoi/0FvjjdGd3WJpHaBPTf6YhTnLweXdF2
rt5oFTbEWDLkT4Wuhi2CZbgzJJcm9ZTvTliP1ilWGlv8xsK1EGsBREHSzxV6HZprcJ5wTgO5bdnj
M9Yd0gdAEfnRLVEqu/0RN2dVPhpJTSixvCl5zCO40IZYca2NByx6rEc4DqpfjGl8jJ3JeXfjWMIZ
eLRInB+zKtfwq+tRMZMZjSIlChbTLKdjXNiRd1RwH3837BUcCikrSGJSCCTQr+M4Y0cFGFf1oO3q
5FPaNIUsdChZUR86Xe/1nWFtTSPHKZsfdCiMvVU4rxiKsK9J1yd6PliLLKb1Q5kr4+S6Y/p1mYzd
Q3xrs4Ptw/PMpZmFzeD1AI2Ml7kNMCMoi2g450PsiYOSVR2idmhMHG+vks1gNABlJ0temKt7C/Hr
qEIuLA5i3WiKE2pd1ezrMOU75JbQQLkdbWsyGRD4RVlH5a66Hlpj20pfodcZVDiRHEvJCnEgIp9s
20n+W3jg/vt/i7dakxo0jTnted0gI1kiHNH9ZzVh9rms+/GkjUO8M5nbw5OWmNCoZIp+Pbx+gryJ
2QWTiSTXP0DBPlizjYVS2duzHwpr2DnJtj6eSxVOwjLBvazRoLUdJrVGaT0Y7FKbDwIz8T/brAu9
C3m3cX97LreeHixIgO14mEDaXW0EHbmRceTNHuRarZ50ql53AkD2ox2rnuK7Rlshzqp6/oLNw4/b
obfmFTEOqnjwKCnPrE5sDI5yFQeZLJg741uuTGrq21GbPZrahC9epOYvt+Nt3RDUnkAp0lXQOGiu
v2OWFa1VKhNAfseu/+VndeWxqLLyNNiVcUeW5915YaMvp9thtz4nrwu8cqRc4xtEMQx8XLmdHihh
P+n300gp5tDYSvKpTIVS7KzVzWAU+SlnQqzkBXs9xs6pkjZS4xyc1tAGESYs49Fyhv7UOGY/nX9j
ZJTVeDICmiKbug6Wq0nZpVaO7UEEqB7xvOKzq+S0TFor3ssmNj8ejxpeNODAyYKvYxVTVCwDqjTB
pPT1cufgBPHDFnH5B8IVlt/NKGH7+hDpexalm3El0RkJavh7awzJ4iaWO7o2bymMk+GelVKSp44+
07g2D4b04PZRiIwvt2d2c2u8iro6UafJcVKeXTxK07r5Zlau+5EFtlyWBLW/uwJ0sbOzSjcj4lQn
id3sjrWYFLY9g9vPM99yGPH6q3KjdD+7rgifKDMVOpS3xYHzsnNzbM4u6t7ciBAZsR67/qq4FjWx
3al5UJY86fxF85p/yrhLvg1L5vlzrI3ncsRcfSfsxqHHuUqhDvMLD0WS1Yk+lCUVyTrJAruenotQ
EcfBzerJX4ZBK05Y0cYvEMet3p/bPPcOt7+t/Har1xzBHdRTkdHiNllli7M+jwnaPFmQ63V8X/P2
6B4qxcn3WssbcytbG1JMRg503di0G3QbCcMgFbs4KUocnkZwQbU/jqiojx5IgTKzxm+3R7dxAIEf
k5pAnLLUf+XfX+WLbj+VcBigL/E0wEMyzrtw/qAk0kgafXoRv796Iw3AbEoQNHFgMVyHm6rMwuxP
sFEaLJk95JxeYrBJezSpjd2B4ghmZ5LJw5Nx9c0GbWmnoajzAAFYarga7p8o6E2z76TmHPtRHevh
+fZEbn4+2buQLELQSPLvryZSiRTDahLoGclo6skzGJmx8RUizadoFGb13a0jFVn6GsuPnVx8a4WC
YmZPSsov+fh1aHCiYMMHuJKhmF1JR4mxOc2SaM8VZGuIr+OsZtUdssXVEiunVxDVh6mroy/g7OtT
L5bsrogT7ZhVUfLz9rxuDo5OEKwXnlG0hq4HB7R2GWcDVV3Hq7rhU5bV+vDZjtP2eDvOxpJxdJ71
kjENAW1dzXCQxkicRcNFPZ+au6bomofOiKnehNJ6d9CXnXgbkwmUn3yR+hBqUutKfFNoOEviO/fS
Mu6fbTNmvGt40KHXnSvCynzYL8X4OC36kny+PdSNKWWjswUpocIqXu/5cDalwFShvOQGjD4/Mdy8
PSYjAIDbcTbOFrqHSO4ACeRos1bHdmig3eTEuvfS9hloX6Mp/aHgyeUPddV7O3fEVjCgrrxKIS6g
GbEKVsXawhWgeC9di9MlYMfikZdye6ZE/k4hNeA4+EyRBANhJhMna7tekg4dhQavUO9ltrLo4iqI
3FptpfzV28aws7U3R0W3hsyQ+w9c7HWoolIRaBii8CUMa+OSmL17bMSgPs1pmO4cYFuhLFlV5w6S
+hOrUHrvmYuH7sULwNBn+CyI/DqJKNFIDyPx/fbK2Fr8ZNFS70ejmL/2xCtbz4zcIVVetN4NxWEY
TOC8ih6H6kFJ5/5+qV19eqDEoe4RoOQZtbrNUV8gBwYVgvTF+gJywzJXRZRGgeUlI02bQXzKHfUn
GdP817J0X0qUjio/D9vnLvb2pGg2zhi8tnEjlNgFKT10/TUVrAtEFw0UZ7S2uU8XTzTH0kYz55CD
MPhSpFW65zOwFRLEAnehzJ/Af12HxBpLjYc4i4NOX8Q/RV9nB3VevNB3x159BiNi7dzwG5+WJhDv
bi4jRGLWK1bgtdhbEQHFaDZPYTtUn0rDKI6VqZh3IcCBGFKPeX97Pb090SQqnXlFKECWpVabv84t
t6kG1X2Z3TJ9DjUTXls5Te9UhiHXltJNEgUiYUxkg9eTaaRqUSpWLILWbvIvmLViAz9MjqCHMhvd
I/6KbuK3hWXtpKBv5nQVV/79VW6BbBw0+QiYcx5ZCrgXx/rsjmN1KZRyPKVOovbwzsOdOX2zcmRQ
HlLkhpwGICSug+YTGhqxaYhgCJ0a1T8F6b8sjI9l282fPNFX7z3qiCeLpDz1oUNzhl/H00a1hQcT
icC2Ymu4q11hqH7X2UL5lIT048+3l8zWnHIDSsIgqk3o/l2Hy5KkojWS1YEFq+aYwW44QjYr77LG
ai5oZdoHE8jNzs37Nij7H0QfiYbJOloL0FF2xnTVmqrApSUFSNx7zMKkjX17LNID7TIFWtguFfvN
wU6lD2jJL/wSp+1anR9MfBMXulMFmodQwTG2tO6Z80adEXGfqy+3p3UzGNUpPqVUYV8X3zKB+Reu
pCKoSXq+gtEUnx0B2A7LRXXaufLf7Ho5sFex5N9fbYshcZtRn0sR5HSiplOXRdim2tmEDvjtQb3d
CgQCaSwtGyXmTr8OxMmZNpxrInAQtPk8Zn15hgedHUIn0h/Sye13AL9by4TpA5FJtY0C9CrepFtD
ExkhOEkYqPcdi+PewLx29EWeWo9O1Sqf66Q73R7km0e2LAi/Cro6Q6kpll4tWUxFUy2QvyqlP2Bx
QHHBnZvya1/n0c8YvzZyOOudMnUcrMSGwkc/4VcFfDVgg3LCBMoNvL9RthjJ5i7mHYPi2McMJu3L
7YFuLRuaTuAX6f3gjLI6xUM3J2tNYSrC26o/Z5MySwHMsoyOt+NsTigkNKD+vyzRV7c9KhaOAusM
FN2cVgev8Do/8pZ/GzX8CdhLnQ99ZcVof4sy3zm65f/5KsmR0/m/kT11denXy6BHYQ99t2G9fhUS
UoS0p3rW+0jc5cDE/1wMMQm/xGoHWwqtV/68PfStDcPqRZpbig0DKb7eMGY/ekIkBryc0XrUdWF+
1Bu3Pek5cpYDgI33ppPYgkInRHPvlzjCuqEnPA5t9n7Jc9/sfKFOmBHDHMEJWdeyPx21cZ/GFA39
dw8SDhAvAGJL8wO5i18dP5krutLrIYyNY+c8JmoVXrRYLR/CqdFjnAjs5d20GDlOU6oHSbTNG0Z9
Lcam7QoPtKLA6nSKG72+a7o27959FV/HkYf8q5FBhC6nEsZugCtROBxUo28uQz/ojp915jvN7eTe
58VNXY+PQX1tnaH2RUJCkFTA3Q1Ra4cBRiquZU37N7WbCD5/irKD35Lz4YyVNa37nNJ68C6/8S2B
bcvmG7fzup3Z9LWW4JHItyzD+ehG2XKJutC9IyGhitsBer0db+OaBDqGyaqUAUXsZrV2ek2p23EA
Si0yvT4pHaec3+aefrcsXlnupI8buxF5bVpUEvIIsWAVTLfqLrRC2FQLdmKHGfGQZ3Wo1fumjbWP
2ZxHO9txc3A8sBAQkCy59fWlOdGUjQuDq7KheZp6E9lvATalBJo9ecbONpS/fnXYcXNAyUAoBIKd
J0f/arHaQneavE0qHhww1NKUovcSOupnze37P7jUl1NotM5/7/9+FKWQJYGDQgVnlT1Gtlpmdjyz
QwACffCEpoL3S63vGPKOO4f5xjXyS62ZQiYwAk656/FplZHW4xwDBO/ScnoqjDRRHqqp1+YP5MhT
+D1p9aZ+xHJzFo+uWXt7nrebEywFg4AzWTwlVz/AqprRQ42xCFKhqn92SQHTsVOn7KdW6+6fdZh9
qNTYUXYW7eawKRFQlZZlljVrzelQgmiMtgjAhSR/eemMxXCvC/fojomWH8LS8mI/nl29uouVIot3
Ur7NQYPthIyMasOb5qPR5FWoKWoR5HmV+0CpoKsAgXd9pWu0EzLB8DvzwRA7r+etrQMKjEnmTOAY
WqW04DnwjohjzoWxKe77Ls5Pc69Gf0UQiH9jhLSPOBEgBVJ1W50KXi6MMhZwGmxNz78pGHcdG7QS
/1ioGdxb1A2mQwZ7fQfIsfVZWcmQCnhTog+1yvRcRQ2NHjWMYMKj6xDOpXIkGYpeNLWdzpQOlFNv
mN3fAC+znZfJ1hf9lUyTVZNTr5ExJYYLlHWkRMzQOR/aUusOUQqm0xdCzEcsOsQROl+zAw7YSMV+
iX6yhNm/1Huvd28zqPWiJBHjJeW7A2o6Po8AAo/ljAbCMWmFPfpZ2XO5xSiqPSOquueisZHusnyR
caHiJf2pVr9gyQZNDWt+QakvbvqQDPAWndhz391dlq0WnUucrJrH37qArqex2SB5R7s+ctzm0Odz
3983S5NVp6Spyuzu9gm8sZAIhyyVJHYByFs9V5ZxsXnE0ujte8U8tp6jTH6veO2LaHiZNUNb3SHs
Xv7MaqQjb4fe2KRXoVeblCKQPvHMRoTPclnEVdXF+pMdmuGCKmaVL9meOcnGBc6WQbFNqmCBIVvl
83C79SxzkDQ0os6VOuy9m53LRe+/1t7o/ZOlhfXz9hC3li2NAZ66gK1sqnnXy7Yf8IjVgHMFXtT8
qETlPJZml9GUqIb6hwibR9ftP1ld2z+UalLVp9vRN7Yq4/3/0VdHE/37qTNbM0NGoIk/qcitmegu
V/mPhOrIf6UyAHKv7F1Pj+1pxuiCf3m7rJ8RLaa1od6xpBZ8IoPJKR7rIpp/dKo5XxDNGt+fZfNo
gFHKE5F/10YM9JXRxBwz9Pj6jgZQNZOoRFqAKDO83dsTurliIc1xBkHeA7p6/Tk9RAYTOnV5oEFn
AmVZe87JU0zrBQ7rtDOszY35KtbqhAckG5aehLQAF3oIa1E8GE049X6rRP0F5mUHZy0O3Qfkifbs
UbbWjeRJ8w/2KG8zlYEquJ6ZaHEW/dAe0kXvhgcsbob23CgOxjCKXod0nzRr2TmNtiaYchcNCXwh
aXCvTqOyjzwqpLTRbc2ZHycL+wC3ma2/zb7t358iyBo0OSfvIiCeq1Ahretei1FTBRzV3Lv10t4j
seR8zml5P79/2VCspJKA3g+NtdUpoFQ0uGDd0dO2i/SCySaqXFlvfkwwuvmNVYOA6i+kJcNb3x4A
gibVTcEL6RDOWr8XmmV/0MLRPCQ50JLamYrQ11rduQirLXeSks2v9yq4/PurJ4SzsGto6XPeLPUw
+EM2m2c7NvvhHOdQ5w+3Z3VtuSFfvLL1SgeBo4YbU+6gV+HovihqhOlJABVD031YAvRfW13yDlFF
tRw6bpP+RDHO+lIkra0egPK0D7hM5nt8kK2BQ5yitoljOi+Z1bmg1z3CXHVaBMXYjmf6RM4j93tz
sq1M2UOEbcZCHFyS50FCr59MdtYJp9Yg7iNyn/pJ0afaQSStgUBvV++Ju28cQrjY/LI1QZL3je+F
nWBK0PVuErhl6x7srPE+QBLLn/D5OWX9YP7Te435tVPGag/Rt3EG8SikgQp4WNoYre4uS694pglY
Q7jR1h+BmjXZMVQj3wr/nqy8rX1liffeSlsxpS444Ey40RSNrxcUxnrzknRqHITIkH9IcRudLsIp
K/cwwRxQPiReqNeHcoyd8Xh7LW9cmXT58EtH8U2m9avRLrqxFFoOLjsUmXunwuhX/LGLp7u0a8TH
VOuwA35/RPkURZGUYpG7PmnzQhd9q0ZZEA+Vc4pwUvvU6jgLqUO0fM3L8t26i4bEf/M14YCBzVpX
aubMTqd8QC97irGCxz1EHIWxaNlpdvvB2JnOjT3CkqGFSWkaG6Z1ru7i8DM5ctn2vPnV+6x32/ah
zEpXvMxtasw/b8/lm3XDBqEdBfwQ1ztq4avtnyQgJHQtAuM+4gLkw/mw40MVGSI/5C6KXwdLn/Pm
YHml8897I7NguMR4kEnS5hrbG0mZbDSk+yDS6IkfHC3Neh/gW7z4SWLjQayVS3eeB23vYHgzw1J2
gj0CGoWrk4rK9VZJS9dNqqkYwaJ3zYeqGh6ivltMf66K8b1lMKlTACKFgULuxULtOhQ2Rk3YerET
ZGY7vxQY4jwnURgfvGHeE/h6OypC0QaWlDMTVstqVHUzYlWlpU7Q0+4cUawGCAC7z5oeC6xadhbp
mz0vh0XlixwZrA2AqetxiRRc34LszjfXjeMT/KvlP3O055cYY+e/5Drby17fLlMGh+cMCj+Un3Bo
uw6I1FveNl1WfhtjqziZTdvE/lJ4xWPuieU7qljTfZlm3m8Mk1c7Xj7oL9pvMAVh2Nnl5DXFt9pr
bNyFVUX1US3IfeHZxR0nfKf9VkSolxIVA1N39cwT7MSUBnj+rRDLiF96734onD76EM8pkkaVu3d4
v7kk+ZC0E1x08tn/oGmu53U2MB1QJrf4Ntl9SJ0pUU4w86e/kCfoz00cQYsqsikldffCd6JqJZJC
tk4o/ZMJvBWlKso01l0G9kVojb+Uy6Hbw9OuadIkNHgIgnnhVkS38I1+dW3NSm+3hvZDm+r5XDWi
+0ZN77s+L+rjxKPym5ha5Yx3afcX+LX2Ke3bz+gGdX/ePup+Qc5fFaj5HeD84PbCXgIxzXl7Pc1l
1YEOUZf6u6XntiJ8xIum4TEy4h7HkN6rQHRUi20mJ4v20XxGwCgyWt8J23T8tOTobt9FvVv1f3cd
GJ5j0XnuVye0m59OBpYrkwCUabhXErzd78DeesPHZrQh8CmW9dIrndr6mlkMHw2B2vzfO0OT58r1
0ADZg4YxpPwWngurc6ezu1EkoZZ8n0Z3Sj+Cbui+oxluAc32Qjgqs6NGp6xLXesuMWrTONU2lhrG
qUzKfHmcVaFpfziJgk3CQm4SH+cyjUBbFskiLtC7svCjtphadZ9GlDjujclJw3tR6IX2Ocv4o2MP
hrUjQbI63bjlAUuw4VFC4tqHxHz9tZa2VUPHqecfUdJWz6DikBj3tMyB1uZFZ7vcYw9RxllPIm4V
NN55l1MOJXdcn6fJWGIkWinfrTwR1kVpZ55dmOoiHfCgKaNuPjmAYLQPDdnA0bNLbz5ZuECUvqyL
FOcmjdzvyGAp2jH0ZpSEvXIe3EOdQLc4p0rclM9Fm6kZYg9L9MnqTcd+wkDLcADXeGN5id1aK19a
E1uQR9OMjKr+VFftrHYfumIuLqZBR+V5Sb2xusuqvrBoWKeKKPzGbKbhQu+leUAJCLGhJp+05I9F
i8YPJTbTru/AD/xpozk2HyqzWf40S8Q0jq0ysBvRnKjP6TxPw11XKFl4qdJBbw9THlVPVZ7XaXru
hTf1D5O7NJT2RmMO7Y8VVOO/M8pfg+/oYVOfHEMpkx+zOSeu32Y5umd5kVmRj3+6YqZnG0XI5Ass
n/ybNzNljyVtcedQW0WefhC1qPSeooBJI97vrNpSHo06dL6j/oEhr1F7+SdsePvOn0O81i5WAW7w
1Hpzbt5PbqKJY6e3xXyC5zKKk8uS7vwun7znMicj9dXRar0LtjpZ6M8WYrqHKWqNBlMkY+7OThb1
yX2jUCNJ43RRnluusfCumvSk8JdkmeI/vXoU7qnU7Ng9tj1Y1qdSVQXeNKFdeMMp0jIV7o5jTs7j
YFaac4j0NiwPGAKkpr/Mk/vVoCZpPzqz7tV/8kwy+49WZWFcreP88KD3plF+ETG79QkHyumjajV9
7+dWnHh+US9NdF8P+uRx9TW1dTKNSisuSu856Qc10zP7o4AZnB9MpVmWuzZxcWrs3Lg+WsVSVneD
OSmPSU/77TCo6Vh+j0Qc4e3IBf/TtVtnPtR2Jf7g4JSzhrbS/yPtPHbjVtowfUUEmMOWnSVZlnXk
IG8ISZarmHO8+nmoHwO42YIIzQD2OQsvqqtY4QtvGHZmrsvx2miqJLl18n76gy+ZbE/Bm/WYH+WG
ZsQ+FLTA0X2kvXp3w2tljwchgyG9nXpV0RLfiLlWi62SSim+mIQkwQNSXFp7KkvhaV9MtVKyU5Ai
tpJvEDfK0geRporYD105yCets2Eo1qqDkPW2bpJA3/UBCUfhOynSjD9Q82ql7vda7eT6JgUybf2n
AjS0r9McQNXJKXMBehQF127D0WubB9VV9Ezs9ckwCrHpQ8Xp/D61zeCq7+2h4NSEIq7Exu7w5Gn8
pHRD72cV6LHc6vYYUEGvS1qboxTqdykq9X6iFSj8qgMTeAq5lLV9k6r6a+B6FUw8IY1tb8Rjt9O7
SjUeyDXH/kkzCgPwSae20fe+6KxbUzFkeWO1vEo+d5NOy9sVanWFxpM3bCDUN9UWMUGgOL2ep+p9
VKbRawuy1bpV1SD6NVI8tP1BidJpk0eRdZg0V2q+Wjn2sz1lxs8yqiKN7S21amuPU2RtggL1UmjW
Tl37eYK58EbHmCeislPnaCJAaN4nJrJmwIumUNvU49S+uBqytZs6VtK7Gpii60s7d4cjCrnl6He1
CAYQ81meXpXxUNZ7VTbyhB26oW2rphlnKfBmxGmWMity54RTJPui792vHQTR0q9N+JpbM7ByeTBM
JL3inbQSxd5Xk1rGp652RA3yAEaR9YhnDJ5Mncm5TtDTlFu78jrzqxsW+F8llR6YN0VtR126j9TJ
tK9CZIp/Wkk01ttkMiy5tyrUmjdOKawHFEajHk726HSub/VWlwsMvCY2pB7F+VdhYrbzK/HAKaHx
1eF6Kkp1nl1edMqWTr5e7Hn/4T1C1PeSb3mnd0e1z3TStSqAZJ4OMp2uEWMP2q9TLQvIYUGs/sL6
wfjLw2bSTczGcT9odaa+NDB/deDrE8AuS4qkPljFlN2pXuxZm9yuImtnDGZb7EeU6LpNYZfmsFco
vYa+E0PL8scYnOMxof0CNDQwnZ8ZiI7xum/cDkJ9YpktbUxvpuLlAKv7qWmymyoG4bUr7HCwT5nW
s5+1NNeRCoX+UN2bYYZMEMilzt4FagYCvS4c3HC7jgK3tsWDWmjPY9om4a2qlJOT+RbWRPqNmAum
9P5xvvM93ox2E5DHFD/bqC/y8IAoiqk426SQ05rA/6JbQoMPT0wEclHI5g2Hd3weM9AfD1pvhOEY
Cavujrlokoey1ET7NTACzrjLM6L5vDb2sM+bxij8NGvddiV9eNPfO4vGXBClcxFGB1GCvOyiDFRX
wrVoYURPQjbKfZSYUfOFayfPtxhupO7WEtT6DpnVWR5+WMlU7kq0gLpdJRCj9WMjSn7bVheUp6Ds
igcT2GhHJbDxur9BL93c3FZa0oY/ekWq6j6U3Dun0KvqP2Vm2wlHzk3z6wk0XHckTMg+qbJOYEan
BOlI2phvkv+LYkUXDXZdRKP1NCEvX80PgSbuYl1W173SVaFPMTOvdh8HuIu8+m1MlA7puiF+DKFs
EbpXbeaOelo4T/OF16J57vXhVauQb/u5J9p2pTJ8MRwdf6jAMA1nLU4KM+f7yGg64FHS1p4CIwmZ
kVf+0hpvNse2k9ePZ3YR5jIUdRd6FWwZqiHm+VDgTCIpmkJ/4l3LftVjI64dGVa/G+QVukOhObHc
fzziItvkkNCrhZxmYCNIDWZZ8okj2cUkJfLZS0xp+YpT9Ldal2o3jeJyLxclKgR5YRC7NVrx6YWl
twCyfE4JZ2/eRWadWT09vEqJnpumGMpNPNrhY6rKYWtja7iS771xtv89huxwiiKzoarBbnWWVTXR
T1k6yVB9GiJvHPZFoWXt3aDU/XRtkcL0OwvnLfVG5wha20xP3N+gMDp9QxMGX7wRRvaQ+FEKU/s/
WRpk6bOK2FTd6kXWasdkFLZ3P5VDU4R+pBDxZX5hGLJ4DccisAjPO7gIg5+3gRp+L3jJxC6Ipzq9
9dwkTTc6QMV4h0KH9qhKZB592yxLkJIF3TLSmyKqr/JUTvLBrAqruhOZnreZPxlDm2/BdKtio9iV
ouC4ZPRBdEpNIKR+HgY67Fsr0JUdxp9YhG8au9OcvU5TfIo2g1k7lL7Zakkd7dLO6oZ82+ZIW47X
QVR0NfZSPGE/vUCk2bMjK6v+ZNWKnU7DBTAa/0fpENL0+YYP2yLCFawfHwtlFLtwyhQ/kCE87cl4
RiZKWelnLZ8ELA3BJBgQtyihzp4G58M1lRy0Xjbqo5KTK+ztMRb7UYn1OzWxEnFQ3anb6m5iRH4s
jVL4tZ3H5srttTzj/AbI9xxwih/ofSwFG3qhKiLxMv1R2MLYQMGPHzL06nw9V01Cji5dgxRdlFze
RuR2xp8I9BI1gfNZx4XWovpX64+OSVQRNi75hKzCfZ/jmoWk43SoRa5tsrD5oYRKdK21psCRJtFW
7pp3Zs7Kc3OjTEWJ6S3l/qfDlloy5ZZOjMegCcOTWqdkF101fgNbpV63TdsfP77b3kwlz848dGOq
O1xvM5CVu+Z84tXotL3V2+bjGHn1H6dJ7FuPvMe+hjzjqH7YRq63bZp4Sg45iQopbqVUu1bvimkb
9EDQ9qAagpVSxqJuSn+EHzWrZc2oEeqn83PzzyoIhY47BlzmI3AfudGzzNq5eYn40NRl/e80HyZn
P1VGoP5cWY1lRWMemE4l5Bru3Ev1tzoegbBxMz5K6QY/QHPMFjZmXRxL2RjeTuZynLZxEEncrfPq
J13SaId5gaqt8Cje2QbwJ8hsZ5EpsCyLBTC9MI+sfrAe27pz76JKdzaBh4ABQWCJtp7m5nF7+Hju
76z5LFAAspcnFBbt4gmvC0XFZlm1H4sw/Bv1Zn6tmjk+iykkqy2FuuZHQvH37uNB35knUiWQiE0Y
0oj6LAbtNEoSatraj93Qq0dTleg/9NM03FPaNn1MacQa9ead623GXLGoBstrL+VTsWYQSYfwzGNW
1VO1y8ZqurbtHlGP2NGCW8BQTbwxIgsrS9g/+UatjHGlab+MJ9hknDROuUFLgO22eNNbo0SIombS
KkaThwaQxxUxer4ZSLK2iIJqfhoa2XYcrGzltL959C5OO7AoIHUoqHLWlyrfrUGBDc979zEcAuSF
oowdcS8T0wL1EVt6u0NUIa5uYXcbm9FuXWPXkcH3m6jX5G2OYqU84feiHDs7aKe/KCHobeir9BvC
fV072vAymH3TRn7WSO1+gkzhbjQ5iW9q3yOh+Nm9Q+2RJtXs2gWKWl08VGWVt4qTJyxjwRMeWW0T
+XIwEzAYXhzfaqB5VoKxy73DiEj60EHCbhkBqvNryRZmoOFZZz12PRSjyVQaRGKacd/INL3yEl07
1pgsHAqetkPCQ7pyKcyH/vzjsXG4GKHAQwAmSDsfXs1B25Mb249eJ9uD7ubNVuBWthdymFaeoXfe
Qy5fjqQ9q6bPvrLnY8nCnMZgKOxHu69QJmytdjg1noboZl7aZoOMSZtQxWq1L6gbZN6x4bjtdDpa
ANzCIhefvpz4OTxTANbRPqaBfv5z0KQyu2TU7MdyRERB2kG5k8WY7JHG1PwJHukBs9Q1k6N31vtt
waEkOSjiL90SB/jxIWUS+5EQ0TnYudo/R8jlUOKBrfO5lisvHhNEmQYUKmqR9F/PJ0iJ2KirKLYf
tVyPfvRjNPqZPkanGjHzlW97ef3MY2nIRPHiAxFf3LmlB/xK4cs/JgjBgwtAlRE5o2ozxvkptISy
EVOLhrMlwpX9+/7ASKiAjYfFtpyjNKgJmZ1lPyp97W2HsMuOjpc6fpZ5gw8td9f11VNgaenKffuG
PT8/OBiQMCjpGzElQjXni2t1bQiypEx+m4PlFA/giD3NN5A0pOnbqomfW/R59mNq9Oa+TM3S2bK3
Ym07e5un16bUGjZ8j7L1oe6MaGcoTWesXC3vHDi6iUT40F0APF/0/MIc/908HYzfsmh+B0ES760u
khsDe5RtLKzRB3NpbkysA/1SDMmmHoR3iCjdrdyql5seLR3QlsijIm8AgPZ8rZpQrVuMnN1HHWrC
FWqsw11ddsrTiFncWvXpMuSAS4w0BOURpL3QVDgfCyB5kdpkYI8xHYjrQDOqUyCtCHC9qvyYtCb2
66FaO9WXIQd9Ik7aLPyKkvsShhNNwkkmuwt/V7pB84L2+2Mb4M5LUmW226Jqhz+ffadgUUIQ492Y
ixZLNWZqS70UCE3/7mpr/AlQt955la4eIC6Mv9pGff54uLfg+Hy3Mx5wNaCIcz1tiWyCaesUreOI
32XoFvZ/eRrjwEg1plavE6mGvlJQGlUS/U89yOC6MlJJn8hptENBzItEXR2DmOzDNtlbfRN1vwqI
rStL8s6Hd9Gj5R4nBoFqudhkozeMmDXW7mNQmcU2twi8oqFJqKXE/YuZtq5fyYgH5uOVeWdrYxMD
m4zcAoLXkgytYIo1GaPNqMYUnhDk028mb7B+qUpUr0lwX9517C1iO8giaElDLDjf2gpwvUQaU/Rb
dcJoU9Z5d0irOvEzwvdZ8rC9H7W22AhsIlau98tZMhqECWhP6MQaS3B20cig7luZ/J6m3DF88EnZ
psdpTfXj1FxTrHxnszHaLBo1J4+0wBZfUskipx37Ov6dw/PRN1lTDsWmMLO0vFMiJ2sQz0mLftsM
phpslLxrxV+I2cPXgh5s4Ft6oP5V28p1rseiK8edTDw3eoibmn36yY9PLgWGGhvyWd+bF/D8g4QI
mDpN0MjncOTR2eRtlWyJksdg5wbNGnLi4uvPkcpsmUsLCnDBEtY4xWll9ZEnUWcJ4pvOjpODm6Z0
yFkebGUV43tlhzdG3a0Zbl1cbnOZiAIC8akGJWepvCwR8U9TCntPEe/DEyW66brriuFbkZTDE5wT
Z+VIvT8e8C3icKpTF8WizDFyc4j1p6BOs6OeeMrPDn+fXda2cekLTU1WqlPvDUgGMxufzASPZVzq
BEkfhsFgPgHBcJ+mbrDvsoTumFqH2dZA43rlObysj3A9oUfOGX7L2pa2iZOmyqq1dOXFTavW3uZ9
2ZDx6JIWeOCF2bWB10b3nGijYyknCb05vwf53KDHY4yl2IfG1JUVQorDWK+EU8Tj7Nmzm35m/CK5
xyOKkOJFXAOYNKqaIe1eQAVIxd7qXo19Q1FDKnU2/ZC5VnDjUrs5CMVNpq9mRTeItmBNcqdElvRu
C6GnW7NyM2c7aFba3zYFGE4/c0y1PlbY92SnQRG4hybQqtUrMmTNOk51aIbHatTUbt+rXar8aoIW
4COFSiPZuVD/XgxiBekTOxOd950WZvdxktZANBVTyfDTsAujKks/o3P8nf6tMv7Cds95NCwS4y+a
GZqPxMtR8jKZnWh3kZclcgNgIXmWDZBhv8gc96dSeLI+eKIUlAy6YZR3pV5RqmgK1NWTjaWSjARb
ly5of8IN0grvnShq74MGTsdRyYL0PyAjqBgoM4JpO+IAKrdKPBTXo97oD5NXN9rvMZ28ys8RdI2+
dvRxrm1HjKE/0VFMdnbc2ykOSoOqntwBi+Pen2pH6be1bUQ3HgRX9wqxKAMTO6FUzQ4JyjhBG7nw
mhPtLlm+1imVo01dahX1/EnP7yPYxyZN+jBObtwRxSA+nxd8t5wWa8Bay0fbt+zYRCyol8o2zCEc
HPC3VG6CNB28DXruefVgl6NU+11rlgWSszbGt448Ygor3f0AdP3XpESq+RLLLur3eJ3mw94rFeOv
GQZTnsKTcj0K5nYPGGrNRe3iWpzLWTPSm/gWauqyrKd5Qg3TQh1fZguwg0z6dh+ajdjPWbVf0R7c
KmVYbtWwj1dSgIuRHchgwGfpo1Jy4Rk4v/1zGyGAdAQ9b/dqWiEnAadnC3ZO+0aTMP9egc7BGofq
Z+4dGinQSVl5fi5KBwQeSLAgLjU7RBHkn/+AMR1CK00z8bcZB1t8M9zG/aX02kQgllZfYZhH0fVU
BtUukm36nddpXLnILkIuELbUDmhkkXnRbV4EJPRMtYzEJX4mvNcOoZuaYltkY4YdluLcKtgS41dU
e8UaXHJ5YVNNpJJJwE3IPQfdi3c3cctmKCrVfh4VAArlNJanQneLQ4LI+71nlfZa5GUuLkXa2GhM
QFKhbwfydim52iZicgNn8J5FgSwiGKIu8ZX5jV7hxy7jrBnkTk+OVwj1DoTrF8mLiqPZxCvrPVMp
Cn1zqLsHKxfpK6AbS/vkMzuPRdhCsZBi66woeb579NEMxlDvg2c1z6djVE/NVR2W6obwCThSV+Ur
470F4P++LG8DAkuC5MdhIYw5HzBxwyQJvdyj5WnJb07ndV8DF7Jxp/bNCSsmatBBQc0grQrzZJTF
k94UyvHjiO0iJX77EXC3iKPYuXSWz39E1WkFbdHEe07LVq+2GPYh+UiE91023XjVj665k3YUv/SD
CF51OfVfEytTU99KVXf/8W9Z3h//+ymzcflcewP8e/5TkqxVh6npvOfCc1v75HVdVvldO7kANno0
a7aGVk60H/Pom9aO4tvHo19uaT4/qin/d/TFQiC7ZVotCp/PZZ+FW7t2R7ExJMJxK5/98qwyDu4v
3JBzDWJJqhoNfei9pmbBEz3+z/QqbW9PjXXgaeyv7dCbVto8740HdgWy8exkRgZxvqp559qj543u
89BbxoOeDu7WG8d+0yme+bspq3Blfu8d2Vnr3kLbk7Bu6T3ZzRjeIRXecyIq604fKvGYSXc4TWaU
rJHG3psbnXRKDTO/iOjxfG5xRURY6SFjyc4ZDnlrJ9e5EbqTrySKlx2yxDK+f3qbAPhA5xlRBGym
lstpalnvKlEePCuB1opNTfdK7NWYp3zlMXvnNDDQ/NHoVNKoXSR9BdqLo4mD+XOtFvkmzwIPaEuh
7OywDY56NSabMg+qhyiq6sPHU3znC85ZBjR9SAbvUPWbfgrNsvKeNaOX3mFS8dPyYSRMOxXZ5Gkl
ali+mZx6FChJ4CE8ou+1lJ+xQ71R8JxTnhMkIOu5IIvec63b8iUolIQookl9YXjBr48n+c7W4ZJH
6IHKGLv0ou4sTZsKs8XyBpVAUCLvjqSKw0kZ4DlYcftJYhpSgtRC3igxpHCMOccu/3RbaQZWiaaO
yvOMj7hS4ONsuxz+1E5xw+jGZBXW2u3vfcZZ9WrW9pl1SuYL758RaTtFXoBKybMoJym2EFgpDuh2
lG0yiR3yx8v5zu3JWGRKHP259baI/RKrx3oN86znzCxanUayCThJG6ZPWrK/LSNxB/k+3Xu2y+LE
e11VGvHkBM9OKhCC1ftxFydxeEXfOrhxyik5VeMUrDyS723R2WeV5A/aHZiN85Uc8iD34roVLwqZ
wsZMqn6XBJl9lFIrj23Rml8KPYxWTuHloKijUczEx5FHgtv0fNA+6DBjVG3xgvELNNjUKjs6RNDR
9u4gyptMr7zCh+1tbj/7JRl3joCoa0EAshfjUrGuBiEdzkTcGJVf8iEISSgZ/f14nMvtyQWKIhPL
Cd6GPu35/Ow2stM6b+XL0DvejTGmox/1jn1v6oq3+/xQM38CvAe5AT/4fKhUhHGktjJkqD69GRU9
epBpB7YZ0YhPXyvgeWbpJ4M3d4bVnA8lylrWEDqYFQ6iX1KlVk7DqHEUOnmDL26+/3hm72wSNDh4
HLhDZ9Gaxccyg8JJ2xDmTq3W1jZ0huaXpxjJKfWiEOCjoaM3m3/SRo8zOEtcIw1O64Iy33KO4Fuq
zMzy8EWl43ww9CjYGmZq+OEYG7dUmBsYhoP+A5DHsPNi1V65at7bOIQWcyls5m25i3sNO53RKQ0l
fKE61514JqON6WTJvTN14enj5b18JJgslWzU0DkL7Nbzr2nlbmdNdpm+1ENilDs1DfP4zm0yRf9O
har5JgrY1mvaUu8NSi2Mg0YySWiz+KYpNnVA2PP8ResroGAi975RFzJuxiGTR9sG4f7pSVInIHFG
aoBUbhloZJ49VcCf8hejciwfKHOIkmhfN9t+7M2/EWXilRf/8gNCDKVZgzqFS1FzWc8EGBRloh2S
F3XUp72bC+d7FxrWpta6Sf/0ZoFeh0Ax3QgwnlSLz78gYUQu+76IX5SATsHDGFek/4EXpMophy7w
8PFSXsxszuMgvM8CVrR/l0uJpqQoeiNsXmY5p98NGke+RoDK46sY3f/DWGRmICTmUgfFsPOZgR4r
bHUK2xdDzS1QAshX7XgTIXjUSrjWgri4Z0jCqc3OuREzI088H6zDN64qA314wWK6vjGC0N4gN2l9
Hbro1HnRLtSzNR/o+fefZceg5UB0g0/TOQbeEpGZF7MYu4j0FzVWCV8aJ5sdragVruR9l99spvPh
q0ynniqdMR/Hf8IkL+7qjjxNf2noUcCr1W1xJYegw+Ja9daiwHmdzic1p9gm8ANUaKhRLV4irbbg
vLRe8iexWgPwY2Z9hxEabaYhcQCAhtkGIpu3E7Ge/fl4a15UGxAFtWfZCfrfc5VsGaEZ2ESmbdVV
fymZ2k8hgmbXZFbjfRnBNkoq0f8pVJReI1Mbrkwzcn/o6divrPWbvvO/8+fedvDHNCmkE9fw93yx
Qwy7gnyymldUiBDKm+zZvdwKWwxDrHpskTEJVTSOPGMyvytmKgHFjYZ2THuriqkZp/pTE0NhOCWq
lqsrb+kFgmGmaPCcIUtLloxmxeLHGSFKIQ3es6/oIRn3nRkYTwpIq19UvKt0k2jQ2QaqR7uSTPS6
jLLO2XiWos2cxnwOJszuRzXFw08w/O2wW/l88844Xzm0gWZnibkyQla2OO5a5Sbg/yf9Va0a7wsm
quKXZilJ6eu1a3zt4Qj2vteg3OT3lOtTn+6ElNuuKvpjY0rIs9IspbXyPZdP1bxiJMJEAjPIhZDg
/HM6HXFiF9va6zQmw6tVavlfK6GqavLV7hEls9dWYf4E56vAAaVGjTAz4hQoJ5wPOEAsSqU2OK9R
Xqk49fRZY22EkzZ+KWvxNa+LTL1x5Kj6ZhLhhpHzVN8HmdnhKqClf7KReGYv9Qan9o+/z+VKUPqd
k3USIDDdy7zETXIUJVot+BO3WE/GdkC7P+v6m8DJimMaVa8fD7e8j6n00luHlc9WIyFZ1ioDr63h
s+jiVfAI+JMa0xBRSuW6Kurm1BtZd2X2rlxZ/eXl9TYo9sFU+MHtUvk9X3zochKOGYPmE5BV7G/M
Ay0vD0Jgrt21qJweBqvWTrWA0fvxdN9ZXe5o6toUumew8uKz95MsLatVxCt6RP1j0bj5VkahcY0J
XrwdXHn8eLiL1YV/gqwotzSvHeoji4kSKalhGEXRKwenTmf33uxlMNqxRpwj7XEQhqjhW2a3lmda
y93NuLNo7MxEwIRkWRDW8Khp8YiIX6uEowNvKt8KrwqsjWrz7n12xzIYrU045YRis1L1+dcsKkfv
3KyNX4FWhKNfwmlVABJQ/QB/r+yQ7KjW3FXemd/MrplhxdZcZ13cYZAkIxrlXfpqCZEd8dxzr2ED
B6cpBML68Sd8fygAuDw0yNcsOXcTpO4iVov0VSZ6uEs9TdkPUtczaIkUCFaCzIvtCRDEwl9kzjCx
wlgqkFCFjDRFqbJX0ItyE8aDcWxpRh3GsVPu0nxaK7a8Ox4SNSBfqIG4S38ctQHVFGlh/hpGlkAL
osjL5qTqg3UtqixXkCw1jRXo5MXZn6fIaZivG/Chy08XS3rySuykr3YUDd+CqCx2VR7ZftXGAG7U
Wm9u8OCO9yFh4VrQ9M635HlB9oi9Myd+87//E6GN2F5FAqrnq2yHHDoT/lDHuuyjkE53at99vHHe
WVsGIy3hHieWX1I1sswI0wSf1Ncpi41dbtrtDkjhcOhQX9z08CdX7pp3x+PlpHU6Y8mWC5vqeiuL
dMhf2yqyjxQk4u00VekdD1d2rHnmV9oBl4uJrhJWcPwhlUPO/HwxyyF1RJ9q8evk9Op9KdpyS4F5
vKOQX+w+XsrLkJMgCm4TifOb4Jm6uEe1AnwnwVLyKtyywHJn0hM0F1z7p1fr0Td3nOCMRWoJcqoz
vtoQR/d1N5UrLcTLBeZH0CDg9UCBhMrW+YSpSo5qNOYcTmeKDlacR8hNZMYfZyjiY+3ln0XrMBKG
XGCNKRpQalrWs9Ev7opGmbLXejSf6rZsjsLg4SomZxuSKu0/XuPLzwk0jE4sZUkD0NVSsAqKUIvh
tNK+GrEZ3IbqhGRN5IUn0+hePz/SbHlLjZdsiRzmfB1Db9TGRqm616DXi5tJ9+Su70S4T2VZHT4e
at4X/0R5wLqQrgQdC4RBQwBsab6DDStSHUqq/xVZbsI2rfVdrbn9BlM6BF5EbZ9S1xJbifPmd9UF
9ffx8Es40v/Gn8Fl3HgGofa8pf65cHogm6jUNdpfqA+muWvcUv/RmE17yERvbeuxUG9UETyqge4e
QXADwrGnaW869fRVbbDk/PjnLK7e+ddQLaEHRLZPfLBMUGndApnWGv2vrnTOFlkDKBh2Fhj3cWC4
hzowET5I60Dzo7jqVoKE+UVefAlUwzjCdMa5LpaVU3vAWEYXmfFXDjScRJtPP/TIUVYKQsu08H9T
nCdIPAKHewnlSxuKmFmmGX8bMD8nxFkMHxM4RGP0qpJ7dbR0P4sU94QgzPQlqpVbA6HRU+g0pyTv
i//AT1dr9izLxji/6a3Uz3tHvkrwvrgo3aHFijQ1jb+2nj/VeRocJQj3PW/kY+tEbuVrSPxPWy/o
wnus56GJhC1ArImg5uPvvzji//shvBDwI6hEkj+f78aizFAf1BPzLzDHcFd7kX0KJeKjSmcqu4+H
Wt7Y81iAvpgtBQpYEsvSbtt74Wz2JYWvGC4qGsjWXXd9I36jvFOfpnoKt3gZBtsUtfvtoAQUtEH9
PH/8Kxbh9/wj0HIjETdMICP8PZ+wJty8t0DsCN+Mau+qdb1vRdUj6lNqbflfhBMufde0XaMAv7ML
kTpjhQkyCDdgUJyPOwZRrsQmwiH+YIS3iEoEyZcWKgxSJMr4t04Gd4e/mngaMCSCz4AM0ckalH7T
or9absJOLa76mmbbyvl/5zri98xqiGTYEMeXMGcvtqTtJRXyrmBS1S9iaOUJ9TLXb2Nn2MgsGK4G
BE6QD0nsPZo8+LA4tXk9Tpm+M2hX//j481zuR2Q14WXxqiOKwYKdL1Oje53dqHkk/NgyAcp4ZvCV
jwLd3MzX2CwX988szgokZx6LEt3S3aLI8l5RaqcT9IbQegFdjuJQV6SiWLnoLvYcA0EIYs9B+eK4
z//+z5Xv9OUwVp06CNR10yneeXgB6NukQWrsW8btbPug/xpx1eqohaxcf2+A4bNblsGJOecqJz0V
LtrzwYPSln0xGWy8AKrVuJ+oeOrXMinEXZgayKUlrtOo4NgBRm5HpVS9Ky1AQA3G1JRvykjYmV9m
+dj4etynZKyDRlwV+ShxhOZdnqL+tkHbozF9UL12vpsVScInK2pz5ZtdYbt+ZUVKpyIKEIKMNGx1
JIbXBoSdCj+AxxoOG9MQ7jOqStkvmUo0I+3JqYx2F0yVa+RbClYT3KYKXYpfH2+2d74LmsA07WDt
IIO+vPyofpdGMhia8G3eg1NWB+kXwyzTjZRF9pukdfhVu261xmK4eHOJdGCSzCAISgGkPOdfpLMQ
xTHrVBe+hO5Un/oyH6sN0HzDu7HKyg1P8Lr6a3TninRX0rBZe/QXUeusEfymgjx3EeHRLlFCNpQ0
qEg9dpgN6LjRB6TbUHOHd6Buci9rn21TWCu3/8WkGRMBThQ/iPLmEvX5pEG1I/rTof3km1b+J8dk
7muGZjpN5t670ofBPFgwEfb2MNkrJ+Cd2ZIhmPM5wmyRP+cjk8rFlhej+OiPVXh0GlHGR6Hrk7hv
QqM2b3Ii9nQlL7jYWfTzKZzNMqWQwiDInI+pCbONWoqaEWhh0/Qb9BKbjVZZWuqnvSg2SqF4XyrA
NsHKVfNWCzw77mRf4DVnFiKoF+jJ5yMj7JR7qWFAh2nUrsmuBlLfutoUraElPxt0CUBDm63WHF28
CsNm47hAjW4GO8zaL07WEwrsyf7R46hQp/zatpMifa3SgcynStoWW9drzIMksIZzWNTTjO0OEafz
oR0L54+ME7vdmoTy6skxSKwRhqK/GFx7DadZ95XM0UKcvJR62plpqoa3dkxBaJtYdVVsMZ8Gw/vx
GV8+KEC3aK2y6/gPgOUlbjgm1lfJ0fSfvdduLf27l0g/Hf/7eJDl514Oslj0uO0bdJml/tP4D2kP
xcftPfzqreyp5T5eDrJIeBtpowamCP0naaZvaBuhXFXhyV1TKV6Zy9Lww3agjxfK21zE0blX/xtP
azNZpmCLmSzr2bmwrEJP+CaIIsgbrfGVcWu/iIfmu37/8YdZ3jrLkRa3Tgnd3VErRtK+xlcohlk7
64u8wiLm42HW1mwRRevwEnI4gvrP4Eu2jbbqf/1JWykdrQ2xuMXC3mwCJQj1n1zUG3Mb+HKn7D+e
xZuv1b93x3K1FsFXiC2SUZRMo3wqb8vDPoQh4bffOzgFf0LFD395J7FVTsjaWWvV26WuAWng2Tld
JqJpqJRx0zO/SBwq81gHmzG9U+vGrxTrStN9tGtuLXcnjJNmKL5ilYCHTop6PdV7fvO2R1/EfkBI
roYM/fGyrNwgy+hNhWgQJQN7SDrPaf+tzh7bauX+ePdAzP5IVK/p8ywJprok8kMvhP0T+w/plfbb
+y22Yp8fP57Ju3von2EWpyEfo9CTMcPkf+Nj/jL+Uk7j4f9viMVJUOyiMVJaqz/bndjN23T0PxtN
v+2Uf2axOAmNAfV9SuYhroobcaWfyv9D2pn1xq2kafqvNOqeNdyXRldfkMxMSZZlW7YW+4awZJs7
GdyCQf76eehTM2NRB84xGgUclCEpgxmM5Vve5bI8txO2etOrnfDLGLud0Ge28HqbMYx3TRDKa/Bj
mMD1T6IPJysqv+lP/7Np28ULQxro2liz+tsf6xvt3rpqTude/r4D/dcO++U7bavj1yykNDKhIX39
kHwR1+ap/eK+n7m3r2R/HO+zO3sNx8fsjGHMuRW3uxjHslV9ljPmskTag9vFmoiCT+7d/2z2djdj
I9IKNUpmbz6oi78WnXX5+yH+9vKlwEu8jNAY2/Tl5OH6swIoLM0Hr79qtY++/dGZ19CaP//Phtmt
bb1Nk6pYGUZkh8A5FeWVEFFun9mkr8pPJPxQo0h9XBwQwC3tyq2jB0e+r/T1czD4WRMauZo+JEAx
JZR2SPTHtmnR4EO1K7/Q1FA1cYmu5I+87G3CDgwbvv7ZtwY8AkZsA9wCy6HNvTuXlln1VjEmxme/
rLCk01XzridCJlzrrJA0VJ2JpLZZ/HV3b2AVTIXAioBvAt2/292owvE4ZZB9SZ06sMOkyCv8phPv
XFi4vzmI/jduBNMMlp9O7y7Rm1SCeLhtJp/lYPpdFoHLm/QrEuPVNyIaa8M587L9KmVAhgKzRYGb
JtPPS/aXLV4Brc3TvhJfrK52IvZdo0e+huuV56yYExejOKdSud/g5M1cWVslG4EOK9i37UeqWuDE
rPzrYGr5mzUr83cuPotvEV/2363t2l5XkAvOFC1fvb/Ns8zwmVREdGgD7TZjbVW60hCJRqvSBDFD
1eGEfYEZ/X5Vvnp7aPdvqABA51TsQKa93PKa8JGFr43ma691gYiQC28/BpvZ8wk4TH3mxnn9lWDt
bJafYCVJU/fym76geuijLv9VuM103ePL/qHpnHMTtw+HmSxKvVvbDNkO0qHdxOnJCn6P7sgdaABk
bjXXeSu93Ljwlk0QKHcX0K4pagMVpYdPv5/NV9XfbWzaV4gMUFNAGW93SDt6VXZalvp3XcaVACVX
+f1XT+kA3Js2m1Dg9fs8BxO+wjb+hPxpYwahm6al9r2s+LUzE/4TCPriEKBph+gU1U/6QWBdds/D
VZggIG+nODGh0YxkSTl4zcmZRpl+qJEY8d70Y2MbMZ3yfohSBJuDULdZeR97VCHEd5yFpyWJBlT+
yjF0IY67XRhUgztc1ebgiJhUd5R1tKQUti4Weyjsc25er7Y7MTPyEBtyi7XDnL5coV0VYLwwl/bd
Il3tBjQz4seSLvJD79eGPCLW0wLW+v17fLXhfZqPlKXYfrSwAGi9HLNn8Wa+W/t3wmDSKHgmIZId
3hVa+NZlAp75rd163Znbd3sXL98V+x34E9+WLB7ewMtBZ79zXDRPkjuJ6W6M3fBQYew5WFDZp9H3
TtVsGctlXku9Obpo4KWnxLCFPHPsvN49dA2hIINZYTMC53z5FHLLwGyY4HfoCzXr7ayNgRVii+5a
lxnguC5ee0p5h1ZHXvvQdsJJPvx+7l+dSJv4ydakoZAGV2RfVdILYTu5brb3a7nkM52DQqmj0yVL
FjaTm547k14Nx1QDC2RtAVQCl7vbIX7ae9iBeOV9tVYV5Z6hgaivFbDfw5J5P3NAvJrdjXfDZYmy
FNcyKNaXszuXtNmcbNLucMJaPlSTNUWispqTKNM59FfKSktVqJhanX9mSb8+mn7WBjH32f4H4nC3
pilQOcjYVP29lfXaTV8HwbUti+CmXSYn4kvbb6yyNj8YiZ3d2Eb2wzTG+kxI9mpbcZlttMaN18j/
2RMbA6cubS3tCMS5Zyiui0oekmnTaJ1np7myu/Rzjr7a4fcLaj/nm3stF+nmUgfkkWrhyzl37HmL
Jibnvhdt836gBfthrmdbfkDifP0xm97oxrWzdsVNkq3JdGbeX40O/A2U2DY+8079/eXoKLh3pfRn
de+2nn+dVJQgnwZhBlWUW0VPxwDUUX3iappP7YJ475nhX732n6VvrkIaAPz3FRonkSllTzdf7mcS
IyPKCtPH8MyfyitLYpMTtmDsb5rBFB+LbnCvGrnkT1abKOfM6bY/xrfngEIACWRDXFKmfjkPmmPM
wTJ1+n03jMkSEiCI/jSbY9Uj2JemIKCmWpxB6rweE4A0cgYM+1ez7eWYk6pxo8BS4D7AwiUebRm8
W7sAiZRSi0EjnVMX3y9v8Gt4EUHdI+HQEcfbLbTSGVdzGER/X6wIm2RynN8iQrIetSBIzbATJmE/
OINvv1/e+6DKgi3BDYUMLKuLu363r9PSsbAi7Jx7a8LmepPjLB4ce7HO3Yl/Nw6bB3VDBqOXtFvI
9TT7eY8+EQel1PKrNdEqL6qBF9hnluz+ROYLgRzlMCZG46Dc46uGcQmQk5uM+7RUQ1gaSXuYUYkP
Mz0p//Ro2IYiooe4ACQXWOzLBRJMUDyxgTLuUdNvr621995Ms53QlmWJwpoo4jFr16dKIsX0+7f2
emnCDNyc8gDq8M721WFjCDy0VU39Hns379hUvadfdUQcftiVrvvJmjB6+uMRkSigDcwSJSDcozHm
stHLQerpvZeVwzFxvfEYGE1w8JFhCT2In38mgQQzA7TL1iLZyAAYke3mNm3Q3Fmaab0vWrM6BcMw
wAyW3UVa6+5BtNPj77/eq+UJrHmDOtjbVb7Jgb58lXogVyARzXrflFl+o6RlHShundNZ+ttRfABj
cOXh8O05z0mKbP+En+F9YKgxXrrKxhUpO2eJCVOUp/01FkQTa4P9YQyMgSPEml0O48hmnVDzyO8S
rdfQHOwXTcQu1lHlk3K7fNDDrITA4YRg5bqgCK0iz5rHtZdOvYnWA/L+BhhjWC7cufJxghmrDHvf
osEQJ6rAhQVPdEC8pQwD9CKSRysoEtlFWubOfRCCCZ+0IqyV666Rtc5J/W6w2gnGc6OG0T3R756o
bxWQZIxoXvrMwYEVj9lFoQ3sifpNKhL8KUIa8hR8T8PA+siiYlwtlyK7j6vRJeYz0A1C6OOVDzqk
ryVteKsinHUuJiyB8RFZWrMz3DADxF16FCSBDoVyhkdyHRSY6NxAM7H6OUbzSHXlwekGv3yDdFrW
PuaF2bYfkbDL8uIS9zkbwvbs6gnGT0ujljQLhWHiNBRmqO10WmiaosI/x7BaSYqjjS5twNnpuksK
GkbxsBZmD2g2SxDVMMN1Fpk7kSRRpriodWdZ340Dak0nEjq//AHSLMBdwU4Ro3yXOMtEtRM/xeLY
492VP0P7appDjqGNAewDRCOfBC5eXs1cHsmRnNstfrRqLPVjh/DQHDndKt17C32nLrSc0qyPKm9X
/b2f2tl4baaVk2O0Y4mpTMPKylCyw5TEQOnFs8upuhmNpAL1oiZspi9geXvaRZpao7y1AcPUyCtz
1B8CFVTO+7KfxuCzrlNfUZFR1CiFRBCrbKtnkTRtemmYWvsdYW+xieuaKj8klTUD50oxoTkFQaPp
8WIOavgoZm1oTgthbnYSlOOXy8wl1IuFspIilk2WDrHna6kdzclczW+m1OrtE04ywRz1nYUzlJ1I
0V/hg+n6H0tfm/zHJVmCfo0KCcrloLSqTaO8nzLnhL5MnUGgcH15JBSDVuH4g6miavV7GS58dh5L
A1hKGQU5lhxo4IDE9pbQdGe/7FnsuHwd0NzocA7EhnFc3muZpq1XNKLS8d0sJzP/LM3Bdk5zAojk
bpVoBb7p0krNYV2hhPU1LTAAPGD2MdUN8dywuctRcxv0TzCGQHh7rpW5/sH2BFKhCKja1tF1lVe/
BQtqb9xbV6ItE6aDM+gNtJsFRnvoTyhdhVaVDP0nHsGfLxUJa3VRdDLQD5Ntqfq2BSUrvndk+CUe
QKivvF98o3P0KEe4CySdOaNCZrL88AXqVntpI1F6ztJEemX0A1L6BMR1zKuzcszqVtxBboSdeeOC
OHIiky8dj4R3kIb7W+LE1WCjEzJ3oKW+2lKpBPaQlaIrXTccBG+LMqnTSxioue9GrRiLUUVyaYL1
u655RmuEeZMWqxNCkZ24To0m1YwLKcHbf2tAS+TjRWkWzERsduRB3yBy+PmhgR4VPP3+ptjHF2B9
kcdG8RJcKpTvPVQCLLwQbIfqQeB39hBkVvZN6f7wwbQ7fPD+eKyfkjib0CFo2P19YQ04AC6jVzxM
yJ1etMJRZkyRdJQATju/+9OgAqWTvxxVyS4p/O5CNF5QgbNepX0yqqHxQ0sHfBlVfa/eulXOIao3
Ij9zy7+aTEDaxPUgD0DXsR130SeAJZBOvVZ/NpYStphvjt10nLTcUs+o2Djej9/P5z6bsrcwF3QZ
OQSQE+CVL2/5psCPIujL/nORzUEQTYnos++wRRr/TdlLzlGzLDzZsJjXcThlpqOMz79/gn2Qz+qh
KkR1D5YjldO92ahpLxq2clP5YMwtVm6g3IJbbciDD/rssduIa0szFl7VPvx+3FftDAamdECoAOcA
qYJ9ApXbDqUYwsIHhO6TT8ItKFgc4StmNlBfDWXuY5VWZRBh62k+t/2SKnhXECMmLzJXWxkfpJdo
6ky16GcX4ddABUlHcgGmAuYOL2Q/HUOdQ91Me/0eMTxp5acMaSsE7RufeOQ9J5VS1XFcKCpQwilW
j+JhkfX+Y9p4Nbi7QVZDi065jiVPFHSNn15QAWzcNMYbjpPFEvNZac5XK5YkmBI+mmGb7CzItJdL
KNDaJbWSxnxUKBW6p9rrSvNiFgHxD3FRdi7FeJWAbxL4xIuEwXAMNvLNy/Hyjp2eL47+WBerbd1Q
azdVnPjWII656mrAUnPKBjqZpjYWRuixSdP3qXBm69g7HraYv19Hr3YQmGBCZJCSKFpvj/TycVSn
m+loe/njMCTewahKBT4OAoBTGENsrpk8JqvTRUormzMNqX3Kg9LzT5dgaEHE6kz+y5F5+Vou/Dp7
JA8jyhwLZHdOWzEswZJQsz5L2OX1H1YAGJMImv/wtjdA4C4lr8d5WGui3kdv9cpLqPL5pTsE2m2e
jcWlO5nVHwJYGA9ZMgPdjJ++KHs/s0Yz+jGp1PBojG2CEZMr6/sxr5M+HrvW7MNhdeAEWnVin8H/
vV7VZD+bOv+2CUHb777oTON2OxHVowOKurjqikBr3mZ5sxax1yAmfmZe/2ZV8x2hQaHTCLUfxOPL
l9nQEqtnOfePGrQs/VMOpQBmRec3+LEsqV1cURdA9K/FHKSOwf2OKs7QsMwjv83Lc6WJ1yuLg3gr
GlB2oXi8p7fVZe1npZyzxw2QGi+Om1wO1k3vWVFKJevi9xvo9UyTWEBSpGBso4G/p5GrxER/fFiC
Rx9Bh7tWzMb7QriogOtoc97+fqxXYCXeJJJJmJ1t6hu0zbaH+aXXmbjNGLhTrz3WY5OSUqHe6w15
hDhuQO+zFVW9fGgJ6+trBLd0DW9apBHuRUcD71pYWpqOtHw2Cw76v0ggG0dBBqJfl4vIqqsagBrS
7tiWOXeZ8uePv3/4VxMFDYBIi7onYiX0ore39suzjyket16jGw+0bLzsivXQffbJATNUE0pXi/90
NMQ1UEJFPPtn22I3U1bd6yj31u6DrZXOAxa7gMdczTl0QvhnFv+2tl/ceZuOB0prkHk2Dc99x3tB
VQ6TXNfZkKbGlnylcd6tw0WNcHu8poMdFrzKS+7b4pCudvunIdcm8bxJw3tbwRFq7st5nRywQWXe
+Q8J6UdOcyhoSu5+3F3epKkeaH8YVKKajfsANSMCH8bdEwgm1Fgp7ugoSzvTGNlytaJiStMrpmAA
uN0UZ9A0+83MqgHGTEeaVjtl2z1MrMwx2Q5m3XySpvve92V61Zfu9Glu6wcSoHPu4K9Gowux1eZh
byPeA6L45WSKYR5LugfqGXoAHfa113Hm9dogP5meyMVhQS/5XO1vX0QClOJuAexGkuEU3TMOKzn2
81Su+nMQJM17yBTNm6nwujMb4m++GXXoTZBlu+rJBl5+Mwxg88b2W/1ZmxJ570hHHTBXqOJ2QUYy
NLXu+59tQJyidODYlNqp7qPQshtvwsFcCZGUz9iq62EXZNVByqUOZdGtfxhJMBS2MDD5tuuHIGa/
1yHGByS943Oj3P6ki3U+ke29FUSOb9F4kn+YxP3EuIPa2dgMG7duNxzRa9Et7rqg/zlvXh/+eEzt
tIrc1j3nfLV91K9Hi0N0TyV62wMcnQicvnxpqijtkslVz4M3tTjH1+tljl7EdYZx8/3v39er9cGL
whABsTUuTpKpXVyKLq67WKszPS9jUD36KMf4qZcLnCjH7KJP3TNX2T5vgp3A9qKYSeWZy3O/6B19
BYkAD+Y59YT36BS6Q8lM6TNW25OnmgPKHwBbN4BR+ofnJf1GhBJogLHlNkefXcBvz0JfVr+pn4OW
Wy4kckvClQQxUhKf6jNr5fWscp7QtqapzOnF4nz5Anu3kxihOgvniRtcpG0pf3jwCx78KnHuprQ9
d369ghRDcqGluuldgD0BobT7dlS0sgoqk/aE5I6vnlyAbOul5hV5YkR+1ScNrLZ1KYV5WDH2mC+F
yrG+aLq8zS6XxEEjMZQ5izEUkz/W8SjzohmxKZubYnxDiG6YoaHnujbhf2QltRFOSBt5gGcQXtbw
Qu0nWiUI44hz6lz7mdxQH6gtcQPQrYYvt7vm9MGo68VFinxJjOW2pWB5UQVLd0BeqvzsGMt85s3t
tx48IWpBP72EOMdI2F6+OX0SWmJ2vfUFeaUiAgGiQg0xolNJn+tc1ry/ATYJKa7uDU3GiQJl7eVY
bc4esMmBnxCflO53oQcFQmfpkk5aFU84/7THdO2oGpuFw20YyRyoowrzbmOWRsG4mVdEkNIKq4gH
kFs2DjF2P4UcvzgonJmYV5UHFyEVQDBk+BujF1DVy6fl5sxklYjqebKDcf5udljfxs0iyxnncEq3
2sHKBr38LlPNGnEXRiv/Q4rxNXXGkrA1PTVc9/W5uGR3oFCB2fSCYB6xuTEt2scJTmJrSSKM8bbV
NBWblgyOSzVWlwhcTFGJeBPln+ycDuY+7/k5KsRWGN2E/nDqdtutTvsicStnvEVWrjn6xZxdVE3Q
XbUmVY/emeUbAgh5tDm1Ixcy3juMWc/Bz3c7Y3sGYEkEngAE2SF7jbzJX/s2sYPuVsylKCJU1ww/
qqfFP3n94N+M8OnPsfn+ZrIpl266DACwyLR2Cxa07ixUa3S35bRY75tZiZOGP85jlgZj7PscOWti
m6ff31B/OyjYRxptQBde6ZtqOVigsZ772xpzoMuM1sRJN7r8LSJvSQRlUYZaW8yH3w+6OwZ+Ti4i
Zg6LitIWKKiXi71zfEHZZRxu27LpI4ded4SV8BrDmDynHL8rxfw1lEsJkV4Rysb7MKYqtJ6ehtnf
Zq3mNpfw1Vods5HWTt7QwFudiywx+yK0fc0coacZafdnNyOyIpx0XP0bRBDk0x6tuMJdU3Q82tt5
KiyobH51MQY6jZJElWeyiN2J99dQ283PiFTB9hoiqPqM5qw3uM5UefpWCwx5mNrsXGS9y8x+jgK/
m5OVy57bfndnjEbOSdOJ5la1S/Z2aofntdbUx1FPM3SgnP5goSaCgVjRXYCM/PJnK2ebTSrD9iYy
Aed0j24ttNQrZGrnt9oaFB+4krUoaFd5hThfe2Zn/M1sbiDB7dYnTQLc83KR0lxSlebU7a0mEUFM
BzW+w4Cg/Pr7L/Q3s7mBPSg+AGTFqG0XIVZ1meBXpInb0oCAhylbHxVJ4sZWkHkHOdndhVxsh/bp
MFRR5slzbNr9ObeJsUAo5/YBzLvlMC+/JWCxusLGdbytjTV5ryeCDrRu5XoVYwEgviSW0M/knnuh
ABbQhvokwUaFbhP22o6kX2oWgDVEmXXmdIt1KlpwA2ZHsdmsuAQB52nSGMywcdMk4/QcdGN9BThl
fJ6CrH420BN8qvge/zYE+1/P6j+ReXv/V/A//Pd/8e/nVkDOTbNx98//fie+Nx/H/vv38e1X8V/b
n/7fX335h//9Nn/u26H9Me5/68Uf8fn/Hj/+On598Y9Dg+ru8mH63i+334epGn8OwJNuv/n/+8P/
+P7zUz4t4vu//vGMff24fVqat80//v2jy2//+geT8ct63D7/3z+8+Vrzdx/n79++v/6D71+Hkb+1
/8kFTD0dtiuy4txK//iP+fv2E0P/J8rRuDRQA91qgVuBu2n7MfvXP9zgn+g7BwRfNOMoqm121ehj
bz9ynH+SnnDCoc5F1MmC+8f/+eIvXtH/e2X/0Uz1+zZvxoExtyjglzQOyNlmUA2kniNow77sVm5X
cd4ZqCAAjx7aO66rGb0N08lgGequhuoEolub8VYbwhG3wDWUhX1JsG0tYSr75Fx99KfuxsvnIdag
vrFVHgAB7XtHfZdXXZJCt6FIiv3ImqxYgeB9lUWGXmTuTbMqz48gMswmWJHUfqo11IVjESTinQJ/
VkTLMnhYGDS5n3MStGKgjjCrNjKEFWiXqwRmEvpukqwRAgpeemyGVOvCUraViKxkbN/lZt9I0gaj
P+dJujumNtVlFFGxnQFOxXTvD/0eZzG0fJYizrMVu8qqyIsDezj4NveFZsdpGfCtLLfT8yj3jF6L
VCDGi1+W5r9XwO/f+FbyICBk2VGRA/H08uDoS5ythhGrY6MKKv2yM0n/Dolw3Jpcq/edG2tA9fwI
WUZ+WQ1ym9BbO+vT3JnCurTY0+OZqP1n5/XFO8cOjmoMJQu4EFsX5OUTKSdpWw6qOgZa7+ofO21C
t0sVk1MfRzEizjs6Wu/inILV5xWpxHLXDEREV2PujGmIYEHSvxX5iq4sRHa7jcH5rNbbpvHde61e
luBQjVCnQm9J9aemX5yPZSIk9jdJ3SOf0WWFG81iHskbpe2LMJ0c1DPwqzfu8jnX5YXt184YlfTi
Ke7pWgA3Ah2N5npYsbiIIW4p50obrPGTTNf0azXNrYyhAaT+oc99/OPWuoVHtbhePsdWSdH/iDdE
60acDkOKgmdboQLsqXSKnKaV3rsu80R3dGSvfVSFnWoHQ8eULs4dd57eOLUPAXjFnS74CO6jtI6V
5Y5GPPqqqp5nbHbrB1OsQX6RNslax9SmWi80VD+uob4ONfy1TGs+uzj72fEghloCq6i2C6POwLaC
QV4easCjfoilK3gt3ezNNbS9tXQioRv1HCeoj4COstCmCT3qq8uFRPe6Pjqbudsb8C61H81d7s6h
NeTpOTtdwLi721YnatpEiwgIiXw5HndZnhaYlaqhGESJHMrxAQxcJpHPyzI3cgOl0tsZQvtyqZAQ
M9+VyYReoQgMNIQsq5v9ozWsWnMvJKpPFyOK62uYs0q6i3k2GicyC+kVF0oUdhm6XdAMW1QkQW8B
gZmiIucKibK51rzQtqZZO7qSd/PY26npRLVuluaBPvasoe1c9AkaLV09RPBPeoPjyrang5faa3cY
23QY4nrCP+xk1HldnvLe7z4nmNosh9Zdhu52KSvpx2lPbTRaOxzAaf3SDDyUA598U3JQ93faaq9H
1phnR9lQrXM49S0YI6uxQfASeQRNTdBj9g8N0M41VNjS+1C07X6OlOEuKSQCQ2lxquwaB9uB4PpK
LaRQFwD6Nu+gzkpvcavFmgVEGXScOU9mTLI0Uo9wA1M513WRDQiKjqvxVFiLx/y56PR+MMSqjwdu
n4VVOjqk5GHLiggo9Ph5GwKcxe/dXwHQHIW5JvIArN9dojR1pyfh59P4FctisCdU3Krits84L2+q
SgN9Zs3DfCjRhykIcRT7ysxqJd4iWZZ/zQAXoNmWyLo8aIFKlssqdxlClXNahwCwUeeUiwdyvqUF
NrDTPaypeaTED0c188YBJozNp1TmOphJp2nyr2rmyouqLm1Xtr1hz1HaGwKHRBF04hiUxLUHWdTt
tchUb8Z090DgAbysIG/m/SzQ6UCQNFZ2Mz5puhJGtKzVVN1ScSnYu7OsHo1qReatnjE0vco6f27D
rqvYYkuXdOro9WmDd/noV3cK28k+XmpDYHoqZXarjKbrbo2mr+swl4ZThGvh5c9ZO9WI9uIHroVL
PpVZPAkT7Q8wVxImTID0RtUHKMn79tghbrZ6RnHC9mO0QqzoLRqE6PwhbFAGWOP05TQVYWukDZpU
xdLoR7vR5u5AW28QUeHSh285Md+6uFPeK0qK00FDS+8H2Echw9TLAuega3NGUWwMcm7zrl6QUmsD
973rmJUeOl4p9AjkntAPemLnblglFU42gWYmseGV3RfoN4DEptzL20NjjsNAOj1OegghzCEwqdb1
EQBRq8K5ziYOO7qN4qPvDZiJKWEb302r0arD4Et0xSaVUmG0qkFwu6m0+KgFvewB9StDv55WSxsu
xrbP6xhXvyILsfVT5XFEkU7EKAilaexi7lOG+WAsX+pcYeENaNh/9GCcZdFoVvkTjH73A7Ww3DvM
+ogP9logMhMbWRaUcUVh+WFJdH+N3BrTwEithY8XZ+klD2BK3WvVFpl+zPRUDAe3mkWDJKEyEKh3
AAGGid24TaQGZ/QixxrN96Yr8fwAOhjcWmNvVhHL0NQimzXShs2CslGMiKJlnQpEVMWVS4XVDbfj
yDmMRqeZ76Huo6eXqLSnMjOa6xoK1TfbQ+vGDZDywQ8XVCbdqNfnqohqODlNNPXKG46+ReP6CDex
iw3w0o84jymB05FnQoBaGoIosM1TfeUMo4amVmIkegj3w1mjqVba+C6tkqtyNacRVXhaDNel06Xv
aQ725kmhshZE5Rg4a9ynXM5AQlXePMym7Iw3hI9uGi4kclmo5LJmkZkmlnyvY4CWXS9BAepYTVMm
owLGAUpZXoH1WZaV7Yn2yIBDY2/KC3PJNm9RzVssuLilBuBPleOTLmbcQ6XDn4Y+Gv4clZqc3+ZJ
WeVHNJXAbMnNaCUWRjl41J+dRqEwI8o8HsHEjjF3Z5Mf276rbwuZDM9uSuF0yjYBRw259ms3A/bz
xhyz3r1s5nVsorr1FSasGVMZWjk9TlDSjZ6ebC3YXKYtF2ulvKnmLmpds/lS+YunhenasuKVNO0D
HkmrGdX1VE1hbefrDzk3mh16tcEFrlWNf6tkkxunFm8HFyho1Xxa9Ew1Efkl1rVoI6EHO6ZCfVOw
oe1wzRd3OrkayHhwEesADNldcgszUS3/Ua8jZBw1OYA09ar1C5jMDvMXebSR03Alz0/wTRrkctK6
qvmcS6vHSGnxi+vOtZd7ANXJHDoJkMewzBE3CmEMV9ZljiWADI10TFRcGFBEPqeOSoM74s6lvypl
1uLKO/jTZZbkTnWZk/CU71uHeY+IUoHrlmWHXJGdjLI9mkOifR1cXehh7k/du7XWxTdjLOoecV8O
CZrfI9sO52xhRqWzBE60BtWqXWqlX+QsrVZ/bwpCLc6YYPpcaq31BU3WAPxl69FTEINWhn3frfQP
J2nYYTtMpYpW5DO9q7q3uOP8NMMPVkyVVqEZWrh4/hqF59HcWG0Kg5N7FcjtPDbxsrVDmbgthwG6
/xlztXUq/F5xfnVtpfuhLc3mEa+R+tKyFY5UukjUJ2lIPtQejeAGJW/PYPsOLq3MpLfSoyqUvK1A
2DTsbTO7S0Gof0uB/ATRYAfDk6830jiA+lxl2CQw4GO7X9RTBu9iJNXTrK8qDwiPLW/xh1DUJKTh
4IMAv1gUFO0YKIeOMdXYO+NxkZjAYwM2VUmkg35/LAcHuPXoBcVz3iZW+QbfUN882Nyxn5DgNNuD
2qAi4WjWiCuqDh2uSEP9XITlsrTrifpJL09pjeF3OGYKeGDt5bSHpYvCrrt21UfRGnUJy9Ja4IWR
Hr5B2MIVR6ls8TyMfQ3KuLZaYL8Q5p9KoZxvphjkc7/oMHDz3FmJRIbJV1FrZOrRsqSbU52uXEqo
WNff113RzyH1uTKICWRs+2qcUxvDkCk17wYifC30EdUSMZp8w8T3KEUaVa3VfJ0bdzkpi4Mb9gJW
9W+dAh2HCAfd4YFeI4j+mnZmfZiU5rgRAqJwHiri1DLMOI6A8zdy6EI9WPvlIp1E8sHuPfXo8ivL
cVloRh6wz24vtQJ8VdS4Jkx/Ce0hbrCIcULik3WTPQfQCqJrqNdrDS7WuyafBhHXXSmCELLFPEPu
xvY7HNmmWuSZnXOVlCkRh58uXEkGrAxW6wQyOvSIlz5NmlRWqIEM/mFy8qPbpAdEOZ3RpXZErmA9
lrqZQEngcvvCrUS7bUL7QEXCHcc8JnJuzZAYwdMv4IsQL5raol+3i0zW2MVy9c7Tp+bGVnUicHGA
YXqQmmaVnFSqyKISk6slHtUYmKSirhjDyl6nmKJYssSNPqgfg2xcGWHDA2eky9f6aaFfPIZoTXBT
r8uq3TVWLW44QHMrtNe8/yr8LAjCARvjhW2cZFeGkHUREUItn5xM8+6aOtP4BekNS0TI0LIHvan4
MaflmB0yzaj6cBkakuMgCwTod6ZWD/Fx6z/M61Cax3JV07VfD/ieZJl5XUhtK6E4mXVB4a2lO4Dn
Eg5Iepg63nrZlIG4BoNahtKZRawBlHm3Jka6JbRNVLZoHupjloVmUcijkr541zLryJAWd9ZUBmGP
ivmn2fvf5J1Xk6VImqb/UFOLFrfA0XFCZYjMuMEyUiAcHBzlwK/f5/R0907VzM7Y3K3ZWpWVlcjK
OAKc73ulqpJuNsWDpBWvqNZiL2pJG4hrhNYPM/MKVshSnXK0hgdOyZknS12e7Gm4Rqt8MewuSMxN
vjXM5qnOiJ4N5eKe5FQczSVs7z2nqo6yaPM4d8nM4xY3DrZcux0S/DzVrrTStqkCitBWI90mUtG6
aB0Obt31950U6mku8/WkZV+lvbK/FuVNPHubPUq97ObNExdWx+KCa+kwqH45jqIjdmcJ9KEhDXk3
zO2PjP0uya1Knenyzr90YXcNdHgt4PMOGOGH7/MSLm4sSShIwz4EXYH1YcPu1geBseMwT/Ue+dcM
MZn/tF3OZ68hW7UlBdrBtFReLLmFByuz9H71+ivQwg0g2PAKrA8hoaFxVYZuqpmrP6aFFcGrgqdo
ILDSbk11Htzt6oneUclkT/ZDqzZBVOc4J0Pl5I8YGA4eyuGTRY3yyWX4b3FbPhNhUD+gSPGPoTLN
tPDV/TARsw9V1VJ/znTQIY2JQ8sZk3AdXgcM15ep1zAHQUctoTHz6LI2lWR9XfyStf3FdssqXqu2
PnaqPgNLOmk/z85pdKLprhsicSF5tIgnA9Z2qHzuz1u/8la5PIqicgcgcvQrMxIxBtwspnJLHFzM
9jsKQf09ZT1ibw3iPOcyYlIu7XEHuNnsljnw9hYxTbG92FbMGvPsh5u6b/JmJ8qJa3ed6tfaDPKE
feJOTEOxc/CYJ9lSq4tPlO2T59EGOMA1qdQVxXjx+kGnqxbVue2Z9Gi9dd/ApJ1HaI1Xt0LMhhzY
XeJ+HNYUb1LBwDbyHPT4+BM9VNg+ynA9FDzjCUP1o8M0IfyJt6UYdrUqn0OGiqfF9+RpnKU8O/k8
7LUMi2umoiV2W5vjjyyKeJsM5rKl/9YIyVoNKpGnJnWbLKDldhWK7aHPxZEpZt8bfXHKCpV98xXL
YE1mhnDCJ58t+eJvxq/NCY370VMOrt7sThvzYxeqc7aK12WU5oVJad6FbpU6483aQpd36qnQiltp
tpe1Et2dyKqk53mWZPSax4PmQVYQaJtQeRjGVNVyhldYYeJqmNipUMntar47+N5aH2pLk8mf5/2+
L5a2JzI2IzvONzi5VhnMB4FgaOcuzgMy9/x1Cp3lvmH0LWKRWwQ8WMY3WUfnLMydhNK6fl+tbF9U
rnu7hfMK9xOutsp6ZM1e6JH2stQPhuxt9XRwGNcwgai2dlSioPLvqeiYITW+asQTqT8XBJp3ISv+
Uh6CZs52rjuDMHCDXJlem32+eOshkF7Mw+Fn1zbRThnWh9L1geiJKAe18r2v0g+OYvbUuRgsjfWP
25JDyTmIcEjx6f7IQy4QpKVOso3rfUnKbTyt66vWYwQq4xdHKo22ePIr7CfMGTctwVFRTn0Z/foV
eyi/qgzWax6txXHJjOgwV0yaCuQvkWMRxDyM9c6efB8EojYTk6Tzz361hrjByV0bnNciy+ddPtwo
qnLMj8rV4xILn2HRHwBjjGh+L7U3vU3af1uhfA4Iwm+LfX8ypCDX1+yt8uJ22l+Ssg7faquek0lN
hLV0et1OeSfCtDRJL0u5jrqdGoJduRYvlGpcvADMQETcO3nd8XW3+i3ruecKIe4MmtBxO7jIbJz2
U8zBLqRgIHGG+tMom/JudKd7MWf5UfiKhWe73cK+YZ9pmj2uYITgtlObtqRWXRsnXJMyY0X066pI
PanmHWf/GhfRbaPQtnOv7OaLXxrtwSGJLLV1vhxGvRpJL/QD0U9EtJrWNztzuJk80+Ce63iFgXsk
eYagQdnpcz+X9+M4il0T1TjISTO45FEAwr82v7Iy+JiDYjpaugmPY0V6QiIHd0iXctxXg/3kbfV3
lMouyXERV8iwBl8o7VtebV27Hm5CgU6W+qE7w+/VYSBs4T5SnDEjcBS9U217qMdOnI1tHh68zLrJ
SvwhWTPdHl2Azzt3gyTpssHbwz3oq11LYpVLCFarIyrFqqf1MpFmEIspSC1hukfTsEpkqspKFvjD
CvwjbsKoOE6ufO0NG4FGMUx4Ohs9vDdO5bcx7oHnfh1O3CIq6ZgpY0auD8dund3mGb5OxAyou0aC
+EJvjSc63BMMV2Mqxtw+NK6aikRWnUPzXDPz+kE2ytAudtRWZN8J2+jvh5HEAaMaizluzDV4RNnR
pzabFtEAVN3Y2uFlj+uV0qLp5PWA8LjrX3okqRT92OXXUhblbbfK9oWP9sHeZH/KzGI+EMA1gLX3
5l0zLjXvylvcnenmEdF38hjmMvHmSd0po87I/Zgf59rYVyKSKb6+IXaXTu1qU7wHwDlxZPXlF8hM
pMRcaY3Pk5KjOQAV8rruZFvdIzsXnALj2KUo+wUua2NUEpb1jbDlI3rCPgUUPgk//NozcV2Qr2Q3
IdXAJW5seUL4/iO/45hgVoq9pV/jZpyMMya5s6ErEF5oATPuAVG6JPDHW952HWejK4566gCM3Sk/
AzYwKDblrgucMaX4Tx23UACntaWXzFgO91IZp8kd7JfAq6jeXiJPPmeduIqx+21sjoLbEs7jRv9E
LPPQ3is9BKm5fJ9KMB580t1R53SyBtUp0mUEg+B7rzDlT3iZnT1Lz7kJpg/RTW6dBHn1zBN+/GgE
97GBh3rnZkxt/kqPXVksl64yP7Pxa2tO7kdGsI5yA+5LqibSzlEgXUUJOGoVJmuOb6CoNtu45qn3
sDLJAp8P+iEiBOmK/SslWXpgNYYEKOA391kzPo0FCUXeUNHlZjQZ9tGQg1l6Y/Z7q1vjYpm6A54J
zqtfLd8Nv8rhsxtrACfTzSnaZqhtQ+b09CHuS3Vp0Lo2r7/G5WPJAMO8ifV2eJta/V7a3mGQ0eti
boTWrOi+S9gLy96Z4RSZuJOVXr397IyNQZBKOdVECE7ueu0E9/avrqCH4n7JQ50d9UDBU8lFAWvX
8fZv8P7agszjUggJ7d6udFmEzpr0RS7VPlinkkfTpNR2YJLuciOuMsccHiLARSftXLswvkRk3RkH
SqSK7aGkGSH87GzhVPholTTkh4DAwFurwmhpY4B9j90EzYv7jrwi8s69Ae6ekhuW2y8ulcDyPsxa
PEoSGNx87X1n4hrGJ0tkqwm7dG9rAnbOCpy3vgtVW3w11rAHRmhZMQ69tCBPYlwpZXvpuPIJ1hIB
pbM+7axSxka4he2vgCFP7pab9+N+4ICcn8cu6kJ2vNbw2CLnTZvW0VuEra8KFKF6ssdulr8dY/67
V/62kc2xC8nNly4DNevnraA/KsmijYdiRvFDfRm4D6z3rKrq/tgMGDWPIU5cfU/lS+YnS8s+9QZN
M4PM+ZU7H5rZF3OVRIFyB678JiDoyeg8E29hPbfqmFnzrDxOty3cfhoLeH+8BsFQfCdbwheHIFjt
6U23i/aBRkLRrbEB5lh91VbBU9gpqBB8tIIcaXwsMM1bRuz1y0YrnFPbM7gINfNFl4oeISKvdwq8
I+3Bk/HFXkzpMdgJqz9OuvOCd+iIfiUpdzSVXYJ08vz/9BU+sM+JKyEYD0GWtWK/BaXTpG0+qZsL
kiixIb4l0zVfO2LL25/RZjAWsd2wpCxlWY8P3qostvcRUa19ZNnOgsvST/5yKJ15bu5M0Sn3INm7
vnaZO0FeFEuewFGAHiy9CH7LaCjkkyocMO2Rzq+rGeoiz+NwDd2fxpBtyDwNNywuXgW+f9Rml4t9
BsKrYi7RNToydosBRNIS0YEgrGk+WeMMvlTg2+PFNx4OaafUjJirMc3ZRak8YF70arXifG+aD3BN
+9co61IfArbQ6t5QYaH2Po++s3Tr9qOeFF6tLPfJPYqMbi/1mjlgAAj7umr6XqyGuRtw4L953Ne7
DSD+wXLn+lNwaKu5ci7eEjkXiXd9AX7mUZP7C09Aad0tpXpnK7Efg8w6N53/HbD/27j4xQ57kP3i
T8tdYYuQFpyGdZKsvH0WUbLQCt9J+pkGoLgvVXDKC9d4yJvceCQSqMt3y1pY7PVROP0U7ZBdrbwQ
+YlX4n2CYnBDE2cUIflS5kMmuvqtcDvjDljiYQKZ/FZknt7rVoSfzWI2t1actkwzz0ntefRqpBdt
85FjiIKMcctvnr/OnzC89UGIqDqU7bw897nLWV1VphN77c3DWrqy2pu+nC/bZPNOvfzXOPTrTmx+
Iu11Z/ufMxrO/YCGWNnrB1KVREXhWbtqOBB7kyf0sbVncE3z2LVsg64Ecl+sB6fHNR2dfaPia6+i
6q6v5D5rS7B0eGF1DLpe7La1P4QcDPuSET8Z+mbgSmM1U4BUSuufmGsuCFOOhl/U+wk49IdJklwh
jO8tGpAE4wSYvh1NT5uz5XdrqxT/khrDfe9ba00VJirQb4s0nI10agRPIKzL1h91swT5YTDYJGNI
zuhXYwXZqxAe2s/BMws2prF4yowW3LXJHDQXt3OgOVY9iSCc3tDgftCCa89IzL9wq2b2Xe53QUu7
FyNnGgZdTnzRUFs/28nW25mduFsSgOtlSBHd5jAEkJ5POfH++mBsZGXAeGwsRGKpoveaz6eINXiW
lTKu5e65c7pF7Hwvr75HSgRlIjNRyIT0/nIkWGBslqSJZP2mPaFKSK4smI6ugZ859RoE2UTcb4Z/
IKaHWoBuLoRL+kTIaZJzAre7MmAUjTO60fxYEaz21RtU8Rs2BNZ52+CiiK6v/XxvB4b3wsTLXjnl
Fh0kGd/9kvpjYJgxataiA+srmdpo05l+FGtVNARl9FZ1Kpo5cNOS+6iOc18hXjCDxkS9MW+mfWZQ
6cwjgGCUpTkqnjdbrIjCsUlCnDQWwoT96DUz5DWZGB9zUd9k5JDWZUzgUFukq2sPNbkuYbmcrb7l
Cu5hDIFbawHdZciqTv287bLUxL06kygxyGvQ8hY4uSmovfQzk2widWmdrbyaCGraSk++L8tsYOIu
eoZCj/Hofmoy+7bsbwwoqrQHmDOmo/FMNK0RvknPhs+HrwWF9LRv3RNaW+IZEjlXdLUEW5GKyCe/
RREY81qyLZe7oCmLfteObnf0jHV1wVwy44fROJAeYM6reUKbEE1vrD4A/lgLIMt6UpV+ewoyOjUy
dxx2PKTLtyDwhiLVVF2G7/lYecGdoBz5TQerasz4b+FSybb1rDltA0tbiZNjYI5J0oQnySqPXBTX
119DPNyvfyugRbUmE5Mtr2hPbuMsW4JcNHu0B72uceUv7de/5UGQ2VUTjruMxqMHvWF7J4VnkHHm
DNPPv0mA63pz5nEHyuOMe+nY84+xdeyHYHMDPkBrNrf9pouyO/1dwPQPmd+fNGz/0g7+/yEzvPVB
/q9/ivn+g8owLlA9/EllePv1/yYyjOw/MLQROIHnAekcgsF/igzD8A+M/Kbto5YxyWi6NTj9Q2Ro
h384VL3j4zIhXUjS5n/6h8jQ9v9ga779QU4GYQ78fv98XX/6gv5zkSFmzz+pDAmAx4qBktq9Sdj/
nUg1z2TmLqNnHz3f0GdqkzklHMpfEuoFmmMRlv3ZVmbws5dFFyah50BxI6/36etwGmt8BeUQb4aJ
S5b0mTwukcNFMT1Ag9gzy4VVwp1QPI2ymeskagK0fcBZ1hP+IrtLC7OOvi1ItT603fvPIcItF9WO
S6RpAr/IPehSPP+FWdrTMRNekN81feWdhxkJUd4FVkfLwTpaZFZMfiIqcwzjXJZukHrW0p292c7f
VAgJcXSkR9DS5Bew7RXOnD1pp+uzj7mqfKTas7QTg0UOwK0Pom5nbCvHxOCvo5dO9SB6EsVD+SIa
q3qCztweXdCZs0N27REU5NZEpOrY2Xx5Layl/pj9fD2jgY7ubG2XR3+ZNHwkiqNCEp+TWKXffmbT
IPdrp+ZE9VgOiZpvrwM6mUve1AXEv33oyHJ+ysG4ripo2FHpHCQ/x3G26eCp5bbNlfEkRcfcRRwl
iCcbyZIhgtPhcfWQesU1YY3faoCco8jxcC/Boi4NaqenMfC+KKW7Y5YhaXMncztEFAwnfRgxUroe
sAGZKxnEdVzb63rvimE+B/W47mpqkF6YdyE/OAG3mBy/+eAAUKYwsep9rE3vrOqqF7Glx+C0tkbe
U4AbyBMK7OWlbWbrIZRQdJiig32woQXx2RwYHyKCjnxRDzvX8MolXc1qeO42cGFIVLZuxag1pMZS
bAfHgLggtsnl+jHVhSatY4M7PTFUZ566KhzTdiaBtMhN9x1HOUCua74buTnjhBDuVTdz/p7Nk0zN
bYwgNGfFxNgx8pK6FCQzYctHNBxOvIgiTG4u8AphVBzpwj0G/k1p47ZYquHEb+IG0Fc9JnAUKFrZ
tUAsMxVmGpKMNxNPW+v+HAvJWqHztTsZui13axlah6h3K4Qc0O3XrFqNCySRy7w0TT1Pv/U2h5UK
4/KRaKhFxjRbTY9s9NlzuXmy22+oAni9WW2hPCuU8zCtyEN22Pey9jTW+IliD3lEmXb1qi+SUO5r
Hujt7Wb5D+/bupk7Hve5dVeD4L2UERHAB9ZkvfPHTvL0vKmen/vIUwGxV4R9j3tDVUhcjGG2Df5P
BW5Cnzz8X+G1Z92Rqgv00SAdslzjyc4DwCjbDg4mfjVuO63M62p443seVd2VBzerqVjbSSUkeeI0
Cv3x4GR+1xy7Tcidpd3qakyUNwemlpd6xlqTwiHThubyFcWhxCO4J3I6jLVcEdwNY2G8mpYjr/U8
9WOsR/MZ3REFJEBplIZJd4IVkJE++XiXTw5Wr9/BGmVPOcJq5FrdaL+MMO061vVoW2lhrWGwyzy2
UtjYrH/AyQMS2cL3eaS6gQYcjGBafkxGUJ94uvLNIaCpH4tqXM9wsDD2ValNtE0D3tsYi0f7sNmW
8YQ4JNgbclPAVSSXHUw9tafOR80ZT5U2GlQuNfgYwrNFcw7n1scYVi2rUqTleV0ZZE3Ctet4LBfu
1EqH7iMX13pnq0Bl8dhuHSILHxNfTIdPlCqeLpL8rbk4DnNZXBye/o9jXXHNQX7USS1ZouNsmu07
HHgE8KHCrXayC0NNyGITnDJDZ6QSalHfA6UGd+as6P2rG8s/DdHqpg1l87toKTz4NTU1T3M+jCMK
otE4WcYM6FER3nMJvXK4a0Kjf1cIU1buxxmJTpnhxBzsVyD78gt1csu3LvTVZzjrnFnYM+zjnC36
1/98NOGU4c+/mhr+ZIQ4/GpvxoHhr7/o/0Hnwy1y7P8+kuz77/IHn9G/mShuTonbr//HSPKHRx4D
rb6sjLfYFedfvgfD+8MiewZnIhmf3H3Yj/81k3jWHyR/4n2gJIysUaTq/5pJXOsPGD7CFhD9Uiof
YA34H8wkf55IPOYRIlGwyKP/MPmn8C+OIaGImAY9M7nh1AJ3h4vtzaWY7oyWcrgTRJSYyb/7aP4T
4f1/+Inko2Bf9ziZfI6U6K+GncboxqFF4lRL6BGn8ABDNjTHN4lV33d7zy63p//6R/6lY4b3hbuL
jB+Pr+L2518bFVvlob8xxRQv/tbAXpNykMUD0n4n3uwtSNBCBjuc98R/1GWdf53cm/yLVJzfi9PX
n7qz5xZxobO8ow1FOv1fv7zbO/4/uv/bq2PBj0wsfbcwInwof54OwSD9bCRRMRYtNdAxyhB/TbNt
8B88q0ULs9U6BCAm9jv9r3/wX9pf+cmsqFxDFhaqGwfqc9X++7kU8VVAuJfB+Tt7Rpu07KKHvCZV
N+7oPjBPJRD4gGrL7h+mvOutiyqnSCW1OxBM3eeKZ9OqprJ+9izK8/4bP8Rfksr+/uoIbMMAQ/B6
dDPn//nVuYvbNtpv0U9k7UJJH/P2Y+8OS9z2AnEawsIyOJK2GsrU8/vVJwCkaH+3t2C/RDTG8IHU
pnxqGN+Ma4EE30hXZqj/riIMIf5f/CzkyuKvJUkNIyOzOW2mf36hTViix/D4MOgC8E5lnmFbdOzq
IkRtHuGMfrY8rXYWOXhvRa7dTyUrBja3DsaHPpT13Vrl3jd/LOC8LHRPT8YCHlxhYUAtFPbKP6k5
99C9GapI0b5bazrMnvV96qN1TCqk00kkVlEcVE6NYLpQrbI96jWqlyc3Kq3PLWt999jZ2ZTVhAb0
UjySkIqM2Yhax3mqomZDCdyPTiljJJiVTTtk0UYqHvN+mfc1rRzVI0Gz5XLIAynBWcieB8LicONJ
PY8EE38Jeq+z+KKW8DMwJgx/4ILGcEL1N+7n1WvkYZxv4shspOgDziroSEqtuOaMDZnxqZ+6wYY/
kWjVN5+dOzZbND8xk9OCtT+YjX4nR718R0dNJO0mSSZPEZC65d2Kio25YxNix4HD77h1N45yNmcX
yrEjIL+HVE7rUXhNUpHFdHW3wO2vshzQk9gmmDiYd20z2go/R9beCiF4srt8lDzrM3VABQG11242
WoEGKGw5ALianznUfhlHgNRYVb1mSmoUPhOgCK7fLsstdz9usqhf5mEcLuGgHSPWAjnSw8TAVqHO
VvUb4YgD/oI8Cn/W6xagB+2dImmsablBXVvwaa5kQMQBAzeQklsvj747ck5vmeldjJvlIq4pRfRi
4jA50uaKRAIgtcrJKMCMsmuYh+7eXzv+bZPPjrszPBmmA2aPZJv0OIPU5tPJ3QxgxcpGKgETLzei
p6biiXTm8GfZakR+K6M5tIhEMt1Y1hNVAWN/ziqhcTmTd7C8TO6MHqpHahjtGxxDSR5J9ejli6Q5
xR7lu8HRMrPHFf4XVLLtcvKMOUSe0eSaNdUt15htE87ZInHE2wFVtycFf0nx02idnTr83tDzubDV
tuL7NrqG/aPzs34/mILcZLTHKjZ8tDS8hHVBXTFJtSsbOVEI7V90N24/oZxvGlUyJp0SiIa5tboy
vpkvxAg1hCZHSLigcJbxOOreuR8zrznl/jS8ez0Z7c6IpLcuLZiJhTyHAuPY3htn3v+62CvffJgj
aCgQVSKRnbFDFE0VS8/l4nW70dovDTnHCEcrDnI9WD+YqsH1xjKjyk2Cd1OsLrWTtHPVH3s4vCnO
eFDsLTP45Y959WJUbvRbGcpbEwLyLMSrQ8381RFqEmMXLwEEFyNZRRjQROF0O28bqAdwDdBhhWj/
XbSmSLHWzPkOA9st9ZKv2467VeQoKTFax80wcIBt6CfO0HfeF3ervM9yWem8Wgjn9RWjbz7J4KTK
saWc1scV2ZkefJlnc6y0yneQHo6iGvegf16/rxFT7+FmjF9tGPVXFSwbkTEdALFsERpqdy3g+tpJ
/G6pWE829LGYFtFxwTTBGz2iiQqjwxK0OFnKfnuGyEHhXIXuReTDzRc3GMV1HW+Mda0MkVhzbWFr
gLxIBtvsd50uhyiRJo8u09weAC/RZHXjqL92TsDFCj7tXO2hCPYDUPdjCLxIsZlAe2hkwI2zN9pP
It/GlE/GOQZD6LLDt94bpUstvkQEH2VMDMC2jxDRk5Vr2+1+UlV4JOAlEMmk3fJMfcJ6MBXpE3dt
XrsnR5rroSpauwNMmYekqOX0hUd//Rn6pXOtLIIosCVm2dNogRni275lJqjNVs8NRsr+aLC7Pq0k
sqGrQcp18eBYxAWjM0bRddkeDblUsWfqcqOvoeYwK2hp5yrePpx8cHH2ta6/36Lg9vjJWzd8EhNV
2U8NV3p3KnW0RUeeyEZ2grLEaqeHpdgrrljubeHeD4FN1ID29W62TZ3ieTEwj1ZTagzecF6IpJ5J
PaZR4qWltu1OzOu6p47mAF18UIH1o6m3586Mfg1W92y1ETWe9uea5w9gM3vkqI9w2S46ikE9uE6P
pqRG5h47U86hWlhf6s6/jiTb7Idyjj0sT+elUfydcJqE5hsUrZm28Ag222tG3Phe2RDusouq47yi
riIh1jnxqAtSIy+rX2ynBShIrg5cg8FO+Hr8nF21XGZ+BMonrvAdnddY/kJHvbWY2Mx0NI1jsW7L
sDf7EIwf54ksz8BbE8x3HXWEglkzengTC23f2lMdu2L6TprWnmJxs7z6jZh0CuNt7vFA9vUQ84Fm
+XfDw6WR4L4yvnRlnu85n4v8VFY+Ekqiq2vvBiGZ4RXnC12jkVcML63JoWpXHc3pWjQ7vakpe5bK
IfaCrFQdcxF2iRlZWX5u6Aph2B29u1ll2z5grSVo16WpJ+oXD5ccutN7oauIPpto0v0dHP+yQzK/
QXQ4ZoUxUs1q2JlwikfasLx7oreZ31fHBclp28bHUbUEqxmbZDQh3eEz5xgEaE3covG+qQnv086+
eZc3ZW6INeocPQ+CSv+Ve1bdVSvl64k0wgANIxLmtFqb7pE6PG9fOcYqd/OQ1z/DfHRun1GwW3ta
31LErB74UFtWLwHDPfGk1MC7yeo0vn0IteE+BUaZ4V+OxG80cKg4pq6cdnBJ8jRA8OY76Ko+EbDh
SZQL+3WB8vxa2G4znVUbdZL8+9IF6CmdjCfHvOpDYcKou3KW6TIjLpOl6h/appHFkadJ/QCyunyb
7KZ7duEazmtjhk8z//lK6eH7jB7xHAjXvrZOnb/Zq27iqbBH68NjD7wQPhQdb1DT7wpP72sOQrUj
M4asryXwvhEKbyIqLLlieHtkk+INMkbEb17/7qvWAtRbNmcHv0zSguw/F7tddhvLXCKcqTsOtkC1
I9Aspdz7TAG1azgahKm2PjoBWRZC/pwt1SJpD2dep9COlHtB/zr3fSuTjRwuvu9lOfvNMB8mpUWq
u5YuILyY71XA6Ld1fng2G/wVVAgCgiIrc9Y9MOPEdGUJfTf7zqXMq/kMO4ULavP5i6mDz9VEDhN2
3G5TNp0yEk4ObritHjjboO9by7lg5m2fkW9p6M3cmU8a3h3hYxc+ksFvvQgSjC8NLq77NejWx7Vr
3JGdSUZ7oVu5yyy0Ypu5nAzQlw92UxjYSC9PEU+NAyWURgY/5W4PhUOKltlVOlbkNSJSV576KW03
u6O0zLr0vTG8EvxpHavVVecmGgt00W3+qExxyasBvieTd906kT/BBnDOA+MkgWi/+lmrv3vZ1L5O
DDuHuvafTFEemOIoLCnaAXcTWpwwmOu7fvKGpDObAbGQb+8tZU3XzWgA2je74oFW6z2oIpK6Php3
lQmti622e3E0S3obOvVhRYaeUCmP4LcU1kGv3V1Qd9YuysfpPhLBrVUBabkdAKePiuoSy1mGB0eI
7KR9tMk4edfLOnTjuZu18cLIZaW9J40L6tetIGwfUb7uiLlKVVFQ+NC79tsKvXsInW67aCl1Kifv
E1l1wxwyqR3C8XnXCOBrkTm/UMW00R79WbMrMzJzlLFVGMwHZDvFaj9gUm+RVUFbNtL0UR7nWAeX
wmGcXsl5R0qv92GAIHrtArQwMIlHAVebdgZqwsaVw0uxid+RDoefjcZjmM9LhHbIBsEMbtLOctLZ
oaM1+VCDnTHvFzJKfdneNUVD+Uab7Rm+5cX1N5opbZL/R0c5H8K5gcA3VQOj+HAfLJ6B1RJZygbx
mRRUQsW+ZPLINlZ1RDl8xaU4DC54O/ls6NncAh+1miUmVzoG406q6DpVw4Zth36EgaRCMlLQoJuc
uz8iJsNfEP4IcGeL50yW2acGE9fVDZHrrIMbvkbInXQyjvQwGHU37Yj6egu3nDPXQ/Cc1bJMIGf7
d4tsA2PMqvPYRhi4tOOzW1nE9yOoNv83dWe2I7lybucXMg/IIIPDpTOZY81D19A3RA1dnKdgkEHy
6f3lPuf4SDIsW3c2BAgQdm9lVyUZ8Q9rfYvQkcik11hS5KUqtnd5P6/XSec7e6PTJ76TeZPhwYuT
LBnQJJiXMEE/uSwzvK7Fvh88Z925Fpe00zbLvqqBdy15s7uYs7pt3/GITH67xKDROV4QLCFayTmO
oJ1tHO6W5xzu/dGilMJdYfhlwqr7qnyW5fVosHB2KDbVFGUI8qz7Kr1kMonwD1nd4sy37SAOzxDD
5fkh6sZlp3p9uxDvcMVZQO/GjPeJem09IoCBcyMEd+mcXwu8ejiIazgGaK6CcYdKbzlMVovrNeJ6
T3m9j8y+kj3F8XtNzCYLm8h9xcwR3fQL+WeyzfwNkTXjPjCoR4cy+hyi8ElM2Jm7pFDbrnPGreNA
g/PFcrR4gTaN8dzrGTvdd1NV5hU5Lr+COZ3nU2jUxl3W5h40X11vTVAGT8nSYd/SQT1u/NqmqJFZ
cpQYe3OZrfsBrz3NmByhjqQYCvqpq7Zo6f3xFM4+jo8axzXqGj3xFfYrcgcvoGvyeloETE0UH3bV
IG1sEV/M4Xe/6OKKf7G+C4Yx809JP8obPC0FilRo0G/p2Hrni7H21qrk8lHCyr43mK6JgTGAAmwp
P7zO9vXWD1V3M/m+91F5dnePbQKgtWd5N0o07r031N7WbmkvjJPbDzSU+KzCkgy9ZuzOLDO6GolV
5pwaVY0kNobmRiNUfWizSt32ecT/rDGDj6PlPqEBsZhteOa38ibnszYQENHgjuogiZwMkDqUyzEq
m9LdDIy8Toj1Bv6LTmBA7rjrKet+dcFqf5OZuO6iMVy+XZ7wg5HhvFdBa5A9Z051hTBz2Epr7A5z
RRO0i5IS4xLTVHRNNpQbdlIz4qmNGmr3VyBcM+6SVlJ0su16bdcKMTPSD/lnIo5Tk3rQ9w9DVxXk
wvBJcdFNJBsH1nKeFcufqizVFx736Igq131rW9Oe00Z+W6hMzt4SDVsL9NkzZftTNcn8uoeytkKe
WB8Ma+3XzKeUzTowDrZtZ6i+wvJPR0AzgwGfMkvpA+bJ4TyBpbjWCozCgqXomU1i+GAHqtkVPDTH
qMB1YwpCaWA+oBUfNVncS2o9CtM8YOvFPiXHh7EVzlc1oKBza2Td5WTeQRBXLheWrYnGm63uk+X8
ZB84kdS2vQQ0x3RJMtvY+Zwcaywkb7OSfYy+y7pK/YKQUn7h3Wa00xtUrkHsV1aDYKso/DPCGMOG
sK6Z5FDFevskrHje9TyiSnY9dO2LWpJH1m9leZzcSFv7Vc3zoROL/ycw/rrrHVPcdGn7VLvJ3H5l
ekYXt5mEbJyHlEX5wlhnaO6mspLJjgQhNCOzshHIjKqnOh9XgnwVBwuSOaecsxcSipDyOn5nfzoR
ZuB9Upnxd0ThVe4n1Uf4yVhXbcpgFVdICryHqVTMl0Kkz0yNPIzMYpN2SBjSTYCPJT9iHU+zPSM8
quN6qfzwSvZTYrCGlEt4jAgp1qdmZeBy3WGQ1fvWYmGMCkkK3GMOQIVCh3RZOFrSAzffQoKticZ7
jtOm/Og1oArirnzcBJeHVr6ZjFboNiunyv9hBFd2ir/HRNwDv3DEjxKXtDcme7em5MaRgXnkzvMr
xIb1OA3FvqBq+Z4ct34WNASRjKrxEeDTnFwFnqledK2qF7on9vQJIILfq4IDfVl5yvXWxvuYH3IJ
0khK492CFahozwuBHa+fs7zeLXStN2m7zMMJzrlzoWkkw70SSdKc0UWin2xZ8cYWUZvXTdVZyyZC
Jkm52VZzc8CvlFNqkpKbySRgeTcyJObR+oud2nTVD9FxKUp3RCPylxMFujq0OZIonlxRVbtUdIwO
SY/S/W4wxrDnszy3vSWHCGtuGSgiplYmk+XR7X1WCEoI/nyzogc6DIjS7M069PP9tE683n7qe9Mj
Mmkt7lhO8schWCFkK5nlPScdj+ceWdDCZhqtuEKEqNn6rmmGRyNIFHO8bFIUE5iUO/5I0pN8nl6m
I4WwCIYphmDF/BeMr2w8zHEqs0o++i02TYi1Vr91ZYIfmiaRnpmUvPCGqjy7SVM2EFuXhMUMiwq7
p+3AA4Gfnuoz2BZpaXCuj5d1uYMeykbhVTBGJ0avgb3rEKwaV7POO5aXQQa1IjcBcgJEIM0mBFB/
cqccTkDTueY+lanFb6bp9aZGyYYFptD2wLHCNoLVazM/F5kXUCWvPp4Nf1q4QDDkz/5pbUyi40TU
nBlz231nnsIRPdJwvxvMqffwG5pvHVTji48lkSF4N9x5g421SLRBhah4nS+RafVsDpjvpXckV8AZ
Tlnlz+GpVRgD40x5rSGVTA7Xw4UFn1FW3UNjWuR2nJAWutTvr4uY19uoDQg96voucrlQW/lL2otd
bVU0s2ymWA4+1t5Ee4tRObf0DGVpQ1z2VL9iDkgo6OshyH+maGJm72TBWB4HtGzLhgF0U+8ZwwzR
dcp9e4ikwo+Vh0iK9/zN3Y9piqTeuFYS8sQvMscjHfD0uejKz2iv8zextuoZ95m+dVSZHpgz8MjA
EAtIzKR+TI9ay7W8giFsm23bpXkYty6KlxgFIq9ysdYu6t/ZprCyLEfcy4v05WqpyDTc6AuL5GSJ
HCSrNfUAdewE5CSAdW0t28ypo6u5GZjVh6Cb8JggLdwiDpLnMddujcuSKnFHr8bDbQrq/diXo/07
l5eyM7dr8+Qh1HC3GWQWhYOnTXjnxto6LQNJcQgDAkoKknEYDOZZxNOic383ZP5AuZrMqj6ueNpv
hxAP9J3LBlUwkHAorbrFr6st9ih+BMVbOW39zqINFH897zYMgj/zhUey82jzbgU/JDaEiTVnSKRM
up3hBf1G/uTi1TC+w2Z80NUT89zwI+91+XsRfTYf8ApVL4Kis+NlLd0XdLeQy8dmthmuB/jwOxbv
dyGvX0FLEMyvDkJByBoRw5WTTdw2jTUMIU6DWpT+LmsrLTdFmiDYFW5q33qqkZ8JgYCnWuOB3Y6p
5qtD7GRnh8BI2EH5RNnNJ0a1FbsXz8pOLm63L8OW6rXAmnLNEnNBrOR53q0X9fxoY2XbB6OVxYIz
sfydHbiIdvO+szKeeGiIJxtPvoH427rzwcYWxo2hMtYrExiwateaCrU/UhbTokviaNxwcFXBbqxF
f9eQX3I/cQmPMXOOOdnT4NTNNSoLc40LOKRPDHSwvvle3X7hO5AYXQZPLFeS/mh+QHifUp7WRvTb
ZVgXE6uw7X8ZHXREDdUti47FKkKy7y5rLHg/dX2yVxyLm4Yt2Gc7mOh2KkK17IdZhA3du0hZ20Zd
+lQWSGePk+X4O5+XDZtPNkYvpbcEOf1oqB+jnLnJKcRAjDI4Sv8Mkci3bptS07W5F52yiXER1PFQ
v0iZrHOsRgLWUb6j59+2oCTVpsG4eJ30Iur2HT6bg7RChvyaKX9znAbBzZD5FTKLFEZa4ogmuSrD
qPa/RzR7y31BElR6q3zNyytrQh2vMRZDIdIMSsQVIJxiPbaTZpdI/+xWJxlpMAG9srqBL6hWPwrZ
F2Kh1SpfsCXZy5XBepK8ixUyRLQRc1Kd3AFZ8Qcw8HJ9EcmlOggdQxyfLCccsdDjrf7JQxkFLNMp
d52DCBdGfph5MROgPG78gbnPlPTcGSxR8uxELmROe2mI09LbOuCm+PTWLMcHMBuFeoqpfDE8EJ8k
fiEgboMd+Bp33tvtkEJZ6uUo70bUuFRzaR6Hk31VNo54HFPyMBSjwdegKtevNLeTG7m2Du2vlFcA
ONfXS94cFfYwPAYAX47dEsqNTH22OdoPjyXl0h22kos7z7HJuE/W4Jpijk8SnT3GrGWDJzKH9FdZ
BymPD1Cig51l/T2L7OqP06npZ1jTOeetWpJ4rab+MS+6IroyIzZzv+t9FVslYsCtBet5i9VseQ3s
OT8OBcQYEUF3KLM1+D17UfI+2EH0C/lcGuMDbo4EkPYxrFn5B8BZ6G0u2O6baSn0idwz+y4jeCk4
IuyktUX+7FSbqu1UnCO8P3IYyCNtFUQQRiXtZ5d1SOaK0VjzfrFdJOhI6D/wohdHq5qZAIQmugLG
N58l8o2t71jReclqVodzGdxCaBA75JY63M71mpSxN0vPYhGSOAf0kOtTllu+zR6rsck2BNB5g+hq
hjik8w+hB9CTQVTe8QZ1VhxkFUVlgCfzyyDRZG7IKoqt91RgkyVKY1syRunZS+dNBCLNqP0U9VG5
a4M6u1uZt6Ji7QZ2qzJdsMCBnbiIm5L6aZVV9sMym8POmejYsHPZxZaRcod+sM7ENpsyJGSLV3o7
6trmbHTnDnFf5oitK7i9No8yuv88ORFKUhHsEo7v/upAae9HdQ3YiVzMtmI55iSv5NI03D0ysYot
iYet3K2FUa+LcX7C3Ctuu3H6FUCu5ypsy93CROua/elyN3cZlBvLUzmJjkbGgQpH1JIB6z4yVuRZ
z6gkfNcan7PFCz+WyrTXDhqLe4apPPgrkYx7Wyo7nmXPsxGludhcHKMI0IEgptRXIjmhUcOjnUyW
2Qd+57dxVNt99lm7g3Vm8bYNJ9Up7Km5OmSIdzUCCYAVXmgKf2PojrflLJ8gVtTXSEnaDSvrMMCC
VHhHwe+MdTWN/r2H9dsALjLtzUpc6okGuXph40CuQDkKhmxNxqI+CXN365FWdVU0Y/t7ziduMQMd
6JfpwuA2X4vlPep6sYN8jGKOAf1r41iGiS6Cv03eKgYWLqmd2X40DLI2qq6upMVNvjQCx0VqCxUb
C6NnAI8K6aWu4otGaPvfMuPgF8Dsv1ktWHeb0dPwc1QeYJ3KFTVbmrTnImcoNYgCgkxomt0/18j8
vTgnEOylEY3Dv3ZAA6JjvciZ/ka6rTgvyXfDxDkUPSc1CcDyisz56ctIwb7NroO7wggqy3/+sX+v
kvrrYyWCErRftkPlJv/hY5sxn+W6aBbaDWJSCDCLB2eBmTdHKiI/KJ4NVMR//pmOfdH7/JcSiU8l
VxsUN5xe0NjkMv6D4kYNfqTriu2znvDVICdobfZQNocX1ECp1T6bzfg8JwSFNg41NWqIsDiy9Kfj
m0p/1TvMNfbnQtgVxChw8DSvwTB3r1LALj1hljcM24aoaOUn62Zq6E56xU9dVkvB8ptcuKO0kVrC
eHD0VxC1rIBGjO04OVoYjkdZtc1DwViD3CxcF7eT042/QrpcA/SJsvahxRGFDohoCH3MxhomIdb3
BZ+XSYjrcbRkPVfQGPWfCCsvEhKrKzlFeekYlcFke47ykQ0qamfrZIOjgM1kzMVt5U/rSbqN/zi7
BbSBkl7h08yGu46EEmawlFZ716K43MICQt5fpNZKWYjBF782uhQ/VhnIt1MISBUrz9AsJ7+CobqZ
pWT6gcqnOzul37M3ob9+hdbcN3EnW+sPWa05tcY8w0FgY5W/+1WDsTcvJkwpHkkbXxXUNHtrKfxU
6Kznwd4VcIpgj2SrH+uOSTRdZIvK1mI6Zm3twh37U1Xj36ebKRkcE82jrqK15JoJV4OPaA4vZnZc
R0sZd12k6MdA+EOiGlDMAQty613h6xHmFDxDxgJYHzm+0c3IzVKN6uw5lR3t+xkYA+wbez789aD+
S9aX/wt96f8Wrf3/qwoVgeDfvNH/izMGMW3+mX/8rQ71r3/jPwDcALN9h62qE3ksfkH6/6c3xnH+
LbhITLkAJOFa3Cr/U4dKffxvSFdtqOlMkVGLXkI7hvYvAjcDd/5ZxDqf0iSUJLnLf0WJevHA/NfZ
E5JWdvkP7m08Vri9g3/gMXccTs4ieOz8STkP7Kt/Dw66Zx8Py/9Bb8kr/4+fhYQsuoBz3Yu2EIHh
3x/qQ6+cRV1KfbtSIUAv0+9BVKZsphkvb+nfZ6rLykDR8kaf0RVmkc6fzVPAWPij07SQ7SUHCYJE
fQpryfDRw5lQiBpYTSb+RNZFb9fNr3kbuWcwRtZ9jsMt9vxI3JewKN/dJQ2fWmBSGSUa0wMJ8EdO
fxZ0T6jtU/crtxzSgJL0DXM4KUt+h+eBLoqyCdHQ0m9gWeU+xYE/3Q21vp9Er/8kblLiYJHBZ8j0
55BHHnfvYF2AEcW5mhaKibZHyLoGdbSlnfF2STM236DOfIbJtkuXpzoMnUveP6me+SROfS/KduOS
BAPrCJ3+oe+lFXLnNN9nYmjj0pXahipU47RT+gnGK45v9qk4Ke2nKCNG2wmPLbb6SwjBKL2qP5N3
J1ZEgQQ+BOYcoFY0b4uoiM3ITJFOrKUCV94pIIP3U+mMX9WcMnCxMCDDMWcj8jHMvTPvUnv0TuSf
AEbzWo2lEyC39R4li/+w1kn7Pfpt/uiMSxSymaFvjlmngdDmNpC/9dr70anqasnZl6HtxUfTkmIF
lix4W9oGbtusL/6CxtjzGUAUNYqj/ATZ3TT8GlgSsMpgIuifPaZ+Zez0dkGkUqZWkDIR/LzNgojk
VbRDoc8WGwnwZtXE45b2dRCdkW15ZIyHETpDNh4jq258O0w4+OA2bpiOI72ssTPsuz7NzsHYWevW
WgpkHeWqmhfJYk3v+Rn0c2FLE3FzLQOAR3v0f0IIZculgan4NG2oUp2QWwlgas2WDcKtn2w8e8Bz
5IK+TJnQB+7rUECV3EZOHhQbEtGtP+A68farvBLfYQfe4RAFQ/SK4JNCoCRytwHMmZFbiPrI4hLI
VHReGTUD9Qs8qMIMA1lkV9blycUM0X6RwVDdeXbSq7jAYg0hwgQ1yxPTOpc/rfvvtWSJsYGcWbY7
CziCDzmcmyQWyusnRusoXdMHvCML5wKH0tINf0rFEjCGB2fevQp7GZs9az53ghZyh0IqYgY3+AL7
sIXIZId5rcnOCOhUewy0rj/8wi3fQKSrKq5cZwbfCEcy2dQYsftdWEIPYrLJBA1hIZuLWCVB+oBu
M/zimci9Uwccil9uNZWcIkEBolKyKPpUmZV5dISlqPaF16h8R8g2pwmPT/1OgiBkhCIAT0QZ7N2t
DjwXXlH0jVuvmFdxiFqeGSprVJHUVowt8txnVasrhet+8Vz9AoRgBH7WiOCk25IBEieYpDplmQSN
1Mj82PimzVjF2MOfxgeyxsIQ3UsDv3M56hp2JNRgT/Y7155EcW9Ps/kO3EHNDOUmtjFZi+t6k1mW
dZ/idn6z52RM39wicr9hX4xfDpFNj0xjazduDSrBbWBNyKQ6G4QA5UedensEFJnFlpAmcRV1sbvA
Zu9ZWq/oR7sx63eOrHOmG2OqHsFghsWmQx8v4DJ16Q9yrjTfFbXldeeVsmiORxD85U7pys12dj23
4x0c5JX3pZ51gFw+YbMYurDV4Hnlqt0J9uz2NkumQJzJc5HdqXeZYO+mLHedY6RlSylYFOJtrNCE
bY2IgGxCbKaG6pvLiyQ8Gz1sv+SEO0cGpufa2BCqVmH31rNwVfql4Y6LDVwKaGP4/6erMkfhuWNM
b97CHNfP0SnVFG7mkD57mwuccxu41kP4OpSYBrdU4f61ZL3qbzL+spfZaDW9NCqtxDa1nUXfVEQr
p7/bOZX6T6icpv5BQrDOn+3FjhyXomcFhM/fMeoRHxNKvqGV1gp3XDYVW+4M47vcLVVnm6fIMmlO
q0VDzbMFIzflVaFfgjecZM3UbclHgJWJ+6+13MMIucTc8Xt2rBOdBnNYdkcThjCX/394irlVjlcp
fS0/0uxBGQk2yQU7/FNYKIyO2vUR4uLUmqwQEU0gl2Df9q5lGvpCQOLb2hrB9MWpthJOJDvoh18m
shcyctfSrsOXYFmKgcOZeeYj6A7jxuEixHpsoKx5hwR1VLUzbk9wQaETuHJeD7blnOYOFEBZCS+4
J5W7gnliRMsdykU7vtXOhXlMZ+G5h2SEbYWrj/4e8wKRYUy8irEBN9WY3ntkQtt6x6aEuH6yqjpi
GFwvpVN8u8bpo9dl8BFLNLj2EohEreqLr3XSQj93I+y+m6UO5vpGsr7q47kGAq54J9sggzfIF3pI
pq5OftmlWBHVsSbNDqKQbc3fflDrriSg+c4Y5J27LKzy7Ibz15g/erVr1BRlWssHU9qICTLO1ysk
f2aKhzJzBb8hf24eyyiy9DnLEv+rc7x0ia02KsZdTsBgEOt1yMb7kRyeT+yA6fijwKpnHyy06/HG
GwG7X7cg38SptJu6YJVro3DaGo5Rm6lBs/T+gUdlLuCYKeA2cpt56eqd7XX5niVwkHkGBh8VeX3r
WyQeX4xntYjVgv6SM3WVx7HqMggB9YCltF3QggjAapsErXoMrT49IpZ+ZkLfvJsSQsomYQe4y9cq
36VJVt1SM8w/EnzNbtEcWxuezgEAu73yJocQqdSMULmss70Ye9GB/5ScuVbnkWhq+hMZK9VhRmAD
47dnXKNxiYKEWF+asoC5NzpCxqHu4WcPyH4WbCO4QT1p3Vy63IMSmEN9dAhoSOVtGBL51QXB0WXZ
de04g9lPQ8AGopyOmdY+dkpOkjJNun2PsPiyM/2GiKMPvqjwc0C0qDamHV/7Ym7uI5D8mBIy56h8
r3iDUpq8z2WNs5efNfPjKWwivmT4iQqB0cVnKBaKTOQYhvYsABJTyKOHnnJHk6nxhdSj4IFGFw6R
ayR0gtS5am8Hq/UVJf4nj8lwPyPw3boaKkqhvPFGIfrawkoXrOiIn9xl7rjeL0AlYk6+7ozWUx4c
qa2v1POuifHQMWprEsJX17pLfNR0Xd+X5yJY1NPkj2wc8mC0YGkgrj+EQ/Yz4guFOxi13JMNSEfI
W/JWz6S6CK96KRX7BjMDH2UVaj92iTXFqCyQmSsm50XW1E+YSrBSOmF/o3WhTg1q6j0c64tMNL0Q
4iPDcUr5RH57d4ZGknOzeQqEf2Xn1/i5n2YdpTunhVPkppnc8nXmewrw/k3l3VnZ+rlMGhBKlMuf
mAQiTnRjiABwTMIB3shHdHPj7SBLeYt4oNrKiWhN6uDY6ho681C14wEs8/JSJfPa77PI+y0paDcT
EKITsqaUat2utImRRNQy1lbof4xREty7M5d4EA3yBgBQfegc8xLMqn5nUMhtUY7uuZoDYHN13373
kZggEer2jN+kOuEreYp6BpMZ+wugwAnCsrVm+FW4dRRsh9yDtSKE/4s1B/pOr8vaPwi1/GIHOk/9
CLYTp9YjVwBNVBvFkDBgbSFnuhzpDP6jDklNTIZ0WfKSFfrPWodj3JCAgeSIYhQz41tRSswGJCsy
GC/lSeqIwYlGi7gTehl/ij6b0n+3Dv5Lff//XVP/T/O3/h/0l/7Tvv6/V+kf9fd9PX/+37t6encs
lC72FOamMsBU+Z9dvRX+mw/nwmOkF4nLIPFvcrXcAHspxGv+43o23yMd/3909c6lqUeZQhsuSSJi
ufAvNfXh37fagQguymVHknzHaxuSO/73rTbhaSgayvzcGqtPy2dlD553M9kzKyiHuABhWLqEXeLQ
b9hu0vTFIWUSBd348uPSG3eRsbR7KxgjvdeLYesN29/vxiEOpoGt9hsKo5llVoSHCB0tw620Vh9A
YR37IQiopWhKxiU34rdkKD817xT8UQZg0BKzoabLZObhjq5MECPaGucnd2iYfpt6lFM8o9YCRIto
et50YdNf6UxcxPWU/dl+ae31iQ1viT0Ivf6tD6oQh4pX1oKuh/XHFuVc9p0S0tgfWmBUGbTjzOqu
HT+3fSQPAmvjOhTSisE1WfmRvAQG3X3kTPpmaViTkV/hNbIv3vF8dXOGm0Ot/hEtjF+8eC3EEPi9
U2CcJ6tbuKeG0nPTGxzi5hkzQjQcPWJ1ovseX4e9y/SFocq37tsoPEdysOuw457KJ13uRTPzd6ky
6vuNaDoKRBacFdkfLbmJNLZLRxJQBKYorGqYVZe6xzk4rDbSuAvcZjp47uD7W2vWll/vCeL1x2mv
VTko5HT9WOlxV0thp+uZ5IQp6TYFY0n7XMGgOIW+BdRLCUd9lgA6DIvfYEDamBNPgKpfNA0K3j36
+ywji4axiBrOKcxqJMxe6jXz00Lrkd7Xin+2h9YI44w11dwAWFid5rJlbPr61o5yPD+6U8LsmVKA
5yKYyiIWaEgauznCReQEtVpnZa0pyPbcGCsMu2PtuH29JY2rL/fQ5AMkgy3NyDZnrznFcPB6c05X
f7iFXTBYB3ucvfLA4ryejwYpRfiAYGIF6FHhTQLgNvX9dpiItNuavgY2HYml+QXmxX/A4l+8g9ln
N5cxof/lo1gX26IMMEJYFUqQOm31tZUodYNvCuV2kCdusIkGb6Fnl51PlIPwvWjjVGXzosMpYzqS
0U4hWCuaw+IwaGHFlHr2dVIIeHWEBs1tbBOX5B99JGRVnCVAT/EG+tYdNrtLAV3AimKuXETNGfVB
9jYXnRE7ndfK3jFRDMctahqaJKSXQ7KnZRi+ylWmQLQR1ZY8rrV173QSImkqUpAeVWNHA5EMiE62
mnr9txPVI5ILH23SNiIwiarLcpdyS+D3xdlDbYxOLs1x7oV1hs2kLajKNiYLLK47z/E/Bj7zbZpr
6weBrfYZSzjs1+xAEIgEKtZU4Ebw8yHTDC0eorQpHqMWkWxcEr/kXrfznL1XzLqcTYRyk0ICpmC6
c7sx+sCEy8qgbNCf7y3FiQmZokVmajdJuwsgqL9IhifOtmwGuhre1vWKfXn/UYS9gJzWoIvEToHi
C1MpYQWrN53LHAPMrmw8gmE3y+r51G+CgLfDOpLStLHB+oQfWTjVEVMjYJHY6uwWXxv7URSvu4tj
yH8ep7YAm4d0rHoIQdCQDkVoTlMTXzbpusW0VI3Jh5nMBKcmTTDIkdJD4ZN9zz2nBC/W2q84GLtG
smjEEL3KO7Rz5ezFkjGDS9xCKsrXocrC5sisrvcgxhTVAhRlcuo9bXWSX8GUacvfWVkA/SQop9P9
E41IgO13KqrLketNfZ2eeD85vTkvMHSEu5nEizqeB1Z65lzzIVXL5nSgcd8yXvLY7zeeFZy7yE+6
F3p+3zuEGg7lbe40yHwndkgIqOCvtctbbdjGPIRJxaIJ2UJpGBEmodedgK7r4BW9vwbrwtFbJ7uR
fRnUpGLCr/xdW7xaLC9XNqEQaScSedDJzu6ePB9ChvLQK5HDEbxBTJqp6c9t07fdSROj96GLXLxP
RljW0wTmcuY4Hb0HL/FHc7/MtfORIcbA4TkXCwjXgbtl65aOyN6c2rGH/WLIYGPcYFD3Z5Y9okYb
paluQ7SMKNZglnrPIBMV8HHslaQ4eSZ98sXoPFeMBGAvi3wMGGfBhNwAIQ4YvYT9jAkE9RAdvw6S
a0pQgEXkFEOJYamOCbXvhJmovCWQ5DRrWd0zUSsfOhis9cFVq/k1Eceg9tHs9fmJLxrZ1WomXrAx
7PMEkHcGzc8T5YSpUakgqGNHJr17Sqo28niQlE28lU46513mwYwVX/bz5ZdtEYuQ9rxDQL6rXh0G
qnWE70xOUDiMKDQ2rBQQjhhaYpyTgMQFDJkq5HeDMurxoi+QsfRytbc9M6cHU3GBbHtmJCnpC17f
n4KydZ7ZaDgeE1jL9W8cLI7expk6MAauW60/VK09gv1EOb95mkEnh0Mu0rhBEJnesWiDrZQz0y/O
kem7G+NUyy90FFBIK36bbKcnyB2A3+BQYw1CcjTssozgmY1t5xDgQUmE+7Tv2+Yg8gKHFaMX4IC6
DAY/IJsmKl2za0ohmdoTZqXuGl97NhxfL+M7sqfpqUAaqbkLPOdnDFk+bHKrYuDBeHhYdojjUfQX
Kg0wCGAfI30GfBNbtXR6XuohdbHY5M0TlmH/NzpYqHy99DP4i8UyM8BbG76wYO6cZJeCEhGXUgeu
Z0lBSJadYtJXibrmsAvV/EmkZBPuhZW4DzC96DzGrgnbnUOJ5WP2HILhiiJrVncYKLnVYwYYjnfu
o37OP6qoH4Zyp0MnIScB3XZtfs3IKIpD6bTJ14r6G2R7PqTP2okW5yoN1ry5BQfQj1+XWIsflph8
sxNrXbSEsK+yuBp9ibLO6zXsMaqaCMBZL4+5gmmN3FbBQe0Kl7TvLGWy/JB4bGpxbuR5sA8nIiiw
k/h+e+ekbj3th8rMALAg62LZtvqBoA0mE7zQqty65qLeG3HzBqAPKiR2ZW0gJrWhn3449WQzjy+V
UscUtRUT18gr3wnqW/SdU3VB98jGR6snK7MGdXDcVv1AKyPW0GtQLW9yMy42XrowJzewFg3vLkl4
/o7YXTL+kPVXxZn9+RJ95M1MwoZ2F6cFzYDScwcqXYHyd9FX3ovQLsYnwG8kPl2wl2oqF2tn1R11
QXbI8F60M1D5lh9j4EW2iB7Cj6TtrMihC09r6g7XicqKn9RCwwrmyg4YPBFYjpaeBLB1QyaLvu0Q
YLlIaNKKRXFxQTA4f0V9aMQovKUV9+P5f7B3JstxI2nWfZW22kMGOCbHohcdiDkYZHAmtYGRIoV5
nv3p/wNmVrdS1p2/1b6WmaREKiLgw/3uPTcyG4yTskribI9ZwCKxHEak8rDSgltWTvSsyDLcctQK
qJ0JzR7uURhI/YCb1VwExpl82gCU5BU0nWz8ycbo4qe6g3Y0eRyl/bav5FsVRGaHBbSz4LiFpZZw
0soZNLDbjWd3GIh0YyNEI4Ju/MYRBudsHOGC9hXRvO+EAJsHl9IRyJ0IMLdpNoppXToBYAPHyFW7
bpJSvbI84lAmYqQzzHabYIvThm05N3ldt2YcuS/xmOk965OFUui1pFZWPXHYnyYZgmpXDXmbr8rE
ap6mycQNN8XlhI+ODm6xldRV/mRAwvrQ1yZbFJRBKfeM5ijrUExi37Ghj0zbKbiqAakU832ZU1/P
yt2bHy5oMW5D3MkX40FFZRtlosQRqFFisw+bjIYsSj7VPgSy1vhOgSyxSxeAPhtK2jDB4tDs66J0
KAhsChijaO7WG7lf/ZM68IyJDRpNs0kyMvQ7SxswfGSlM4Bf49YR/YFx+fel/R9MqP9vJtR/FWGZ
/WUWz7f/OYm3uH1jsZESGJFkMecr4+dXFbbxjTm860Apcmy+R/KVPymVmvUNbqQLhFgIZu7kFLhJ
/3MSz6UdJBnpHoPBwfIl81+5tDu/jeJ1SRk38xZzsQEtfoHFE/WL56mM9M5Eg9u6iej0HWFEDwth
XvUg4kl6Zvolx5h4j2TPDs3YqjtMmmej59Xe/BFqjtv7RSTzt3o2uaL0bTq9NIoW6xnl7DuZalFS
dxGNz03i1pbf4tC5tjonkqesp7LMtzxOfisjb7QfuJC4lnlaQhqRwSQqXQ0+hp4n4DiQb9Peu0/I
zuOoZo2cfGmV87AZJJDPXTDK0FvSg4VLfoGTVWmndLVYaRT8DFM9ZIaC93jewAWhjhXecvzE4KHG
DKzF/ARMjsmDy8XG9SE/2tR6cIejTTEATbgeGn1K8O6lMCFs5ps1+eVaB7kLJvfJGuOQMeSYFvmm
JQMAVTEsMe+u3Gkcw7OG4rnDUjaUEwKrrFTOVVMkuJIryg5//vKR+19YW4uP4RdPBX4OAQMVAQj+
GO4K7zefw1hViiiUg4WrcG9S3R2fwX971f+H6PX7xwU+KhgzjBs4VfGr/d6k7WUFViBh3IxDalKO
WFowTRFF22hPEXQcX/7+3+RYCw/rl3+Vodt8Nr8seTDVbM9cvv7Lx7PgCBIEcf+O8MTwtjbT7KXw
3Pwt9ry23CtQnBFzv0LUGw5iDIDF1zAYMxKNgdEUV/RrTYzE1TI5Tr6GyBFvWt1+olNA23+hyplS
gCozwssEHwM3XNhJEm3dHMgTe3Q3cppg01kJJ+CzF04eajNR4YzLCfGzo8kwgo0PSy0MmDyszp4R
ad3F7IzyWTLxBXsyIJSuFTy2DX5Uy2BWTvpv3SM3EYXk1i0fAtq6XIa7Fl4r5SqTY7DEFmz1Mclh
LlxNtc8ac5yPLlBxqtIqaMrbBVH/oefsXTOfrdS3G0mgp5iZNO1bRKd9r5jI7OsYq/rOtjP7k/ZH
+0i2ANgIijNOMQpA44F4ed1OaprXggEsYUXKXRdYK8MSrBnujDewUYIJL5jW/J2+SaCRIUIzcsrk
oOBbgLzdnQf7/jKhGnvHGLzJAmniJeAonKbvXUhx1pY9J5a+Em6qr11om6AqrRJjQKCb4s2IQrAQ
fZrPhu9oTQwiMdKCfEvarxB3iuH5UqMcAU2aqhKB3sxb+wo7PVwVnS7AY2sHzPCjjGK4E42wUlBt
afXPkekR1ZgbF8JDKfk9j1ZlMsa2efqvgK5k+SGhB+WhQZ0CkRV6lthyqjGfFedguQqaniCMSKBp
4k1uqdtJrZygbRJJzDcTglB3ROLnpXAAI91XIbZejqmVGa/0vsNYPZuFnHYT6CqUjCEJMBnJGhhE
3MyhS+Qxda/KLsuLdWSak3aIQOrAl1JVXO2SGiwm5PdIpypnrHWSNgZR2wWCYTylqEuf8E/Tz8iS
9BwwpeginkblkJ8P6boAGdHbPi1QlbNm6VP7TrfdK+nFIMeprMn8VtnXAjBYcaziJjG20kzSo6on
7iztrOxnU6rpEV2sOub62G2qqRs/J9TI55hXUTC2aRLq8BjFlOtw5BC7ylTeE6ECe4dQKYbmQtHD
TCl6RjxxA1Q0IcnYI1WtO2HLm85Q1g+H1/iZA2p5B7qzUXvWlYZRYWNQQjDP86DtyJVGtFAQWqf8
a2mR4B4Twz3SsRmjt4hivJ915mDbimKaCALLHPd+TAZjHejQTfAIzzFNxsQgDh0W9Z/QXW1m02Ux
Guu6s5tHJQFWbApTNA+MjadPux+5PY2mQ5CYsSM5SxvaGef3PPvkrUxpZsCv0a48bi7VRs5Daa1x
PAS3ZRaZyT5RFQRb7k0aJRGE1BVo+LhrkDNK+S4Jb50BGUzGqVeV/BmJ2LqxMmf8jBQpgI1WmzYI
3YbObx6whll8NmYFncmmmT5Gqm/ObsVgtM9Z+ZC08+ClyocaYz7NQ5SmGxVrlTJGcc9wq7qDA8a3
8SRhJhO9F8/rOa7cm5CBNIC0cGzcbda5WrGVcxX+KEKrogEkJR1Chqfj9q+JjB5QaSKU2UPAh1DJ
nAiEyWVwi1Ll3QWyWAobmIbxgg0TRAl8y3pNHkOvHwP2SOBKVGp9OspeMlLCFPi2vEyfKcod5FUn
zFL2P4qp4Dyt1TXBqIDPLN8zYnqmicIpb3XsxICX6olqFC/L9Z6iBQbR1GiVXLXVKRBq0VCJwS/U
Dyhjx7rHR7jCIVRra1swqMBcNbgQsJmUnXAeKw0tsaluxVyNS3eSgngjSZreKNceQeAQszlPSRy6
m8qzne8Qs2jUgqxVfNLcaNo0yUXzY1NrpNYMqRUkFGB77TtSctikkM4K2kwSIZtd0ZrVtTcPVF5x
G8XxsWrm2dhlaViR/q9Lpq0RHI0c5sISHhmDGCGePjv9aWw747OBefxh5zavajeH0Q2ITe1lGhJa
pq2AQmLYbwSUAier+2PMBNDxK15IYrSg4WKfmJ0NmsAcGt57DjcWa4BNKwKXNvgYIU2rsMtM+raB
w9Rtv5IxDmSAaHAomc/WzPaMzLEARRMXAZSG1QDnEvCCB0Rm7QcasfXqqa674e9zn8la6j+KICAH
6aE0cvYxFVP6jJBWvM5aA5iz0egD6I5QB38heeFbnztYAktG0+hS9UI7XlvM7kufKxf8HZRDLEux
ZZnvkZODLrMh6HCQI5m3qjW9uwlYhNGZ6VbvGFgkln6yc2hdod7F9x0f+MYPZju9bVKxBPUyPbgR
FhVCq8S1KKSYI6IklNZn42sVDjY3Jg16AqWLAX0GVl5R3j3xeAFIwvawZitMaepq4R1P89IfH1PT
eDEUJ0oUVSP7kZsFyWqy/Dqunb54SYcw+JCpDr/HSUL5IgcQibAeNabYyO7hUs1dOh9ZRCWFL6dq
xp7ndYUgcTc5D6rJnLcOWfYVj5EeU4jSoSjpaVt3W1tnrrQSoUL4QTOg8CSWHrY42L/DC9ld56Vr
WLu3jLw8V1OgBuopO5FkwhGOuQzYIY+yXv7MjXnRsq1WXE88Zt9L5jo/bHeEMxCx6w4r16Hmbp3k
Jn7HPEvd4aqSYGTY2ceoubTAlNHhKfFeVXFKPWoRRRF0kRR2CgDvIvUhoGTt1g36NNt4qRwgnwQM
1nHO0zrkBzbZHbJasTKubIoY3B0Bba3DlN5W1TPUn8AiixJrw90EtIWi93Es7m0asMT1qGEI3Tdw
JPlEFpaAqEAjkwK47w+21RmDXzmNbbzj/AjxP1HKMwMyAbyLPrJy6rmw+11aJwJTbc80E9QAkTES
Z4Tu0uxY21U+B+zrMkxpcw9Hqmn6YuDSQF1Uo/Bj20iC+znMTEqUyyCwrwDuEE/m5EfdOiOnkKLt
i+bMY0WMiMOEoDrJtrFQInWlCcEFzq6aSU8gLrELpeAqvZK9pwWkUnUk5A9BZ6W2zbFOuJe0QcP7
WNqmjXcZFHEMymlmacQIO+hesXQbpXrvq7HwhC88QrTbKhD0M5d48YkZUgPKhYaZ3+zuYGbX8WPr
IQtm66SWSf+k5lqVj+jxudgC5NeDB/p44HixMKjY2XIgEShhHkkYiGyIn+I2jkxg2yvDtWkWiBVX
EPwf0cQJnOmRyzaqFfy264nKOULOLJFl+zg3XU88ilQvngN8w8rdoP9Z7VmLyqi4KupmGM+tS3IU
8qsmCUKuIrw78hBYDYVBfb10ZuX4ycfbqhoCcS/aSjrn/Ms8N9OE/eSRveDxSwPk+xRL1hWobUWf
c5BY5vMYTfNPcpEtLrwvj5775dfDdD2+AKbrgw2D4uFUO3NM1feXz89YLH8MAFoNEGPZT6si0ZUD
wyhPDI55nQivEjgjFB9zyQDFxDhilxu4z/1KjjT8KlHV66btLWNfR1am6AhfXImA3DxxNL7civWX
c9H9cjEijuNorDq35er65XRUX67H+ssBCdEHN+TcLM7I+MsliedjcUwu5snyy0eJ1o3rqqQH4U7/
clrOrZ1jEQKBrLAmZ91lkia/WXlKvvya5Zd3k4M7Pk5wNRyGsYbh77Slld2Ni+lTLPZP0vU4QeEF
xC+QTsPb8MspGn65Rp0vB6lazKTiy1cafHlMbRG5aGpf3lNaIxkDfzlSEV3bz4aPBPggjRSlbIhs
rzD04mSt9Dnj/i3pGTsMBOcfcaSQwWUbZF6jaox6WKkdFw2rBR365Ze1JkcXu+jLR6tx50UkZeBx
Q8080xjdC8MHfbHfKs5LaFzsENqaUSbNmvWXWzeLQvWuvjy8TNkxTlNZhZqASQGfr1gsv/Vi/g2+
fMAJ8Hw6avCacTv78grHSY5Ymn55iL+uuv+Wzv6xSF7/t3a2qfu3rsTykv3HjuLAz7/IaMsf/W/v
i8UeSlWuRD8l2YIw8YeOZn9zDCkctDLdxMkiDCSCP3U089vXd/MlF6g07HO+9N8y2jfLwfLigePW
iatCEfxXZDTzr7oIv49Jz57gFItqx29o84v/qlOkaV5WfTH7gaAIeUN5Yg1dmxr7T6VH5M0yosc0
Vhqz8VDN5AhX5LeKaall65oz/ld3pM3TdO2VgHyH9ERJCXUJ9P29YOqikWzSx6oAs6f1P+B0a29M
SPTsZKGH0+1sErnGEQDBaNPQXvegF1AVfGrsim4bz5JjgUlCYlWimK2YHqt+g0u+iraBFU0HLsSC
FD/bUr2qqMqaDr+8m/+LLLVA5f9HwOGFIUZE1oenA2cxO95vvOzQUpNd2fQ0h/F8pLxFezKMPj9M
mYqumF0aO4rUIAYFeRk+//1P/qsg9sdP9nSsCQ4JIN7hxa30i3QUIQSa/LtAu4eO3zsV2DCacc5/
/0Pk7288wUo+dIvgBjCGEeFv/755rOemd5ZhBvMR33RrqAlL9eYtGv2cmgc7aWmiczubQaw26MNt
QswWH0Wk9X26oczaaeL11FdpmSNULCc1wunNlaW1MRnvhOEfDlBmW6ueW3W1zWcLH7xRuAw/o7Gl
9A97vwvkZli0q4bKS9Kz0wS/drIHctDd2NlbqLM9FqrZuk8r6lPmKqsXOwhy23iXKje760djesUa
EV2nUSSgDUxUpHNeBxBMcFR/M7mkp8DV5qFZCYPUfF1KDBzzXIOAUm32WeEXVr6uewD8yAdh/dTm
SUvgKSk9OU+O6QErhfBe+i3UT4iO3BRfORFZ9Ua1svmknx68OUcHKUDkBMRnyqSF7ENzc9Bxle4d
fU8lUDvf0i1aXrwwiyAxCxjKG6sSxoto6Rb3uUDiR4jDofzEG6um/TDW070qkGJ2eeVBnkDGjrgZ
JkbsrUO9CtJTuiz1/kiKBoMC5nssDlYZMkFdykY4qr5bdpghAnG3aTd//9n5DckvsaaQkeaDKdCx
adp1fvuEaqqM6ef5AMJQHm1oD7cD5NYKTo2BXszoRtUVB1X+wa8j4sQqk+Z1XmSgu+q0Ig9AFfXX
L/TvPegfxt/uQauya8e34i9bz/In/hzheN+WpgaSitSJofcsBso/RzgehkxuDx4LjEFQhFHMP7ce
zXC/uSjlludSJQbVdTFL/nPvoWrM03nDWTgs1wY84P0rew8lDn9d6uDa0VPgLs0OpoP9Uiwlab8u
daPssGADY1zZjZqGdWM2bfquRSlBRSszRt23HEDaazewTXmjzfD5CMPZEJcvI/PdeG3X2mysS6oC
M8iIuqefOW3iJfJC6Be0BlOlhgAqsv6Km2nqHfWuzeRKTkPbPbqT5zD0VU34HPfG1O4dRubBGeJk
9qYTXMj9gq57j3z0IN9IE+NTiaCW0R5gvbkJMZ80aNOX2C1RV0YHsEMapa/WUKCF2UH+7lHx7KsJ
hYsrKHWpWMpfgon4kWt0Oi4mmI1aYWffl+TDhnKi7NJA/YXwYJCY1icEAJIZdIk1SXRBrwtixDyP
izX1EJrPu8aTpCNyL8RB60FMVX3T5CjPa5bI8LanEvmUY2LfAVqZrt2iHFBOkw4poado3ogG8xqB
ox3gnUzOh163r57AE8fMh7bksTEubTi6sARHbC+lpYrNHCSIVVZfTztktnwAzUobq273THvhPsib
1g3id6PQGSq42YNdFREG8Cl88MCSZkzvZbg3nVFuSG7KR+Ca/DnwH8nGlsHPRlav5AlSf2a6wDA7
6Y+t4Vg+SbphZUaefdBQLHaMKdJHxxy3lGcB7LPQM00VIuvhQl1HTmFvgRHjf61iXEMm+CFltu1j
2tXGTRQY57hMH2MT9mZHrbK3xmEfcptsghPaBqJRGQz5R0P+aq2x+u8ByC1t0ljMzg4oEy7+Do1t
bsLiHvG7cTGDsHfTtsN0bBeuEgcDBgxl5UWHPmg0WhzF0h9Nl6rXLuYfKwFeQwn7zouAZNYRBg6c
F0AmM9EBABnm7WKp4Nrg8fPaaydEhO1NTDgwoai0qIxDa84uTlHzXDRKWzupN195tXNt14V50rG8
kQyeaZZrG7Gj+Cs8B2KsHorEza+Dsks+lKUoPp9bDjFZFw+7yZxxs1lR/eSwNt/BQoOJCq3uBzC4
et0qM9kVBWD7rtATaNrAImdNMKSYYKCbsj20aAcYvVR9LOY03jY5DI80r/YFibwV6j75nHDk8oST
E0tUKirehJyLFmdiWtvhkW+cBqxKxAb1sDTj3NXaKHZJAu1cxPOjAHi0slg4UKPKaF5nsjj2+FFP
CgV7XQjj+2hayYEMangXwAXHM2Lhrigrh1BIVk2Uy03RxkTdhr052H7m6TSo6vlNR73EFv3ZJK+h
eTdtWKjrAt833Tl2e1KxDkQYF5P1UQJJ8JHpxwPUvJhaGTD8htu+GI0Rbso6lbRUz8ViL+l8nKZP
oZAOrX30m4T+6CWd3E689cdQ15ireDVxHsp6HpB4SM54ETo2N9XppVNU9ap43uQzdNtVFAfZdzlR
yUXxD3mRpoAHSC+jXyp84kSKUkYEixkSozSKHizjhlaQICyYMWhNkxwAV9drJwiz59HBIwVgiDKC
aekewAR+LHFawdP8EEP6ThrNvdQzkcScoj2/rWYiHW1Rtk9Tnqh5R7xZNR6Jt3xPMi6kKbdLtbF/
b400GpYHzO7KdVO6JRVzMW63NfwkoosDlfMwrACddAy/6sRyzsEwsPsnmW5iPolr4w4rJb5T5Dvu
qBtce8YVllzWG+JW5MFDMF3R7dSG2IGNMAtXxNrwOA1YXsr+PC1zwlKv9mhGB/SpG/oGyGjxgdsj
m2H5RhRI4/kJjfRYY+J1+BlXejyAR3XfLQKbiRVtK9ci9KQLwvPzXs+i61DkAV747L4zSVFOgfLL
rF5Ti0D8Ptq1hr7NR1pr63IPqG8l3fmHFd/r2AQ1CT1egeQk52M0w64kYSdFsy0SIihZvjGJxpaJ
PFVJi+M0Ow1g7MB87krsCoFqdpT2HeakQhmgHr4RK5dRUjV4mzw0txgQbxCLNsXYE/2BhTYP1FPi
rDQgzyyWVvD5bXtk9l9DyWbkkNILaCYTy4HYp2w9qDRXIw5WzZovHXbJiRPlA0uaZ6w0YyDU5ES4
97jd4G4tQPFAV3TmWzMfTbrgKnMB4t/WWJ7xKxQ3tYkZOUzu6SLeNlmza7SkWVNpS2OonlnXWWZH
H5rALnmM09G4NRq21wicx7qQgfOI4bjxNqmRPrquGzEXHln2uP4w43Y4Qg8sn9tmjPMtwE5tA/yV
WQ6dlxsyOz8F7vgdjmPdV4VxVVjhj8phEXFKvJEDRZ7+gCZ58Kbxnahedw4ivfVxXJiHtI6CGzpy
i3Xtmo1fmOVxkl7hTxFuf2wJaM6JdWQhjMhT1TACKlh4OlokSax9WHk3pdvMft9hg02JijLHD6tN
CaZlg3ODZ7cbPgJVng0iAnDG+ndVmDwR3k1uKrGn4KHZhlZ5b+sBOjCsK44r+HPhqmKPq8lic/3y
KCln1dwi6WzHRLsGpKfOmQs7KMnG24Gd0IOP6U9A0w9QBp6TYQgh+7vHfiZiELS3emhCERMsi0O2
lyAlCXvpOQhn+sg5N4z7rk6Lc13M7ttI7dgRJ2QBAZbw/AowHiGzRdQeu954jbCQVWCRV60Zhz2A
BI/DDz5VhMhKXDl5nm/sOk5fiDxor6OrzuwdAC17hLxVgM/2E2vf0Sl0cejqvtiw6lGYYNOWSKfX
d4iwcuEhQAMcKf1Y9W5W7MZIvhqkh4EiBvdjhrk2SVjvcPxYTL8HLANlA+N15AZ2wWNcLtNp6hbY
iuJKPQdevtRDZDcpDt2KcjCYCS2rHiVlvPdXw6ggSrTNYRi1VyOOt1Kve+ZeLYCgOvOT1ry1VS6u
88S8ynsm97kwtJ0GUmHjCe1nW43WOVTjndLTu96GcjoCqU+N6tRlzlbry/UU0dqQLPyrpdJ7HZjE
MoGA75LBo2d1GFywiCGuvAHwA4BjbwUwcX5sYfqtuD0h+c/a0mVrvkoj/2mTeNjWOdUswLVPjlsB
cMvrZwd7pM+9kKFx4uI2paRyixGR+NtgoXFuqcSuzoQPs6PKJmPtqvFBCA5N+HffAq5jKywj6pAi
E3KPrkGEGXdRK2+SxDbRTwnnXTWR215a1222aRcZG87A2FUgBe1SmZYfoWCw4xs600ND70gxOuQz
3uyWyqRBUsLGpTVvYdVp85JT6G5LXrGVF1s1OfVJh+cH8M2W2IUTJdRh1gb+ux9rpZE993JMnKGV
7qGRaeuup9kBymE+wnUlSUPyhsGHX+d5FK7mqEYIojfbvGVAmX23tJAfKJS8oeCpOXc2E5F6nILr
kI6JS1fBXdrnRa1Gv8ro4m2ZwH3Xp5HOAU65h9QFt5dk03Ag1s4HTdBtxFlAXhEKtpnOY2U5u1pq
7kgf1VuO2u5xcpOXJO+GGBlBGbt2sIxTa4TWSzvXHHEoTFjFSCXbKc7p6o7ii4pwkTCPewdGZexT
gizFhZgH3D+M7HJ4MmCKJLuqCwAxazTLgxFoWtiW4KyuQVXOp94wNKbKBiB7MoptCaNql0ylMogy
q3aveYwwzkZnMJ2jD+0usOJ83HtxNtNq0E/NI1o0Dwy5FuMNql30lJkBxFGc4/ZV5UbayGx56BgB
uGHYfFCk6wBkSzXe/JkwQLbBj5OYR73PY+dclmVRnFirG23HMh5ra0BLKbUbMSaQ1SwXgD0Bc6aY
cDf1oNstOWF9K9yWgA6NuUTSi4kJ711GNmz0o6mZtLupTbAHWYCAUkK9jLJ7HnbHqTdT2BKwUH1c
iZcUaziUGkfGmt+ATKaEmebk7+S4JeSGPAemmA54jg8u2464DJYCkJMTeSp6rk/cyOglcoiXK6TY
igc2hLkQUEHwDucjf6gF1QIHok3DcF8PNMpfc7Vkm4bsQRdIMWPMBTs1p1Qz68g/b2DlCqynQW/F
t1Hu5XDhI3zjB9XgT98PMaheNQ/xdEyHtOpPgBKJ+TbUcTUmyRxcTVRvmWEXruGlcXWhTPhzLobw
YHZG+p4xM1wzhRluA62DwTUXziXKJZOaXsVb3h9tKYaTC04H3iWpeRKxkxZdJjFkD3Eo15kb+Xws
DxIEwgJ6dFaJ1upr2icei0y7WVzmIqWuNTBbd1/jCDGTljJabaiw1HJ/zaPmJclktXH6ut4QQGKZ
8igRaI36ro8p1IJh49HBMxBnLOVb0LZybzkAISazBphA0W9vlcZFBHV0H+jOfQZ1bNVUOZDNqNzk
yGFpUB+9PMQo348XPJbwOitja2baCRAFrnzNfGiF4ScLa99os6fRoWdgjqd0o7zagM5v3c6l+doQ
PeJeEPgSiW9FPcNOpN1nRzkLuJ6nEd7qOCfPQQ/KHPrRRAutnTzxVr8Snr9EJUN7TavfsvJCE9jB
LrofiV7uc2e+Uiq390PSvhJYp6vAW3htayuiCdoBuR9W9SGpq8VFpT2JQr+rW5Ldg3HTeyQIu7w4
Bt74ST7KWVWhV14Lrb1njsYMVc8vobUolvXZqOkpa0mu+KoazlPQngJXXLoJZg1tST89gRRCUj0l
Tn5lmtjWy4HjO0U58ZJ9D+vhVpXZC8Cg79zHx71JKYpTm8yvHe5EPIaOXu2WTbCI93n9MwlweDnB
JZNsZaa5wTu4ZfEd/FF3vmedOkV9NhHmJPanINdrQbIDo70OM/nezbwe9nyQwnydPabKwxi/zlE7
+cEYH2YVvGYy+WHhYDwZevEdxePAuG+pp6aMbA7VBjPE0xQKfUPt3q7X3TcNRMKaoWe0gkoEj0Af
F59ZyVQctmPYXbuVNTDQEuqts/g4xkXC7z1gOimAKPUTDpKaRGrvKJguoPvWYvEUtMWroZt0g3JV
XVFa8dHE2rbsIn1lsqD7wkhOU6ZfSRcIfWUk+P+JyK5yGkZI8t6NbvJYIHnDFgLyaTe3MYYnAku8
ytIh9R4fBKdbqZhW8//TynIxWGb3ldbuO4I6lQtuLhH3Okd3fQqvk3R6muoxeMz6fJPFAKmFuja9
9NHUhzWxuWM06AfSTbtYNXuXlGzT1KTRMLJM8EKwZxU7XYwneLr7JpiPklKGqE0fyRT5jsw24DIO
hVfcCwldNxgz+vTitQGV/Aoo4LGrjJ3OLNBstceg7AsfK/TnZLXWBuujudOt7hjQEREK786cg5aO
MB5w9vkaAo61qQ2weDz4cLKbi1SavBmc+gbl5IBI85K08UfAwVCxRcOgSIPr2LT6K30kHs0u/gqK
2TwBbi32unCBCLJiJENhrJMIXDJGRe+CFaIC1UifZ6W3AJ7rkkSCAa/ThPJEtxdBtqDLb5lyCgSC
6hQ3bL/QdOYVhpQbLFT3xBY3MtFWidOeZRw8gDrYqtHzAPNGKBVaSvSCrPBk1Cgb3i4fTN9F1zmq
yjoaboiDJN1YaaftkXQgh2RiIyz7HiDjYbYqn70thBlRn1RNGSV2vHyH0IFo3x+Rs7h3o0nuyT9z
M9Q2YA0BgFIXCnZkK0aImx2sSGVFL63m0Z8FbXeWPCgxbhUrLa7NBCysDrc0ZLlK2w5znXt0lxF7
vvRiV4dEeht8PnsL3vlZa66bsr7KEctXI+ildDHSWIZcg07xCyv4oNJrpVdyhX9Vcpro1kmAn6AJ
QWrX4XNbmnxi2x34pRMVbb5rWxfW6xWWhfVoJ3BFOMfnrqmdyXzdBYG3zQoHYMkdWaFDU8tHXaj1
oPI7wQtOG+yhF9zWCs7oNDqOIt1ine9XutJRB0vTw2tlW9zNacfjCg4YLq3fZKQ24Rw+NCNX8ThL
nC3VZrgxYO/4rV7vaVn4hIO1V4b6iQ3Nx/0akyFzMp7pYPkBy0hoGh5idziHBr96S0DOzJy7iNTM
SiZyQ/wdFVCnbiF264+hhrCbjt8xoZ6zMdh2jCGcTD03VfZqeJiHAtxdTeUgxRQlrqnxAph+U9iU
NBX1eeTM4fYUrpfW06TIBKVG/Jzk6c1gkN7u2xMI7es40dyznbN22PSDUjhG+toNwo0z2680TN2k
dnNdgORfGVRps+Jnnd90xoGDxBPB0i0JWcIB5SsK2mFycvg+MSmuICShGIxXBI51v3YQd0l140Lq
xSPI2HWXh5i5+GvItk7nRPVL3318L/WcZJLlrYnKbNuxnekq0nNK1ED6UhmyNURo4sLN3zIjB/g1
AKSluU8ejChBTDWsV2viQFlX4bjNrKUBFK4Pl62qOVa5xcsSFVTlpfE7LZXDGqCMuxudFrKR9Qp2
SPeNqNlg3wsIYRfkpFrvNk+yxyKgfunF4xrFUTamDgZ6HgwQEln8rV9kvQm3DG/mXv7B3ctbkM9Y
bzA3z73mu3GDE6VfXFhbDJuiWosK69J21Izgro3kbG5jnELlifIHSoQzXDKPKsdcz/sBg2FjjY7x
QCgqyv2hjuqIK1xZvTac1bNtzArbcuUag4/SDcZhm4Ik+xkXnXtXqmG8q3UJ5I4k1MRzzunJXbUS
8x04PKtH0wRs126csKleR5OCFb8ixE8lMIoIO10+ptfgmLW7Gn/6i61wo9GyWBKhF3M0v3hBy+TR
A6Ueb+npBLeQELKO/NiS8aOYFgtNCy2qWpgk1IVRRQu9CrQQbyOkEuoYGerZTb0r4Ha3h8QrHUpQ
8BlNmz5teyT8Qmq7aS7z7yKxutsRj8qNMaVhBPqWM+8fGYp/j9n+gYnib6weq08yqkzVANp28+Hj
P7++/Y8Zm/lNWjYmfs8zJQxSuUy4/pix6YzRHD6AnkuFk42A7fEz/vR3GOKbCQCQpQDKqW67zv/E
pJxvwiSgwnwVlweWNPdfs3cYv9kYlh9hubS224S4lszUbxM2MafBwE0T8SKyp3g3kLaw8OCZtVFs
bXz8WwFEvCbYCqoxXRmjJeWGbp/yc4SMiKmOdtUfVm4gr0csNVwaKlIzvj0F3NpaAGCUV2pJka1H
GuMiv1a1sDeNlKmBt9CYtLUopPHQTbZzTS5TY2g2hirjVg6A4NRMDQe9ET9BcU6xdFmcavB0+nSj
gaRXUTCXPtnzxSoO6LQ8lfD1KQrrm7A/UFEioksC5olnpEtSnnuHyBSgv0iyy7h69Cyi8P+xd2Y7
kiNXtv0V/QAFzsOr08cIj3mOFyIjM4I0jkaj0Th8fS9PCfcKDdwL9HtLQEKoUlVGunM4dvbea1dj
OtBmEF/RCcHmQfIk4BWFNZHQhDR7bBWEc2ZuI+Ics79cc/Y0BCZdKp+o8RXip49E+TiiVoRYHiZ/
SMceGhHNNnNZ7HvP75/9lpKlDS0i2UtWDIJFDdY8uMZ14OM5GNTwRFRO0nuca4qOfTlYeBwldYsU
c7LuRUVT3m62bWwJRFRqXpj+4PwwFqmRretIgjpYQcUdCqvxux1cihwr9TjO8V3TmtJPCbrH7Kay
oBz3g4yARlcuJJi2Glza6aqFAK0lR/mqe9qwDvNI9UBa+yb36V823S1m1DKmCTsoYCT5F25SPmEs
T6N6yZadS5uge3Dji8DjWb4T8VjKok+8ldONKN3xm2W/CyZdlb2+Y7FVsnd1wYXyNQT1coJlE+nj
aBrWdpSKMa5isscih2dvYddHP82yJVzhgW0jZfqzZNbsHmY+UWCrmQ4Yx4vmsyNQy8STMD3GTI90
NL9M81CB6GZ9TEelq4GqryICEVOJISvTxvDE32jfNPfBjG+IEpOk/FgXvBabqCL7gV/dTMEmGrT3
2S0y+kXBkxMcaCft77E9GJzcOsTbUyaQpi+LcN7DPdswgGLChOfYABrZ2oPJL/H0Cso8UIeVx3xf
dWCtrL+KxRh52V3eMJnhrdm3IEFBdrl9/NsGg/ESlNP4NBqPpkkiUDlGQVp3qUmfKbwrzeC/lRO7
7dRViKr0wy/Fl+2M1i3m4AwICbJRBZHUAF9JjNO+m9X13rEHs96iLzS2byw5e0ftiOwHMbu4Jnqb
/2n7xX3UsI9+aQODF4Jvm31pq/V+BEbJD3c0/dUglP+SZWH7YXvkpY9eaXKHu4aQ074Levo9FYAd
CnQGC32H9TkxKDCUC50+Jqq5Lrkf4bTlnfjAKr5Ye/Z/rMGEcpHsYjIJmLmMwZtqTU1SbSK7DLFV
D/AcNrEFfoPBuB9N6jhCEglIUEXw0ZC3wqcVbcvAqe+Faj2znRCfii0W5uKrA0Xy7sVCvzABUihI
YqTZ0vCC5Z4ukfE7/PtVa6cfbnM6XO75dunKGhx9agqpvlQZQO1wZ199WWXPH0qJkrN+NHhUfKvJ
sohvDVHwTWxB471XHTd4IdH1oIgK51N7nb7WTMoVvnyfKa6I8yziB84jml2doBLpxLj8LGwaVAiI
DV52bmdVYNrlGJ5sIXyG1CMUMalsQEh6uYv17DXrHqOAqklOAWOCOkBCU9zT1O6xnu6qu4FSz3ET
4SpCM0Dv/bJ9orwbK5CDT5iKjeiehqXmJsEaEJ6R0RhYfYiI6RS2Tvko+oTakmCBQUEgHz/XyetX
no44AR1vVy6925dU8nTVvPPxgPVb1qvxXkE0rHZZ7oQvjSMhEaemdML+JcYpYW/pdSpOlrjsJPuB
vPpBCrijB65/5bxJC+/Vb5YW7ofXK1vu3Jqn25ECIBxRHZwHOkFIqdHMbqG7wR4c7+gQQYat2JRI
Xgo401kxuz0dVvBjfuV0MbS7NegvzOAJsCczLHkzTtCVfBGYYT7pK8pe3ZrVB5c6N0vmsmKfoqW4
5ZUr2FaioDhntzDB7f86kf4181wmm/+3G3b7TTmSIp7/+x+P33L8qvkf3c8/dPH9j5S6kO4/p6fL
v+nf05PzTwyxlPp5Lj7WxL7MQf92KLn/dC6jEyloCiZi6Gz/Z3gKcDWRjiYszODkRE7MyDN0/6K9
O94/idvaDFcxEXO8re7/zKB0Mdr+hws0dtwwhoKG15b/uIHt/LfxiSHfWNbM/kssM/pvQnSR/CgQ
C9n9dDaFpJsBV2ILS63Bk02Zi4NITO/eh+RmZ54KJwi0TY0bYBPYbOu2yPPFyeikRQ0mnKe2WUM/
Hx2udnRPl3D/KxxHHmNoAvbOqwSNWFM2k5QsVY0XhIJ3x9sYT9qnIKjKKBUxNeew3ooupACbAXCb
h5M4+3nJ2dgkI3uucZndNwoJyf8qAuIvQ5R3+Bc8W5JhAralUo9QjLVfrFXhXZmM1rwgG5dJIFzD
36Ba5w8+dB1fd1VYQR1vu/pPpqIKPnrXFTejTe4Ma0DIUzxZI3XVeSWMcbWEDHoqnjr0a9DflPuq
PsOAI9rfjMvreDRBLLDLw593NjZdZs9AyzNrY/liJH85WO3n6K9LeIExuQeb9zyZ4kW2ezXriLdt
oKcnC4Fg2Wid4Ctpo6l/671EyV2ry95mhWwH/AoJP9/pjBE2TXrKdVHeV4KkLri6EdGIY+sEqBq7
FSKNoVtC4L9AcHQIPyp+n6g2/s9CKOGuYZgmOgST7XGGG+6zA0zkT2TFFiUa5FXmUy9Xqz1a5J/W
fbJA8kpXe4zJevGkm+HJqcDdA7uv+URcaCn23Nq4uELLfpaQKj/Zd1BSRNto/BqYYjAHtyu9145N
++8KsiJ4n2i2rxHkym9P5ebVePMSc2Vc4m8xbs0HPFH+n4g3OadEgdgKr4QXCBOpoREWPX8pd8x8
UOxdFgJoS8ZxwodCZz0bAB+uVXZqpjhAea/EJPQNXBcsJz69cQkaE8dkTgaxvafzV3rI8QiuvZ6X
W97i9IofHCxf7TFUMidEl+nySnl5gixm0IT0TZxbAovwuGIj8YF/RfiCcs7GoAEFNresJb30kLEj
uLwJq1bZ576Z9d9MVhNkt0pTvLQzts+vMV4aAYeaRPu+NkE1nUJXVL69kVkCOH9xwc2BWlSO2NHt
6pXXawl27GxjrVmxxySdvZdub438xD1WZtAAjG3wYd3uSoKKH1KoXl4MIglEME6aumKgAuzsvnut
7+dPq9eiyWbh6AeYgpkQYX8Xtf0CdvWCU2zdIvuEhSuaV7hO7nSLdhrK67GySlg5nUjq65Z950rN
5NjL5GvNAXk91lTlFPiFeAI92o0790BTZdYf7Bkgw62UY2SuaYFxITZXY5TwgSWWxZNgRFvdcTCb
7Ce/9wyXdVle0vRlpu5KvkR+G0o4S4ZI7QUftTWt+W5seufScSfCr4bYIHh6DxTRRw7N+SLATwgv
lhtOBMEUDrjcChArVLPEZwjpE54NTSNnM9WMUA4pv2/fVE18QzE0Zq68wQOaUic7W3eJZceYAXnM
6D0odm/8tRT++pSVjOopz90S+zgISIEm0vjZLjR9MzzaLdIbKJnYf4imLq4g1WbmIZxdt+Z7L3go
wRWZSv44wXQWGRDcHyRqzaBpuJvZNba42On6aonQADDeUDbqPvF+KhvYREI8igoDGzi8NT9Oix1D
Z1ImN5ivaaOEDug6wUM1LMPvVUDkhsMhf4Mws1FNAswlVc4ZG37spHCswlkr5o8exxL73HloSsQY
guEQ7jyFvSEU/CS5riNrh6ulHh4SOLw0CLeE3y5oMZ2leiEqmlqjTbNHnjm64R7slzuugcE/iNHn
oFf1fnNTwBVFswrZAaVt7kbtNmE6u9PYcysqpCVEkx+XNvvqUI4xe2eR41FNkeebej9QoyoPxtj1
VSVLwrJ8nn52W7UaJ6Vbt2o3hy4PXarFw/u6YvW6aevZEzgBLQ9AciHEu+6N91FHi8vfIxn14Ydl
GOympZWIVmE99GzQCnkOsBdiFXCacOYLdKlwXpe1SLY1t/Or00P23zmmwBk5umL6aPMyerJ0qAYY
AqWz3Dgyr24FnLWfbhBBtGnjfH2Gm0rtY+9w4R1Dz9BnmMUFW/SAKMZzlsM8ZguK2r1RvHMS/HjO
HKU+gy3RRs+Qt+7HC9SEHTudEDX8lLSgrXPZQ38OKE2YUMI3FMdcChgyWRssvR49u6aJF+xLgf3R
1aIvd44byRkBYcnwnWTmN+BiO78irYg5Uc0APbAOzpRJFMUYvcxeMUq2fxFeAc/y4JNz9XrHzhoS
XtF4JJhZvXFqdkW5aH6lofTcSFujx8OwZMPviiFMNb6L8FhN+Hq3QtqmhWXNLjT1zYDSN6s6OswX
OM9WlzJ+druK73CcluSx9m2dgWgS5VfN27klIcCBMm2wKd0PrkPYgNoq74XUgxez3amHO64LmxN9
MAxAs0hLbwY+kS+mmsDaT5GeP+p2ar5IKaEvT4NLlcfi9aw8xtaznosB1WOt+uQPJ2Hw+YwBVZji
yeSHCPqlwxlJIxyvziI+cdS59AsT3Q7OtrqIIaMzIttEdggDISH+yLU/07U5uAnzfSMwQDzh1hJY
slqnAAGWcxTdkqQdmjP2obxJVeNY3zjEw24PRaD09xD75Wmlyw8/r++Qn4knJ3k3lHndjXMVNCml
GYInfNKpOwiYABtKXtlidyFc3mdR1uvDLL1OpAQacAqXGCuTnSsQoKCl83xSALxppSAlCJzVcjDK
0shrC8IcF2MxYfiYWvIOej/GG8msUgHvzPbEcuvzBF5LHoeKfcd2CvmgoUSsWXsLC2b5MAp9/hAY
s/7Qtg2RyB9EPOO3mrLmPMwYS7eJ7tZzqDz5h0We9VZx7nlGZUFujvWUfMm2q/wNz8nluyEqCWp1
kP1HBvWo2U+r5Z1VNrIA0Yuv/A1/URxp4Vp/eWqMSW/VFNFSC+hZXKOEGOFsL7Z8HZ3oIquB1rut
zShBVMw8UGBjTMG4KXCbXntzT9ldL/oML7jpvR3BWP1wqZz+M+WNxBAhhuZpUHX/mZi5/HPhIFdb
20QNRSDGE5/9lE9wmzjXv2DtWL47uch7mK7YBeLVTp4VnFxMrNP4ixE24/tzJvWbN7N6wOk7Kyyb
Dr6oUsnyVQTC+XFJkj/BcV+Pk9WwqRS95X4a22oeR8vhpEl3ob/gJ+IA40MqZzajROWrr03+tkR1
8CsaMeojwQztl8SSQ8i+Wmik90JmrKwAepAyYcYfDVfKzRxxQE+7AkbZpvQmTWJA1yyCZpvEAbOw
jM+cORvirHk59xQmsvZICdHJr7DvoXwsFQ5YLL6jfM6teTpimOCs2mJ7vVe+72LLc9XIhmVdk6cF
pLxIIwpoT0haF1hjXE1vPNdsoBtzDdix5eGdY0WjJiOdvQFsQokhWu3k5WoBjRkjoIeirjD2IcCz
vFVoaGqR+luypsRSReArpZYlK3dTwSqPNj1tvWVzM/0Ou9B+LnliyJT2gAtUgUH/hW54pUl9lWO3
T8CUHNc1w7IMm4/lgIeLh2CTnsOFLnXWQ5tKFixPssym3EYGKxhgdyLilgoKoluqbyqdHGHn0063
Ys4uNitYeZOqsgp53ne+LIEj+HGzYUa2nrMhA/DhXPpX+Eey1x6Bjh5VZi0LLka70JZUXUS+XPeL
fzPXLN2OKlnDABBDPTFiQvV5Cx1WrRsvMDhn47+sEOC0koqXuOUFb5qy+55nEya7bGLm3YLH8Blb
qe699O145S/NVYJu6M28gKQ29udssa3GkSoHMt0YPgPaeSJIH9LmN90hc3vvfM/y3qlE8KFiy6P6
eFTTLWum+j3T7oj9d010vNOEIF+LJu/jPbUIxXrN+ZL1I6cwaKYteW/imWXm8yM5FI/Kodf5nttl
POLDpKopc2sW9is8VSzVLEtoaOS412EYulA9ZRYsbYr6hppZ93VY7P15apYtHbocLgcXbGeKEcyV
R6RGBdA4wNqFBtmSSfQJ5iX7IajLHkJHDpcSBM4Fhhk4DdTLZcYKQ4Il3pelD3wqCDVdDCOsKtpv
fKsHt+MScL61Aj30hzoZmhv6SI27BzjhUKc8WxlVJgGPMvyAC2vs2syOAGbgM3NGxqmHXQUjERdB
HQosRvQculvPyjmWRtMq8mPnUWSSIqxpduLgAsvDBcSFbN91jtwarwnbE91XMRQOsCMlJYQLzCeb
Qlfm8TVLqOHlzcKeyYMJdWCgGZ6RZLvqKgttQBxeLfG9+ZUDnqiWkqesyYPgFi6JB1I3RwecG8bb
w6DGElNKCNbpZly6hRKmPOaPVmFY+FNSj2zSniw+WGDbldlecuKoU7AJw4L1h0KjY+1r89IDj7MO
MpTAGbtkcN0rtyAp/mInPf0uMCymfhMuNZBxkAslIi5w+GHL/VKAxx2WuN9CQ/XxGOe8htg4iqQ7
9DWX1l6FRlh8uHHJ6OnVXL++VxQOJR4OURqOhei7BtncT9VojIM8VI8xuIChzsC/DDCDB/ga0L36
qCxOblTk0THnxdzd4ktR5XGNwcXcYKkX4sj7H1x1y6yHKgtMXJ+kTUUmaI2FpSWeWP6uxh5Z7GNH
8DWTBx70PaP2BOUiTHr3T+ZFGMEkKIbmNieYCzeSJXt/OwN7IFMK7r08lMHUFEeJOY6G3wE2zb5S
OcrKGjQc9vUYaLWrhiGTdHssAbbdCRsnCj6mO91ZNOCBOWD2IY0B5WnkvE6dCyjLFbx+jx0NO5QS
wBAWekJyENViZyEoiL0/GTCWAKAa+TAY16Ziua6yYC/jMnK2VmJn3QGvYRZRL9IyDNLb1APcNN5I
rGSauwjiIMFqc1vrbmyuHZ4R9QM7USWecZnDD6RJz0wflG1wPdI2vK7Ro1k5cJ4TCB0YqKZqmPdm
4RG/SKNKfBAXxWdyZRDsvURk4DEkm2pMFAQkeB0T3172PcdcxVGd7cmOC6pPNshZ0DiaBVzT+RKY
gjDfeytt6jMAGuShUFKT3oS6OCI044N2ay2xNhOGJipUCKDDYQjP4YucrvUe48xE9++GNd6y9wMi
uPARw9xHc9dn5Q2L5o0qFusAI4h4w4qcxCraazhpoqSUbKQk9qHUdSIyQH050SHvl04M6W11y2I3
6IESg5DkmjyJCjr7iRf8yJUWKAgfqHIFml3UEkPyglU2h6hC7tyjIo34yxzRultnRQBLO4+P8uAl
s3e24nmkokTosEtlSOR7Y1xPPZZhXf4i+xJYGzlIdK1lVIy+aljh7HQje4dtKOvhNg7b6B4LWEMW
Gu7KJ0hwkh0zGP2Dyx2FM1GtiggLP3G369qAkRAjoo23zV+ehGNT4pKtNGRt6WSBGRWusXwOgVXR
dzY5GtfQnLTLrmQpKHYKIk2cis6BfexTPnTPigDXK81u4Yn1WzelS0fGAOBtiVEEgD7U2ynRFCB3
zbLHAV68CxUnr4khU0D4gqsWBm0XfTrCr74W58Ka6su446xlQaHhKSHMleM71MhULp8zT0v2iLzO
G86zMw5C3EmqXnBsEBj4BIhD8eDqhEwrDsMWrxIcW9ToRd3wh5vfUtskUv1yZczgLG9KcD6gBDuf
X0eqcAUfvkKoYIKfGUUrM41Y30t03PKGm6lVZLfJGk+39b9An+DUBgapzub0jH2kLWgTCq1G4Gq0
ZMiSDaeNM6ujR2fTUj4a36hen2xKQJpFpdQ1VnKPD13qvR2OAUtaK8gH+WRXFFpuKMjxwx3G/Gr6
Pcar6yD3gaT1vqE/UXQcYdOwrkGLWwzuJL/ZSrTjbLfPzl8MVOxRMLFFVPfFNo/ZGcl9tyj6ejcA
wHuk4KFwpW/tffiMsMAMfVl7g3tx5A2Q0HdQIyDWW/OXuMVZ0Ky41zjAFRuYCEFwQCQNwHWVUM8w
eNdLYh7rv9Avv8CQxZcd5tFjW9nL/I1ZPWNCRZblVHk9iSjoDiwHbI4wTZ8HvHk4JBc8Lio5QTYj
kAfbxkYvKt6VF9kGOayDJnBpPgSI722myXUrCh16EmtfWamW7FO79KlRUdRoFpjCzjglYHcKL/Ip
eTJg35uoxSTxzkBN2i/I17jEUunGkIOENRVABpl9w6eOHdCIkpb40Nl9nQgSOcI3JUKqEdD2MkYX
SC0g/OSW1yRB2RWDEW0qywumw7k8mBhBrgRZHN3aF1qgW0YuG0zLX48c/ylsxPKNfN/loAazv9TB
8S+BUBezgR8NWOXbXrL+W15ghfovt1BMF4ahR/Cf1EkfwjaE1Iwymf9lHiZOu1onGo9B9ylLR+dI
auVc1TKhyniSMeREAnhQFOe/RMXYEzjB87+kRYdzOE8xalGehr8sxukvl9EjzYbJjc+bGZaQIVMR
dqBmS8wbWuGwOIObSnz+dKeOdv+eAMT4Y5V1kLBPqqwnSpTAdpQOLG+64DV6WoKfzT9RnlLcG5d/
EwZeS9+wKsqJ2vYT7tup02LHUnMO7lu3Q05DAqArUkG0mjdkDGuS/u38OqzJZOHni/EeGqsgEmtN
g1y5tTPx47AJhRJLsqDiCwpmlgDuPLhbFIwcMb6Lze/e0/Cw2ZgB0o4z7ThojZN671o8JZS2GPex
nC6eM0cvzm+OafleRHX1WBEGnNIpBqi46ovgSE1Nk45YrcxWo71ydnAv+opjphKSjozz/TRQNrXh
auY0PntOP+O2XiOKCjFpgWZw1bch6EZJmG2qhyWiVXcXw9a5y429yiPpxukxa6N4gGCUm0efA0pH
XqQsvjUj4iPrED4do9X0pJOFyhAeagjqxhqCe0vkIDtHKEQ8dUvuZIx2TQnhSsUjRJ5WFNWmtrrp
rQHLwhlD+utNAtyJItN5ZcC0JHngzWpKTo2wE3p/S6WsXe3gLbDuqCDB/rLw5IHxsmXz04GS+zYe
bSIZS6ItZCwV0r8S8PoWqsk4o7OM5lUmaOrZNE1MPp1peIGCkbPxn2h0eM6QX4oTkbt8QooSOEpd
hzduSsnFdDNTEtyx6fTLb85RIuDT7eJzA//C2uHkAKxs4tBNKaWw5hNUyBj/cFKLn6BFoU5L3SLZ
AFFhv+J7JXMy0jpleKW0I54pdQVtA79g7+8AfzC2KZ5+xRWNcB0jsmaB1FVJzQET8iNHV56NGJB7
y3nO6anFwVsiqu+TJh4y4v6u58Phypn00cPa6rKhQRIKcZcSM1UWiw8OveETwFr7Ndb0Fe/phise
PGX3XEXlWlL8wqbpT8VznnUIYALJHsdwHGeN4dtXSsr+t8Uh/zXhkIOwl2lxNpkz3Mqxgc8RQWB8
qNcc9n0Zgf3Y5ING/oJ9kj0r38mgTedQdFI8UJzo+wQ15Ja5MH6QVIX625lF42VHPyRY6FkA4zUO
m9DeUnlYvFNgkFu4WryQbl9/knQXsSJObbfv2eeES1OlmqBgc+IA6D5xfIuuspw5eTf4gKe3dibh
9qgZgW7jotnjQQzbNUy93lPlx7B2+qck/VJt7KY2fwjSNNVjqAdNQt6+bILZxaAIxXE3Pmq5Jhbh
tNa71QneGmxPunwPm9p+mDiE6YMvfSXOAz/fGVgbTthpzNZXH/0JT1aBMs/Sp5U/vuzw1NuTy6iB
p1TNGy9yikdo9d2v0CMAsaUma3jFp5DPWJ3r7vf/qvT/Uum9/7+RcVR0ZYv/FOMv/8C/xXgbLyO+
wwvRBfBUdIFx/EuMd5N/2pgHwyQK6AMKg4tM/28no4WTkb/G33ZcFzSI5/xfKyM0eKRzGBt0t/n8
N3Cj/4kaH8dQSf5DjA8oiuMHgxYS86sLL+u/ifGlGgXwSPm6BL79QLZs1yS8vWBB21eohyQaav+q
CHn/ExdH2f3wOLKygfbceT/qahcGT8Z7Antw2Z1tceMlKaABgMv8A+SqY+tRr0+UlO1t1Vx1zXWv
s3M3mnETzrnz5uVXnvvoWL9qHR5denQ9xRtkHI312jl/pHFoL73u3WMbeWkwfFm9gpbbVKdW+fU2
chR9HSUPLIV/oADxETEBQSndemH8nTHWts7E2ELBbMUIU17qhEm84Tvo87uy9hKcOOOp9jlyNUEa
lrdzrB6D9RE1nZNJiGEAWTU301VvrCsO+JuLcYl9LOpf1fHo17zrRnKaNvhikqQ2KXxzyFR/pEKR
6tBmGw31oQjs6x7TQmY+TUR1LYEUKr2TC1oj/9M1LDh0eUMotiM236qTxytWsVziwcmUv5KUGAw/
/zDuSvYDTptvC5BSsrxAIlASLmn0oeaptewm/QN8cRs3P2PhMcMRhlcvcfKnQE+BBM0zd02Y1Z1b
bFukkbF+HFj3UTQ23mDfe1nnMDx6Dtb12eZlT7qLAFuwCajX9Mbiu0CkpHZr2wQTJ5aofIVCve+J
64DmP8YLZklnYQKx3Ki/sQXvB3qXrqzm7Pq/SMC/0wwMJtm1PoCGg/Tf4vufko4QceXtPKmZzRz3
KxvX9kB153gNO2y4Hddu47UB+3ID2zYg1M2XHKhNj+BQ5IH93E/hNsqzVwenLEsOd1cEbyFR4W6Y
bpsR5+rGj4arJVjvE70WBxFftx0pZ4sC+BzsU50H17PPJgxbqXfjGX9HsJvdAy8OWuax7l53dJTn
5fjdZzCf1k5dzWG7s+mE8i5jTqF+HCSJJG4OfsIAOIq9A48bczkRB4uU6iZf6TjP4hvOu5cVwqaX
HHCyyq8RcwlFR2Pa+HQ5JXZ+cAyM0AVXWBsfo5HSvol2WEtSUjAhTM2bYrS2U0wdSvUw4r1FcVw2
M2TLOF4OloyJ3Yi7LCp3SAv7xjgPLgFqO37yBXs4NVEtDZvFIuPjeycb1jG8RbgOfb+JrCth/JQq
3toS+3b4PXTPsGwK+zUjaOj682nJ6l3nZ8m9kwztCZc1oQiKXxbrWqJEjyXi2vh5ITOH7QN1dCe3
APHb2rtlguTiNbQ7tsVyBFn3OM70ya7dHauONADT6VHxtLHakXC9/Th1b5mwrhwQDMzdBATpSSb2
u7fnWywe/D+IunArDeW8ozjIWt+E/e5OzqZG0H+YmmoruwIvxzjRZYQb8KRpbx2w7DeNP+71+OCU
nLHtZu/qq9mfnsa+PK3DQ8fNL4zSW6ryzuXcHEWxgNq5c02+E4QhRzAgcCgw1ACuh/VYTKFJM85R
rpA7BbAjK8PTZdKWlXXfVR8hvLQsJ3zDwW40z3MGnijgbojXlqvqCzdNijWD7TaMD4gYy/ylIUBT
u75rCu60wInTvkATcV8aSA49t7nELLL0+D/X78z6aauOVX2QyuCRMp2DLh/KEt69uTWBSK5Xz3nH
iMelzfbMyb9AztHvMrx0ITUWfWTvCAudAYxsyPDjRUrnvmBEXoqr2J/uFaVIGZdLg8RPMRrlGVFR
Ho3vg92nbjr27JkKOB6Aa0b2Bd7PJe9SPej1LYl/gSLkBMsnXLR7jrWsUCbCVzYBwL7L+OF9JB2r
r7IUieonUuvVGlvndX6iGbPQB3ukxdz35POgKbLJ1cclE8gG/Fg5AHi6pg1PpD94xoOBWc+xo9jR
+8WtCoS+xWLQAwUX9dcQFPeWy24lSvp7OAufHOAp5tAP2D+gnYT2x8C7RkHk+MQ8UKZWmzjnvBp2
vYHs7lE4GPoYXHVX3DVN8OBCDG2DAF1rmsQ1ismtyprlMynt1CbBlzXDDbi+rQxUiEwqzG3XSVbP
3VReVe64pzTJPva+M+46Yt2bNR8e+6aglVwBNNB2VJ/6CcsdxAQTnD1ZzG+hEgMVqLV68VjTecTA
U1xMw7eZEvfNsYfqqGb4HCYc6B7p3OpdtZhD8JpcZQEkgrzNaAOu6b1mIXsYpmbc8Afc+52BlRf/
RjbMrymryk9EJCQlAqwxMYuPV/SIji9ZEOstORfBIZInUSeoQBWX00JhYnoTWJIWZNsR8V6HCeKG
w8s/iaYHgFvckcVNPzsvmZXtksCGzdBhIcA69ZrQRj8p/xFPTH4gd3Rv1ng61au7he/whrc0w50P
ZGs/awA/DLA2aJqos9svp5fRVQ6Ldd3E4eiw1U4Av3BhrZuqs3Pup8J5cYOMTPh4vfjFcU7WN63w
/a3zb6Fhv/In8PcuLL8lCE9gcU7IJ2I74PXZEEvbApPd+byUUi+wdIoiIdgdjlvdF292O713gfsm
XbnLKwVnpjWnounvG6n2Vje8qWg6INMWWxoc6UNzbKrg2v7Y5XczrmfSwIchWi+vl420wbiHyM0F
Jz/ryAZtg1OCD1NY+nhBCrIpvUbMi3+aOFHXtWyHrd3p9pUy7Hi/LNm8xUHg7XCpD7Bq6mThvaqF
x5EgHPSDtjzJSXbw70CbZCtG/YIYNk6F8bn1u4Ltrsg/Q79nE2S1SjmpLHw0vAG9DhozeREybfQJ
Ljy0pYA5GsglSsNRuvdthg0rFOVw005VdFD+4j/EqhLocuwmXzMZ+sWJSjv5AEMOjujglbz8F6Tn
I04AMulTeyCYXZHVqPOo5hEa033eigwNPCNlfxVZxEv4JiZMV9QENVdVz31EWt6Krrmr8U+Aff3w
F4uIwtDoM2GZmb1fNASfrc0pFHAVBG7gq4A7MJ29d1wMOzOCgthCXHXy/ZhIjrOK9+sVlSv12R99
rNC4AE88E4MdUY1lX60FJE0NcItozXJorGq91l6eP7gTLw7tLO2NpUEKV/5vlTxX0XQdMF68jmhc
J305Mi4VHJauCL2zN2fTkzXgXfL56W9DfEPbqcy8bcJ5bRcPQ/jQUYR5kwxz98CPkp1EOT9GdWa2
TQlFvi3Va7U4CWk0UHpBMwJs4gdYf49ghA61E51Y0tVbDubZPS9jIooIRjQweRnzoH1dSc+6Han5
/qJcoH0toq47B5MOufVKmueXmN+vXZecjDcn6xTMnoeFEdOqwO8l+wP7ri3svF1l1Q0oGCRJL4j7
K+IzamsF1Uteq7fFsbJDkuU4I0IrT0u1GyBn0rm2dlc5RRw71QbLs7VW3a/GTYJXEjfZruuq6TjY
TMoAKunfG5ds7wKhfWFzWVyIc+6Rzk+HbdzEikthlj8tsVXskyp/SEon2KxEWG581Y+ItaZ8pCAD
5G12pVr9NrHbFfHD2g8fRf7cdytlq5mpbvCXnaZSdIxwHPmzYDrRRFfcsZ8gqzyZZxFnLMzUgCpJ
H/TZn/1nQgITrtL+xvov9s5sN24sy9qv0qjrnwXOQwN9EyRjjlAMGn1DSLbEeZ759P9HV6HbDmVb
yPtGJVCZaacZYpDn7LP3Wt/yeg5AnkmbXfOw54fhOy1owc6ImF4osbGXQYgixLPVuSChNlwDmvY2
BVDxfcjYfUIB4YfAH4pIf5Za4zHqRHLnB1S9kXaiz1Bv9U7dR/FHwnfpjEkIZo3BnBixEyPio98Z
CrEbQaFHY/eUaQOlbeRHxE8T4inDAvE75EimT6vK32EIZZKg9GddE5+yrjk1Sl1vm3rOCoWx5UuZ
vLJKuOud+kIXWF7IHFJ8I95KzMsQXwtgvPr40Ok0qPDAc2CiRzw4gcGDoltbPBqQu2KTohjPJ0DA
dFykQ6stK0F+9MOhOqShCpeoCazoRJp94Uw8t+8AfEtHCTxvU4F+cXuQATAZxgzehpaXGzZZbdZc
W/2Sl74+xEnbHuMwjFZYmpjvknkf82aksxW3zBy/MtqaDK4Zul36eG/xnjDnxaLjpk0Iso+8MXk/
Tk0uc0/q6kfXIxiwkyIXnZTn2+mrPHirm5K7rQRb8EB1vW86EEsTyKuWgJFqXdBqJDUmFrVwp9cD
2pC1RhwHwPMpdksmEfoovUdAIKq2NKCAIHDBJvPCoXhmHwyv5MFBfwBG+S9a8v9ZQ/+hAUb+330P
NpGHVV7/2lGZ/4N/dVRU9Z/YFxSRXool4+SceyP/6qioyj9JyKPLIuqgdMkl+x97gyBhitB1aQaD
U4SoigW5+b/9DfI/VVkky+xn9J0KWPvvdFTU382hpqToCu+bJhmqzOfTrRsGdFXWTKxjHQ2p37Kn
iYI2YhszpwvIGfGiNL629PpWY/oqld13MQOW5DH3u8pZrTVuVInTBjLQS5LMse2qX6FYJb2KYA8x
C3I7IGZlbq2k+QnaWAoIEzj4IUODmCMyQxmy0Gq/ve81zXsE9gqDrVOa5FtRZek+z6q8dZCkL4Q2
rSbHN9ThwAQJHHNUeMUBUfb0PAaGem3pI1Pv1bkTpsEDqsL8SehJObXFpEClRgGsr0QvGliHoI+y
RHhPoZZn3wlEA6nzy3f/F8xweb5h/wMNn28oUXqKyfeH8AZXy00oYWARUZKko7YItUS6n/K22uKd
SsgqiHvznI+19KNBdOnqwDiZDDX9gPHfq8uLJaXx0xhb/cdUAh8FQ4B2LvWQq/CKh1daNEPv5IRo
biMyRBWUoZP/xYefoc03n13F/KjTppOgLskzMPz76yXM/Pq//iH9PxwNaCpIGqGTgSygtzRvlcnj
4OpCSCA33XbnzzdLmm/Gny54Q5FWPDEgGC3RFhh0GZagEoWkMZ+qlVY9jyqQQYNxjTqYW0aVS855
+2RKwAzKW+goTyi+XTRssLf79Z8/2NxGvP1cuqiZdBgswzKVuQ35y42Qq3roeeC1RTRPcSYI71t8
Jt4XAPa/vArKYY0OEU5J4+ZRKYS6rA2j4FFBDLWn5q3cUsH8+OefRfmLm6zr9E3B2Ru0YJWbV5wI
rilEWKwjgjbRLIQ5UapsCZ6/QyPmPQZtIDFklcvxSdQr8bHSdAFevy5Gr5VC8FggUq2GXEFB0Yeu
DxMLYUNWmsbvkpzQUVQnD2hcOyDuaQMBYiZzy24tWgm+JeXQWn57khR4ogS5+sWVeJ3suSwCnV5X
WnE8o2PjhzJagzJr+3oxMc6rYRckm0HsZDiXJHdulEzBJv7zvvzffvUPbHO/PCLOa/P6b3DB8TV9
/69/HF6rOnhNkv/Y1Mlr9qP+def6+Z/+a+uSDOmf9O016AH6jTNPF/9pceCc8zqNnx3//x4GSOo/
2bhAtpk6+AJw3uw3/9652AkN2TR4n7DR/Zwh/J2N62apEjFhy9I8rGAeYeqaNLv2fnlDeylNwASG
6aUaxMqWsDtNdBC7np0MtqO5+uUGnf715v9H1qYn2hsNa93NLvnzamzjkDhJQ+QtulmnCMNClEV2
5cUI63iZnuXJv+sVmgdKc8hnQrOhGuEXa9BfXBMsO/wIbrFGHs7867/8hGnkBXKbDvGlG427AeHe
emiGVVGHrtjlxiqU411o/Zvv8X34T/8dmlkyEnbz6w/6F7dVFRXM1OTqyuan29rpGAZzKUku8qSR
atiYG9TaT41A6G2oS1+FCMx10a/rrMggh+AlUgBZ/iwSSKiOfv0ZWVMy8uRF/WLdad3S1Byolmb8
QwSiQ9uyjn6EHP+z7Bk/pBTdRe3RbO6UbI3OvvJs0Xfkxkb7YuGN9MAC/jD9H2b+MJRPQXsSu03T
fSjqxozctnGaYJlE92p9pwe7hL6l5qIsRidapSuzfpmZgRmdGtTk8n1bbWrS1PbRmbbEqPwY83u1
uwbZMQnI2nvRyXYsVqa58rQLnvRCPovqxWQCAQySDhGJgsW5EYVVHDitsQ5Xg7wG2OAIpmErF45f
ysrYKphROEPlxp31OL3qAZMKIiSSbfiiPsVvcmHToJ2074mQHkL88fSry/zUM1pR03dTfBnNq2a+
lpFHF4PGWXGWy7cyiuHxgG+V3zvUOPOB0Fr4ACGUTZcTHEk7RymfvensZcj1liJaJa1FgU9EpDA+
GxErLTh6eofDVtcJYMO/aUk7sdjSK6lPGcl83oJqKefc6FtLngVgU1W8m1VQ/Qv4Hl1dMacI842R
fbGBSX/1lFjUJJpCmSoxZPz9KSkjysq0t/QLbOCSU6CnItknyWOcFUmV56lLsw6VfdaXsPGF8p5A
9q820U/vBS+DyDKgSxJ1HSXB7x9hNJomjkddvTTmazPi6GnmyZheYIWB7SF/URf91dWQx7GswZTh
JbwpPzhMg0JFyHFJWgukCAR1g04XYQTRHnJA88XVPi00HD4MUzW5Iu+9qd0sbl5vkMGqDMk9JiX6
BtgU1MZ4MApv0/TpTrdCotCy6F+77/+60NyWfvAIZAza/IkqfkDdmI84v776I7pbEL9GfF+N2ktj
rIO0Mx8sggNJBoxLV4pqZEWBPrg11Z1hkP3YFsF9mGIFBHnESNBUNmkTw0MJO0cfosufV3xjvse/
lIBE4zCw5njPE0c8haXdfOMhGuQ0ln3rmhUHgy7pZFMANeZakx1LsZnDqeJ6jNfScmBG5TIrw99A
ripeJB5Ci9nOotMW6rVZ05CJlumh2knbcqNtjRWQi7ai82eD+W/5GW1+Y8WcMlxIvYOegxhhCmCE
QFt9KS4iCJaoP38I+3qbr6mG9WP9xrR3CzznW7L1l8HKc0uXviACnznjLnK8i/by57vxcyH+fDeI
CmH8oCn44X//tvyCDG9gqtbVfMBErXz3S5teXc4rUC0C1fY+jF3+gFJHPoE3JyKK/pDo0IJGVwxu
p3os0UKVdnktDv0ues/fZhHWTAP84qn6eVz90+e8KakZRvf91AXkrW+K/TwNQVe5qZaAg9bCmky2
8gNdAKSU47T0zt2zdJftxy2ga0wpx1heeYHtHdBCrX3Pli/KRsltsF1hvraYjICuLJ0E6EjAYHMP
d8ccHoguxiqACH/A3V/b7GAdnjoGogtjbey8TX+SzsNlFBaY+9CQ95h3KfcDRvEreMHKdKcOO2Iv
a0JH8tPovZKX0zSXrLQV9PjPyREF1BL67So6F4f8To7t/FodopWw/PP3O7MUPj3twEMUUdLQeKi3
WeUxzLrUY3xyDR/FrXQnbaa7aF8f0yN0tbXwpD7CKjgjW6owpIK45tzOXK62O2uJIzFq7P5bOrgM
8tAq1sOmmgd0q4ROpGRT4vPfwYpvTdcIl5O2Cko3gwXT2/B+x2hl4qSerYQ2KjApsOt9tNNiJ/vG
vkPuOHKwsuClWybfyquwbTfmU/RNf5IO3TFdCic2HqVcMFgc7NRc9Cwe1xZDinq1GINoDu8DuH5l
RqIsYS33k2N1hJW6mFnwG0ZfnOdmecxf3EWqFoN7qUH9+v0tGTlkySk1z9U7eIfwsd0qm+DBs2lX
78vAFgcXTECeL4Pa1on2TBfpQd+0S9zgu3CFOeycbwZXXqpLAiflpxGt8SFf//mLlm5Pg5z/sE6y
2FO6G7Skbs/4BRiCcvLK8ZyYKxCXubSNLBCDS533kc446z8Nem9RW27qb3yfjO1NYpx1wr+yjWht
9X5X4/+1HsxmS6qU4R+00RYVZ/TWEZbh7wXzJSRp+bb5GEn7cEgcANgNexGiEjLcHzEzklf/VHzI
utvmD/74bFbw6lx+HTo/sM8I9GBvm62rGTbiETA1qOZD+TrlTl2SdLvNoyNZ80C7PGYNwRLHT8ME
T+EGS7x2lnKX5NtOfDBSxpfRcYoPjAyCaF5kqf7CiKzK7NiooY2HHjTZg64c4SjzYnbtOx8e9yej
5+gCXHqOuWASe43bHWD2PD6T6q2PbyO1op6ts6l2WnozpcEkAghIpVmLROVH5MOonGbnIIcegU+K
UYx7oNk8olmAxC4i0RzxqOboM9c+kBDP7lPGK2hz20NtIgE3H0PjXs6GRYrFCuD6nx+B2+KCDhkC
uvlVZyzCEerm5OSlcq1PUyBeMhWpQj+QF6KPuDY9ucZ2Z3yxc3y6GtZpC4KKxmkQxfJtcSGmhH8Q
FVZdfNP8UVeUbgpxsvTksF0HZAr8+Wf7qf/6df3HlwwYRjHl+XiIVm1+Q385NDUhYCo6IP410gFT
tVI5Oeiyvyuk9VDnb+fAZTs0NlnXKXu/LB2AUY5KaN3aYoZb5Yr3xc3+iw+kcJbioEpppapQ/X7/
QAKO5FAkF/Yimd5Thc4dZTIRL4a+J9iOCavvrRqFTVVIz1YsHMPSOGs6eXqZL56NUU3+5kGWCo+y
hnQ8qi6Dw/hNZcnahEMFvOvFq/qVigIzUJFu6GW5tCaJtKQUqwi3WPtiX56Lud+/FnpphHpIBgda
emry73dhYApsoB4VoYgXtUsktDhLPiDFFTx5f34EbqtZTdMpUqhSiMzkxhs3jzeuMDXwQZdfmrIR
SHTCWGbUC20KUJvF3xQl0p1YUr/YPymVP/2EOu8V/+Pn5LI/t4ZfHryhkgsFhbB8ieNtbtpptAnU
H1aC/ig/ogJWo3VrHQ3/NcP1rAAWizAJK+IRUhsIB8CzL1p5rzYXr3jMROw8u2y4jsgc6zfSdOlo
XGf3ePMW6jsV45SxjrNdPCFlW0OvHSdmQgtJdWfLrKTUi1BN7ecUMAAZXdHGKNdwTVj8OOGZd1Pl
htMa/stQnI2Qt/6UtQdNX6fiC2ES7MEg5qa1Oh5i4SPnzIEW2q5lhMnC0mDrVZ91/9JaFyN/LA1O
QmuDD2LeCf5SVr4n+aM2uvlwrEmF19fscZ1xTkQ8czsQ+FL2YaEfY/aoW3cmtJ0idYQEYHWHSGjL
yj8JriU8mdEDyGw5uHDCNuZIDQxz3EVhK6vvXrvSulcJZKFyDsv7hOOt3mwjaQUpxenGzZxuJrDR
Vo4h7MOmdYrUdCsTiaV2GPMlxpZcsM3sVZK4p9o3XGsYIxFPMrMGs02e7jkbOeysARLn2uanUI3I
rY1u3HftfcBvZVJiV8q1Hu3BfGytJbA0wA70KEKPg/O8VteFC26m17Z/fqpvergiTzW7tgHiB1qW
xT/+/gKVoERIwvHUSxD60BxHPbWLwmyw1ijFYtSAyYdSYXzx1n6qpsFrabyzDAJm7S7Vwu9XDSa/
bwEUKZeJNO9ZP4+sZYLc7S/MfBeXH7VwZB6kDmym/llptr6y9bKVxAy8fGzSJQtKPbwgDkmMQzrg
BT2G0PqBrWMSKLXzKH0jPRxCf0E/gaKx2jIW8Wnt0BqOTijXiSfgzo7bMl8Cyuu2srEH3K48UNVN
JzAWunW2utYFAk+6iOZjqQQCQ9SXXZvbqYPTJG6zWRf87mdLVXMbpIE/PEZB3Dtxa52Zvh8niFj9
XRA950xsNJSdJbIRqd1P6rmYw++qR0PZ+h1eirtEWc5QzXD352+Wmd+npcNgI2YQx2HYpON3c2Yx
a0DMY4baK1S20AKpFrp9smEA7+Li/OjQlB1Ina6eVcORWhzwCMuwoOtgt8/itB3ycrFMOZIOxqEg
l1Z9m//Bh/cDfsjDg9M5oHAmvHnKAimARcV+HY/5tI2MQ5Ad7qBSQTQWW7DWqoqNKVoo4/vQNW6s
PLfmTPjm/0h22YD8Wyodhs9vVvg6RgeLno9lY24dw2sw4zPWwhu+9vpgCA7qLb9zMv3RGx86Jhqm
j1d8fPXVM7ZODkoHdVoJ+l2hoPoPkCSn0IRYEKq7cXw12z18Jg5MFwHEodjuO2LhwQhcRLDrHdjl
dpuZ8qJERKahSXIqfRVgY/Pvay13vfYNA60Toc/QqnvRmuGi9sh5sI3XIttAdZDnFBnO8EhAZ0ng
sNANZ3yU9q18KJWV3C908aiGl+q1d3zp1CM8mlrQlIcEaKhf3gGi8qLeQTutkZnC2hYc5HZYhw1K
y17bZ9Wp1h4lH4Szz3G8uMOh9qrFga21bzm5K20TbuAgLcyByOLhLZIY+7+LzDZKcAP1FCylfJWB
Lp3KpdF8R/9rpB7r+lIx8vko5FWrcZJdvWLNRKIrqPezoG7cAM8nwtmp2/aEm5Zp2luR/NCUe3lR
dY4wrLSYAGtq5nU04kRkL6DMX0KEf+DLXGXfHuU3gfypCVjjUiSl7SI8tKIj/fCjJZkpxFIpvWvl
2MjcakCxsmI/6M7NcSDeDOcxb7nDRoN6nBSzpWescqDVeeoSYjEmTvHQxDvaqsuEeF93UNl4SEDZ
iM6+SFa9TUB0xltfH8LWJVxPX1sO6Tmwr14AXOTf/J21zI/xq3AiYyeVFt0F7vWmX7d0h++gVq7I
aKDvcgm+oX4fhAUqxitEuY7hIXuZHW6KXfSkLkSYN2eEmAj5vjjzSZ8LXMPgpaU3KRrolOeBx68V
Z04tn8ZWhnOtgkrfYcJaDKTFcEAkUAzRsNNKlhvByOUFpa/lJ9jAc2uX6DR2MBMeA1V6IO1mj8fp
iz3j9jQ69w9NA9uTJWmWasg3padVVmkoeO1wYV7c2r4m506MSOjvVpT86AqnCIMIL0OXfoZM/1L4
KLjT8fmM4iUKqSqYtz+KgXhSxY5DPjke4nTqI+uLNVMy54Lxt4KSXiVNS50xFHeeGcLvd13RDQHM
2ShdiNALSW82nFRc04gKJ1aCJUoc+t+D4urSOpOPkbAKeE6nx4Q1li58sTHfpdB5Y/kpYMyQB5Ds
DOniR7k9CC8G5PahO4Yaa8ZuDN5b/TT171L6bNQ7MXnr2lMZnfLoMes+JnNpQmCLbDT0xgRXZMGk
Ica6QYpevYANC2G4XPIMQIomYJ0cOWtwcyqpaBtWm8xwmOjLrQ2TijcGpTWvLpOHINmatJWXmq2u
5R0NjTWK+XPtcpi06Rc6tK5W0nK0S7db1q5/BJr3Lf/wHuKP4jl3NSffMUfh9zE1Wpau7nYv8RP0
ppdyJ23kb+OZrB12lx6SlYhSnTEK7k+HvzJ/PUnoDC+dsB6zjWLsh/6crUxlXaRvXfx9TA+DvBM7
DOQHMbpr+o1QwxFn+hUWkByvUbkX8+fUyco9L/gE57DcSvHOoonjb5JwnSko5VY4Ddiw4XeIYJIQ
lV6wRrzExSIlWobNxjbodxJNSFgSXaNhYbyEb3/ecDnofn54DBTgaDPogHw+jYxg0xQzaacLuAul
XA/6Oor2SMelYekhBG+X/HtVd+RwwwgO85nNg61+s0qnQq9Mnqrx1uZHevHmdGgorEe8JitQX0WA
iG+JXAxWNP1yH7/bJXkRntHM58faprimQ5As9CvOoZ5klNSV77zr+Iz7OgauTFLXWX3uHqWP4JI9
EhmpnP19seYDbctDsIz5A/DWzwaLRb737ohlcvmMG/S3r9ojoZNLyJSCZsdXlvsPnCfkB9JVxgUT
SoAfkfEuinVwZ6yxZ4uvaHeNtb7BC1BJ9/odovBt8I1kjERdJG69aT7oBLJxSov6RTsg49cOykFz
LVtw01W80p166e/1BZuJLS4rlxOM8BrRoOGFimzlG70W8ertvXsRQwf37of4Q974K/R8SmSb0aI8
5Nv+qKy7tf6jZrV286X8Jj9FuxFXwTmj9YldZsEbB8awcCOyrGK3H7caPVSUBkTMMLPqfhTGeew2
o3INimmlDXs0msDH+TWC/OZNAW39RXzJnuKD/tLC4+MrOaQP2Ej4i5w5/qo8UAFryGGDZGPtB7oG
3KnM7Z7LkaRW7zphZ3aHnBRqKyXnbYt8yGB9f+vWxAClNt7WOASVtAoVpzvHWEke+h/ae3cgzzc0
Ya3iWcaiQH6qSwdJ6NaVbmOU8jrke6taW8nNMU4OSLIN1eE3k1OfqQvsSypRLWTe2kNEfqMDe9Aj
JNhyZtgWEAtp6SkbSVqa+TbozzEtVn+ttx94agrlqjAi7tZhuapxaXm2Ut/1HE0iF1Er/7IlP6RY
5QSLYHPATM3j4pFy6jBE7JlaML5jEvnFKeJzC0SHlSnJdJtklRLXuqlvSa9ITQPG7SVtDZjVPW+4
Fw7gIzrmHYTqbJv4IlV7XW5PWe6aWiqTzkXCdSpqtHiV+Isd+9OGzcdh21B0JonM125HeZVSDXmP
5uUiPQPbG11RK5iw5ow1BvOLfYpR36elBjEVlQEUY0Z5n7oRYuIpHaig6TI46brctsdh3z/KbrS0
3B4dLRUAoAw7DbbtcD/HncquRIv4QT6p9yMQgxNd8qg7EUUQ0TGHcFRxEl6GFhm9GBdXuPzM79MD
al9be02RSqOVb+wE8Wnu0MusebZPsoH09C5BataB/Zo3qDYiJc0BQcO8RjxFH/OLfje+tB2w93tf
PY6dq7A8n8ZTsZNfqrW/SfeNO239FZDiS7wimnU3nlQnXtFbfeL33bG8P2av/b44ysuedUk5qgp+
oKPBI0lKDAnf08KrtmO4auLD1JyG+JCqfA5HPQ0ReSi2Ws7LIQr0snMF4yyx5QA6NPhu7P4kPMxr
40HEJrPwv+WU4Q/iifma+Kx8CKyRyY4+seEvvJcJVk+z4EDEGqOflAskECe3pQUxUXvq26W6YL91
5OX0AW9WtBbE4r1ZMzyLEKpF/NDz3pmL8p0bPS8162mrPwcX1GjhfX7PUUjYFmfgXsF7B36IXMAf
1qkXYE3aWFD59/Vbx6LFKAloIDr2j9wldPUufKZtsjWPpLiu9Uv0jlp512+rfXKvfR+38iF+sxQa
xwuDRKL5/4VhGz0oCmNlBy+YxORI2mnK/KpO+j7pzrW3M+tjj0FuGef4YdbjsB+6c9ucQhLeVKJu
lq3uCIpDrl5osuiwPGCXW1k1tiFHaNegpsMArKNNF4PYK/0bDWu9ZuF25njaiKdlET9Z2WJWFgiL
ORfqVLQHWV6PLWr4i6wCBbYD3a75ubO90B6S5k6AZRprBxw3hb/1iE/8oq/7F+8skwrw4IosG7oo
3gxWzFYxLG9opgv5fMUdsbLZrsNkgU91ILis0ca/vUZYCHIlRiQqsxJe3t/Ly4jkgqhH5H/xaCjb
DblDTlOV21yMf6D4179qEn/qANDcoeZA1guxnHXipmdJyoHStYEZX6KZTjWN6ZsmZ+0JjB+EwOY7
pjovHDklBU3uWggfjGDI7CTL2FJ1tqsGzgbOE0b1M0+pI8m5sIjbsPz6+59Lp9uvgTtPN2jurou6
hmD4prteDoC+mygNL0AASJSuWh5THXcphx176uV28+fL3STXmOJ8PcSXzCRnGYTx8xTwy9kiLqx0
KkC2Xsxw6ndIU/dD5JnLuMadEYbTd9A6pTsSku6OM3qEEAXi2SU1s3M1qXaAfuiHGmSwCJHqrXVs
f7T1CmMPNu2LPc76dGekWT+BioJdhXuj3dyZOhVKL0YueZW/tVwPp2e3SO6FO3WlXb2VuU3d/My8
NLj62/xdeWKpZygafktie1ZkYsgOl3p0UvNlSgE2M/mwUR1TGi74EMiNwp8TgyFyZFo/wPA85dqq
R7VbW5c02vnSLvMIlt5R5c2pxtUiGxk4LS0IwJOrmd0iSHCULVEiE/XG6NMCXqjC8jqQ3BibZwLD
e8r9yA3J/PxZtYw7/lYRFuFb7o5nyCSlscAmwipBJ6NTaJHYIeUStRz70VPD6ofGyrCxKQaRU1EE
4vnsv7jFP0Uvvx75kBWaxvzsMUdAMqverAGxLhm0XxPxOhXVHi0feYHGoNlJwEYJfARuda6/wgwD
Ah5TXYGcBbrxEVlxvmEocvrzo3n7xuqSRkaTaJg82gQNiDc1DUfhQOeVJYlRDiWmOMmdiltn5YXf
JRlUf4aLJV9HPQGif77u/Of+fhO4rmrSL2SAi6T3ZqWAk5Naeh1m184Slo2EqKsYgH3j/iW7GlaS
bui1++dLfn60GV2BjufAxITjp0D01waHoEpNLSlleo3yqHMrYwfz2OOQRzUfEQP/ty82v0gqb5BF
s1u6WXgHf8CArGnc16h8DoOMAlsx37G2P+A++qoyvS3O+ONpIiBtoByct5Wb1o1SKvgZFL+/elNM
yy2rqbVlRjZ//pF+bhY335lm0UdnNARBA1fAzWaiKsQXlHp3xVlEMysnw+B+dkXgtgCuAMEY8ASH
3nBtJietdnycz9Q7CFrh4Ya4K3ZRcBGsu2LYFZobeavc0mwtWSaaC7WhaNx2cPryqFT3Re0kviPV
K0K3LBXOMDS7pebtGsk1OChaO4Awo+pW09qa3a+MqB3pg+MkU+uBUglrqe+E9+m99GgMuHldBRYb
RuH515PHuFuQ90isnoS3i+qzs8kmzRkZJsdccZtwPaTHyCCMZj7E40wwBbtDegN3AQSrscIUlq5F
bxX3q+6QrdovbvLt1I+vctbLza4ZtGAo9X6/xyp03yBMRAIVYnBXenfHjG8xWYDeu6Z6brX8Dpvh
VyvS/MX9/sXqFu5hicdoflhvg9UyI+hB8urilenNTMwdnDE1cCtqGtqujiAeUQHN23bDGvSl75Z5
8dV4+fOPbXCsUpBoa5akGj+3pV82SNGf/KDXhuwKvPkxCdPQBtnm2VDeS7eJZLzL+UdrgOr78yP9
eUlgCUaPKVOQIb4Wld/vdt2OWI27orqOwNu3jbkS0OIRH2anpHx+0V/8pP6kp0gNgHVKh7VnoDP7
/WJCI7Yetjgu1pvXUpTWdZZEjAQ+gv6UC2TKClJLnI/FCAkf3ReF4F9cHeWpYsiUH5RmpM78fnXS
FuUAP2V1FTLRYmZBMGrmH5RWKx0tDA/jvi+jiCGg/8hk7vnv3mbybyTyb8HtiJxXb64NJaPwiZ+p
rnVag2XBDW6KsDuqVifVo/5ynfr0NHM12mJwdGdV/20j2+rFComfVl+RVmD4BpbZbAYcQYtW1h8V
OQhsOSNpRVJi84vH6ZMWFAk4PyVfMY1cVCmK/PtNDvhp8FgzAUvTEZFbJd4H6KGz9to2wo7UGt5i
mZH00OD1tdgQQLiXJtiGjQ7Xdi2R1LlsJnFp9Kp+rZmz//lr+Hmff3vPae/jBGK3Z7CPtetms48K
jFGV7ouXsYTk7A/jR9CV9VLPi3ohx0z3KQaIRQwZZVrxwMrccIjGnN+EMsMuNVWXDbm4bqpT7hXK
RdaS1q3SOZ85+uKjfnoxkataFOcSm7VJpX7zSbts6vUh04urVaDfnmomJlZBbronx9+DEkXZn+/M
pw101mQTS8QDKkmUZjfrgFW3NZAfI7/CaVaQlKNbSbw2+eId1D6ts7KpIqGhb8MgACXuzeLea5WS
13ISXkvEaiGhSYSIScOlDqYNLI18r6uo1fyRVHBNLYsd/JB0YQlgcoZWv/NE3zrl2KmX3oS8ZzC0
bUfAyLHQQmUXS/QU9OkZGCij3SrS7ywcTIt2aqXlJH83EfIKgfdm+YGw4WPQLaUpLCfDkRghut2Z
pdpw11EbzKyHRhVwiXn5xUozJ1IavoBpUleFIdZnWNCO18yp4oabeLJ1QVYwak1+MspmPDbhF+Xp
XzyypooMEX8M2xOb0803U4eEeMJaiq5Tk0a2bzIS7kjcdowExrZIgDxjCkg64gxVUlMT1a6Spwxd
RetdbMRDLAO3GtTuSZUtkl9oBVSyVS1V1MFfbNzy/G7//nLxSfmUvGIEeXG+//3dL+XMb6051Fjr
hXCl9J1yJ4Fjdv2ukRfEYyxICsoRFBScioDbewoDRrHi9Q/aUnAKhbB62H4IAr10OeF020xWuE+N
rtnEarsCklnvVcHfkf4kr//89H/afH+acynruM+4A/SbWlxps0oItL6bpV3WSuHp2DNkW/giGnbT
gkuTQBR2/v41WSmxBs9mXVbL3+9WT2A3OOWuushR831K6vc0SJ4SL978ZC0IDMAEMfiiJpd+mql+
/44o/LnYLKqz5qXl96vGilLJetIMlyx0lOygq1fDarHoPAKk9ivQAtKzBus73jXlNtUR7yDShKfv
WRxWfbsvS5csqoWPsWck/QBzRmjWjsKRrYbwAQwE9hSaDPnNIHYse9PhpubKrqLzN7OLurtOhpip
rsFxjGSSD0cQGZzx1t54auCqkaQVc+jkRPRYkxTZFYQTvvWlWzPHa7WNai2tANjYkmB5yFwrj9Z6
qj7o+dp8ynRCa58VZdfjuMFs29n1STPddmQkpm7wE8e6q8MywTnfDh9CAYiUDl8JxHkTGwdVvzOq
B49Gnv6kgrIx4zufD1xdAN10pJGQJDnQkj3CRSajS3hh+WXyFWobz1gas96UP8qNgdGDfRNRRK6k
4ov1+fN2YHESNXHM0H+nWLtZOBNx7McW8AurjYKEYqDL6YVHH31t3nfxF48mi/GnV5nL8SZgates
+W9/f0xCLYXzXqr9pVWXvXzOdYjWdzU4uUQkwbN2iQxAIf9sQGAqDh5fYu5dg+Y5ABunvCjqu6S+
D0CyvOLkF++JcAg88nBhHj+B6Eb81uY7T2QY8yCZDyN8TTV68oH2Na1FdpG+DJmXCZHdzAQn1BUd
4pE+3njtpQ8OubzyzWcwK4ux+CHXpFkpNDL4hsjxsyUdfmsJE254srztGFQLDVtPD8RtzGiw01IZ
6mbTBYKrACMb7R4lndqDvlXhbDd0mOPGGTt0EgzV4LZjswWYSvKBJ6oIhXl04EAIyruk/QiFYpFJ
J+uZLAKk9HSsUPRntA385zJPV4Qu2yON7YpflfEy9SS9Bvoj8piFCI5crNlWYibd3QtBcYHT05Sv
FtFjh2oJzrF5ropLFP9QmSLHskVjYDNzbCz/3vLPYfWS6xcR6UzwnCPi0XclAaYTziIUb2l08fgw
/5+98+qtG0m79V85mHsaZLGYgINzsaOyZGXphrAkizkWQ5G//jzc7sFnqfuzMPczaPTM2JZ3YKpa
71rrkcExdIC+fsJHhZ9Zb3IbGwVnbL83nI2PQR1Jujn2Kae9r3j4rWn/C4I1ggsDtf5OvFs3Ot4w
CrckLq/sTBBZkGuPNxxv+/q78Z3x4PBin+pijVCf7AEAyHa78FDgKeDnQLjBxiY2FZY+npbmJvNf
RnFvBFtghQyF4L0OkNaybWTTO7Zx+72XHuXlPmCTHJ4k+BnH50ChTR4L77iZdmkLs4tY3gSOxThL
D7+sp8uuxY1OUE7pB1ghDOae+upJM9DFjjvGG+9+fJvpzUi24A5IGTKpbcUtBJowB8x0EnWPkU8t
1LM3/Jg5M31SLD7rjmVo3cO25j7GecJ4NNhX/RYkhK9PMcZzK+SfcjhrjZsMi1R2zOZMi5Msx0Fw
VlCYWF+4OEZK9ZItg2VKl9VxaX2XvHmjfhus70N+E+qblKmjohFIn/rtscujvcruyvi8DC9say+i
fVycyIiet7OsP0nzk6Zf9vn2fIRNsoQLX566FpUKu8K5nkby81hR7/p8Vxz31eXkw13e1cltm5ER
vLb6qx4HQPgACXs162Mn2AbAbGArU8ZXUoSzjvFDnbhMJqsvFCf59zUB+WAec4sdzmLd97dlbNVV
cNiH65lJYILJNKfc2Su7aTdZ5k2a5uPx3LjjpewauVJFRIUeNfxhEMb72EROaXoobEmmAy4ErHOU
sVkrb7AhUbkFhgY4vLO76oPh1k/L2w6kUDcLQAeeiQ1icYSVuLY66sj31O4ixQy1uRsUj6k8MLO1
Ez8EnQ0T2SsabLPAnVmMuA19y7mL8ZMqy2zAo/Xn5/7f96GsjIgeLhvCwDSdgw3pt52+UTsKxKeR
34jQHK+oldmAvqVYjsq5eaD50RpItfjRC9giRXVg1H+1Df/bMeENLEHBJQS5bMM/qVgOxZbe7Dj5
Dbs4eRbVV8gCE11y8j1ReAi7rqe9r0Ulbic9AqiZ30iPM3yqOdH//F0sR//DamR5J5JqDeZAgYf7
5+NjZpzzOMjTobiZc/MpAu+AfYKtV8Wad++KCyfgvv7nVzwsq/72kq5tMjk2HfaBn3biZWHnahYS
DVSNVM9V5Qgb0nu168C/KmREgqIXxy6tJRhjKZIKZXvZanFr8zA8aXyK0JRb3EWi5cd8qAOmLId1
11LHKX56mofW0gz/xbd0sHd9fM/EDXxWp6z+Mad9Xlgnc5hkU9Jk+OE4PwarjPcDWKr1GPYUrAP3
3IK7m4EDsW8CqLNPgyK6gnaSRcwd+zIfdjIKrP1kmv1e9BKWm6rWWR9ZkAqVu4PQE+x9bwnDFCmu
DIgce2XV7tFUYb+K4+R1Kj11NlnFfpzEV80hy8rl84cjm8khcSR5Du/TUkNNtQ4rmsxvBOmK1eir
28lMj7446n9bz9g0Pf72Ip+Oehg5GZiDEEeNMpl4zF6xS6y2xlDDv6jY3ZQUye9cN0eTBUa0dVXw
2PSXpc7rXeqZ7S5n622N4hJ4W0kLDt4vxk9rE0/DZk4nDK/YfUNNiKlwJSk/wz+qZUQ+oTa8HWRw
pIivlvJ/v4oXVV0gZ/m2j43801UMktuNnXg2runDY+XixfOWBnxUAlAAx3HNpsVlXdBHZ45edN4o
gg7Jz+DUGv0vTtCDlv/pGDLCcHFNLrMMtqsfr+MukCG05Mq47pt873Q2/Zsd3yJY3WMqDUkriHra
zdjzZOYAgpnsyyDpWCQQmNhGDoswp2DkknpfORr/8Y1ZS9cDjQ+mTVvFxzdW1mOZ5m1rXIPVnNdd
NF7Tg3LM+iDfcG8jBVx2T0MfbugJg3QQG6fmQiz1JuxSg6HV2jbim6rQj1+cjsve7vP3xQaZK5nj
xq7+096v7YcknaI6uslDH2Yg+1nX7vdh7o+ncxkeu2HQbmqQZ2st6RSS/Km1q2r31KG9KTVOdXVm
My6VZmkAauoK1gruO8V2sICm0lxrAhKHN/zfgpV/SU7V/70Q7Ppn3f+Zfs6P/9Wx4n9D+SSwxH/4
t+1wvf5FP7e+IejzsOciF5QQSfZ2fxWu2994/FK+4iPscCnbi+Hq3+1gzjeT0hCMC4gSi1YW/Ccd
KxiZP51y6MlIwTz3+StpIrE/XQnCQBZI25p73KQ3tP9M0XkgJts+I0PalGdDa5D/8GeV0fUTzLE+
0UK3j7HsAWyywMO3H/SGv2Bgxynd8OTB8xNBWjNZClduhQVomoJ1FlTFzVQwZYHunTYVlK4puRd5
PwbY5QpNpkiMcbGxszh8L52MO+tk9ZLqZ7PyWHV7/XlnV0ulGBhj+6hfEoJ7T1YYmSSaMZNhjyTL
Ri+IoSZZaEP9sJCH/AOFyDoQiQaj4s7bJBae2wOzaABgwvwrNWAZQWINnyUFfvVmPNCO0gP5aD5Q
kMykIvGqnYItVFw6CcGIhZmEnQ135XxgKQ29kb0UTFSeTXdhLWnbYU2QtiCY5iRNHhs6+6ddpEE0
AR4kfesHufVeUWlLnfKB5xTIygUWNvK4rZIqv4oP7Ce7FmTNKBOh0HKWBpj1aLS4RSZVEkKrXRBS
NHe2LR8pmeTGtRsD83+XzTdjkjDELxcM1Tw6VbUdD3QqglGQqmydsPcx677dJxDLnlUy5CiqC+DK
Dd32okRTSDbNgYClDzSsXI1Zv5aAnjENLMAsyNztdXWgaFGxClGrzccBoXT26Ok4MLfMA3+r/8Xi
in24XHYZtKR9Ta8p9qJxLYyavpum1xqeqHs9F82YHCWDOajjqTcoyVV9SmKNvHUWY9qdyXok1lTR
tBi0dGaKeuGHqVrhoXFbA67YMFDfu6cVVcKjjLqZUnMnMbuzLMctc5a4qVHsYtet9cZyW5Odm7DL
5kRlwnhsgDinL/6UCrWNeR8wX40A+hlL9sbaNlY2xEdRajd4qPRCSyt/kdO6A0WNKG5/Nh3oatSU
YAJuNKysbVO3uj0yirECRjyk6E/DL0zb3DWRcVtVKBC7yKqzfOkvV8DUs9F4oAGlo9o6IYG+aukl
SqhEpTblOukb1d/BMEzjja67aXwqkrQA1pkPXXKbG/GYnmdlqE706A3FaZJ0YriAGhqMl20X4OVu
RgAKu3ouyTIPfWaHj50IMvnO+zaqPfhpHzYgJxBlBTzoko1Xiar+jvwJ/C4yJ0B4DBiA4ukJMiwd
CRFJFyv1KT2g0rKfN4U7NfkFXlDPvwQ6PROCLbVhn9gzpWIbiDUmMb6Fy+c5ZTduFp4SO5oDus/M
UnqF26TIq11zwPtlzoL603ZnprjacpoG8f9Q8RmF9A6umUHUxYXQEXeuMLI68ValFNqtCjPEJhcc
EIP9ATfoNGYKevCAIWwOSMIY4H13XB1QhXW5/K6wqyyhQ0BimKEwTaVHTMpUdSEs7jxHmptFfKzU
mINC7BYsvOA8ovOV4k9/X871SD+CcsiiQIrFb5wlVkGd/wG1WCnJ9D0H/CJvZNrj364TqZ2N0pN/
LzGuMCHKcn6IhbR/EupyaCgQrdKnTHjtezOFzvuUadpwcS5UDzTl8+qFsvkFIx7AwWqUaJBoVgFO
zZeQs7i/mfwuZezcbmKqpzkSsglIgfp5vpOG7i6F00EwAFzrXcTDbL7VkhrUo2LK6pb7d4o4Vo1e
QvNb411kUOZQ5UVfPcRu1b4T9jDDIyVl+z5pA8KisOggygDJUuJkKTL3qNXVg28pX1AKrkjjAQnn
eDk1F2lZmpqlZ1jjtrdnB7dHPU9PjCVJHsbQZyeGgJr8ED2Oab5J2Pchidm97x+L3sS6iT+kTY5b
30/7HeshfT9SD9ScWUWS3db0pGd7JjijcTy0icYzZ1dGvbFDaT86ppPZrIlERZUnTiyLDVlR9tUZ
Y25TrLpS9zMBXk62dWwWA/Kyb/9MRpmZGzfop+vBUxTUhtqMxnUU9gwvY8dhOSYcyJqVEQZH0qLg
gxGm/db2OazjycJfiPO+Iz/RUUw5bULZI/pVdt6dCQrwy7UVTEVJU4RfXfRjT3WC40w2MPScbOpg
iw4xSUgp1rIsWuDhMJzWvV0QcmLrLPddEqCKenjSuBdNmpoqS9t2edqEARUEOdvA24aXz9i7lU68
m/tJnIaRxr9asv5f4pwZnbOYKubbGqDodx+y4ENqJFCYpAWaIgwIEq1CqzafvVmb3MxaHT2LBAzX
KgNNjiNrbNwJ8neDL8+l0/N2NtvszDXJCu2MNm2fSL1HYDVGq9zZDDAumqkpH+qugGicG4I2W3iH
q1CK4qp3G3C0bkVBJtGqPvS2QxgNVN4AuLqzOkjBK6ZAVLW0fuEBPw0NfCdpWjXGnk5uk6EI/DgT
8pHXELQbajFF23ouHAt5PxXuumH+/ybCsjJ3eqToYvBKdVunDtYCFkDE0CC+pQXEmNFHcUq6liRh
jPBMjzqqbO3PWYzCbSHW4v3yLnpdIZoWOmmvOxFWLxlNRWyIqS3mwYwOD4x1wDNA/BnOMueVRyIG
J5f1IMeyfc3L5VDKViZXFHUaGZC5ShUwrhMqIsj2v4hoSu7yJEiSTeknjb0G7lwPWz+Yhb3HyIXB
KLf5ZhVoBsrJsgJAA3Xlz35iBi9z7+S3IqqcUyvW9n0V5H22kTqv3ujuY/5X5EmMclxpSlUEf3Gz
c4McekzeOvKh4T7cgFaOloPMQPioas3WWPe+UAVYTh4c69Qa1GvieQqzgK6gaJslGDzsgb4rj6Qv
m2nbuTJn6GN2+sZI8lqs7bxICSnKdLhqxCApgWFB89NxQAaTCh/iJ/aePVI5KbxhXbOSYiE4TfTj
Ox1OuFVv+vErA0BYJnFryKuOQlVOfXrwKAOB4pDtZlvjB7cGSU+NGeXY0XU2g2uZeRidVLVB2yVE
5tnfWGaVYW+qQ3kU5gEhr7oTI5t4LlmY3TxOVyY8ZUhybjk+Ue/qnvapsMdVGxh097fzlKIYjw2m
asOrUr3LikEjsYZR4+2cNhc4Fp06Pzci4MY7S1bjtQxKL99OWRZeFdR7q21QzpFERHLpOrFYqcDy
YIT2aBiR/d7SI1FsTBPyBycmBLyVjozijoXfeFmyLBhWKuum86CeWskAwibJLEKok6DOG7tYN8Nc
5juwqaFD99xEPLVux/JHkkNxPJa9vVSg5MofVw1t9s8106J7HH+QXMw4LXMInFXZbzSywjaISwbI
RZSz60X2CfCMWnr6mXY9KBsoDeEaNWS6rpxcvdow1brVVOnhEfwnjw+EPWAeU5DQAMCimXVqwoSK
AqV6mZF7CGVXrTKSV18WzpPlp3pE4cV4u8m4wbLOjsy03urQidWK01+K04q15newq9kMQrIJmbeg
fDCXtxv3e6Ri70lMA4ULDSnbNzPGRLVp0mG+s2jmv5tVNMpN2DopKeRYmeSWwrZ+yxKvz7csongI
BUOV5SudRyT90qknAU0/2fScFkCiV7EPu4BnG/7LLa7F4jrqeawxAjYHhGnPzC50YKOfN2aMF7l1
4xxGxFQAaAXPJl9r7VRMT51qeOwaZVPnl1r169i1IcUsTQYTqO0EifuWBxx+QKMfcd02vk9Fjq4L
BjDtxB2NiZzxUMkudK+Vo+KXNiiG52keoyu/m7L5u+MqSiewhuA4jMOKI9qbQc9y3enK7xOVa9Um
T0oCF2jngQnsRoZnbQKTcSVogT1ROIgzxqa6xctmz22/8R1B3J/+XKCdtIkTfxzH9DWptfkzFlMO
OynQWAlh4emzjvJmAE7ZqEHVANo+78AF5jvXzhQdLVPympQWmxK4PeO9W7f9g7bS5kUM2jAodZTc
o/pWNOTTu+xGVfkCsyx5VKzsZsge0rlkQ2SknDrrnoXqd1kG4mLC2/RUZO6ixIARW2JW/vDk2VM2
AgFvsEjORkTwZmhYuDTNrLO1V9vxS1CxZ1gROnfIz08LU2pwZPejUEnyYsR2+qJUwPQHNkiyyg3L
x8PtOemZ1UbQM/jl8hq8Yv3M9oaC9dIf+0unleqR6XGO/lkGXBqPaDgR2TCb7dsqpP+W6Y4ssjtG
Fe6dWVbGixkMdr2mz9B5nIUP9C+PBKf9pP053UUy7q9bKAXJqmS5cz6NRfE+j1o/6CGaXzwNnHvL
jl797GOnGXecWMWJV5aEYpp8YIbipyENXpFaQE4j8PHHvAmqZ9MUlC15rPwIJFlxT6rVKugdaJ2c
sGChedxu56x07zphg6oPUo9OSlxRgX/SU2uvaGViKToaOo62ZmJYb+zDaix5diTT7/EM/3MtqsFZ
bmDFsMPUy3qwoNnzvS1HP2LrKXILkneJOcALuupBOj2rdRqKg2irMOi+KqJi7V7C9L5kUSzERQ87
hsB9n5j2Nsy6ar6RI7sphp0do9DcJayxssUEfFRw24YglcxcuLFbk02pK88C0KAKdxsuqA/mm5VH
uqphociYca7oYsMLTIAJR4+PuYPlKn9Ix+aTFh28CfwmvWEN66jL83k9tj4lM/Y8R4JWcZ0wu/Yn
QaOfk3XFrxjMfxW1f0m09f9dUVvTW8zQu/y9qXj5ib9ENPcbFlHMQ5RIkkJHtv23iOZ/wwDlLj4Z
7IXo3jbC218immV/W8x8dKGZ5qHhmL/uLxHN+oYXibKqRWOVCHPEXP7f//1QbKk+/f/fG3UXiex/
VFsPtwx6Lf5VMvhLBfdBbP5tcFdlygrtGowzFRtHbqggBGJyQpCdpy/EfRTBf3glXohvQyx2YH7/
t1fqrDH1Q+hyOfUYMUwNhxUCyGL6ij3zheZ/XDS/HYSrXx/i94/2cT7y66Mt8uXSUMwd4rN/Hgb9
GMsgZdiTJXsIYTBn0w535ORzg8pVQsgOuUsiSLBCuv/za//T14rfG2E0CGy+3k/KZDhaCSwb1sBm
YuYbBXR02rPN6kqYRFmUf/HV/tOrIblyApFgpZV1Gav89tXqOOxKiKWb2vJL8WBAa4ToPS4U5LHu
m+EL994/fa9LpkQGpKcAWX4ajHD3jMeKCGfrpdD6BNgQho2PVLNgHao8MHp1al9lgn/9+Tv9OFg9
HM9l2E74Ahs9w49Pw6HBdTLmBxX6gAUcBvsUtzB3nbr2a9gSIJ0WM/B//ooEL4TAz+bgsv30vYrS
V61PN1QExwpUT8cyD17gcOrUIr4BoDWTeBr7L/ykv6JCH65JyU7J8pbCHVJl+Ks/Hk489ZXUmdgN
3dJgMOl2RnKQgp15v2zSR0/QAnrYuXuHXbzVxe5xvGztjcMufzzs+BvHnaj2FDkP90USsLp5uHMO
OkGdtAOTo4N+kC9Sgq1UlOExw942tjj7Viw25JURuK2mIFpZxZ3M2cKu/HJU8UopfAcktxqEAFeH
Aw01CMSXckyHazKAnd6gcgAw5IwwV32bU9BPtX59YoiKJHqW5ujGZuKxNcnlTCWXblUoKC31erE2
EmzL66GxqurUj5KMZYVu8VnuROc4MbpeEcB2WldTmg77qZYue1d7sTlonQ4kW/vSHTBTjMUbIEz9
mLZG4u4TK8mAkUrIUUNQ03EnW4bAlPxnEuTTLNZ5U9KfkIMXRquNU5LHEizoCMA8AJCT2gWuPJ/d
GuJA7s3PQ+WQYmQoYlGuSjoSIJBKKc4MDVgRPiug58h1ucm0kpNrE0BHvxtrgn+kXBUkicxw2eqk
fk72RImBjhn4Zd2FM2nBxkD58tic3e5nrIaODakfpG8syFhUwuFI5y3zShdfSzpQaVnJQd7boFUX
B2CEWa+AHBSzFB/V9JRWCf7FcRoc6zGwY4VKw2bdKy6cLFITxVIGevQ21aqM79mHA0Fa8awIGRx2
dVR/Bw1rGqdTA0FSr+NepbAvskFmzaORRaO365jUxhdDJYyQkEPZAxC5YCknm8tMDOykCgkQchd3
BVTuPPFn9IdKuyP3wZIFPu3YHYlSKEFJfFKY4yTP43ggfKQwDWCQTpzMIImPAIp/xipqx3hkddbh
XTS10TXsbWByVNSxT5YzPYkoyaczBiaCHrrGViM0x2Fo3kCIIoevY52RRWGD0w3g9/yW43JhyTCJ
Xs3eqKwb6evQ3vkQrmnLqBvDczbMS/T4OJvIXas6wNG7ESyXwycuMFbFWW+KaEPtNiaJoqu89z6X
5B9SWrgDaimwuR/Hgd9TP9EBEV1HLqiswmsoZDAjW7H4Y5lNVa0rp8d4CMbbSWsnZRpQYLEDAhb7
NLaVxk3kj+NjbScNlkWe0mtrVjGFnMGAs9/Ps/A891r3yQbuty9my1l6siomNxOB0mili0BemLWi
cDavNIkuObcGxbJu5cZnkU/LAMLHZN3ErjXf4SCZXg1L01bfZvmTjVj42ohA9zQ/hTj5IAPnVxGY
wZdWwcHNprD+MYrQGYDYtIR5td/Qq5yDJGN2VrjGd7eJQxq9MOi/RuQlBXv9Ut4gwtQNW9mA77OA
f36bWF2vyJPOtliFKsveSXI4NT0fvvPD69iiUQwEJxCJDG/uc5MwmbLZCoSuWR4PskyfrH6kiQXA
kXxDSIyImLrpjNGtCpNNEMssWmclO/U5aKoY41WGflQ4aWisF13wvsbKNK3djv9axSqme35M6uI+
iypovCPTJkSHRixt+KVL9j6KZjpJDRnOVF7bdciORWQcuKAQltpOoU1vCHoCB8eyklvDKVFtQhnT
Y0keyXms/Qw3YgASzN20oYFjSzWBd90lEXnp2G9oH22kLJ7VkJIYMDMrKXYyrSL4zl5sdFvHnhFN
ClUWWE3TCcEfWS2kttmI4b62VjSdh+wb0J2FF12rrEdzKPhYx75X1/ElRolk3KK2G2G68bjXUKMb
FYIehbZHmrYtJoInuujFvJql9sYTWRWgiZSg236nudrCTTXUlKmALLMlFtA8Obe7LIQfr8pq3rml
ZRfc3tlh3gAzQ6EtGyZV/PGJG2oxKpsy03SkZshoXJ1vk5j963bMDV+hG6CGRz+DeoiCu6j2ougM
nI4fHqH+CZz9gWHYp1261P4j/OXxmyXV0J61uJeKlZf4cjq2mqYONsCzx+Yqq7taYpsmk8uFWNU+
D2pQv0dZZqj6FfRjdmZwXzO2IWtBIMyBYZol8Mu6kOd8rnl+pMBdEziIwmjieSLhKF5nadiLy8Fz
IrXNxeimL60uSNCFbeKzXeaVvbPGCJJeraPRbqIXtxSQ1bgRSIXFqp+g5w0ECJgrD6pINnUyJjeV
bzITrrn1UQk3iLuI2fQ7lfrxNaTU5LTzWjCyfWUYb6rp1ZFFEoTttlXF6T7VyEVra3KXK08mOE6G
NqJWR7i81C5zHHofMM60p5XPnGplWQXlFGpmOLUewkarPdJKRcYykd7r4Dc1vVIRNQxW0hnOVoN8
eGJsJO8Tt6R33GAj+aomoM+MIFTzMsY8y7dZoBoIO5EVFUeR6XcYq3UZ3rv5FA4UVkah3+9AN+pH
6gXZ5Vsoxqd22vvL8cYod1ybca0upzkHYpt5CSEKiON4zZjqU7OHWDWfj2lpWfTGxP69YgSNnlR7
/rxFOfPh8MzjIOBzp6T8RycZq5sBfcg/ngmGeBuwesRCmyVFczJ4cijOK+Y8zqpvnK54SNpodh+5
efcZT+Sqp9++DkmMjzrw3iKaxB6buQt+IOMaF8ytS45k51oXdinzxxD1azpyzKRmqt/apQsu263s
XRdVaGDa1R3FKVlBgrUMjYS6Th5MM8abjiF8Rsl5fSS5y0MV5PIZV3POXJjLxNc4/N1GkIiphuiZ
DtnpPGEnxoEdWP0Qmo+NZ1G74lzlFnJJ48QScb5CdEDGdec3ORfqrMrAEZ9DK0rGdSZjz9i5Toep
2Sgiv30YDUJrO5Uo233RBIjKvWegbh2FDQdn3/XzTKYIeZf6bD/T2Yk2fG6cLDCacBdnk4p2Rifp
1FIhYbzTplVudZs4DMjP2kwP8amZ4CaDPuCGtb0t+ghcbxqzlFhHAALVmugM26KVGNOMM69J5CMO
t4h0uO6AX9sZNbCsDJhwbLGxh/SASBWdIIp62JqCuH7xrBmuauSJiRVpMJ3P0+C3hGt4FLHSoelu
Z43TBLCky7gNpzrBDLfSvT2RxYHl6r6NbgJYHPKtxIgLFi8ig29XQ7sXruaaNJM4SR+oqKyZmjBf
jv3XgNF7vs05xe6BZFUvBtIbHwfZtl0J06MVCRnP/FExZZ5PStV5S58a6OpB58lFN1r6STVIr3NM
Bc94TQiWwnBhBEWwVmXC3qkbO2en4XrvZxrljCMvVfFFmWT0yLt2+UDys6W7QNrUpvQUTJLGGKLk
eRo0OO1Q5jGFM6ZdX2jf999dolPfA4Op/C6o2vapERMgABQ5blOu7GRxNouU4vN2YAHI/ReVfZqy
KMPTp7nclURQE9bAHCRhutjth7YqwdIH9O6yiFDiB36Q+SF3fVHS8uolbz5iNSORssGsTSHSeB43
jQIOSwDyRx8HzU0gmckDx1DmUWdVaUXNaThfJUVpEr9QrXk0mxVCQBJEYwea2DJeSAzjZqvLQK/1
iOUV/LtnRpgMsvxHT3zyShIzYmrGOHFghsazPD62VUZkRxzGbOZh5GYt07e5TEjaBKwYKSNjdwGg
9jCsC5a5XXgY4aWhsh+rZa5XLxM+bGnZBSsyxn4sRKPzcJkFTl4fpHRdWNmZs8wK3cPY0JIj3fL4
VxgnihpU4ioBW/nsHgaOwTJ77Imo0ZO2TCSTw3BSidB9AJ6uvqtxnm+7wxgT21O3FP0u481pmXQ6
h6FnfRiAxmls39aHsWgt2W8RttcUrbqH0ak6jFGbw0g1LCc68w+DVil5MhaH8Wv/axR7GMvKZULb
HYa1jCrrC9pHGeFah3FueZjsun4J0fgw8D3so/8rDP7LQaT4kzBY//w/9z/bt5+/S4PLz/ySBg0h
4JHRPB7YGMWxz0u2+r8MdsDVgWyCMAN4I1wiUvzQv7VB7xt2N0q7hINeB9ccp+W/tUH5zUfRw2BH
LJyAgmP9J9qg/Gjp5LIi9Aj9kzfAHdahbOijEBEVrhgd7sBYNQznOJMF/zNUgfvk1JU8GbLZfq6n
KWL/3NpiW8dLyoAAtL0rI7/4UVnpCaqE22wNo3I3Os2VYIRr5pdu3ckf0q/Eae+bNMv6yegD7pxF
g+G7nPzHMLAMeFpMEja4OAqCT2N/Zmi2phX1Yc1ATPuotajj7psKB25aTfu4l85LakrjhywmZlW1
NWImpW7BcWcarHL6t5EIR4bqIrn77aD+g9B48Kr/j2CzSIugGPFbUQqCWxL15uP3hBiRN1lpvzts
dO5o7cjWRP30uHd6Ejoyygs6bywcQZHDTB6dv391poCam1x68F6MKFqGzSl7g9QTwz12XeDA7QDt
KzUIh+VVnSPImjC4u7blYWn1tOWWmZy/qLH6x88BPIq2BpM4HpbKj5/DHlTkOWP1Dv8wvi7C8Gds
w/LO65TshEt5YxBVb22tMQuVkb2PhhgyGv5HlCTFg8SjXDHsIuslBMV9EjodefPCPBvSURz7Udye
Uu8qr+wyTo8jq0q+qJP9KC8fjgGisk9TFZeNRGT++N5b28xtFUTvJUzSs5K89pkfRR0JuEGcLc+F
r+zhH72ny+vROoNqzjHlqOKE/fh685gnE0nDn72dI4g4d8xOra1Tp91RV5X5aTiOaF/w/NYjwqxm
KP6F5ntoHfh40gXWIk5CMqTblvnBxzdQpEojalc/E3ImNJKm2M1XqDTNWxWW4n3Ow8Zch2o4do3O
oUmfDfQLZsSYzvzEmX6MVhMPbAYL/yzX4tIpvaULZM6b5yEccuZpkwdkzuxq4nQF3LXBF265rSzP
uHeqmh6V3MPlJIaK0qVlih2kMyVM6eBX1Mcu2PK4a26N0Kcwvc/9+qvmwo8aNN8+QRffd5beeQtt
1vz04aU9VlEcd6/20A7NqhLudDIZ3vjY6oaKlxnT666yExM6qKbkQOIWWO4IobrI/dxF8ojjmGWh
4ovLMDgysCtTbAJT3T+4htldxK6c5512/O+ur5x7jRZ0wS+16zgm0sXNqDou67g9t5wquWXl9R39
wTv+813lbyc0IErOY3wjTIFdrNQfjy+XCMbd1nmpG3QwMKQzZCCDxjBI5LThoRX8+eUOZukP5xOv
xz8WtzFrOak/+fcpTKKseWpe+i7Qjw7pEowfCaSjnIj+cU+rwQ87C7yjwZhP4y6sJ7o51bUYSmzE
YuCuxDp+OHNMQf04BObote2YLrM5WuSyGTSPYfrYgRC8u37dZ5hv5kmo7wnC0a3whDBWDVGGW0vX
myKPF02n8qBMDWUn1q1hU+vlBO1JYCf9O9e/dem4A0vDtA3cL76Iv59ajOpAq5nwrU1SwssY4rdh
SiExOepifh2DcCBt1JrofPQt6rSNT9HWVornyxcvuQj6n756n0uZh7nPGMdc5oC/v2ScJF6Hc+cV
Lc0/DjJSTiKHG+9ktKr++Sh/ysovFw7JDKxM3Lnw3xMW+/hSPKwLQ7TqdQqGR7etYCXUncqfLCra
UlrzMkqWxvkoYwQ54iTx8mdqs7PzSbrjlwmw5an48VMfTjbTEWzJyf18eitZgG8mFsELww7zKZvm
gnh9INsrkTJ4X+mhRjmN9eTdpeFo2shuERpwqcZHkbrkkvOxudR2j9XHMvuZM1SXPx0/dPxV7iQD
gcwh7I8GbMz0PbZteSrCxK5XuR2T/Rdh6PKShdd+cSSXBdunD0UihysW/jnTP87bj9+vmcwksg33
Rw7UBGsexsQ3UwGmaLnML4epo5G59EvWOWyirG3NlfNTt/RpU4nx/9k7jx3JkTVLv0pj9iyYUROY
TbvTtQodGbkhQlIatX76+Tyr+t7K7NtVc5cDDFCbqMhwutONJv7/nO+Yro9hiyTuWqbeAtscuNNu
do6RRPS9bIcoeRvikP4lBR/Kb9o8speY9XvOzM05DSfz2zwa/VNVBPpF07oeY4HcpkEV36Z0ZaCz
Tm7PSatwuQGiDR1KDkGRb3UOHS9p1tWEqE/Zoyhb62BjwjrQUeyOMnMUkRN9gluVgy/pBKFENiER
TWInVz1Wgr8eob+YGa8jFM8khx6TG2A6jI2f76DRt83QhPprrSNp0AcDhSB1vBakl4NCBo0Gbb4m
n2pEo95IAGQBWQnipLakV5TtE1WHiS96p/0agWv4DlJ54mysPjiFLIxfrYEgRNQKJ7Q3hnD6tbYp
bn98hP9/3PlfSAX+9G3+t+jmp9c2fn/N/wO84vTnE8+PP/tDDaH/ZoLI4fFgC8bXe91j/mEp4jeU
tHh2WNUdiHf/OPCYJD3TbnZ5nuj8SrQS/zjw/PiVwPdLBjQdUxzA/9aB5+dNnYPaiqM/cSccxgwm
ZOeXbUVbajR0R9zTHrbNuruNzdugfQ2CauG0fpNvJ7FxxntKF4m3vaxVeefFF+BaK0DsiObBjF+Z
mKG90Dz6hfVDXj0ZJaFDj9HwKOZzVN10LSjhDR1BalMbm9gHdhjFu+vgdTg6BGPK+39/KD4Uiv/+
93X4vheoK2NArD8UIv/86RS/1yj/vtpf/9VPf4Su5I9n4PrN//TDKkdZPN12n/V099l02e8XINT5
+i//b3/5Rwz4w1QSA/5edHl7fbUQLd+fB5PFlPsXR+5P/uo1+4///Kp/DMX/crv9+gq/j0bd+Q1J
gcXQ4kQNNO56cvtjNJq/4ftkoDKuDHn1vv1jOEr521V24zBUKPiZqEv+MRz13/TfJ39sv+TH4oP7
d4aj/vvK/881Emvb1UhOe8Fji2tRCvhlU8Z+nq5hnW3iQil0du1gNXgB2pICqaZdRcu1+G43Rokd
yuu+m7No/Gqw20tJE/VZOv14qcOrOpxmao4xWnpPqRm/GVWBbWMu+8a3e/rjju2Q9BIMnFbiWlif
jpGAs6f5Q/gcrzhW8QiaOXubUl36U9PS3a0JTHtG8IuNZjLzcie6cnwKrbI9VjwId+jdrKMtJ/J6
3ALLkpbgWpirOrkU5WwTGhxNT2OfOOBRmg9zkrxiY+k4VazE2Za0aU+DHRnX1KjRF9OYr7wgy09X
hEkTAHSOYpVeYqv7SJLWOTuZomWQGfouKYXYYob/UGGAGSkHLU5tz0H47RTP2oj8nZoneMdI63dq
ilHDt2XzRXHurVfXMiJ/qQ28okgN6wE960dVB9OBpldGx5S3PAxcfLyaRyotJj07Tp0tysc3h9XU
xzyWXmp3ng0YGHyMKHdsOjvcpx/v0p2G9CJ0jCkDlJch5q9SQhpD/FF+DKrMJ4DH3oLxk37Ike3L
TETx7HUmm4dIH9oLRhmxRUCbXixIEjsdibzfOrwCzLAvvlVEyhLi005o2rWfVkm5ySYzpR7BbU5U
JNa0v4c1BWhmm+sbRy6ZXqagDlZdNaWXAS0FmbmMuPNs63wSjbdvOaU4dByU0uUEHw7dYJSJbR9l
4yoHjUG+RuUM+FQi/UN1vOaAMwsAr8VxFK0mXx5UNzqAhZNurjc3iVx7O49KA8J79QclTvZW5RlX
NIYPVdNRazR9qVdWsbveVtx9ztYz+cj5xA2G8vo2o8VZ9hz1fKcM7S8XXsGXZYa0Lwu+kGzC85QY
zYcxBvbZtNLpPGm1+V0vdO6i25/T1hpu8knQAqO5teCfPuFCupFZUPSoTgp957ixBlRwqLL7umqd
VRINzkUDVHCQLZGeSEuuPahOuk80aGvsHLW4WO3krkoKxkcFHWMV2t4VYsMZdc0JXvM1HttzpQRZ
YHAB2FwJA7Obp3xH7+oXQCAD8eRjvPNwkC6JSOz9yGlHVpPGCT9mVVvb3MkpfhGRE2wd/BokO11N
HO1UcDyn/Q68D5G4bxRzc2pD8gLcwm0/k8GC/dd7IckSo4dHqNYyMmvd5gLK7M0tHNT7Hv6shZoN
C0Nqat9WYjCey84d7hKTSKc61CNiTowpeg17HoR5tuuDm1mSZt803E2hQ4KpY3TPdaTJVT6aJAul
CM7AX4rw3Niy3DvzINZS0cS0mwLVaoglcYVfVj9rUxXceXj8GVqtd9MhBUT6jpceFw7c+cmbz2GJ
aHYIdAO/Xd/SRIdzMDFtRMu6JmorbL1+GwkxVIuAiiMxF3OycobEPrd2Z1xEHgz3oqCLVLmdWM6W
E+6zUlGup9NmnwZchG+Ky66nMbM4PxTvnWM3d5Kpkkp8P1r7DNMvngfvbMeGRgDN1UNTNQ/Yxkic
GtK8XhkiMFZGUBJKzo9ro+eRMIRHtG+smztNh3ba5WrY9wBQC8TMN1En5ZltdPyYouXf67lmItyG
qwALRrS03gQKD9wS6V41ul2uPIT9O1kSwiTs+NnLHOu5K21siRYAWc4ED05MKgU1HpcBh1xhlmra
giPHwDXkUbs38yZ4snRiB2PcF9sAeRaOpajbUvlB0BUosg8Gg2wQdEwA0mSineyanQiVU28pgrKv
OLp0FCBsKkYwtbV5XXYzLc3SjbOPsgw+6xZrWKSNWyOSKMHsOb7v6ExsO62cBAjuwoHYryVEd420
5PSotp+bJNdBfucKefKYbusxclboVOoz979bdBxocFar5BJNcb52K7d6DAeOTPYorX2ETumGiqm2
RPXo+jh/xhccZPEhmgOLp7rziGQPCVkeK6JQUj1bRXpFZaxGHSYKvXYWITmXM0o64tZox8Z61fpi
1r6lMwTGxVgXGo/KWKT7GdPmCTd46Ou1ru+6HApxHYP8q/Mcatgge6yJavRWVkdp1yx5vIO2f+/N
7kTW1rjAII0SRLMOGb5A32uyfifsyduWQTZec52s4pAphXO0m+oTNkS+Dsw0qA7K3pAHqKP1YdKj
a+e+1hlQ0qruIlFGWzYlw1IJ6q4TdfFdLXr7ue6FWmmDO7xrU+iyBygfmj6Pd3VRqsem9OYn+gju
YcKfcn0kjLMThTqTsDnp+5b2Hckcod0SOjdo1m0cNzS3Z0r+I/7nYzAV85Y86X6l60Hm29BC8Bfj
c9NnSQR4Dj/MjZpqgwrPXmmey9wqCh4IlI27unf2zVwZe7sPPNybXrsasQ/j7WGlYr1LdnrEcZIS
+F3WddM5tAbvELdz+tENlMaLwJpoPOYPAdK8ZS/1AUKprj5DOcH5U3i3QK0wihPQ9HU3F9iUmnuF
Bc1bFDYcO0V7/dOoQ0WGNN79Bilf04CXVvrBzVEpCWUnwYKR6uxtLoj1oK8uXpmKDyxhzqGBovJE
Y/hFmxrzIKbeokthdvnas2J1m9H7Pk4hk5pdVFd13jwwHOPizkCzDV1PcjbW8TNd2qK6HVF8bvQy
OlFyqm5jh5Z9FaDUv1pothavv7Y0vITamPtxn/f3CC2vWhptIPRdXcrIeqIiO95ogqJU3fYZrjly
HyPPobiJAmM21IlndVqGSKkWSAj3g0O0uSpLdQEjcNMYLACx0iF7576t5jfPMrF1jkRtwOv+7gWS
Ydq6xqqsCah0a5xFMoN9UDrZvRE7+N5r3A6FNYq9mmjosr/RlsJrmydE1s6BmSZfyYH4n6Iz0f1Q
unmb+7H4niYDzrfAjevLbMlxh/fYvDS5hojLHL27uPS8TVNAq/O8iNgTKnz1IPp7aTXBpdJj7Wzl
LpiESic+MzQmX1Wsc/bgGpukctGgxhX0gEKrVz1A1VU0wHwie9JYl0Nnvhuxm6+yyJlIYTBGa5G1
zaPN4nZSyViV+H2ktjP1DsUc1hZ94KkhTdZVNjneIEce3VHZ75OEmJuz8V1a2AZXNL/AJQZds+mm
tiLBxBnXRjG2a7d3Qed0hfL7dNxHngU/sOOR3htWe4pmsCwAWuxVgy1pnyQ5yeaFOmW4qBcVssQN
PO78rGnME27c2I8G+pSk1ocVGBVQ2Y6pQVNroQNYUCnjaFIrytgmoYaEklODCRa2NtyOOJnXBs5L
rIPmuJShA3u0YorDUDlvi1wDV2MSO04VCsN1XvOgRT2V/QqwW2UO5LhJWNnllMQbzazExxSl9gYl
GnqyxpjQMZHwEMbdfIB+M9+MbArytKreQ5toHxHX3xuKswvTnJLbmf0KZs/RPBYT2RtN78KzjS7a
zN5NjtGwSJpc3E9CXloq8ViFw2pZdBDeWBgQ2E10wVYkCDTv3jibL7Se2vcgmjxq7j2jqxCz3OV4
c+RaBEiAF0hFjRNKGg0Jj0XMk09cyUCwW1HvHDMzbnhiy52cTevkljWqY7AH8TfhNLTzcdmdgz4g
H2aarPEBxXX1GpdI2ku9iLYePsybrpFgkoo+OalsmA+uq2bEdmVsI+Bq8Gl2vazuLLPObxUqtRdp
RDWpdZYdbAaj6cn8nAlKWZr0NW/6sAInxCMKioMw7zerSIMte8LmyQrE1cnbzNNOixvzkTOxdYk9
u10HiVVBhXCSbIH+rR0XSem6N4NXiq2jiQx7Z95Wt32EVXNB8sEIOTDvu92snPLNsJXzwUIx76iI
9rrf2mF0g+dh3rQFIy+SbrfJqgGm4JgMK+S8AJZEX8hT6GVqlweYTGMjh5Gg943ACUlJ8hSl1klq
NYBDp5n3kaogbzeWY8CV1K9sBy+702Try5aNld2Z7iIq1WualCH5PU1/cMc8XjlRWy9Hmw5o2MfY
CkPr29jEoCs1+agIW1nmTv9R879WpIGzZywmJmnW6WMXpOZqBEt5uSavrCpYnW2JJrqq+24bAjU4
mqHIjn3YvqYdVL1Kdtp67NmNhxqb9YBB+9G3JvId1d85c7mB1M0ZphVPEyCTpT6k+7Czh1VPv2Pp
RpW29lRXUIu2TmPSxCfcDsNbatfpmVwP80t6pbwdQigXnp4QpZlTl52nOFyNhlBbtj+3Tj59n2RC
mHbch6eR5xW0VjessKTZe0da4R6Yn7ZKkff7MDKOo0KfRtet8evQLDalFs1n5JnpdnJ6+RSQpLyw
nQnXgwbb1tLbIzmrH8ydKXEMkbtVjrku6ggyhafWmeY9BbV6SMfpXrWElWFIJqkrnh7yAh9K3Vwx
N8PjSBl+2cSJ+VIOVH0LlTg3xhTkj9pYXbs6xtPc9S8EpOU3neXg7bRlsIQ0MZ/KEq9y1X0QiQEU
R8m3UcHyH9HM+52L8EvU0GkHlaB1x5j5KLRCHRM+265gv7uu5uSeEgO1WwR4Zjqk3zISWig0zxcq
CIY/xvXbFIs3OnPjItaMh3pklfQCxErsbCn0pggWrfS7luZgVSVBNoP2hY7KH+fiUojxpRiKfm2P
w42y0JUDqZiOlP21vd26YGVsA4AotIk5iPj4ObnFndSeZY9snx3gcegwZad96jDdVMnKg7NyMpKy
X1WzWezTkN1kK0oLorZLwcIkLNYNE6p4mlwgQqC8l4wB0c9iWpV2WO5m+ODLqO2OhtUX72PhTIgO
O9FTmZaz77HI+bTdxgctdNyDO/fedyqo5Na6VrjqMyIWhc5p3zPeBSsXQdTuglBsFOvFKbWUdaGg
CGqMvfCSMtDX1DqE0E6Y5FstwddaEHYZBB7juENAZHvfsQ3cz7XZQlPTT3HsHfq4/4KL8k7tcp0T
jEuNtAelr05xa3nHIg8OtA2GE5Wcc+QFm4wykEaOeFJhTjWFUivgLMWaCuETdISD5iWPTVwOJ7Oc
tLsySFzQA8WXjX2iq/UPS5t3oQefLpWc5ForPXddSdReB191Al2waqXEze8902APlq1ebfvcOpQp
y5zbeRCG3GYPQ2XRZCnb90Gz73sWyZQBsWBr+ZK6uDNrtHubEAU/fA5f4YalN22f0eEj307oSWtd
sQlM51JoFq4HN0JcmajOz9pMAdYZxmXlXgmEzfzFAJ/5mwn1fSE2gRrJELPULRl+cGe9fI8ep6QA
QONEhhuVaSSUxabPsv2ktd6x7LJxr4vuk/pcvuB+vIA0QSwRNcYDxolnZWjzbZmIl6Kpma6G5pvU
qtvCkp/KVM+V570NU/iVmO6xJ7otNBBiGN5XmMmdS491oWc6RG/VwgA2o7u5a1+johoOiMsYbaVB
/nzW7MLWrr/BEaAlJmV6aalCslcUwdFRBdl3GpbRLIQ/EgCX8dPM1hdaXXlbVryS2C6FYSOLfEBg
C1GRlY1qetOXaj82xqZGBaTykFOdZm+rcP7I53Fc8nYQBVTzIQmqF27mfZtH20IV59yNxhXEnzWa
CZbVbheHJE5CqKMikJL+nM1Rtc7ywr7k3dVZTGheMsh7bGjESlX9GrktUeFClOsi9hCBArxmbx4i
EaTmybEpcyBuXwNo1N7t7R0mcRpwcD89aDzwoRC3R/HTVUKuTdjzEae+2onBIgKFxlXDhmJT8Oi0
0BSwoK2DAblg3zvlln38rTZrJ56HDa9yZ8/JBbhHs5pn62wGya4dIWdObvachM1dT68uDgi5FWyk
varzi2R+LOdwgnOA3DNMqWY0ZnSrWLcWcTo96WO0J4jxYgKoCEJDbLI06gmz9nZRSPylG3dbqE/h
A/wpABF294JL88B5GId4rkzAIzLalkxlGLXowpeNw+iNIkrCRSkCGP+Z81rXOmfwFIVt66C2X2qp
Xt41Zf9IkVBuGtziezKixLKFTLAxUZUkKzdOIUMqWcNP7wrRrgFWO5QUKsfXqRMzI6MRGv05l9zC
FhUAGKjUzJ5nL6x3rlvNZJSPKr936ih6x5UgX6iMmfCQO/3G0zXVXVhMrG7vduT7ySasdNgJcTjj
D+e31B3NoFpOsRWkjBimb5quXb/WJUSuhVEmzQvt+MD3xoSfPRrIeyz4w6bObYVQoC3XaFY5fLc6
pTwVgyB0GgAzZBq4QbZLrAQwm9X0+rjJIxkOVNK8OF9QwGtCXwO6mK2UaZr1edCrUD+j/mkOqWLA
rJKhI1qM8oURXUoBLTMprZQ2LMrJaNG1KoS1wv5w3Sh91RINonwoA2ng1xN2SjZ9RTRtIdA4t5QE
Z3GaJOF4i6LGDbQMmzoDaj31D2WWhVTuPL0+95GrTYs0zEOCU4uSElPYwiOijMcT82p27FgOXuYi
UvCSdia3IxWVvWnxAZ6vkr5pM/VDvolMUe8tvKH3EgEVpnDLCaxtl3YTvOzBpElAW3WhDD7AvWEO
oXcApmf6TeyW0SdHOFjWJFFd6W6RrWRD7oGAgmTFaVQ/lm4d2ocSglyg88vv+ex5/TFqBtvdY31J
G5LmBsroV09gIyDz2f2L7oxVdJwKMuoZvbW3onzhkN3kBFnEnn0U0XBrAvqhUztn5rCwSpNKbFoP
wc6jR+LP03zFsSgbm0wdmdJHC2lvx3jusYFC2pi2YwTQb86LQrzreUodbR4t2Wy7LMLYkwSG0T+M
JYVwIZrJ24Qx39RWb22HAHurNNqPzlZVqd0qDrYHjF/5uAxj4T5JgxpQQdW9WxjG7LSbbO4/8iQP
b4KGAoNfKn4f9wZH0zabZqTKLkVF460CwgOaCn5yt8F12ZAbiu1iy2HF4LYjt/PnETkAonTCwo3s
7UrMN2YYyuMAhIqSuJdnMLEQjcv8hT5Bbd3FogzHU53lTsl8Y35Nqu+8JeX2qDqmbRsPPjeTiwZy
GuqzN5bJJzgKNa6tpCmzS2bVmj+4wAYOyRTP5mpmKYzu0J3olxIuV0MkgJDSp9NS9CsyjaxmXRVz
xoKvIT+Y1/PcjU9gMebgvsb42fmaGxKy7upORMSpgJ6oBo2ijT7VH0Q3lJSUGxoC7EHUXJ/BYaRy
oTdN/U2okOWbo3v2NDNt+4kHue9ZhfPgkIBgJmqd0lgZ/Kno00MG1i0lZ6FkFOheC7ukdBLv2wAK
tz5RZ3rs9Ov4GPAkvqqwyWdiCKXlbsbCZa6JC5hS+ACEfAKypUmmrFxUO2RR4eQPWVIvLb6Wx7mw
WPNlN1srB3bHN2E11mtv9e1ZG3rN2Ko41JHRWSlaMD0IUaSiy4/YSFX5LaJDQaqCI/F1ALHp9K3D
iDqE9Bl9yQIb8hxQt/Wvh5K1l7XbptIOsyAgb8jEXK+JDSFbGZl9QmxfEW+mTLk3nM7jRWlNDQG5
0dBSMMfmx+NlYoV6HppgTDfmkAokDU1E3NNA/SYjXKRFL47ovq2OelXVnLYSOwNJmOLorSk9SjPz
oz7BkuvSdhkWBYhIPKt512PF7Kp2ASAjD45s9twWrLhtf6IMRMKLzYaVKOPwir/R8bK3zMrNaVno
evURkQtikJFUkMFmIzb8suZQXrQKaMvC4WJ3HkiYam0480wpD1fJHdyBURwSBf/kQPm3tNmqlvGl
NE3i4LpB8/p9zrv2IJHBpspFS8EgCWCcmF4R3Zq97vgR2KthYRQOaEMVGhoR4XqUaHBdaoAxcMGh
MWJoBMuuKk9dQw7SueO1Ss3z1s1IreYLGlSyzGsmCgSwsc/zt/SCYAL8J9XOmCfiSjVhX9jSNRut
aPOjLLrkaoENl+xuNnNUtg/M+wY3rU0+AephmxibAL49ASBBV9qRD47jSVbZaWbjUxsp597Ynnam
HGtfA/iwLGa7XxbVmN9yN0lpb6ZvIDPRBAXTrVP0EJ4zagBBqbdLrTPeKaiS8Vu0zyy1+RHyyjaa
InOd2Nr3rpgtmgPytmUHBtONyaKkOwjRWG3k0NB5AWUEl2I4jOzi/H6wg2NpG/fwXhROE3dnhvix
UwsigwX2DiSJvkgxlkUz27YINWvh4IUUo38VfE+cBerUAMqMMzxMq/Vcdh6WiRwXpxTE8yAiXfP9
GQ+zNYRLXLsPMKQIQqkoCRQhTleNaYwC28oZ+3Ylwtx9howBd6+CY41MQkAoRKdTFpO+amp0YgxU
ZsQcWNmpLub8HMd1/IwZ8wdVs8mOJfFyD1ZP5Es0hY+qMuO1M5VPHkfMIVh61gDwBWMoDpgymSx1
dgPHzSIOVDbR81UAZYaCe4ms1cOYnRbEGRRyvCkx8u7nglpqSyVg07bWKgqDcWHJ7OB0wy3pIj5U
thtzLrcceXc4CotVZWK/aYR2w+4eZ1lR4D5V9W0QYIV0U0eALUXCu8RsM6Ch9+6IjsOU6Q7r1pjx
B2MoRL0UL7VIXjrBgdQjPGuN8DvE+aZzXjDTtzlpnHUOLvJe9Gm1KMvxylCf9A31SkEC4nzoRpFu
8uQHbgOs6cKGcbaomtCmwjGD8IqxL/nhFBEKHYbJTeVxZovqdhOKMrlVYMTCSrI90Sdk29lK43iz
K+LkGaeqP8AC3XKOYUsesGvZe4nLEUV2xRPF3uFVjwtOAe1VIerGz1oZpYfcSL8j44nu8HUSa5HX
y7bBhwlom7rfIJqNXYcrwyOCvpr13YQkYqEXrE4iuKvlMK4ENnMYjv28gTLRfXpO8CHTiC11riYy
Y6lsZkhu0quJfgANdUZWwSkCr90xy1PtWjEFq9iQCK4Z49oUlF10i70Pwtj5g5kJQChN11e7KuRR
WbVYZ43j1+xFCJOISduJxm8BC1U3RgW5TdlGl+HrdDUENi2MJ0kfzTKHR5DWFad9uEv40zS8jkBF
zZiKeWtOr+44p0csg2D1E/PT0BV7VKPIL66cqby7ERBRWrGroKEz1o8jYC03eXUUaezUkyna6R0t
Rou0Hp0UpyXosXvqXh+ZVrOpGEeXU1LS+s40nyL4FbsS/aRmOiMLPjoImojs3AUAqiLVnY1pUIaZ
rC01Y21ZjOb3pG+iTUwISJ9+pbl+rHPvHfatxlwOERUEANuVMK8foKjRrJLx1pPaCsLUuhNEUkht
Pyn7Rvf41hvdzXZTYcC7ioJbpfdvSXJf2MklxVC4qjwTp3V+gBZHFnvb+1Oi3ehhqW1VS3ROZ6g3
p8YJWIY0ypPxuY3z/mxVltpoqMtpZzswuEg6cJytITo4CMVjXxjbHramylr5Hoj2WxhH7WMmbJ/6
FpvV1HtHMjyuFJNQ3dovNbzAVZyHa2ExZKNgXLO/3k+ZQXqp60UQVa1LWNrZRUGxpa2BuQ/cnkZb
ZLyQtzYvg16RK+MNq8aR1F6gy8T4F82FSExIfCax57UY8ap4a3ug39c4eoj/TLdOVuzdqG4cLrod
X2wre3SJbIkSM/a1Uu3mKwWjM/ttMPakv0Nz8FRExoyWnAko4qhNqFPRRnvQA36Qlq8Gu8C00ppF
2+TvjSU3fYjbOsNORuUqjy4B+mmwu0+hU23wx6OHaG89URyIxrs48bCdXc+Pk2xrxO05KeCxN6JJ
TVBvDVugHqZeIjM/zOO9qZAcgF0jNxXOn1NLnbZJ8Ri57QZPbHBbZwMx0pO2nhtz33bpZ9Lr57So
Dl5vIrN388RPNOAc2GOOMHGpZLgktgIifJNjyvaBg/kKB7313QClt+ijiPABujMLeqmkRnNiW1YK
HCaVR31da+OAEt4Z7rwuNHBVEyHhyRbhhqwU7c8eSq9f6ebR7lp5bkwWMD3S5wCaQNAN01JipwUm
ghcdsojzO2ak+8Ec0RVPnBeZdPXE5JGaFec7GQUXTpbaZcjSxrdodXkpbywbqNCVrDVzb91lVvoE
fLBYRqiOti5+fC3HeYkDcWEzjZpzhVndXNIc5j3iBtaWEs4IRppgM7pRt6MS21/M2jCXaGO1m460
H6PJB2qUaQmb16qOuXLxaiQVMd3pgDIx2MwU9TlU4KQVaWduuqCHeNbkkGSb8dAa9TmW1hNr3AEu
pLPQr2C4OBOAmQtpb9OiZRAMprptjcG4qXplkV6HCsZNg2MSgo3u4i2nFIqsfbVJg3ITVTWy7PLt
ShlbVUkrlwK8tzm7Grjbetc6w1Fr6yNSjBOe9l3RZk8sSXTeYbOr4rEETuyP3VD8YKWGMPUC98N0
MTUuO7vVuxVNP+tzMI34lHh5cqTO6p1CCrv7CI4otDs2h37QW+aHbbChiyv1lXqsm/TQlK9ylNHg
Gd1bcCDNcpg4c6Mw8nxWH/c8UPw7KrdQy39fXfk/Sid/klteys/8vq0/P9vTa/n/gMhSvyoh/2eV
5UOXx038+mdR5Y+/+EPjK38jYA39u2HaaLnJCfgvVaXzm6VfzYkoI13hYHr8h6jS4Fd4XKSQqB1p
gpr/FFUaAlUlfh9sMNAof6QQ/AI4+yvg2dWX9WdFJZAs1zEQcGKsQcPp/UKRSkYTgy7OVzZuQn3P
kiHaz2bs+TgV+3tOrKw69TzeOLkYDvS5ms2f7tPN7xf6M5TsZ38ACmM+AZ+F9ANpY7+wfrGpdXY5
gTQ2y4VZROKmyOfuLeYAd+/VbEz+zUshp8bD50A8sIGQiV+0o0oLzLEZKK8Z5IU8YLC3mWTJBalk
5v3Np/pvNxWxPp8KoSzlbhey5i+afQokdT162YKjcrxgIxBri9RjSsGgYBXrmUs+2L2r5HoKI+8T
gf9k/I1dSjJ2fv5i+ZSIWMibcFwGHtbXn0w0TdyFAxBntZiDPim2sJujZmnlWWf5lTtq5sIJZX/f
OFP2YoWmzhLD1PpkZGYL1aly2P4NhBiv8qGm4fnX38TVsvDTmEMkzPAliPOai4nD4ee3FlMblrNd
poscveap1JJ+r6lK/Y0DUv/ZMcbYMjEi4fkVJq5AzD2/jK2qS0qPrfoVZ5FzvLSpSNHX6Gf4OVat
ixeHCutFdRpdQNubtXkzjgaUlmt+wdeAgjC6rXQR3cQO+q1l19JxXyYk+z301J44uVle9thCf+vA
iLtauOzLNtqkXpaflee0xqIODaffoMmzCEKLjB6ubFKa7399K3/9jLqwXQODgCTdG6j9r5m+ro77
ioeMlnQHO9lOhbuueNwWwB/YibXRcPPX15P/4oLkcZAYKbgg8TbXYfcnO1jo0a51Czr2MhIb08qI
2zBsH2+RrwfpdzeoQbhYqFHAyhbmyyDsvXBB4rMrAhl0ok+4rBrUxn/9rpgMfxpQ3IVroRPbJ9J0
7Gq/fNOOpQlL60HfRAiO7ktmMhSg0ydJJ+4B6MAVaNZky7++5q+DWMeUYelc8vqE87T/8nzNPYEI
ITxFsBhusYt0ka7zrOn/hn73r66Ct5YLeejrTeOXq3Sx5TaJDiZ5VGQJDl3drgK7sf/m/v2rq7AK
mHyxBNggrv/5S51G+CR9zlUqmqs7CePFLzwn+5u4639xFdY4l3WNqrrJevfzVSovVxp6Qp7HuHpV
eFa/y6o2P/7ma/lvjz0+f3Y8Lm5kwVwvrnk7fx6ho0RZK3vrvfauvRRq59b/Ye9MluNG1iz9LrVu
pMExY1G9iDmCs0iKojYwUgNmwN0xOICn7w+ZWdWSbrXSattWm2t5ZRKDEQE43M9/znfKU5AvsfwW
iApLpLTTF9A5+LZTz7OcXVUuob9nMUwtLE9sy3DBuy3NdPkK9B7sMmxvXfA/3akLaHTaTgsGtnPv
9chr4C6AVThYMxBuurDyH4CIq+qK/l2KIlOHtu1bDzu5JPnvM61zMfksuDKTYjh1bkEVbqMzqqfD
rPHuFixsHJErade7ZMiKE5Ri/GCqAXm7GflCFEqvTxMska7pvfdFWeB9MzgfMEUXKTeWNOmdxBh2
mmaNFGr5MJhgzIRWd11l9bB8GFy12M9Ji9vxOHIxLXsTC42vCGQ5nrZ6iUC0BUV9CnN22tRfcJbe
rf5wFJLQoUu3h7ps7VZeSn1Q0o/S40wO+MWW1lgDqk7S/lAn0r9rFKOX/Uy/w3BJSFZQVNf4rUD1
g5TDIBze/c4AnZ93PrylbuclInuKggU6W+9nsThYcwwaUHhzYraqcCJ1dHoMJbuk1d6wsV1l8fiG
XiT2cMkgy3UjDARbdLQNpUvVumfSdHw+ZecvZ6Qli3/TpfbnFpx3uae4gxMJI3RLHcQEhYjYwfoJ
+iAP+/2MRvLQTxPPvZxn9i1tKXrapHykSCeyjzq+jNnCYlIs4+sEPOubNu7Y7cO0KDmZ8ts/61Fz
EVSe90H0M+wGfpjOSAiLgOrrcqwnvI+TBCtTJstL6eSzfTO1RdbvxUTi4RAT8TjMXk1PmNOxCF+c
aF57h9FJq3trpMDiIEqnBKrP3AAlE1vPJ6FjGoUsqTiGy0rXr5E71u8JnjaOTl6Y5zfzn/2YxXrY
27JyO9NmDDXyAhvA5pslIXnv+ymvrhhDc+6B4lU4u86u1VfHSte2VV14J6Av1bxLFWSdLUgivCtL
ht+kZShMJZBaZkGdooU+hv8PgWVUVcVg1q01pbvad110ysnF6NVGFvyoPsaTTNJkOGThhHAoqeYx
OKdMcTHWUL6rmccYp8ZU9BsZeNA/J/I/2JVaq3W3SdPx6M7Rud/mEAnlFKiKiloMmc57NJVTh77T
Unapa7Y7QEvr/rZGTw5xwQXtAZtvVu9FWbrXyMLzeO9XMfI1lv+GyAWV6lRGKB1NW7uohLsjOBAm
h3EG17RPG4nz1mfIgqN1kRasSjfyGJ7O5FPvh7FzXgNLSckUbE6TZ4Gkl1/Al+eXxVYjwC2agxTd
L2ODV4zxQ7DNDbRrNG5rei1MZ3XbcmQigkErFOOhi7vmMxNZ8+BmVYY85qDQ9vvIKJ9gS5n4xcHr
+iDYy1EKCjJaMPLHrASyi8l96VHlMKm1uzwVoBaxR4fuKWqGBTBXXGWPFs00HKnDhn5kMgFUIBDJ
Fti9MDFT04meEGymJQ6px210dKUkc2KMFnXcbDFCNbdVR6EPmmALv2sytbfcO9EQ0TPmKO+rXbiJ
OHrTjLHWXpz0ZQUjim1Db9jXHIPBjQOWoN270uZBPUxxATsp7qwtJidJ+a0KUMnD5CYp8NMgrzRg
leAxItJPlVKnvMLnhsCkKTwY/SZ4zF1NyiBitrML7Mq7KeWaXVBJCAsiwIWb7hgagHrFORFfHAbp
+gbdn+0SWCHtnh1bJo9euPCOx9pNv8bpIG4tbwkVhe3teraOqs7eOV48LEd6qCgYoyLCqHsck0tw
RjDH59xg2Q62QTBXIKAgh71pP0JyqAl9bL22DDGckhf6KOBRtnvJcoZuQXZoUzWZi4M2jrphCwu6
3qYwzDbMVsUdyWZMdNLyO8PQgQffJnX8GoeQJxjidbV7HWC1vGow7C58ELF8qGrllAfm44HCD0NM
a7uEKEUbpxApPK6o6IMNlafWd+6N7tMMQvWtlfiGN9AjXX8T1iAhtuPUE1YSmSS5HUaJGjdmSucS
vcXivIiPi2kSxjqAlZMMMU17lN1jtRij7tCGY4/I2OGD3lppbd2j+xKmt41lkTzhNb94OLoTpN02
B9YB4XPAc1dre0/uwuAVcN30U8HTq6Eg2cnEFuqlIm3VojqlSU21dT3M7WMSrB03eB4yLpxqyJ/K
foqeGe4m32sYVTg7FFv4a45bU7SB3ZI362gq/d5FY+ad6RGqP85s8WJqVTtqsLKJC3MT5IkLVMdK
V4phovUNFRndtcWtrTCohPI+kIFhS5mMzjNMtj6iUKuOXpdeUbBlVc0zEHFPbEsUNuqlbEdCZm4b
e9yB6ZznPSK7CyBDFtV0EiCxyuNsZk35DR8INL2wNRfSA3gGswijI6uMMl9q2J58EySBwIMnyKJ8
B4rKIAYs2NtrKpcSphjQAluxMIIqfQbdOmns5gT51KLnduDypU3eCul9w0HGbRXTgwcToFH1rbcI
ANlBXE4E3oZcA9Gr9GyJwyTtML1fx57ToyU8Wja3Igj78NLyZwACZ+bEEe6PcOYuk6yNGUbXpmGJ
OrSOm7Dezp37fcCRUBOaTKOmJouSB0G9+3PP93e49m8V4S9R4z8zur/83//9/6fuFMBL+H/LTrsi
f2+HPv9Rd1r/xV+yk+cS2cXCZnscGzgf/t8wLynxMBQuolPMThzxhVPFf8C0nD9C0r2cAbyAkw3E
5v8M8wr7jxgSiojjCB1lxWb8d8K8vxwGXCLl8HowTvKT4EQ5vxw54pY9BWFVB0+ySU+EaPpdEdb/
JMT8l68SuYRIBKdDNLafzwKqYN9v8M9votKbr1Nmsh8r5OZ/0DMA0fBzflA0XI/3gyjn8fk4zP/j
XwQfONm5CwIVa9LQe5SQZXoWO9Jg0X00DFGHySX0dqqM4CNPJO63qQTIvIu9sb+XcdBBoh6H5qmh
wibYww0U7Q3jbMe9qNL2RowHemKoie/DMKJpc8yxfRIDcG6GCQ3Zd4azV4gkPy3LNBxFuHgZM4oe
aYJUB9NpfpWxk3ich4TZN4lVhQFDugkEzgIRfPUWPIC+8JuTPYwk+8nQBWKPed794sVLF53o5RTH
MHExv1UkJWb8omVxR6WzhmnMOOfKhK7/wQc8m9/Z7YR9nGgUW4CgKJ/HkRDoHqQvJyFyuxVQUEVk
yCp4ChwVde713gzrHNabqHPHqeqDWikRtqNdAQwxZEIdUVmmdSY8FuAJde80JVnysTH9GG19UJek
NDiDy31exUlxHOpAVwSkmZFdURmJAtYjfDY01s3pmRDJ0l8bHz/bm9f6hE6DDkDVx0Z78koXi6dO
JPTm+yS3a81kgo09PfIzUbDQwX6HqNOotwIC4VtHVdZzE2n5nb1CQAoOJ9rndHRAxNiD/wULsfvd
QwBrXq0wWdRWVhP0W9FAbzjFGeNJQkMWMwWxCGPAmhtZnKRD2doHYg6YJkmVIBmlKurUFSVSOtrU
wIDo/xLB4HzuteU1u9aZeP71Tu+le4+HnHO0YyWx06PzFpsFxi85HRva1llzwM8P8JXscOumRU8R
bJkK84mtWg/r2S8beVKSeSQGlfF/elCwbp+//vu/oWL8bn1+Tt+ar28/rs5//oO/lmfX/wPVHbEi
8txV+Kb892/WghP/QUCEXUCAqZJ8O2rW36uz9werOB4i6oJXqT5c5b6OJ0D27/9miT9W5B6rM98h
dlCoVf+d5Znl66clLRJoWvSpCJ/fg2Qio4ifl05TMfJElfqg0IIbzMN9ZDECxG+FEWuybuZUP6rA
YGux6HnSGC1858Zv3RjyXdVmrxaBu4kNsOFC1HSjYRFxBuSXbBZhSuMaoyp466z9mw5vG4gQHyDH
LisW84lmT38+m6iYw02U4j3CqpMnT2PfM692qCREF8Cg+TYHdcq5PF2HicqzIawf3czuDcuHWMbk
gbgSIAeGiqbpxAGSekMUHN6h9o5ZIqVDbULVq/kRS3lWXaWgJLZqDGq2P76Z+VWNzOuAYWORP2qK
3vXR1g7bXyaT3JimIxG1p5puSvFL9irb2mONgSVno//J0HhLTmdsbMRhh8YskAVJ8d0mZftJBbm6
LfECU1vlJDMVh3nawAzssOpxmqyob+fUqtXB9pwp3swaYAdubcSFjWNDf97XHVmnFVY6HhMW2C9F
OOFd1Hiqc8LhfSUOI3yoz27hqGc50MWYRWmrD9GSqHDfpjy/NoY6hyOjTz4P1hcZXxU5z+qjriKR
vw4s3V/8pMDlXi1q6V5yY0z86tiWfC2mqix3Reo6zm5GWYAaITyzn/raf2nIqb6F9M9bG1jlMzvk
GnV8a3vYMLaWrFi7jF/sMJL38NbrhthYWbvltQ5FXUEg1jggVagw83B0bMkSLzHRfFZQvUMG88lH
WBNtbbU3L9ecfx0eqKbGFOK6kzfBpYdHsMG+PFHm3HXE2rC/JWB+Q/qRGYY3ERW2xSKGQ1ljYtpa
jRUwE41H2JiB74F5dtVM7eQ8+Rzxaoo1KaagFCBmyWYrS5lcl30TdWNZrPQLZZPsuSivMsmIcyUy
a9lKnPoQmTpjolsC0jmKSWxR8k5FWp/dNG5RvgvZiPuJTur6WE0WuOCuN85mjJss349dMD7ldeh8
MBjvjUt/do3val/m3AHdlhE6ffCbrCpV8gqjOK6+p7UifbBh37EMZ8ziXB04r6cSBvfgB9F29deW
N1ZVRl/SaDAhWubkdUfqMWby1mKc7yoKuIN9uiDN3HRjnXycXOJ7VxwlOo98ml3ED8OUx1Ryys6h
JIgGw6fQSYSbbqok97qDM9p+deb4KvzzMnfzES96/570WfhEk5jpt0tXV4RDQmQdK6h65LGIeQsc
dx59e4qhp5MjnRQkxhDnPLH86Taa8oBTTsnjkJIVbY51lC5PxnReuJmlE3/H6FvexpSBzTe49xXR
MNcJHnsnN682RRusUioe5r12suyjQb1NdpkTkgwIPbUfOlAvq9WAiMgKWyfLUyj1oTUupyGq/wJ/
X0SNfPV9+mU3nRrdV6oOihdV0xy1ravJxS9aBiHVL4kd3JvA4RLzFfCtapJ+uutiv3xO48RLbgtZ
kKUjwltddItz/LjMXKmHKgrp960sog5bIbO6PIq+n7/L1m2m7tofwmEMDhh8W2aiSWPqD3YW5hhr
ZGnekqFq7xCZCZynYbYg7S4gAXYQBOubYvAw209Zx+rm0rl3B0udbD4tOEYd/LjBSeEnFMts2S4V
Nj86x03YeFnRPXh2FlgUNnurFhihWXGijkS3ozWlLk6cL/g5AMT1+HmiYw50/0gXAP0ZSW7e46jw
+kPQZ9MXxZL+yfXj8N1uavEhIIB3cOlnZi9GZU933/rSw9/WkT8/od8lOGIpRv3iI7j5uzZcSnOJ
etMO+IS7tayxKjhVusko2XQqErsiJjO/93HDUj8JfhBEhB5RvYpyWD73SDzFJoxxtVCHS0R+5wRL
B/AfJulAy7WLvu2QM0mxga+WYgM0ZtlSZthf4X0l0Urfi/kosR+S6/Hpb3bXj2Dj+1gqiYUJtuj/
c2b9a1PE0Pt3m6Jz/1bNP+6J/vz7fzsl1go4QFI2Exworv56mP2LPxX8wYhzxS6zIWJ7EwhOcv+x
KQr/gCDisBsS7KQ4t7KR+ntTxB7LY54FupcBocu19986sv4yZbSBoPmBh32A3893wj/x0D+MPlu/
VksfR86GLm5zVYT2G55hsa0AB53gyGNE8kX2D/M/fvcfD5ZYPHjTHF455HAud1bryI/DLLQuDyUN
M6jnWuFHRgv1t8J2tTplRewz9W1CUt4VITBanhfRfuqbOPn+w9fzt7jyo0Xjl7fNrxADBSMx4rkc
/Rkm//wrLPHsICEFdPWYaLoH7swrIro/sGVkYcB6CV1qpgzp96/665yZd8y3xkkaB0MQ4lz8+VVp
tci4damUabyouHLxCyw7xLXiuaaO/hXk/yj+UpF+qgL88X3+ixVl3e8i9tlsKdZD/K8bXmulEpds
E5Ysj+8mBk9yl07ut5gtmLv//bv7RS9wnNUcwqQajB9yLVf2z++u0WpdagrE2bikJxvxv7Qe2l4u
zfvvX+i/+vJ8PskIAjT07F9nrhmNE55G0kbCb8t3309YPFEH+AOacpk7MuD4muRAi/7hDQqxAgp/
vHRXO1HIrNdDeeLjdFZK4Y+XLs6EUntkyTd40Tsyf2zoKeSy+GZ3HNPjYTfSEhZctzAL5G1RRG14
txjAGxtco426KhrL1xc3caqVI6RhcSQ4SydgKku+nL3E6D3ypPNVsMFOdgVk2opeEdptDkUVzvYr
YWDbPUmqleTFRltudz6B5WYfqnHalXQ4u2RoaYtlpOfIlzQd5q/WWLiKLYtNXWDJSXqThN34aSyL
bKR5I6cYzYkzo++L2ZaPQVFgqhupog4u3MXcCj4VHe65WmLvk49cnB6tKMhmfrXJDNgE+H7oN+Ny
nxhv5NhFKU0ZcT37woI4Ec+lKbY4P/N5Jxadh1fZOCJk7PqwQjVytPbMGbVkqj90nIYcsgJjfKxh
nz8UmRB3TgqRbcv1bb/WtU3EhK3Ajl2puQHLQDW9DsZgE7gm/FQ3NYMdjltee5+YsCUZX7WT9Ugi
cCa7aNyhuraXxEY0C4qpOIpMlK80QAQvYO+TfeNoUBu+rOVrRNgNrFRk3oeOwh2eliVej78up9bk
MRnhcHbqd7vtcKN4yudNA5zNgOBZ3IDb3qIo6mSXFn+u3SwGo0Oz2SbHihxuljnFmgzs6nFMytA/
uA1e9W0SpP0+lRQlLYOhNHpjlYRK7/N5HjEz1RGvmZBVe7V9aloC5ofN1u1c70+P9HIp8r69LbvO
8i64H/OnkChDfiCmapr9zFD+CzNCFW2mXIEIL63KCY6Ti19/qxZyG9CO66ZkXoPIs2RbeEguRtjC
Gs3XyNWTcC9xrIpmoQBosfFO2zC0Dr3XDfV2UHnR3dd2K9mjFvxnadFyj/1VsYnu88rJU4axedve
8dJ0zB10kjTlnmNyou/LTrjlvXIpVT4mcz3JBscB2HhCFy7Xl/Bru4N2oi3qvtq5bQbDaJ2m83sb
oY0Fk3bG6trnsucqDMjH21QR2d3gAoX66w+jReTjaQLaUO4yO+YnJ8sUgkvRZQRNcVvJFIzfRtAb
zCA/j5t0YHiShMFnpgv4TGeaEbqDDIPMetEq41NbspGr2c0X+YoQxvJpcVZbEw0D77qhkI5OHymj
h0Y2OUHRsVPdK8ARJC1GOu2OO6X1ieOF/bQf5nQV70aPf29hWbCPLbNidMVKc6vYEo7R1gN7XHwM
kV1L9uSerJ96CJHdXpN15ZLu8L7sixhb/64Iiu4pp4QlPys6E8lIzPgjvyB0FNSITENnH5tQNd/6
zsq/V1rEH6j0lj6nAB4MxdCK/uALcSlh3R2sdIk+ElqgZcf4nfdEJCK8bQdh36i5OmXY25Wd0xXh
MBUD9bhzxtljax0ecYqcKweKGAg1QuUIeocl9Z+JfI0nP+W76pnouFRfb5GFw3tqBqp75ZOfHuoo
t9c43HTlliL5OC7RoPelA3zxIXAQkN36O7xj02/afPKPNt7/87CMTbzBQ8LHn7u3GatxtWVabh4b
wUpY5U771akTLOmTHTxULa1goCZwgfsvYxEDL2oybzcs4qOM2m81X/QNI3hFyEyccJ0jbSuZnMNm
eCdNeecidO0dOGw7O7EerQJ7lMFiuIvXbyaeVwJDpC56ptXdmp5N3h9lb2eHLqM/ktaL8AZrDNjr
cTxSFUEuPRegJog0B0N7SzM2KyvVwqQmhzSn2Dr7GMELy2HTk453+n3YRmgKRS4/QYV3Oah9JDp2
hWqGpCLSy7BER3hy6gIAYKeD0jvPMQF7ndACxKzP83gYuPB80rarDqlYaHNNMDsot7+i5oYFbCg+
8PSCatVyu6ZefXEkS2ixRAeWKf9lCecnF4415+xUfQ+7gdg2RypCP4A2xs9gdNqtbsjfKAVrwgmA
R4vSkKyLtaYSyD0OebBZ4ghw4bBD/f9KouVsierU5CubDPTAa1JqotEJhVNNZmw8m3ZzkMK6dor0
yaWUhz0qY4GYKeaCMwnWRUTeazfn2ES2ZsFnYRPGBWsYw6xye3WDrHWhJzO+ZTLwYMuR+XLN1ZPE
wwtZ/we7yGhB6PLrPvZPY0SILy7TWyfHSM6wnhG1VxxTCEl7tyQOhdX8E0ungfZTHnTfqOmBkxRd
aSXkNUvG78RpyCmQTiyarTcGNltK1sIN95F5iCOCBoJ1Zu+b6kHoxSoYYdgYFvqup840mps30y8s
Q9DJaoBEE7UM+UIRwKZQo9oTTTHHUTT+yXBgf57txGBImlJ8A6j4QKC8IP0Uz8g0xHu7YWOJIZco
A0N50ckkn5o+pOxR1enn2JKSAX4IM2NPM/o1q8R8p9f5SVv50acwasTFo2D9LaOwSRzqbF52Q12U
GIckn9akU07neM7SoEQ30gWSyH6gleipk4OFQoPFmqP94ln7zmABSHg23IA2IHI3pEu6s6exe52y
Xpw0R//P1JuBg2grqOWccHgklONKcZkDAKjxm+2rak/vvEf/ed5WiAkibYN30j29uKacHTtrRIrN
RojlUMMUf5RHGWCaMP0QbNPFyu6USKfvscopZm3pqaJK1spf/EguTLATPNIKx166G0gj2IxlgJDt
IawF464LoNYiSVb4Ivgaoxd8Mhhs8tQM28bJMKI2dmk/QOOYzM4iekOVlkkgPhSddVsvGc6EROrw
iIcEQtuoszu4JN0xcUz4HhOUOC22sS9RWTIBClOwgF3fr2AOUiJUk1Hrx3Ydfn2Ov4h4tWI3EfuM
1f21InhYXOY6Vqlu6HjIt1U2MrtnLC8Pvi7Vo1LzcnL402kbMTI/U9Lm7KToSp7waTp+ERGkALcr
xCclhVux+q3V8Y03Qf/EQA3dsC28T90QjGB+ht45pKNFJK5Wuf0xNDj2IMMjBKv+lHi6PtvACRHB
LZaXtgPK6KfGu8FtFV5Sp24foyl8wcli7+BBCSzjY3cqB0mOk3kmaVoaJ1kCjwhSpYPUZYknVBxn
z+OUSGiC/r6s1ToxnPCHnNrDk8daeeppzTvnblsdEjbprHyMrpjudFehsvSxGdyYjQ0Axl6v6bkc
1OnIvvph0IPhoaSCKzxi3yd7opKwWtdbFeHwpc9UU5Bbh8Q24zYVNygv9iXoBlDeyJ01qIgiZ9TH
SO8LsnJX7wssTucoxiW0TPFhgLJ8DEtNHxAdoKsXyaUp+0NvaXZTKeTBo7AWUmxtYb3PVZd9snVH
xQh+lurMODsG9joKKi0luJ/YqvG06IDMDlnA7QSr6RuPT2SaiAa5Y2gmfZkzDhARBp+tazAw1rNP
TqigCHDD88Y/Ao+c2eNmejgtYqyONHkM0VZ2ud71bgjtqMunS0LJyKFwlv4ZS4oFzrWw5lOBMnrV
M0U71I5xX8lQ82j0WlpYt04fxMPVGCz9XdnFKEr4U72DrINAU29kScoqOdQ+RqOKblyUb7Yu1fgB
1QPA+gLG9wjQECEholEaoM/AMo2/EjhiZXfTk7EFCSdGdtn3oIYQsSkwf39OQ+FvOx3QWE1EixmG
p6U5DFYlcmYVdnyUwGDpTKWXBZWc6kHljvM7LhtZHGLYKtBjA2e6C4wVuZCcYBOegt7HLDQVaQv0
cfEfKoRGH3ooJXpHPerwkmE5f3KZ62+zqu4uoGOnS7OiZDvqFPZVWHyRqhfgV3sxXvst7iQILpl6
sKbZXAq/STYEPKq9k/fNpgT1Rp1eagQ8vi6hP3BkUW8t8mcbnJHFvCXJRfh9ZGeT3mV8/enGSPTt
uUA62YDJLjeup+r86Ayhg0E0FScM7G/A5uYPedBX5cGYovOhSlOb4PWyujG0CZ/B1KTXQwZmZhjz
j0mQ5Ves6uIKoJ1/O+bwhzSr5jGOFNXjg5/cYOSlGcg0kD6j3OKZn+bPvlHNlqFFRtTPyW5GZKBd
V7geMdFFvpDs6cg9VuMDmWBCx230XLiVOtszcw+fYrtnCnq6wyKnfN/bKVl6r2lPieMQIWUNkphm
B1XRJIg5UEaOuSl7jIcEEchSt3nOpn7hah7gnzaemj6AmAyOfmOzxchbleldViXdAJ9Q6302wyFm
aCjkJudhDx1HwV9tRre/tinqPqyK3AUIKO5KbhnrpGpwzS5Bls1qr5C8aM5mUMayzbe0jPgfAzLF
WDA5YxfUAO8Gv3d4iC/deoIUcEEr3nDZC1AgUxAcas9xbqgVDz+mybx8L2KLrpHetpe72tZ3HBY7
YB38tvu4Gj1GaZUYYSZZ5XbqrSGm3pdtoRX0rQ1wEL+pXUQe35bMsanq5UOvC3/XN+zij5WxynsE
+pHeTi8t+au9ZAFL/TiFyeeK7DJUpp22OpzoDie2xwinymnGXuZ9PXiSqEbu6YPBldrD/gpcIAR4
DLggOVLiczAhtFaOkWT7cJKCoEg2KoDrIVtueWwu3nswD/4jnq7lUnVdAPZt6BKGfIM37+25WAFV
HCZg5GiKK/dFa5e7ic6EFxdYwCt0XRQv7bkfhDuovY999EzbQ35ppO1yQXZV/TSYDntmAF56XvP4
8XefpeiJgNc3xqE8dfF/B8wbO/qA+OZjny6VxHkBg6speimk+0XTwr1zex5wbAMqzppTNnEW7UsJ
NNgpz53OxwNIQwUnv4rSvYJevaWQDahEilmCdL2HlznH1OWskAFPD+7O8ofuhYdbfe6Mdm+HZepP
2sKKuoH0JZ3tZJrqMQY1dlORsXmilbm89WYoDKRmFj796Crka7kkhS4Pyp0nbMRBibMwYI3nQWGX
xVeMpt1hxOXnfpkHt3yraqtebdnhO9P66SJ9KY9F07RnW8c5qJJYFwJ7bJlT7Vmn5qHX+EA38E/r
6cyUy39cQuOMeC765qUf+dK3LevYNeAQBE5OzjkHPjZTV+Ws7OqwMLyydwMVUEdHEYwH0l3mD4XD
8WeflE7wuRJpNWzRZ+pshym4Y147M2Y6hU65iAOs1fDdSDy71xQOM7qJZtppzrRRN2/EidSbbdXL
80RzDw6hlrEhtxH7Uj49rCI3xlsTR2NZ1t5VWc7mUBdR9oJqyOaHZ6i9nDQ7zu9szmg9BiHO7IrI
WX7jdHY64FHlFptcmFMoUbTaw3xPr8LcTRhrhU88v6HZ26Zrv5ohtDMwJLHyubLm7q2kD+Jisoaj
d/KnluVXI/9d25Js9eKP2RlDZ/hAf8god6yW+jkvBwLpTuaCslPIKycYZvSE9bkk4xUtgG2EbZ6o
VA73ee1r9o+xyEB4R1TVVAIaq0789K0HscFKBm2EM1IyWugKk5FudR7cqHkZA6f2DxhhUdKsPkQF
KOdsSvci7LoeggRpamiJMCx2ikUdSSKj3mrb1yL/PK2FpluNFTvbgAhFd4rqzJm2jvaBs9Pl2Mtt
azL9hX/Npt8f2WrgeJevfWYlV00n6TqDflfKcs+pjR+C64HXt1Jlj4dKhuvQbu6qvdfV3jMDJEqO
PcVf4550uXjjceEecusC3fzPPy/+1Jj8VSdx8prQQpReUuhW8yYuAqc654lvr8NxwyQY8SaBzy63
NRrDcgI9M5VUKaejbO/qtODDcASOqZmMYbDUV1U8GoxvcjZITG4oIZUDuCutTTtBAroPlhgpBuC9
fG0IA2Q7SbHmtDVRwv+KonbqK+YqdvvsOg3wAo67bvWsxczXr8kQU+uXDTyFqA2f+QUno9zypiP0
p97rJkRuwaa6Sj1/yjZoVXxIjP2RfYZa59U1OJrc30FPS9p9XLumOGENBqka+EMxPUyJkq+EV/gB
jl/w8f2l47iS/fKVZWWwl0xn8x3AgePN0aXN34lbo8p950PUB1qFjdkmsRDzQQ2l5i31ncvP7/me
UFmlbNo7C4Eev2uPAH+ltKq71wo3JcuzTJb22catMj2wXKbFsaOXlEE6FckB03PWnpuayFThA7kr
hvJWsPTU1yP8sBc2/l3/sQmmRD+TRVloBmzDdn2gpUl/HGwvhB8fSX5a3WHkPmrT+tUtgTt+K9ya
Q3BG8rPUlqaOecsjHQpyoTtWFICz8QQtNmvJcAeUdh2jwE28rbFkM+xzqHfUA1ckijeOM5iJDZJO
j/ngtzwzqDm2AgAZWk/Ul0+Rwyk1Kk61Lw4lCcz6yUtg3mz+l41DBmnN80G1J5jiG3tOFh52ALLu
PNMISijazn/9/YDi1zkPIx5nrTvjRsdpjePp5ylBYVKyzrnLVeu46q5hwI4Zsh7hcuB/0vnBFUPd
b3//mv8SEePCBRdHXY1gI7hGKH9+UTbTmKrYPOEOwdSCUgdOCAqW840kAUFGSFcXb+4YE0ej1eB1
GLB9HGZElk1vSvUA2aGQ2xjvw75wmmEDsak+wBf1PyvDCHvnZ4ajsVokD/u5h93DwaWPnr3AGh9D
EqmHWChxoYMMBm9Mt/s/5WvXX/8HNyofpY1FDL8rqXLHZV7589tbLEcKHh8zRhiqKjnA6zNAS7Xr
XH+618YzNy6eKGpiU/X0+0/2X77NWLg4IVbrGuZhxqU/v7LiVhvzBibRWDhsLKFnnlGIs2+ZD7J9
EzMlLf7hu/yXnDP3HhNk4H3r0Bgzwi/WW00yfxhp/2SRqJLbxcPSvvGt+DIViy/JfsS0kJSKzhJ/
lBf8mhh99IQrysaXax2svoVzDx/SGf7hF/t1nMhXIJCOmUuvAX/Gpz9/FATgnFLxQMcp40z3UV1P
90Wm2S5qu2Bv8PvP/dd54vpiGAORMiMGbdxPP79YPCdB23ZQP8aY0BjeCWCna6Gbd/796/z6ppjy
MVMLxVrm5OBMXMfVP4zA53EpCu6plpuzQ1m30YqqvW6zcdgiZfBs+P3L/Xoh83KrCd1xmeKj+ce/
DIGb/8PdmSzHja3X+lUcd44K9E2EfQbZZzKZyZ6UJghKItG3e6N9en+gytdiUod5dezRnZyIcpWJ
BLCxm/9f61sDeQvMR8WsfFt4IqRBYkXC8jT9+QmTfiowHZAqgEdkJUb2WIvPfwARV9zRr9+SxphC
eKCbFm1/++e//+WOo06P+oQe0Iz9fdU8gqwblWVsmhL7IR2XI3sOs10qIijpDIQi+eLjPlSo8VQN
BT2nVikOqgEVE0kD8SCCsPAR3zhuuZR6AsjVIH5wygk2zIKYDb+lyIYBEs9j0EWcMUZ93PRGjHir
UMKhoPSbO4jU1EJXNyWAoHBhNZK5/2cLBiYfCy09g2kPahq0k3SZ5aQts7uN57hvxVc3GMzoImcj
qx9oOoDvV1JsKZs6laq8Sruel+iJXivuOVuwoNKloRNYxcjiVrJV+cNurvLkRUPSxapXo2np7bAZ
zorJ4rNMyKi4qPABXwcerq9ZBdYU2XRnOA2MBwW+aqda00pMkBDLe4uomQcpkYcaE8qOeS14DvBG
+isSoN1dBoovXpjSafaxmyD+MqDmzXnGEXsAn47CrpG27z8ie0jZmZBj+zBia712lEGymOomP8FK
fTpQOpX3dI/qiQU9dVo2ISha+3ETWsPQvFipyS668MJGue0xrUlgTS3LvWgsFK18TrG2KEY3ysjR
dfk7RkQlicSPKh9mkPf6bD7UmPMWieHyoKjTEBrQxzxLn8bNuPEFGVZbcJMs0NlQR/Tu3vYjVkXy
664vTKVf4YejlCpgl6kbqXVqdtE7XYYFLKooXzfeUFZLnKPTniUyuQg6dxEvCtFVpLEGYKuJ3tLe
HoLDTTuTnYpBU/BjR/b4MeTxNhRXsvfKL2KMJX0a0peoNHfeKkK19agbUOz1WKWvMShddfAliTRL
v0xwyvqK++wn/eUUSMCyksfDAb8FB8hUxIOy+7lL6+FeFrzY1pwp8HMWJpXNVw2y1vUQJDjcAnJm
rYWP8jPdcWzClvT5x3oiONA1m6mCLZTHtGuRjKi/n5w8O0lKQ8PDBKuFPX1A//Cae2Seck0f3xkR
z4fYbXiAn1/3dPJFnwJ4QXW4Pn4W/XQ3oXecD30XIWeaeszvgUJpeVFwuj3LXji9Em4xE+kTgZEG
a7xpnMyHTB65LXyNkANVpkdVFWI3wLItQOOlebnUzcL+ETlJ/0rsivbDUghGmeuxK55FCM9qqbgD
Zt6CJI0l/X3rIqETA6TV99JrJ2uN+zJ3sr3XUyWaRbSnHzz6d88Z+lO5KHz8oLOYKglTVjtQEIog
mi/0oG2f04gsOLxKXr8DFYbTVO+84Rmyu6hIJFaqeM8op1Rf2cW3TvpKtSbGo9/Sz87dq15z+OyH
qA6ip8JzMynnoVm5HikyipMZa+ftnAKkI1DmJQ0JWGKgv/2tpLYA706XvE7huyMU+GI0HdoSeats
ECkw+onSkQCzGgXytfl23vLqkv97/nZIVwz2Z5cZZyb3ymwH/kKQllF+UGXh3yTQUWiEjZ1Us11j
w2xfCleWKC6aLOPsoIuMv5mHhc4E5I1XgTBGWvGuSYN/LPn+Uvo0l1VLrNQKnCwDIu9i5Shoqd72
bwfqMKhJvaX39SMmbZtKReSpR2FlkhtB2kDtbmCyhSDYr60khRBpQFm+1fL2NQXKhsg5aQMm0MFV
8Tk7aKn2woqp/FmJKRdlXTbmBkAyzBKS6v3HKMxzZzXgitz0Y2A8iTLqHjCmRsznim2VOwzV1kVe
BzhYhzB2o2WOE3Vdx5PaS6K829DwQ5oeFT5TyYDok8yUvmvrCwE+YeGVnXXx89uyqLLUaMV8Jdn/
PFyDcsvFlzLsplflucytZRCxrv3876mou8GFGmFT20eyJqjeofTz1OMlWDiu3ZcbOYyeDYldKF8U
6tx3AJYSTuGm6o9fkRIAUdSIUqCSpFRUH9kurK3Bs1bd4HVylXq9Tx7LiInzEk61n67qTIpqSeM8
g+ffiQGGe49/bGEhilDmSAwZzD8lAyMuLqhuORlyaztzqfylA1MQZcQyRLLMN4IR8+3lxjVha/OS
BGnvohj6fv02w/yRwfH/s9hSm7nrnzsbl8FQyl9FotN//rdvxv6LI+PkT9E1gAHsD/9LI6qbf2HW
BneEUBE/3ht26W+NqKH9hdUDBBCsFo0y8JTb+7dGVCdNlyMEa4aG4hQelfMnvpnT7eKbapX9N1o7
XDPWB9miMhRaTauZQopJxhZw5CLdlRVTZwXjigJmFd398mB+I888XRPerohqjK0pPk/DPpEtlllI
C2vEU5MQlWGoxTrzozNHGe1UhfrzGhOgC6wKxPmTbT+0S4n22g3m5SLejg0AxYX96u+iTTQ79rMX
7nTW2N/r2Y5T8ZkThzYZQX/dgHNt9gUO74xlD+sjb+7dkSPVoFnkPlKw+nsojkjsJrnkRTnxEiC2
mOoh04t5Nrx+/lg/XhfhMKPMQjLnsMCfHnWipiHwCaDJPJcGsZbFWqm1A4DeC/aSFhnHfVxe66lF
Hebr51eeFvF3N+wit+UQZZh4U9jFnDxsdqVFMAx6Mi9oKZK1U9Ohdcpl2rZ3hWEQ9KnRQ/78kh9G
LZf0XFfnEaO700+VzRFmyyxouKQoh2+i79udE7tyxmb4ChL9fY2D9wYvQHJm4/Sby2I/ho3nItum
tHYydFE6VA7o3HAifLACsj58S/xGLAF4b4ETLwxvZ9Jv+f75zX74YKYUY6Tg4I7wfX54sZXmKlUy
sHamCljLeaPJ9HFIXVDwn19nOuCfvEcGkG7rlCU4QZ5u1uwgtWtR0azyKcpXBXZ6ANIwSC/wm515
kKfHctO1VI1qCxUAy2ZOPBkydtBS56LlT1CUnHHM7HUmm/HMRT4+t+ki07aTjt80Dbz/EEtEEIWm
kFscUZaL8CjNRde3y88f2m/vBN0/miyIifCo3l+E9klcN60Rz2sOyiulReLRj1BdYzVc/PmVTOqO
FE6QKbuToeDXeSVgb6vzjTMMQmI5FRx4RTrn4ztzQ797aiaAY4vIKsbBtPD8ehmnoFOJTAy9ox7e
ORamybQ8cwmM96cjDVPCmzZf5dUYpw9N6bSmVHveDPqHGsqQoV+lflVs2rq4HYFJBXnnJYtBa+gA
Kx4Bo0ja5xQu1Ru9bmF29NIih5JcyzM/7Dcvk5ouA0YHQQjo8eT7Rs9jBCJwSbq2aD1iTxIk7pqI
3T5/kx+XJxc1/VRznHgGNmyC989YqpQ7RUTn2ui7b7VHBmEg6Yh6qQUJFpq2rhYvnlPYX6wswEJX
2BGNp6oRu8hSk32FbnNjUuDYVmY5x4BlvMrGAIWCVHkxqo364/Of+3F+t4ypTkcBmlMcn+v7X4uT
00w90+GpDLdp/8PxDxzSrgfj/vPLfCiMMikYlK04h2vsk/me3l9H84jNSnoDhEhr70AOdauOeNaD
W/gxgJ1aTFG2QnNw1ek95X+jr2mVwJ2lqgXVS0kKe6mm1ZlJ8eOUz57N8Tgya6w1WHbe/6gMHyEm
YrBN8B/I1RyCq95rnxO5aSzKIx0nt0pTzqxuvxmGAC08xiDgIh77yYOwodUw3WsIX0wMsJ2bYuDJ
d34hzwAnf/MZsqYwm7jcmv1hRukj8rFUEC3zhMBHWgUkyK8yJKk3n7/Y08vYbIL4+/q0cpIYcLoh
ijW0803G+CkJ1Dh6oeEvmk4XZ27mdPU6vcr0K36pe1L88w3iXriZotIXoRE4c3KH7Au9NaplmtXN
mYFx+pJOrzf9+1+uh+w8opbAXVn1paldjNWDdu7B/fYStCfoFbDbx+nz/hJ2oSIf97iEl+5tZPqI
qWeFea4KpU1D+Nd1nzuZSsV8dmBNLNaX95fRkwQ4BtpH0D1BtxeGYq9Tv+y/tAR+ELBTU40RQqUq
gI2RpoDQmBzHohnFmWnxdJ55+x0auo/pc6MbdHK7fTpouXAxrEM9WRMZV+NZbZj+6FpJXW0RxBdn
xszbmvnh1tmIMBnDB4Vd/P7WXatDa5DD+DSdpl+jwwd132DIpv6azsBzx7e02K0FNGrM2+S624ai
r/okvEq0oETUcxjzCu3WtabZ1Z2s/DMAyt8MABMyL8sExzMIpidjzBpNzkYkw8xxD4nvyN0S0n6R
GOo+GqUzT//ctabv65fxXJEmbukxs+8waUVU4wdR16s+Ks7c0vQSPzzxX27p5ImrdtaFHaKdOSlV
7h4w3Y4klTkeiOPgRTdI0oDRFM2zUxfp4o+nIfAl08mZvRp795Mrj+Snk5VXM8xt4Io9evqLWnfP
zakfvyZWLzrAGoeh6TZP22iswaqkWsS2JgvJasiyDRJdPNeFigfJXkFtvC8ACHl+vmubcJ164ZmJ
6cNBkK27jn+UfhedPMc97a0FSlb3o4s8qA+CH440DyiYbtUCa0eThUetlndwHQgHMzBp+dvPH/KH
UXRy7ZMRK5GxqUSG1fPa+N4BcsTpMUPHeWasnrA+HP30Fk8Gq1Z2BZ3rEJ9TNywdpyFKN3qWlFhm
tl7uwGwsk3bYVmmzNRzI0S2ekIUm2vXnNzuNmHdjebpZYFTQbun30XJ4/8kkToXzTvCqZRJfVWG7
ixRlqWjxrZH6Sx8/z5nb/t31pnnAnfzBk7P3/fVckoTQrVpIjFHpMWXAfyYMnDFlW1NI7pmr/fYh
O3RnLYYzjdpT0nqo4HcUAe+y6rxNWEa70Gqv8fLt0G5ea7F3SfkQM9Do7AlJn4Q7OI2H+twcfboB
m171JCfmfx3aFqcbsCRyuqZDmjuH22k2d1LozFGjImiQJyiHH3Kj6crblOZhterTtrRuPn/JpyPa
MYwp7ou36yAP5tj//qHLsB2MgroxEpejMlx4gshGpAGfX2Qar7+OpOkivFLIjcwYU0nj/UUQHeUc
OaZDTrTNJkyqugT0MXOQOf75hXALw+JxTTa2+MvfzfJlistVn5YQs6+WgeIjQEzqQ9Lk1U1EEuYf
X8xiquXtIXgwqWK+v1gMxZQUGcnFWnVFDWzuGCsBziIzjDPP78OsywMEKs5iSQmThtopUFt1AB1T
HKvn7ZN3zP0Vyj4/W5aklOREpfUR6uStrRVnnuaHnS1FEvxbLCaU+vjgTk5GuejR/0vOJcnY7fkC
8UTa4R9W16ZCDJsTa2o7MzZOx18R4wTWe+6MrDgwH/B5yvDKld6NreKe94d/5ZZ+uZz+/p11ZDGN
YUCSHn0U6BpJtevb5vbPxsXpLZ08tt41QwpRqCzZdVkzu6sXk0a99ZmpWS/O3NBvPi1kRQxDNtLU
nE8HYVR72Il8ygwYNPIFpEr1scezM8+TFF4t1o0zg/50TDASOdVTSgfCQ2HSOPmUQ6PT63TgU8Z5
hm94xLzamNry8yf4+4vgBNE5LpMUffJlobF0RBd19dzRCtpdVWItjNAcznxVv3l06M7YSHAShaF7
2htoeEcCbTxTn3skbz3vfhBSXKcPn9/L2+R2MvlN8jbTpteBqfx0WSM7cYLn9BXRQMYKNe6DiLrn
FOtDZ6c7I46v2DKuDCBb6NpIIazdTYINX3cQDHXuvZ7zmBWBttwrvCunE2fGj6arpxV9m6KbwcGI
sjo0M+v0B/qW4uIawVmItBvrjhiIzLMawkVemxFsLpFSChk6wlYSf+lJv7hF2QQuT9qNhQ1y9Ev0
ZegOLALb3Lg8ugGw9McwcFFSohnJnV054LEuZhIZ6K0+Ov0h7TTlachV58IY1TH5KkTlhwtbmsWx
KyiIzCJAvHSh45hIQU24zSapq/rKdUjWfEGsrx99ta2Te+SkJAFhHSQQvfduHGxvS+Eozr3jqtl1
p4cdPUxddO7GbvE9z8IsdcKNQFt9XasQqzUN1xya9rZ/UNGec94Z3eFoqlm27VHTkeam+68Ru/an
IA1K4Miac4gdZGxKIsuNmSSvliVGcws02puIqxp8rSAcg4oMQoC9sjYJ8RrSIEACq1PmmgA3erX2
c4C2A37GZ1hQNYxhTd/luul0y9ZSQzorpIw/odMnFVn4+d7XbXIIJwtgvUNQZFwlRIKkugwvOsv3
dxWQ7lWamGRvVbX9qCrJWG+sQVP3qpab116fGeSXjbc2kUqHKsrlFuepIECxdleiCVc+Hnl/qwnP
wd0PQ60jvl5uAAIV3Tdh0fWey6bosNzQx86MyDnWrdSvJOFezTKzMsY0r3ShDdi1bgM/1+8tSa4L
9e6otBY9nL1si1V1vNCSEjFVpWc8uGyJ2rKJZiR59zNDqOFVlw27Dn3AfETAWblqtc7KxHmyi1S8
oq4wlkNbXxLErM+dcsQVP1RXOO+zGUMTuXPav7p2RvkghCY2U8NcwQaSrUtr2OkomYH4m/aPMqOT
jlEDUFE8pgsl6uylMzqlmOtmYByI70quNEfBIxnY8gjjWdUuvWr8hmAIZywvDRtPkPKczRwZPOar
neHlr0bbA1WL3StIWsSEKXIexCT2dYVJCGSlmo+JGL85RmR/IdyPYE7RYVDIpx8YJeW2LWyyoqAt
aXM7ULbAt15LwyQrL+nCasZeaUmMLro13DNpch/3QTqzS4S/LbHL8KZv/BAeinDJVQgGZWrSH4eC
d8zKBrxtINTSqAHDjwQeOGXWzvmPyLBzMH3V02lCGX0X6oY2g+LU6MfIgzU1FgU+FnI0l8hotVWs
tUfkePpc2IO26TLqk2nHlqNajql6B/GhJbA4phVpBVNNvW1nFfLvrzlK1xnqiWaOePy7odbxsorS
8hJf5LjjXJYcafIbP7q+UdHk26G58+uvY4qNr0i1bu7JPPCenH6AoJcdsbvdZ9ZT6UMm1br7guGR
X+tu2BdLt4NdmqeEkIfCA/+Otzm57RS6wTNVq/TbRn01Rz1dqG6zsCFa4CP4Mur6MxRmDsnsqGaE
McCX0xN5l1BIvBCxSO+FT9qdVsX2kgZcmOwkc1vVoiJpCChoFFv/LiLFXkWV8LZZwKwATxUhTKJd
1qW5nALuhrBLgclYLyjbLkRq7fIwQAFB0LMUfECJuQzRUmTLNsUtNFP1sZ0bGgFgriwegjYtFzYI
l5mGSlzr4hpvhiA9N0WlOHbj2gzDjemKJVnW2zAzZzCavlqNvhpi8CTsMNIxWkGonpM3+NiDjVDj
iMvFi1RLiY7GbVBQAdkIzUadUS6hLGxKQgqNfqYh7exUmHmtv2AlIFeh6OSmLW3jseq0fpHn4ol5
DJF0qrY7dQh2VNLQ9ajjq00IrxmV+OJS5wFeanuIbaaFwMZ6S7x0X66AsmjfcJt07CL1o8K42IHC
GS/VxLABrcfsLNhPUJVpg0Z8F3H13Q2s61FN040b21M4oZ9VBO9Kf9kqsVYv7dy9NQLetLDM8Bg3
+PlnbjeOK1gF1U2fyJH3bZQ4cAZdvdK1NJ2bg5l8G0f0Su3gg/sjTDULWvtBzYN0Mxrh5ZQojLfk
IbfMp5jUhRLqJUI598qGB7d0hLEJhrG6spK2uqkUoJIe+qzFkCtdRDwB0I+ZEzSetrUqrc52NbaE
68yjyaHhQJgsLhXRhQ7rw5j6jzIv9LnvNjFx7rDiMbdSNVl7bbD2ez5vf1SaVzMrG3VJBPYQYonP
hytDTfq1omTKPrDRUa4B+jkXMk9CZTG4xIWAnzcvU1Pf8ckFe9ctQFHWCAXI25FhjBFBukRQadp3
0fSPKgZFZFatQZRx2/nfPWeygPm9Oq5Hy7pKjaykHJgBikzKA/blYc2ZeaH0PY5cjYTYYccxDDg5
4lkCcXHMkCA44N8sRb+JkBLj/sE/RAsD3vkcQ6P6GKd5Ye5UmFHmjQgM46XW4MjbZdcsOSAv1dq+
NNTwkvrrWuA+xBI2BxHgV4eoPUSCtgR4ZlJSw2Kbki1Bkt5EBiQ4urqph7rZkc/eWTPViMhD6tz4
yQ3CId2JsB+0mWlVBMRnk/Ubmw3MjZZP1PIrvd7W1haGZv3g9Ym1sxyVuGA116u5m+epd9EH1jiv
KH8CpozVGOsKtN58oExMr8dGrI5otYOJ6LZNwQ3itL0f666loA3NP54L1yaRMXBQnQYNYMJO+x6o
BoatYsRaXGjlEzPVM420khaFNMXC673hOtAVwi9B5xxSjDvo6Hy1j+aEtRgHxUgRu4EJGMBUeAna
tCmfGHswzOXZoCHEnvVKcdlDXVoUQJbulaQuulnWxv0mJYRnXlClxNamWnW00SvitOZ14AWHeKzc
rxVm5XXvWQA41cDqg4Uu3E6gBcg1CFHRZEUjWvvRI14kju0n4ZT2wkhxSs/0tt9LXdlaZXVLWnzx
NXIsuU6hwa5KW9Ecnt4EVoZeesjsbLhCOQ2eVfUejRjyRekoG5jUkEr6kBxVp0z0Of9VcNT6Aour
w0ytgMeeaa0PUkMvsPKANbxHY0crtepKdTFUXnwpM7SFcRAETwAj2aD4EUktkAA2JTnYEFut8Ys5
DAfYjjhu7MDYhC7EXCOADupywr2SGEb2KGvj79lgQOjO2YNTj+6vQUiunba40CwJnzIktWGgEriQ
oZlssiYM92CXtjJUcYUCyFyOY/aljpstNss6XFbJdea7d9B1xNHzncdMmYAlubHCEoHvvu/Jtqzp
fCgmWTRPwchTuSC7KlmXrA/QTEf/QOipszHH9kjc6q075YdkQ8P+sE2QqJe5nd0YmNGjWcK3hOVQ
QRznpeZNXOkpRl1FxUBT1LBXQvGUDv1NkGrXht8/KoOx7pxUBps0ZcohbccyIJrzFwP7OelGo136
tUGeWaJq8ZURsdhIf1tj67jCdIuRNsYV6M2IT62/YUysHqXv1jclG99jJXLOOGIs77BeXwwKTsVF
0ZU3KKNbzGfEsib4XouiTF5Hsssav+6fSlgi6Wzils/IjnkIrbinWKQ/O00E62bs95gDg3KJn9Tf
1U5zGcV6t9bASa7JIqEIk0QPBjJ7QEkN6c89oUBkwgcz9JvwhAsSc9OY5GkLuSK8Ez6nIToEqrqX
KHA9/F8Lj3PnLe7xCvls3ycT22QRF9GzTVqQ3ZbOa+3YVCJlGRBU5+7sCEG+a6+obsxthDJwj5S1
BCm0TCuj2HeakW8IigIQ4oZiY2tuzjrsYjIiJhjTPNMAmbrj9D3Oi9C+GuALt4leXTqpDU1hSCoy
O/pMrr2EAglRWCzcOrqS9gIxLzytHn6D3duQfTUi4uOCbpI61ES9gXzP1gn69WAOokH73gSOD2KT
lAyzCruvtc9OyIqCb3AG2lnjBwEbZ3HjecVXSKXhslWDMdtXNXmqzCHAaXU/TLZ1ozWXVckmK5Sy
P3p1Tki4VfYA3jzsYXYDJGQRJSrIFFy5TP1+2C5LzV5VJq1sM2I+hYxcE9g6+vmrboTKtu5Lb9nG
VTylHzrELcUGs2rm1VS94acs9SQjkGiUpIlE4hv2E2rRfvSYeH47A9sSrAbwNtgxw7aEG4TCVncC
IrwYBgTPJj24IS+ZXA6HoE9eC72pr2Nb5unK6Lz0GIHn0DeSaTQk4bxjH6pJarwLu6uKYMGHkz+P
HQSxHcdmP7hoR73M90RyDEQt5ZVBjG5CVPKN50/6L86YQQ+VxUXhHfkySzZe19REMAGvwg/gsWbK
yySTDq12v/ckCt2E3zZoXmLf1JSGjRXtXBiKRE95Wz77IcRukNfZFcDC3CdiPRfdhkKqi3kjlsoi
dIgEaNC/Do8khOgm0cEdPyCewCc0hwmkl66DdyX3sllgq5iL9SLDBaGaYVdNDLm4Bq7klM+V7YNu
jZMkZ3tkqen9IFonXXb9MNzTPEyMdVUO3gu4ExKtW9Mp91D5witHpPLWs4PmS6Nbfj5Bi8N+X8Zt
t+O/1JSvXeAG2RqLlfsQZmM7zIcCXO83ZOreFceOglmZiHTjyIbE6R7CRs+XfkDW+8yPlMF9aJUg
949h2Qq8rmXvRPu4EXZwKIhss4g1hq2WqFmJkd+T+7IItU1fdzddXoxbJa8s7qV+qWXSwyvJpZiV
GQetGcKa2thlSV55j0XeNs0Fva6USBzMtusksbx1xH5MIsmOiL9QOEfpUISTJYu3bzMavcNgyu4S
gc9zp8UXuaLJhZ9XuphpSi5rourb5HtXB/iutS7cl/WQcuTScqbBhnRqq5Bmfx+1htW169K/U7zb
KKp3uEU5iMfMKpNk2acc1ZFDSnBceCjQ4pPCHgXVbR2vDH9HLUcH0VgEO1bTdhGYnGLVtaZeWwnH
4j5Q036Z1YaTbcJxQa5YAMQLVbvQFn6o1yzBDVwbPXL3UB/capVLbdm6xpgveNCHNPIvDKz6pTpc
GPWj6XxF6Q3VBSafbwzFIYiAhFzXtW77m3hKP5xD+gqsgwyt4rqEGuwgvI+64qnTNZy2bfw1idnu
B6PGUety9B9rd6FQJzf7iwG/EnR5ixJvDFs9jM1vFDyUeQeTDZhWne8Bv+zDSpWXIEkUIF6lwlOy
4STNNL+O5kpPAFsSqeu2H9UXQUsSspc1+sQpGG59l3IWsKAWegPdblTxFOiMG7D61UM3YdgvqAjW
ewdMHasl7BK+qTn0z0yR5l7HXZaq8yIXiyBToblpB7uKg5zpnFinFZbzEH6AmvjHyCZhRI+acMGJ
nWhCNnuh8k23Qxw5vZzZkmQrJllCdAnlKckByomGIyCvzW1m9xTPRhvNwS1Paw8i9lSblegftpY3
QpGKajsjhaiMiK1NgqiiTGmH14OaGcrKrItQXmaWsgt1/as3Dv13J0gT8icUUlyDzpgoXzmJT5mT
2895olB0yXEmzWqaffneTRD2r5Q+DZc639yi9QAUFJCjxAHohU9Bx/BRE4YqP5iNWwouyzHvgDpc
JE0QujMHInefqFunBuqFNaXpO0D2jPiDMmjDDKfdXYWCtVx2jvkiTGNNOfcRsj8euSyDRU7JKrQx
E8CcIJ7IgHBkFcuE7+SOPWlwIz24UKlNhgaxItZWx2s4HzvVOLqDEPUKj0ZFelRFsuMdwXEmfFKM
LZHm+t1COGKpBvKuJ13M/gb6j6zwxHWogETW3GBlnusjfFTgQ4L5DgwnAefKtrGUywSq46oIa9we
7aHFq0vlzds1sMcO2MSXeaFqiwGLakLA+tiWELgUSwsQkHYGXZhMsZI9pXPAKzJQGFJjbl2WVd3Q
y2zLZ83vYjyB7LR3Tp7p1BMS5LwUE3plDrW/P7Z5wqzoRiPnMKfAUQJt+xrEoXrr+TSd55ALoFWp
qfJYQD/d94qj5scEQzi7PNn728bF3oqVVW8qZeb4dTPuWgBhewP9prv0/ULk7BZCRlkaEP3YssFd
JVQvMI7C2LkLE6/bggALHwtIEfleQKxQSFpPK30Z2HrSHQeQP/F61Adn2GllcMf2aVCWntIRW2f2
vfmqJkQDEifF+bBV9HjRUDDderkuv/um3d0JFv0fKfnHyjotiKKxIJyx3SWVh1lPHtMYFm2ulvIQ
KxIbPL9y71eKS59Qi4ONPxKDM/cTWRAFl6LjA8zgasvB1ehcrWLh9BX5jEw6mXVTSif0e7ZLI2zY
isC8knPoly4yTM5cCpHTJWcn4Uw+GrUJ0DBqq9Af+RPIQRJFadaj7SOWCcuSkoAFDvOK3ZN5Tzn8
yhBjviEjwbgYVGEd+4wjkdYYCkhZYLE7AmfSu7hlTFGR0Eg1ztTWNTmZZbEF2magAL8h5rTsuP+k
xquoPANCUuaKCtcQv0zfTfG9fPvD5vMWxG8aHW96TBtZKqpPZ2oA/KJ90XRzDMOCdoqQ9SKi8DUw
e9vend/ffH6h02Y2IxyJo2vTtFHdqeXx/kJ6X0nPbOl80VCQcyfWgWNo8WMS2o8cV7sFPW6J/BFr
7efX/U2/iI7URC7Q0NvCtHx/3RCfSaCkNKXaLEvXak0gQTYU5Rk51ak+Ybo7choARMNo439OHmMg
FRyxKY8xNG3cX9o8yPRqNTowfjIbdhvwx3+lQ+UiSaU76qAyPGnOhzITVcM3zelQyzbYAcnVGErS
XxDoAFELvDMDZeqrvW9VEc2NFhSuholH/jR3WOvgvOolZw1XxGsvGOap6wK8wKLfDJtukMCY6m8y
SZ8+f30fx6eJUNpl7wKeGkHGSbsv4gutEqemc15ma97uogeqaQn7xscV+y9cyrTwN9Ay9SYA/btP
oc+rBOwr54iMog1RVCpSE61mE3xmrHz8ElBUIAplMBIAxNt7f52cYrQnSoQIRhUvaKIsZFPS/SHf
F1PvQMQT69eZwfJBYOzwceMFneQ6Fqod7+QrcDvbqBWHr68BzD8bem0tQUVPGxQaWeq9ABstCgEs
USdVld1kwpnakDdxTKfh86f84e7Jt3eQmaN911FUnz7lVtHEAL62nlv4GQfjuuhUsF5Admo2UfBT
z/llPozb6XoAJ3D7clJiDnj/tDGUM2gLnZreMr0iQWJWLRD6Pcr157f1YQLgMlPre5K2e9APTj5H
MmhayivsxChW5TMcHs4czdJNaSl3LBTR3NXbxf/sivr7GyMmxM10SuxEc/yoUwwFKXEqBiVCRa7i
7KzM5KQTjHIQDzNqAgxe7tR8PxlBqJQqUrSRsJRFs9Ns/2CIbFGyg+TwUgQbffRWMA5WYWn+HDD/
24bK9UtxeM5exL9Pf/j/Rk/+4/0/kkT593UXz/L53T8scwl77Lp5qYebF9Gk8h///jOOYPov/1//
5b+9vP2Vu6F8+Y//871oONjx14KoyH81SOrT5/nPDZW30UtdP//b/qXIXz78v/00VsI7+gtFPsFi
JmQPFGo6k9XP9A2MGn8ZCHr5uNDKuSzpTKl/Wys97JMergusNCZKKwfB19/OSvsvb1Ly4O7Czcb4
pdH/X/d/9XMV+BniGbwUf//zP49n4PNGp6ci00Nib02/72StrwdoBP7obpvU056HzAQtl8hGftNM
ivO/PJrfXOr98v52KeZqbE5IT/kEDW7p1/2L0ICzVhWheZZJxX/yoquWPCe6/P1FJu0l1rsJXvP+
InReKwnIe0vFipMz6UWwtKpzkpPpl/73Avv3nXh4GJmnkZ6cbpD6xoC5lnVbHq78YVtk3heA4a97
86y2+vR2iLCb0h7gOGm2ivT95FO2c7UL/a7YxjQ1oc9xOqQJlBRi8Wev5udlpskCAzCL+MlTk3bn
lQ47fWpexl0T1v5cVXO5+fwi0x/59alNnk8WE0a1hXuJ3df7VxN7YwOn1NxYWTesUUuSAWkIQKIL
zubqdjDK6szq/fHhMcHrOkQdepKufepQ0QUE8MYxNjbaHZC/g0qFqP6zrci0XnER4nWQ81l4R043
Ww6ko1BkxgbUYTKVdX1M+ia6CYW4C7emt/DnD/G/L8e55v1DxCIytqMCJD7Di6/GZCHLMpNHyL/m
inmkuv78ctPkdPrSLB6ijdXhP5k7j+W4kWwNPxE6YDOBLVCO3oqiuEFQpATvPZ7+flB3xKhK1axg
r+5mQjEzZBJA5sljfkMUgkG7vx4aJ6IrxnyHHnX+UqC8/73EgwNvgAT/tUWuclr85uzkdhS9wKmL
WhYrQ21ARJvO4byaTKtnvpWn8luZaRNTpmCM0B+dQv82qsxmkUAd5m9NhlKcWzb017siUeEupZGl
3NWjrrM2wKJT2LTDI2ypqKKALeXJINPhzbv/XC2SImZUgTeYGmsrnaG+ylCA2k2GH/3t0/n3jXMk
7P257cnoALMSjwhK8hBq7wu7Xnoyuzxo1TUzKul19dT/mIrCQh0UkdoTWduxJ2OZpQJY0LOHuz6t
Jq0pgxp5e9msZjpxWxtJiV2qjsnjx5vjz73BkzlSLGpv4D4PFVrGGKOZoKt2Av14FHaYUad51H+q
KFzO15ISQlYn/0aZ/5DX1yW5mGK/2BmjpI8maQhGQ6ZtPn6SI+8Mfwkql6VIg5l+EJp0IwJ9Rre1
bwu8LMfSXoaPA+oCVnXxH1ZiAUi/0ObIQPf3nQWfxFDGApWOml641iqbokBjJh1C4+bjlY58nUWE
jzoXhQGIegcxvZpUfdQUiB06iNUgS3ovkmF34k4/9uLgYkH9ovVqY2u6/ziRlVRqI5PdkANeGiyB
D2KrcY/knXn7Hx6H/IRyFqQ9c/T9lQbcsCofAxDFiaYt7bpoxahVnths+6XB35uNjMwQNCE47ofG
1ngnFCb9xV0hnVerTCfm2V15NWS6uM8pON81JLQ+hZz+Z0mw52QRsLggsO4/V8h4Xh+meJfMmJ3G
iBhv1IEugainfDdNqCy7wEROdVrIt/i1+5cxCakBnQ7zceC5i+Xt78mYlF0bmHW6bQTuEOseQ1mQ
DBE974bDNqz8pAeP0U6t7jpd2X5boF/fHTRCsQEwigbUDmnldVnk9BSHZGbmLIr6nClm/Yw/OkYU
NiFIZcRYIrA6oD+OxLA22+swaZzJS5AShrBRAiW/o0lpXtPjr7tbdK5wU9bSPGnuRZTDKEVYVAVr
gfYYLU5fx0aIcUAfvloAUqFZRyZYvYhNA9sBjOeNXmvxz4imZHPuTwvys/aV4lEZaf9uelR7Mwab
w06dW6YMxhiqV6reqXJNd6ZlxKplw7kBsBWYjw28ao0Idb9msjdGZ33a2NeFFvvfhDH5NOS1Xj/L
x8T/WaEZZm5BKU3PaWfi8h0DBu35c+Lgh5LHOO80CNW5mYWA1CYItGW4CuzxkslZoblYsTFpLPKx
E0wpxqraOWWV9C7VqVODQZUNH0QmNk2qaiKIV3E/DatkRvnBS00JzT6WItK9Ao5guPaxKH/uVW7f
Feym7GdI+X5dE85SzzdafzFo8FVmST5y3GiHISOVj9q7GfQwv9JG9N/UQCvnNc0dJMnS1ozd3Mnx
75pKVNv9rIkZjoQo0OIvklYXLdhUyvMBZTqQPXkrwFR1OEQWThvnLjZjuKXPiDDfd6bovjlDgoMp
B6xBwytQBWiyun/Ei7i4xztnwG4bjTzL2NFLx3uz1QctBIMYWfYl7NUo3iEJntzNZlEYV3M4KGuB
O1exxWct1bwZ+tO2LqtHsZgm7+yJOw/4TqluKmsQC6K36fAmHmXvVZy1e/rNAS2dNjfOW5wwnibL
nl/SINOu7HEMvuLcNyZrEz1ikEtVZk0udg7ZI2hSxXCRwJXP2WTjJSO50SOvmwD70EqolWyj44ak
siHb5vvkB7IHBKOl0cqIRfTaMSZ7bxAS1DzHB33mmWVRZhcxqPKS7VEDwtCGEfvZEiiY16SpDmah
zcLXGdMC7QzKkB99KRXEwPFzFZPtDi1S2SszreMHa6AD5CkUlC3VG0KSXkdIadyAqRQqDGEADq0C
/3oVSB0cRYXOLmJROMmsOl8DBuaYtbIlH0L4peuBzTF4DBg1dlLAKB+rFPVebG/mja345UvYOxEH
Se2mLR1Uo1mHWCyCu0kB2t7NvqaoK0CR9VehVUWxEyP2FKsJJZCnFJ485qgYu5gbxwSbuhZ94jxN
nTqWKwOrFMYwgYpYgKUGSQs5Os2+lJKfcltHQxQvlp05rqswzN6ScYoeUnxqmvVEv8y6LiWIk5XE
ZvpnilcX/fcmZ4Y2ZwxvcTu1qgKzJI1nR3DKD70e0Aqu9zgmvIkmCsQizgXYAI2yNAXmBHuL+USK
KhrmW8zLTbgtb7FttOOmjGQ/e/WkT4jk+wHUsirE1eFp7EvTclagc8FqeSnukj7D2UWeEV1NLKhr
TcPFUuhN+/cN/Kmeyw1w+Ye2/vGjvXot99sov1oD/+uxXEVvNY7fP9vD/9deK+b/R+/Fprb599YL
TSTE615/77osP/B308UUfzHyN3V6/Ut5/ku59e+ei6n+ReaFBhGXwtJpXZqa/7RcTOMvqmjLWaRR
LVR+F2vFf3oupvbX0gFGdRZNNjhc5qfUrOSvTub/bl/Jrzf4D8smr6W7TLaxf/tmVYx3s4HJ2GxD
i9liCo/Q+QAI7yniOmk3YeejP1cB6RQbYdbjFx3J9Ff+4vEMzEWMufUswBQkYMdxqhaz3p1zUcYp
snGG82z5HUC4ts0cXCciJ7G2eYDWObGr729GXYJVCwJgMIBmG/ulTYXRuY2jTtZmdir/KredBlnr
oQ3x9pZoXXpZIksDoMYANLDVsPa2tU73AsltdjP0fryLetW5lHXrXwbMM0JAmnH1E528AfhFqL7O
8wTqvo7s5FvhYDgIHikdaL2iEXMdRcn4ra16+cXJsyEiToeQTPo4BPEiJgQ4XX8wJdDFNJtNFDmz
5lUklfaO2p+GIuYcZV9xh8HFGhyzMbh+O2c5OIW+8legtbLQ1do6ebZCMV/kOPIs6qVatY209EY3
a7siUjr1uR5iq7nNmly5rlNrINko4vg9jBMCJ3y+6bwWpaO6at9KsQ4HtOghTlFReBaubAtIBRbq
iiSc6W4LwwBbLMXWnTVUAQOObY7v0EbkRnlVlMgxgIHo9BezyYEtFyKt7xAHDpQ1/IniOW7nZkFe
manlVnpr39TAqhV82OwQ8GrWjLU7mpmqrxXFrL9Chne+p2OfqMD1E/yoMITUXunbMxkJQiLdKgmH
9rwHvSN2vjoNqottVhZ6mp6DwEgrkxG8zLr5lpCHRWg+TEMJTNtc7g6Z5OZGGXJ914/FAKBKHVLc
z8nivsAEzHP8vnVDccfOahPsgTSu7VzmkbJF0lCiIGYqsjqvQN6zEIIwQAHzosroSTtN5+F7VILa
qlBCGRehV5emtd2vQyfkl2E+YuP7Htf6gz208h4URnjG1MW+H/0R4EKk58YEEJk9FgTR1Hiyafov
Y0JrxJNwLPnmDjKu58wp486L6QS8psGkRh7eivKiwvO9Xk8Cq0pPx5cb9DBjiWxtZSU25OGs2Fdy
Lrj5zAFsA9AhXyP7SRfwSiKbGYFF0ij8OaLasnaFjUOQN+VGbgNKTjCcn0xtfMnRg/1WKjqa82Zr
Mw62G7MRGMBNPf9Oh2kDws/5Xs+L00fVdY4bkmRdzYwjLTAQsbpDrD1N1kPMvNc1xAio3hGhDJnV
j9PPZNSib7KbGb7Lvm0NqBu1NZ2FAkSl56iECHdWq/onqX1qIEgOIHWlWahBrPpC52lSg0TJ67BB
+Ip5AcZRhjmS3DH1rXiZplk/NXmU/kz7QXnJmrYy0Pwv/R8k8zBmOIHDtdXrM0yEkjav1zUFDhNJ
HS/OJhizd2C/cJ9AVxgC42BUQgMxSJ3jtZgbdEvPKMAnN41T2kXzovefakAkPIAjmIJDwZLo6CD4
L2Fwt5UOUjXEGMVI+jF1S3PgnFqOMt/a9BIjr7LCLIMW0oIw5Ix2APdtJfcBDzZSPROAntEEjurY
97C3MuWmmAsdWBaotGEl4lkYu8lJQPEWVFoIwi0l0bqe69z0IrPMcAErB6XGFCOWPQyrMXU2wCPN
58KqK5Q67TF6gurhvBe+2j0zbzCV1QDZvt9Cow70DXL47aODq1wE2J2hE7j3FoCcgVSPtvGVWA4b
0JDIYGaNasRv/DljdxbBgBoxDmrMl9ExO3gWY9rdhzIJwnVWKv2wq5E1MbZBOmvtvVljnUuJOFkC
QlmTFNsRJjBpFtoPi0NTg92yzJr0XYlFQ7VQOUycBOOgMrhzIIsQhasOQE1YSChXfVLumI85AOpV
y6vniO9Kvcz3s5wQt594Ac9n22gszEv8s67iQTdJJ32IEplrR/mFXUy3jm4AlCfjBD3nall3nQT4
xnGOs7K/MSsKzTK6w8yQ9m+M52fdbY0ujFa+T+NQZBBVFo06O78QZUQQyGLXcOabpqzsdRSUF01t
PdNefp+a/AEJcU4ptZ2mv2KJ1LfVVYZmrxtNO6MJz5o2Js114JzBlVAJWEEKHwxDoip8rnvIkK1F
xSXr4bHLfewwAQvvDIHdTJ7f9xlKSsDk0Zm3r/LQAJ1bLUxCIkz3ZmcRtJy+WKHIm2IiFmxjQLbZ
4NvnjhF/tSYj3LRwaziX6Ur3s40yC3dIDHM1J+mqMaZzrEmScxMVm3M76x6DBNQ4U5FVWQzFbkh2
gDw5qlN9lgSo2mFstKsDDIXt/r7RurNeOOeOVhJ84gAU3ve5V1svH+R0xs9/BQf6tYnht/m5+ZAm
0TkKORc2FjxJP5Hi2gslQIUCgoq+q6j8Wtw+7sJ0fLMUtLcXNWsHPobWS5ei5CmneM0zTmqN0LGp
b0JkqJNxvohL9TzF1gsKqOZlOZg3y7zpwoFdQ8gBcnYW+A1YTduunmsFmHuc/CiEs67UdNfF+k4F
HFoC14G2iUDGRAf5aVZx9BDlDcBGgMKw72c7uyIYoVk8ZlCfgEavwxmdmTDXnmQBoLDVllQmbd+i
Qr+vq8z2Ok6j183qSirppiqqR6zDnomnyKk4IZBS/Q7vNiyy8FtCZB+Usol6lbEh+XlANPGiqtJX
ZKbhXrc2ibSmPeIIvOks0Ozwgh03CzEDUGzK40HtVrEDScYqxrs+5HeCeU/WgLcHEFEopF9kHX43
VJFeAXj7aoBU6rbjs1mm+eJC84PlVmivX4dRnctV21M8ZJZPkkYZGmvm2gj9amuTb6z0UnmfFXxd
ygG23uyf62VdPjSU/y4Sol4/KueYc5kgqd3cuI/VEos7B1YmZj9TQc5ifuvqfr6c8ZtMsBG106pz
k3y6083F8QjJEWSdXfp3GvBG8zbLy21dX9d0Bc6Y51znc+KVqKzXae7w5qPvcwSxJ0PEefGUG4Nr
dI7P2kncyhYFY6IfPjDqKs+MB93KJy8ckLMWwTo0ZbcOy5l2UKngFpqge61WrU5thSpHm2S7tlMh
1idXUx3gxiRudS27zwG80/9YW4TUQHVudS4ay6ndBMov/nXAsys2m1NtsUsObQzr0pcw0XHZar6Q
ZTxHkESd8C0v7UszvYuma5yO2c7FQzcZ58Ln81v9K1mg4sGZ5IejnRHMA0ixpzSFrIIZsV+3m855
V4r2chIYjra+f5XW1oUKd1dJM5h+zD86/QccAS/NYdBXOIJghEihyyVTbhucBsDBdjstaNZx3qsL
+aZxmyh/8Z3i1iwDVdv6BuQo7OCwRxfw5obkxuq5pB2xSRufyKzPb0lFvVkm1rwCBkZNWZON0Md6
z5twAxujX8VzR46cmztHZNeD1VzkY52j7kw4aaJnuOn1ikcDHzok8Dys6pXcut85xesI2LTyhIqw
EVDXLHyRLR/oDK9t+W6k7Q321FVIYdAC4gkVFZA0pBv8cYuEMcYOdGvygpiOY3uxSG1czwpnXEcN
9sMrFAGHAaR/p2yyJOYuwKk1ujb7ARJkH0Vm7lbU629gbrNXzcymfs0QxYfJiFI1Cv8l3h6eb1kU
7WaeYx/Zd6m2s0SvCjw4BFdiy9jdNUu/uSjtDFtDjBiMc0qY7gfvNunPADjLaCUiYJtsSlvcxUGW
/UwtNPygUanmg1TsdAmJ1QAnGADQV60taoQd47jDrUkMwr4WftTeSqcPw3WDh95DqS9UxaJ0TLTE
x8ykSzqN5TsHTJ2Ra8JwdJP1uP94Xd5NsLNsHm9VytZPPfqL/t0w6E0DRaGdblKl7Nt1pmEmB1Qq
o73HBaTaq2lkqELTlIGpm+XkSedqKRgphtB+yC8d/NPPiwQHrmGGE0F+MlW4qYlknTWTfNdawWVT
ll2bwR+L5++/iuxPtRv+tYmwB+f4sCnx/7DdsOCA/r3dsK4BU//YazcsP/BPu8H4C0VaC/MjG5Fh
VOGp5/9uNxjiLxO8oVhQcQAqjaWn8E+7QbPpRCywD+YNGnOtBS/3T7tB0/9CWQ41n0Wb+ZeazycQ
HvtzIHSJaGdqSFUCIwERhEDRfq+BMeqiCoFuNiqs+mbAyGudjMopUNX+PIFf6zBfF2hwMA10gB8e
YLewaCkohS00q4EbP7dOOu5kXvTnIay63pUtttG/vf4jY9X9ydOvBRfsC00cZkHIWB9Mnkb69Jmc
E/xTqTFdZ5TlGaTE9px5YXxiqT/e4AJ+o5+0dGqk8YdUGVMY+K5KYbldleQvTT6VXqCU4ePHD6Qt
k57fmkLLKwQ4acL44RWCE2J7/T6S0YjIoUY57Rr4Otxy9UHg0zneD7pCHRmmRfEDSlJPd6XTjc2o
yW6Tak3+3BhCbkxtTk9Mpo68YfYuQFyDFwz36GDjNAYcEKfj74mRfO6XWYXiFU3bvKJpfUrx6eha
dMWg2AHNQ2Fq/9mDPMmyPIb02zBwvimroXssJXoxkUwV7cSAXDuyV5HYE0uHD4Up63AiP0T1NHFp
wvnFU/ac+Os/CospWE2v68oir79NZqs6RyIP575a87HbUbXWi+ASu3DWxYIIx7e50OP+Ai/KacMd
1J6YEx/Zc4Kp3AIYU4HwHQr0THzoWUvwqakyBUqVAfm81Bk6fLznjq0ieAsSRDnAtEOFHjWPOkne
JCgCxRi4zI8eEylQa/l4GYLc4c5eJo0WwUGlt2ofBIfIyWrq9kAs+Wq7EXMXnMVofL8VU1yfGdmk
0DwByrymA6s/fLz0sVNlq3h6YxW27C1t2Xm/oeZ1sxziNghNV0X7umSmKeTOCdRMbnrpazdWHGiz
G/QAaTronagEODVYDYR2UUQSQ/EDAkbx+bfOrsPYRvLuAWoczF4DGwPcIkmIlWT8d0mZjKuysbPH
j5/8yC5HMVcinAsoibb18u1/e3AlNEgHHTiZ7YICGDLcYVwVkqHEtd6aNzTP/bePVzyym9ivi+I8
D6dxDeyv6FepWhVRYDEtgojFe8RcFRDO6vOrOEiML3ANqALOQZjEOUyTc+CYLpxLdY1+eu1OhWJv
/sMqoLtxPloutsMO/Zz1ujZm1P9RU/a3WpFGa7uaqxMYjSNhzyYSLZgTgjTCaftvTNGxloLTaLkk
FuZWW8pnf6JaXvxfP/9ADodA5ySoaMkeBj2Za9D328yCTDbRGmd2vcpx5Dxx0pfBxcEdxvyE1IUN
5yw92/0HUkfsX1q1ZRVwY8TJQdLOTNaGL1YF7dxwAl+dGvZtHzonAuaRV+mg2wxe3ZKIwh+GMtuq
00opI8s1h3gxkG0yCHC98PQ6P6V8vY8S+ZV6EJKB1iwAU7ppBw9JnS/bkaucKUWxSTvRrxwj9+hw
0hvIdXre3SnA6ZGThf2WDRiUjIdb4SCAWk5hty0TedeAKewyC8cOneaZ9/GeP/YK0VZeZN8J12gv
7n88HZmKWYfs51oYmO8K36T10Wb19dBhRf3xUsf2CRAoEx01rmDkFPaXCsxsAHMCMGlURXDmBLZ+
lqndsEVDS7uMjUzxaAWkj/Uc9Bu1NNUTyx97UmtBk/Eu2aiHKKwCBm8uWnqXToZZIOKr6ZVw6vYK
t+nyxEs9tlkYKuIggawfyfwSpn8LwzmMdFDRdM2MergZ/fx+ivwa1S60dvz40g665MSCf+4VqZIk
aYCTbfTwzINX2+VESLuHUAlVw9jEia9fRBG9y48/4LFVQKAv3piqTc1j7D/WCFuz8+kwuhF0vZVs
WrrdqS9PYCf//E6S327h/kYcVgEm769iIYY4BwE8hbqoxANuFc4bImbte+rP8/bjB/plGbEfuiTu
byBCNYS9dTBm+2vpSVjzqFQw5IZSZYZhl5h8Y0BlrCKtt26coacrENoDyhGZ1QN8sPhnisDUgJOb
YvbRy+zzW1xB8wEwXNObGFY6Y/szUvt03oxDJenAa12mu0hxZN/QBgtgL4q07TcFttdXE3D/ZKW3
/WC4EQ5v707IsNQDL9SXIBGEOaI6rVuPPpATuIe4TRaLB2WWbtooskDXoB9hcCneWFYefy1gEpk0
Avir+Xt1MVxYCMk9hrlFSt+mTt5sAv7gbyGKb9lazyPrktFLwCOKKjj3pR0mK7a1TN3BaRQmM4Fp
BV5nWGO0UtPMtD+F1l6iKkmDScuG2cgC81v2wm8HJR1jDBYDRHv6xtKvsq58sVHBOTvxlfklBx8Z
nCdRB89sXF0Ob4mkDIsGGV0mZn0yXcS4cO/skjZulaXNqQ11ZCmD0gmZUmc5igf7Ka4iyEwWUivz
CJsxEYlAk2myglXWT0x3P36uI2muXJAJpPIceqrHgxsiT3WooSkFVC5L+TZ0FvMMHNad23osYXeT
m6FSJEE9e1qtOkwmbH16N8Im2iKqEd9VlvMPMOVfcc+/MuvDdw3+GLMnrkgDiPD+B+1Kw2wLUlw0
LPT0nN5YxEmyKnQezDl5U/PUvmJ8x1sxrFja3tAE43WFVpNwTVALGUA1i/nAaDBM9RB89O+q0VZP
Kcn+GZ753ADcbSpCUKyHzIfC1iFVIyjBG8r07+DMx1VSKtZPan66upMmrrHF7X58/LWOhDW4PrR9
cOLhPj/UrJYhWKmwmHgzgIUus7gzV5kaabu5TZQTSvbHns+mn6DSloILeogGB6WPk6idW64FsGKZ
/gjXkeNdHRU/Jiu+ltg7nrh/jj0crGGaTVilAHk/2PeGj5pkHCzdkm6odk1p6U8p/yVihOMYndj2
x9ai2wSynlyCBu3hrs+7ghysIUvXyu5MGxThWYNRXioVYg2f/2asoMO4ojfHUdvfzTaX3dwzSXfn
Vht2MlPZHSmFW3tS0PboQ7EXTcDBREXz4NIb5myKp54yypxUA3h46iMfqNFbL6hNT5mFHbnHwTPy
UJBbFxDywdcKsYcGBUc8An3E7GU05w31svj+8cs7sgqa6JRTOAmRnh/WORrYyh7JTMsNKy27Seqk
2CE5zMD5PyzDcziLZxe04IOI46hD3CgD22Gkq3GWg0+5FLTUd59fhaSEnATWjwaIf38nAA+kAaYa
HKm26e9GR59WQeXoJw7un+U7tRrkP5jUVKC0BPdXsQa1sNpUsVwKee5EM/vpa92tFslLPH4+aaux
3L1EoYVyvyDfjUNOPMOjyR8NFuN+MZ61AjK8o4bDtg71zze2WIraXaXQWAjOS2Xw2zU/gowS8SAs
V0IQumzm0d6A0+pPVLtH3h40Q4SO6DdBhz3sJ1qNFhTxTCljp6rc2UrdneEKYz5U6CZ64MT0E73S
QzuL5Q3SQBNi2Xk83yHvcHQaiVU1FYVa5jhFyjzRv1qa2Z4r9KPv5lKb36Nk1h60CQcoF23Mfjfw
920/3prHHttYzhf7Eo3+w8p0Bink42UOdiwqZ9DierlGIkN/AnnDcNZvhxNH4dh6RA6MFzgOfzK2
4UVg/Trz1ID90TMA7LhxhjD80s7+jIE3DK6Pn+9IaGQgAkBz8Q2B4HQQhOueaaXyq02sNN3G7hxt
pfWBYGQonv/DSjTPUOoXWE8Z+v42jWJ8cGU6kimrob7gIQBWxX1+kXb98OnOBY4RElgV1/OvOLy/
VODg345BMK1e1bxtjFw+IY0zXwl7PDWkWSLTQUbGxeWgzmtBOcZPaX8lK9SdGKkg0Mh6n9xyKzzY
OLqvkOBkRoMUGaATtRY7lI3k5yPzwjahAbtAX2lp769ct+OAgA8xsw9H+wt3ke+Cs5hPbI8j29Fc
Zlz85SQe/Gt/FToajq0YxBZbAhazlflZViS/gRb+aPzh8wGa9gXBkv6BjW7/QZ1d4UCg9joxUwRx
yV0A8t8KoeeC5R3WJc2UE9vkyB1K3cIIimuBjsXheCidQSZS0VmIzlTjfRrIdDsAuDlxoo+tIrm8
VCI9zbTDy41kK0UbkH2fzuGXxBcdGMSTpcHRRXTAz8zSbILlQYaTLUpGlU8ZWqThdAVsz7qusUVY
f/4I0/SnucrTyD9umrwwML2rbMudKGa3ZiTM87Ey4xU8HuU/bG9aIfiIEHuXO2d/44VmK8jNSOjn
EnZQEowOOneKdaJb/GfTjIBEmUJ7YnHaOpyx1rWdkNeyAzC8inZBbQVru5HFpjfm+Qy5Q5TblPKy
Vgc2YSFONkh4hsPgQfZGesC9Rfw4eMYg0qagU3uOcJaoT2nZBK9R5+g3uWP4ny4hbNIefAWXUI8q
+UG0UONugfVapIu9PXlokPcPYdGl29FAVfnjTfJnSGQppu8aTbgl/h7cKEOlh4iKzTSslR4CHk5r
uddVlfUaKaNsXfSlVzbUxmViuPn0ytQtJMQEEDbpL7OY3xKhuppnodiNAUTO8pH5tOKHpLDsL9Sg
YKPCwlhQcOBX5klniPPx2n/eoxSEJGBMaRiiMyLa369g8OMpo7pw20iHwkRhtsMdKjibkLA/sdSf
Zx3bDJIRg4oQTYZfcje/PaaPkKxVmHS0pNLJ2yQf2jO/BVz48QMdWYUMDDwA/VzO/GHYoseKN0fK
A5lT4HjWZCkoY2mnMAdHV2GIuSQFi2fQwRGwi3AiMJOO66nS7kSFhLEB8vjTccth6xNFGLtTth/O
UCxRZIZW2gaUu1ldG23voH+I+HfTmPPZx69tuRD3zzRLIdfEtAZi+h9doynUh+yXEoeeNdFj0HX2
/RS23WswNOodMRoR2VDXPn2RsSgzSS4z5jQE5/3NBzHOSYN6pMcZ+MHLOM0oRaIT+v3jRzvyrUgz
QKQgaoGnkjz4VhhZmJHUZ3YEZfSmmSdzxUxoWv2XVQjJlE/UfIerlPAEFDgbhlvnsb/ms4FgyNL5
xCpHjisBainNlsEqo5n9N9bwesKkhZTG1GRGXRfUJwwnlG5tYzgReo907YiGFIKSlIYM2zmIvQND
s2miUeYCUK1yN8Jae63IBHQhbQTtbOQG+BYNJp4KaOmtgLNl75SqQMar0ay3qRKma1Fbw33c5Ppq
sCbz023iJVoj6AEWgMh5KKZWi2IyR/Jl1xg6PEgKqfKXRKei1p+ZJKtwHmj4MC3lZe6/8aD2fYhT
nEE0eMVXQ8r8HAMQTDhSNcw8LsjoxCc+sl3xfaRRuizKtXDwiSe8soKy4hOXgVCvMEmeN8hmTyfm
KcdWIRlaGgpUbUjx7D+WrrRtN0cCLpfMjC/8Gc+d3506eUd60UsgRpWN0TY9LO0gDR/ZMpPVLkOM
ojSvkK4UZ2LOgSzXOBwgCx7kX7MkKb06y4srlKbT9xkmG/YEfdxcWTLMTkS5I8eHTsMCFKP3RIv3
IFOfattK0KPhY1Jc3qMaEG0LUbUPZjvrJy71I0tx+dC7W8IBTusHn9FMZaDWOtCOGIXUmwwXkku8
l5oN2u/1iYNwbCnaUCBRFqECboz9b2kUMv97AlcVdvUdd4Jmi1BGter7NIpPXK9HjgPqUAzHED1S
8a9b/vffLvFuUCYfHAzdDVR7d9U8xtehIp1V1Atlg/z6qfnskX3KyJRGKzFvKQsPvphjUoHYWmbS
lfetNdLt0Q6Ecn0i1h2+Qd4ZnDympajAkAYZB081QP9oZc0qE7LVu6pFzVa1g+gxTpXPQghxdVMX
cALtfj6VfrgFxcTUr0lS5t0M7TwlUeP12LTlic+kHb63ZRlawYt9tbZoWx4EbySyZ5wEWMZOApgE
1jZBkNqIIOKP8LRquZ4dfOnxMXNRUICE7X+Z4XfMQY11zimNiT/fLn/LImLIAIhzddhB0dMJTLRk
dmvlaeFBrdK55lt7WzhGu/rcLbxA5Hi/dFEWvRPC5/72HEQOgSACkIFacXwOUa65aHSEmT+/CrMG
5qy/BuzmQUZhpFDRI46+WzVifNGsqflamfnzpxdhS8JZtknILHbm/qNMqC6XXaMibexIjAATvfFM
PDc/+8KW/cH2QF6SLimL7a8iyqHNx4EXlhh2tRbktRdWjgPHiWcxD+MGLUF0y7hoUFNhePJrv/4W
N3RUKAZm2jB4wDq/FQAaX/pMpi+zgG7mzrosf7alM35JSt95NQYMVIyoiJmLDTEElhD0Wu/6WpbX
blXI6ZaAZ1U7eKjyPO1HVT4m2VQmeIEhv4Dme6ZAWyjKYCejsr3toDCNGOkwDzojB84v8xzqK1yi
3nib0kSZoZNNyi7vC0xwFBjK8L44Kg3NMVgO6zGrZbeq9aG6DK2hgucvwvabUfvkeVk6dsGuHHok
HblD7F1aN8pr0zkwPfs+i01v1EVkbXIVvbbQTW3kNna2r8BcKEhKg5vR6ZLrdJLTU29qRee1i6sF
EtJmgwVcHuubRecL11p1musz1UxRFRuLLPtatB22IVNU4iMo5ugqqyvjEfaj9lrCxGtgVFcjPItU
y7LtSOrir20LxwISguQFS5Rq3AThaGqb2hk156qKfeJeGOlFfBYnYap7NZkdvkUwgMuNYY+Ogiq3
jm2aopV5tmrR47ZXZWyF/VYHbRV8CathbD2Il5kEONmnFxkebvEKJiTWNn7VFQvbR6lLT4hqeC3V
UnsypgESXRL6TuXOee48mtYomrMQH5230BAg7hpnhF1OeKvv0BCB2dTXuD81/pg9k7ZEiYuVVuF7
U21h29MmpawQKK3hNsN2ra50xTCfdGTfC3e0RPKk8m/2eduLXaMkMJ2c0a66DW4UPZQSxyf8x4Ca
sdzK5oTEYAaFDUUI5iSuNiU63FGli+9+nOtPvR/VxS7ocv4f6HuPUBylVb3nQR36VwCrYEoh6248
Bmqijms9i/2vspp6fye1MryXfWffln5inMVT55xFoVnjvYVlrwFqDrqHYbxMii+eaOFDFQaBiq6t
YrQIFfuzETMCwiSj8oy4RwILVFo2bhs6G+8q1mDRqsyGkc1u25FCEKyV79xtyXOi+k7pxR0W09C+
FrMfBzXt+9rq53JVlWScsKuqKjunewZhE8UO2mNUv/DJYQfJp74pYs2d+fm3HhZqtsXxYbzMHbtu
XDSiY0TFyhRLEt2Eso8DgObAI6vG93ZM5fehBdizjkfVrzewziHV0WxAD2cQxa0AZ2OvUrWoUbjV
RtvP3TQv0TKY4hJdEMYV82VtR9l4A4xCvIZ1ZKWQLXOr2rSJaNt10QoADmaV2+Iy1u14uLGa2jAe
LVSG8Hixp4DDUGGI4+UmCqurVCDxhgFBIvM7YBLNt3AZUW1hTkQ6cByr97/FEPCzqwh1md77P/bO
Y0ly5Gqz7zJ7H4MW2wAQOjJSi9rAsrIqIRwacKin/0+QNmPsbg7buJ8dad1dWREJuLj3u+eMAmZA
ByOi2SRzizeqarPlreiXti42laxz70e7ihUZGqOwZ7Q9YIUagoeA9ullfXTpmtY8HEvB+jBUI1O0
dpMy9jWP3Tu4k/ExwdE2b3y+i0Nl5nhyYOJ72bGxlbGGg564Dl6NgqEfzeL4TFynmDl8MesxARVM
Mm9jVN0A82Ad4/Fsp1qpMzykqnPddmW3gT7CLw9b4o+ydLQn1v/+RwMOAtmX2drg0Mfmll5qmo9m
XHp/awqn9Zk4NDSI/FMnoQf403DNlxzO0Kz1jNGRHOUf2sx1vKaZZNaWoWb8eIOxqk1Ci7qg7n1z
NImps78Lv94mllt86pmV3Mu4tQ0c8xrisXgu+E4SLa/8zcL1oAiaOLXmsF29OglKf27jCDG9eR3K
1jDCoWBmLfAXozI2a7b4UziQ9U1wH/bFkkTzgO/wQF20gEi4+tX0vHTx+JDoiuFiF+qB9dpaI6yc
3B70H7Fu6T86xVJwVLo9m58OTAZTO4yxSauz8fz4svD+MrNedcaH0MexYv3PDPfGv5B21C+2vKee
xrPZml2fbaUtGFQbda9EU+kX/QOAtbwnZCGVtzN6bjfoj3yfMX49X+46H3JjaDO+ZkJR0FpQNnNl
3QlwTM/Z6iIjIwfn2kcnVeNvElxrG2iZOT3JZSat8aaqok0P7dBZL0y8N03nHJVmlt9L0jXgt1J7
PUo5TkwbAspitJq2nRHxagBbUNznq02jC+6zfqx5GfwbXR7NlHRa0FaGd7AHgRih0lrtx7SyCoDt
WLyfAgbH7fPNxe/Gio2BAfDZmLc9xe6VVcYi2JvV4/Ip/Dp9QSfGxNlkegXqRF4oauEMUXbBysgn
D3BZZGg6qcQ/rszHP7hKN5OQRH58NIUmJShr/FgbK8kXP7Idp/mZTQp7nEcWB3u81XL3WEuVHbLB
u3l2QWFQnLXSkdIs2o2UUTe/RIs3x3LXTjJ7GPRsWiO2sE5tBm+x96Pf+k+eJm9gr8WZgVjRf7JD
PWHJiCyWvIdmznBvp1I1+O9qU/Du+y5ICeBt4gRFaxQIIVqFTgA4CaSjcWZeWbbtnSrm7k4NLpgC
K13jSCMG7wdt3Tv3POjrzDw5G/yXbqZpDCvEk+PdMhPyu/SzrOMrzKRpXjeDit1vuB9CbBXTitoV
eoORRz0TJpAACkCpOx5rd7hqyspYO3Se0guWktwgBO+kzmNm9ax9meOoZZtm+BreewNQEjorodod
vueBt7Bf7fwiCmPRH31/so0dOuDUOHDlqdUhXd0Cw2OaTfY2zvtkgilVTJ9dM0zquuTKfMQTHMfL
Zi5Ty9tjAhp1qGMxjyo3Yrv6UFhxvv/zIfIv1wj9dkUjK0ATn+van9teJkYPlvOFMQZQY1FqlEhV
rUReXWdK7v/zj7rdjv61Gspp9dZcuV1ayP3TefjjqViYOrkRE8qMS8iUfclxQqdjIhgEhT9vO4QS
xyzpjQNMkzXqe1VF//nn/9uPSmiBAt8tB/nnDMEktVSmZc81JgPR3Q62+dLG5hx6Rdf+TdvjLxdF
PirdeK70wHihC//pmpFKpJWLRyq5jmkAC91a8EMN839ZouALhSZsaTfKoA+E8s9fqKNVsTuxcxl9
LaPc5fSlFP7hZtD+jlX/b353xDlv9QJiTHQb/lQNWTWvWIeV9C4KZebIS5NsrJ1ly8ZLHfOOhSzb
5muTXlTuNkeEy97Xf/7d/bsv9B/NHCIPuA/+/PPbXLgVRzgS5R5z+8vCHPNk00b9zz/l3z0hTL1Q
tWBy6AaV/eMT2qhy5SY1wT3q6iayZoGszuVgsUyx/18/IRTnaWbQgSBK9ZcrYjdYSnaVR7Qj8/No
pStwcXrb+/2fP9Bfv7bbT2GsgZ2N6tI/RvX+5YKouzonGCpO6A2IVRujN4fTnA9/87X9tS4Cs5Bw
N5xf1CK3Ivofv7cM8pTnJvwY0RfTlfu3G5kA/7ZsB1gMu77x7uZ+RtW+jPOdU+oiqhcpxQYkxnTw
+nGk0IxhyRV+9TfNkNsr8Mc1h04+mHf6xqQyKCT/8W9WLm1vQVdCyLg62mcy2mKLR9TaqpgjuseI
GgIqlf5dEOTffe03nO4tKkSl9s8UaThEqmZLva10aM36Elf7NKfm36xn//anMHJHS45eP4CMP362
WappYOW0NuATkZSX05umzX/XsPhriYHR1JsyhmorVW3v9sr8yxPEhpZ5icP+QHwfjNKgA+Kpe22j
99J9AEw0//ND/f8B+P916wL/vwfgg/X3V/pH3t7tP/jnADyz7Phe+D3cjDOUvk0ehX8OwDPKzovH
BsDsC4ESAhL/dwDevkH1gOBR6AK7xwrD8/F/eHve/7apo0PmIopyi+ub/43j4Dbl9sfX7Ib09Ykb
8gfxc1hu/rQ9QDv1hOP4VcAN3nuqq/yKysrfO775kleiP7QL5QiSO1iFs7gOwMZ/ttIEKbF0bx3n
4iADsHYohJ+HnfdTs+RD1mY3XXggG6s/j01tbrDOYTy2qzvy5ie3BILbAeAzxFLtqJ0f1n4OrNHk
VNnPJwpG+ybVOSRDibMZuPXrS5fUF5CxmzytL75d/nBK7aue4r01dN+98C8udAutcR9TY9wqzOPF
a+r/rufT6L8Oq7bHpZpMxyrPzrr3Ilvzrs81KhRWEdCOYfJg50O4ak37y29+Sl7DMbmgzcGrh86m
zMp73tRQM2Tk5Rk1j9dirA7YXyJPISxMTr19I4MtQb4+rcXFyGDoSIBNtvjKpfayOgRQ/PXO87Ez
tiWQ5ufpVmsz7GvefWBRA7+F33ah5FOOmyQ9JnN9WSwqR9nOdX5a6GXUa1I2O75GQk0bP7vM5p0x
HFt8noPHRaq3f4tEPA+t1oeUSUJd9M9d8kkdAZFgkBRPMSbVwsj3OkWuRTfCyonvp3SNCL1xZdYu
qdWQOaZvWNK8utSYkdCZf+XdvCvH7qbtsgFvTGdXm67pAmVvSUH6Zz9lh0/sE7vtjX9YBkvB/V9k
oWHsgFE9LJW+90cRmOJqDTlYgKkcDsxZ5w9AP8M0McFnHc3xvjNec/gqyl6CZrovhmNOZKwaxy3w
U0ofYO8OqarPo9SNQAKeAgSE2/eGoLmPKxvCKhWMrrtPnPGJ64MC5rrsSApSKM35f2IpP+Y6qZkR
wjhdeydzBMiKfpdqzLrVEKhzibe2zaQ99jbf7irluznfhLB2HVir/q1rvy0di69Rj5clfyWZvcNe
H/RuGXTjW0NH7TBQZ83tm4ReThscgC/U47hkgrUqjaBc3M2yHvxhJAdXnTKrxXHT11dnuZiO+s7d
+a73i7Dq7BBc2g48JRjnD9isMF2w/XnlKaO/bFWnJX3q2ilsjSFU9ueiipcOO1YCdqzABGxr432f
g8utvXM/UNIy9Qh8a1Clv1KdiWa9eIPs/BRn1cGA6zKueCrN7m7Iy8jK7IfebQK9KQ6FJfaTOV2W
WvvyC/sjXXSeg3d/pUDYhAAkmQrsDlb9CgzmRA0AQPuRNPGGZN5pNGZUtrDQSrKaizPuPRk/xDfW
cmLzaxmg9FiTrvN8q3A17Du66cMn594vv6uP6T9+G8O2SjUko5x3ZgH3y0nbo7fkzGHFb77H6yFs
8xsc529a0+OGUT4/KnQWiBgE1pqfDIHIscNsm5T3/ppG2uw9zDgIt6W9wquToHm4Tj5hJv7wbbkS
TZfuFT+0ASvTO6S1tQZLsizh4olkO6cQ0Vy/JkXbvTBtFXQzqwKILg1UUFV9rE2U2fa7lPdyyvZt
HFP3M5+y4UtHPMqlfg3RYm7mJv2JeuIuhUhlTCO2RJrMTB/BIc6EYP2JrfVaKHt+ZP2cQt1dzggj
600HJ3jj1cW6cY2TUbjtU52Kc8bt6MBybu3a5UUBJ1wtY7xvE/edTgAAhtp6kq4BqyDLIosEPhHv
rt1ocf+0pAWz7YvxAMjzms8MloJaVFsnIQsddyAea1042zXlnXTVlEfUCX7QYDnVnh8pLuJMTYqN
kLC5reXZLrW3rljuZZ6fctdGcdkHsXVSAqlFM2a/h1Q8rlPMAKTv/O5iiBjMUXlhv+TpnoKVFUHL
zI8w6me4XvP9iJ3ywxyokfML9+Bm2wbQ1UVRxQCcuHVaTJoLr5El4AZPa3eXocqBUkQds7GKs4vh
fh9zBcagulTD3dBa2SUrQWdJX0VeZjpUBwXII6+mOtyYL26TlIc81pwDyQLnSXQ2wOpuxl4rtEu8
xPH7oJgAdBwQht3QTFt7SZsHHgwqDhTgzhTa51PCpT5MOKDunZu0uvIazFyJwLDKyhq2ixOzBeYU
b/T14nZcWdeOX5rgtVPpLjFFwHr2ZWsTstccDrPKNPmUcD+KOoWHJUmb+qCv1PaN+lczJE+6EHuz
RRC7GI99Vpvn2Bow13cI4DuWqvvOzXhdRt+p7jpmy7ZmOow/U+HDIitwUB4WF8ospxBGj2yjYrbJ
W8NpHdtrb64K4uezsOfmwJwhC+OiumBOvs3bhpdAY620G7baCP3JLI+Sq/Cu8EK+ZNjcWH3QsEl5
GLjiRY5ayzBd5McA0xLjrddvhJ++FUmxIVB3TmYGkazFfcrkUl0sN5dfg1ZRORKoJWPI7Zu6tL2g
zWFeL3q5UMP2Pb6ZQt+R4HS2fO8cBBzjZ5ljsrUSxNur0xZbUff3tiXGiG4qRSSIbJGN+GULooA/
zYSdFrONXavK+DT1Yt7ZgKrgkKX7svWeJ9O4Ur6dAoCx7VlpHA3c15uyarcmixl0+bwGol5+GlTf
WR3m7ARPHgdQ7y176azWXunYC0XLfNAOzFWXrd+gz3X8ZZ0WFLC+aeT8Qv/yAFhMw41esgQYxUVf
8hcz6w99slzSEjg4UAMTl/pgq2cDzpZOfbuN1y86GKhlOJsJ0HN87Si9dwT9do6HDHjextZ5np0Q
BgOnJPuYIWzxKVFTht5AFQtrZhqnPj2uJWX0GpokxEZ2qPZS2/Loz+U18VXAra/t7X0F4LduGohr
TiRGmLT0dYIebJuQvBqW3sC9czg6PAnoW0dQfe5HHffjicptAg4y5fkn9K2D7hKKa9OUQ+hyITXL
EpdjAMAwPlCe8HYyoU7aVeMcDmkNNX6YrCqLhnZFQbBiLY+stW8YfOxHe58QLgoEid48sOmgHNvG
dE8cjZ2fUnBkTLW4Po0dPNoUgcyubtb0gc4/W2Jq1MWWDqugexlrOyeBTmqUDAmP42CDEzb0gNgb
26PfrqcxtcSjTkd1p6bV3qtU6uexq/MfS7a2jzXMcOhuK8ejPlvjJ6uaqIChjnM3npabFv2PebxS
npaHtrG1fV7M7VtnUbUk2Yl7URvxviyiqvb0+JbnfF30C1gzdeytwf4u9bQO6mEaHnxNfNrYvXPY
w/lwB96wBelcc5ApW03c0Z+VW+VV2bOmJu1g8tEZGNC4x1FdDXNm4g6F7jb72W/bqBb0zhhgHlj5
UgCj02wHkz6Vx442kwzc1gTMMySmuTcbE2Orkxwh178bfT9bW33Q7De9IPyKrT0Ne1fl974zk5rw
y95UrNEuyu7Gi1+ckWadJaqVX6qCfossmZWvmsC59eJUyWnZrLlvvpl5Gb+XZl8cTXOaqqAsV86I
zeJ+riNHYdHqyW1xwkQwQVy+zJXI3zu/8A4zvYiEfbPEEF0VzfhrLRprP4/CQhc//LCdQWNBRE9L
gNa6GLX3CKpuZ8819XhqEp3jbbEGh0oTR4DhFb3QGWE7yC9wtuISV/Wd182vFpAZ6M53BuhWHqVx
nk8c2PuwHas1YER03SgZ/zBBQhZ09EFQVWd4/mc/ZQdcvOKgqfrZm8oXk0n2nOBKY80sT/Uz++rR
7L1II9sRzt1cRHaSfwil6xtH6Ns5c5uo1WqMmXl/b6giCVpVBTBrYLveAsh5DlDRqC+Nnh78/pNn
kIydnJoIKf1rLWeU7/G1b4XByU/rDzUq9SPYTBiGBlTXQUBALRPrDbG0EanR4Mt3u0Aa3k8QgSP7
QFptHKAjx3yxmmfDaCkMzFCO1iJTtJhdf+NM3PesXIdfkOsd3e3uBcim/yilHFBar14AIP1YEnZS
mZts47ior20H4aNhpHvjJRLhl0u1b27EEcPw1mj8x0X/Ud9M1c1Nk9vtYtiz7CgRHF7WECuYLBE1
yXA2XL4kGqQbH2CvEvNuXgC26/Z3tWRR64/bQXhHRNEh8pVLq781egsTQB9/qR5PucdRO0wLDZV2
xqOv2xqtqxrYMZ+YL4DLwCRP2qqwUIw1THEynKHiPMq+IcpTNSRHEEx3CYNUx0pT90066ZuMUahd
QUCHRkG6awh42r0Vh33uwIKPq36OCty83Fg6t8J20bgXOdoSoXSS7e3MNN+0jiWiTx2n2OgU7rew
yu27Yqgc4IRFe03NDKXKzYlRxol36pXBS6EjdtkaScGAq1ZYewpW6VFkRfUyC+FHgIDS+5uMIRhS
030zC7wTjtZ1uyFuaHbP6+y/tZjG7vGPjS85absnly7qXrNH0J1djKKD1rf9ZjBNeUnHNr/AcvOf
KpKqtGgKUkk9qCHuNVN70DVo8lOzdM9JUZWfs1sMP0fOG8dhVeKo4Rzpt6rVhxd/dNUVNVV+FKlX
/HASORcByatxZ1XduNAnLf07urvD+2Ab8RNs7ORRh7ftATdgYG5jxFn5rIC5kISx4CwwzaRDrTeA
1pt+M0PIlXGA+sx9trvW2HqVnO9oIWunVc+4i7k8qI5b6k+x0YqwzjpxqaxkORBZae9imdlGYDkN
Sz8A+kELh7V1zmwC62m1LK5vsHKqNxJTsADsZQlGrbOefN9O32ff7brQxIn2pnwbpIe1zgYt1AJp
Y5JbkVfKOhJ2flgHkR3mJOsGxOWd8YhoapVcaJUdGtUi+WpGNmoPkrDhZelrkVtW1DpVAht6TL+V
Nfr6pk8sKTdxvSoeLcb7dzDXxsCIDX27KpcrIsMsy0n6CXsEUdwjzfNbCqaKqrY3o3yqzilPbebP
B33OA6TeG9JxfShnyhLW4DyXqL7Zd6GijpwWYjve5Mp60sqUewzwoyLmRqPPogw4cqYbs1r1X345
OnBa4pDaD03SOS9/Lyob7sYiR41YjlHFTT1Str5JYuFF0pfv0GuLneGm28m3SGazhhPHeMjtnlqk
N3EMkx9VTR9ALMY7bKS7xiZUreAuP3uwxjFgMpU/AojlHAEtvWHG/IQLDNDw90q1hDzhZlTam0rj
g6+KaLJ0RTNlHAkprUdPi2Na5OZxxoe8od/Jf1dMZwy62xGh0sbnFmZCZ+FWertHPngupDd/ncY9
rSw/XMYHZ33J7XWzEP2RVJTQnIe1Sp+1bKBKYNY1Hqj1oLn13u5QAKnpRm7H73Uxmt+DcV1J4dDk
mDaYUrhlN26gS8cO0lkj4jhR0nCJTTle6PunrN2aRgvJ9JYa6LXkNwInQOTub5quxUtVCnqhUxe5
Lcywm5pvrxsIcRaD+5XMmys3qwNf5S9B0gyLdSyipB+2zFl9wmy8Z5FjzUf8wKf9tYxVpDXvMYmu
wKFuksfjFDALRoShvV3S8tFjQcCJ4awaf31dsVwK8TrA5+3Lloup35xUt6qTJh19i21m18dwqzES
zNC7yzGkZYCFKuZ31yVbyzubxRZg7AeY+2simy+a5lOYKfbQREjU2yL2QpIA1o5dyNtAUZZwBku1
TVOqKe3SmFFZly3eI10EhDD7h2TFC9H2HktLSdO+f5b1fI6VxylT1q9d0oZ+430SJh9xWlbZDgvT
ZYSErNwnNYh5Y8j1AuMDHUEZpLl/SWKN7Gc5SOaBW+yhcU+UwWyou/jLz7jQzsqPnTvW7ClKqv5k
ZeO60cH4RpVv5BvqvUFhp2eNglDkJFb+mawwbDZOW7+t9fytTwPakNtFVOuKPKJlfScH6+gnfkhR
47PIMu3MbOtZ9biWJeHVqwIwf5knc77KvnN3U92EBvnDuokjlSmDXcn+1pyKTcb1L8zgEORxn/yu
qV9NJqYjixxTMIlh4msops085t1GSzH2DUzrngWlpycaTSPCrCkNhn5AgLXunCx5KCuO+OZovDLe
YETt6t+ZRsL3VTFlQ2mml1wEKuC9kqcleZG1Wez8SjknRpw5wFfg5Nd668U8pV063+tFaT+X1Bkz
zxTbpMSAaBWpu6vr1t0a9ZLv8gp0Dud674HhjS8Qw/fGah35m7yyJ15EjxTM9T59sNqIswyWQgxE
UZxkB5gxAQM7N5B2pUW2qO/b2KfOaPsJud5sx8i1IvM4tNFieSefE1BbzcsPNiuds34WjZSEzkoS
iqDLnSMkWLr7MdObK0eDiz70pxvOKRxJnIXoER6kL9xjHye/9TGVmODWL8fOjM3NC/c04xjgYFg/
UEdjkexmtU2Krn7AwCI5ezCTt6n1kd6OXA3CS419Xgo/udbCyPY94agtKQ5qM0tVB61lBmxc9wWI
5yDDdGMquZuYewhJgTb3bDy7qtX8PZoP+zpgHAdmTgHUzq+6Uz55dst6Zf4aGyL77Er8RuKlDXlE
JSMZrgyrvH0BFyP3icWKiuOeruOmzIkQqfbVdH5k5POuyayZVxyISVyHLih4ZlUK7VNQj3vyavt2
4fHao47/YcNNzHpC8iR33rCOz1VMnHD1ZnXNK1NEei0PXbxqFztVS5Tl3ofyWg6KWffaUhej0M7C
q6pqIk0FvroghNe0S8onnZtzrs2AlWL+oTJSecJ+RvDmOhr2fMxF3W46yaXLBYY9CiqmbaQ5tRXJ
lBcid+hwDWIpOKhQnVXtQfrxgXTKZQIkNdKuaLw5MLIXDsFGMHbGvu1EHtn2EOUrF2Tqr2/gtvpL
2qfQRUrXDlDf6RsJXb1jzQXS3WxiCymOwe3fLPfdQJEETmrSv8sW3j4aLftEd02FcaasPXjJlAoC
x6566PsL2yWT1+PCPpg336low7mWbZR5WkqXZM23jqHQeBWpsI8kJOlJkPggTVR+GYl7km11pmRn
HqQierck2mlUTkemaTqUZdLsc5CdG7qio7wl40K6FutmUr3+29OKYTcZ6lzcvna8uLDU+/Y4ZsUQ
6csSjegojLH76esxKUURzzF6kek8eTzkWeweZ+Kk29KzxtDsjORY6v2XKtz+OY+d36AUwjGxjopS
8pRWYjuqlB2JdFygcsUmWQ3kpmZZ9j8ZNP6UTesH0h/N58abnnkM7tHQEM40k9+cfoxz4w9Hc3Ls
02yLUzLmZaAxLsJFaMoi9EDgMmfSQ4XUQp2Rz1SJ6ZA0oAWNlQslU4EXmc/33BquTpK8CcVobGmV
Oxsf7w7Ww7FMMuJQLWcBiM9nI5+OVumQ4TH8ims8tTMqn2oz50gzCjsqy5yZpsnHwnFJ1RH7qSuf
K3kZmu7KtTX0DHcbL67D3u8UW7dFMYExp3KFu2m72ghLbsPUELde010sLb2Olv6gBPXNtJPR0K0k
rGz/arrOvFkJp2794jecV7vkwa+1GpTwXGKXy/q9qQ3384DFbiiTg62mq961x26ql8AyljtFGLVp
tV+xk7HSZ5m9azNinTn/wtVVSFrJgwIXsi3eMxOWgftD67Rvjtp76O4VvSK1Jcv25Lf5mWvVFRz9
r8rKzLPXWz4DSmUTGYmNxVIkpw6IOhqH9W1IbG3jNVgrqrtSFA9+MmwoHQbEco7CXPYVbsRw9fud
M/tH6Gh+yNefBTpOq75dHkbCW4xxnSftpXV5MSvEnuW0K2XvheDso7Lrn/i1bjgolUE8ckjqY/9+
ufUbG5+VWeeNKzt5ter1pBYDf0t6ThIKZNXKruHG6S8jTS56xS2YZA8F4aI+JLb/RhceJwYNSLfT
Qi+5d25Fel28KZvsnbbk1xEmChFQXn6V1+s103mlJrNGE6Vc+0CN5d1v64d65LPMs3+oSISpZEfS
teHvKnal7X+Y/JGKZ3oyJQ1P9QtdCEFbLezsbeHc+X65TZx0C27m0sZoBVAHFNwaG8ZQCv2jMPQ5
KJ2fUxr/SNjbnJvRoopABxHcvDiVuFgzJjMXtY4m9mp0r1kWn+rYa9mK85wjYAZTVNOjjtrbk1Pz
4lu14YVp21KOc7AoFNr65NPefW772X5qboZMlMv6s1nfqKC9ncTot2ytPnFZPloVygibCHjA5Ks4
LpaNeIanGByOS8UaH4vRDmKjr8wV3FKnDGb/JmTKtYn27aYy1iIs6pSNGyknruAucCR+CgMg1Njk
XlDdLkENuc1DW+ahP6qrxES0IdTvcw5k0CCuxYNU3VEUyUOXp9TXrWsqCnns0pJcnjZsLH84ETdK
j74lpu3sJW+ySa9LJw8YLIuwKWY3opxH+J7CUsC02cj3M59Kaooved1+MzNDkM3l3pmv/AAx+TgP
4jnM6oGiV1VYO9LyzUkYwz5HaFCP62NJHtrjpvIw9lb+kA4pnTRf8JkarA53hi/OJJm3pRyuK3Km
dMk546y7Yfka4vaq2Y9VHe9VOQY4U7jHdfSEi3pr9MbOWqpHD1+iMTDPLH/1Q7rlWL/HwMnKwtJ1
yPJ8W6lxB+5rS5J20yYtfW6IMrnJKQNFCV6RyUaajIOnPg1VE6bWsyP7q8lynqTtXWYIRArcwMyJ
2YlVWB9wWftI9dIKBiWNV0FyNTCdhLvMNMWxG6zq5n/wjW3mPKfJTUz7asHzjm28LFayTbpDPobF
fGYocWclXz7XcMK0QctpQCw9rRtjYxffRnPbbYlkSrKrMnt38ESaw1dqbTWzeS/y7hOo77023RIG
ZpiMaYCZDJtHGXXDuZAGOd/PKiUKzXUzZxluhy2ypmjI2eooyhTOR1lijUnHLORAH3AGPLrk4RtX
K8LWzuLnpq2RbulU8m5zjoGjCu2wely1sWg42mPOVOJTl/TtfVVSICTEOh76Tvg7Ah1GYJhd9lPz
Y2tXKZ5ooViHgq6f9IhefS3RtmGIZeHVvJP0YiKv1cJHXQB3IJlAtGtW0w59TRPVZWW9VpnB5W3u
Wepzg/qi31kymtPmauWV/mG7vMF2swwUcovkG4dNctAkSzS4HSLO+jAunFfTOepyr3mci9gJ1iK/
FjfnhsxwpcKi95bj7KLmzI0eTvson2cO9QGG+dDUexp79nvrM3JR1k95J14wb3DQ9ouPeGmipsba
4xYsorWhHpiygjvevdI5r3dMFTPCMFXxpuSagMYuINGUYFQhoWz4XhvKuPgycuee5t2rMVoHI02/
J1tyxWiQ13YFZUJu8sp5HDzv6GP93TUz0FCX2q4Wm1ct423pfT+JGjphTfzOKp+Fkohz1phhyf1l
tGkLuvE0b1qNt2VK9w1dDcuop9sYyMMyzbdmaXnfTcN+9c27pLCure3+EIb9aE7imJvDGRj2LreZ
dDD6SfKrXMU+kfl9UTsu58LkadbyY2kO7xa7KxIZ8M+Dldr7phBb6qXTxrfSp3Y270v0LZ6gSl2b
ZoCV9uwq2ja6vEBu0agSqp+2/O50JQKNw33ALZUsCSVfU87MiSv3e0ipZ8W3sanELIgxkGXz+R/L
zOG0IBueivTOMtUDWGOaMGu8M2f5Q/mSeaGk+a3i9KepweJPnezYzUa1MyuxjxN72EzpvK+EvjOt
dgsGnGE/2kCxXdPZTk557L9yMLwzdbRLeZfdz5rPeXO5A3YMBcaemUIowQuzndYmvP8BqoLj3tZk
UBFOnDKcsiybqqdCQjxO28hYvjeru/PS8ahb863BGG+ayg81Jhd2jc2VJR5+LE15zeOevd9Ln7QU
XWOLVtEZ40dlroFWGD8qazlYg7oOVb5NqFXEafNtWELbJob/nMEDm3oGW4QbdUwV/w97Z9IbN7LY
8a8SvDsHZHEpEsjLoVe1dslyS/KFkGSb+1Ysrp8+P2rmJZbsWJjcAuQ2xtjNJpu1/deNg1rbL337
RE7ltNPFaG/nVFC+RJAHNZjO5chOURf2dV+0By8t1JrD5JNF3+PK9IwvVocYrm+t76k1Besy9U9h
wWkZ9LvreLSuwmC8FGZ0ZQzhxmv1gzDaq7JXO0NOtzJ4DrpdkpuX0If1WmqalzzaLDExbMgWXWvO
PpnZn+Rp8s2FHqVzp7EYk2YfrfEcUAV2kUNYOy0QSyEOKeDaaOW3U/fJl4cpESd+WdyMxSeR0b2m
vUUPQKTsbLpqzSGVY1uYHaJgPGsmOp/iQZB0E7vwMGVyJuc23zZWeJUmFSchC9RqnitoJU62IMps
bk3dUs/byH0q6c5uMk7uQR6v6apGl1N4X425OEcG8sntkq0xW8Wq6np7RTHljW5tCJoU1fwIbt6z
plEVpx/yejrNpfM1UvqUMJFbqLaNTP0LMI5TjqvTih6/NbrYhhZPkgEinI17u5noha72U+3uu6D1
4YaURY9zJ/YlKRyrxOgxw0kYSbZhOa7G/rzzza9O2q18B7l3XTyHsjibgv5blzdfDSPcm10YbTxk
BWtBo5j20xvDxTHD2nrru+y2e++Q1ANaq+g8SKkWKvL12KUwfN9NQ/fog7+1mf9Zjdlla00L4lUI
Sk4bmlz1VTxQvFioHkUDgatBxTzazdVZFQNBVhi+0BflD2xyD7RJPuVd/DC0ob3n5HiGe/Q49c33
EmIXM1JhAH8bd0s8kAUAtZ+nb5Qz0zNWMUtGgmI233sCPm6QJTndNomba9biU+FP174fr9lg7BeV
hsytHST/sHGKeOIWM3wm/KLuJM7TsrgCspMYNPBWBQMhnwUSpjijnza2pu9JB4+l2Knqwe+wlsHU
5m29iYzoXLW13JQgZqtW6AlqIynWsgPBqybj4De9iT2VKzXWiL6/qNa9A3KLQMWiCjq4skgwPw+z
mNbooCg+tx6F7cJ4nrVGGRXfdYbcW0nPJ9JZu7XpNTtL4onHV8OSRcKueB+tsxLiYa2aqFprVYN3
M1ZZHox9jcZnr7zeWYci+e6mwafJ6QCnUwFuV+yDqP+ivW7jO+dlDQUzKR50nCYb2asvpRrPHc4J
8a52aCFzaiQannsMdLKBNHWXAr6e7kMDc1kZPxkq/eyOTkwxWCA2mcjdZ5w33z28tUNsPQ24DzhY
148iSc+Tifi0UUQLK/WsW/FYoYB0YVJT7a4NxgKqooYZ7mGmA2Az5GyibFGch2ODsCE5YDi45uc6
MwI0aVBK12nubGqTt2lpzc7RQOQh/WjxVddeBPHlqI+JTJ2NppyXxMLTaCZioOlv/TzHuVsztFwr
vHO1h1iiQxQz0aTXBMOpZ48P9Ax7l+ZIVzqM7qe5Xvo7ijNr7C91Iu8awSO0xQ4r2A45O7u+wjP2
2mCXE9mPYXWjDERvdTDvDDs0YSbhs4r4tgGbBpJbOdh8LJSNOhrvIy/H8hfbez2knzCSvvQoD0P5
zWbb0EL6Dq4N/+GeCr03MJNlh8mtUS/Awmb5xTIslqoAOnyj9HMnul3Q3SbgAcM2czaT4lxrQnJg
y8cHtrMnNIcTmJEuEnFKXLd56g/ZeSyRhvnm9nMcrOktWRj3ogRyvmliL75Lmji8VSY3ih7VPBWT
Tr7R4DufFJ1tfMskZbI5bqlPMzrI73bss8IIvbMyViJal+PLpHCHaSNINoF6nfR9hlLrEi1tsS8J
XUZh0KVnk6H9wzQ3NomdZXs+sQU6L9wsfg7LWLGkc261Q+VxdBppQQtNdWKg114NcKQPgxc9hQHa
Fjd9kg1cktAVlXtKQ/QYUmzRBdbnfTyrizyNs0tpF+bBanuKaHmMZggKurWN8khIrQtZLjp6e3I/
gtDMvqpIkbeJfiEydrPlbMbO21AReVW18T0eF8Rs3rFN0JhaSUndMAdjWeItNErmNxuy/a5JPeOm
CwA+7aeKjcWakvdV1pkXaZ1dN1RMRV14gjU3OQFHMvYwzMW2cWab2mt93STyFiFbcjt4Nf2dYOAt
+XmnCrn0ZszbGE92d1l51kOS6LNKvKSduU56TiAwM2j7Bw0/n2b7jJ7PEY4qNJMH37zAz7Hqh3PL
i3YSziXyrmmRPIEkX+Fu20jrmzHALcbGSdoZm8luvtjp80wIT5ocGbdr8OAA8dD8hei0aUcSHX9o
DRQjLZIaf5qfbBmeaRPtKWlT3jqEcGe3KE8zGW1BSi5JNDwQRYikKUI4KJJ7OpJwe6Z2w6wSbeYU
38nItiktkWcZ15XPiYGJTyQbRxwwql830ul3ftJhszDDhwyd486u2FjjXR6HPN6Mc3Ufl/u+Ts6q
ZLpJFzBpTMtwOxCJdsCTygl3NEGc+095F5yHPeWbkQ7Kzewn44Hu4WibS/WoCvmk6aHMhcqeQ9Pw
j2CD8c6eA3b+dZytg8Hc9eXCBKBko2kHVShWjA0p6lsrW3YtKvHWjc/imo+eXOX5sFZufBFl864f
rftZq7OWeP6pdPfJFCFYToOvgWCSBGAxHqU1WuspdqOLlMz8JXDyzKiGfZ9P+8zwsM0nGW3V6diz
0xLDCitguJJB+DUWcIAayasR9BckPpxL/S1pqc4EmRInjjvN627Mn1h0GTwDerhqfCjnaourHTab
RR2yHBt8QJ9R37A1K6wXmb6oukWELoKLQXIC6PiDi3h05bLNzmul17XZgrnmecpUMlCma9fxJdq6
FbMzzaZSgo121TYKortJR9XWJ1b8W6HqcmOCuG0iqz5FAHChEvMIx03zqZMPiK/dYtpmeVvwLSBq
Xx0Gf8tr8X+tRtDHwfM/uyj2T89ViWuCBAQ9Hb7+8x/LX//LQ+H84ZIitvhYXImNWOB0+dND4f8h
TcFZnBFH4jTmL+xLf5UIUhRo4WsiLA4oh2wjHBl/WSgM+w9isBfPBdmXgrg63/o7Hgo+6I1PyXTI
0DURdGNMFFj53nl5nNyHmwUujFWT3jjoxTZ14qF6aYX9Qa7q2yv5JhFNQHgBehVCXSTdS3yTHww9
GtAuLCZiES2wAtlwIh/7GY9rTGv7D4/++k+X1b+VXXFdJSTf/PMfb/1Jf10Jyyd8Fw8K48rbK6FM
aIqRdVvE6C4IWdQQXNO4+f1FfnE7S2sgUSsSvyW5UG8vErm+ahQ6IzeRzQlZv9FVO1EqS5cnKrgP
LvXa0PPfbjLuiGgmKNElPQFQQsp3brKQId1F7tK3RLzmqqt0E14EpNZkeM1zH3E7O0x6vOfWQ8fb
291Z4PiLpjuZbcRSoVeU6OFGWnnrErgIdZNu8rU9KAIqgkxXYKtoeO1tONkgfGnFMko9QptdZShM
UeSYdvTCGQ2Qw3XxMDPby+o+cMMJhHUYS+vSaAb+p4ga73tSzgS9tMSp9SwNvfs9mRNDrvkIYMep
oIl5bSWG9dUxxiTaOrYAijKGgUCCrM4D/zRMpVevaUJUwyV1097nTvd8tm3OGXWQVrFoJIhIeJEB
POy6FyGs+pgFOQRNJqfHsTX7hxgAiqKyNOTsqfI+1SvqJ0a90mw/TvvYbYZdiLzzGyq/IoQqHKfn
PgzH+3GgRxZHu3vRVAjjwWfi7nYcfTgulJ+gZUblxMY6aBP3wS8qB11+WRnPMHbyc+gU2edQI6hY
JU4IriU6DptAVNRAPPgUhoMAcJbXD4WP6ZpYBJ40OHX9xZGivBUqglAUbELPC8MCMBochPAr3Qb6
Qbl59swKkTwzarqneApQiaVzRd5AWIkaoNMW7ZO02jlfzxa/jGlESbPCB0m/t29PKIOEbobHJXnb
3ReYrtv1LG3/MbJLzDh2G9woaqGxdghb8yWaPrvnwIxMBdjnaq4HVJ5zp7NPZadEA/xdOEerR8S1
ApJonpMg0BRr58OxyRBFrBJ0eS+unbWfWt9DssKWdbhQ2UCsCnJf7ELZHI3nPrhUhD0hL9pVXI/m
N3MY0peeyIl0Lci4dtGequhGRKJB3uaU7HIUy162D0vK5RvAAjIPdGKcIyFji58lZW2tx0DDAA+F
W95ok4pLziTKDjedmigUtqqoxFQwz8V8M87Q9mVh9V+yQcbPEfYICYidRA9wIAtEreFlOdctZ1iY
pkGvms4Esm20QPLYA0JEhHEoar1HuNWXFuUSTkvwswerLsBshRzsl4wq82FNvBDCMI8zFHCirGS6
MlMjuzRmCrxXxJ0AOefjTCW27cccRx1SydFscfqwfZImVmgipy99mhCYlMNT2PSmuFkO0JgzynKu
mG+Jbqu/WnFrokZiGw7KCcHobOK2qz6rtJ8/Z0z7wUaZXvx1WdxRMLWxfCzsxrsRyracdZXLMF2+
DKflUgXqBmzCFWcga7BAOrOyepuPKEVwIODf2NSzjTgocAr3sSXE98VvveJ6gguqNlO1mMGCFgHG
Okkh8OFhbJxENiicWiEs4WxZDEhcB8bfy8gLdGun4qEKQn6tTHcDYMY4ffP7RVPXIegaANVK2piC
LESYhaSYQ3NNxwwIxLJFbsLROSqmzC8K5Ra+tc4emg0TjioOlE6XT0kxRcaq9eyQNyqaFEBd1XJc
t8G3SaKKaxDnEGUgAmloxgskO5idTFiZK/4dslgj5S9YZjoWy5w2UiIdxfZ35HoRqrrRTpGuey2M
eBIiBy/zIG63ST7lN2J283wr8ADfRtxAhnILy5tfUyrnqVxkGyeMUJS0njOEBBxVKdSCm7j1upzw
NO97lKDjuk+FDQJEGt8ZXq3h0SrdmgLrAsScPaA/QC3QwcNkllfZtRtahnMiTBz5QVLTN428j3M6
IFxxSs6MyZEdtqVGhR9DFjcj9ExuMz9LxGY9B4Cp85W97S0JkdsOC8JqTY17rfqCvtpwVskL6rsW
+Z7ogmSTo48sNrjU7H5dRUR2QmsH8WNek/CMbs2NviXW5BIZ4qb9tZMX8C0RiJ2AAdTjp85zcnz8
vtNM2yVHEo1CGQQYz8YqSNaJPWmkBVbfvoQUssZo5Tu72Nh5zeTbGhrNTAnCijKuTBroEuXcl06J
UaOVst/EiWGCNFcN+X+WAzrRw3Xb/hRTUypFYeLI1vaJMQtkFjCFBHpYXoxmfmFPbZxAU+fmd2aW
B89G46ovls9pD/tOG7WbQenowi389lLbZm3TahdV/bbyMZGSER8nyF9pQ/psyNp8HqpkvHWsQYEg
OZ6R7atWJ9cFJRLIkiecY3U2WPdR3MO66MEI04UxTlGIkV+VrTtPNs9AzAhZOt8uN50Iq+eShKOb
Spk2MJqyrlkW5GVbKxMpwCh2wpAURPH5Ex7pGOoEmWqnTjJ/8K+mATx5FcItAhinblkz/sr2LmxB
RYLCHaedIhD/a0YajLd46TwLU5GYWXYl89dioIDNTGhoXEce/R7raTBZfZTQ6FK0FauD5uV7Bgbr
9ZqIVxwdvS2B/UTiJasiUgmKnta9Gq0y4TzftbhaS4sRSV1k84lEKvmELaqVJGL1w0XteCpcGY5Y
3A6Y/A6sve2+wKZXwqil8z3vpvVUBQ25UvOIXB8B6JTpvW31vE5mWeQ1JH+qH+cpi7LNNCXMAInq
OSWVgTNeSUc7xTk1TUgZlJhIdUPe0Ty6vHwZ3EOV30wE3H+PIfnw+Q14JyZGH/rFPkq+CMxCkMJw
HDhXzEjJtfTs8p4UgOSLl7YxE3vvGidOHbm7xC7CdmMoeyA4jto5pIVBz+pAMrP3mShmR0O6yY5s
i8kh9KlAhlXvJKGVkGDkeKNwZTeJMogcx/NJ2Us/nUGOHjMRtUk8U61Zlbc9PtAY5epg9jclaT3Z
DTkDeX/WoionlKyJXOdGyGYgc0qg0FwTdNSSEuVG+UR1iNs897gjcmOmj9n3FRjcOOd9tcn6OKEm
2RR+BsqJuuWgSJLjdCory97qIemv00iIao+C0TbOACZgzMdBGnrtN9GM6EpKdVcn7DvByCwbiQj2
K5S7RRkjOPbVSV2KEQ6x8FqCLtyUkC3VOfzyjpWNz6UxCA8zozBRTzVNCphJFOQag/OU7XwUyLjT
Si2m+7kwxI0AAI52dEbh8G1hEcW1Fh47I1QbrGDmLPxzVZuy3yXaSz08ljjbsTXWOX7JsWV7142W
l18WjTc+KQh26F9Wx3yTGbaMN2nq91+VcIBK/FiPPjJkm8yd2ClIURNy+ebdFPkNr1fvxetoJonK
Gav265K5jCXWqwBjs8iwCkraMAyhu4KHxUVuQhoYree16xGm9btZTeYB1BV5fjHI3F8ZsVs3N/M4
osLSvZ3SpAxOHxBQtZA12E98AuWNus82eU/4DHSXZz/LwWrlVswK5W+YBwIBtXIpxL5KdC52XUA5
7aGY+ozhEXusQ3Oiy1M7SEdDbQHHdLFLCEm2mHigQ09CL0KQv2kjNJNrfHiY5Cp2Fh68FIeAVRhy
FGF1NqPSewaOtwGYY9pCiFqLssC5aHzoMJwAef2ATCuytpOJ3+MYDtVYPyVJGjTXmdM28roWDvC/
WUesxOzuvOzb6xnqb0EOF8mLwvD0Xf/78s9e2Iqwo4v1f/z7mz/9XwMmqJv74Ti5edJPf8EQl0/F
t3/+464qo6cfkYnXv/8nNGEQjvwHWSEm9g+T9C0Sff6FTfC/gj8IzyWt17RsT1pLisNf4IRhuX8s
f5vccgK7SfsTnEf/BU8I5w/eMsAMn2WblY1KmNcHHH2r/jq6t+/+/ONR/l3Ciyt9R9qA05hDBKiH
+T5qCNE9sZT4YD6PfhWcUzzYHoIUa1yZetGtS1DVicAafYfya2H/s6A6cZhWDpMy4Ao5Qmw6PVsR
NeRq/gBleBtQwjejGIn8CRqiAtabnyoni7E28WkZ+nMIOo+9vMcn7jXWdeP12U5RPbv74Wf7ENX4
63r8HHSGgQdRR/IWcIh7h5B44hs/R23ZbfOB6Y0causDrOFd4dWfl7EAGejYCgh5eg81xGGdWeD+
/edaZtkWS01FCH7sG/sQAfytj2ISosrX53RE2Rst2x7/qOquf3+vb1Of+BJL2wPolkn6CLDR+x6L
JEOkFQZ+dTRcYzpphTAepmbKN6wb3f2kTIIiMaNeC8j8G+WEH7UY//wQiGsn1MQHQqLKhqbPt8/a
cNx2tiprPJYaSWgI8g0iMfrXSBqty8pll9m5qTizUaNdpqPzQKTSR6DPWxBreQSCImU6LE2APmEu
ySs/wmUkHxtQ45E+KiFCvBOi3WhFfOTvH/RbFOuvqzB+pWCcUfb17kbHEXuUFcPUNZ6tDiIBKzDj
zt2rFFn47y/12gjy3yDWci2KBMA/GcXkT1He8PaO5rofLBz403GyWhfmOzf3I7TqjZn5wSk66Xgh
V2PrIdDGgzcob4+hS58kRpnchxFeMs4FOPZ+/6UW4Oz9d6JaiiAjMsYsin7efidHFg0chRqOnm2g
U8FAoMLyJB3dmzGHV0HD80HY9M8P/LUrkd/VZX5EtfX2gsKfnd5j33GsiMPadtTMbiIxgL8Wifxb
CCXPG5LWIkSengyfDpzg3RukG5Ks3bzqj2RsYHdPHIm2tY+3o9OKD+7qbQzPn5dCQUkwh+W7gizt
t3dV1k0Kjjt0x84oi90oA+M0ROW9DpXr3laTZ24tqSAi0Dpvf/8D/vQ8X9voSTMj9MriPX6HX6PA
iGsnwwhbYK04sTSYAJBKvoNsiT+41E8TPpdyTY8SMwovbem+e54j5/gkmMV4DJ3wXLbZAxV10Oky
sQFU7Off39dPLyYXY/30GCcstTzUt09U1kLmPYffIwGVJMzALJTrLJXtST0V9TmQanHWlX71wSvz
i6tarkWmI3Mva8xCVfw46ah5Jt1AxuYRR1T4nA3li52oZG+jwDwxYJ7IsjA+CoJcHtubIcgGg1w9
OuSIcPNt592I4Fs4eDEb89hHUQ+xB+038wEnv3+ev7iKgGuRjsOOguS7d6tn2Q90XutwPnptHGxj
l5hR3x7DD9Zo6xfvCM/NNZm8l5R3990cF06V3ddu7x3xmNN1vcjezLWp62t8yWAMW8t+1Hj/iFgm
5glIbZua08mIeMWL2D6Mx9/f9C8Gx7JTcBmUbOXYw739ORs7ro28KrwjyA4BANkCwG3EXP5v7tpn
s0Dlli0ty3x311MmieOYtHeM8cIkHGFW9lly4X8anK19w0MQh+ZlRsLxFcNCGHww9/zqJn+8+LuR
UlkyJ9en9Y5lcOF051JCXXwQ5vfzJQQcD8sE5Scui9e7S/R2SeI7fUD39mjme0DlAqE0so00d7O/
/Z7ykjLw2Vdacvmvtz+ZMRQOxuEuODYDxr1M0JSNJe+jyoPliPBu0EH3Wb65vBns4N93EZMzoRKf
wt2jTzhOtsLypb9FQ16Ga/gXcFyIhVatvGpuTjmQFvta6/h7U+Zo1yNsuXINvOY8mt0SbmCFHlZn
KpTLryDvdYJ5xppBm5wYW+KIqlnvYxeEeTU3GTy8b+vpzKkb0rM6jwQz39ObBAAW4L4zKvME7oJ3
BXAkJK4AgOi7X5E6/8FE9/N0wP3TJOsJGCaWyXeP2bUyMAp7kMeyzastWQSgWXU7fLBi/LSNpdiJ
uZtzAmytQ9PK2x+zpDFEkdQcHKeQuTNDyU3tga6kQHqcDIe4cSZ9TiLGfJ2GGZYqq82LD1jXnyck
qEN4XcHexnJ+KuicDV+2Y2JER3cQwWEcO8wP5DKfGAOO6yzO/vYpBSaZXEBwGZZjk/S/t7dMDFVT
WEpnR1y0CFpmx1x7lAJ98PP9/GC5Ch/vcb6Eg30fcytGKxzRiWfHmJU6Qotcu7t0asKTbOjd6zLq
1VlUluHBbkaB1iWqP5gQfnn95ViKVmLprHp3lzRCOvlMF/CRzLnkstb9o0He9llSscnxCiMg7JTI
4ZVdGQ9NDHT4+2nd+nn0cvuub0Pcc3VYtLcPecwH34hjLz3muNYGE+mS6akzKoqa7WhP9V0aR8nK
m8L0vLPZN3jNnJ80gOEfvFs/D6Kl7tn22ECztAbvi1NEWDtubfArWNKf92Oi25Xoqnb/+7v95VVs
07XY4zBfvWfzhzkiFQbJ8rFqdLFt83E8rc1U/K0GrWUHy70w36KtoAj+p8b5fChkiVA/O3oaIHQY
4nqDjb394JcTv7oZ4kx9ZB1oQhgnb3+5Lux12PdmepyMzAcUrNoLw0U0BrvgrjvSGue4HgQ2DCe4
r4YmvsghkD97xWC+mNDO6wqaemuX4Xcpx/67NAmIW0DXAE5+LqfvVmZgMRhtQhtcraZtnmTulzbM
LMgFC9H+73+ZX4wCNqaIW5a7WY7rb29GjFHg22GXHou5IcScdM71GAK2tAaWAQxuBN3AWhSluKn7
qftgCrCWl/ztvpGp1QnYMPqEUCOEeXv1iuCRpObcfSxz5WIxL1I8tLV1UKZFhEBtpfvJHuXJAHO7
a9zBvaz6cLodEeLtEC7G/4ux4NKq57GcCtd5/yw8kJ8AaDs9BtiWD2i+qt0QO+UHY+Hn2Zx7Zm/w
eh0gtnd75R7bidL9nBxnlKPI+8Z4lwQEwmF/mA9z5Y4fXO8XDxldEiWSvmmbSx7vu20zhnLF66ra
YzD0j7V01aqKBdJPy5sOuLW9B0v3D73TRpseJ97B6kxiFM2+PbMVPOTvX7efUBlwGJMdGNvMJeDY
WVDHH08ncULFUEpK3jFyhNWgHtX4gmpRoG0j1Ya3vr3nwZUEAzpFtKrjiEoLgoE++Bbvh/DyLVjL
XQAMzkoM5bffojH4nTNb6gUyQP+eN/qe7Wl0oC2RUmUT20BRRsbeoQVvR7NE/qwJhLkLDfGtDJA0
Tfp2clXwAWAml7f9h9HAWrDgK2jJqMUkDjt4NxqsasCD4Yf9g2S1P4+6On2AV9EDHhrbFSsllwRK
aAfsO9MwuZgd8ubBayCeUHtSM0BWiJ1foi8Jv8RIrltOnLl74ZGbjx1uwDNIAmPu1XSK9dYdYWRL
JcgUV1fam2Fy2YKbD4JANjzBeijvmoAmDOQzbn7dDq11A9xWpOA3iXMn2tqG6CVQzlirKmq+REke
v8DGOXd5UaX0U84tYbkjx7QJPmBGvCMISbztB6P8UsJ7Hie0Iy5MfxXTFGOHMa4OL42fBIGo6dqP
s+CsotDoQlUqeukLnIJ8gKie7Xmq7iortr9qadgkVGWFeLZ7ny4L4Y3OsxVEzY0zm1phBXIj3Mm1
yWZ25l06T7Qdv9SBLIpVObA5t12oHcTqgboz2goGt0hRm8MBz6QPVYgKHqEhwz+PBv9PYfxjeZv/
Z23lVsc0xryLqOZf/MlhOPIP0AqbUMMFFzdBS/9FYdjiD7A2KwioxQQLY1r+LwbDcv7Al0YPJgpL
OsKcZf//F4Fhw3qAElDHzf/gcASM+Y6v+B1/Qer1m4EpbToL2BKzXQN/cihOeDcw03waTSxRqPMy
q5KnfaHca1G7jUEQgIjUqUo1R38/LyuvIEjFjk256bPZeGyVwo2sUkcoNpHKUYSAeJGIMaR0Qp0l
zIWP9gCgdxqPdox1hDoZ8q5y5WdbK649/6CbNMdnRwQqBAhcpbNPZxk+SrcOr6nlyoo18SRY+Ax3
anpa26ziq67L7EtWZLhNW2Jcon1K8dInPI74nxJlmqjsyqxGw+LXEv3IOCQ3dmPr6zAi/gGmM2IJ
QnGCwIYPweI1N0Od4ZOq1ZkIsN+T10YXCdo0U2H4R85ifW6TdKgPFC0gXMinIKfpMiuj6KAqHaBM
cVREnm1hRhTbmE1gXmG6MxSeddlEuwymgikHI1K7GP7KAO26oYpeEHvPKnqVVnT40l5DSoK3bsNm
GgguSr10WA1aq3Zb4zxip1dKCn62bqVqvJKyxBK4acbUxSYzdVk0E7pbRe0dCh7saYekQhXlPwsz
4TSF68bQZnfTyzYmv7Oh0DcNLjnSee1wK4xiafspWkrOi8NIFHVLuAUJG0Uz385eKrJu3XNTCAOy
Fu31uu/tZAhIAKkia2WixJK7jH1Ot0VSQXpI4TV2fVa7dJASrJxnXyyjQQUFBBk3/vUwxcQJz2M8
YawICKn8FOWMl62TUntCzIGwytuqIe78wm51m+3BFweSQ7ExA5kSKI2PoulIXfTxBOD1oHHP3QD8
SUEqmI827NVNwMF/aILkZCLm9gAPNbYQbGEw4+WrEhoXUlcMWwc9ndx56Op5q6LetLGtxGZ1UZGH
4W3HJCnvgrKAuhqtTF9HPZaXjWXzzpFgLZ1NaxDTsddE9F2jVBitTUukDcE1fBQsvpdeJW5W1gQj
+ZqMEzsZH6RMB3qWKn9Y3lsv7JOdZ47peOhbcryozukQiSIaaAbiCvtJ7EdXu4hP0wSDIAJaqogG
Fz/qF2FoAnD8pMThB5LXNWfBKPp0NWF7RPJnhVGtbqxAydvAqskZG3uzdVmxXstzemUq6zN+LLPY
i9eunYR3vd5lrx08Ub708YRB3udI89uZuh53ku2QYsFeOn1MtETl4mJfin9S7fjxA8FzUl9NrxVB
+rUuCCnIsia5r21CiSbhJ1nrP8uGXouHXAZ/f4n8OQrX1Z/lRK9FRU0UE6dFJmSwtpcmo65HaMiy
V6hLkJAG/a6FRsWi8uqmea1Cyl9rkZyKKMz4tSxpeC1OSrKlRKl5LVRyl24lMjaoWTKNeCICnLQ8
YyVfq5gkjXKfuqWfKXitaupea5smEqduotHO9ly1GPFNzzhfute6J6dZqp+8zunjnbk0QsnXcqgs
owF3kw5LaRQa6fqZGEqqpBL81DhFzYCUYiM1glO/W4qnSt6RGw6+8hYzXextmU0Tb9Wjh1JrpyK3
gUAFOoO3xWuplaz8iDgFmq5atr8EBiOYJXwmQYK4a16LsVSW5N8oSqEuK1uas8YZbc0G15z5hXMi
ETGoov0DVmsKtwab7q3wtYarea3k6qelnktPIyEWYUsI8RaZI3ba/LXOi4Yn8xRlD9Y2RkjxXeJb
OsO57HzuXxvBTMK34gq/VkMixmtr2GThHvUg84jgs1v8ueSnUzEWT85lbZn0jnmvHWQ22WfzZlyq
ybzRZzEQnUlrI3R96++JP00pQOw9dQOKSb8Zgha6zpSt6D1jJaMDLWPOuy5fm9HsuWRARaInLZ18
LuvRM0hH3lhON90ot46M7TRFoZOuo1p0qMwMRjLC4xxp4wrULcIm66FgrtZ1YI7uuJEZgsOVKloc
BmZeQEj1vjcE93VKvDLIGJPXSgpjLFeW9pGDIOeJxn7dDEGR49pTMV4l6h5u0I2wI9s5Xp7FrJnu
4jxEVnKvjNzA0zvhJcY3q7GngvoXch2UjvVVmMootyQ+tCUJwCM6WbANVr+cMCaCezXt9esYzv9r
2ZrkXQuF330F+4KIbjVlSUgu9Zgrb10YZXhWZ3PZYDv0O6RtWWZfNKKMM2DL2kERaDReyEY2UXb3
mfxAouvJ8vBQmObNNUOAe+VIzQ46UER7F0nIbQe2RfCa4N2gmRDPOxq+oqNbadlUn5FNnWEtcpMG
e34ZJ9I/8G7gNy1gVoi2GfN++ZLkh0AtBIt0GeQzP8qsXcIsOrwDd0iJjPqSAECneU5bky4K0rkr
cNUM74DpbDV6IX+dkndVoWLM59Tc1bGOxLb1a9ow2rQ2TPJCmabXBUF23iofZEoUUB0qyPhYWxN+
7yVWnYdHvEVlJBG+I030vNujDNtmRpY/8femo+x1cDulxsw7ko/THbo1eTm0uU9e6tA0D641CGTI
AGj26TwQfL6a1RB8N9p0jjZZ1pWXgTkkn4BI9LUIQhIWyiiY75F+O1/4qv1jaqj5IkErTFegSuqb
3IvVHbQMMTIRcQTdrnBYHsnmDoi55BUD/y5FsuRPxRXFB//J3nl0SW6kV/u/fHvwwJttJpC+srzp
2uCU6YY3ASAQAH69HpCURM4njTR7nTOLIVndlQYIRNz33udOfkbFeQr9J9v0CGtsZaDMTFswbSQb
y6my00hV03KJcckOWwPGyYEn6qC2y+r8cDORVPvUtQcinoaiXaMougcNnKIkhA2tyAoKFxOk7zQv
va+668hsu99I6vQe/Lztv1XfO1BqKTDFYNgaSTT71H/jIBfs/YgGxvuS4+mwJf5W7zFTK+/IEY+W
AiwhJDXxynDw1K2yeXb0rD1pxCi7EG5E+z0sKakYN526N3Zo0mRDmWJT992JR7Ht4N9bXcGcuvy4
u8UdB98oALM+gahqyFQaQayRzEilOgzYTCsi531xma0W1rqBKfsLKlCh0WeqOkA4TqCRnJtnqlew
1dVPdHRY9Xmqktzb5NVqhiSJPRBmcTu33wepPzNv70b3hw5gtsFy2biQQLlBSRQHHUDuRZPEOaph
TbIuemFgirXbuoo8Q2h8Lzb9nJLC0rfcMgR/LUFzFr3FpYNQZwPTb7iRKhmOGqmMrfQW7buTfqZj
5VyrZ6n3JhXZZXM8AIfq8Xy6w+w/r79fRf0UpyW0BEsMYNE92BAeBnyHdgG/EpJmkwQ4JGucJYwD
XuipQn5a3NuJ/kkz5OyKH9XgeE2UtgGIKb2mM/Yau8Fs7wYLe/OWJuc+TFKpH6Y6Bq7S9JUfNWUX
+7uq0tQDdQR9sp8dNovUwKY2n9iGhk7AG3UunZ8Nb0l/VBP8trakfPKlsY2lDJjA2Fmwp7eYcwRy
+qI/INkb3lMHIisL3aboL3FTUnNSDUN7j68aVkBJxvA1EGVdWvss8JN+Ny9ax4qceY3mrFjlNptu
hDJbjv24jdkAzjjbYSrzzF6cXeEL4iRL4N8mXc01gtl8eojdvm3YULXGtKkNF2lAZxtJO7OJIYCV
XV9tn/FQsVsQNihOu+rhVSRjO7/41KW04Lg1I42qVGH8dzGMzlhK2+SjtfwFvG7nz7eMtMdPc1KF
Gxa1IXOaczviN7+fO//vBP7/OD0T+kbg/e+P4Wesk2PzVyfhf/yhP07ipvEbMnqwOv/w6aFBcaj+
I+ho6r8xYjP518ZqX4N6/B8ncdv6zUTQZB1F1lub0ZF5/zyJ2wblUzggePSZnMgN+18KOhrG766x
/9TImHd6jGNWC4dN4hKlf9Wz/5JALPM4p2evwEVe9+nd1FvzCVNDchQd1H3uO4aYJQlz8rsJHTK7
0ex5hjrtN6Gk93HmFCOHj1yvgUHN1RK1cztsvAbWSOO4K7Das+4544mNDOieK4lkJdmkdrOHZgqv
MPQnCIYE5W6TfFh2aPgvCh9Z4hLWrvvqXjOs7LCuglslzO3cJgEQQePWlBPUHvAKIwLrxoLEQkzJ
fOzUqfGN05R3yQmC5zPDl59wuwXRZCWvtQnNTavHOIxlz0TKcMjYZcCI3TRG51KH1BXXGqwqDQ1v
cAdP9lgltIIIHH2VPJJhSqIxKC6x6dAy67YPpm4CDMhLKEsEmA9qKa9LLzjOaOXZ85qLP0Ny4Ta+
geN3D6fmsWb/Dx+Uh+ccNM1OFPltDuAyIpsYw8nt73Cyayeb+ADhrAPd187eNqx6j7cz8ot+T1AK
4proobolZJ5M92XodTYCwbazwI/kVP7kASEkTvmPSTJdRYt1xG4e9GCOhGwPGdvhjo51zujburWO
CLQXttkR0fWLasHXQPKJK6DEFbBGJ2+fyiLmJ8nxBaSutllsvcz052wNTafGxDX2HAGeTVIWzhxr
B7rha2qu7BL7hhZpfZdFscWLUckXVqRt6i17WFgeKxFHvlS0fsiB71in8SP6JWBaIDd2sVjbhLl5
vdYSOHYX5UgQXkU1E/VIYekXR40uerMGIey4N1kJO63I97UnmhDAdhYmRX9uRXJWLbNrLYcgivDB
9tlr3gwDZHNRD0i0o9h2VI2YvfczWxOhNjRe2Fpy0wh0Ecj3+ziXXyAeL3lADMCg5gYCvweyrNjb
oIW4dMu9bg4FvTzpIRekBHVr/ij1+T1QPJJ8wQOCfuqlrF6YBN5VrrwlTxOCHn1aK9hj6HPFVEeG
Sf2SScE3W0jIWDzOs7ylucD2PwX2AlwC9g6SJtwpGoS2ucoyQh3NSXn6ITaGh2k0j7rlXmANHMnS
qM04GxA4pG7x8LTyHdfPS1x7V31BPvKBdRk+GnKhmovGdixih38oJqvdQuyP5qVItlRJzFsHWHYF
+QQKUxW1dvKI+LVL2iYiqfyqZvaLhTl80hBOP3D6ZZvay1zX4kSSFWat/bUQW+n64Ywm90WaDQzf
5DyZnVd+ESJ8dLr4OHnGxXLmi1VRmzSLg5lIbzvDt1U8+3PA0l3d7r1iug80B+FlDi5U7z6nJLET
YdLBbD0KM7lvDe0hq7laAvhfgioBZhxPJtucDYO9nQ+UwNVRvjmgvVqNCGVqXXHPfiwrc3uxxH2H
TayNBwCgNKXlFC7rwOaoCzoYOWHaOnAOcdt8e0N5zP1vs0zcjd43j8rQoAcDjxkSm0bnTsJ9qFkk
Ckn5weAOh1J1jJYr+8v3upHTulft2unF0pNznDRhX1V8wB3XlFmbT/xDsQVGGc3gDNVi/uASjemD
MK+VZ1dRLgR8IRYcoWknw5W72DLLWwFL/OgCoHQb+cRU4NlU1e1oJC1tVv2+aAyxHYgrgIzVnb1a
fQAUwT77mgrdLAMUFbxmYPl8s7kZGSFSupkdqjOUjcB9Cern1H+ufPpx2Gju4G+AQlHW/bjOsJNl
vNHhSVaT+VJ0xJ+RIWnMYUZB6zu8DaazFHlmPSaufpjMyCjd7UDEyJmyK0HBjouerISVraE976YC
a9XItTWCW3eTqyU0ffPZ8eo7z+FmkwtE2NiENcfW092YvQUqVf6ArvOAxWBbm9UBe/6dactXCXgp
jC2gWgS5IDt0LGsVMZbZymH/jd89G6y9lVTWxmryezmN71WTuHvVB+v3BypK1fdBC0JijhsHolD1
oVK8i2TJ7hsB2GXFgZoOS643j694ccCX2muAEGXvMGjBp6KiaCMn66T0+o6lYAKMoV7dAoF4nNIX
KNufLnTUoBZfs23eJVX5xnIOUFk/liMSYSlBihkSZ4g8mGTAtrHsjl5DnIq0J2aq2dyB5pLgNGKC
nG6tbwSZJwhi08kV2afmYkl209HYLJ5iozvczKb/VY5THY5KplHQWS+1W3lh6kIIjqHLT8rmyUQv
vZEEvxSTvN1sUmFUCzjnU036nKj5eGlE8j4pnYx2eWLYs++aDKCUIOpETfjXMo3nRsLYZj66WWqt
3bXjen5nZdh4Sf1aG2vLV5LdEVoEAK79pHaG+b0aKIsyHoaZ/Fvneoc48O6VV9zYzXBXleKjWXio
EtZGlhmvtrEi2DIZDjRIEuvMNn7hHRqGrOvjvI+qKTgMnktwjuIRlRntJrfM7zXlxNf5zMLVXYqi
PRQWw6cx9oFSt/LBWwMCvkatE9V+22AGGNzI6eeUGI8DwOTtoI3nIWivPDrgCreDz2Whw2fMOQ30
7kaYzS7T5vuyy6lf732xQz+7w218gml4nzUoDXKRxobiM0RnW5DaVMlnP/lE/wLt1rKLr970T2nA
+WYGCXDDjoZzdoDeBwzjVdkOxR9LX22EmtEPugwOafOQtdWbwTGLh3t5QHWC8hoQPl7cLvKN8cqU
O0KPuZhl+Vw2/S8tsA5Y1Igc1davqpkirfPPo58ScGqxAyDD723MpSGk2AYqtzRushYNK+Glr4Xq
oMeL8Tg4Omj7YJ8OJIcDNKgN5cUsD/1OVfOunD3QZMFwdBKkD6NY3jPX/6Tha9h6iSSj7Oi3s5dT
wrlQKcX35BoMOt2GghuV85UUHz3JprM1T2eUNzTXYHywTKQbgo17q/VNrvuey7m2LhnU562ttQTb
pWy3E4QA0Olphvnf+bAgGoVDpmg5WfRodJ0R6ZtUJKre1h5XDuACB8yvjrOov8ToGsTLshuRALIx
KjVsuyE7EFRUNCSldkjj45MGwZ/Jar5nIZNRDBwN5SkTEdTMbEuTIfA4cDS7zsbi55c9i61jX0RV
yc0MgoZmndM8dvE2jZNXhcS5W2Zh7S0HyIRYJfNq0JMdvj/WxQRHS5MKIKY2fPfc3/aUF9We+WG0
JFE7ngW7fh6urHPn0RovrOTwbMzsxvPrD6/k68o0wm3K77VtNrPfGnJakRIiosOgYcQEjg0/24lE
X9JMadlR6fjPRAMfXJn9UMt8Y1bZpe/hU0kPFIhHdK9xCkDsKURtB0hgOAfZyjRu2QrEpCIJZeaR
kVBiYUkKbhZ6QfNivkXg3dgCAp8tbkSLO7Ef1a1mWqD4hXU/TCzMRq1fFcTYwbaGsz8NXiQ17bFS
036ehnNlWhROIkvE0vpuPds4e5MCbuY/9zbUSs3/pRZqGdwJGAZzg6GJd6nL+GxxqmYHX4ZbC5Yk
U3IbOEADwJP6mO3YeGXY681qGlI/IPxspY3XkrAOmVEd0yXNBpuBkV2GLn7My/hBzVQ+CAnrCV3l
o5jkxTCQ3ul7VnRbqqsLUgXBj1yslfbLrkrqQ6FTLlUIgEM1ZSRTbH4PonmO4/qYY+zJcfW3ozWQ
a16eiM7SyFKKJ1SUNipm69yb85vm+Rx+LDigoFiezLi7gCt/qmL31i+WBwZJZ67hiq9VPRk+kInc
cD57IEoD/T1bYAInKy8ZOqmznVrHxLVN8Asr+NhzohnjX2g38m4ssdx1lfbTbMRNVbMZXghabMY8
uIUwSqkUoVi4r1T3IityEZehLhcn1EpngB0SHxwtYDIbHIc++YV0I/c4caKSp0qurdDTno46Qdd1
4YNlB67xLjUwml1wxPjqX3R/qPaUcchTkbpXO8hLhg89Ys2C2yi/aYVzYNsVAXJ5a7BuHQedPkE0
8OGA2WXcuZouD6JlwEv+xjmmDst10GTyMMuB3TjL6mlOBz0a4GycrK4+Lc70HAvS6hbWDJEFH6Nk
49pTyRTNQR+CGzq1UsOuUPbaLpOUixps2pGQYfoNAZdqPwSnianHzrf1LNTV/Nav8XxMl3epLZl8
9nkEyYdTaNG/WkN1MZvsxRe0wMY+pJjG8pieFh90YeV8+p6/9RRz2i5Q/KmObeAq9Ft1t8s1+Gka
6fNZdOUd3qUeTShGoVYiu+/S/NMw0+VsS+dUORakfMGSOFn4Z5qk2+u5xJHschzF3Hi10uqOepUP
ICsWelR+HUjZbYDW7zRHbGDNbDrl3HvgquhjhA2LjJgP/CU2l4VG4YLfvEFAAWZA7wBiL/CG3Alq
ds/zuztaNLtlz9yuXyRNbtNsPV90FczsufsO2oyg7pI+uvXXbJWvZKWqXWdVO5u9NSdYAcFxKlQE
gRDtr1gMPDRNjRelTRndmjTJtZq1nQHcXEyi60zn2cMZ/Kkqc3V0l/SRwV7KGg0KcqEo0S1KnYCU
xgEiAI6aG9vKpm7AvVDu+pan94yEw6E0zoToQe0wTl1A5XMMwfSJAdVKvI0BLK7Pxm+/iRawp/HI
FsQ60rt5R1qYtRlFMk7sQzoWD651C4QdwiP6DWlmssdzf2xhpNqNODFGBYntk2WP+yWkTOZM1Z/i
r+/e6iRFNYEsuLGlO0cu3SA80W3IK2+TEvHRbO1dzSF3qayjW0ug5754nUYn28ZieRHMQ3KAG5T6
whOer01vdUB5rFuzcrZN4AGGZ2TeqPuaAcXWHLIrVNgzMLUb3bFuBrZgqVs/9033VLXOY0CDjqGM
A8WYEP2N/iAXao/S+QkZwd60QX8HoNpgZ0IXU2MqqAommEjGx7JfOg678i3Pr1UvnrvK0VFi++Jg
uvN3R7GL6Dma2uzAYrUe41NMGq1kwu6kmCoX1wR7PW3LTmUcjGuaCPEWLD05h4T7GGxidgLQwSTk
yzJfFQviuIh72H3pnuzQ27miMqdpq5txNE76BPpGH+NbVPDy6Pjxqeb3dCCzKLRLf/aeuED12LpM
l7WW07RO5acnq63taRu2mXBVPoS8c9oPO/DIkxd16GlUzbXsSfRc38qeiUxmxMdquPYdoy0nbh4m
iuOAYld0ME/p42x52plW1yEcHFL2AjvCegK/zp791MCapXqy3lT8ALzSzjgUy7qljEqr+XZoisM4
sVy7DPi6KdVedi18RuPa0hVmxDRTdT2jyqbb1fOHkzsfnvC8YzH9onHymKMkVHSliFYuV2ehDqTR
vg1e0avN9EDX/bdaLM0B2MF3E/Mu/HEer7T90Ltou0yxUxV6wvE3Q8boHCdayjceA5wtoLWQAuOY
RZSePPNWNVLbM7QIrQkyT9NwowSAzX91qSKpMLDRAToR76G25Ddgu7WT03v52R3oo54MZACFXwZw
i7Zg0XAe/09b/gOFt2a2/3tZedPJ+mf2V1l5/fk/FGUMlr9h+LRXozv+798dXH8oygYOLp3UOiP/
AEnZX7XeP9Ppzm+6bf9uxQ2MNdfq4p7/d0X5N51BfoBujV+SkY7v/CveLpxgf/VcehjOIGuRACcv
R3DNt1en6F/0ZBZ1PYXwUh2XDIa7leD9KOYoiWsyO8H8grhVkfS6cMYAklscPYkCsSztdQ7y9798
ZHd/aNh/jcn/3Rf85ytZs+FEzkxU7n8Imsg+Ja/HSO4IVOYYz1sYyKad/XCC9n/Mh/9Xb5rP0CQG
5ZEnsfng//qmBSQJ2G74mQY9fsXhHKGKXqbYpY61SyErY1CHdaHKK4M2elyzhkcDDWK7xaQ7ypB9
8D+4glfH/F9E/fVL8FZIARMEzHzY0P/+eoiaNjNO+/IYNyoANxS8Kb/Koq61j6mrvLBqijQcdPf5
n3/i69v8Z7/2H2YJmltY4JGobFKiwZnnON1ajGlt4Sjc//Pf9F98t399g94/WLClQf150RnlMU3V
J2Q3FFtkO7l432X2P76r36N6//m+uIpNE7O3+/uHydcLveFvX28M/QtLEz1YGlg1QMiFh0gL4YPz
wqbtnBdznvdVYPxC3XQa6vqKU5vaZoRf6c2ccWFX057bdocKYUTSDgOoa8dB7cshg/RU1fRvNBh3
YDRwuhQhdfPEvnSteTDwT95JKiBJD9ifUMxuxULPBd2tbzFfPt8gngjTOKSQCQr0BshZ/XOu+etg
RE6MBjmvGo4PliyLf7BAYAMihuiQy+IssQDoMv1rjMQUKSumbW+wsVHJsf5h9tp1hlx2mmF+67SH
7wBWvWqAu+05A9xvmo/Gwg6OUWh600zBTTDZe8RNejnSGbSRw2ZoKk5UJux8Q/mH3DACDBmVu+0S
bsQ+lc9uyUZpaCpFk0ZsPAZ4+OykLm5V4USdNfhoDKiOMqUWspuwBzn1rmecg9r6LYChbTjX7ges
dNxf8GO19Ie/eLtllLtGQThPExV21sRko33WFfJJzYHAtQEC6SCnvlxTQUnSsviQd0VzlLRkh4ne
07XcB4e+MQ+sE29kN2+zwvxZ5PPKyXWbvT/TbxFT1aQEhwG8tTa7PAmyh67DXFnPhAD3XCifWozt
sxcNL6x8p6MeDYHJihrEfukX1HWq0PiQWI46N6kujkzedHJ9K94M09GwHgf7MmdnaD92HdsxeF7X
Hmv6BlwJKkcxJJHex3ems6Ba2vxA47549Nlx1pVVRPWV/zJIKlWgOL2bjW5uOFG2m6Ke90RiWHMW
awj50IvNPOI6DRrTPE3krckg+i9wcD5tLMKvRa6enWUdTWugyOeKCpbc6re0nkZ+MNab1psOi2VF
k2vfM7tbezwmykqPuSe+ppzjFipQgVJm6JGW4rTFYrUZUqqrqXk+aRVWzlZkZ4oz1o4nHdKxeiAN
cD8h57H/9G6r3r/3RQuYrNRCfURAAXMZLUP2QCPjWq2hQvaGh6A0X9xEp7+sPbE6b61Rb8ESRlP+
6tcduKdH+sCOyfSdpCZUxIlTI1nVMWopb6UUl6rDT91eQmfsjvg7bkxc+HP5jirHMGTAg0aliPGY
sKA3xHZrKMcOeGk/J8/hvdH2wArQRBTZnipA13MpI4Rif0J1cFqAXO6zzxaz5fZLmruMCIbB/pR6
ZXymFpFj7cZ3csx9e3TBqyzrS1v4kZteE7lP/IckK44WfBZ9CfWByojpPen3kjOKKORFilsMx7sG
VWUR744/f9jpRyu/6enZUnnO6Gvj5d+Y8aLSuEuMZ0DoKPfh1HLZmne13vN/J4oI2oObhir5zutu
26W/JraZSbZrh+9MTWEqQzhS58FkyNGeppXG2IeUM0YKsHQL9IpDSTZubHe4UrYHsdyjE5uGJDp+
UtDsZOQiLXhL5XuJyc3CvWJ2pxg/VfbKxxv008Nk41MQFci6a4vfKC7tiLwBxW0MQ024oOVxmR9p
1mtM/WwjPdNku8ELccr0AIGipQSGQrSES3isdg3MFcIP9Nt+OQii7Nq5jPYA7XBg2ju/Sm8x7G3z
mk9YBeHQyWj9LJlDhJlyd91AlSANdxUkPIEeJ7lNA7pri3wHqPHBYRLTMQnzmmj0OYm27V7pEM+t
dCfEuGvncQuVZFPTiW4skVyiJcgj2112sE1PKA8bI6OFAJtca85n3/zIurPMQGhR6SzpW6A/5iD0
7sWNy61fU3uelj+6GZkCRISjX+aq2ztI1prbQa7OthpVuvSJ0VQZ9p12IAG0Fdrdglfbdh/sJiD8
iB+NXb+5yJ2txNZ2Phb8khy9WFNuag77rn2bm+80iXC+x0rMhd8UD5hDr0H3oeDsM35Yki+n8XeB
24X2gPbceNjPghD7FJOFmO6e61DKvUm958bpcFCJPsDqvb5s4ZTBng0uXxhSAkWDJUM1GF4gIXcN
RLi6w0mUMYsAcGb1u7bs8bIm/hvkIIyEmOY2lDLv6Je+URUHUUZ34TIb1KtXzQv+lV+iGuiATJdT
VqrHyU6CM9NQDAdlUZ3a0dt549Mc+78skzC1EdqBu9fsxId/2Z0brELT4O9bVaW4nsqf8cIClHft
lWfW2c7L7wZa/SHL5b0piktnlRejxwiJbLv/5xsY+/c47t83FeSSiOqhHPL4M9x/2FRk8F6GDEPY
YaDWWmWzeMjjgx8Y9eNYIcQWCECMFXMQpQwBt+xQHEy2vq6fA1eJPZWpNKdMQtFqNNW3WCRoVRbH
sex3Rt/zrKReNcg/5sHE/964af8dL8J2gQX12B7kSzV61pPQ3FfmHuuYiIxA+90yUKfNlX3BQM3x
0zTYJUA5bbrGZdUtiAQ3dn4MZi37ZYBnucOByfG6pMj4x9LeYtuMMmyt9B3yUtbTvt1rZiiT5bK0
4I2T18SiqyaRCh32qqH9jIZ+UTZWkNwQUbsEr0uNdZV6dX9juRYJq5di6Sm9kUeXZqvPZgHRP5bj
o2GgG9uNJu78il8zzAZNVfhVbmYy96gFqKrp0ooQBNX8ScFN85rNJA9rcTOsrW6WV9wPrk+VwFy9
KSc2uaB9jtSsJhUw002zBFHus7QmTI10+FIsB82n6buRgdnjLvbaZ2WlNkfobi63uQdqMp+zAl9g
5bHCm/OtieqMo4HxQKfSLsLcSkEezcNn0hjUKfsBNSVtUCzbqhE8d8cSX025vOeUPmFNFcB2lNIo
H1FIsoHZo3no8z3KzGtjMqSUnX7q7Fa7wdLJ9eonV49ZdZSkwbfXMSXQHMY8tWjpfzY5guUz25IK
xuQ+oIH2xMbLhhC7KnGdloRVworMEsLaFOBdaZrxUDVWd0u7XhsKyn2mevjKGYmxDl6mxXmeF+NU
6/bRgosUzVX1DkntBRPyW6Lhgu+XGXjB7PZHa+C2LkxT7Elgy9Bg00ptVl7S8tbhWO6y7n3VyZJN
MFEszPhQp7QaW919GSj5NRTN+FhbwatdmdqmYTC2ae23BOkVnS65KwbjMjnlCpcdPwiNILf1bX6e
mol2DNSiBTsjIEJsDWQZzMLZ65J6nBTs9TYzEnYijDlCbagZLnqvGJjZYVjjOuwU9TsNjC51PBMj
0A0T+uDU85a9DaSoETf8an0ZbZP4CZFPHCBzIIL+XiuGgVFOor6K3uWJZnqV+lma1o0r65RhBpmU
Ld32cZhzxegOhqkTNRiGSL+KoMuCyMuTJzoS2o9aHz4o37xNmSoT3A2OlPUkWEw0YMsVg/itLe2j
07/XivUBU4yF/uLQqtEZcnr1JuM0jKZ3VxhMjFNhLFCJKeuRMtniSYKl0ND2jDV6PrZjnZ3q+CJn
/zCVHBU0+8bQnDebHm8qdDLHY84NqNgcmf/59rs55N0NByR2TZQAa3GCxAWpsxQ3doc3ZX2gLcFe
TuwKeupjTW4jbuwjo8wybk590N64tse8aydKr4wC61xx7wfOLyPfTRkXB5/ppyVpk8GIFojX0fhs
ev79xISHiKZe782piWosuY54suEfL4VBIVGYkSUYm/YR+ti2KNNjkN2tnIwmYcCyiDuzq24MD2/T
qxjP7jxvC3YRtvnhK2rUxa70x13g1FTVZR8FqVBmvKEjv6SqvQ3b7P0itCfBDYv57ZL4cbwxrQIw
1We21KcmpcvFoDdxfTLWuKFa99ALYNiptc0nlGcGG8uhyaAPrFqpHlTgV3UgxMXGV5yRyjepflZE
ggccThmNeonAmcTKNerynPhwn2s3Eq46ybI7ODSU79c9FdvoEH7GptWOwmWtHKrcC7WqOg9ZebDt
l8rwaCtGmjUx4MY2zjoCdWTiInephnBZ9uX85LFESJxnrX0ueXiX41OZZp+W/1NO9E7l5M0gpe7b
MYOgn+bXbrrRYrZhk/AiN9DWfjvtLgW8trSLfzOBIJ8SE052XP0EOmyxYCqMCsq6drVxtrt0+/tz
819ymz41Ff/7p7zK/x3Vcv+zWXmQ/T/+VX8jYZJs/PPVrRjJv/1D9Huzxb382c0PP3tZ/kHNBOq4
/uT/9j/+CaZ8mlvAlF+NrGEQPJCf+Xt1BkLfXzYY/x/Q8uaj/FB/Ewx//wN/KIaW8xvinkPxg4Pj
SPd05Ks/FEPL/A28M5UNsKYcvKFrTvTfeZaQLl0AaZQi2ESBWVlRIP+UDOFg/gYOkdS5yx9y8LX+
Sy5U03D/rhwB83Kgvtm6ZVvoVRhc/0GwquI8zxcTm0Ew+bQUxEEjlktPXGbHpr95SWsuqw3vQZER
sGmMIp52THnC3mUBzOHaNysmql355A6Zv5sKrTsJg5NTnbTGpQ/IxZPCZGa69BN2v1EMp2SiR7ht
hzl0g3xbK3HuXHV23Mr8ydP7RzVCylzih4HGXl5ciy4+svFXJrjiqX2xB33mleBrNTmPlPz2Vhrb
Qalbq5uccG45CWsBa3hSDpITURvsGDCf9a6oMJ5qvzQzeJWAlZOFI6OWGkfof1DTFIpHa2vRxHjw
1CpmCiS2GFYFHesCfcpz0cVPQnzMs0UIJ3MO0gSRntguv19wTq2KXWA118HW7N2iV080C9A0V4fp
tBzaWBzIy9FROh8aw4WmrdPgOhKsYM1Kb0ELb7p1nJVCqJCZe2NrNDdoUc8SbldlcGuU2WvKwUJY
pLrKLGoo80rc9j12yexUA2F5/Dc/9b5Pf+gJ6TSdcQnDaUOj79NACRGldcwSz2dQHmynwI8YjVaH
GWrAJiMl9FB3KXs6YLXkvs5F4GNpQMHFl2TjhpD6l0V5JyOYb0K8p1TX7tvqCUEsdKodzs0b8lQE
dJT66BzFjNqykwff6K6i6E/t8FqTQZsDIrc9LkdUdeBbqjmqwXjjiqq39GatQdyH2uQMrmLOH6Np
7kvp3oEP+UmfSR5afX0MRsCqTjN9Jmo+FEMhQi8uTrislm23VN9ZJr8S27ldXK4lIocMhTAAccaL
t9WsfjlcW9vcro+VE3Oo5BlAKMjaNTb1hVNJSZvn5DiNkLaKEUmXuH3HIg1CeCOTsTyV/XIxa4/e
WqWyHXrdw1pU3tc05uaWADmcFQe97a+9yiSaifiKpfFVN3Yo5/loMYHH1rVyxohs4C3Bjjdg+G2T
/E4Wxc8egzIs2F+miiUGrmGKOKf9tDtrF5gTpGiqNZ02WMtCs2ffHp6LvL8mrf5oa/xEhaDvsQcP
2esBI6XAk9Lu4wrJYhj52ROAiOgudT9Gu/vEd/Q2BhbxEyoibpkPgkDvnqCphpbP4xTXAc9Uc5vH
w3fCodNkiofE/ZiRtbgTSZZvLKumSUaXxgHO9leRWuYpxd8UcjRlh9i0YKy18kSN2YeprKirwDzj
x1rmY0CyaszuluTsJDTt9H24qnazcYgLcjmB8e3O9NnFyb6VJ1ydq/JFGIXONY3AXAO73c1Af1XV
se72TATJe3Vh08W7eereDYtrRvlYLylppLR0RBnQL3X5avWPzeSFHa2RJGqoFuO1c8tjGvlQCKYl
D9P2lbTfd0r7H1Hd0WPYTDaTw8vWTvDxBrLx2nc1KPzpm45aFbK98WKS14bxkpAqbBxJQgmZdn7w
9VmbT2NHyRsfE1u4L0RbMi07m1WHBq1ay3z7GMSTnr7ree2qautTPVrfE8u261sPg7v4AXKgQk+m
rCU7BZ0wyEj2XtUyKJ8RubdysOLivJRzQXBP0UMS6v9G3Xlst66kWfpV6gVwF4BAwExJ0FOeshMs
6UiC90AAiKfvjzeru7OzbQ16UDm7uY4TCEb8Zu9vQ0hhRqsIjVi5Qyy+uqb078wgSbvQMgz1MCSj
Y6xt6TSHmRCdgBS6UiHty2bGgj7Cp2SXMHJ5LfKCwdm0mE2361vh/onNmJCwrsq0QCCtFKdzplsa
fbeL24ApSOYQ7IMtFJd7LIhS6NVilBtgl9fFCveNDHsb9kbTNjEBc9UgzA40RlHfa1t6m6jvcH4W
Tvxekt8QLYwFR18itU7imPmIqm6irj8UfMvlMuRvBdEVn722bhH83zl+ZtzUfSUudYQ8o6mjjABF
d3nCGeWgW/eG97rzq3COohdB1g0ywPE7cJxmPzAFvwMPw1eH5gG76Bpux75iMmaUSXBs9XbBHYd7
+TTI6cZhvBak6PFdclSJ/BxVv1dZxoJB8eDr++nKIQmCXS743A1rbTRRueGkXfaxPlpTNSCK3Vae
wS49mDMi4YZLmqYU+Cp670W6wShIdaz4P8b+RzvFHiAKmjI32QNe3U94I1qb6Ns5S5lAevl2zFLk
p069Lkjk20zNGB2NpAijbtqJUckP9EwETM2E6M7SHZg0WyjT4/HFJSwHZI5eO+mx10045e3fQVfX
6zN5dNPoxm9ipvfFU8SIm9myLy4sqcszCVUC9Y0BCXJ+KGqjPDhFcSIGdCBPaI7Q66KRZRy149Pc
4YZu6G36H2Lffv2cplB0FvYRtTQhI5Rij4SuWBOHsekKOa/mZtk0M989jfTBj5DRXKWNlip/u9E4
O/Gww6HF1M689ZN34Sw9ISnpqeyb+6FCuCwI48CksKTZbozvqsJVzAaDl8SYz02jH92iJj25GbD/
dyWXjqvWQ5Pvimvuq9n9YnS9J3epuKv4i8PZ0bve6ojpm42zkuOt1w0kqObBgqDUrdNL4Myf0XQH
Dy9ZSZzdu6m0ttfBX6DPnYtErFKholziKoXKX8vhxcmydN14HP7DjEvMKAnABIlBOmhV4dJpnwdv
PupE6dvIKPcuYLqzK5atTEkJkDFxOde+y5jLezIv851ysotOPis1bMp03Co9HQjvtsLFZOXTNEfA
c+8l6bqL8NfGFewftWNwsIbs5AM3xsHBl8RLH3t5jTPYuR7n8myW+96vcR00bnAy8uTXE5qm0vgq
unqPkm9lsy0jjpucyWU9EOxFB80LcKVP7PJ0eWnslqzAmMWNtY+98j1mft/Uyb6N+IKYHqbo6icj
9XAqy02BfZwyBoNFnb8ix9y7ku9iVN0R5sfXEFP21pdzdRCQOkRb7xfSlack+BrY9DnpfR+doR5z
kmAlWmhx2ah1waWfYc7OJvXNs3KiTWS6u2F6bUW/x+NTvIyNyS14F+DHRwNXH1o8MjC7V7MBb6Ds
17i8Xs32U5XGnyBPuPrPdaTMH7COJ5sROm4FxPNDWET01anxXFqkcuETJVs598uXZgpercksnvhO
sl/yuOXqWN3U0tzFhfvrZmJjDpQ0bTBx+qZEIgi2H0SXPqYJARBhLzE7s6UwWr9bk5Kz8Recs7J2
ImroKow7jkJ/WVHxRSwfb0sYRF3w4ZJnlp/69KFM5SZTiE36FNVwner4fmrqV+mnt2Nm5qEcnB2v
GuuExCYCNELKiJAfRebn7EDrGPzbILdoYtPmmhZFIAtkefJiibhC888JhsSw30Jy129kalTctB/k
oGHyabH+Qt3ajN4u7rnIlXnrDEa19mzh7yM2Mc/ZFO1hcTTVjPjHZQHVzyEJZe8BmR74YNi97RW8
qQ08hAf0T6yRhMnJwOLGdCI66nzst5kboZgHBJLKZe3gvioIyHVr9xbD4A5fdR+m0iQkGDvlc11V
hccy0NF/Gmj8183Yos5iVuhx21lvfaROoWUb+U1PVE3YNs6FYDFcRY28r8tlfteEUfymKX8mk1Fi
B5KbjHdo0433wTA9IyCmsg6Onm4PBbbZVWazqrHy9dIiwF3isyi8rWpYYVRTKNuBJUAxrI3SMx70
4uKmLxNY14m+lDYVlrGc2gHxfBV1I0imYk2mxSthr6fOi/bE3B1gLWCzMpjSecHZn5Nzhu4/CbJb
o/Jfx3L+0/TZbYJlYpRfUZpeL5e3FhpJgjeXtCrmplxPE7m4F2mRYq9dlg29UxyMuNu7Q30Cq3Vj
E3mxmtXEz3HlkIzVRknzyXLtu3Jqt3NE7uk1wn6mcQWY0JKJ4jMg6unvCBTGXyu9+wb0fuKwSV8G
aFa1u6d7SFBvNuvWjffImtcgB6a1anh4PavbVazyZU9q0bMwUZHXpY/hZ8gvAZdsgqurs8FiTuMz
heBxxNi9jXqH1KF2OabkSZnWK64vRJ+JtO/YJP+RqYHfo9xHVflF4l6yGYtop5d0M4BIb5aL5Dd1
zgiqVjBJ7zqHSQza9Al09bGZx1dMCWs3HW8ZDGb4gazfqUt/YnKExzh7GQP2e8nVAGmlbw4hpM6i
+G4H+4WPxY32A2Lspv6IvG3a0ROw1NZ1xmZdIYQtbIvNvkv8cVG9tvUYvCBFHs7C8ffkmM/rtmAj
ZJl3GtXZmoxGTFwZPWEssKw04qMqHDKOgvS2GIzPViMYqUqcV/OyzkoUa6n1PQ4BAVmtd+zVXWuj
qfG6fdu14JzZ002Nc+97SffUOtU26wqWSDbVaeOBG2j97aS9dgXL55fMa37EiJgcL4GLMNicq0BL
xCYY1aad7U8zwoyHxu87Sth5gRaSuJvKvYFpbttJlGpwJ9wKlIHwaT6Ep64p2D1VovPpILjDFObT
4cvlydfiK+7qC+295ZAm7qmZ2cJ2GOEdFEBt+tzDwhE/TmQMsQh4nIjaZYC6kVO2qdGjV32396f5
yY2at4bCvWCZMvb0SBWLEf8UFA6rw+I5qs9Xtyq8q/Yxkl6YKrXvgMiR5Qlx72vUxS6dXscx8m66
q6trYGT9AcSl2zgwW9GSJu1j7KqRTuF+9ILkT5ykpuLYLpKfWIz6JnPYDeAPryzm7gPx0EM28gFT
kGCfn8QhUVGwWVLfvvSW3dybljZxv/Dutcih14WZjq9lVYxrojTxHXnMt7uF5jnS+qYlpz50Gg8U
lMSUSj2f0FHzAqd2bIWuN/U7rUfQd425nQLzC4LxAiUEG+4hLy2CwmQ771svLXadij4MO6meLQN6
kvCZlBZz0b72nuXtEgBU2yD20l11pVNAJO8PTj7W97Sw1kMkjGkfRS6uu1YxECVxTmyTxBfPIqkk
UV6JiS3BIKf8UWq2ivz9NW0OIdySvC6ZHJuK1FFtVE7Ost3mmC9URFWfS6Q0sZvXZ66WvN15GYaR
6W/VLrl6N0iRrbvKjaZjWflpuTWnfPmGj+atu6WdERrb9SHuk+Wg6tg46qGi9xhIBuy7mIFBam8X
AhU3ZuLNIGl0eZC5Pb/1SCNw3an6asgw60d3nqffiHoqTAPp7Sqhor3Jfh0UQrl85zKg6TXJFV7q
qmhwgcSkr3kZXVDNT1af8yxONhZck92QxPOaDY+/M3gfPuOxd3cBmtQvDvKjYvy9QR1k7kGSDzNq
CWf+caTfvA1KyQComSsuE/yG9TxWzlmIGaFEDbR/r0BJ783WscOSVr3POqK0pMLXo6uG/rctLz73
IVF2aRZtRx4+NoIeuzj7nvVojSZDJE9JwqEYFSKjYXP3xBAGYH2u5S3AGe9rtsvsgtiP5wXaH1uQ
2RjbxjajiyJG81RnjTiXsEZClgKnnBzpdqVxgKMocPhjQEgOD57TmB+xTMb3hFwQztRh0A9e2tKQ
+FNZfMVpRbEx97UR2lS3e68dXIx1i9i3DnvjVSlT+Q2vXC0rcumIyCajKT+0ksVFl/f5kcj1jOl3
0r0N+bQcslHIk5GmcYc6JXANVp92hMUA97D2B4yORd1JynUMw6/0TzUDeS6ZCMgpHC/8CPogA/fB
krwDAMtQFNef2Dt2bRcdpxyAXGKBPHJJ4CB+Ne8xKA3RgBkDIygTACKkfH9dlHI5NWnOMYJQnekF
aoNMr5Mq2PnppEIaeXVxCQQLO1+YJBDS11ehC0if3qOKtgSGmMi1zGYH0M8TYeZ60WM9VcnO5Kks
csHKxHdgl0dDXIRjjmIojInc25HvisEJqVoIo42UP9+bPgmsf1UqsO4Nc3aoA6pTIcikM66bj7wY
wjwIsgdLa+/GcLzHmgD00q8eSBFTu0HoYdzDWFPxrptG72b2hrYMu6Ifn+Kq+QBMcf2mTskA9Cfr
kfDYS+OtjKZLT61pS5bvOUdq4YMfaiBSymhguWoxfL2JZUU84lKU7pkK2dpUi8G0tRQ20oNUDe3R
amrIAzXqZbcL5nwtsFZ9F7Zm5qk9N+YTnU3M9lX3MJmU2rZNL0UxMqr3pCmXaqXHQnP6RVjaDHsm
Nzm1TGet26p7Nvq2WVYef+4R4ykrHMMrztpz1B460WEIPG/VxuZ4M9mNvxGWsi/C0dfSQ/vqMDlW
wUzRi5Yj/jEoQVne9Ddz5PTb0XLk2W4im2BQZQVbAU6Ens/SFkOVYTgwlNmkJW0gO+GNikdz14E+
/IJSl4KEuzpGXcReGJE2gau2RiJ2Yzud4dpA3huu8pZRmPMfr6hNgGnUITTMOc57NybUFd/+NfEy
b39k2idb7fesa7VCsUr6b3Izsx0/wa5iXGLbCSb6BiTf0V3qe+nLhuKHTEO2t8L+iOnBglU7tlVF
DwlUjZSzk7A4sbO8U3e2F784Y/sM6JnB4hA/wFgb1pVBth2S9jVgIT4wzAo8XowD5HPydounwd7p
LpreAe7UZ2JJkSh4xRHe8rW1ST+EZST7qeje3TK7RyBwUZH1yzGynniUlKX04cat6jxEPwu+MMeZ
wtbs3xiB8UuW6I2wxmLjFv60trOMd6n2Q7N21/iYaMPGV1lAQYumqDy33rtdO09Mkqxd1LFgCwpx
P80eiKCp3oFgBBJZG/t0ki99WyRhrJ3hgTkTCrB5mzJbzcyLYKN8xm/3BdXqZBUd815DOu15rIz2
wTAYpvfSSHGp8EGu2AtvFd8k/xou7DGvS5Zpm9iR/YFQNFlxGbjYx5X3nHbuxscPCALgsjCfh9rk
3809lYMMyj+FY9+aDqkJVNikB+PRYau+bBtp1n8k7wpgV27tsbgzc9VvSAkH5CPCyZueCtdhGWpW
zaMaTX9jO/O5ze1XfCx/+sH9HLLnPiLMOqo3qVZiV3ivdcEGYpwjZk5DyW4zbxaEqJ86QEEXpd7z
ZAY3y1ziAWEA0CGfYoqokRDCp8aCt2qGKayZjUl0c4opn7pKM5tmw4+6lZwIEdsXrJRb+uaXefG4
10tH4aDJjsFUoSfLWD9njvPoXQPVu6q7TON4FwVjAh2OgZcWu9SkX0iJn96kS/GT9KpjFuk9KhMr
Y06ddmbesIeEl97kFkUeyPutAHF2DxYapUzQ/QiXghT3TXXPgJg4bA4DV9ErR5N8cqU8LpAQwzbF
qjSYkMzTac9Oh0ysWtEVNC/gt7b0RW04+OXPBOxzVyTNEHIzZeZdmlXGs7D96jBBncQR6xrvTA7I
tmFWjSHxxbfHtfbmeW+q/qFd6m/MNyk2zYkSrS5/+xh78mz+EkL+6qNRDutrDpzjZGqVxkAWOnjA
WyYqz1PK1NyM2wcAivmR8bO+QRTbbssJxBH5tM3ac70xbHtBMuj84RbFIYgtnhzTMOR/9YVpPErX
0jxGLoEW3eygAFl6lkcsMw4AYdb1NcdwZUcS0OVINhqYr1CD3DMFok/TanlyQBkVglies2SWM7+B
h4ZZqIJzPmr7xgDLBmbQnx7m0TJgG9DFAkEGwFQ7GzoDkjmxwPATap87V5+btniImtTfsJW+eDa6
WytD6jbKZNqbEEhvBRjVFCDckt25GTpJhc8CxUre4XX59rteHrSR908LQJB3LvL5VNfJlzai9N3R
MXLpPtpXI69LbLi0J+11PZLFsP7aI11R1OYRGEYE2NaIIFAASdukfr+c3SA3tkLYEAPrczRWO9Bm
8MGCT5gr6puxh8FIisVYgPtrkLD25+kHge+qLfK3hD1MzXporeZ8r5nicKLBiUDai5trlDe2y/e0
ma1N7+TfdpbgJuKnpsxbeVO0LUT+3HaDeyisZu1YDKqtXGwmw+BDQg1h0MdF4jk1jBm19dAzjx5+
s75903mQnAMvC5cYVVPZcalQYawIu8x2NraxwcmOVWseeksy1eaITuhwU0urDzC+3UYBgltFlf+s
Cf1WXnoiM/poZd4+K/JdkFNX5T0jlX6fTMQ251F7Jo+jvZ1M4Hh5gESnsTmqAzPSISuNBTM7+Fwz
DTjUMn5IZld1c25HfbB7v6BqHeXeCs6VI8u90xT5MY8MPNKNA9OhydEDlq+GmH/ZYvHj6jvXrmqO
9muFkLwhZw7HEZGqKDtK/cl8SrP0ee5QqEF7OzitPixzdIoq60YSwJaxxFqx9TulznTkYiSnNUXf
eN1rbgcpiEhwaEU8thtZLpg4msGpwHm4srV87TUg7XiafFTC0jqyDrkYQbnGptqj4WzfI7bbofIi
5ybnJ9nWbmNgxHPhtErqNvFSZ+/99AsBKGRrzEOxNDGrOpU/Q+x+IGLFyO3swYdZLLAqBr6OCJ5r
KcqjbPjC2vGtUPpSp+lnbXbv5sxaoYyazdgjaY9vW1XwsbbIvTUasS2STD/EbrsKcH3aYjSQc/ZY
ziWBpTV/rQRhTjhzuSp5DllK4DbIZkZU6xaNInyUct8MnA4aZuU6r4mcTqA7OwhXpbWd3BYztd4H
JWp3MGgm3nogc7T9t+WMIrWQFpuudMaMK5xdUjr+s5czX55Ao4ZG7vV3jiv+jGw7VG/sritOZSD9
c+0oCckWqcK+0R8yqx+y7DzlyJuyBo154dDAFPUFggaaxNziALfci5Xz71swfifa7MLcQpzGg+a9
k8r8dc0/meqmr4H94VZ6OX/5vekaqKPgGtx6nv/QyXidY9HMGuZAUJRechvMpRNoKm71ZFBr7DUx
40Ewfna8X9kKfduLYCCbtT5D6sF9MO14r6Hn8ct2zFRZaiREIwdc7dB6mQg+mm4KIoEvq+6y51aD
HwHG+Iu8uOr5ibHf1xCTkvjNJsh9Knw2iwByNNz41YwijEyfRzyuD46ZsHdmRRKXv7EL1jPF7QEk
Z9pJ+LJ7rpq7lkMewuFO+BJlO0SAYI6h6UWneCrJdSxpP7UL7iov91klDrgJekijffGHCwWXcuA0
28rod3XKdL2v6y4MbMRwdCcUB2V1x1crD8daP9ILrV2XpVxUawcxNjFHdYEH2/amCxNgxl1js4/Q
K1vWN4X/vkyMm6qht8+84jvupxu36F6dAHTTIoK1Su7ZCAH5wFlvcSDjmsXi2J4risLytZhgd0Us
UoTPTA36ASKpYisIDQ1TSJyPft78mUTxeIUOXz1AB/TsDB/TU3BldFvxW+6xwW+sBpYGcoTFiHcD
V8jaMuEkTu7C0F+iqLJVelMm1tcIx/LGHkH3Wb1zMuNxDAuBloGIwaCalg+cqt1rShjybjIY/nkM
hUJqxv2wGO+zQ7ZoAjXCkcAvHAPbCUyo3suPTvkNqO12qAB6LQm343xBehb65vRUWzWGnOGXWSf7
TDPiixUtzwha0w+sPPcLzeqE/9lskBQrglGAmZ78YTjZzXhf6ffY1OvGL9EOWCur8B4Y2+0Qt+7G
KEXula1t3sVIdLvZYnhXw4Ba069uRTEdioEzSSx9iC7xdlD+qlSK//AH4te5mut6hVzhjvXAockQ
b9fij9Fy7sfdcFMp89xxxgctAvj+QaEmIyP7oani8U5UsM7FSzkCJmXxF4BN8+rjsJjHJLmWAg7i
c+5sOkAz9CtuRNzfRluyV7bUqfcm1D/LzhIzlVJ/zqBFcMuCORr7g2Xba0PtTb+kiOTdS/3dsCR/
FsCJQ90wXatZtrSUoiYodu9yVTDndUSGiyO3OKPW7BAf7b59TRawH3m8IfF1pSRCUi7I5BfG0BEc
Sr2e3fxAj7/qSnejNZKmeIgPnbvc9BahgT7G5zaPX01DHXOL0Ur5QLk5bTO2xHMGGKTMPiUg1tgx
LkPZb0wVb5qI1a6mbxD0Fp3F2sA+jZ1zANSOqM9AA9qUA2N2uS3tjijq3kwAzKb7SqMEmJ2V3+ud
FfXHEo4N7myMFuWnLJxX5S13zNyKcGa271YnBRGsCri8ZJs8GH0VAR81l3njmQtz+qxZfmwi0NiV
O79zUq0LzYOSDXi5/EnLY1AN4VLYT2mlbieWJhzsHR1V029mwMSbDJfwLOodq8aE7tygj/Z5sxfu
R3xD+a0oWv3cU55yQMIUiBinOLFzlEu18ccrTsfSf3oKp7TLn4JCP/n9tE9Hnz15Gdxk2m/PrTlm
t0iS9F2t5tNsa0qd6PufVHX/C0+pdTUW/nfV/t9CNWCN1zkpoa2mH/yLUK0JlI7yilcjqj15t+SR
2+4gW+XfldcVr+08MUhNq8U7z6pRVIAJCvzNVLDq/b9YPP8178qFViHBSjLDw5Bo/U9xvGlKoY1b
Apm9LfvPoIj4pLGSQmwtsBQ+tqVhfDO29y8F8VNP/iCmLYvLfggNcI8/fz+W/5Aq8/9NcvmfLUjc
MrEN/++N2tQWn9XnPxu1//4N/9BdGtL9y/EtoJu2Q+Dd1az9X4WXhmv9xXedybclbOn6GLr/m/LS
/0s6CC4DNJnmVXd5dYb8u/DS+ovfYHtk89m+JGKc1+8/lMNxfVv/+W228GqTQ4bQ0wo8Rzj/YpEm
sskH/amSdTIrREppIEhGY3zhXHFy1wu6ijP9obTlPGtm5fiO/ABdgdQtSAlAz+ppAibZoqPKxQc0
9/TepDe5Kgor47JAc/yedBPYYR9Xx9aMmsepiJEiDcaMhwwDx3wSDXigVSxU/Mg0GsiiUen8YRwH
ebacyAM+NXfyZc5TbtRGV+A+/aKZ5NpzFjAnRW4xiu4JAHiaYpPAL5tJ01tvjsNtmqSpuI7ECL4y
KUfpZaO8f7NMhAuhU4myxaRtAit0xvgBchFFfTKK/Id5PzQfQnio3ac5xyiWTYNcGV3ff3ZmMhfr
BUGHQlDaU2kZjJ1PCPtRimFUGGIQbCVb1w7aEPxnGxwpolErfh/6eLxRTFoxRflQulcqLpcHKtXU
2YFq4Gw2fWMMy1IZd51OyUnvvSGjaWgD4hFz1vtwUcZAqrASxRxdP5dSHhpt2ntcU15ziyHK0atY
zt67JYcohoARM8+Jetq4gzFVErClp9icDPwHV2uqoO/1bYc7GfJNsG9cL5fsQOUTzovokUkLNsQJ
DKe/gipnPSJPYkzcEst94/Dvi8OJSTPwbuHp57iLPOy1ZuIfTLfk1sAEiqEGKjdmEMNJ7Ax45dBU
HEwQ89yOSfa6ceXwZcG/h7FE3AqJ9WYpn3BELUz0DUTpU154amU5PSMqEOHohbhv1zZInLTK9QYV
JKI7NpzNjSoniS9hmHiPZ8Ozfn0wqkRtLh6E5rHFDsXTLvC7mlNAw68L2+ECz7iSQw+aBzPZxTDv
stFZvgVV649iavg719q8c7tFt7uosgXdL/RDFJNTkbSbPC8YPNtouPjI2iX9wlSPf6CzNYjZwu/V
h5qj5sOr6iTGpCFjPASLo/eF64L/1CydtTkz3zMJOAFt62c+eU666z6yiUQCcNL92q6pKLeWkw/O
hkbBPcphKIKQAswDh4OqgryGtqRQcO266b4WIypuIx1gQdWJ1x9GpLY8SEWewIZYEil3no3FCJ3C
aANb7CWbeHEVlDRNc3HMEt1OlSY4IDPbbav1jOgCNU+cl3pXd5l66IKlzOBZgpJdu2CwrbVvaP+r
qeigWHWnFkYlZaGQmA0bQEua6enOstp6YLw0Ft+D5fdsWgIvOTdugcnWMefZ3Fluc12aC81UHaeK
Evi76ubXLKvkJ7eL6C0lkefTqPno1zawknd2mOguBtNp3onWaXAGxWByQ0BNlIpmdjU+tTpAF7VE
yXzxbQVQb8ptdauaBBBQrK3xQwLZ+pxyAnPCBLws4mWQYXeV1gYsNK7ccKZi/Eaohwcmduf+EiSW
PxwEx18CV6tTTxnGwwfeMdR3S2/nJvLfRFWbwphpawGWshibhQsYili9aj2U10KRHbkdb0cvAdtU
1RTfJ9z2V7WB2UzzrXLS2VsNk8fkiL3OSF5DHfA4HHbrxbqU15nbaANSwsejEVfUQOVxNg1N65oy
ROvFIReNwP5CkNHjaWLvmN/S81/N+gm5e6FCybTcZFMSO3dWGZtfBkoiUAa48P1dUVyRPTpl/Bqi
25vnO8AxdbYnWMfMGVN3uGQXt5H3Y2Esw0OtUS6jT6pSUMoLvp5Hh9m7feyAy5tHo03n6NiNpXTh
rKWuRR+J4n5xQQjiQqOiR5THrn4ZzWdPT9hLF70YxrpyvIkxQGzwfuMTr8Zb24+X7oVc6aH4yQti
/WgGXH/a4lpQ6CZb3192eTxCdAQk77z6aFDue95FWKQ2vz8EVWp9xQAZvkq+97jqUarJazbOZIaW
Xw6XiWejw8Jpq2Cbtb03bw0ndeewX5LkVpr5dKQG1m9pVkbj2sXTe6MtSrFd5MOdZrno4+qaprr5
Q4Wv/8g+7+5qoM4fTTt7pyRxrdeIL/QfaPlIxKchmNFQuaCv0T8CqvDQ9z8LRtyMjlIFOhH69Qif
UeG6WRHm6Xdh10cw+u3c8V+FYiJwcjuD+M0BM8+8aQeymmy/1QiLmQh94PtOxCpyiY/jATiCAQRD
Uou23Jw196WbnVMvHZ9sl7Co/dQ38qWeJrKHs3lcnkHXX7EReYE0qW/jK1lhYlm4IlLEtrd5iZSa
iBefB9h2OmZwlsaYvVyK4QTNpJ1CgEpmb1qPKP9eTHd24C97joOGzRpThh7ah9A5TiJ7TpEU+OvF
C1B9DMTYEjeB/Y1pWRDlZx2U/Dycx3jHZayvitGaBCJCDVIWQRaJXD5CYUW7FEjUaJKImDgAnFYT
w9dtjVFk71Vdzy/SzuRIHoHpfg0+sldhCxYMRPQR2QCFPOAWn4f+D/j+4KCGoP/20yW/D7Dzc2A4
yq7CTvYBAGRgjQ9LlWb1vOO2DSrzVJVN9DKSPgHIIh7akXA/I/glkmr5VSZMVYtVNacTENpUaLbC
Zd71d7JCZdmwr7npy3l4q/zrZkhYQ31Je4m0AR6ZSW/uWDYbZEjVdLVKyHUV+d25GAQT6w7a8UAr
VtmYKXUxIJfwxLiBw1GK9RWRjhE2Eea3SwbQgr0/cZAxSi/qQpHFxcGcVZCvRGbbF1+MzgUZfRxs
QUQwJZrMLDLXRtxQc82Zfxn6qKKLYUorVoyDDFZyU2m+mZWr3gITIfUmdgkBwg4gkPrSLelbi5zn
MexH2uzURWe+Spsiux2duLgCSjOkogR0xc/cKGZ+gKptvUCkgzsmWE9tk969ul8Mc4AhTSRQvBHe
uIitPVeFsamqzn0eBNCCnaZyeuu85DqrFUl+IZCluc/cCYk0qAazx4qWF2cO9eRzCBz1TVhM/E01
u3wV0Ew+fJ3TjmMl5qMTqQbfkXp81JBJZw9STdPAYWYsNdynOBiee0xGEXZlyrHV5C0maF4jzy8T
9D1wyRi630Gk6FMVp5LRoJiC4Nh4A3jabiLi5dCnmHK5k2LrpS1VfR8HS81KiZCdb8u2kj4Urt2c
rGickrBzKkvBRhnRZCZR6x2GMSOubQByd5y0zgr8J5l7xKteIgJPhVCrPum9K56rxz+z2AqvwBg3
0c4XirMRrJBDHIiUMeTuGdlKXM/WGzUC+Ed2toQOEUjRvyaDa0AuiEbod03cEabWDwEJVCJNjWzP
eC0FNUvkk4eIQQePEGsX1kjoAS5O1iavtQgaCIAlYsJVXdnJa2Us0w/2rYL9TU7phIINmjjDXyM9
5U6ZPIxtzwSK+bcHoC5D1McdH9+mnc9IgFgXmHwBETfsQonA0Su/wSeuPSsVsLAhIDOCfhOV4Yl9
ZrBAXdcYNY84RlsAv3KRh7x1nedMIZ0Jp27hD6hlH90pYfNvYIsOKFwtVozHQEyoW9gG4jj+/9YG
q5+OjKSff7v5bPp/247V9+eA4+8/gRHx/5yHsUME/j+0w9df/o9umN71mtBLT2ubjh/IKxDhHy5E
g7gL6dOC+pYPjsEzr33ov9sQrWvLC3HG5H8u7ar8pyiMv/4Ld2fWIzeSZem/Mph3FkgjzYx8mIf2
3cPdY1VIEXohIqQQ933nr5+PmdVVUqRaQg7QDz1VKKBQyhLd6aTZtXvP+Q4biCtMztf8bYwy/ha4
zPlLDDUxVib/sTRWSJIu5bvWjkzKPg29l7AslsNLaTqMdAsKo9iy0V/XlTDOhZdSivZ4Ca01iVjI
+/B/o4KepqI8As+kbyul1ZvrPmoEiv25l3sH5Ul4lRdN2hyrqo5g74G+72/8rJL9VWPMgDTp+nWY
m21gffmpiceRCCFa2CyxVZL0J78X6YK6BEKIcLPw1hx78mJl5zFcjcnymv4KjkG/lhLp/we62hRp
VGbMk83xLXYd3ztF7miUjHPsLt5RZWbP0pSERzjg4ugFk5vFaJGgJfmSUo6Z13OFywgaRU+KkArK
rKQqtrtiHQur/+bWpq62NAJ6FO5x1NiHjnK73Gj4px4RBb3LNBPt3b7wQsxQ2qudfclRC3TQrNuC
oWZeN4e4Yaa3lTifMLtRJGAGCXp1HpltoDbsffmWIyE+SZmrZUWwJ7W2vbgii9IEQ+DChRarubHK
q0JVqE3csveKAyK/EV0M3KjPs4qyFzLRe6AqbqX2gW94hEoEU3bvzQPspIhGI5TI0Eke7diK35wg
g9FvYIG6wJTM7rQumZaYHE5SpngyBM87B0a1C/LJf+NEWhnrtFHGI4leDPsIozCbtTeYNU+MSLXc
h0XFGdv0EH7RDiKVgDXIr7aqddpXJ3bYcssi1g9U3WhYzEj4HNeDkZ3X4+wH64jcC9R5k6fFyqat
vpGU3EzQAnx0LSInpGj8LpjkPCN5ptLLPpfaYHZS2S2HoSoCkdkbaA9hxSwAUMQ57C557vXMaCyA
eGM8TBs7l063iZLcuBGyng1OflForiyeLFIBgmjxu4ZReExKByo+ElU+amzAB6X/bhhiRcHUo0pm
GzLw5OdZtMa7Ht7OFMuvdo+q/Rhg/H3DGeOAK5CifVX+lD/Vtuoa6EAG5pfBDOmVjGE1nMoG0Eam
CTzetgAr7szIjekITTJ6I3CF2b1bBylDnmws14JibiZywoVxRhxq9tVodTit+0kLsvzSbJF72YN+
ZJiajMTv9ZhJoQ+hQSfm0PqUEuV8XVAlo69BKpmz+9LFRRHZJQ9ljQByRVRiQXRA559UL5tXe4CZ
h5LF8Z/Y1AdIKq1ijxnjkupjaGv7m2k2jEVd5KAdrF0nYlTtUYeuEhV34X4wo/pr5PWMvclY68l5
nFLGYHAGYBkzLYe+S8hD8K02E0z2QS84mcJX4QeNzKY6+76csXbYHvOUIUrQRQIYY9CoAq+fkFXg
1uak3tcPaFLAyrphIwDO9WCMV0gh22RLtgoNk8SLmCSRCECLiiQQ1Mulm66T2hm2dVVgjkajTtqE
M+Tf/IAAgrWR5OIrlWacPEShHr5pjYA7RDml4TQZBeudh1cQDZ1rPZFXop9kN5BPUCeW+xHGRy+3
g6nTz0iNilsFrwr+9GDF36IwFtEOK6P3wjrFOYOzYditaFJ6F4R5wRsE55KMrFJwXxSPZLo2bJld
ZZU5Q1gKRqbRBj/LkbjY5MhglWgZnAGe8Xk2JJMkFxP3x4C58ROMFrPfzP0SUpg7rN7N7Csw9ToY
7HXbYlTc08xBzENdr+p7jjtqekY9nFRX6Co1aT4e+kRZ6F6tEUjbZKDOhf6kfeGm19Sppt5BBXS/
JQ0pkKjyWsk4hoDdi5VEBqKtJPJeLTG4+S5Qi3Laq4f6xiq9paT34nznhyWmcD4fBCOHbDTyFLjY
KkLfghUGReOtSxyavdaSLCYafO0EmLsbJxzWMnHHQ1P35bBpRq0+4E32izXCx+Am6iHzUl379X1u
gOtndFxJRkiVUWTrOU2duzLGM7uiC8hULGxnhDKxbHK0666pyzW+SoL1/EFkmJbzuv0QM6zx1oD1
kZVNjRVcM+kH78vvXpw75RKUWbdZ9ZXNQIPUsmRAglABIJ4FF4HtmgO5nHfScqYOQjaLGr0LjMYr
4kNCtQFX6fNG2zCRVhh2Yv0kOFuzSmpabBc84kN4DHg+hyNagZnXrcCPhIuWeLpNg0P8I94qgY4h
hkV7GvBLfNJitLt12JsQjRILlNgqNcv4y3JUKIiIEbxu556cNovWMqisNRrhiN5oGtrzXVn7sbnE
zTnVJkVH+mmOp3EA8FjMA9ZQTyKV0cbgM1wzSd8Nkopl2baD8HOchaQKI7QRd0E7TN9I8MnIWA3J
+vNXQI6zz0GcioOFopE8Ksuwkidk2LH9IbWMOeGpMGk/5cgNSX8IXPutogmFiEeqPUeU+E7Nemaa
N8iu2fCunbNPnMWwxxPO3H1osB1RuvNIROeaNZfNPqUNj9HbpY9fWPP4zWcSTeuNuBUiF2x/xMtA
geUd0XlCHrMQmn4qzCB9bWhAmPTX8HNO+S2WIF0eSM2uH9A7lcbZKDn8rwffzZ+qgNMmcVZ9oD17
w4yxG77FdEGfif2TX7MAvtoeWKI6B9KzzVWWexEtWYLtrP8HLMj/pwMohzr0vx5AnaPX6YeC21r+
+T8rbiH/YUH6tdH68zPS4aGs/rPihu3hMenwPFMo/ojq+18Ft23/w1LKNT2T0pqQOUgd/zl88v7h
gAl2l8nTn3/6d4ZP7wiu9Ftcsisc2zZdRyn+G6Op7zjBzYQHMqyx/zB5omHVNiPlIR71Ww0i90HX
arz97r78ZHT7I2IEsxhDM3NBlvAVGODay59/d0EWN5moPnQI9EB8XVuOsWmE8drnuPh/fSUhlw//
77maRgVqOp600NXz5bw/2W/fXYvzT0pPv40o0SZsNNu0VH5oPpCGybQ+A1LY5zmJaEJY1jbwRjMm
aBzrdVKn1i6rFU7oiPqjTSJw6lYcHLooAq/k5wG2AZBhoU9+q11eo0wRdCWGAO03auKHrnWlAdZo
hPBpdDTaz94YpdUxRHOE4McqO2+LidoqvoxWjRpZFoMO9gpRD7+DgGrP/J9+FJ7xGB7JJiMAAgOq
407dmvBNOlq+7rLmtlAqgm5rIB2/xGUwfunKqDnV0VzqlyweC+fizoG+ZZbvX8pJR1+wAfURPGBC
V1ZSNOU0bnztzeiWcbc0TNdm7NnFTRqb/qWYx4Tctgh9oLsKsXkgHVY+hEES662pcM8yWzBDRoMG
BUYkWmlsZjTeg8PyUH8Jgt5Kn3MjbO11PRhZXJ1GsuNg3XL2E8Xa86fMOrkIN1HsyrFwl0MQaU2M
zQOhGjltaIY5s72dSUtzxn1aIFFj+hOxkcebijyJ4akK46G6yIDh3wd3IMBdrfJCyp6zT2X25kfN
3BBJXQlNtAHxQG6eRyrqIIe53THHLwxIEqPBrkq6EG4Le9cUFVFdW6RUC1w/zoyw1DcQxVTW3EVG
VmlM0FKaYLxMFOguC6njELSIg1Pq+RY/hZUnqJliW2c3c0dNcu+zLWafgtiL52Y7laFgMjkbQ/OS
0s6rPN43Umjv+AJEL2yQcXUyXyeZ09SLqzUssIpVuB3RgghLQiak09hgBSdy5sZvpQFf0KJlvfjW
a1xoEw9R1TcTWWe1wIHD7wgAhuwmT67iqA57sseQoW7mVsXZoac15K7RE8EmGHRWf1nOnfO2Lel5
oTIv7eBjV2f4a0ArC5Ox7NS3OOyN0VzafAIhGVp5znobkWPYWTGS7BZVmYc+SeUDx0vHwEK19z0Z
HWxoZNnGrAKkGHnm2jcabTu/ph1zw3IsmAyoLTmUV0ND+vm1hf7fPpOeVaWnaOpD+mwlVA207c4c
jg+x3TYNDrVq+UfTkagMwVshrgnf40jAgHJQcosSAKJgQsSueYinkkEBozhVvplF6iTgY7opODWK
6nPdCKuGj9LJdJXIaDxGbemYV6VB7VYirBEmEIe6gjoFI4gaipBEdvIZOIk/toZCHSqhLKBE6rMe
4o2rg01LMWntm8bEu4JrAOQ6+pPyAINaUbUhhCUXLpI08UIR0h7vSoMuApEJTbLLkPavhzqW+YEu
jTJ3QZujoscg7ZkYsdrEu0280msOZZcNHxL6aMHF50V297ISnfUQIF4zOdJRWsYfi8If1cFugcxC
ZHVyWcXPY24QRL5m5tW3F+XmPjXGCIMZr30sjU3nkLzNeDIyOebHzPbOS3OD0TVldoVxyA+/5jZI
1XVI8A9mbMAciygyDK6noE4Z2hXm/BBZaR/uJKpZRFZuXp3o97okdc2DhM6QdYzPBdtAhsoz6sYH
nkpY6FOI3vJxwOAzjESsp4B3V0RbsEQ/C+2Wizu49Jx4fp6Yqlj3PqJbeDOGO07F5zDvJ0Fwn0Ha
Ns/lEPM2N0gByiivGXtZpijUtmhntxu+Brhhmspdwwrwi+Z1tvDQEEjC+9pm49dRhE1WPf639SPL
t/yhrd/eWhqS/wO6kL9MT/iPOnvLox+qon+lJzjqH8r+o+ig2edgfftXTUToroMvgUIUlRf9CAkl
7Z9NSAexDm3GJc9AO0iP9b+bkLb7D7KAkIO58NOpZtDx/A1FDm3GHysHE4YixYMgjsTVeATdd2VR
rRqUoLqLty5J0bugKcMNdR3Aasb6a5I9grWkwUO7SbePTGXcvcjUZ5Q9wISTS2gkaj3qj9kcH4Op
/ETP7KoJg5MuJkAm1oEuBROICroozYkJaeBuZEJH5wPVstGEJ3a6Y4JVpMlg+dp1reCmROlnO/Pa
axNLiE7nO1jiPksv4KUxgeg5Bi8cdMWWITF23BFimSRkdNRQsnxElazFCO0r5O/kFD3gdYCtS0Q4
huKPxsR67pTDgA0zFrdhvRz+5vm+beWe9Tq+RERI3bNjdHdDTJSnWbXpduwb6zDWCyuR+LsGK9hN
Vzw0fvFoYtSyHcO8EwnnyryKIZMQ97jI8gf8N1gsk7jYxT7ESAZK3mNjljeBX0oAVsl12dntgVNM
uZtHmwNQb+4UmXXHXhMFQ7BDs5yOgCob0XGIp+dKCLm27LQhx2c894xzVp0FNsJKvF0aDS3RrSxv
3Rx0uEs9xpDuYwPWjd2uXSVN/DiCwj5kdm/dARJV4DADTuJEyovJuG/854Iol1U9MlPt8bcq09PQ
1AC5zPpTaTRvDDR63HKeWHsSJnAF4A2X1qow270c7Kc8Y7OzwhlCQAk6KE3RkZdgNnLJ7DeC7KwJ
IStWY1E/0glHx2+Qiu7q1nwylN2imjUfCSo33fB6gl6j0EzlpXdfK3XlWf5wqBWkmLbBS9I4qHmh
rqygRq4R6HLSHejiUma0H/vU9a7ZiPKdOZefM6sdXp1CNAeaEY99re8NGi/zGqDTbcbhelswmltl
KmQMtGjeM0OcRTPSntT0zzq9OObxZCEfgiwjeli3uXFr+fFb7qX7hJSpxSRxZRcZbtWYFKCqTq59
WkZiyEdS6rrX2PyIjOUjVDYMqzSoX0MqBRTACR79mvLNqQb/RoDkX2dmZuwSKqWDHiFn9KD2rhwP
vxn+VWyxSXJfDq6B+T8Nbm3i1DZxjzOnMhO4vGrw36KUJybyx0f2UHsbxbV9baPYwkjlVTReDPqG
+YxoC+3BtnR8sF0SflZgZnD8UrywBHtBx4bVEZ+8aqy+JIKAzN4SW1RXzPiIGu79I+AG70LvOeIl
TR9nGw0Oy9c6BboS0lW5m8eufMrZ+tapY6aPuscvGha4SVPMUHDq2bQHma1zNMsbaXT3fe0u9WyA
zENX2Z0U06tHe/DiOkV21Y+AfGlSR1sSlipMeWmbtjsOKakC1TIQGEf+8oUhKFRTGiuPXYThcyB4
6woFa/4pQcV4iyK5gtof1gqDGoV33MBZNQxm4hODA5qvsUwvY9HPd4yPYvpHbdShYCO90TJ86yYh
g7ongsun6Z3NnVgeGDXe02BWjwl3ndhdnd9rAiRohhC/7NDnrBaZMScjFAkqXCAz3bzvIX9th0oP
j14eslY1NIc/G2MYXXVlhcMp6XNeJIjVcM5zcs54M2v7JQrc4BM9kNTeWZNDnpzbzltrIiN7ipPw
ANqFp95xx+zYqNEjPLhA0gyPIkTEzpdB5kzIlmkaZ5VOE5E4Prceh5G8xG413I6iR9hsA+eI0rE7
zjJqX+MK2w1Z1T5J6V0OSKngJe6Qz786HRHgra6ZuI8GfkYVoIxEGKn8C9FreHYZuKK5E6r/mFu8
qURKcCcDZBob7UD3t7PZ2WGLtviYTJYZo9fWqaa4x2WVESddheOdzXHqfgRIT66gHN4qEPCQ6PSA
+qkuyUH28ulRRyBoh0mM2ZqJDm+VG3caC1P+lbyT6mBqqCO1bfq7zBpgGRmuhxeZsxhNL028dBJf
C2m4T4EfplsjJwslQpWIX2uQAA8JxivWIs38l4rDBfkVTtojjVPujRBBe6gQfd4FqcAEK/t077PE
kTWGhMxLzJ5wyDB9xDduwOG3OvjJA5yrMvF3CfvqvpZLr3+crB7KcdbKt8yLrbMj8u4zfg9idDMr
iiBJyurRyL1mnfTCXYmGWU3QeeiScly+Za7OrTs2Fx8TFqQcKF2s0rlwj1NGgUqbsKbAJn1A0lfd
h4K8d9rucj2CbCdegL4uVMFAYJGYmzNDBRghPRlyZqE7REzRfBegPbqL/OCFet7aBVPPaCAF05SP
Rb4bu9jZNCV297Et9FOVhA3qvyj+ENjudGV3QpBGp/jbIf9DBhyHctcpWR5DC7jMGk55cahMSbho
Waa3RtBBfJ/74VpW5H1g4jzQLJLrUvuSA4OT3VER6U0bD8N+1M6SG8Jql5Z9hTtzSpes7QWUNOuD
mc8LvoTJn0tfg3jHwv7MUIpnL8A5ZdgkutiGD0cnmL45sKzOFk6EA4Cx/lEaODAboPWjPYBUaJ9p
uQ+rcvJCfghmGPl47AiRKbT5gTVsmzg4gW2O0Rseyb3tscGGwg3XbQr4sm0ou32OtGQ1wGOPm40D
GmKVVQyyjJqRCJqhfdirp6BHhVio3r/wUdeu7J4aUCG+M3YbiLLjwS1F+tY3M2BSNMUfW6r9FWlx
zZOviJ7URn6TTcrYtwyHL8mE8TbVTvTJRWVzP8V0NNDsy22hBg8FEx0KeuHmFRXDvQPLP8HCYkfS
3qslBJ5AOgh7JJ4AXslqdz3z6m2SIcJ+Fapdqox7lSF+HivnHgfdM0rH9kkG8NaM0TrLtIoOEWVV
2R1szp2uxLjbBt0R7cqmtF3Csqch3bXZtHLnsDz2VfANt8wmDNl+qxzCN10FMOohjZ4MKbVy4oPT
kqfRqAEShVMtEbAywgpefWBCXx70wnzAr7lNpnw9EHu8qqbqzeUtbQfcvNlDp4cDTbFnOr3b0Lav
zcVVOAIO0/O0Y+S977yvYzHd11Apt7Q91Mpjid/0ZsK2PVyHbglBbHruIjdjdNTfNuybSdynjF2b
FTvpnrbI1oVfskXKyrgCPcqJcd8uIaeIN9V7NMAOQg6dvplN0W57TMurqnfIW0kDmt9GHDFI1c+u
kHu3V/itDOgffbCxouxbBdBSOsMDQgAESVqU1bVjCyzy47dRTY+dKeeNI6yZSogcliDYkwbTnAkN
hwzRo4XJ+6Y7CKXo71TC2wPTW4z8yFbMFu+Pg/CFZyjYz7naF5PcIGdC4hkk84FEannvRpoJaEdj
wPHvCpG6jCaRU+zbgZFS5/R3wLqKm0C6ORF83K6ccOhVNDkn7L3tOgtZvnkNDHLAxQQxa2tV6YfZ
wEbYkln0MImW3qHqKNXC4JwiIxyMeIbFEn0DN4n1WvTq2OYxE/G0WIJLc0etRgudPrE3n2hSupiT
dcdoPEbgO3PqwFVwQljpHlov0CfZZ9AeEtcoPg01uPpgzIajrN30io8+Hwbd2ceiJjm+rnNjzbPr
P5q+xbgq9fRNx4R6HbtJcVUL/G2eYL7nYhICuQcqS5YF2LV0UQ4U4Y02C/NAmrm4tTyjvyA5QGvT
ddW9n8vwyWEz24nWnE9pFswQRpWbnQtjYanm4/TBp5tQbgXqezoRUER1Qq4F2vcexS68dCsco2tn
6F2g/wlpVzWlZ4O6FKWjjvu3IXe7PeSlEb7hDGm+SswNtBHruqCfttVlGV8Nrm+dCtvHMlgReN+S
E/MJyXVCPLeKb3Mqqg3O3PYaKWpJCxXfcEkU4x0zb2zydmo8sQS4n4HySvqW1O+09Tv8etyeAQ/u
epqSF9+m4FWZkR8cXRFQVA1LYjPTFlo3CqVqV1ofXVyccRhtwQVOc/SpiNSVO3/zCYPBlfJNwB9i
AAeuvmNsRk/3XLf+AS7bxRcsvcmIKLRATEbgBtZ7fGj9G7V1cyys0FppZ3iumfnu6ri9CZPbyZoP
lqJ6Aqu3zxg58ZpOCR12Itlo3PT52ncx5/teWuMIYxfth6S/UR1aNNzia9FWt2nbL6JCb8YvVgfD
QZZj8FSkUXs1ZDNErrhwt+kob2vECVyfqaKJpmETh4UB5gNnJCwdFXw1I2LRu6adab/1RUHNTQB8
rTK9Re2X3kVdqG6YyX6QeUF0BP5uy0Gzb1fPnYAWt0JUWxISWFWvHe1O7Jom/IIIK3xjIKFd2YWf
78tmZF7cdPW2pZn9JjJM5k2OznRjA249A81mxl5K/2KUkLnjJCg+lglkGEEyNE3C9kEgUNlUlpEY
eDjG5mzXNEnNoHCvOhyoqCmVHQMA9j2O4ZOjJ+yDFTq1NHDMl6jpYEnkod3uK6t08VqaxU5Vg8ug
0SFqjR6ayddS0SHRWQMYhuw/WSbxvvbTGjtsMsBlLTv81EN+1G1YfDQ4zQJIKPTDWPpYCGfAZUmP
ObX12nIXR75/qMAbviL7Dk5Bbtb3YlEXDMKxTtAUw/qql1m6Z4IfH5nb2odkKqtjNagnENp714y4
babd6A1EvBKOJIjTyouHp75QxX2rCkb5GSAVjjFNM6wHC5N50vTzC6SFBvlzou3rEKnvBoLRxMqc
9J+WMNsdZpySoqT3d74/Neh6+7zfRWpBrbeUjin8h3NBtcX5fCgh14Yp/kavX95Q69lwqVoxDihw
iD4munWNWJojmD/Ejxlb3BXGou4qZBzzVaOpt1Zm23lwZmJ9ymZE3iu/DiDJLLgTv/ahm9bgsa6y
Mb2g7S7fgGC/OSV5OjMzix2YZvqZqc4vUaVQe4Ez3o6LxICzIMKVSBbTDvqvAeE1RRURk1Jr6mAG
kubKZ2YPbAZGm97hexAnYTYR0geze4yF06tVJxX97zDuec2zRnKepQO7p3E54NmfO/VMGBUZJu6Q
MzqGZMGUzRNb+kRIS7PBpbsE5g1QghxOxdjKg93bw2diWFjeCnOC0c2Naj+HonxLzE7cVoMd7B3H
qy7AMxDsBNQgsJkxlWDNjngQQnzZLgMUb5peRDA/99K/DbCHodQoTm3abKas0/99isv/YR1Oy8R6
+l/PfWG+5m8/tDj/+D/803ioaXLSlvToJUqFS9D9V+KDYREFq+k9eKxui5OQVuZ/Si0FYRD84yaD
YdMxpfh34INetJv8r/zLs/AdavvvdDktrvHdeJQQiuVvUqZrW3w2G4sKf/7deJS4wKDjtEqA0VC/
MBvMoQC7bv9G7waCOwmGzi151aJY6Ms+049M98RcMxB4lW6XTcekbYZ8893t+8l4eFF3/ntk++dn
WgbSQjB21Uot8+rvPhMxnDh0eIkJMCofstSQz+Uw4bhSMOg+e15Az2BIvScpOzotv770j6Pwf16a
zFbuBdJXqd/djnQQBoi3GMRBbOwCL5fnIUNzRHa4eQtYP3z9+5dDNas5BWI9ZVj94ze1s5FDXRrT
3UkpOsKwzr7EVZR/9t0C6z2qw6+/vt7y8d/f2e+vtzwN391Zm7D7uuN6lpjDrZuY5VFVjbl3GXpv
f32lH8fuf95IvhPSXXhRtPbfpcLCnIcVPScXI83bS2wk2TEOp/7m1xf52YNCDU+8rsaEq99fxGhi
DohNdCncrthPfUzsaxXVZwgi6VH4LdVDpUgfTTmD//rCKKf/eh9d3l3JVdFLv7uPDQCUnHz5SyBs
d0HTODCpkiG4d2fp3udj15/G1OvXWcKR0Y8LuEu/vv5P7y6yER5RB2ewePeGeLoGFWdyfWguW4g/
wz4YqvrvvwuoVVhiGH9gbX+fXJxIIgHaIrxELgEGHcPXPTku8d0I+fwiyrr9jSjkvYt+WYosRzPd
IYGGi1rLr/3dwymQaGGPDC7xWBeneiyNpyIS0W0BoOrOFcb4jPGx2cOtZFzZsb8innZSNukhn36j
GvnJa8LruPybRxhw7buflxKGVdMPLm2X0uIrU2fjdw1qKa/of3OPf3Il21X6j3zoxWW+/NDffeeu
RtSZ0U/vRRs82WMUHzGjhkDOiJr69SPzx8vw7t1H3IDW38Jc7nji3e3NKlYyHdvnyIysDy23Er5M
gm+U8LvuCvGJ+ojVhnidDgrzi2903khTtRx+kwT+kzfHYb/hm7rM6CAQ/viFR+CfeaksuIpL00oi
lVuXYedcypkDQ4ai9IIxJPs4g5I8ZqnTnH59F36yvjsmyy3OfYVyyll+j+/udzaHse5tGGpk7TGM
99odsFbNYGKqdz4JuMdfX+5nNx2Bn62gQrhUBcvm//31Os+BL+qJs2MpZJ2wcWg4d9oraItXunsa
aH2d69DtPkWGax0MP7c/cZbrfrNc/Oymf/8p3j1lLPS+7kpxrse2vBHTFFx7TN+IphXqzqSBcUfW
WL+fCq/cYwMMf/Pk/WSxcizXlApMB6uIeLcVKJIkI2hR53bM5qukFeDB+kBEv/mOP3mTOFMtBhQN
yoGV8cc73Q61b3KmOBu+2W59yZmnDTNz3XDEv/rNj/qzS+F+wRVGhbYYVH68FIeCHtmLdfbymSNF
H05Y1uwCLh5i3JYo6VQFl8lshmMkJrHJnSY5kxRRmeheyMzTQ1FcS6eyr8d0iMlEpDMz/eZm/Gwt
ZQItbHRvNOBM891z5+YNDUo5nq2yns5D3RDny4DuVkSD2k9BON4vZzmiSWf/iBKNqO56rEio1+Xv
XoDlff5x1VmG+5CGTTZKwsnefRAvbI2+MtSJEXNy46cIt4LI6baqV83elFheQz1h/lMF2SXWmN65
qRMeNEKVA8BYTpq/+emWZ+39xwED4nk2AgGqy3eLoD12A0RfCV+noJ89Jd0lyCLvIcpKAWA7DO5r
rbuDZ4Hkna3B2kUIVT7+5jMsT+K7z2C5tnA0pa1NxOm7WxKH+OILWBWGHTUX1MD6zLjTv5YNqO5a
Mj3zohFiUKK9KxvxClp5O0ewT8PoNx/kr8/xH3dikTagllDOuxcTnxNz7845+VkTf4U+BDJajkcX
hxH5AxyJK+1hGmlBEdkVvUnPqgnmpJeG1s+ej6GpENsRJXVNiqLzu3dsuQnvbpJgq1rOTIIC8v07
Rkpzxv2zT1JEgbE4BOUSn+UcRTd2lyp78U06VJRb+cYZe3+bwbDfUNN3J79ow2pV2P2i1f3Xoe72
z2v/r7zLbosob5v/879/clRCtWpbWrF9Sq30u9sVOO1IT8k82V3U+aDus/J2juiNlC1VSMAM5558
aUKSu+YlJCNz5ZJBcfRpxd2FdYC08Ncf569r+vJpkJ6x5nkUoot65budLEXZB2XBPrnpgCxK+ySa
1yNdtG6s2+1ctCWkxYUp6pT59Tzq+TcPz08vL6WLm3hZBhel8/eXx1vh6GYQJ+Qhzm4KcXS6AMiT
zeCNdBfyobur6Y/sB6t5TvAO/mZL+WPZ+MvjwYVdTRW8nFx/vHyUO52ZausUo+M64EyI9n1QkDct
U/MuJTriszW69RuJGyzNiRn5x9FLjxr/3Upwf4C7eO3fPotgfORmIPSwKWDfryyIOXF4zPEpYpb4
YqJpPiK+R9yhksBp1narMJwQ8UXAD4Efv1nW/rrDSlhHy2LCrVggRz/eDSMcHIS6JPxYZXzfDuG0
xzOSvP76gbP+ulxwFcfmAqbLfX9fOzENL0U1h6cqH423uZoeQAl/rTMD3l+NpthuNTB2Hot9nPoR
AMnRgfVe2vAFQnvcpJ09Pxct6FvIRVWw/fWHWx63H58HPhvyG49ZHhWA9+55SP0yVaA/TtwgcRgL
K7vOlrw1f0TW5+YaNDktYwJO/N8s5j9qxJZjrvIExazg4qjZ7Xd3Pmltl+xL4wp2kwu8rXDrFjAN
kvIt9pMy2qSDv2hIhgCmyK+/8R8P1I9fmYPvUu5Q0LO7vv/Kbs0M0+wX9mmSne3KQIo8kEosY+tj
UyRkXCmivLN5vAv6Sp2GoZY7aRCdZVQAOEqjTm7rCpMg5qH2QTvVDXHn88IMr28YugRrRDZfarP7
0KGkvJpikpzykilNXTeEYtrenVWYZ9OPjd88yn8t0LXJ5rzYEChbWGl/fJR1jWon6vSVqJZXJSW9
cTOHvo1aoPKKLeSI4O7X9/Gv785yQfToLKIcxdS7X5DHJhPI369G7QVbZvDVLsFF9JvV8iffihcU
qQNW3uXY8+4iZhQj+Y7lVWZY/m2vncxfVXCj1pNlpeQVzqHx8Otv9dd3VVP8eTY+bXdZn5c//253
yJOhpv6ogTWSTeQ1Y79NQ0vtDCKWf/PVODe9e/doXFEH00Pkd+ML2u/ePaYSHbhEtWW05rS7KpBo
+5vAzD9BqWAyzfBQYhz0s/mTKFnEMGIw/t/qwe7zo2p8dRHYEAHr4yOAC50gyWoQ5YXL9D3stp0C
D20NyAY3ce4qkObe6B8zJAJf4Zdmb4jRm+phcgQZ7k5XYl4D9W5/HOo0Ofd2631pKiAyG7iQ5Ys1
OpqYB6HaAXE4ihrykdz0S112Gn21H5L6hMIzvi75uRjewWCGy9GJLAHBlsktxlkjIHIkTb+0gZjP
mVUNhFe6dr2kmTWmz+brCYjRUI9vsUYTPEqUT/eFRaD+VqUArBO8i7hIC5InVl3apd8alOHtJkQd
+lboOL7n2Gp+a/JR3MHGAVsdloyO1gHmlNe8taA5GMk8o6zijPES44gncs8w/c/IOBhPkVqC/NqH
IXLKEye5g9WIcUNr+JV0BkS4J42vBPwf5Q3pAfESy1QzQycWijHMwNgFU/ZoILEYqI6jFTaAgvgN
LwfDXxlvNSeix//L3ZksyW20WfZVynrTK6jhmFFm1YuYc56TmdzAmJNjHhyDA3iufoN+sToI6q9m
UjLStOwybSSRmYgIIAD37957bodlJlrFoxdyBdd4d7b073Rij5MsxSERqy8wp2jAC7EZNrs0lk2z
bZwIY41lpxiypi71MYt7ZO+BqEXuhx2b6hRjgvekSoq/0e4Q4FYdEVSgEe0cOpCmJ5CxopMYJ43A
RiExMOBtsLthCurMnC5DMqI0wEJ1x3bglng8MAeF6P0lT8VNawf60LYFqZWuiWNjU9kUu+HddaOr
Qg2wm1Ask2aTGYl17UQkPvZgtvQpWDKgAmKaGrn2qAINUBMVr4fAbS63eANdbC1hIqIzcC55hdoZ
l3ssDAFln1birMuy46pq7QTna5iXGBjd2sDsaSIyr0JXtd3WVg6NsK1dPLPAsjC9ZU300rvxckpK
aVCgAQrnpLd89chNcRzXkhLG+6IU8RPNcaPaZu1ovwEBW2KxcePcYr/HiBF1VQJzaZ5GsGwAopbx
FYkrrs7JvdOmYzwHeOO7bZ/FDfVcXq7Pcig47n4A7Yds2Q1NdpCDCpPTJF6w03EGF2hltP1MZ0CH
72Rl+tn0WntIsqumyOltF4Q5cY5lYFNrfy6QSZVMwo2s5tpcw6QqUe+5ePozhxrlZA/8n1V6aFUN
qcQKGOlqoqmGEjSAfnB6dIilr6aIDjtZUQDubSYqAjkBUB8Qa7PhxcPsaa5Mx4+/+rNrY5adeBzu
iHPLc0ebGAwBfmE0Asj1yIXceytZyvyqZl1I20BVAIehZ4P2HfJY1GWVgOHw9rk2juZp6Y9xCbxv
oWEVBdmIUp1BZZgbOCdtPICRN6MX/N8p5qfMDCiiV2S+NhrOZ3eAAYdtKsD8euV3Ut+6o2XRUBWR
XsV4TcgKB1YQPZZ1luh1k1WNg13HRELOUUkzcr49ZViqsVlCQWoaA/A9gVlsumQ4pqvNyl4NhFaK
LY/K8LWemKlu8zkK/G1Y+0VwjuxrwKEhoYu3MxflpTGn3HOcqA5eZOPELIWYlL/OfmZBOmyCezt1
8G0JrkhcRllmFABqZ0sRQvcGXHeZhAQp+rq9I2oGMItKSGjwnQhSJNWcpPg2b/olNV4va+0ksfqH
pM/cbC10hRmZyBYrk16U0+VcGPODHbTcduRgFQca5GacLL02PvzEod5POx40e88djZs0GtljeROr
7XU6ceNdZVY7XPSTYZXceKrqxrPbpYxkDPUXUwz62bWUdcEn5ZJIiYP0gRMw3MrIN3Fa5/Djg4KA
yBpnhlnRaVU52Pq9NKSumWRYuBpDEZc7Syb+XcjGlpB2hbSwbqE0Ucbpzs8h6XKS0rBd+5VN/Q6Q
LZpgqCtQyLSbKtGNtxqGgIjT5PBMWWsd2W9uoJMLAk6pi9vPceuDa8zxHRp3/YXRi/UymNX4OvoF
xnMvNooHn13stZOq8NHwHH0p7SiwYYSXBuaoFl4gTRoSBNKcg4bABxxFdEeAULshH1bnRKZDzkzo
L1EkVTtsyRLZAqtkYW5cV4FFYxLgQlC9oZ1+QbYW78xno+scbQ28ionTtIrcKKVsffYR21hrn+cp
Zw6mw5z4e5b3WMwGPfOURFyO5GY2zeZDm6wSD9x1iVdpSxCXAGMAmTwBRIFrnouy2tS9wk/Uuq5+
CnVLMmtIBh8QFuOgJ4AhVOjyveq7k8nFvXI2BTHEUloWtkbT2/E+1wUxghyOBRk4Kh4fMkHmbEUt
indlGg2W076oJTUjI94u3Dik0NaEwajYcPpJ0LjnMsVPjRH7gZ4M7tpwzYm0dUaklniRrt4pqLBL
QvI8cdfT7FDI6Cs3HE7qMStP55SFhOCGd5VolJZ3F/TGQfCsgYNkmmV/OgIqyGC42xVV0aIKroCo
J8A6bMkt3c4o83OMpdmNxRAB7abEkrPJUm94zpRHiMFqwYo2tGljhh2EcVvmBVYBskzZW4B4RktY
PDKhYzBGY7tyBIUTIFN7KOnWnG44+BLl6t3itfWGUe8cXw3thZ7cyT6ReUgfY5O38GxI4JCknHL3
NQZicEnvHbB1CM50cUPbuKGT0HgBIyUHpiqlU9BqUCtFdC2kCU04udPhGW8abjhhemd73XgJHU4i
cR1d9lHf4fFWkWxpGWhy89TErjWfwkXTxpeCdFy2N6M47E8iXZcQOAn6wrdwI8O5ENx/WBNObCyu
ISYC7LGNvMrAsIRRrGHdkEWkoADQJWUtHe085LgIQxIchh4Q9wzTtzEWi0evilhTDNSYMk5Do9rm
nque2kakEVRwf0kM+F78JTGV90bNHDTIcljcJ+OYWG94ufWNi3ZIztXKBWgtV3k3Q+QL7oAFnTkr
NRVmAOaHTxATFevolTtrHufBPNXmavClYEEU2O5TjH4DMcgL7uZZ4vVjDHtvi9hxTwzCGzxFueD9
VQGBFytnN1IyIOOhPuvMVCUb30YAcKZsencVmNZNB3nuHvv6eB/S57yUPQXc/2Yrgsfqm3V0FSPm
aHIzfRfdNi6GLW5LkFtZYVFQutb2TEOUbIOalIqfhmK3LKwvDNYKcDFTcA3g1tVw4+sp/lqAedhQ
rkBk2HLbbS3yLt6zlueeonULh8mxTesSP/Aw76IGg/c64/98JSuoxk08msFSp1S4F24/DPezaxbN
SWo61AU1eipucrfy99xkEsxwU+3MWxlhcCVCEhMWcui6fSeVXdzWOdUNtVMCGetkkFEJq2eek3So
O/hvCOB6lMBOzQz5xq/DHfRFI6YeRxPetswsm1ni9nD/aAQj1xq1BUV21cDpm0L43Bdh5kD+JEIo
vXUZdA4Gh36moWyaI/euzIf8oY75KQysY+mA7Gm7ZyoQSbo4LWGMsyCS07xWgHHFuh8m9y2dqhSY
2FgkDI85JxtPBOBpUm6d67DVstyBCGH6M9TgpNb5FFRYmjvILGDYGAsY3lzcmw3tcivQPXm7BbWE
ncf0IvmFtKe4QE2ev5IdyR6drrRPg7yP1bq29HQb4k0caOtpe5zLGUkJUc8Ny59pmPYkwgsqZIf2
nuLDcG8bqhDrJGOxtbeVBcWPpZd9MfLh3PR+mqSHOnGDc563zpFw47O4jtuuZy2UDgUgFbSO6rae
1XBfOtLEJExTBdQLnXUvhVMNz1NeTrcFF1W+KcMO7o4x9mBKw6bsvAO3V/zr7SRMWgzTvDlDlQFL
HDJy5uxPNVHadHTGN0ViBtSXQ8nqLHkz27pth2eb8SIMYyKubyPAQq7o0a53dTORAgjtLqLUw61A
9LRTdolAnX+QUzH1JgTO8VRZLk0PBoUw1lqKqoRWnMJg2pCVH8lO+Vkg2Fg1bbyqGhWqNZPtjJ7t
fGyYKIZj523selTO2sDcRWNKbE7npA8JOBcAsbJdBI9U8iiOyO00qXxnqLVYVwk0ktOHqv3kKTjG
e1+b0UcuBuvEtSeSaCX3o+dFmLiMu2lKTjgLesv9Hf5WbFnjY6j4ard5W1wFMidlrmYn1uc2HOa7
SLL3PcBzHuFVhoN3MWdmiEkdMKleD83krOOsly+xas0lzVfR4RbG+DuoI5AuPCxBlHxxoPWAigvj
GqflTCupZD+zYXujP+ZMGf1OTQLoEf4QIrjQWP3nkv9zMemmvW3xj18Dt++Y+1tE1FewVMInAutW
tavbbsnWjFWRr2ovpuCVyJ3xhH1panhUh6a907ZZfGQ+OPKGEjg+u56qUpZLYchvcvNkWYSKABwg
lvoRYlQ+k9hPWattC63JWhuFi91aIdjulNsvpssKzyB7JJ+Arxc7LLPbkhzKhardVG+9apzDddfH
4VfHUmW7ZepSY7KHcHMllQwhIzUB5tvUVPXlzD2ePvA+YTdZjcb0TD6zsYlxjUFFTgoSp+pipXaC
+P7DcVTzv17Hf5fv1Z/CQntMor6yDVaJZG7w+T//939TXopANfgviWXzrfv2b+9ll3TT5bfi/T/+
x/r//p/u/d/e/ieVrYl6/wTuX37wT/+cBemE4ADjOSZoOMht/uhPVmHwByARoB7MXWGaQi9h7PYv
A50JkdBEHGE0C/KfyfB/sVOcPxBubex2wqGqAdPVPwP3H2d3P85hGa7hVnEYfIVMwvCLfB61pTC0
cSpPLEIj2d2PkQy51/cz/v57vhNmQbqp9gz17JkpNTg9mzzrFgS9NakT+t5E0aGZyC4N3sbGyCIQ
rPjRqzdd2GHfU0QJ2meOFL1m4ZH4k5SjumuOHCAYduX1YA3s6/hmvpgLNIjED8nJ4cgS6hNW9iu+
CjCGcB1LYFgC9BD++KXu50gkao90IudIKgILylc+WABGQz+nDUkd0ZOM0AWD/BDk2o1px+qkltCQ
oPwP05acsGNv+FBEdkW7aWrfV0eQEjAFoEqyCsUBZ1Hx1Y2P1CUIXyCY4oXGFJeCCVc+g2gikB9/
dYirwdNbGE7BEefkhR2vN6I4Gc5TFnvuQFdg6jYb4eFm2Ixt4s4303dSVCszi+hb0ItHCzpLfZ7U
9rI4hGZoL3297Ip33hFC5eRSf4GB7GRnUxY79dYE2vSYH+FVlZAZnJLvUCvp1vpkPsKu0AAAX3ED
BoJVYKz2nyDtko+uG8gIa77vQLNASYD1Y788hSt8oIC1WM4D2fKOwC1R21jR0yOIa1lFlpvBFg0k
N9knu97O6/PiCPCCoIgx44j1snPmEmtD2N09tbKAv8AXN0RrO7OaL5lpTPe+Q2fxJgLd7rxC2JLO
2mYHFjBpElKexWEMZA06wwyPQ6WEIn2riVsCE8zEVrOD3wP4LvE1FrqCX2x2cX/FSdfFtsrMgmah
cdZqRY0LfoYSJK63TUVfPpMhAdLrzzVofL+12A+SfgkfyzICsCPYkJ5oogMGjXw+65te92B7G4tz
himic7K9Jbgo1m7c4tX3fCN4Y4jHRZcTSPDpaol72rBZi1M8E3eRf+Y4WSnZ0czhdST1/K0edduu
JzMKGbJWLFJWFKgtm/XaGb8GhjXeCniY39p6JPVCDCFJVgMdYMBNyAuVxOxtssGDHKJvqQiJBno8
HB6TprNhxUM4dteO5Hc09dA+pcB0b9ikkoQMqzZ7T4mtNWTudPIix8S5myhw0SD61HiAZ2iQXmhD
4tIBtKM9rHc5H/h06g+dqpJ3RnvMA6HL4pG/6V/X8AfjrT/03R3WGPuc4CNZ8FSAnGPUWpKsZYRd
sB10aH4ACRMOz6kNsW41C1XTDajznjV5XFsforGqW2ooFAuF1qHPyGRKRRY4090XOXmUFLtt56aE
jbOc8zE1+aWBu478XApyG/S5eZW30oO80TBAJwA0e5d6hKm4UwRqTFYncC7XvYGqFaExf0NOSg1c
9r2aVo3TpWeWKNgfGqCjcyZ4ieZc4FuO1pZMp1PPL6dnU7fdiz36bERszAaXVLAOJOCDGb+imTGD
Z/9pFg+zSGuHhFaZBydSqu48MwzzJadyw+axDKF6A0i/uOGgTkrEFHQOQT7hX1lsKb5YWPS56ETX
nLW1771UU8MytG/4OUqd4+mx7cP4sm2i+o6Ny2IPmPzyQQ5md0vs2D6DtpQDNrUAg1Z+gv3Khx73
lODMx1Evp7Kh1Dxp2h3BG6IAaeenJyBHI+axcJxv+oz8H++YMtuV3QT0Y9SN2Vz4oVdXG4qujcvG
9jPKz9mm3RXMg0mF8US868t62W+6XXHG+6aiLTFiBmIciiEnGraRroO0UcWF6xfZc6+C8rExCiXW
RTvAzQ+1Z2p6h/NGb10y4eegDhkgehn3orX0KjvHlGSSwzdtS74YNrM69jExGVI/MtRrpoj7n/u9
D6AlVGn+TqewO67AyEeXzAW5l85wd5BMe31tS0a94Kp51SsytDShjaQWXy1/ZMhChKgjZVtPZKw8
Oj5qOjF6z9pYjH6I+xCf2JPaXQhLmjA1Hjgr+7AA6D7jRpbkVl2SnURTTcKFlefa9xA0fA+AuiSh
YNSDBaYdSNeaDB7JxpSlwEOXRfYtVwpTb6YK9lsYVVqx/yvjJylzBuSjqcd15FTtY74M0CkpZGpn
ZWCLKIJkxF7ohtGMtQzede5O/l44FUP5/vuAPvH6R3Uc26dUU6MaIGA7nGom+90y4++P4/7gOPov
2N5Xa54HdEmkR3mAf3eDlRssxAca3JEQyrbQpxSbhPE+XTQGrLbIDZEDbwraASpEeRQk2qM4oY5C
RWaY+tAd5YvQ5ma+6guTvb1hl0gcbs1zcHRVP5NpW0QQmkomBPdFG6k9NvQMJei05LiLfNIepZRu
zM2FKU4MFgAnaovfKnWaLwoMIzcGJ6XII3aCR6nGdqKq2QZHCacwdTEQ4urmcR8cpZ4OMEt70R+F
oDKs7QexqEMtXjhK7W1Y9FSfLIUYR02JmxJiBr+w1GsBOd4+Q8QitsqiHz0KCo9xT9EOX4NxKuhY
ZbqHgqXrGDWrX4QtwyrQuECcuN+io/LFNh4VrJoy6wVBCG0MSxs6GZ+5dRM5jfhgzpHeAi3w39VR
WyvaKPuIj4ob4Som4fUixNWiVx/+Is4FR51O10QCh6N6x3Jmpi5jTlH1+qKjSC9u2/lcUi/yGhwV
wMFu3a046oJRWqhwRyRh6teIsellRygLzi/cJoafi7jo+AZZ6v6oOVpH/TFYpEhCVmzj9CJQApHM
zrtFtOSp56dnXPkRalwxdxexrLsa8JkbFmdhHzj9XmXleKODcH7DjsUOvw4ZPqB0eFe2VbNWquA5
l2sECZQd322d9xrkMyB8Ox6vqENox43LfQ+FjURjsfJSuBmrWEyIBb2XmnddH7jVaQ+fLtxXBt2E
iWlKd+NOubpCjJ9qWigqz+YuI8VlygTtok5mj3tt4SMFFZ6g6S0ZAuqppliTWI6hTD/Tjx2cqSod
HpLah4VKbjndl8Ws+3XJFVOu2sGvr1XG0mHDDQ/sMv+tz9re6p+ZQgYN90upz+gqd6hy90om26S5
ac3GJZaWe4lF40uhJ74aWBmN83S0DLRgQODfVMibOlWlqE/GzLS/+Z1St6SqMIsNnZNw3ZhtcNfA
4ULkAooCPd8xYkheemHmy7GmsdE3XPcMDVg/COWEH+FUUvUTJtjptvaIg5AgVj/Qzcn8h57TnkH8
3FHdjJ7cWac+HdHPcpoUGGhoBfcN9xmqlTpmLDDtAiZ08PW3ua7TQ26YW8LsEItJs3snZkfq3a5l
et9ToGseMrszvoxosF+ixgrPvHZgnt1BK0XQ7Vp4yab0tIkIMOtT2Tslb6WXxRkQF5+VpAyM97T2
WBvQylyGmyxQbrQijRfHO+kkah97QBnWI75RuQsBsZFjrfz+tpAxwXQEiPk80EqOGzr3WpO2noEO
1LCfzWGVe1FESL1o1M6OARzv3Laim6ROrexaoZ5DwNHl4K9w8rHcD+mkgbwzSM9YF4DB+u92hH+0
m/7/rtjO+uU++ey9/Ikruvz979tjcFjLHhZGFRtPNmvL7vT77hh4KGaowF44/8LClsa+9M/NMbEz
DKjYa0IfWzpEf/7oT7Co4Sz7Zo/fx/6YvqDQ+UcQrZ88k/h0XVz2buDiuxJBQE7n8+Y4Yho+oVe/
uGMZCetpBLDOSgJVrzS+zJNWzW0Yddo4idvKA1qUoe/Ay2e/jWZcyPqtD2iCNk8H+k3G5x+GDX/j
5/xsW/n+0gJCAMQvCARgNfr80izpVzUtx28j7UA4i4zIgZOMlj2sYWfV/v7XR/tsM8Izh9nXAndG
0A4KKZmSz0cb5lGxs6FiOZFCbpx2zh9Rl+p/ZGb6fhTmIKYLMZZU4c+m0Die6KICxriisYAuZKAb
J3npD5e/fi+fzXZ/HmWJkFhYcMNgQbD9aC4i6gxlwGpwkYki3Q21Ni/DMe4PpefKsyw2wq0Z1+9O
K6ffvL3Pp+zPA9sYLPE0Mdr5mcjWNOHQaoeanEnLfD/x2DrBjpbBAgKW+ev3+Nmx9eehSD05eDkF
LtufLty5HFllUfJMaVJarvuOUWk8N9+0MX+YNknkXx/tL28sYBhFzyTGt4C+GkZSnz5RnuHgoEzY
Zdkkv3ROY24Dp32feJz+5m0tL/v/Dat4WwsxEqIeX3zqLnF9fz5QikainIb+tUgIY2OlSbEtHU2v
HbzOtUuU6ixU0fQba+xfrn36REyicpiFiQJwYX4+aOQMTN5zNuO40jAuEATvP5D14uw3n+LfHgcr
NDkDDNpiSe3+eF0OeK943nMcZubVkxvhKpFJnb78+lyJv1wavB18asd/TD7Snw7jpikADzA34LvZ
KrINz9mWDM4+kdl9rZyLnOqKPKX6G6WWlpEDl8sBCsIJpeIXU9gXK6GqS9ubr3/9uv7u3VPaYrmW
hZERMfind0+wqoqpcViluOJPhMuIJxui311Af3OlYnjFY8uVtOCsfzqXBACLgIo8alK00sHKFBXT
QbcFBr+mFyT7XXLp7z5r/P/YQUEwglz/6XAUi0O9SCNEqFQaO+0EX8UQnLWBe4r9Sv7mHv33B1tc
xD5IbN7h50+QBY/ACMvBtFOUh2I2uxuRVKyeM8O2tpEFjuLXp0z89eu4mHeJZvGI5JH8s2k8ogBR
acHXccCFdJnGwVMrgtOQMrh1ZsP3mvdG95SAERtbazNHNZSwbFr7AytrNKYWYg2vdirTx9hg2/fr
F/fX6wk7OQED9tzMOEW4/PkPFlJMcQStAnZyPcPqFS/JXFs2ie9fH+Wv1xNHYRNIDIanFjLQ56MI
RPuAIwEPxuAynVGWtiwycZATaY2AMPzmTf0UjFpugBwPYCSnl7sBH/zn49k6MhvMXsmqNtlqnw6D
h8esmuPsw1FwulauLeVTigJF35ZqJZAMRr9fzDh1AjAqurr49dv/uw+Z3t9lqWXaeDCWS/KHD7lD
9wsKatSopgv79oC23o+HccI68ps3/rsD/fQ8q+g9cXXMgcBx5oeKZcKW7oPf3R1+yjt+/3h5OqMv
4Ai2bOeniyYfdVOhhmI6YPd+22EOaVe0dsQf0dxFhHYqF5cQAMDk0LFxn06YIaqRjUT2rwKwT6ra
j3Gdv7uw8C/ZZAKZrtJ89/mTrUTuTwnugFXmG5TTcGvcFdLvNmE9GIdfn0R8DvyyT4/V5YHA6RN4
t1Cojo+MH06j2dpGmdp0NZRSE0hB72Xg5KiwLbhPltLcwNAK7y1nLKh8r1qEYgvwHRIo4/fwTUQi
eEiKCJIxVY/l0GFsQYdYHL3GEFQvLPKb8lUtE7HLELPy0e1JpmLF0kvWILnmJnru6qkXp3S3pDC+
ysQy1hiExuzG0IKu0l7lk3kLUolnUImWq4qVBORZ7hE/CbPghdSZsRGTS419BL/5Mob7w+Q35TVR
eD8ocOlW3wDxGj1QpFqN9r4IQspCYYUnb9JA9dowzZHemV2Fs9wECFsxL6HLsn3LlAjvWVFWHjbg
yR7w9Fa0IXbm2BV7FQaqOeUr735lbWQX56D3lbUvPBoymacWrj9hPRk0jMsRd8hSJVKwr8AbTSeS
BrbIyFfmN7ExTCoE3UcpEzSUuhTSX1ERnMGCH+JiCJ3DFEJqpGCbUMEUbAJDqv7Er6LuG2HM7rou
8uQGyrTfrXELV8MmVeyg1k3igL3PcjHfZWHWyL2Z1qa/BumdfR26onhTiiklPi+qk6kr9TGuDjoC
0T370XNSpIKFQF9FctXzxUtOrbj2ghORqyDbBqNKvE1CB3OycXQ4xKdeZCfPAxA+dUb3DIOi9dRN
NtVELAnVk6kd1HwqJI1nkPvB7G8CPrZl0EQRCh9w7DSnEa4T1AhGvA49h0npnzaFWuxz6Hrppq/H
1NukQZTvMTIBBU4xmGFSE7b81mSY6lcRDugcH6gh4m0o86Q+w500PTpuEfTYfhyGgf0YOaCu8ApT
Fl4VzJkF4UQBI6gQMLRsPLarPvBQGdK4J2kKPZmyXDEFV1A2w5ticSju8C7MGfgiB/LSRmk6T6uV
r+tkvEhpAnVDBnCGojQ6xfjUcmBacLjifK2+yF6EAFO7rr4xqnww1pPtqfO2Je+zYWkk/PsSbKZ5
q4tU4Q6w0Xj2tUNP54Lal0P5OI4tqgpRXfMO4RN2MZ4qQ+zDMYcFf+o4lVEGZyUBVRDDKU+t5ITN
TekdQN6mGDvjPi/2dHOa175hpi9kF7r4ohppktqUlEUsnK4cd4doc/i+7Bdo+CbtSWsynak4FOQM
GdWdNCYY3AvxO6O1aGlsbcdwm5dst3CkEcnepFbKFA2q8ExlDAXE0Yr7gxdtsqFGqArhqvU7kqRU
9HplOUK9lMHyK8WiAtEk+r1vu4v4wmGv2dSouNnBCzrL2VhtMJ/jh2yBuAEMiDcDBRrEGOewvWJb
V4Xb2m+o9kkrqqNWjY/Ew5xM5udeUTIZ7Urp1BsCV3VG44/NpD0rEjGtI0z31tobk8DAk9HN35DY
3C/5JCi0gt+bnySS/trNAFol2wjTqJ9jrXX4jGI1t1+cKKWGtbOi7LXJA8G3gHJla+9JpwzPKoUz
+zQA/OoDaaSoAOZty15a5YX9dYiYgu2aeuapY4eI6JsIqf01DsJ82BdTbB7wukJArFMl6aT2M480
gWPRuNSqtGl2LAh8bx0zXUHT5AuNDxk2QQxGlVE87vikuWxF5TzlYZ9+VJ0XMbXDCQ9Os2l8GyS1
KJ6y0JwpxSisOl4XdsldYqHPx9teDwOtY1EEJs7oqqLbV3Hm3sqege06Z/bpUmZcpw5g/LSiJI5o
dn7GlJ1wHfGtzKLbu+gaZ29ZcbkUfOJBETvKjU217QcckDjzxuTKoJlTMvMtkzl71F6Ice7A+p/1
7LZJelVzFpVv91337qeRq56LuHa7ZiUGJRAV3UnxDetZ1vfXI8H8Ezrlqq9a0juChQ6E+ManFjc7
jSvXKbnjLANLGuHMpF4rL/SRvsDdUrewYU+ipbMPrcnMmu/LxH801vvvaZJxWSL9wiNTtbhmbpPX
bz/6Y5af+dMeE1h/sKlGQvdYQi9TPsZY/7LH+H+YIct3UEos1BeU0b/MMeIPfoAFN1MpJobBD0We
Lm4b0PqME6FLMVf8R96Yn6Z/7nc7DOMa24W54f5lHGUAiDbzKcxwUEHkoI9v6La6ytUpbLhxgcLC
eW3i3LpUGOK2BgUym5wBPGjktHqhq7n+zcjvp9X/Mhhw2cK5IV5nHgX0f3xeFM4y9CDXkZWgLUPc
x21gn3AnCTfoHfq67AdixF4SnmMdJLKBz+BLCbfrpkzUfP/DWfyb4SOuj09LRj4buo9AYrDz85f8
8mJQ+nHl7yE5g2fuKO8JXSCeQWGs3HGoTspJCmT18C1WsMqZGo4kWL1J7MexamnLGXy++pF5ziZf
XGPyLXGs2/YTlZXuviGmtpvJUICqznfowF2+Scg6X3S+HOHIToR7ZhOjcPcaWa3c8vjsz50sDS7I
3cSXVTuZp+RrWQDZdhGsKloDr9t+NG79uCovSeS7qFA1dDtB3AvXhmd98HTx9kVGNWPuZuUFeX6f
lEx+Vumu3ZPDQRw1in6vbee16BZrUpV95YXYB/yi09vQzdgcKF5d1y015dKXt06en42hxJbTec0u
AZH1LRPweMf4Ms+DjviV/epTs4mwc4kH4kEPnb9rKLhaW2VykVVx/hSgxEIeFPGNpA+UjAgfcNgK
91yZ0mZk0Uxb3ar2YqaHb8OOcNzhQ2gfSl0C2gvL9qTNKjyrubBPwoma6mR0oMOWFu5BkdlXeKGc
16CD9efWI6GMKX1FyRgxGQeGeRX1hr5hUcBaHvboEnwzp/dyxkeiCxNGNXZka90lLgXXfuwp51uu
myQ/5dI9Z82VRAeUf7DE87nnVYeWdN/aGB5r13zyfE5fLWkMKuLWwzxcvBiTOuUx88Hk+WvVxN02
W5TXMO3MAyASbOl1pc5Ss/UOU4/taPTy15A6BNJ5LuErOvywwkIjHtzuAoRVt+/dBHbohBGXqMaZ
mYbxg0XbEkbvztikc94h/4h1XNkvNMTv2lGYJ7FFhwv7rGalbSu/9xHGWMw05yhL9QGr7VtaSG9L
JJoKTm2ovWUwR1Be/I7f41DRP5q1s6AIIOoOdZ3pFY91+tQzlxabii1U3oA5Nmml8oNiDVr+ipbQ
hR8dBA0KmWlus7G+jXq1WF9sogOVMq9r2O7jDutRuJPs2a7psJwO09yHDwx6OaWNEZyTSjOo42yj
5DRKTHFVedl4ndhdWawD0JFnaKvedYkYcA4RXS1XsmJKWvu469eAWo1806OJ4VVtdXxWcTfZJFag
N2VZY2mw+ukbuil7L7puDfLVNG1mjuFfUPZgi61mCUKTaTjU8VU1eDpdJwWKH5m/urQI2OkpHFej
w5CPbWAziht2zeN8UJWaKggHIy/HIWKKXyHIrnS0G12ZPREtOaHX/Z7HsktsANh+F/UR24c8ogFV
g9+ktJS/GtentqNdyNgzLpEZirlFm3JBLEHRI1FZ3/AYi2/c8BDvcHSThCt882QwfZoEZDa5Xwsn
Mt6XYtWbMOjNe2OQ5YUdFUxCSXs0b9RH4qAFrUrMjZxDrpb+DLOOLzqxGMqoFD/4uo22rJ+rk4jp
z8bPQbPbOi/6tQv/n6bjdP4Cvr1nUGC2D1PihXvajw+WaPXB0on/kXU8Psg/6fa5KofmDs4tlks1
FMTcVZ3A+6yFBnE0xPsBVkBGbKpeAJ8Q40l/lfuxYQtKCrM7KEuhmVJgkN2WXGHc07hcr4vR7R7j
rDWQcoc4KXe9a6QnIDii7HHGdhPcp7ag72UUgaLigiCxqt/noBmjVTmlIrpMoBzswhBXOtps6oFI
t5cKjLJ2L+qSPSWEw8579CtT3Ed+eW5NkXOVJVF5Hbia0A3r1IAmNIeeeGveJg1zqbUqVf+qc0EX
A+NE9iWl3ujUzFeOgBFb1WyxeWKlepOOxJrx+bF0NBPnxK79ZJ+VfVpwtY/Vrgmj8bSP7JmKpKoX
93lULWH0ocVJjWmPKIKpxpHCOPkVXyvZXzUFM/eJMjpvMj9/gA25dMwmvWWvyypNXyffvUvQ2XF+
6WC8Ll01XnPJjNdQbcPzsqpj+NygvamIaWtBjoUHr5Hwl8Igd090BDGlGbhhmDLtFgJ3fxcHCu6w
GRZ3ciryO8szrvm+6xOsrdlFT6aLBExk/id7Z7Yct3Jt238571CgTSReq68iiz0pUi8IUg36NtF/
/R0oyb4ktU0dvZ6ww7Ed3hKJQgFI5FprzjHrY+C4wTpS4PdRmoOsjdN0F2X010nVDZ7RZEbboe64
wbspuxGi61ZIunGbxKkrz73Y2pco0qkZqKju6qmynkbalFjH8AI2t5FW2cvGGINNUHQx3lkm25i8
ADzoC2y75RFNkPhcsg6hmWqL+NjxFTNnT6kxcoQXd1WDPWpVtRFtsCyotqSMkDWRJ955j5f02sob
jfgX3WwJqsZrlIvQaBc0dTFEDFUu1wEVzWUuQAeGHZpCQ6DgWosEbj0JV2tTlsm9U2ROsHPGgmWg
G5q7bHTPB7uzNtyEhJFHUMuTifhqNKE+z0vXg6/T+ra9G+s4uQoQuFznHX5Sb7J0+i3p7GgvtQdF
J2SpmfqWkSiNg9p3DkY/9evATqqndKrkavQL68lsMHLqbeztCl+rWBzC/G6uqJ5wFIgj7K3yapRp
dxFrKGSo49otyzKCfOrlXUDPdzO357A0ufCJlzaffTEa7ZEwMoghhK8/UlwkN3Ciw1WhI+8Kpto/
mxLZ3OpmksZIzQBPI+bRrH1YtNZI5Cy8di+cdSiMSconqAfyHMz2nZ7H5TPQKe5DIA+EebTyORlN
XnVaXIRXXcImFTmWqjYIxNLd2IfBvTBylFsELotrq67aHqPHmH2Op4GWjEgz5+CEmrbqfMtfTh2D
ZDQbjaxXgow7nxcqNGZHgRlaWcpS32CsBqukEevKrZMN3Hv/CluH3PQltgymLPm1p6flUUfJ/i1M
PE1fnZ5Bk5bFeR/mIsHBMctXm3DaxbyuzmKfXg7xDZS2KT0FqzIGstO69EAXonw6LRBoX9tzjEj+
05T2mIsbz78ojSqz2MEBv0ZanUfk1Wso27iz4CfrA9aeuEODfZh6q7WPepGauB4yuVJdZN7RyZ3H
Pnyzg7fyYmk1t3Rlmm9R17EUCOJ8t1yc4YrAGxXdIwcUip1I6No7+lk8awTcECIhUYQsh8YftirD
b7Qhq2O4Or2WK1OldLJU5f3Iw8A79wqpvuF69RCNWCSX3yW4y3y0JAWaE6+ujYJIIvqsKEqwhi8n
lUL5zoJgvKpVI1elNDCbmo5c6l3gX4WZyDwkTmzuMYuXTxaBH0dkxF2ztCt7uDr9S3Ya3JBAlfin
8EsLQl7f06agO9KtitaREcg8hxMo7JH1jaZstiQzR3wNnSz5QTVv74c058dskdlwtIIhWPeDMVzp
oAmeJM7sR9Vr3J+eG0/GymgIVtVFVxIZ3+lXHTv/bUn/grxR7Pg4VypkzirmPXSbdVmPgqojQdLW
WZiCseXfogcLrjy6XD+/fuLHvUsbwtypVPmr0vuuyPjv+zA6evH/drT8ZwvLfKB//zWML78OPNtB
3vyf9ckact1+r8eb74osxX+Ft81/83/7h78MJndjicHka9HmzfzbgqjIX9fPtHdelWvz739jTCHI
93v9NrTu9BO/Sm4XAwl5SUhk0Aegn5mn9b9KbsOgfob5qvP36ed5c9X3q+iWnxxEjVTW+swQA+3P
T/0S3eBIcRwkKEysHRp6M1DwX+f+q5T86Rf6/3ai14MP5LBvS0tX6C6cT5oB+GX5qKc/fzWNkGNq
t0aDU5EsI3aMmkAjmqQSxZV/Ul81ps5DRSIXqiyN9PRgUc1iLc/x0G3ZJw0XWtJ6k52UXf5J5UXX
z0og1czqr2TCJrlyaeGeA8FFHyZmqVhoZqxU408FGcFNJEtYCMs6vwBoqsqI3O1USwpv1cmuZgwy
S9IG9oweIwSEakXIBhcoCvI1vW8H3rKV2/DePSnc3JPaLTM176yfJXDpLIajMxYaO3uWyNHQzr6L
vHD38qSgy9DSZbOojgg52lXeLLUTJ9XdWPrxLRvS/K6PStzK6CX6pyZJzQM2UVR74qTgK2YxX8A7
AyPdSePnn/R+/kn7V6rC++Erq7sfTtpAEmPtTXtSDBaTiAR4iVlJWJ9Uhc0sMHRVgdYwPOkOtcyq
b8YEMWLOXGSvTgpFZxYrJifdYgZC4zw/qRnDWdg4wEPKt5FC/wxEgB0n5LlZB9nGVncWVLM6spmF
krGJRDI5qSepI+VEEYCoEq1Fmi+Kk9ZyIstwG58UmKUyVlbs9DeM5eRZMIs0K8Mqq2V80m4qCcdh
4ctGgvc46Tut0jGPziz6rLzItdg9e8wN7FkWKqwJOB+UqObMSohRd828TldEk7nFoTtpSu2MKhOX
BVLT9iQ7JQTeIMvpJEftejVcpvwKgXkCvaoYvOd8tJhiBZSCmE2Eg6wV/7e47E9iV3/WvQ6zArbT
x+HaP8li8ZgjkY1OclkTXsBayICADdDIxsJGXWPd+A4U93zGBoVa0/v7DqDXtvQZDa1gs8WXmiiC
dl2fyEOKjqy5S6mmd36ewiZCQC6O1lS2+R68BvSiNg0gGY3EwXz2TnwjWUawjnQjyz+PMoCAZFaa
2WzM2S+oTtbBACbtHcEWGApLijhay7PP0CCYaVrqJ/thwjDugmRkTIm4Hrneek7KDJE2NB4CQoQx
CGMQ+AJalBqC+xznKPWo6I5weEhuyE9GyDYx2Mp3Vcs+TZzMku7U54f8ZKGUJzulWxHvsWQQhc1y
1u0ly8jsQo9GxkTwin6yZVaJmj34mevfDbNv09BjE8i1O9s59dnZObu5NPy4s+GzwuhmwAqYjaCj
1nuPFIDYQ0MsAYgYjN7gPsQ/SgFrHOvZU0p6XDcscrYnKSaQ2Xbq++Xwoz6ZUbMpRW3lzB5VBXeS
wnJ2rjYnE2uZ54zACq0wxKqZDKYURqNpzzHt+2VemQ070p+mWCcVR3myyvo+7sFdCdmEVlmYEiNT
2e0OfyusDqTRRbnR+qm48wBLO+vRVqU6WLUR/xDod5hYMexGqEq4BbAfRPQ3nhmEz9I3WX1AAKB1
XYRIyF2s34aL9bVLInXTNQnWrqaQZXvVhKZ9UTGjcq+BxEX10qOiQsPBuiLXna38TTPNkrbErSuy
t0KKl2VF5MZjlgX1Qah+5Nkp8v5ybCv9IqIOZGClEe2Jzl5GLz79uCeE64RtzW0Q+idB0aPXp9Jn
u9PrX2UHSoNtyOhVNxFQiZqsFn16SNNOf8ziFPkws2qvuK0MYnwbHrSkjC/7vrHGS3A26bihP5VG
ZBKBKSHoA3H8RqVThr0e3shl7WsudBOrCEq1RsuQR9eWVoDw8UZFbT8pl5FZqjqsJpODuR0hS10e
S5ULuQx4yL4QDJW0K61hWnFg/1U+lGOYU01UTtkRU2YpvpmiwiO4tJiLw8WYaiNbmo6WaaRkuT6Z
KWqgQ0GKc2uDsSXbAqZ0k+zhWhdPNTCXaz8d2TPn0ZAbSPmjuiS8WZp3Y9yJbBezbh3HkbHcVT4h
cd7C+E627NxyuWCIzDtPz5I62NRFMtyIgdkhPQTAEfNyDjzsDGmHOUD6aXx9r7vsv7slHrvy0pmm
mlS8NLcZ/stEXWlcyHQpOpa0sYyBUoRkyLRbzSi6n3KEv9qw/d+claDk+GjfdnweC4ZYb3Z680/8
kko7n1BYEk8jMNiwM9PR2vzcttknQbQJxpFt2axGYnf4a9emGSRxwPPkJ+HQomN+NSuZ/4wdHUL/
WT7Mn+rO3+zb3qnPZlmSCyGbuQscfM70nUJHq4AEWAnAJygsOIUY65y3Ikw2TmJ99RuZ/UG08nb+
MJ8n4mfW65nn6Un9RPV7tUm0hwj+SlvCNFK+uUxGUWLFYnl6dQH+Yc7xXhD08zDw/JGmwwcU9ruJ
S5hqU6VRfS6MyhNrlGsBMTf6sKTSivAfkTDlK0VOlTFaxoUx4kRCUGiuPv4UJxnVK33O6VPMQl6m
TKzD3nvSMXBrvR3KntZ5WRcvcaoH11OynaBa/iiKwvmmWvrTqAnUIRMzYMUIu02szUttXifllQCW
9cWJwOh0XWKptWnH5W0XFeGBGs9+rLrMuWm6JF7C3U3OaUkB8KF8Ns4MDZX90iWpSIaeLzfAee19
0HUDTmOtALUU6n4yY1PyZUbD/pus/cRewdniQ/RCbYrAbEk2z/svUz1e2V7pX4gSmpFMw2LjSeLf
XYBYaOXrGCyFzKalgUQi/HkR/7ug/M9pJPmfp6/H5zR6u5rwUP5aTT6hInR1nhwb48UsJvzXajIv
CybsAYrAX6NXKr1fy4nJSsN/0E7yJDAUlfzUryLQ0D8ZiHYRn0qT1eYvFxNWtDdFoASGwCcDNIP9
AzG09V5ZKA2N7MmECEo16M6OTi3RwSkNrubR6vlkwME0HKXrKPPwnEYe8YKwJZE0nHme1hKYKKqy
u7GG0nSPWTw7XnWGad2PEMexOnN7v1t7mVu2ewVpWO1JcrbyTVCJdNjbMijnQDk99Nnppnn74CZ0
PZaDNfXGDlF9Qe9jQJbzWLnowEIwMGRh38oK19E32Q+CpwfDML56Pc8y9Q2heHSZgXsrV2GR9tE3
xLBNzBCprr19PCJfvyRuJloj4jSQ6uux7V5H4QS5ZsinNF4pgIr+ne72Xr1ti3ZYRaN21/Te18Lr
j52Ljd6qE8yDGjG5EQ09+FMxewTHbuQWsJJhhvjjm1Id4XnLB12vv7Qe8qE9ge2MnExBovOku/eE
i362q8Y7TJWnkJsws+ErjZnsbluKFGLGSnDrbJJcOu0hoVEPGFSJ7PYtjfR3wJzkuvUozA6ujEL1
QJtQm7ZChYxuQEj2D+BZJpyOnEGd75OhsC4LivfzVrouC0WiDfu0IOId72FJ/LEpiEQPq9q4m5VR
wzIMu3m62frS30+FBv0EMZdxY0Hw8fDRDYWMl0YRDi+xHKJhUyBZ0bfDaFvB1aRVhEWkgadeTMV0
w/LxxV7XYCWIbgxqQj0z2qlPZsXYK1Gyvu4plumyh8fed8RKJRaz0EhW4oaQyPspb0x604b1HSxZ
OBGNyHQKK8lA5PgG8CmDYpJfHQrvkFng1qHVRtJlPDDAIKm8ewTEKcuFPqpsm4RpnX6Jo6Eat35l
kJsaN3Vpr0fYo/5NmMXycmgoXKwVgROJ+x2Yf2p8R5gnhttkbKp+P+Lary/SIdNBWHbESoOL1o2k
QahjTS7jAviZxpRYO0UqZDlBUYgTfV/iOTe/zsQnTDbaqPfxGlBCFn4uG2dyn1x91KOrDINd+z3S
tLihsoWcMS3AZDOv2iqJYRkpZFPNEZRmagXHdkZ61Ru95qFcj7npxeukUKp48eBBBnunGyr3thya
Orq3AqX0fkFqNQQPnL6FIj/SrBp1RVUYpReNTF1IBaGup8aOWlkaa7pRjrVwIoRznbG03JjWC7EV
Vuaae3IFijNodHKbOB3j2V7lF6j0smWlrCMwHeZESRsjR5oC90uJ/vHMjw1ChV2n+5LkAqyQ5yYv
uC8Zk1eJDBbo0gDGTVO/5JNB6GIssNOSJNsyMs6p9khEUwAKIETB5CtNgJfDdGZ2Mh0W7pgnd8gl
CncR0+CccUbtw9i29RlrXLzDgywOeVwkK9/rf8SwEC+ISrxLa0PeFMkUHCDC870XARVi0iJOAFbI
88AcQVxm5WDdAa9wswWRCvaWbnd06CWShUXrx2R7ox7dBMYg7nWHsYhXjuqQ4n89r8e6W46qFtj3
JSHDDNgHRAJW99nOmCquuwoU0yLyWEw3/VTr24oRJXsqS57psiUWvKtGkGcJucBTORZPDAHhLMCH
XcvOLjduKG04hch1EU76kp7w2JM4pEMdNZW2N9NIO7adujKakO+rVTrZu32xRDIHyMJPSGAYakop
9q7DneuU4MXwpJwN9Swm7BmnTwYZKHBJjuOgDS9OpzFZc6r6piE8k6jbSC7pIc4SA3PYmHbiLzVb
M87sSDYHDLz46cfEXWpFD1RWF/XGhRK2j7LqlmrV3wjBYKyHs7GdaGgs4FXFF1HmFIgL6/om0spo
Tyz8+ISDz28WwtIgP4XlC2kP9QYKQvsYSMbIwGzQizIZZ4s4pnwj/dZM7PCMsY1J2DGtDl/Lur2I
0+dgYtO1ID2bOF6zMo7BRDA88U3TwiEGbDUMrbnJSjUu0fInaw2l9o7M737fDq55HEhEeTRjU5zZ
siN+uY7KA4qUs86s1WqiOzi/sgiKrlvSXJWnVpXT9cdWBNYBSh/h1EXoA1NzzN2ArOJ59Lt6bSir
2ouSak6ZWbvzpubF5RKuiRs2b6q+22RZGp4nQZxDjBytMxtY11OqCxo6OjrYjQ10OFvaAHvBc3lI
F+g24aI37SczioZ0wRwg2CIWyfeF21hXyPUKZoy+1PfgAFt0PkGfP9ipc11oGBZqTTdvNFtaKw1p
0UboCJcx0KfXHRTUrnbcHcIq8aWm/IDb2FubSFfJEsugPPQ24EGPWS66U9ge5IB81Zj4sM6AjOP3
NX7sL4WnYUpJR7tb0kW1bvWEtHBTDmPNP/X2puHJXYfzBJulSzKyNtp15dOH04pSO8Lza8mV1ieQ
pnXRoJCd3+I2YBaSkmMARZt8stzrKhDVOayG+Ec/BZY6b/FeROBkfY3cDQPsIXNdnsfN2CPwaVAW
hRCYQIcIWKsieGxlUBvBVVRDDGPgp2jcaesw0OIqdfGdRkmN3qJjqJnOicShS64ohFRJA0mfL3gd
6swXDVPpw75v5wjfLtHD9oLmucq+M1kT/rMpWvq3Cxk4zZcGaei+Ar3HzZt7myEtGuSwzZe0Qkfq
en28i5UTXUni6RnShOldArdCbrWIketGJzgqWXsd7QW2+IyPW5kVNw3k01We+MYx9kSzrmunxLVN
C3XjNGrakdaVwg3Acd675bgc3QQNABxAUtcBke+NqO32Gmk757RUs4e8HbIEEpJbfO1Nn42VU4Th
ciCkYuXnubuxqvQ+R6u2iNCnEDdTZMvaSeIjUoD4uWRceK+1Za+tm8YBDQdW5pD2U0LLvpwkj743
flbKK3ZZkWSboZ+c7zEhLUtw2dqWrvJz788hkoFrXKMb9Q4yExBXmJYnkGjRnS7i1m33XhyF2gIG
GGiNwgQCk4jbUkm5wmmHeN8ZNfnVHCLGiU3v3ldO9kg3rrnN2dcEi4hAr2tlMvSu5kVL18yKwPrW
Tzdp0zvNWVmo2lsNQW3e9kjb6XCTSBhvJ1AUx5Y0iy/D4N0aWSivSna/GxG2lKpjGF9VsdY7i6FT
frmiA5tWwD+ZugpCjL8MnZ0do1iYu6lwyiPMcsRc4EO3ZIlhrgk701y4tWzvZCSG8wjbyTLUJhPd
MSzFvYzbYkUSlOCFMb2ABYFF2yGPdAAtPTa4Vpau33kzOraA4jGZxQBQIjKccdeoCNthRUjDtZik
/thaFVNqZZRtxwraic+9rOyvU4Zshjcjcc/NQG60M7bJRZgTc+YPlrGPRYz0cZT087U+eMgKP0Zr
OWK7CtpiuO9MHc3VkM2v8qwP1znI5eMYpOoYikE/onb2Dwm/wlvaWokMMZvEXT6Td9DIIX73VGLb
KwPxPjvgMbxHTRQcbRUN02aytOa2M3qSuZzaAes1DSSZs9fw1ZdAdDOC3UTq8n3IcnnDJ/1caz4e
gsLvT2CuyDBfZFU1zrHGvzJewoAcgs8VTgXzEkxxJ1HOC4lcD5NZ394ZwMHKo4YeycQ+Ii0wHgGd
OVY0KhjbW8CYjbuDR0r2gDtm0Jwj7Fnmq0FmgaqEajQYBzvo3XzjwncHfGzKJNhJp0OF4RN0rBmA
h+GQIdgzsr20Kl7I1AXLWFWfOa9yHfTgs+GJMSPWeAEy1K3KfWb11bnWa+NZ3zovCSEpx3FyvGtV
2fFZliiMYBlT34a5M7ISB1AsjeJlasw4fkMLVk4JHwT3wIxuKHdNGGV7TAti7zjZU5ek163ZVZDE
eem7Y0ebfQ5X56leDUyVtprTi53GeSMYjKzbgKV7aTe9+dTAIrmnQZMcQD/428itxJHFFGeJBuQa
JZcePStRIcz0O+tZL0lRuOhP7Gol3Gln19oYUioNvbHvRsrBlUGsRnzBLl58cQxSIw99ZzAtsGOk
7ZcG4LH0M2j74Xtg2Lz6okGX6Q4ke1ftw9Tnk+Wla+6qrne/tEGU5WsAMggOGeS0dFkZ6YUrmOCo
h8qA70OLZo74hHalXus9cPNl+hM67iOy3SGjK621dEHiU3uF3MIuDLZ23zLytMmSdnp1SUO+Gp7t
wPZNclta/2skahxLQ1XARVEWr54FviDg6m0OCwiKSGZrRz+UbnatuR1fnQyCZuklrcVy7ohwOEye
V2iw4PQhXJID47vEVJUWEwOrDdzr1GeksYx7VQbXhpO6/tHu8GEhtEAwuswg3sK+5qS+dwJT74Wk
9BNLmWiTs2nRAPi7JE6lvZo0jautoUQ6D09Ee7pfLu8BCMzFbiLjNllk7djutLh9oHuVHnzb9tbW
2PobnJX6ZRkW0aZi5rMz/bj+qk9N+KXtUJC6Uyo+05OHwjoZ+dbX/HIbE3i6YHMuGfeYrpdjfBjS
l7HzZ8ETsM6drafmmRxyb43+5zGtnY47X3ezQ4hH/xBgRls7SYaoRksIXCT9ZJ5pFS+Q4LNqkbIt
+JpFnagW4PK9dYbyC/USWnGEwnXzbUyngrmw47+UdFBYA52SaAc8RIRPGSWOGjorMBjzZgpBC9sU
gbFulVtNn0a0Ry0R7wS7G1szMJvrzCezAfddt3U1z7wa9XxClT4ZGzdoEOWN48ZNhbGmM1efdQXc
MkTK5rkEOUTe6hyEoGDSPHoR87jJ1IGbFVp7luo1GmXTZelIpPlNK5v6LKRHcxOgKmOoVsmevDkX
LJnB22bROsTwQvbOmcDZFvU7D/zGyQRfygSdpzL9a2usqawHyz/r7RHXTgX/nyQlchvoEXrnTTPG
K3jtzm0BGfe+CYJkj1yGsAdmdu0eZThU4dY09gRYxKQvDf5Z2DMaQreQ7BBhEbgSNOW67KLmqKdS
+jvfr8qnOMKxh/cVKLh3SdIF6YkM2ByHjaQTDAfNQVB4CfvQc7aJAQ+Hmjgt/hWm9d+O4/8YAlzA
Rx3Hto6aqFVv2o7zz/xsOwrrkwP4wqVk15E36R5t/Z9DDEd8wkSOqwEf6mm68XqIoX+yLBevB31F
/mnOGJZfbUd0fJ8c02HAIfEoODo5D38zxHjnsJhblw5CWIkRlkXANJx3tga4oWmeJO6wJL/QOGiV
O9yLKq7D1bwTXU5N326UqvAgVoh4oY9P8XOv9+6Pqgr/ZC2nzVq+bvrzUejAzmeFCsYGjMCfv5pw
5IwgNelG4xJ6lNphdJ9Wrha1OxfIeLDM7LC5pmHhf60G4iVeXbR/GHu8n+XY0CFcFsP5QriYuxlC
vT40HUytV0jVV/AYHmRDCIOfD9/jQW4YcVt/ONj7SQ4HczhV5D4ea4X9Hq8BglQ4wOnKVarZIzrA
9tkqtWT78Rn980GopYnc4x57H7hH97AOUkcrVyZmvz2zCwIyGS7dfnyUOdf+zTWzXQ7ApYI7ZOJE
ku9uHxESIZvRTFs13mVQ3uZIP7zqOrQ3U/BQEXHo9yaJIcZMXKXp4OxijPLAvlcnwwbtrNIYV61l
rCZiuWXrnfG1LFLqVWMo1/70UujJoZkuMcf+acLE0/X+g9O7Z6jGcAnCzzxCfH3FySSotaAh9wLQ
veYtW1Lcx03CfvyzL+dYLN/Ek4oySH+2fEKOB63w7kLy7C201wUtaNTD8Yo5zoSSE1Qg6pDMGz5H
VkfX0Sb46tGm/XDtZTnKrawyO3vlCRT8UtHXaugo3oU1GAmKXhw3dSISf48DtbnokKJZe7Od4Fua
pjKLRVFrprvo2kB6e0/V+EeRM7c4SrNIe8DE/oDhqAp2Vt2i5mKr5hprrIQUy4mfF9/n/pT1c7z0
H536v91afAR2JnBvdChWxmlJefWcUkEVGkAwEotylRzhBiDDifAOfHxr/fZIwnrwHOaeFssBSPF3
jySUfpUZjQFtWW8qKPxoJSYdhKc9dPqmm5iifXy83+9keH+zH89xWa8dd/7zV2cltKx02pCsScOl
ZtPa3GKiV9krdqz6gtwfZ2WMREJ/fNB/OElhkboAkxoogOm8Q9OwM0INKGiEu0l7xcCEN32ocFlb
3lU+RukfTvEfLhxjKqwfBlZ03jzzp3l1irSXJqQeskU8zSCEgUHH1gtv98fndELKvF7HyVgk1XFW
M7K8sZq+v3JGCSqCdW8VufH4QEdzEADriYRYVkUk72jmnWttLcijCcwkW46Vm23yiBQXtOVIrsTY
OZcRDVn58/T/u0lhk8K79INNCgmm2UtUtW+lFvMP/RqO6p8k6crchzxv+ExnBerPXYqlYz3FfIrP
0p09qPNO5N9SC/0TFJR5AjoLLriN+X3/3qWIT1Jwk7E/sWxgWegI/kIiO7/5X91RBh/KRWorLWGy
EHCsdzcukiUtcGiPD7oxw6oL5zxrZXxdCSXzv3skT8cyeKvxSsNwCn7g7bGSzgValpb9Ag+T34FR
lh3SRpgPX1Xhd2cWXYXyD4d891zOhyRpZpZ18NxxBeaN0avn0klwMsVzH0wTPZY9ayTzg7fD/tU1
//Me53QUXDhwB+HAwbB5t9akzJwrf25FoNbPw73LVmwpdEmfEAKddIj3yYk0+viY/3DhJCgx1gLT
hmH2Pko+JL/QdRq3R+sGaj2wR1DlaUjA2aJx27/FQc1fo6e7bHmMWdP9XkYd+/gqzEQCqEbQdWHl
nvONyMRqV2ldeWjxPP0JTjRfl9e35YzVQlQwb6F5LfO/769br2OPLeC6YCrU1fgyhH551rbOg4od
7zzLxVlYqfXHX+n7m2U+qESUji+aY5Ji8PagcNaHQgwxjsPYwPyViWGp0iL9w83y+1Ekuges13jV
efDf7+u6qiT8TWfGBx+6u4jcMjpWyn35+FTe3x14qQWZgOQgS3YSCLLensowQhUv65KcA8eo770+
Ga8ScNV7ZbR/Uk/9w6HYq/BAe6br/H4+JKrEYYz6FxoLTQhCCguaxbyTetQVYTv94RrNa8TbGwOZ
KeuVbkLiYhF5d2P0UVFlBYTlRZpE9jZldP0Ull37mfGRuJxQ/M4kX7aXH3+d7zYTIJM4KjxtBCmz
XuW9goTdbFWVEgdzaojmOvLBJsfYo8+tEnv1OOa685fr1nxAdHbQPbFCsMTPN9GrdQumSkWAX0GY
ql/JtYcWYyfdcdh+fFr/cCtyFJK6aYDZBHe8W5BTy1C+m7CtbnECLxrChVa9Mo2///KQ8VkEYDBb
511nvj0XxktuOOn0ifvarLZF4mgXmC/INaa5+gOcTHX18Vn9vnbMRDNSUni1AqB6j8ZEyCCyoiQY
y7EmLLTMpOXkVYuiaR/LzEDHzE60qY3Dx0f9h8dgrjktpHV4V3ju3p4l0kgzq/MBDyyQ9HXdOgUA
feHtfG1q7z8+1G+XbV6jTOKT6C4AF5txFq9vjkqUWgthELQRvfwjs0EQ0rDM/vYWlDaSKQCcsO34
RXN75fVRkLogHzIya5GMgGsXqIxh5zSNcfuXJzOvUviAuMt5Q3M3vj1MTPCQJxuKv5GMgBPMmje0
qf72ZDw2HnMXZn5BI1Z7tz+nlG7cxC5NSmhyuk2ay0sFimj18bn8dg/MdQZbdGdeCS2+vbfnMjoG
6g2J3B+aiHaoobRfyXloEQsV/6EU+O0eOB2KOCB6EGI2WL09FPOeiBABkmKwplvTYsxa3caQgVxy
/fE5zQvqmwUXygUbFmdea6lO3xeLdSfbojEnXDal8A3W9LFxd5GdKW1pumMPeN8kpG8pKszrZMwO
cC9lj3Lqr88XcgNPFm0szJ8ol9+eL8+rBUuPEIt46IbgMPqlp29NKyuLP5zv79dQmC6+M8HxZoX0
u+eYzGfMBjjeFukAESD0cB1PII52gVWadx9/tb9fQ1pjqB9108IRYZ06QK8WeTHBnqgzZM6qm8pL
V7NzaIRk8v71UYiNoshwOQpr/XzCr44y5oEArT6i4Ze4pcEdIttvmWZ+fBS4GO9uFEkNQxOWM4JG
bJ70nK+P40RxjP+3B5ZF6tewTnl/KYZQYfXNlY1fP2lqThtauBX7UzJ8Sx+ffFX7drANFMqoW1Er
qlVzACW1rjWmlYvaHDRjZfoZ7rqIeck3lFZWiWt9TOrvvp+iGrYxK2eLMVJ6fYtEonOZLOQgoWi+
Djl42cBIyNQe/NnNo0JG/NFBeZ0LDGw0iC0EiweFyvZIBm6DUe4rM/ai6zgc7G5D0CPGphXvs6q7
dgYfegMgMs9eT3neGtcu6Sh0hcqYgbNbJh54vHjOz8CvVYdnbazKBycs9K2FiQIJGWdXXvq2p7lP
YU0Y1VFXGQ0nGzIE09JOkOKnI+n3dknkGfnV5DnFuB/UOCXXeM+jamMobRjO2W+PWYatvmUejlCC
bIIuB2hGjISBbu5gJjPqqhnMyLkp1OCHG5oe0iY0ydHs6yRzSNYkBqi6jo3J8FBbTayJTql6hlGK
zdWipU3IaM1RZv5oggvRD0WD7P7eFHqIxYgYwCh9TjH8k00pGXaRcGKFSFx1p8U9RvIfJAm7Q1tW
GQXitVr0wZck7mWwBHRgkhg4GNG9HkbatJdeqZkre4zhaUCfKKIrdwzFvSR2dNwx8kt7lEmu9WNS
3aCvULZMiBxSt6i5agAO65WKwHcB5mqh27SJWywzFwTZShSEMbMP5bfPKESc2mRl9vHCypx0Woap
QEQg2ixtLpIQ6+ghB1t8RUKOJe5GW6pxj0w0JxJAIwXMy9bEaKOvW416GjTtqieCVHuRcd0C6UG5
MqiLOraz+qyPGAitSy3u6m9RNk772hqJfLLKVJEbJTIKM5u1mpQvEgbxjyEraOrbsgGL8ELgd4lX
Os91WXtr5kqNpeAke5oZrBQMSiTwOUm4Lk0lFA8o0Mwq0LtvHqE2zblNXrn6DlKRkA8Gr8SWkhM1
Wwj0TObhgcFqOKyxmRrVjg9B1JEuc2frewgE6S9XPzQlUPOTbd5oZ0EPkbBF6ZlnxVVlaEZjU/JZ
Vvd1NghwVdta87S9N0yie9GBvBE50XrAcEyvSogNSpjbLWBhkF6PGTt24J1MwSx/Emhy6y5K3eUU
RlVwPaSWS0wWKlbvODRhqbYoaItvzChAeBAHmetfM2XhyCdsLD9DcUnkZDr4WrrpZdnJPfHhhr4e
eXj6VYo286LpodWeDa1s0huZFsLeEOpjMsPWqspckyeFqGMKazhxjM8lVik/6co1ak/GwJWVgDAJ
Yz8rl/+PvTNprhw5r/Z/8dpQJGZgi4s7cC6yONYGUSSLmIFMJIYEfr2fWy1/Vrc/W6G9NwqFuimS
l0AO5z3nOayk7GBQ7/kYrDXeOJL0lCuberGfwUQKJqX8X3p7DxtTkeiwKIBXIpz2Z4qrm+9Gl0Dx
juicyqgswmubZDqsf21jWHIABvAFqIHKbfvkT0u3vPk1HMuLghtPfMLwCpNA0p/jfZvoUQlexrEq
LD6r2J8uggjM5XHU1IAmPPeDf4i7MX4BYFXeCBlbgDCg4P0S9qTzG2A5YJq20evKfZ3JXu7B0UXN
d0VrGX4N0WNxj6tp+enN8YizAlbUYw81JN51QxhXu5rX/7Y23TLsJjsq11OIKRFXtGZekVQBF/7T
Uhc25iwNgpSE2zC89qGlz59Z095rfNl04hr6nuq1Vt9Z+EMHKHZkQQPEoARBCk4NTUmtrB9x0kqb
zigQoITN6EA6bBHYKkwtjij4+42EP4iq+SBDcE9HeGkqCdKH8r/o4NmS7qzeVEP2mnOq4eoO/Imi
6xh6yK29xOUFnbyAF3oggBUOMafs3ggDFNW+m7b4LWjYOHcOSJWAsRuARELQdjdehboYZsz4xeLA
LYla6zogfjlQVNI0wSXefe0n+SKmGGahDYtKjNT07j1nGteDmGd7S4tsBG0rtWvZiR2vEEBz0Y/b
ZcHbYh8GqxKaqUxnxks157S3m0D67T5aqVm/UELAwcybpnKeRmpaitSEXh5fCrZy+NcL7EmgSGz4
FI6QZTy4HcLNvnZk+M6ypsQNIfT8MOW+p3a8LFIcsF3gGyzC3gt/wEmd452xWgZA65TnYIELu0fv
gOZpEoRsfpMF/xNd5d5aVjsqb/1tT3VO/rpmNlLaahYajzN7xt27yZC4LWwIAuu5cQKs/bbkUCjj
YPjVW0M27L1ybSgsdui3SdbYXU4YyWDuzmvhKFjatZ9TDVx5P8p1WL5Xdkm9dmsFvIpNM1h30qJ5
OnFkNS9Jw7CSqRtOuOqyqR1rwPpilbiceji3uGVnBVNTGWJDSI3Vl9M6Q7sbY3sJd3pq1/dIKj3v
Ks9don0NyoS1HVSolSzC1hE0ZFtPVGc1TnMSrZy8hCgw99WZiOZucpaG7lwxx/hbszl4icau6PD/
dta014Xd0jFDCJKAE0Ws96h+JKADLYESDY4lo0OPZ/dqZGpI+D7Q3nO4zdjsW21zMdV5I6rUnadV
4JjIFmazsh/vi22rQ36ewrcTfIg+jC4quMAoAc7BUEnwFEzWQjthIvygf3XY+njlMY52GK2H0EF1
VO5nEcLCTKzFRdbSdIcQv2IncJK6nZVFpS6bQTpEZMp3EDO7nyuF7Tn+695+nKM4ZytoHHU5iKEq
iFZVC46vrgr3YT7r8NYlEBAd0BZMxAGpUSD+ZU6hJuFn4ewlfNHq4EAZUHDHhMrviBxLqDd51I5u
MlTzvFyprtrcPWRYgdVPQO2/qevGOAlNbpX57mwtpeA9jaPVrVd523xkfliZ0yY8np22oBXiKhth
EV9JzhLjY1fFTntuOvCAmQX4iyRUh0KTNUp6n6HMdmitMvIuekU6Lb92GJz4HwO8Lcn+6qgwT+OB
jTRIZipMPEomLdeTPzi2OH06bAzrk0otWZZSYj+dSjZEDSQxD/xTmVtQAGXTZpDEuBzKZOpgv7B3
dDNzNW6Cr8rCGnk5NBH1mF072KjCfbjeR1OpGOdMVBInTMjL+jBkmGqZ2kLySBF+iPpw6HJnmoMr
h49f8RGAI578S5z1Wh8nb2zuhQUQJQkGf3vpCz/vOYOTek9zilYehnaZL32iJ1Shs0Jd55lLb2DO
qHzcuXlgsUNhDB32y5iRKZlyx31dudvyuDmMlw/41TvswkR/x8NcrmO+59/baBkFiOTiUP5E68d7
35uVmMIqXPWtwAiQIb4MYFqlZms8j/ysWzGQd+CR7zJ+vH5FIp/RFPK9tiEcZaJgBbHoEKR9y+WQ
mLi6xLXc2tX0c2BTX5gjW06F97Ad690AFP+F6mTcCripli6RtgweNVy+Zt/Z9gRLqYEyhLOxLQXN
W/kw71cnGubT2trg4kA3dY++5bhWss6WPx449oXfAnqjgG00DZxJFzftq+OUA82DZE5wvUVNdwo6
Sfp9aBjOJGoy0YO90I6ZeqTHVbqJHGxaUaj5VzM6AbDjFe8ej0ylB4baU8j/4oYjDYxr8dHXA5Lp
dq4LYXztL19dtMqXACftycsyzlIC1CO9UnbX63Phnr5esdF2qT9YAEEIYZEyaCsLOto8hRLRk+sQ
lSxjCC0btvqe1skm2JvGL74ZVjr5FJeDCrBZhZpHCdd2mKrYsw8wxYV1oLm1Dg40ZpK+DDt/mfCa
Ur5JOgO2dVpDQ7ifugp2Np3c3nUI6S6/LACiP6kgD8WTjBxq2oahnu825bnfoEoLTAeFZz3grius
fSDm4BDjJ7xWYvYotPfPA1+/lv271+X9txlAJ9N+AZolIa+l6CybCgLtrQ3r+rwdZNnR8abKYNnl
onGP5rH8ylXXfTVyxpHVWprdE2+8M0B0NN1PQ9WTx5brDUbTRzavNkWuuNS5BhOt2bDcyqFjmebx
6atziK8y8Zu1bu1wXwsr3/gRidxgfysjUT+5HZS6NpHOmjMcj93BGe+Kzmp4KzH+aiooOACd22BF
Fj63g9melpDXa980nT8fJukSxV9G33/NdTU/elwF6VjnFkoaa+toqlXEisZdDxAjIn5jz1dm49BO
uSyggIS3teShExO1p4a87Vj8GpSlvUT20fbTKD194iAq5l0fs+vwnJ7LFKWlqBtw27zWCUtGd+UH
GaGyFp8J/aUdOJt9M2hOwMRG3Oe+dMXzXLF6s9g2oj3GYTOdsDli4lQkJW9BYkLOby3qzLHb5u0n
vXx9fGScX7+Sa3TBVY9gVmvplQCwnC1+9c1kyW9OHSw0vWMR8uX7VHKRe2xahmQ/+GxXe19bCwDS
wnD0TmozBU+FHOI67WfLgeoJ9IYqR7ed50PubZt31YaT/+gFzmSOhqNg17BOqzG+t5AzqquOEl3Y
EwQsvb0za3FEkFUfcPw91rag4rBCzW8G1ceuzbxHbOJA3oPSgN2sJDeFWRv/5C/4PRPFeZNkom22
R9jrE5bsWJN/q4X9Gq1+cNOt/J+AwwdomJRLMD8v5SAw5Q9C+XueOM4OyKcUx0WTxGcCd/gMGWoH
OaaK/urmqDT8zCRo5u6jjcF7wx4KBfQ8Gqrt3TSGcDc64pn7tYhDec5CULO0EHf8aS3FUF4v9L3C
p1ijcDgy/swyfJiETmjxKGkCtCJz29m6jfdOrzDgAPQzD9tY2sS8u7kGTzpbVnlE9iPCwuk2lDyG
2KHDcPFntAiE58Qnra1uqRQm/lZG0OCv59bOX7sh6rO0DCTk25BO5Uerh4TOGsphN9EmOJ/dmmq4
gj1ozlgkq3rmyLdyAC3YQ3fw83j5FdRPSnq9DlyKP5LKSuoonkI8497wEVJvSASeJBk6T0hX79Gw
V8uU55LlsAeHa++tvI3zFLwg7nToIs0PtZzrUfTqcczexNY8WSrC2lTl5tfQKnJ7uSmH8XKR8/zJ
c5m7exdvV/m1rXWnjoKzsXWZ2SVlE7RbFcynwYE3p2iYxu5IHzs7p7KjyT1w6xXiR9t6G0WALv2p
+0GM27tRJevO1Bb2N4pYl/4Ce/LwRg6Z+Lk9l8MZVLTRKZjdWGtknPZ7scJuPFWkRKvjIjmSTLdC
RquT1mpz7LTfuKl+IBxU7Q9RBQQVCfLo8ahziUwFoYq7+mPNMU6x8S1AIV8bT5TFd4aKIcBaunFq
3tPCF41+oD3bj3c+LHrqD2pATzdRFixfi6ktEjOdIU/A4s1tOay5r5RhUF7XW5T98knyf3G4nd7k
HBfOy5zJqfmqDKfvA5wtd0nsoD9barWs+u8F7Zzq6AAlLh4DYsICFUBVL2M+PnT1Gg1cIkYqvXwe
DXpbOexCFOBaBHA/k6TI+Jx/YEm6Vt1w1/XeV0wyMC1k+Nk1jnmj90DvCWHExyBcLvX5yGlJ+xi1
hoARGQrvI4+8tbj6d8mrBMzvbMgeLJtucV3Cyww6MAU+qWw2SQlehtiLHt+QJXyuMiES7NHRi3/3
71FvMlh6Np9p2+WGqoJKzAyKqukuxkf3nZsZ/a3gVzieUnmtv8n4XPjEQat++t+11P+mpIZYtBFr
sc/Z4gwM/7Ni28Wzz5MZUGHAp00qtCemJLM41QLC/P/+rf4qQXMxPAPAGe0zrQBL8Zcxgm9cM25y
ASZolfVNzjaYeuNq/sWRN9+FkYhg5M1YBEfNX8R7DY9i7IvKSiYvHC65BHXXGFvcf/Jdftss/nFU
wbfB1YuUzmTMBQT/l9mwzsfBc0ZIZvFiNRkZLXadJJu9Tu3hTqy35ehFt0souFMQcLKeIja8LwGs
MPgnw4r/3x/QFjBMYJd4mAn+8oMQkfRsEO78IBuIxGU8144KLXgnrL+PK/7PefVvTET+4Vn+b2TC
2zL/NfzJGn7+9/8wXdk+NJqA+W+I/TQ6e8P/03QFWYLOv/NjwuSU+r1Q8MT/J5ECQ7nNrJOh2rkk
KTyTEf9uugJmyPgf7x1GGKYcoA7/Fc9V6P/5AeG5wGIOloJhIS8Fb/j5n//DTIaj+FrmCtRo3jjz
VVttNF4gldZ0qqjB/8SCg1qlp0yEZ3D4TB24VqO4dEmoWUcqaihDpM1nrb9lVgzrNON85X0WVF+r
b0vkctcCJVAfM6hNG3U6KntpwPPi8QpM9+Gjt75rHAY38Ug5M7f1hqqOQCv3chJDn78vji3za8ux
t8sIsu2R1Tw7NByiwysCIqI5ZOzZNLfHtHVt/j4WdRWDD/DkcLOOw6xPBGzGJ+hcAY24KEAtTPNO
bftNF0xC/Lwrtq+VBHh4TRobbYeQhTxFVRBWjBRiQMYmIHBI/zFjBnFcsblAy/b9WfzqUL8VDGrq
TLyIKVZPlgnWckehEdDc0d2PVWayH1S70D9Pm7nr3gYAce1dBpIYqngLRChItnlAgQyhkX9OnKnI
zZ07n9WadSpZo04QLJrJqy1BND+swLTqHXkaJgCCY+a3eqKgPnU53F73PW3BqXEoNiRmWaILjEKQ
+Oc6TQNQJZ0HOaztgTiKd0UPC6zocW1eAc26Idi2mIJs4pyA2teg/ehnrybtbrrie6ylS9iFHpWz
YWJOW9SPHy298xUdTvFUpnZPQVYi5DBcZMpS7a6mQBysxSpon7b7zLutm0LLtKQSzE69anqzgZjp
3cyZSDsFpLx1NEfIjC73Pid4KKUnPzyHuGIycJKyE9ghryv79Qk8RNwxsgm35w3S72fn1xD5u2IJ
+j0XI9R418vhcNsV6J7ILpzvdAzNIBmsvt+y0+LkfFbcAMY6xTiR94/NPLoy9RnVc6hWg6mvWxht
0XUHYMQgmvgkw7Pjlgfa/cl0+5z/wwapt1sJ0WQ9DLBHODmWAX9Yy9kIjvFe1P1BaK9/3Fa/uvIU
EVe/Dq7n3txs8fg19QwMY8n5e4XRmxRNCXSoIR5lUR02lP6UChWPexNN141eKIWAU/Ze+QNg6DNd
Lj8XlpGzyhMTRh8g1VXqGiih2AhI33NWPtFPQJTBN8fckSjaRTPjxDcooIX1DMfouQaNcuy9EVl7
qckfr7I5CjVdGxmn9oLeM/I7n9ZGcgwJnzPh7vuuPOkotHCpU/5Ur3aFYj+Yfb2JT226120N3qHL
XJV9sN9MwLRn8aJfW+N9Woj7NFp94yLrfO/QW3besumk7M/+zqzdZ9xzUndF4F+rokkpEfhEeOOG
iLCbFM6SpwGTttrnLBdNNnd5U+2KzNIo7DpnnLCU7zN/b7KPnMXa/DrWiodm8Z2Xrs9fxj6/jOP8
h6fC78t5qLdwNI/9MUvpyorS2ZpuJcCNN1m095ScXOBVdE+VXVFQMQ2XW9hIcA/WXV5koJ2bl3NS
PWnpiErRSM4CssiesHcFD1rKJ18ub1Y73pHAZlgxUtCQNyeSEDcGiPsTq7pCXR/7L9K5FomyPt8x
EWWxMKFZuQcED9XCHb+Z555EvKEUPkfYbpppRtzxnD3Co6GfuPPBR4qNhsRg3nB1Q+ceZFMeaPRi
M3cmeSLF+cMtBxBZfvDJVLC+UXj7bull/5Z38wJtBYnJzoL4Wg8zn0hIY8Pq6+hWdJQ8y8nn0ma/
NIs4UHokkrjw6vsxHmHxOchrvX8ByWRfmeytCLz3LoZwLYkrEms1L6OBJNEa4BPk5Px9QPvFTVdy
La3HbO/T+3SCrgXY23fTaVAcu6Rm1FG6Ny79XOBSnepyoj2E+7wjoanPV6D5vocT51qrYgmRMAun
cPuggfih5ZR8GYAKOC7h8to0eft96F3CuItR6SLQvsrRcU5gZ6gmmM1tNDRumoeAXqUQaemq69F4
+xFtdq9rq3rDw35knvDeAip8nIEWNa1O8WdxfWPav6+UHZ/aoozSYpwld/LhSZvpsw161OHyqjs3
rqh1Iq/tvukISZ3Fxro1+K4SHrlmN1ryvil9MCyOeaJZzxyEZxOZ3G7OIVa1NMdwAvRmQ8fgpgRV
njeKwTJpX8871pPdn4JCw6yc553n9sfej9NmtXg6lYVSNX/2or1cc3Xr2upCb8K6mDvvnvWtvQ03
fucxGkFnl0gYvi8/uWM9+aL7cvR6GXjFfuXQmZq+v0ZMjY+DDedj66z7BjZ3Esa0LFvGumiVdyln
Pb4X87KXWWt2uCoBfDo+lgfGIEia6qPv12/tmYWby/GjEOXKih83V95QwvKlfDIZtXOgTfKBvg98
DDqAixZ/Wma7owzHu+8r/zJYwpvNjioUCECQNL2ytdelSjKHYoAPbI2j+qJbpH4cex7GROVMQOEZ
QZutOGS73gF4eEWRCxpi/2FsM3KRLEIXFE4BkvTZK9r1kJH5R60oMBDL8gDkUpmP0EVOL2H8O/bQ
7ckx4EF089CdZAqDqzzvYwvzzvAxmup6uR5bVV2QMGstn1wr1SzBPdmontGXgCE89V+OPYV9e0HW
rKImYmriImBChdhm78qCW01a8cNqTk5c9Zyr0l7y7Ycn1GjCfYZpL6JSSNRx4xzdDtRBdaQv2THd
USOzWkymdXdi/jU7T/zxnH6+XXNLXArEmW+GtPS91qV4V4L3KJXsFQ4ayuwX5vsQ+oRbTqFVAOBp
2zOYYaBNzn+pl3PpmZvXMPSTjgZ0cQ+Pp3CsfW+5hHIuvIqcHhMOE/qIpxQNVzK1BHxngA8rYYM0
6vsnCLtLY92VoJK0fQFZU7yZrqEEKC2qkRQ4G5/vdNvYp8gNnjLXFT6MdudmpSq8ByIJKDml35oE
HmyuqqNsmMUV/B0WfQS7BK5oh72yIceVucN604LKVhjz7MZvCda3MsS+j7GkA6iUcVm391GPUIqq
27r+Tv/BXqo3Nprbgos1UCaaKlhkB07X92u7ruHO1Yr+wBGpegdSSJdvnT38GNkIyic713343dCQ
kF9E4JH799LjQd1zhPoGJLdiP/kDFJUNI/NuDbg/beOBnDzbzrYU50FZIYszY2oe8YKWDvYNVInf
KKp5EWv5baHycHwd+9a0F9mMSSgtkMuIIhs+dA/Cf53CQUQDBG/iBYdZW0t1R5oOL9W+HIYoPEBO
m+FR4CY81nQsnhWruTIvzJL0Q0YhRZjkOrAHhjaS0Fk5x8q7LWaDCaQExLocOyi6MhkBFSH4NVZw
yuJGhcciE5Xg9faAtHJkbvdWG7OBYthBa5uzuKZ5kRNNypvetql0YwsnkkXAI9f0i+hRMYZAISzW
O1gWkE0yhjfNBdlwx3suFkRQnENQgVLZbjreg5frez60mYx87m7Igz3wCrVu4whGJxhe7chlnoJI
m+iobi7b0aEjz1/H42Dk9uJkrnwjwc0Eiw2rGeJyb7TvHJe6yroks3LN/ApeLrCoEb6J9nfcDqxr
E4f9RRDU3nU9T8tp88xC216oHvqG1Q7QyUTtlF7SkY/7Mti28HozEYU5DDQuRcSyxW9p7WN6y1Kk
9jMrM9P1KVDkSKItr6+iZmqBhzT64JZB/6ghWO00bIVd1EvvBhtV8xOC73SJwaJ6rsDmEpzKh69u
VZwSQ874vxowT1+D3AyAotDB8zMxXE+gWMtb2qOqvd2evRARyN4+B9h3sIl/ce4pnUMRttVBkcD7
iMoarGhg6DytsuE+cDlnNXb7zrbyLkn5JMD/AU1B9cVtE9TvXFnxVQ00mCrYFCd6zrDAaLbKi6EU
5kBP2DsJneViqNv15A/gYnY4qSCvTabalznropXXwQV6mDisao6YW3ev7DrNDnacfPXWOd/HqO67
VmbFM2wtk0bNSA+Gpp+DKXQy1pLbSTgF9oF6sxyn2QzfKwbOlw5rGaZ0kIDOWwPvZNT4S8NkOsAU
7O+XRX1ru7m9zkG8cCVzw10dsZXXUAd3dhvW3Mfa2EmdRXlPppyessUrLirhWXtIOAcvDzs+xjnY
51LYl3ZOz3elyvKjpX3pmIVtf9N2Nna7ya7SutI4WZBEE2c510V6s3zhN+GESqU8BUDtvHKRrIKL
MLO326XV8mLKhpBffDbYT1YGTSU8/T80n/8TYhBikCf+5wjcbyHmLxUR56/4uxTj/Y2GCHynLpHg
c14aMfOP/Bs04fBc9oczG9ZGjDf6/ykxtvu36NwIeAZ9oaL9uSACIZFoMUIA1n7kG+dfUWIw1v3J
tUogj8gW8QpIiRiL0V3/orWGjYZgy4rYzFUpzXEVhvMM4HkRX2yNWCOuLDkGCjOXdXHDZGbkRRkZ
nV1wyYMWP8igY6rqBMNjOHUla1295Mtd3PtFztEbwA7935MS0aUcbewJCcRlp+n5CmoPUltzr01U
CwH4UDvhUJ1CGuf8nRRVH9x4HRfS3ZqDeMfSkC2wEwPNCDCm02DAwGP3HSQ5m1eAlBIFwhMz/huP
Np4fm1UGnNYmjuacQcMV6hD3sroq8XC5rbPOOwyJ0gat7zG39Zb6XNUb5aE8edZYtBRuLfBzq8xh
fXGXijrfNTBA3gFMLZQrl4WCfz8H3D8DStbgsKk6WE9e5zWvIBCdW6/wens/0gB1N2xj/LOwI/+1
z8foU2ZOPOz06jOiB4Yy05IxTXbwmjl8y5fchmlERdli2psV9kkLLKdu2GJ7vK3pdA4hXXhNt/bf
3a0KxnST2+Ls65C63l3IeWTbi7mAolr5U/Tc9xrVHsjXtN0weJiuY/pqDX89q+FkBHF8u2xUpvQd
YDTRnLGt0chFz6mvnABVPIHZaF47CHMTa3lUMJWaTZc9o2PP3mHBq9GedFYMINygOrh7VWr1Pqxd
byebisKPIugIGQhn9Z6X1h/fwM1a/t7GlnCcEJ4VpQNd9IG7swdDv5ScuVjqfKD90Jq8hNQgc7EI
gttV5QOnYtoyrf5hQCVb6SCEYJOINaC0pJta1loDrxRAqA4MFXNMfk9jb1mfxWzRn2CWsryyM108
WGOpvwiUPo20Q9RJobHa75oxkoABqqj8Pi1ID3xANNY1jQ2YmTHWALpnc9wXpzc1ypAnMGiEq+8/
TN5cgZWsJoG1t2g24PkNjlWuDkSIktG05tVg+RI77Afdh0O/FTNvl3FfsgX+dq8aTA+Jse0Sz7fb
kzWlYZDLPM6T4Rf9KdlHhs/tjmSl/V4KLhkwnmvON+1EJIJRI+8MuJUwnOkJsikx7VRWplWl2peM
1LykUBp3bDKBvf3pWb68m13/PDpDc8LpPPfRmAqmkTHcO0XKqnDKqr90xgFzfCmondjlvmbGJbIF
d59TUq/w2tQAMtoFcvERB6fDSD3CYMTzC2bxe5c7XpGGWYzbeB5pkLEr33nIVllf29aGBFIMtfhU
ana2A9u0aROKAKLXCizU/RiM1ESEIe0ks7RDLIt0uvQXBb6kO/BFAnRRw4iO9y6sMKiOUf6Ly6QA
YDcQEuMfLthxtIoI6fju+ZqYGdM8LUVOj4XrFMSPqr7J3yBN8UeKm6qE7z0IMJ71tM0VE+ncfwuX
dUNftFX2WrgRxZqenaubOKraJ+HwHffZ78D5urjF3dxqSmuo4Z3qh8F4Q5a6wgpAkXLwOnlOoZbj
OVsx7vMhMA3IhGVYce/0SKjwhFveLNzw6CelB8orzlr+qvVEdiexmLNJbCnGa9OOoe92KMFUTUzi
6vNvGJdWn1peP3MxaubyRuPf8RLqL6g1xIgmszQa3IwyNfwpb5YI+7fWUw7dicu5ld5StMKkoylJ
yzRTxAUW5PrIzJ2L8V0DDe1dY8i+kiaHE5fHfjcivUlDkX3gUZlC+6m9D4zjZTT/FDCRpNnmPp1J
LtAXzpvXJa6LQrbLPPDPuzWIqmUfhpJiy6wQBSe2qd7wflPrWqp2hqiVbdOhcxSLMyUcNKWtDd2T
1OPp9ibbKPC5Ghml46NfK8pYPLahCUycX7UHzlVjDHmt7X6AEubBmMrcALhTcfigAVQRfMOnEVB0
xpbHo23Kt7KkPGQ3aAzm+GPs8tHzglHTHej2l1nr2HpfMw/FFeZJRCWWVYH4LJDlklXBV0hGtDYk
ULuxuPnlPZJhXzntc6mLrEvDkcLjRPEfuFQMvRVO2cd4C6eaB3AuBVDLpmv9twJLTb5rel7UIai2
Yk8AtpCJHYbep4lLoRK2++ot8hHLuwtv0f6yPGdBK5whCYrB/lzGtrudtq2sE4YT4QWmtnY+ZqVT
nwfTza1vAv/JASj51kzO8FFYLIo7rLfBJ85Oi8hHL8Sz6SsOlyC0+y9qVArsBWF/1UDp/QFVb7qJ
sbjSY0KrX5xIPPW0MhMaoRZG9fbDiqjxgkmDW3Ib9nVMLecWvmbKXfoEisv2UHMa/6qtcb5kzFRS
xImb9bg0FRXpBen3Ow9kDCdbQcwpmUlDFolQRU9ku5jtC38KeWampQY2t/HSlES7lxmvNCywxxrJ
AalzoI0paSgjVAevyoHcemZYMNP6tbgpoCB/aAP/BlybpAXGb7iq3nOnQyjXv0VzBA0EdCuPlnP/
yB8COy3QpfuTccNY8IXbiL6LcN9SX7e1PqI81Ngpus5je66vg9yaCTKwiGbdY9CQgEmXqKILHfeA
yU7AxQbU/zhvBc4Ay2/E/YDRy8YsSD99iv+PcUIduJgQuPJQ7z4WzHbCrbI/wihflk97RVe77pus
IaT3e8yB+Z2Rx7rUmXv+ypWA8Vq473mDGXXnirXVzK4DsLH4tM8jmM2MIrvQsN6KF6gweIG0pbvq
cVznrkfJqNBF8WjkTIMCVnror7/HRPHvkVFB1CT7gViiXZJL57FS/8eMaf5j4tT/MX8afg+jVM0y
Rv0u0/Xj+sfEao4ZdC+JTwSQWs1yzNavMUZZutUsEMNhdCn9uymppRlust9TsyKubUZoLYcMBmrb
7+lascgpvAKvRprA2/Ien+rsNfk7tBpmG/jkgKKZym/HHTZXflCnmDJM1RmBFINilLve52TGqbnM
f08IaW8jlX0WXaxj93uKmP2eKFIYtYWnhgFScFC/R488powh3S0o7WfoaU55zBWdNQkPsm+eohn0
TtL5/oI+CFJBhW8QEu1XQhnGObbg1L/EBGbi2BGqWFklAKEnbSa4VDobDzMlXBDkD5HC93bqmqFe
L87JwWm3irmktm/AxHZXsfA0V0XlTL8sTtI3kcnCH2G3ivBgQ50rD/agNSpdNMcUV3dl5+y20D7X
7PpB7qfIBGeMMwvzrYyQhPbrZAu56wM/Z6DJL9bsQssl2x9x2jbJIEMFB4ml8eDPOuJRt+mJ3eXu
Mkd3IxQFck1RQyOkx/lDcWybcnTUzMEgHwSR+FLgMTnEx2XHQbzelLsPJgdvdd8VdZYGdgi2uMQb
1Rw5JHjnIaZBJMmwvchEsm8+eTEllbitPfXIhIhuuIkppr8blsXTO9h8hrrosKzOc8Tiq3NgTO+a
mehSwha5Xo0Iw7jHOVuPKVlWL0/6QTPo0iqg3mOI2yC6tAtqZHdDKIoXy5ZnL1lASp+UygBjt/On
muOKAuv7zZ2GfLro/B4//YyXt7/yloZM8YoNE8j2YsFtpu1bcq/Hsk0qaJroOFeG/mo84pFyruq4
p9Undwer2ONJnUtcvvZioVvyV2DKENT+3us38o2MALqGcaoqst2IOVpTL0Q/1g7hcQ2pTytQ6YWO
l4/Z2hqO07rof+WyhIWomNFW77IhmTCkqL3cMihXkhvQalv3GxSckLwqyupI31fSz+NkVLL5obRn
CkSol2/S0M8dXJUdDsJsv67u6NBppef4KWATzQ41PmnxUAxr5t/7A7bHkQiF5CPdeRCh9BME2srl
gDDIllrB3/fm/5MQ/s2Osfz8zxLCkd6+Xz/xM2n9c/qTp+P8dX8ICRaiAPVDEP3g1TjskOek+B9K
gmUHf8O3QQQRiwb/BePif0kJyAwRTCZIgRxsbPcfuiapGQFOFsK9IRceIVn8Cxids0zwX9YjP8Qv
iCrhOuSYyLMjSP/Z0GEU8VA7q+5yTsKEofXI2A9HsDhmfBFnRWt4EtD5rX8Sa/+L5ek/2DuP5siV
M2v/lYlZCwp4sy3HKpJV9HaDINnd8C6RCffr50FffZ/IaoqMO+uRNrqh210wiTTve85z/vpdn0IJ
qDiX3dxvU+47IQklt6rp6uQijta2Ue07GpZxIcuF6M/dBEp3bq4JdmcOt7LHd2/o8q97e5+t+dth
fnTL6FAwn1NEwfT+h6+YyAfy0MQFuweBhKVuunUalBOSaZneTQ2U8EVKg686HY2+3eWDJRAtEI7b
4+MSZvSN5OoIjfX7Sdg6ZSbfdCwLL/Vc6Hn3JLBkRS4qwIv5yID3pfJI8SjC1M3Zr9OzZooJkOjS
D8FKgFupxUlOll2zNII8q5m2/PjMTDXQ9/hz6uab9/TJ8ECPZjNqiTcNgO1/vLiSmqs7TMEhhs5M
wSX3OTTAuS3uxkESytmHU92cRWZT1auv39L8Fx+9JJusJ483NVOKjCM3uzP6dhFX0YXOSHitHFW9
DlXgrkIOBacUoo2HDgPApRY01b3uptFfE9p/xNnxRf7562DK5ju2oAgccZEK3Ub61waHNBLxPade
+WpyIN1E0vwOUPRRx/jX2+fgjxiXAfkX1fP928eCPDSTFh5C4PV3vtE2W6NQxsnXD/Oz23GoSTqQ
UhBoHkNZ8MGxGwutQxTaECbtaLgbIl1fS/idd1//0me3A/kFFikyNf23Eu397WQq9lJtzC4Gvprr
Bt70hU9L+PzrH/nsdmA0MmlR4XWp0n4clCrDLtHmyUWJP5FwUycudjpn0eu0kuPZ1z/12f0ESEBR
1c2Qj+OPE6QvoOEku7DFpNadjCOxLCKl/p6a9a9RgOaPKq6D+xFW/8c7kkHP/omEJC/Iptu0QMVG
8vh3FLPPJj4AXqZl8TWDGD1Ws/Y1CY+jH19UnB+0VeM1Xbkpw5bsINStj6VVyJvenBx9hbsTX0Gb
+kREito0vBMIGliJ/vazdeyZaYsOjwiu45vGr1A5yAAOrSzFzuRgu42jtFl//SMsu8dfMnMrskXf
pFoP5vDjk62LnOm7MQ6miaSEerkifKl8iPPsdQjENySdTwaLa7KEOh4kFc/Wj+YsdsAF7YLh0IdZ
tEOpMa50K/oWpTj/LUczIwJRhgmlDheqyNHoT8sYcWZuHoKxM0+LuX6DPyPGP4KgorFx5zahiZGk
IgABUUrqPMZJXh5SyyBdi2LCzkzy8BYGf3pjplEX43QXw9Iie+TaUUH5zcwzX8zxxQLZQqFNcx9N
69Hjt5VZNzQODq6JJXbCkvrKcadeiBF6fzFG+lbvdef661f+ydLBuvHv3zQ/vnIZ64NKpX3ARU8V
N0EavoyHoTirfayGsQUNZlGSbAxQ1snHc7d1tauvL+CzceBZcL50g0YRJcOPF6BqKn5MKgcvBCfS
aaIltyZOvhlsn33NfDbAS8BRm7Ot8+OvtJXR4PjWD2wsLGuthspUKzM2bKRIU9A9OkUbP9VZ7jzl
k0ab3k6xh60KK0fdrfAvZt98zcYnXxpSYw5t6JfnPevR6J8Mk50KOgEGr78KRRVfGzLJXyllmWvg
98k91SYkcW1LeZvFe66yO8Y6TrqE/xUEl52tlSfIeGd9rDOdU2/tv1nVf28qj0djwD5GZx3k+/GP
RkY3OUHfBvpBJalxinrAnGMGuu607VoqJs5AJ0G01ZNbDtWZEH3yAKkd82PStOPc/gZR5EbC3A11
mZ2WmMpu//64CXzLChgyvs369vGNurVqdc4KB004SHiQ4i3InFL7r3/kk9cE+QWcp2/TY/OPF88I
aD6FnO5AG63LVo2047sCr84imUJEUGWKpuTrH/xsoEKVgtLGfg6UpT8v5+82uPXU0Xsw2sOgK3lm
yIyKeIZtHsKKedkjYgqoz87yZkLYjL2dGMMW8lB3E07oxb8ZpJ98mXyRJl8NaakGIvqPl5JViBXp
QR7ySEOCmqhfujnk32wZPtvQ40rhaINMGaT38flClqYVZnF7KITpLKkyEtMtWnESojVa5Q3lX7sM
s5XAGIYOYIQdVkRhlRCrDvthOY2SvBYh9G/ewierBhfFcc+hc63TfPp450IKD3mdOPQxhwYK5084
sn72vv6KHRIWxHTSetbmmxf/2dNmnrNYCbELmL8HxrsXnyEUaZ0K7GaPuUurBfK81HaWthHQSrEN
nkPdc9vm+ZBPD4RyHdDRXaHPWUujesZs/y/Y73/c1X96PfPkxODHJHhMupvoD0ENKQ+AZsSOgV6u
AkhK39z1nz8CMN5mAfq9FbBnQcH70a6VkUCj1ByKwYzv6F60t0Zcud/MZJ/8CFRqjELMEz4UgaMz
Y4X4smic/kBTUbxZvZudTniSv7mTP7fZoK/Bz/Ltwtpmqvh4JyUBk5rj9gep9ya8n0nuoJ6XYLI6
B5LTN2Plz40CpxPLAwzL7TArHY3PEdkvwhpx8HKg6wRJ2dFVPDjJvdUOA9EeAzE3Zp1adwBG1G7g
CPMyEup5auv0KU3QHwBdAo0Q8jKudjKVNIN6OWbZurXaul99c7HzNPF+HeGZOzMzbK6ZMGH/MY04
xKBboXmoEDhbC9kruCl60CVnjuMmJUB3h0Q4AOYwCN2ecu7CleO4RRjo/D18N5tMroRTgwcLkzpO
cOzHyawBLkMzHly0BEs2pRm1+ET/5uUcD4T5fIqhzzHwUoD1OkaXjnTzNdgzh54gZWq8ab938fza
Y5kevn6wxzu33z80H4LZzrgcCub//92EQR2KdMugObiFsPOTrsgU7UZ2ESeij69E2cWXWPy1nzJo
Anrerv709c//MXMf/X5wtDwkXhS5JrF2id22exaR8rIxe3Wp6/2+0Wx33USkYeVugu5/nE7rqOo2
+GKNredGJpYOU4Mn+PUlffNEjm2OwzglIILEgTo2bUam2B8oA3NUawRwhhk5NpLojHWW4f2FKPR3
57L5eUDztyDkAqCkRPHxfaALgvLhtAevMPolhDQTCaRTfDPNuH9+TP48wWB4c5BTHbMnw05rRJ4J
NiTSvK4kli289XtTDCcFzY3Xr5/np68YJyfzszeXD/yjV5xrNAEC2Rza1tcZXL1pnhfA6m58tI87
P/Gcc412VblAtI1Lt0FankDps6KfDukZ3tKNe7IPLaOCQffNlc0P82hSQcoFI5/8eNdjc/LxYVtp
Sds7bzm2RMHZ1BVU9JLOdrFlpdoj+B5j4XLe2AWljTQlcImbwMm04XRQXlZF3bx8cznHE/L87tm9
WOjbCAjgPx8vh6aXX7mWPMhu1OaeZtw+GUnrIc9mb5kuVRn0+6oZ22Y9UA9K8OpgylvZTdff+Igl
gDYpMqcXwJpqe6mFSp2kyUijT8t1ozu1iyb7+c0Vz0vE8QNkVmY+ZCZko3M0e7BuEGdWFYfOK6Np
bWWg/pa+DqlklfTezMXMJJYLEZGruQxaXV6Sbeb9tKaeQzDvs3C/WSaOF+n5Cc4nNJ93qvt/KPQE
eU1E4tUHQ2umBMuMjrwEVXr3vxk4iAp9gzWJjYc7f2DvZs1MVFKXWXFQygw4/DGVw0ELrJxtVVb6
yzArqh0pXchHaMFNDSA73EirXBTOwYVKaC5rawBq8vXb+GTNCGyUkwYx6kA1jy8KRUpkTn6wb/0x
OI8Q2F11Rhw/g23sb77+pU8ec2Bzkneon3JyOp60vTgk8zbX9tXokVteFMBjskb7puT4ySRFwdEi
g4iZkOrZ0YbLY1seKtPf10LZhGwNalVSOb7KslrEC5AP+fbrm/pz3kcoisIUHzaFK/DTH99pOYVd
Ifpu3yZm+6jD37CXU9mTkdb7ykaxo0cCrAgCzZ7JqB9/lF0ok2/WHqad4y+K7RidJzy/bDQQwh5N
lhyh4kGpeg/PcKL72XdNtIaAIB8HMZNSLNnfuYFDRyLOcjm82Tb+BDSVDUHWAB1sFIaRHTv7tAhD
BHCBh091CuNA7cBgII82jWrSHnTU89Pp2OT6qaas2QSvJA9VCYdUV2BhUUc+uxwOxlRnN6BKmzd6
AvA6HASH9RKqgpiVGCXSK3vQ4m7tFJ72CsUqu4JgkaH9ZGF8k60eHap+GN8ct43sNYII2JGYrrzt
MCKk2EVFNrR76XZDv2mUU7yNCPi1paQgmq4qq1DXrW2IcBnkM5TLUGaoyH6NFE4s08x+eAiiIvgk
hnbd0MUvARC1ZUczOEl3WVr1T3VpjdmKjGiyfSpQYc3K6yzr2bBwXy4gOdHqiqbJv0gSq4LKIy0z
W9LhL9XpkAZK0Ti31FaW9K0wPKaxFyBwcgl+Z3/EXHYS1IEBK9FHNIRgQSR+8iYznWS6NmIRQcRn
s5xw2hzLjZX5EDSqQBBqX5BVEGCL6uIM5GXie4TTlxydtVluoHyIqKTU7EPfhSA/BnOofKi0YLgM
ys4/scKWfz2whVRbAhaNX2Wa6LPxoR+iBZJIYH8yjPpmoc/zMumLfREtQl9Mh8KC7LNkB9cQIlsZ
po+uigD3lZ3lmLVCg2n/TsJsU6vUtrNbs3MEqdhQMcB1hRUteET4c8IegsxmbckITVzX8nZWgFbF
Fc4qVk3Tzc0rF/idcbBbjMD4TzoXFJDTGjmObqXEFgTH9IQoH9CnNGMC7JHGluEyNWECsU6puMXY
lhg/W416bjhpwzNhfPl0WurVSDauHYq3ys0w+TbJWBYEpnsyB9AgqxuJ1qxdjTYSo4UEv2Es0aY4
lyMCy+toahhB+pg37UI1sGgRVgyAFioRVNGKpiijOgjrFoN166PP6h0QeJtqLI2ISq/VmYu4ppy6
ROyADFH1xhisI9SIYh0Xmm2dm0R4q1VdpdGLLWNJ2rhVejeVOw631mi6xcZO0rjb0PQaYvQ4Q3YL
C5ZgHaFnCbpfWEeXXdh3V0ZFc26hWPkBVA2B+cPNhhoCZBeYa+ItuzPPIZ3RylGh4t1qtxU8XWsX
Ovw1yyYI3UXf1+kdsl+Us6ES8W3SlMY5uljtDPhWXGJWMRCRF36t3F2llfJWqiC5GGTYonKOE6a2
horRvYT0Zy2x8QT5Wk29zRyC1jAC8tiBOv097f6fkOG/8Tq9W4H+hFL87P/r+edL/lL++CBjmP/U
/5MxeO4/OQUybbMqUdSZI2n+kjEYrvNP2h4+BwWWet4gS/S/0BSaGfyTpBDT+617YDfAPuFfaAoK
Ov90HSAxbJNAEZH1av0dIcNxcde3KSLqDq10OsZ4L2Y+xvttUJI3HB7qDsG6g7oRqkCPJKpGX3MD
5giIVoeSD2OhZcunrrF7d2WHtdVgtfIcFhCvcX+4ZQKroEyd+j7Fr/AD4B9Qr3eP9fKv7egH9cHR
Np/LdMHes5mwDR4MHPWPl6mB8pnyQdlP1H/NfGXTdHkwtcCBB5lW91TYwdpaZIpywG6c6snQehsV
Xqc9Va7RAVG10vzX15fkHm314WYabFRniwsnfIOqxsdL6uBWIyPozNex0iK63Fnl/cJrz+LCZ+u3
m0yoyVsKawgu/bIwkOaOhv6A7yR7ib0xfI5QZ4LVSq36QBgrkAFBQUSxkLjOsCVDMgGQME7ePmRD
mi26OPJu3ckptjFV+jMW+Oga4o26lqXSXqamk+eB3qRPE16xAZ+GR9dgDIrqkfJmebD9zjqM7JxI
9E5LTIhq0nFJapnrx9vcMbqLoh+ciyFk7hkJAYelK/yd5uGOXSWxU6GDy93scuwETgfhiF2kOvtV
KsoKFOWbPYtMjcWhLGeOWq9jc9USaZVrWVF5WlokscP30GaEcoQs4KGySVBdodWbTGarpgp2IO27
p7K3cGNknryuulnelbdao62nUQn0HFjRzM3Xr3D+jN6ffXiFeDt01+ZVkuvIl/jxFcaG9NGQa/qr
Xlr6lZ9ZaJcbSHWXJrIjoNECKtYi7bvxfEos45JqYegsLYHIAkl94bdsPlKKb2mEw3XULBT1kM7t
tS5EeMneoMHZYFUY+y2IboRF1VCR684Up1ZfmNeeq5zDOHb9rjHiOXDs/wuqPvtg5kv/97GOuWM+
q5M/ZtG8nR1PR30lOUAvIPyweGJ1FlDw0hq5L/zc6jnLGsgISSmGG3Y+2VtCcrK77DNOGtgtyuHZ
YY2+cqvIsxY2yY4n31zZx0+ZK6P6xwdDCsJc7aVv8/Gh53jH1cCu9Hlo4FRWSGQwlyPOfcy7okEv
GaWg3UEZVlcTVcRrHQ7osJwigByLxrcph0cxqb1/LWH/scj9Gxb14Xn5yC7whdFnm/vE1rypf3cc
9Fx+VbP88rknAfmACyNoiaWvgntEqyzF0laYuuEJ+iRZu1ry3CHRP8R+V73gdm9Dtlyaec8/c31Y
E+z7XEyNw0a87d4Kp8wv8kRH0c8eHIXSNw/04wl+fqBzVw6lEXOfwXQ0j/J3l16YrBlITZtnv9a0
l9JJnOsYRPBLC8keJiEkeWbNyXlVbOIBmxqyUAuMDGykaEdm9neX8/Fk+ftyAgNWybyuET/7W8P2
7nKAEkQUVuz2uZmC+gZqmmLglUkBBcdvpjvDyiAihF2O43cyXFy9qJcZAnR2hh9V4gCFyCATnqvM
DMBfcC74rjD7e7H4+K5n4cScqchCQmH26LMfrQIB0Rj2zzbkOaIRjOyhEJqebBKzR6Pvm0UdgBrQ
ppXCvg1YAdsf7Gzh3nPwDE97d/Lepgn9OedKA/xcJLz2xsIJe0EtoX/qrNmtM1J8OvNUN+RL0eE+
8DS9Gzb4yrS7QTXdU9oCYFzp8I3PI+V3mwR9zkVE9SVeuLCa8TVJ3tbY+kJbd0Md/wronV7YYdfe
Z1YxXofdFH2nOzD+fHdUXgiZQ5lPCwrezMeh1Bs6AN1Mn57DIYqzBbko/X2QOtVFVZnxq9+L8DaS
mfFsDqSoLnyrzXcFPBDOI+iy5w+mDW8ayg4Cq8TrN8P8j2ujD8dsRvadQdoZyrGP15a3VBJKOwqf
6SORD24aOR493+ZDg/Sps0RW2Jduc1MNhzyV2n1Qlj2dRIWYflG2jrwIzHp6rePW/ansdJi+26J8
XEwY9xTg56hDH60YTgJ9vv53475xwxqvYFS+hC6hEqpoUSGCdC0u6zqNrs12Uq/MvI5aQkFNLmRv
JM+hHgUPldH2h8wpxz1T+Zy5kAodTfPt148Pzh+//37Uo5JkkpjXA/Yt+HCPtlBeHwzUDHL7ZbJL
DYMUWtlw43k03JbgpsQjodEhm4ip0MSStpBhbcoSMA98hFo5OwhldrvWiHCdTuqw7pCEp7abbF12
C/UZJ1ii3PVCL2usMz3I53BULSdZ0cobakP2z9pPCCz02ZycYrOpH4uiTm/zGFL9qWP6w1uXOfPO
yW/1Yjd19pRsrCDyg42sPflcZ6ohNsXR62FFmz//gRcxvaYQmxEyW7n9WVASAnKeQCM8rVkW4SKg
/lSQRoSts/lD5H2VDrXOp1wH06s5WtVucvvqB1N55T/q0LxL3F6SsyLOWvXm1uj7lz3mdn1rD9g0
VknpF2dU9mvm8L5IID+Zk7ZjVnXYHCeZORPH3TBaKtyz2WpoRvc+D8FZLqpYs+SS+qu6c92x1dem
nvr+GYsKhh83qNNmD9a1Gc9QYYX9uShYrkFDuYN9AebAKU5sLaOD0JpK/YjCPLjSk8rHMNT0wTaK
CowzuNvHaEm6BOO8wTJzlQbSuJVDNWJB6Jp4WMx0ZOIpvKK+DrxYXI98QPI8dt3qWs+kuG9gCjyy
vZqwuPaOcQBvH9nsdiImw6nF2rhRTgifbAzyZodrhFwX4P/WSwoTJlr3xFz8VPDUcRjgRIzXHHDL
Uw2s9Q0zg8OWB0X+I/5Miu+EDrhyI00fLFfsTveMBCxmlKZBsnR66V+2kVM8Gp5mPNmiiOBaFF75
iit3eFMg/XEmFIP2DL0pu9HDykWWRqRIjOR3hNWQxwPp0V6cEESjRbbubskONPyVM0TIURoiqreW
DxRyL2VkI4PEDrbO4i7KFwOH7Kte5cUPc5CEPwuPYf2Ulg0Dou7rnikcLn+zqhRzH7ve8kEwZScU
9VX4w2aTfm6DnT8HjgJNH6Y3fgyfUpBYTNaM+LEwPf/yyjCKYXAUFauvl3Agjxq/fO2R3OxF5tGZ
ahGaAuTl37vRhG9cdHlQ74c0IbYI0CrmCTOVBLxw3g9hn3hZ/KTU2AZgnao22ph4rsYF7Aj/QYq+
hN9VBt5DolrtKg4cPGYJRJBLrTTbAzqRybgpMIvwLbt85dgOcVI/9u4wXsdWVF4KUwRPlIercxE3
RCa01ADJQ9I5R1L0j0W0oOM5O8djx3ru7TH7WZJkDVqGgKdiST2z3AqvkdEppmzPOS29JH42J+DD
u5QIh+nC6YC2b/TBpxdHNz63blojih7rcujsJeZURnjgTMaA0dPToMjT7TrL88Rmbp3y+x4+9TUe
LexWWMrmFBzGR8LEdzAyp0vB5U/jjTYSNsGuIiFvR2rUgGXherc12SGnDhtuf1HHZJbbmUOglDnq
7ROIUv1KdyLtRdlh82SMmNFhuoftBdPgrLHn3PWsodm+ho8MJCw0ovgyTXzXXoSWKeplibSMZ+vz
mkenEy+WkUavgin9TBSGwrRalrTNigRrUNl6/OWeGfozi3y6z/imxEJgo9b4iMxm29pJ+WMEruRu
6zGz8YkHNRdKmI351Ehfb1ZxxTZ+laukvjAlZ8IlZoW4WzSWNGFA25GdrTLqjTeRbeeXTdMDaGb5
pLfka6RnLcxahzueu9GjUJ0J8yQNDeApFRRsrAT6BKwSMxwrQd34BxootVyWeH1fCpw+r0U4wgQC
RK3h4qGbNQOqHEMsKfamwVoak3wIG/C56x45GLFc1OVpRE/NQ2lB7orClBJc1FLkmI8d7Y65VS8W
BHdD7KFf4T+QnzsL1Bv93G9j7+BUXVUs+rbJX6iVas16skAaEULlRSwx2UitHNMjLDcIIGIZtX68
j6I+upa81ngJ2sjChEkhdqaOBy6219CN/WVhS/eyI3yIYCKt0jF/ISu6YZmkaB9M5DksfEcWTyTS
TC8dcvuBepxX3LKGBk+RTNS92cfudZ2O+TMRwwHlxAhu/cZNRt2/UjU8Pl5l3z0WbaLyJW2E1lm5
hMyaDLdkpCaRZqyiAlfadWSkw9Okx8FFw+oFy64KrKdOOKlcJbnLVG00tM+hlI1imSgI8XggW3lv
hUE7niS6KO+iAT/lakhNZiyf4JhfemXbt/geEEo1kalupZkWrOU9J2t0pBDNmsAqy7Ww7es5YmIZ
F1GyMSdRnBq1jrfM0yPzLUh1WSzm3cSFi+/vV9/Wj84AvCjF5shal/VrcJXxPmjnMMcES/s5rKvp
NW3D4oFVVgxbTjx6ubYAArzYxAjcVEOHiT0oHW8HxABnsR0Jd1P5LmUnPNcTRYnExFRJHTyIEYkE
+k/bnpycoooQF0EXcXjx8iFR64jGTrcOWoMzGgSBm2qc2kNXFlBlzCwsLtkBeNdJn3kXKXNFuiQF
DuQoEGbzRlgFW0PBWfya3GH3ltvOp1WWzHkpsprK+zI1oEigy9ypsen1gx8XTrzhUK3dul0CNSFn
csHXHDYc9B1mt6XrzHOMkxJwt+g4M251FSdXnt0pa81HG9xMRm/Tm7bS9jTLpqGA0x7CLOKrcM7H
AsPdIvKY0Bot8s4JIvJvVUmIDEjhbLyHE0X7apiEfuuWjvs4mcX0qvVVVi+aBJI4hV9LJcvOKP3o
wVOZnlzNx1z7cuglOD4q9LWGdXcYfJcPGoIWyHPXmXEVoXtboO6DQAFOlIkMah7ZclrcJFeOUeVb
2XhBcV7YZXUKyhKrwEIfPHvXRdYsMumLul63XkVZSUCNLW4JmKPYs5wgH3TuYiB0JHywRF51+4Td
J0ernr9wpm7o3TI2pvbFr7rA5g/PbqGikXWyqwu7s35J1YzOfZZmQAylV8uHIKZYeiZwShgQFdpg
IrIDO9SC0maeXoyCjBUWqKh21r5AY2T1bWe/DZPPTtyxur2T98IEeGs745rmIAA8u1HCXrt1Fl20
zK3mDsqGiUOwM+87GPQbcAreQP/ZcABewNetIJ0Z3hPTHaJL6KluupXmMFYrALfWsO3JObhu/bS6
UHGQZiwsqdcs6mamf80t9o7+fjqGp9WEZ4ExjnVxVzM47DUiAnpxOYv0eepEPFY/IoLojGi3Ot/J
zsoIzas97ZkxUe9tSHIDbahq7Jd0uHgApkjLgVRAc24r1DTMaF5JoZ9Aze13qWblMA7b0LnMeuEF
q2jkSHqvjXFC5S33XI2sLUgSB5Zth9XaAz2xUrLTbpRuEgOVoPLIt1lsF9FGgFgYN2bqGOnaAlHW
bL2UjceuYV9rr0OWGOeEsKWJAA7UmxAj6jF8xOY9vuQEfAUFU12qR+uSmqqFM6rJkhNJNEN56hDI
kFxllRHVsIY5gZ9ReG4uKpmOVCRpupPD0fBVQTJ7IpejZ5MeGeZZKsrs0bR6a80ERTen4RE+GU6X
7y2daGOcskRfEcPQtpcOhJwHALiDWtpkxD/QQ3FvqItoF2lUJMkKA4D1yw5k9oShKEV4ZtjqVKYW
Fc9kgnFHXnJC8unMzqqzIt5W2uDHC04zmXdSjLq8D9qof2xBRwCsiYUa2dkPeP71XvVgRytCwAgX
gjfUU2dkYe2B1lCMdR9aquZAYkONGCMtd8snJ1GDcU2ALLeBcdg3Vwye5m2KHfHK6bKpN5VuTNeh
NUIA+0ebZshc4rB7ptA4ZMvAaOioATNU/eIfGeKFVHer7lmTRXSq1QD+LZNH3Gri8h91nZVxjdD0
mfAA74qwPStctz2JC6sJYPs35cjf4v1/Hz7pyNPjQNhAeW22OSGP+Xg4DqwO87WQwbM+jdrWomV1
bgTDuBUosRZubWqnWDbIOFHTnE3gaCsCp+o7eoXt1qCIts3zWF9BtjZh79bDhsNktG4su9yj/Q4X
idu2ZwRveesyMsa1FKJZ6UYpNm3mhGstb/yHMYew+/WR2vwoaJxvyuG/swqLmryFVezjTeEXoErI
8vsypRZHBwC3LMy1Nz3ImGQZ2viNeiZ4KrqPqI/fg9do6P7PwKk+HtsXhqe7ZepRr24d9JeCrv5b
F86lMAIqU5YcX70JIFLcLUfpu6+v/XeN6+MLwZjIZXu0LnSEo0fVgLSTiUMqUPnSePwINIW8U0CM
rXDXpF1xR9/Doamj6+bJNAQhBdhRgA2xs6C4zrqifiHu1bvSaVXEi7Bxuuuq8KY9iL0wX/jpoCVQ
d0gx7My+e6htGXEgEmCuFlFYAriZBtiXpA+BFiB1iuw0asLmKUXFHvqOqZJ7FDL0wROrRvPMNre7
C5Ke04D03elZG1mLFyyU7lmcJfW94BTeLBKSStUyEH11qZk1ZzoEB+09nBfS3MJuTjpBk8bU4cVB
nNLh9noT364GRc6BbHUg9DB0137f5Y/s9SdJXhkUquVAr+SSACzjRYf6mFEXKQgBMjLXPPfYPdzy
KZfVAl9R89aj+ts7XexcAKkifQ/V77AnsqohiMYc5R6OhfgRkpr8KEQS7gc1gidIEaC2K+khYTvx
Jr/7STonxy2KJ/Aj+tqXsAhKgt9UWjrnnkP/nYADTd7FCjAD06DTboElBW9J1AYbq866Bx+mE76h
EZ6wgEb2IiaIXssu40PylFFc5KqfoOAYziS/6aYcFQ/5HOZAdKTb9OiQ1NFS+fg5SLOsobV2xYvP
i/1BXEf8VJVReWMhsXrjCB4n5L9gpGtzn9OnKjx9Qz2lu0jMcLrOOZ9fFYT/nRNLa1nfFOfcj+2Q
uR5N+xD1IaZBDCccBT9eGxtnLXSz0H7xJQFUayIO5V0I5Cra9KTKXbReW7onDd/lU93k1hXFCnM7
6R17PKIk1ZawNHVWj1HLCXuyTVZd5D8nmh34F42iWYAwv253VALcp0FkEF7y2JLUIpvuVgvi4MRp
XJpucJnYqzGzadUSYFWKlAYc1ako8/FyLkSdcB/CI9MwaYlvzpPhqSA+iXp4E7uHUa9Fu4wjEE6i
JUJ5ARoEhpPk8IvypXNKg9x7qzsELO33pg2GYpl6nbj1Yl3lq8kiTscXqsX41DQXIo4AtAif7fRi
zNhkLELY5Ic5f2hcSm5mh15xaFccPqS1tAWNQ+oHjryqOZmRIBcwdWzBgTj3VQ9O4+u5yfpYqeQm
UU7RO6AzORP/MF5+fFmW0+i1RLr5AwmM/pphcDmBw9uvDU/VuxxS7tYPwczaKaaMuLK1+yYLJFCW
QgDAyMyTFC0jUqh2ypm2bG0Vt6rfTOScrPW0GM4nXbjrFKiXBc/TqDZ9V7JfYy7jTGRUKz4+NW/Z
Cd9z63Qv27hZDSphR1XT53HaRiJlYd9Lb8Be9TV5Nl/f/h9rJcOUlZIcRQfhHF7qo1bU5E2S+F8r
fM3SKLDWIaGdly3KyxRoeD38BJQiHlEQOI/W6NkomPsGbU9p5MY1xw/NRsVod/uw4EwNo2tI9U2Y
6XqzlKPRXOmkNCbEEfxOp/bjq5The66VRfZLyzXjFYK9vIRrqJ/Oa0O7ochlftP/Q53M63u/9NCO
nHUPABSw+9G7OponWnIGp9Qe1Isd9OkzBfr4lHVWTCuHSuFD30BhBK6AwSY1MS2vAnjL1pqdSX5u
dBLjZgQo5dbiK+y209ChlCJYYLgsUsN/cvjTt4Z0whldw35sU8JCvlNJkN25dpWd4nAkOqG2bXVX
WRRJYNvJ8Rqft9qiF0K3oRECl/i12tQkIy5tz42jrQxyJde6m+tvko3esHIAF1q31DaKhvp03V+y
j4VVDHQwuEVMMRh7X5sI7CNpXC/eFLf5k4w+65fWdxExiMrx+mXuDf3WpI49LMeQVKUFqQ4diCOy
q8+qzkgunTZxkFyh4LmsY8/aN8SOPqqgkGexbMvrugnGg0OViGIT1pqf4L3Z80B7YQIj3WCvs2/c
J3qlXYqxts8yz2xp72KQfej7DC8hZqn6PCmtOQSDmNWfyRB2PygdlU9qRAm+0Fp6W4uxbtnJdxy7
z3ry15H9Cn/aKKsajPUUgzsD5OzqYiNKkyz0ciwKf2Ehi/0f9s5kOXIj27a/8qzmkKFvzF7dQQDR
sk+S2U1g2TAdPRytA/ij+x33x94CJVWRkbrJp3kNSlaZEhkRCMDdzzl7rz0/UCAo1G+TbEVID8CJ
L53cGW5GAk8tzOeT9bCUMVF+LvwI8yZGjzDeoeS2zUuMwqhodoIaoBMr7d+r9gOkP4lqrrYoR2Ii
rp6IV1PilBk1zzLGA/2j6jLClplsFZcrmHBPr95VDOihEm5ntylvjGXOHsicR3w4dXl75+Hke0yT
KbuVHmLsTY0JxQIoZfTFDhyN04Fex5AZ+sjdSZGqeyO/KPp4vMYR5a81w0iVyPoyNfsKGHBB6oNm
+PsBpYGNuFX4nxSp7jFccqDp0aT5hAigR2uKiDnVeMMS5154Gh3jEynFlX1KiGAsPpQ21H+UkklR
7iRpBlddkRijg5uyaWYwNll3Q+KnBOBZpwOtZYK8v3amTz8yVcM8Q5xUyTW9neCb6arkcupc77BY
nbB2CDxQ4gaib/YYCZN8bwNBXXaFCDwSuUR8SwAKrcnR7mOIaHbTxUdHygCmyZyQCdH4cUaqZu8W
83YiZJngTjJKVGjH+DiYzbh+ulFUhV/pSiGOW0YXnl9LhyzvZ3oTZpza9c6kx/LIrbVMh4x8RoJU
LEFQ7jgr3MZlzamNKGCsDJ0iXIP7n5EGmEwyLXr26ktAXD7Zr4oq0u09854ZxwDAXIP4n3RNcJ9X
sr5eRqN3I9cS/oPfTOg3fEOY79wcmQyE/HSkNZD3d2Jq2nsiTLyT0a2V2lBDf9ukvRssYK+hiIZi
IomZboefXOtUhTSqChNUX55YHI4N66TryiMilSUi4n0OJ9GTTLOx7Mm8YwUb0bKm9vjRzBO0mT4h
uA8TOQqkQchuuUykkGj60f+WTKcQ3y/MkMQ+dkcooAMJtdfFuHjErPXmVYrW0LoHiSwvaIMt+jaZ
6d/RaZ9SFY1w2T8Qz66WbcE54KJZcA4CWazK76k+ECZQuCMesN4kJWLTF4u6MaaU2QnKpVOBToEU
3rrQ0wMxOuqLqJSHj6InW1oyGo56Ei9YYu06VVsRL3m5yUWA95BuWv+E8KQ/tlmA/stq6i/JJMv3
sUFKMkqlrvNpLRVtG5lQUAICZ93sQUAdWWHgfnWF6jn5NkyIKieRq2xDXa2uIFWR5VAEFZO/JJv2
nV9qTy7HqnQL6D2FugsP/rNejuV7cq1xw3eVJiiPZZtXd6l0GjJo07hEMF8MH3vU/duksMS7OcWv
sGndXryfl6m+qhqaMRExGpBw8eaws+hE41VHY/CaJ4+7aogSm5kXtKzECD6wpqfWtWqyUt+XMdMG
yMGoRm9trZ3oTPUMTXexD2v0ahgTBMCFFqPh1HKT+MNcC8gDSiqlTJq9miwOFmofrDKVa06rrKm+
H3M5mZ8UgvGegVgTKPIB0tnLdhaU2mstrwoS5wJneNdgy6s40PXqrisrbsy86Kx7HSWD2pkWIHtu
c6MYT8iPh6tGxN4XxgjpZd3Rwt2kMZ7bLaNPzAyAOtHzWoXUm0udnXSf1DHPcu/PyRIih+zdozUY
ksgWr4njJ2R3NBA6FsJhh6vKq45sH0v6lWm/BZaRUMZHxyrtnNWd/JNDQ8YBsYa5sj8PgzelN8LL
iwdJyja4fgxLSaQtXUZMS2cH163SbG8zGAyudlRyqBnUUMlrZ8xN+6PM8vx9g2wx27l95qQYYxq4
5n1Za3rYSUD1ESA4cSh6HTUW5zHlPtJ6aLIDZH9vvlK5Mszr0mu1nAQgpMYRgHxGrvD/uaax38WK
pJLE2avG8h91vZs4eQzuzuKpoKeZOeRzwGkWw27yUW8zLSD0ZwMnQDqbPB2qB0iAzb2Rzsu7DuIZ
jVrhNcaWJlicn7RYRxNR+hN4toL49LWPmGrTBnN+8c3zgBNuOjmbt0GeOp+sKiDBlQmDLi/UbDLa
qenogN0dY4KqE90J3infZC7md4u8x3BQv7NYpKkTKm9+76q5vE+9mMlAU1kWlH+fjJMtEvr8xFek
X9Z6oTsX5ayYUQtzrKzdsJ6ZQx9UrPth9GJBu6KmirWLpTgkvepPMl1SAlKdJE0+yFgP7P1Ys0MT
lkQS6AdJ6fyYraq90Gt4nLdxRtRRBLNO3tI/br+vgUL0OHKHyR1D1eTjMPrpI6sfEEbTSDLjypCY
UK25M+7I8BHAUHvb/iHytIc1mWvFKdPK9JuuJ/gQVlUWXwEn3Q1kUYdyBaAgi6TqWTgsS0J1nlN2
1lz2Fsld0gh2QWqigpaTl80MK0Xz2e2njOZ9WtIh1saattBSIQgfq0Br1hQg8egB1P8k9cJ4bCDu
vceM3vQXOfLIK4uQ6mLvKG3uyIyRbrp1mNH0oR3kjb6q+frropcN+TcAbK8DpvDvC6dhyNPh+Ih0
bge5tRIjcXYpqhZtx0ljPCVLQrakY+Zwp6tqsdnwVZY9BqXj71PmNCQdgELcdkEiLi06Ne+5Nxhq
81XWV1KbgXkGbunwCawiefBrNdwLPZmvnMlLAbl6WkaUbNfad5hf5vfTXH3IBNOhwCeMbNNXvrI3
lj5I2HsqUO+0STnv2kpOhC7ZFGSbrB3rq77sCbiIbYyrGyYB/DXD5hTRu0j2aQeDN6rJxn7C2AjP
n2AS27/PqqVNt5AgR+LQ6vy6KgbrYtTzZNmag9XzXdPS2i2WFN+xdXA4e66b/qNC/wccnhcl5E8q
9Hf/898oT+rqlQR9/ZHfJejOKjOnqY44CfO0jd77TwU6/8akUYPeUdddOjer3exfCnT9N44xHnYq
BNUEF3o0CP+UoJvGb5hbiTNEs46T3rX+lgR9VcC/qAcpBQ3bRY+Ha9LWGW+ew/Q4vPZsCEROVGga
tGuPpXs9dVcdXeBJd72dRUi22GBSy+LQphjpoY7PmrowmF6CKa7cBT9LzJx3z9MNwjZG+tAdDZqM
KhxB9hSnwUjdBl0hXbLGloyk/Qb9FT14YmuiDokwo7s2MW8xq2oVqr+AsGkbZRPxN2wh34WdoSwp
mwEydLcw3eGY5zDuLhgDYZMcuoMtlDWEoyU/doNbfxNa6hF13tbf//49fiOfqvu+fXrqr77I/7s+
Ht9qydYlkv6/Xv+x+/3P4qle75lXf9hWfdrPd8NTO797InWEH/1dK7v+l/+///L/PD3/lodZPv3z
H9/qoerX3ybObkW4Ib+6e++f5m/JU1E8dS/v3+cf+uP+dX/DmIqqDtcUUm3uuD/vX5t/Q6ADmIwV
VWViMvz3/WuBiNTXGxu1oIENb+2y/Hn/QoJcUS6Q3WyLapKf/jsWijPdn8kUgODe1T2BNxozwFm7
hg5Da8YBU4ihsLXdXBP/LChyI/pNQfjiytz+3iN5aYN43Rjzf38pj6Y91hA+0XMH9oXEsLIVYdSm
z4ZJTRZ52kqThYr/xlzj51dBOO5B3ueqeR7njtfttwZ/8pg2hUZ3zCojt+3sLUdt/40+0F+8igMg
ASEi2Du+hTOp6aDzGeKC7gDXaTmUMbGdHfXZ7tdX7Jmf9O9m03rJViwCCjKkmbTRz3uJrDhrxju6
ft+bv5PDSOY0KwYQ9Wygv8TpevFOEocdMNtLZ4iJ9dbp79RRjUZGb8bNUt+aUr/yluT+1+9sHbC8
fmOsxXRmdPT59Dtd7t2XctE+YeukRwYYpDTisOkRMAin36zRExF30hzFHeECv37Nsxb9ejWQ3uN6
Zq01eMmfkIYUI32coVMMqsw/TkSNHHvd7MJ58ro9HGsZKbdRWz/P1JGFVg9bw72uEnfau3gjjomb
IVtzhL/99fs6M2I8vy868+xQJjJ2ntezW65VJhifrgIRUXG8iepg3tmtAW7Py4bapUYYsSIBz9be
VWV8OyTU6rqVuR98sIm0lyx16RO4tF88Ylhi3xNPASJmLwpkjL7d9UX6eVgc7YIh5fJuNAn2iLR4
pCGvpUyuCRZAjWGl5lt4lp9vcZTUGLVYFtA8w6R9/RUrl3Ktm/QknL0FWJyVFvtG2G9xVdb15exG
wrzPgAOzmLuik16/ypJzlnIoZULN0WkD1O4ULZy18TKiJDKRIbyxCP283sGcWZu36/CTb+zsxiUp
raFhhnrET0gmVM2obUgJcaN5VvKN+/WvLqBv6SsGeMUCnE+UEDTmukSsF3ruKkvh6Mxza1Zv3X2v
G9LPd59rwzKAbYuCkXSi11fQGGSfZDpXcMEQcJ0qfbrx/L7d5qlv73vJnEo3UuqmwQPITUzhDcQV
c4eAGOXp1RhvYf2rIzbrPmkp2Oa+vE3KYKLXoTkHcjc/0+tnjiS0YWdTs26BIXYXTjXp2yJjmjiK
Bt9t4btHP4iLN9a/87MVDzzGObYlUMncIM+i8Bc7BhOseiLCPgn7gvIoZSYamuRORx7phyGtSpeE
jYGYze4tG/xffHWcK3lxTokc6c6HGGZr4RhvvARHoZUcgoZmMDF+dfTrheMvFlG2Xewtru1AJju3
BarJK2g9E7wz+rhuM3+e9stkxVE1Bm7oqznZkaPUvPGif3VNORjrOkxYrJ3no3Pp9PrI9ohsHl1M
uKDju9RIq7kvRoSbbWqkHwba1Dvfq9Ljrz/uX1xU9mWOGAzseRyc9Z29+DZznpFFzQRNzAQehFpF
S6HzwNP/+lX+4gEP2Bb9502CQ9TZA04xXoD31VmMV4Umrazp4DX6HMlMexPjfP4Fcn4zuEWwduCQ
pUg5OzyZc8IBpJc2/UzjM8z3KBmmyNW0bI9eC8x+3d0LjzBlT+nd3rcg6Wd6DXiEDvrGA8xNm5/O
O/U3eCsSpEKShbK/edF/f4sMJB0Cypj7rh/hxUUPYrvxLYO3uAxOcqdwdFzF3ay/sao+Vzkvl/Hz
lzn7bmsw4+5CM2tTJYQdGED0yRCRDqFM88IMNE6OnRN3lyjJ5oemIKughrcQpUMy3KXAGKK+jb9N
VHObNLWtIxPbYYdS4hMbh7/1fCXuxiBTG9PLyi0d8HRXZiRNGkPw9Oub5xkH9/pzrAYTc12xWQDA
t7++XCzPc0HsKQ5+39/6AUoA4hOD9zy+KTYKb/jax1XKqYdEtJokWeLPVGfQ0EZoOW5klxSfZK8J
Yy30XINZHwHxeV7SotQdwBm2U15ZXskoZCDAkSkfaZ4EgLXjeJWnSpFNbo9k8ooxLezItEkLoTc7
irBZ8uyNzel59zn7pLCnYaGzcbCEn/vumiUuldfNa/KagdEjrdUnPl+xndIkOHEIqSPKmjEE3tTi
+vDVu3QF/gTMo2Jk3mXn2G8sTOcngbWooVbHJs2av5b7ry99B0wjyG1ikWO/nmhDMXFsHA3kxcLA
xC7mN17umUR4dgE8jIfPnifLZZN+/Xpln9tEDMEIUoxvptG4zF13CIcp10LcGu0+X6Psli52w9Zv
8m2dlzSegumN5/NMhsUNDEbeZw/gOMtiTAvh9duY/bxdCwwmjxj3tkrPBUwEtw85fQ+XQ1It0UTq
ypVZdPUF4VxFqIKmXTvJ/lZOiOoZYxlfpFmyjsgyP6Vt028KzQ4exnxsot6xnywzeIOMc77GUpXi
O0QTZxguT/7arXm5qBhYqiXoUNLW2tndBZX2rRDGqnomp/XXD+RfvhL+X+pc3aEKOjvc9E0j27FR
2kbTqh9lWTZ76VQqDBJde+OVflrLV5QSlSMwIbwG9vMh/8VCyZh5NggpRS7bGM7h8xGtvbOry1WX
nhpvYbl/utfJfXjmOFrrwRrL4tkFXJgHEFDCwaZbzL2dkLaOSHpfyy3TpLfqpp8/GUwqz3DQpPB9
GebZgxWsI/VcsWphPwFdiOu33Rp13KD8ctq73C+WC4Qn2RtbwnOh/er54oHmkaY8RrXEMfjsJpns
Re+xruTI0LrI14eHsZyuakwDWRtcZKk65Z69Jz7lkmPeGw/VT3cNjxPebJeKkf4GZO7Xl7eYHcCq
JJ+FVjJaNNckgBfigDmIM+T89Q3608XlpQAXYl/mJemknEmzsliiCTc51BSiMqOxJd6NaSJSTkkD
MM+YuijZvClWWw8xr6+tBw8XwKpuctax1+CRlw8gLvzSiYeeMzE12h75I6HhRiVOjVJiX0PbpYcY
rnCGGyl6+7Jp4/7GEENwbEX++OsL8PM6iiCNa8Cnp320IrBfvxc/HZtl4jsMp34CGud1E9bsZtA3
7qBkWMSexHI56jeSTnvFuRNC0abXhzcQxz/vZ9hDER2zJpEcQVf47G3oyrb1joFyqHHYvmUpkVeu
KWv0uO4S4cZksNPG+wRLT2Rmk4ElRHZ7fKwz+faa8w2Fy/75wvyno/8PY6Ue/Ivn8FNH//Lp65fq
rKG//sTvDVHL/Y3WzZ9NUMv5zaAQcSjHeYqC53r8jya+Zf8GPJ4bHHoKA/vn/v4fPVDL+k1HRwMI
17Bpb7sMBf7sAP/Rh6R5/L/TE57Jav9+nAA5rDQaiiJKdXazn3aZth/9GhiYEU5uSuWcjbn4ThXB
qlx6fn6la8CtvAyBPUF6817z5jaLhjnXPnt+6/oUwqL+PmQpwEyiuotHHkrkb7Qn8YZQINzGsZfb
YVWRdhiVFUmIpFpB5iraCfUtc7pLRh95tRNtSZ9gdV6j4tDJwdtMOSptfudqZBauoWSkB7H6UTSB
81gVQfaQIf57iIGkEju7aBCfPIVSkkVWYtUb1EM59+m1Ng5zH2WcLC+HFnnJrmiLOIksl4ahoU20
Ckdnbj/2lhETcRW0xN65nDuvk24hgwtvp/s4jBwBo1arMGsscpDywhgZ8QU247lNMpDoi91skC7m
LJV/Eqn8jmMlJ65zJo8MWVS7bQCrFDDgMRiGdhOIPCThUv9sL7N15blT/YEx43XhoFvYajZrWZjH
+bzzrYGltEHgszOTuo80v2/MTVwwe9ywMDrGBkvM6Ib0qfSTLNb5MMeo5DNhfkJB/B9npNuDwUmF
NDlSjgCBF1ZoiApvGn/bfKlsPJGhoOfoYukp1D1BpxmgUEe/ISc00/hwc8fstMYVE9o9k4xoBeHE
e69Tzru0q+bPPhGXwR5iCNnGcbLgUWwYpG7LAuw4KvpB3Nq26bL5GF6MSCdHAUQOh5V8Yr4ez2Hl
djkq9EkFc0hRUmshPpbmMICb+4b1KN/rSxA3O2Ry+Y+SXux38muz5rS0XWEQb6a5T1yvBjksS27M
wpv0GLbn8miZk1ZtZDCUX1sUetqu7HA0Hbq+6K6w9AfljrzHhH2DaSh6oQxNWdotYBD6OLWcSNDh
ftCtpflRW7VdUdB4kMqhPHQPtlzK+8IrsiLSMrOEUWrJ5tQujv9xmpVj70U36O3hP6tpPx+///Mf
5nrk/99X04fkS3qO6Hr+kd+XU/BXa9IYowhrHT++IHQF3m/Mh9ZYAc6Yz6Hh/5ovmfpvaxAATSA0
ylAVHM4Xfyyt/LbnEylQVcIs0L3Zf2tpfX1Q8YDlwCiia7++P4g56/Tr5UFFZ60IlknrD+R5z7eO
OQ5XGh4mFtZhIlNcSksT+94RjB8ZVE2gfmxI43s7tTBhiH72rUi1vd++cdhfy4YXCz5vC122BzMJ
JgXcnHU8/PJtwU1P4HcmvK1yiOMLM00WI3KHRJsicy6TS9lX8gprUtpt2wYjVWXq6q2UmvVA8vI9
ANsDd2M7BkdkTsfnzU18IeQODvW0Fyu8cC8s0XkYiIt8RmaHeOeNg+rZeZwvGueSCYvAolnBXPGc
qZQHwWxWTeLt7SmGLjF61sfcJIUhKlJD/4zTWd0UREJvZKXGOgycHJFJP0ztW5jTs5Pa8xuhLGAt
A1pF+fhcEb+otGTOmR2lkLMvwCaCe/Qm89bWZ/E97mPjOih8+pJWJpDP4OSePuuarO4LaxHaduhN
oww15KkkVmaNl75xW6x346uvxDUhuBJiBZJ5LcbPDvOi4aBb+/m4ZySr4p2dJK59aLHqxW98Gef3
Hz2XteA3YLg/W1nPHguwO3SgZDPsjYIX3IqGQxBibN/8ABrD+cH2hgMg6wcR1ZpdxhtcPXG7fbGM
/HEMejmOfV2D8jWwArhrvcvQhXHpT83LJkjJqqnGPTGXM44Nzcy2XjnNJk611hKXukrNN67v62Lp
95ek70WlgDMAl8DZ9VVO0poDjg40OIX8BOyzTKPSm3IEE4giL/gfGjs/wXn9+e9+VlYyd22vrBli
DFVfP+9zWhITzah7b/WlDj1G6iw4xNzJVUwYoxgWaby8BWn++dPy5a4jwXV+Rrl2VoVWtbfYytLb
feOrBK9cC4mLo6X6TsqL/G66MF+bPB/figdY6+rXNzFju4CmHuwND1DOuiS/eLyEi9dp6LN+L2Yb
+wvZCe0PD9JtsiecOx04uUjIozP9x2oXeL3p7n99rf+ABf37LRAyg66FC46mgfubJupZ6Z9gdWTF
q8c95CxjU8X9R2MUgOPGmuDn3nmQqtl5C/mBVhpYhylrxMlP4izF4OtMpPCIBkSAVa2FmnVnt013
FL0RHJpgKh5ySNY37WzKfafybyX4uq1VWekhQS62Nd2+DOMYtpXTFhwX0S/fiHmOId7guztpNYjA
yO+X5pDMGjjSUSe+aFPCvfuyBMWC3gaxcMOhh3RDchmN5YLoVe8I3mM+ecBoNyIX6aGc8vii8zU/
qvG6fEzklBzNyfrRLPUKO8XXlOQ8UX2W+fe5jpLcJa/uppj44DrUDWE5NwPP4zH1RXCCvYp9Fi5E
9dnIg49ANOyIdEjzMgfCEFbKrZrI7PSBU9Z4UXMUPgTxQLixV2qCIZHuz6GXm8BTrCC7H6fMIzIg
1cfIHGr1cVrSdks4xBIVDsiSyWMH2GnLWKX3FeHasBo6w4YE442OpJXouE7QAuOhpZHsalR9ZBsA
J2IBGm1lBBdj7y8B8QfNMFargbgAFWPkct2qM56sLIqzFacZphWVi70lWMkGH6m18wzEOvOT3ud9
9L4Tuh549N3kmK1DtnwjP+X8Rnmp2wrJOYLKzNeusLxiy97ogagWaPcTC6Cskdd+mDvFslwEeJmj
2p6n264cDXcv64R/Kk9m6Z3t9Px/szKJPSxQ37inNMFBsyPWkY3eBH+TZVzQevRIa9cX0ox50Znr
DdQmQw35vCNPxlBWe6dVuv2jB3KR3hlubY/vYs3glyzBJD+JGYTchiLFpt9hIICMLyg9WMTwebHO
ZCR4G1BOsNp+EHi2kqgzK/7Z6pngJsFE3oUa91AexZD3czqpSueNUT80pDF3oq0Q11ejkKE/znAz
cjfNgLu7k1edJqMZ7U9giRwcbabVzVE61vUBjFg/XJI43DSRbDXHv7YhoeQ7pTGx2DWt3rYXHYHp
HTawkXtZL1t/vixAbXxqhtw3jugRGpw8PG9cKI4LdZQn1WVV6cPOrVBihh5lRBcZBkL+I2764p1R
TlYRBYHmeJelRlW5U06BLQbx6qTdgyku0rvUHux+N4P3rL6lmvFExAXYpz5Y7O/GCGn4akJ3S4vI
MYdQ2R53HL3KPoioyydSopxZ/waJSr9EowYv2e6SH33Htdq4ck5F5OD5c0J9oAZ5RzB4VR80Mftk
HuX+6G301Io/lmZtEJeaVRetXZpj6E7oVJuZMmojSdVhPUpcncBfalf9Al+ONx8KXZ8e8FAFCODd
YIxhCDgLqPOedIHRrDPvNi9SJ4JOJMTNVI8I84rAWFLIAjQDIgZeklhpynBYIwWmLKcI8EBKH3MV
WJPcVdM+g42RRH1QJwoGB1RLEF+OLw9xOdq3ll7hmIeS2siIrvX8eanFUpFbD2VjVamzhUlrYNsC
sgSnylY6ZbiTzKzoDHkDBXMmDfZVWXKUwYrmxRfCWywHm3EcC2yYtrltQSY0+9r3oLvgrYDfuizs
UmWXX1U4lw6jnvbVZckUaWdofvwuD3Rthy+oujEMzT2BB8Sei/EJc34BrKYJgvzG7Gx1ucAvQbFd
Lcl3iCmu8YjeNgCqjsU6rESqjaE+GlyetO+hSLtS3MQC12nUZWkQh4OfBFsXUjtffZHWBNd7MSPx
ulPWDnaO83VWOMeYGJXTDuQbA8chtm8oocVFUbX2pnTSoyfN9lrPrGA/ycVCu60J7SAx7sVhjsYe
9AtemMEip3zjmMsd+2h38G2V7auxb3bj3MTFEfWvcyylD4IPo/IhcCvtVNSk/dCtqndjodSxy5v5
a4pMYGdXQXqR+ZW4qo3lg27kDRgo4K8kCFcQvJxumfdLKWkxlDk9jJm6CeYsoMS9Dxxi06eL2mmg
dJJNx8FoYmluoAL12lgdWfvyapsr3HmsU7r9NFCwYHJzvS+5ZX7QO3e8pipvjomzQAxbRHCcwFVt
F3LpmwgtNfwavB0sUV2vLroSds2WjAZh45+ygpjsG82/rxi33eZiYUm3cwYRI/LpbZ8Cer2whMEO
WuTF7RyQ1heWWRZ8bMu6S05LTeM77GaerLAKRHapVG31V5PfBd/mzhmeJMeurR9DPcFA4DG00jpj
FzdVfnT6zPX5xmXD3lXMR3BnnYuHcFVLpT4u+bjW5J3CPXdgjzAuZ0ueALmZrJy+nl2n0wgVcYUx
6fXCrjVmzi3XMIuQD4ntQFjsoczS6p5BVrmFdeaeZlfqXy1HkZgRJHx6IGNEvgdeYdxaVV8/KWnO
2xnoHN4Q/JUFEpqqNHH1qBXon+NUSFSxU6lMrlLR9EcTD29IEkDAOaIvMrpE3SXSLV/fskz5T27O
KLtrOoMlm7YLRs+iu4GrrLBbDIYWShcuiDnWsw0WKZGPeWFpBwESLiSbL79tzWBJ0XfZyXtdgYND
c9Mi38/E3uk4J9iLFSVJ912RrhEtPJ03K43zBinJHfjUNKzjSu2ncnJwA4NF0Uuaj5x2FlCBWY5O
CDX90QPIErmq1L9xGOwuJw490aCz4oXAokgJnUfrxvDbU4LBHMBBwldiAl7u/UHCeSHCYlP1fN1h
I8f8vT07QNyrIKmvPTPPbxR0AQbLrUDxjNVf4WZNgnw72wUtPEz2UZDExnGqaMsBwBtZ+cAijdUw
7vpOA3vBZHwcSeGNc+ODjUx2qzXTg1nIx6JQD72/ZqCONfzSbMmcTZfE3fUym8tJnxrr5Ojxe8r3
H9kYbFtDfPeUqIEnmFerCurQsjBuAcdcTWPyxRHQwjz0BLQexGOqNIccA9yajr88us1wgzQP8l+j
80C28jqrbPOqo00cJuChRicorkx3oCWWwtBGsxzW/RjVM4B/YxLjjiSp4seAh3DDyWzbLOT8lVrS
hbCcko2HRmRra95uTtz+GCRS5+8rN7Qz4hJwKahdFuDSSMYle2+X/o9+ADzYFsUnzXG0E+TsqHJL
Dlteyw04Jh9AVX0B+mQypdctEl9UF7lBqd5PdfGVJfiKVf2WFAY9ynx4bkOALygNQHlhq3EwNhRP
yTx+SLFV7hixzhG7/NWSJc02N3PSPlxMPYT7DLvEITIyh0EkerFvW0RjrEPpYUmnbzLu69ClzbAZ
WP9I2uuzre9l8YbvBKZm3EcWPeUIHGCwdzkEgT7sxPVEiXIADDOj64pBK0g31NLgoGrjetT0ZVNJ
jqg2BJhDPIAw8JssfwpSzC8cK/0NfQz8wLq9fMw7+H7+2HlXMHmnAyO7u2mO5QWLJ4SAwuk2Sznq
D6yJj9lsI3yjC7rz87mgqz76cD1EMD06TV9v3A7kTayBnQxs2Fsl+LCISAMymHrvSxO0TrRk2nHK
JZ5YBVqtrb1vZm7eOpV278w49mp/yPjyGyMMsvh9MmLQ5ZFAuwtn89ZT08GSyPLwIh1GydIKusva
L1ord2jA8AQICZ3TtU4zh5KDAeXpqCE73XS9+4h25zAKNn2zaZIDtrfexDGpB1GNqCrKDWjkSyyx
IdAMrlfiWrPoCBfAkk0UOhLvVlUl88FavBtRdvcjmXbX5jKSbNaQNzNwGL3MFiiE02DJXes67w0Y
cd9HS7VHrdWtdx67wDvV59opzxJjRzcl32n+JB6SpqruCdpatqIwrY8MLdpvOLhXmqUOm8sR4/KB
iAF935VgYku7+jpPeduwdTjiS1m570t2lptJR3tjmKUb6qU/XpTFJK6yzsWRSeTKbqgF8M6hbsqd
itE5NK34ODteuTYR4P63ijbGrNWR65ZA/VSiH3Jj1LbCbD+aqrCuAdnLd12vF5GTNHu7arqorMvs
gzeSk7vpShMTsGmX17SAKhCbww5Oi3WdNwQgmgOKIAigunucSMObiYMjexmDpb5BXqlzaxl38VBH
qM+Gm8DP2giq74+WItat2i0JnBwBwDkXN5TNQQZURW86bNEGPQBh4Vmd1iySxhJIAkSexFA3RUXc
W58adTgAD36ANneFgr7ZAcWbTz2emrBvfeoWI2gvCCl3yVoN7Is6zRCdqY7tSC4jgBjNnctTktfi
K9JXO4K/6ZchvTNoUoxzum28tN4xE7RBQ7giMxyOmehKdAks0Kvjfz1RSlDgKQICsGANJLcaTx1G
M/swErH8uWhKqFkF+0kcBQ1DDuZEXAT6tlrXw0bwnGZXNbp5peM/P2l5q7gRUyu9Gx04NqFr49bL
k6F+GHXo/vi1rZHQ0MTnGDclHiWwz6hlb8rJudUwXEeMTuDTjUaLOrOuFaIc36/w4E/yNtcnRhVz
4gTUD9zVWwope4pUDKZ1sDm77BgWvVdFzhkzk6I7wdJoPs6j3SwogESD+Y5ewr6gUeGEsYV2Fu5m
bR4Lo/PVPgb8gz2nlYpX82dYTs1YkBaTr8g7XXzxDbCZwTAR31P6EL0Si0aTidiL9Wu5IInGv0St
nR851nEJkIVtU47pP/o5s8F2BN2mwhV/pBCkZgPjryK3AP11bNMWQy+PWJbxSXS1k9roPzl2np5M
XIGffNF+lyBgvvCxIJS6/jSGvihJeG/dw3qrcpMDJj5oyRpNm+T6TQ/65LbUeu8ypWn/0WeexM7O
1nPD4SU5UprbOFAdk3eqaXsQGP5diwUi3+T/j7kzWZIUWbP0q/QLcIV5WDaGzeaT+RwbJNwjHBRQ
UAZlevr6rK50Vd9aXJHetUhuItIzMswA5R/O+c7MdPQGN8QJJxecg+z4kQnHnTT6Q25Yg5PMVVq9
ieyWXmPjSlzN9GYWtuddm62uFzPwsR8LTFN3PulMcaPG7NWSDrgJvVTeR1P01kWmqknGQmnMfeH0
p1y0+k0X+YAaST+1RCwdan9AazFWHd+wpUZuQfelbJri2bLd9RRqx3stRbC84H+vt5Mu8XMOmdgw
bMXLSo297U2Qi1Ezm6cip+HWtVyRZvZQlZwQNtEGs+9Qbj27B3W2Nh2g2dEWx5K962nM2YTmnYmF
11ipO/00p0Gh5/ecWySVshPOLFC5E8oym8zreO2872kMr8JWIaMay0aetSj6luhRVQswZKdh8ulG
VTx0QJMTCm9IUyJ4nieYn3Ts7ZdKO5rcFjbvmbDM6ckz/PAkOUPiKSt+s7JeY0eO4QYeTBf3HXzT
/dx6NOyRyvW2BuzzkK9UCQGbYjIsBhwkAj3HS+t5QyLXFpmfDoxhHzl9+ifAAf+QqsA9QZ//Gjqk
TIntz/nOkRIaZGEuuzLrxQEAmJzPkY9M2XI6eFTpMm4R/r6pXh0GDbOqsuq9FXnVoR5sm93rEL0D
vd5mxfQ4ceDez7OzN119GY1gAyDlsaP4mTLC1oZh+LU0KxzxubbPTG6nFlkHkOHZ42oVquo3zRRm
5J669bIJC/DUeWgditZMv/pwudlIC+tlzN1tIcW8QbWjJsS1ZoaFQdzIA4xLgv6+Y8k5Icxn6HWw
amgEceUTa0IrCnIQR3GJWXvqfJ89KzpAhk0rE/NHAQBCxXYzRNEJtJ9kiQ53JtqxxCrzfWNO1nh0
Z0qIh7wx+xKDXglEd82VLo8ANMOfbMjH6dToOd2sIfAvK2197CF9snZEhQx1cNZgSgkqK99hBYtE
IMSHRyI2s9ufXeV8lWQowa8UYI83iXbkJWdmtcz2CcJnogjsArr8ZhTlsVzh+sGyOLurC1lHe/0l
gSPWb2bkDvEwukSAQ9XqeY2y8KhihXv/QpButnHMIU8AtB5u8MNtkC9/lyG6c+z0zK3/VucktcLn
6BpwPCjzUrB8TbPB4EwBPV/T1qk3QQW6x+6eHdkDygjt36UsWhoV/1E2XDR3dp/7NTriqAawqiKD
IggvWD+gt1xTH2QIr3/q9Oo+l/5Xo8J9AXsuySO32JMUc21b42UAyVKa5d0UyovdK6hlADDe23w5
BmWWbnpLnGQPiNjvGiYtub40INlpkFizYYGgVK/kZjF1DVmDNxq47XPPgbM1Aayiiu0yegQKeTNL
bcqK5cMIkey6ra92GWyOCsC8308nmBLfwmqRdjPvNbfCIu0gRhNwQdzvnwqP+Z+LpC8SDHpSky/U
HmAnB9TRynrvi+g5U5m9t9PMfsvAhWKG8O8IrR+uujGK8wgNciMkZwvk1PK3kgp98JqHBtyOwi01
KncnImKB8KD1zPCkeGe43Sw/Vmm20euCW+q7ccSQJRSrfX4/9fQacanRGZ87prTw4BtiuzYLL8Nl
B+w5+1MYGOh3gds0+tGtRTD8rhwAbolXr5VxRibJtCImEmIe9kZX8AVknpUTmlfQFcWtBGy+Nam4
1bEc59eun651bjxaoX5jjE/eWWEdCD0oE2vKYf9QNODUD19yBXB1TINgZ+pCfVD8gNAxpzdKxHLX
d0waxya4BobBzM41u7vK6C/5mHmPAAQqZ5+tAzkbkQdIIpW85mKSi+VTl1GEzzM+tq22J/OdES5P
HBkX7sZKMYMdMpl2UEvd6tjiGABO7GTFNQvq2+fL7V8wUbishOWxDiU0c7gSTQsRZ8pckojNW8Sz
XWb6aOZFhZWmoNrsK2YScdeL9uBK/32wF3856zLN7VM0SPfVFOlfhs7jfRrMwYkoKs/dVKNptzv4
4breKhp6+qQgY5ZrTh+hCV5z5jC8Bo7WZLoN6qjmzuMaVdmO8Uxxv1bBeA3qTl+LqfV2PWpMPA/d
9yILffSxeXymnPdsFQ0DSJMuuwF2g8lo2ixx65tkMj5Uaji1Vbcw3m0Z6xdDX/oYheC6iEw48eQV
Hg/CKA9a9+Unq+V1HyCpSXKIMYnVw8aoxuaT83E+GfRIB8kbKzaWLCt42ofsYqejDTcqYsGg2ZI9
1FkG4ltY1inKiQeNCSWtEzku4rRGWu1G6XgkynGVyRya0o1cAv+1Zvz91uq62KkwbbddTuFrVZKi
I4SQ2FoMMQc+EGvECs6ITR4i6K+1TIqoD7lB8+nk8IZLbKd2d3lAdkutApZChqxqiFx2NtTbQswI
9h0IMYYY/YtHGOfnLFb93Lbz73aGyGJkqfeknWihAlqyl3kCnMwtdq1q4F7Q8+drUcHxiiM1gGdG
ZbHvURX+AVxcnZw8AHjA9P1uHfm3Ji40kEbReIJfU++0yLKf3l/zs6ob9Rv4+xrnzThfjF5/jwxA
n9Dc38E0OxuuSQUG65VisIl0fnU5pHcmy5CkGljVh5JeqfQHk/CVxg5UTBB9YyWzVbyB/VonhqaF
sy0Gb9lXvEvvbRykb4O43fJtqZJgyTVTsRCufcgknk8tPqBIQvmi7GF0EVkgmsq/xDxYW+H5+dHt
pxfINOZB+Z3/JGDG7O1hjf4QotG+25EyzoZXp/sG6NVGRr7DRIKhqYIIXHCP2PM5wGr1ZfjZ/BSU
BIlmqSFe2Sx4u3xsuB5NM9ycehbjUduPV6G7a5SSYsQL0P3p7BaTRt4uqHuxIzg45o+UR2EiKVXe
vJUcXu0hqQtVBaApatx9Po5EZSp0/uCsy9fWh2MPaXX8QCe87sdobhJ4MOReq1zeBW0+XkqrK69L
1T7bo5/vYbwXGy8o/K3vwOcwKPB+1Y4sHrja0zX0b2A1sLZ8NjscX0cWOe7GbGwjuO9CT2zbTjAA
YxMVq2akQSd5koAdlNJ0Ho7dfPulpl3uVFXH7eiJIfFFBcMLT0KXuEVOs9Eg5o/l4nZzgvuu/yag
LCR+tUv9e3TGM3MaZaiv2TGq99qOxD2vqFsqWE62aWvbBNuAwbyqsXGzJJIKOjGE1pJxjaeKox4Z
mbLOy7beMg1w9/BSx5BDSX9yjW1qUyt5Vm8co9Jv9CYIhfgcbbA8Z6PNUOhP7E5kAkuj3FVz6z+p
cl54oIKWKWQACYrPLY9Tm/lnHzPhvlyboOZJCjXkNSuDaCcMaASgCyQIYFY+bfvGRmO5Wr1bJ6YR
8a6S4fBKsGp5NH1t3Hmg5HcFOWTAoIUOd47tBJtZ9gFv0+VrgVMPfHuAA8vU86LUNMfOtDh7j8wd
QDn9srHUgqdocteYBo0U5bRpjmVFHRWuHu1Gysa0Vtp67vnSN6U0ggdmye42AD+7Y/UpDrDxSBmD
NINcLjW2PMFBojv5PocFBBjucrxuzc1VOSmXUzKAYu6t61GmVfZog8He+eDeLZC1B5Z0DBjr1KFE
zPSBaY2fzBREG7pqpqJjRLyTUYWbwirGD9XV+g7kvHkiKnfeM1AwNjbtUxIZZXkQET3cWpf0cOga
gSCm4RNKqHXjBqO4sDnI71CUB0mVjst7n5vNHrB6fxuhhs1HMPqkzHr6m7oKS7vwm48CFKHFtnd4
CNVq3dNeej8FPtFNLXwvCS0xHNBdcBP6OvytrWbhyNZvxRSg3AxznzBT7oR9lRIkM7nhSxXinApC
+elIYOjLMsu9WPw/LLLqZKLNizFeEIa6NG5Md4QszMhfXK++rZnacN+Fjf7QYAx3LYvhc2VTFuM7
a0HlDMULKPOIjWrF1ExWjvyxinCOm4om9oYjPPaFSdHhESNAa2LVO/QfzqYMIeVS7nR48Na1eK0Y
k6xJa8mMNtNvD9aQLo8QbR14gvkwtnyIot+6igH1FjAOy49VoacFUlvXRw306Nc89JIxDgIcsYX2
c0ck8VpQvsopx746rhepV1QRM1r9LbXTh3R1fxz6PqBKhCf0IGRLHwqH+8lj8HM0VT+8kSHEh7TX
aVi3NGQCHpq7Ei1COoKZ+GDK+5+CIL/sEOnQy/ZTCEpo0zUpdgsmWrC+xmY6a8fJz0OYzahz+4jB
U1s6x5D7qNmQCiZjlcGPvHH2f0wzW16bHHCVoz3rZKXWbV8N5+gosOXpuDUK82NAFJduB+x8vzFH
MURvMvuhdgPzKXdkuoWXXTbnxS+zZMjUeo38CTIxyrAZ6ifxJTwWfW9DdawCDtieTbwjJh4Wp9f5
YeYW/fC7NP8u3UlhOma1yfL/dx7k30tgMYtesrx4DDwAYb3j8+q2M21wJupbhI0xn6YuRGJNIlu7
t5fJPmdlGb2SIEK4E9k23mdtqfAxH2Q/nVWu3NPYrO6ZzBg6olwGX46sGdLKzDvMgO9p50c93E2c
MPDOc1ef7bazD4RM+Htif1lSEOlhcHka/x2qlLmhmJjAClYEilltMLyAtjIezXKu9p2dAbMjOnio
WbIH67HPsyFZ+e6gohn1zTd5GwXNfeEcrMYYGa6ieeYH+PmGQ/CY4RmWjPGq6NyFmMu7aiI2xKXU
ehdFGiqWKYF8qIHsMolfoD775dJlh9lqasGTHQGeUZjK0iBMIDYy9WRyuQ8Fk5M9Jldpx4qtrrNd
S8Nx4Vv35RugfKoqwo3zE31NcOgqrmPr2+OBOh22ohnaXDZ/8cniykZEzYh3Vtw2JovOvauLBzMX
y7aqwzFJs7DaupDPmHHn6jkMIypcgO0WivdWhk9kOSM8ZwJmnPvA6kYGrp7zrMmy2tuSlLs4BQy4
0eCXX/q0YEwauG6+Yww5J01Px8ZZkymyVGURrQ/oA3jQoSIuMXq+lSlF0LY7JUxSr4xlmF9HETgj
jY0HeTIMWnEi/Lha9g5LRDbjwJ9PaKHnMZZyIcMKXs7zOLJZy1ubIXVncUQl4cpLTXHY9InZN7js
y5alSGY3x6Z2oWCT6hpa11Hb+suoO0GOlx8sCZ1hcCsCh8CLl8kRD42gHurLZt0abA1QLxkji/Iu
re1ps7QDkcntqPJtsSLoKmyWBfPcr1cDSfcBWug8xF6V8e2PC944UZv2vi0W/2jTOE27ygFWRUoG
gFVAZGQ1gPYqGRsMGT26Fvf9iFTAbEW678uBz1Wa1Z0VDO/lNHmfkAD8PF6gGu16A5ospcp6ziOZ
mfBFQbAlhZ4FqvaoHngSmJpkzmp/rNZSAH91IMkyWOO2R84/eeK+paOhE+VdwtBjDNotqxQYmEhc
lk3vO1dfyj6p+SxvQepXO7JxaHMw/sJ5tJYnaa75bp2cP1Lgj8wbcIZsLPsEG2S+09ydqPufYSKn
hxmidOw6qLEUoPB26L6D2aQbUPLZ8xfxqih2nwpg9lsAzvpquyG7+rz0A6pB2Rpiv2bVtJxoeFlV
EPjpzyeZsUXa0gcw4YtHGJCIBv3RRYPR1RQFh2j2EChVeYd0pQI8bCWiDdLpCqiJ3yF4M3CPmpip
6XWeuqV8/+fvyBzC78HqiW1/zUjAHR9d1NSQRGfKTeaHbYV+yDZL/mhj7JGhGpW4KRdJAuq2bLP8
vxaJxpwZaTqiYVolY/MjTsb50RJt0ZwWj+cRGwn2hr25cCrHunfb+RfPttN+GfmMMsgPDIXRujQI
EzdkPr8aPCz9vcF6aMbdXCvvrMaekw72mZ+e/6knwXwSuIdeUxEkwdyixhjNCujlxvKKehTYLRC4
HgUMivFqFWVL5Vmn4UC6w02MZM7+WO9lpnLEazd53ra2QlRkMjA6LgHRCvpIQIzTPsDN1QB2jSBn
lwY9Q31qw+el1Q58DciTTGbQoZy5bVf7NhnPapTmvW+C9e+yyzR43ndDQc7Mw5qJnHMMTtEsGgJ+
HcBSVZI1iRr0tlvxjhEg49j35Jab19znDYlCLJ9ICBmhk6ugzb4tUJ8vdJN3A1sVFkEa0sy26wDW
40gd+r2DofhDCTu69kTX3AsosUlK2fKCvbo8uh4V7hiu5BP3s9gYZGDRmojqr5pdAiBbYUEQJBaH
xXZmmUcxqmWHGsD9PWmv/GqobF+1FLTovX3L7Mlq1iPsxVb3ayJQ8DEd0+oBZ2tGybcU57Kwp3uQ
rDc65jC/Z1O9U2loaWDvPB4xy8/60Grjmjfl42qQohsHVtEe6XdWJrfwAN9sy/oYJMNh4c7tZRyY
CM+L6zwMqcH5uFhMhoruA+8BbphRhi8TYMfEIBrsZZkm/41lt72l6XRRpATqIKgqf2mcDVBdqVwG
hYs44eTsL/YQomGyfXESwmju5EzjLproWhKaw+4ABVo4D90nE9rfFc7sc1tW5aXiyf7MZf4UUtld
LNP96NMMp7hLjbfp11vKNuj1eJqRx/miCZJ1pUgz9W16HamzXxVWEiHR3hG5Yl8KgMyb3Ix6MzGI
R/mnXfr/yQn40kj++VfC2X961P4bf3Ynvrumb36Gf/tT+7/N/W/5t/+fP/QvKLX/X9hp/9Yn+Nzo
If9f//unE9+//5We9t9mwfAfcEpYQhGCQyCaayNm/j/581hYsHliGQSShbfiv9B/9j8sO7h5cT0H
twPgrP/ytrAi+EeE0+9mJsf98Z/Itf/hE/z3vkHzXz0ccFuiG9iHAgczLrtr86bz/7+01oQuARka
WW4I35I2XSCLPQ+rPoMXNxj0pz27VB+jQWLeJXfMtWw3Dl062zYUMeresVbfvfhS3/xbCjvghlfJ
YhSI0vP13nULHT5BeI0IICHyIUN/57rdeKkLs4IZiJqnO6zSL/al52aAuCdlITOyagiAifDdaXz2
VwJmoI7WtdNT99qrhvRJ5N1v+h9AqHEl7YyMyTk1sqda9+ucsAtZ/F/sLQDubtDw2xm87ZmlGKGd
6TI/4J+YSUtba7J8t1Mny+EVya0fbFrbhRoE63StHliqVwAU6jYsnk0CnsurLVYlv0gsCZ5omXzz
ydMgOE5o4Ps5cWZGAYltzXLcyVG1zaEau5EMMZ59r2cWSvWfMNipqy/JwUR0FduKFUIGrG/JxlOM
0d3YDJ2dOICng+UOB4BXrMkgMfwjMIYcnd1bIYo4gfhxaZZPb4iM9TTNZHb9dRAbQnylQ+rF74rj
sE3QFE4tTNnVilLYikvd28RItVb5pNhXdL9uoWn9vfAN0k4cX00GIsHbZoeom0EfLN2s/V8iCCzy
NIlvpcGK+3FyDFaDRIVW2S2YogZvhYQIgnsy+GuzHoqMS/IzmxVNtagRdO3Sxmq4bK2kLscybSmG
tfWEvYF5PfgwbM3DmBoz2wb+soIvQlQIZPj5Dp1ZpcfGuR+jOlo/DB2BiiYKl3im9DgSEd7/cmer
T4liy+f2rUXE1TwGLbvSKmr3ay9ecMmC3SfR/i1TJXRnUKtkFQYf7uKrP1ZDZOXGGMcP3JyKot7F
ac+N+5SXWDlcf87Id5xgJtGeGh1vM/L9Ymr06hGjbOC8O0S068/WRj9+RgJO9WrS+pkJaUSUwYjL
XB0mAYpwb75RKolFpuxi7+cWza4Y1/UpNQZFJZgZWDlyczbjAH1MiMubEVnvlfx1Zgsk+SZiY/rZ
AucrjpEnMLYyg5yEeV8yUDMfJyNKWRNloW90hA8IQXYqpJxFXwSUInMviG5fvzAf40vaegiU7fuy
iJr1obJVab8Haag/y2qxWUkYpPc0w4KHvImqcccTln7yo4R5KHQ09Op2W9767ay9Q/DLXgjNCARi
0+zG4WqolRQr2uuc5CQWMiUP7lBCOf4Q49KPX4uMoulP6Pas900ix72DoapJ3LWLauyfzjTLBnUu
gd4nH9R3sc1NMkBIKXIAZz4g7G6Gw2r08gpOEr3igLKVgrGj99+sS19smD505tYcA3e+jYhkudFo
aD6NMW/zpCgdReevOTruVcozA5hPIJyM+FLjCQvEnERlGR6CmpjcHRBDY+s2svVRyA4NoZIhQgo7
0lW76bRRXMqFngzLQF8653Qd5HoYrMZlJ502sNdNlYX21p4a+TEim+7jBZzCmSTa8bFZpFElTsG4
L/aUW2HJdbz6QxMl+DdtXPbiPhlnoxbTn4bR6zZrJv9KNfyxph5p44yHmazxoa0YcY2xm+hr9xID
0DY115GkpJbzk7+IEcZrYDZHmkFrDzt82gpyFYieMPr+c6YXYi8pDfENItN4r4mEfBj4M5PSR1BY
Lc5y9eob0Ale7b5N9XKhw5YvWSHhntcodU9p0P/4pj90NLKsIoguVp9qjZrXIpgwcpiDZf+MZIOr
uPN8xA1LGFDZigA7cThYLzRXa0hO+UhC5oByI6hsn/kx0noSeWafkYu84WL9LtikKGjfXH+a1/2a
Wm2cI6UqGIjY5WUYZUC9bqftQx4ZAULrNCy3ltmRfkXdPv/V3fiKFgGtQEC6zIdbm+0LJwDjY8s1
KNalRMWiw9D9E8KTR6rINDn06ixxCNK4w0uQ/mK7t1qXqhmm7agrwg1DeyoegrYInvia56Mvo/JX
z3CVPQ5iObayfKi4zky3I5IQANIGe6i9IcPYUgdl+937xMs+o9ez/ZZy03WvlRFSRlpB/lGbwXiX
jaGxN1PLfSFptPvsSK/bWUAHGGgF4qpcpydjj0XFGBinJSTNKXfUCyOZ9n5ijJs+LEhz8Pot1sZR
chpZ/HvLecBVxq8HBrKDTZecdjizl9o8OZPpvXaW+HJb4qLRel5KIhAZk07egGROudz1pksmOhvq
JQQiv64rEsKx22BSyEFOsNcYRXoZGnZjnh66J13p5hytt1LAUbb8FGkfnOAmGleWtmUy1E3zYBLg
kNCpZZ+RGPGVEWe7bU3P+KlWmyVN1Bag3JXRIHw0m7Y8qqWZ4+WGusIhP2Y7wyzEpVr1TyaKhygQ
x7pt08/UstEklv2zy1KdPVjnvtMDM54S6Air4a6zWn0sCDuHwtNI8yctyaUgXuLsdoy6KPDzN8Mw
MYtmPTNr6R6jjPZ77ftTGxlmjOGOg8W5TRnbuSPlJFqn9GWOGm/Hm++P7aQCOwZghVhJvY/Kojkr
mpW67tALjH3lsfS0OzQ8rWJvqcXAcMudzxQ5IcT+NrpIxJh7yazujTLI8H+1TTdmcLsWK0KXU7fX
sgKPGKuKuS66UTZ+rMWH96qqTbRqvogIAw6bXiYjs3bFEizrCG4LPaq1A53YLK/Wak7BJ+aO8Stn
w6YS1ujLQRSakfXg0zMo64dGVaAJ04b8W/LOvw+1/16xwv+UXc753CAxE4EpNzrts/bsqJHcigGP
zWiKlS2vl3PA0ODGdWC2d9VslBvPF2oXRANSD/bgF8Sb4QePhrFsCyaYe3LG9C2hnVVwQ635Nlej
MI6Vuh3b2soCf6MtoYddgP3qe84NjR2BXeLw4BIQvc861X57yGu2jeiWDfmu1S+ER6TsDqbPoM4f
b5mXBDXtCrRlWwSzapsq9WBjaqPLChlPuXmTJUZbISHuLFdeECvy98mKAXHOygKVXc9OErl1WVIw
OFG91PsGubva+AaTf8Oaxm1aGobNzMWu2hgalzvG/pRNu3m19bZHdHpx0rDbIGlRdPgZ1kkwDKhM
0eV/hrAIPhZjdD/mNB+uM64U9oUBq7TRXML3sOuHA/rxegdm4c9KXNuhLboqyQozvFNWLe8aWvxd
EK7VHznZzl6XrnnIywkRQ6Q7TkpHPnSjyb7ALzSOvF5cxwl1YY/ODS6jlK9ACNcTNl/rnSyh10rA
t1iZcO0bBLR/bQ8u5lwFfxvuBjaLSJYAjxgxaUiEgZbjlTqh520qMDu36Mo2ft+Gj3YNKa9Yg+yu
i9A5xqj+eNma6V3Z9H8FG1vYZAJblOe67bXjajqnvieZvqcvfmd6ayRNbaLNaar8C96Gj82RpAQG
Blb52nt1tXfJ37gHue/+mpq6eukLCbWCVgS7mTEbwX6YFfVpgFT/wZ1QI1UMbxq0gQOZgDUrdsQF
JnyQQM/EPXmF/VMLghKrlQIj7mcz2E6BtLsN6juY517Jqtsup0pvbRIugIyuVA11V1M0GLZ77BzZ
FdtahlAn2qxLDebLa6E2KRFQe5RA9qss8jLi5lRD0oRoVDELkq5hYBv8YZBXfdmtngjnxVeI17b7
hfLcTlbZM+TvChNnD1Re9RtXPLnQdS9unjLWbMvqmtsMKlTSGl07PskqYC3EBoT04bR/ZKfk3sOq
6vaWWUZwPCT6C8v27gfT4t4G+cGUEzIHSNdUTDGjXSwRFXrcE5JTVAuV2XEnOgyQg2QeCl3etUSB
bbSS/caaJyisnQF1Nswl8WCuXVXM4vP1FhwVmHcN9zZxaIvd8ZEWWF5MZh1aQe7Y6R4JQ/lCXA7H
Fhm4KNuRwwWHHMDjtTXM5dA2pVucxo5AjRv4rX+dFAQppCmztVl6/BkbHVg54Q5YaOd3tPR3OBBu
43qjrBiaVOZNUF47rO0q79EhqnEP8Nf/9hDPOHFVIggKOYeP7lIWl1mu2VfQoyw9ZuxBgi36S3TO
4FjYYyw+h1YpWKyJiP0ywEt2rmev8YjMdEgxwnesy08DQjcrF797yeaeR7GhcIzzwDN/3HCQW+LI
i6PBKfeeaU98jbdEdlJ1xw+GKPWDdjmfLL9jKeYwNo67ITce9Kqzh5Aj3t0Qjxi9A5S8lbATvMuF
BuEBr2Wa5EXgbQsvb3Dowi27F+jz7hEHTL8tasrt0vruN05K0WzqAh8J8/K0e6g4FI9d2roX3M/1
Sx1G9WcQQk3Bd4dEOJ7VoK6KvKkdcXbVeTEH8xebr35bF6l/NIcO+Q3vn/SPq9jmWDKdnkOnm57M
lX15jFseQs9sexnPJjoBjccLWz6jcU7z6LUcG0YC+KIOBKfod7cMux13hPrlMc86YmUov5c6KC4t
erXT0DfTnpgNFn9mTSigH65LgkX9Pbes9NiRVvW8MMD7Sy5NtVkiR5/bhttRm0P67WVoLAcPoRjS
zhJj52TfdIbk8Ua0TE+5HVXcZHP/u4lU9CRSM93ZbFy3vhUePd/UZJeR1VvDjkBGzlcA8wjlRAjB
4NcwtPLOVh1d96TFJZd4lGneSmLguJMN2ztUaZ1yiCCRBD6M4u2Xl6by7BP2dykwoG1bp0ExSOUS
zxa5h5FTCH/HGY7Tmm2H2E9VKk5AzqqNpYXXUdZ21Zu74hncZCsv6aBGqhRIGkPOcNT6UWb373Ub
4DnzCaSmitcZmCaLMSL/xeRHT1nmQ+RDELeyUqpzOmxGKFTWZAjEM67GA7wKvC7DjdCWBN08/m67
xv3Qcz+9KmuVHipHz2MI2lrhG5Gw7sgtNUdHxLEqOi8rgt4vVBBRhHKVQn+KJPtY1y3beUfkhez3
1Mt/qn4MbsLB6XGsXWJTx5b1bFiMn2gjzf48o8UuHhrLY6gUUu2jWK8WhCJL+jW0vrG8oPOGV0qc
EmKLdsreja5Wp5K69pHpR7pHD+sbm8nOTO/oeG3JRLnLlsOEzIzMGoyUsD5hZhFjnS1EzBZklZ8M
z23qeIJgeKl1bbLqYQxX7glrdXZR2odMb1vvj5+Z7T4tG0bkFbq2bhNQUW2mAC8NKTnmX39dmIQ0
pr2do0AS30KiXbmjR12ZqUsK+aPyp5HHIrSXC9MdJv0Gcltm6S5VSu2NWDYWE1sMJv72de5cAVB1
qBl9RTezlxSEFw6Wd+pzNHk68J9Fqsl20ZPxbd4W9JCnmAeszvycF8KFQjiTn6cwjszSNu8NtJRP
hDfXe3tygCZ2dXCnDXd+ZhFbEqLn0I0Zsvz0Oe5ZQWU4bbpeSp5lyyGKFNXCVnar2vJuLQisD6Ns
u7JnvGsHstPjCMAmfotCiJ2HJvLqN1CgoUlVEQFpLmIK+q7q0TdEiVY3bTyTjVzKeLC05OJQEAAl
OOk1X81rV0Ujw7d2WKozI48sTEph52hGZ+3pmCLCcJ471TfZo5EqTfPGnTVJ7LDEovt/Xbnq+ktn
svB2pde1Q5UA21Ei7nxgBm8i5Pg46LLMC01qA77ZDzS3YWdyF+KJYic75jqC1V7n2b4qgtJ77OnI
3SP+tnLYFPgcWFVHU4Rs2B6XdRuagv9rPuAU92YV/kyIZqNfmEVTr4rBRY7LtmFz1F1IjwoeaR/c
4rWMJh/dwFIIMmqxt4c7zCJpeJfS3KZPHsnfza6idZiOK+CaYrcOOG8T8R/sncly3EqapV8lLdcF
GRxwOIBFbmLmPIsUNzBSJDEPjhl4nVr1op8iX6w/6A4pMlVS32WZ5d1Sl8GIABzu/znnO2HuvBQc
mNHOPUzjpeDpTCdzkSf9GnmzVuOqSmTobybHCsQW7yk/721GUVdRjsX8kBAd6ra8dotENuN8C7u+
PZFD1Ma7AQtHd60Ht6cmMLXyYG9yNzlnfQNc4qRO00kenDSAHc6QKHdPslKKbm+PM2PJ1Yz9I7g2
8Gn4m8YwwUh4vNFwz7hw6o9Cv8nby4nWc5AOXhpN+4RaI2OXRmaRH9rGMozLJK78HJHSBueppsYq
D5DYVHCamUs5RM1ZyrxT8PZZdoukwztcJ1Stpi5HxUtwTLzujElvXP9X4wJzMEc3WE1zQ31iSEzp
CLuqu/Sw9tWFM2kqdckqp4Q0U+l9HsBtYnXHEnjKYCt5LE0Cd5jIp36D6AK0eVRoQBmWDr8rXUI2
3DFsAKHN9a57HZTfLGGIX3HZN2vUoPMwaa6s0v3M7HJg4hlW10yWY/wPkJ9Qe9gGTtUendqtt2Km
Sh2DjNiYpddeZ3Fe7LjOHtDgh41waDwlhdMf6BGuvxRO2x0xHiZW1jQ0a3NwHqlnpE6AwLXYZVIC
+2uLFx2Md6OXt9u+9h64CBv6v0kUW20L80KBIHJw/27ZiMGuiwp/pU2y23NKpWbE8rqOsui+ntmE
EFdxV4nGDTG0Rr3DnJMTAKJtKhob40CTMcdjya6saH2SP8O+sV21bZGd15VD7jvIzQndEyGSYbm4
pKYXQ5FMJbxAjBLsnuvJP3KansBwjBzMtIVI4ySlv8U7ET81KN87MgPc/Ck4atCf+BnNsxnf0YGa
gxO04/CQUNW4lUY07bSVXVMT+RTjakZsZNm/Cr1A7HszTI/UIJsjIl/WbZuq6m3yVHTecFirVyyO
2WU2L7giTcbRq8ruTHSd/iJN0a7NxsqO2PuT6kQuDh8HaXKeciglzbnPTsJYj29eQfSaaltudhWD
WUK6Vs9R0p/280jzWN+G9z3leBtOIe5XO0jcZzOPmWXy6T64DXuRvonim2kK45UYRX8uBHWeNdoR
nPGq2NJuzgwKsxymsbDecZVIQpbRvaKRI9m3QpssbBpiwWT54bXRqerQqPhVpgUsFj1d2EwaaX53
70QRVRuRGizfOsbp0PX9yh+DN9mTBBdR7j2XjkculKm5tvKXqbIVw2dZITI691jFkpVwpdhEmJA2
RquDk96tq0vgSk9s9Y01XEJmIdyMWJrS8JIksrdRgjnthlzAFfuy55wbeQUxYWl0TS4zdJ0VG5dh
R/CjeJjLtC62mRTttoorfZO22CZxPY3Z9VxOV+Aj8QmMHdqpMVRHeRcapBKBrpYBZgJ4CmJd2OlN
EuXYaQiz1pvAoKM6jZrqqU/Nazwm11M73U14CRXdsCvZlg+GW5cnSa4OsMLCg065rhJ7wEU1zmdx
Nx0HYz9vaekKVhI31T4QRXvSw7k4ywtvPBYOc6CB/e6RtgzOQxU3o4gdsSeOHlJZ0e5C7YlX7bds
8WgLWWbDFBEprboj1yZHWqNrEe5Jj13tAq0Z4ZxkSz9I69N2q9mDJdLf96htm7AX46bHEbe2GvXA
utp/6arhWGZ9gB2h7teEGVS/7TQ+NZiezQH4xvGUUdbiRFXG2DG3oXAEghBYaxF/h7KUyg196E7O
yUpiCWLqE20E98uAqVHFJzadmee24rKtyEAffDufNnOf3VfUdXO9BeKOZr4cEXDKN+hOxbEb0dgz
5aBvtFPc1aF6CGuuTAoEx01G/nAFzPk+x2O05staTnIJaaCYokCU+MaLt5xs7+nL/lqqSG/SXHF0
kyrfsz/It31cOKeSttgXPxgNkrT4larBLYmDl3dVylc6duhg2ErZD+qssY4VxEtmLzq8p1mD/eDY
Nbt4yVTDnNfrOFL5lx5hcVsb08inm3vrKkGF40CZOFcUfQ77NjaWAFpYjTPWz/CFAyr7DwvT9piy
QLIYVlzHLO3HA0Nh8O7FKZkI/VnUOFfckIl2EozclJ4uDq7ACk9Q1qDtPHQUy323xz8Zc1xuW7lB
OZyGbTHgY81Vd8zU8GJsI4zq4EeupiTBqpLFxaucSXpYlOYyso2jO0ly4XRIsvSWRNaiXjicDdZW
MXxdhsZvRssOG/tYeWdNZkxQNPWYpSApbfIMLsts2h1vVxiDPKsXgALYBOdxZLZ8RIVVKdfGkDWQ
MsYRq6df6h38BL3JxfgcWYY/bzrc2ck2gGphbzoiZWTHsIaV+wG32fGY1O09TrbqpJxUs469qLpC
8MYvRQcbG3aGa/jEwCzZC6OKkQZbaiPdcwASZ5bdZndzkEw7wgdcrjp+8XBMbRhTXYnCv2qN1GMh
CkaQAtQQbxJI+hshCY0NdHuvMJTjN6kH/CZMnSFEVN7XOAGVmqNQUN9I5xwJO0781UqTgrfXFk6Z
VY3lb5soCnQcxDX2uLl10SPHMhKSza6PO+ZEI70wLZUQCM91NdC8arH6JJnV76ppmnYRnZ6HQtLs
a8IHfzMR2xjEm9NJ3AjjglVa7aeJRzLbVoP0tIqOmUoYG131ztXPUWUf5XuHjQyWbYVL0ARD634g
o+sc37pdTLiDMDNyVsNx1gn03ukvlpLRPGtiEiBnaEoFDdP9wOsOBmdI3QBYA4FwqY/pEiX6MDmz
MH9B2HsPf/N4Gwobo6DtQ5gOyOQP5LXAm4akyot4ayOuutuyXwzwiC3BFwJUMPMhzzUzOA4/uhWh
cvpfsN8+sB2/vb7FVMWyaXBQLh6v94aIQdMCVCofvEZhUAwaMJQl+487/0pGrl3sPMP1qwfsFEl/
ZnaAV8y5YuYgtRPguU6N6JSSZtM/E23XOL8R6f9jw7n9RYXhggL9nwGzN6/Fa/iUvXPgLP/Hb3xZ
QwgwssrE6cFQ2XHg+f1hwTGE+8mx/G9fuk9Dk+3gzvndhiMU8G5TogMoOI+KEeufLhxhfbKF9LlM
FD0SwDb/Uv/me8iis1xiNPC4cN95YNNJ94F2COWG/pg8uFJQxTCM29ld59lZvS5lG7Lutd6Ic84N
fnGdL5fxvwCHv70qjn8QunwAqLnLX/Wd74fJ3xRrllh0SAUwIY9vNJvSk+++hh8AOn/4IlTdgeJ1
aA/zPrw1jUDrha13lYZSPuDcbW5TiGrT6uev8h4D+ttbWfxQIEB5GfMjGrMjT1d30rvKuyiDy2OF
8krC9N+G/mAezML9BYnzw5L77ftygQGzDoIrtqwPjqk0EYM7d+6VSIU+YY4Bq0I4p01HuOjn7+tH
n953L2R/oG+qwrc6VLurIavZiWMwW5m0af+i5OJHV98CXcZVxokRf9r760CFTZ8Dib3KA8+/5h+h
YY90LJHLAbg9AafK1lJBA/j5W/vW0fXx8mMeIXzuSIXL7cPLgrgjTZV5V01u15tB1hFbScIZmwC3
/G4u/fSmq/1gW9CuidG4Ubsk0OEJO9PiYCRDx24CHQTP+CxPkCY89mWZCDYZaPpfUYd/+AEx/bM9
G9AxzOX3H9A0danpG+qK+AXblBQq5DrLlbPO3CZ+s2wYCBEg3sPPP58ffPWeaWIltU0agJ2PH880
R01UjtYVB47qBO042sSeOfyiA+cH942HNVH4tPew9vgfWLa1UfeYt80rP6f6wo2xmS5fwdcEXMed
jXfg+OfvCTni39Ycl5JjKNjcOJ5rf1zpqihMakZzp+PcI2DUjjM8+ImXlce1BzOEt+inAAxE4nZ4
O0SXbJk495zetC26w2Sa+g2vIuC/OafrnuY1CTxpKPBxM7htYOgkdRScMvbz/M1QknpZx7OvrhFP
YItScRtczknB7hDAPHkD34+rO1fl1R04RfIF/ajrt6jH/gbpx2O07xh2gx47j0gBFtyW+xFLH+wY
i5hWiyy19nIJbJJIaLsNzU4QF4njxtooS83bptVYrrmBx9PQGOyrihZ7a1OUcfrkwOFcfEpzIgDl
K6Ir2rbvApRZbzUZvn1d29oed+h+RHVqUedXicEdiRmxskkVDvgW4Os5wyMH7glkmy5Mc4VWi/9X
NxUG9nKK+SeMxttXGRUa5r1oja+40Me3OknkkQcYMdk4gwPgwquN6IbP0T+yMD4AM5hzX66548IT
pZGzjkoiY1D0mRftwqINjnCqDIDfoICWGNUiHaKAl0O0L0rRlxvUl/TNCzlArkJDWPAHiH6Up2Tc
bA6ArGh4uUmcQVttauMVvQFfSM0ScfAVRZnHQScHb4dX03osOJiORKvGGSIRDCOKGbxomWYxH7+x
CUVdhnmoz8ucV1gnqZvdFvQANHCrDO+OZwwZlhHtmxmPGr54xtCdel7GRA4Wen05941zssTvniIG
9/jykqgQe1WP6UPBDDthIuosnQywFk9jr+nTrdUTkVtHczUwKGXIVAFs8ocUmgOVFgTn0f0rpQwD
OX6xUzkqLJ5i0ZPFBgPfcIydh+oZWdftV83klOdCyRZFLAU/BMcssofVnLjA5qY5Db86/Uj1rCwq
lNawqKevmHJZ8siFsiseF+Ne1SGZzxFACfJDXjCvSz0Qj0G2Dc7LtLOyM3p0lsmYA8Nu46XecNPG
aXuKAmW/mVyh02XqiOGEKNdwXiY2rrKisya5SeHIaGKLRONXeUdAHZ6mn7b7InMAyeAywtWZOHNG
glsyH2NWWHO0xaNfjqQYO/Oa2GHBLWbWSxdcP1jBhhNl3xF2Gz227Wbkvg0eKFbiQJ7aGQ2UtXWj
HdoOpUL822Qafuw2sLvxK3F2eYfFsnkcOBneuAjz6Rpmy6TWltHZT4Oesjvp5s5Vas/xsz/C29rE
0m9qUvOkFUpqx/Ijn0DIuR659fYY1sqjLsceT9hUVs+xNfAFIf3kz6YZhF/4C9DTOHCgpxWze9xb
uWZSCZHs0c9sokFTX5PsrCAhkGaeu+lLUJBs2lp8tiHmIXyEG9cwzbMsNevHWM4Dg6oxT14nvoaE
kUzR3worWVLSRvDFK7wFzoBw9Vg1Qn4ebRh8q9RPiosEkwxULj+lQN0pQZSsLcmDEdUvGaEROxY+
psKNvwQGUVirsSKsTkbgKNxuc6QYQs/1wIQfGBduCruibTd0nTvIv/2tSZ1RvxpN3DZNAn95aihp
YpRVkWhrR43ODOVo+CwYxl9hz8xS9LUG+scsujTe4+PEzwtePzrD8Mqxx0UEoC+46WVG30kRegCo
oVQgxcTiDfsFDEzsxliEYfExtLfqgeBnZFnDJfDm7GooCfitY8cQpxRUOTiV+9Y2t51jAZ0ajcU2
3mRFOvAx9dlVynXvoVuSLscoKJFqhtxA6WzD+U6EsiADmRCthj3iemcjK3n1CDq8pEVLWjGeSWre
BCuQLgug40imTh6ferC6m5XFcgxBoBocZBGktnqwbxy4wuzCmQqft/BHGXgZdpRvQFf51rHhY3c6
i+XQmDuHYtVnp7KwmyOtFcF2uSnGlet7FdeDP+vlWRfWrJoWUEJvmONsCzDIOhF27L4VZefLLdZG
bI7EeUCUxUTCVpnEfTP0QZ8dHFAaJ0aRgOkz7VB9qZ1sOpUVusXKnIn2rDtmdy99ajQMoAMfhsY4
ze22TMz4sUPQuzQZ174akSNe2Y2TFR+LmG++qiOyQV1ACpXICOCPraE9eVUByYRnU1rMxD97cQNj
adJwa6qpCeODxs/TogPGqQm6twR1bUT1NBLah6bF1Dsj70aviv3ijAk4RIauKQE/RzrJekTpoNYL
ABi51KxKja3yavc8a8bQxQ9PnGU72Sj5a9PHvLftK2ii6z6X+j5JWpdai9bP7wMSgAzR4RO3J4HP
1bOh+pXnJNXsXFhSaSgNOsfNv5J2FKhNOdIBYcO5eRqXOREMALz+UOAQItZ+iI6PTtjSTYRMhHV/
lDltQKSfsf7YCiz41kxkhFms6wiVN+aI5AbLIfhqj5KCzQFe5SoKam4dUfMc2rHzyILtRCEuJnA/
re2160OmWEvMGiQ9c5u0vhMP2GjSflY5zKqyF0h6FsIA9XYwogYAFOHWTYOOcZbtpHKxvYZ6neAS
p4+sDhp9Zloj8+ZGDB76Q1PyoFKZNyWHOCiUcWpi7ImOR54E/pbhfDIe5cQ67102Zkf4SvN+Q/Sr
fmBWlmOIp7QiWDup62GnBXAL2hh7rH+bY4YvqotZaKQkYqvOFRlb99HSA63dspHDBWycYV7zYM6g
/rl2nrFhGhZgsNbYudbAOEFMoeQYFxh8BYirxk5wyNmKfYM99DkfJ9FucxeicOe08rDdW4NHwV5T
u7IgTGsPWO5h40ORq+1AvIFz7LqDFTQkfkdheYSiiQ5cxgQJQCij8YATLsfKOAwiyW+UYXfegfCo
a6wxlbhLTBg3e39cO6YZ3UHyTJkfOjMiJFWt4bzueIYUOwgkHcZJbgy5qcyWh1pTx178tfcm/DTI
IYFFw6UgZbXX0PbAYPjadn1y0201prtOmG56MVFIXMKkOO5D4s9k8iUIZd/H3wl5x0Kyl0lYvTZ8
0GjtFEo4VMkWTrmOjbFiqEuFBA7ebhKncEQT/IRsVOCIoVOJdUuaEN4alkVcji1QNCReBCnIuNkd
TVuJT3XfYmTj5CWjPXY4Zzt6kXE7OhiNTnLV9+1Rlfhpv5mzOHno4t7Njr5t8//SjOr/Lwd2Ub0W
N239+tqePVX/G8JgS7X7T6ZQ3ctT8X4Gxb//vTLO+8QARDmu5Dyg6LbgJ7+lwCzxyaOrBVGeAZRL
aJpD0+8TKMv6ZBE5ol+G2iGLkei/JlD+J0lsy+P3SIu5iqIi4y/EwHixdyczphhMAFxF0oyQPAcW
/8OogfRw2s6temjquVOAUHvteuuQKIZZn3pFHrqvoTnUCaD3Ym6q+lG2gwFpOgyKfDpMNpLaup7L
YKfM0WdvrHMckdE6k340+/tGcrGtg8q2W+vcZo9RWDvM/XjDkggEWLbOHWU1FBnpjo1sPIDqMoJW
NclZB+VFbZpgJNSajKRbKrSIuBhS0EBm6aY7rXIR7UN0Y/UcsupO6c4rCTu1u4HjfOoeXBbhfqOb
zPVA49mRgoGkOeEAG2OpiTGBQQ/xSlUOIKutMQ53nTNlYb2ew3Eg0mosx5JUGZiytmA0rHpDtYdu
4k22fJfHhq4cYFYFY6mz0iEKDg5kigWMzQjy2M61GvCJAgnCXOluxBhaFjX4xDIpqn41S/aiBMNr
UFQVV0hLkKdqzzSMfM2TvZT1Kyy+4SYn/lu92ZzGYPvMTh5RtmGHrn5OMNDocxWGZV2s2D4VkDwo
KGCUgpMaB3BBwDBd5RrqCceE0fNgdCRe+kbsv0BxjK3Q705wEnXp1hiwQq8mK0sJOtiivA9Eu+Sy
MHoeRUEBLmEMzZFQR5bpy27Zu69GX3Y3fGVOd8fBpLVPtEEIeFolRWefsRfv4o1O5wJ7ox6Dk6QL
samxwhst8MV5WAzKGXOAVUlRYL2HYmW9OK3rZ9QL1DXgcoYiFf6JiC0Gppq2OM7NJiy3keAfhgFA
+rUOShseJbYaJPkU6Mwxqph5z9ndRA+k4DpaodBWrb2L55zURoTLGrXIzwmJlCoFMmq2Hh9mMSwd
gH4784aFnniXbs+pB4Uyl+7GaFoXlnxqkwjIZmx+46YIBQYeTL468lZ5FoSaPSX6LN7PimHUharS
mA2P5Rn2iLxZxsCkyGHvXVXYtnnUC2e0n0KeljaP4ZJAGWYkowqTNWUSvXVUlM1sJ3t6dgKqe9sa
llBHALBcQ1W2wZvDNLso/FEDKJlpl1iLJOSPmuOyyhgaO3g82O0yQJ5yv5r26XJeWI1REl12wmle
ZFfzMJyTZR8V+h57n8muOI8NE82RK0FZ9yV37fiZK5ePcTCbAsfGlDg0oXsDaawo5VdbkcUPk569
AgrN1Pg7HzPNF98edLMtOyvYDwZbN7zqdftYIMfduMEsH5cQwudK1zmFjaNdUNoRluKwPJ0HiqIj
0FFNZWGCaxghDVTRK2Lxs0y42LIqw//j1AhTKz9vbfg2TM7iY7c1PaTVQZWE0zOyIq059tde7tcP
xC4iqjGmiFNY5VKKvi4CHL1A1FX/RdOTUKxcc8qGA7OcqTytZwNoIL0f3uNIKB+CQSPtYLxoTYvU
v1WFEZs3i0MVvDfsXsjoKlbdjuVqsjdJaTntTUkve3ZW0AkGYG2YSwi2YVVAwljR0SAxoKWgmmFX
In25832b+kZ0bbR+u0Tp9YCCzA0Iiqxb1aPU8iy0uU0F1ndcuxs7sHS8husOG8fym8gVXKWpSU0O
rRmiPhr5OGBXEZlEucqFVie0Rcj2KC0d3ZxNHcDFE+7byD0esD56ekMJ91ivDbc0gZVbZu3NAH+o
n+Ttqb4MvxIWjvrH0Q+o+nAGYiVrNlCCzJjXJxY8mayqocwxGaMxsVlF0q3Es0+V35weFRwsAWBD
0sBLc/CHRIV3s9k4F1jaaCtpQ1feDcT1stOwCaW9t1Rf1/sqo1BP5Q8WDD/6KYgc21NOpeUMmvhG
hTwrPHliERKc4YCm7X3SpKlx2ncWmF1ATqI6wqMZTGySSyu6yfEPYWicGQlvRjsesW1Dm4v59uFH
L6UR1nJuBzN/DSXCdNeofu0VNn6AQXUXEEKyciMZ9/5UBeh6yZCfB722IM5I03rygOXWu5wRdLGy
zCg/J50HJgosAOA0KBhckmbsYB733UYDCB9UkZ05+HYMbB4KL6DBGIpdL4UU5z0Rah6ojdNSXqJQ
ay7aJgumvQbPhMsKl/xlUMYcH5hpDNMRTwViSATw9GujVPXAoGKedj5D0LOe8/pZyPNpuTRoE80x
EMINjk0/OcwplGwoXs0MlkE1PEFhIyXWJiD4RUTHKFWIKTFTGU7bqgeIO09t/0RYqnqBKe+lZ0Zt
aabwXVGBtk58lP6l9lZgMRsGLhl4s8AkA4Bew1SCDo9LHgDlKmXkpdnLU6LNwaD0Maz7SMerEBde
vPHcUJzEtp7ARrkMND12qeNqrAnB7oKiAvfLI7xlVe0zaC0RpIkU4xMeGumGhD6meea84XC5HtLW
p56BgiJsDYyZyeBmDAs0TBzREmIpsXcc6FZu52ulm4hsJ4n9PVlLVR5zQY3dhmIuNa/relA3nqkr
LCqjGb2oINPe2uja6djC3O1tqhqO086uqr4+7yi0O8bAeI0rHt44PQXZue9zUlh5xlQ85V1T3Q40
nHjbsVeBBuKAg9k+w3jGNRaHhcCgpCIDMlPDcOIQNJZ1IZXEKdNoIGkXWQRg7ihpJ1Z+NiDRFSuJ
/cUumcMcGJnGrw7fMh9ontjWQ99asrvD1O93e0MlZUFEwwfa6fWyN/eF22sNwxjdigFTzrLooleL
batyXRlXo1PZ7UtcYDCFZt66eAMH05/Pgjq2niM9hjfalgAdjUiYX4MxCvJ1jLORpw0c+2478Vlf
4zQChBQMtbs8+KL6Vg3CfKk5OePQiEKX75Uu1q/ZyOW+c50cJ4HXZJx7I1ImT+mIeIhBLCJNyXne
PjGJ6/ANN1OBx55dzLC1QLQdOVSGRSsFU5giulj2Z1EoaO1BVTDv6qIVA3xB3MSUebXsFbHUCXj4
OpzCbdFTJcSoKOOPT8Ssn/M6dFt4KVH75IuyPUZ5je6pqimvRUQBxNadiKKwypX9WVzCY8B82rLN
kn6oii2lP7ol5MLEHCRb/tY7TnTauG3wRkrRfOjY/lV7ukecPe5qDCU1tS6a2XRYW0f04ZivQ9dT
uzU6OviMOaZ5ixy/DO51ndgpT7YqH7c0bkXWlzHDoXyLEwV05jqMugI0IDR1AnsZ5wX7F2Lge0Vo
OQa4cPToc/SkpaxvVdbfi8J+r3HL86ZWkbZKwnZM2rJtKczmKnbTNufC7GvxV18TXhonDwsCoVz0
9uVo8p0QbXFq6r0Gq5Ar0vxE2pW3h9w1bqdgnLcpEbPtd4eyH2jSnLS+E755j7we9iaxKLecdT6+
nmMwacu41FflFF7BvYGbn5HVE8lM2NtoB4ZYYumeK3wcKGN/8fNXfy/sfXt1d5HbHa5i9tHfKk6/
e7cEMqc2EtB8xlKZWx9r9nq0ipefv8h7hXp5EVzxIETwp6K2cfB8/5EmbVVEI4v5imyhWleT0jRv
2MQUQnI4gEz+POP+4OP88WspQvOmpHr033xBIqHkLS7VqmPTBSbPyO/14Jv0dCdd8wtBXPzb9ckb
w8lB3NeXtgPW/P0bM4Qe5mysFmogq4+a3IJ9K1CtQ018YJ232bCt2HVv9Ei/NOM279nA3rGNbOhN
fRWyLgyevB8xuj8xQwaPZWBL/sUf+e/fMH8j0zScSwvF5aOxog9DxqIDH35SeuW26+PsgGs72H37
2P8zZfk7C8F3V+DmqX3622vRUjy0MIP+8fdbzkPvhizLP/+9SPoTgxWGFz4EWA9crfPnkMUwPwkp
TOEv/3nIz8rhnvjD6CM+CWAg/NiRVCkLix81C9jnH39XnwQBRWXyn8Lxwfbjr4xZLPVhzGJxZTj8
fiQ5PEX8vmVt+u7ur8x5Ar375sapVPtiyIxTlzqmiU6nkg1V7fr1/FSRfTgn5OGL06gBGM9I2I/O
DYuGOuqfiCLamQoQP8fgc8Ie/TEa0uqORjfoxpbV2eHKdIDXQ5426Wai9K99Kg1LQ2IYIH6tTCvi
tOpjUSTk6PTdRdUabKgb4F/0zXhwuFeBlOWlnTG0PFi6NqvtxG71ixiIX34tgqkW98xqg2hfg91j
9pIAgDlTXhofoXTk5obeAqXvgFOWfrg2QqHuwMak6bai4GtH8HIgEp+V6Uh9c6t0sgYXLeytO1QU
3bslIe8jYu99tU80x43diH87uW5kVUMADTmgB0SY1KkZhvlZWFH5vkvcEltt2mPz55Tb1M9s24lQ
e6QDO9IgZXpRgs7YD8wo4ste4BlF9AoEIwYOXnY+04ZW99NFTZg0WjlMyWp8qHNPwKSLOIpOOnWC
0ymuCuLi2u1uM+Ggx/kWe63djF5GYxjPyr55KYOlz1SAZL1zmtE5B04fd4gxETZUKjKge165uDFe
fJp6GT3IoXiTbRGewLJgz5fUctjqtvKytZbpUO4qxgT5yoNnL4MA1YpxU5OyK5AYrc08E96OkTTD
6qFI6hsvpcd2Txynnza1LtmL93EapBzs/Dk68gNnNunOTfRpC2CvX4WIKwAwTVJsKB9B+LZE+qsV
pyqugnrKAkpBOLaOtE36CZq6nvVLw1M62g8cUOA8tmy+OD1HLpQWs+Ek3ejGvyMji0sc+wHZ4CSf
yAnRtqk2YaWDB+qSQWKAh5FPzEBPYn8sqj13JMJ5EXTpje4xNgOQJDu4HhAPODs4LhtqfPf37Lmb
8mTZCwCIdFCqSMwO7p2yu4E43sSUjZohGh7Wdh3mL3juGx7gM4/2TYOHvGI/WoeM71Slzpn6xVR3
esRomiIur6yYIh8SW3P5nHnhcBJGEQ1vASdzIBa50zakabPiYXSs9plCb8mAErjqq9Vj9TiamLg/
hz6TlQndnE29ywmPRmSwNSsrWrgAfaWmmtNYh5aRVHTCA29R4VFPBy95HLNIkpMhjiMEWIf5wzpK
C/SSwpHdxh8TxEI6aQfS9PiOmUkyqsrB/xIFNEYItFRd2GhwrWmssJryrepWZY90KZBLblvoHCO5
rhZXu6yfIbtQoSVBsGwSBqf4DNzcDQ6Ag/t864cjtSUe0D9jM1PfiBBsWOrGTmRgrtVctc/MmXy9
dSUJ5h3gnHrv0zvnLA5519l7g0l3ykQdOeT/gB4nBLTWuCM0gvVkABHympmur3cINWF9OtN4wvxN
0AQAUGHMr+bOiM5kVhnFho1Z8jpGMr2LMh8aLfERPr22yvPrkBlTx3RoAuKYWDRO97WZPXVdpB+X
tCn0Hxg+5aFgRcEbFgbVMcluiuTsMVR31FVpdP7SW3zkTqGWk0ZhnMg+cF6HeMCawthLnZakbpGo
sgw+ZtxERbhlk1A3B3eGBLQq3b7vWFBruachMIO6GqTOPopz3ziochGB/vOEb6ejl3/whOe5+Oce
89+e8Df//O/yb7dl/s//87en4uVvl/U//y+NutXr+6c+v+K3p74LRY9HKk9+riJXUOr7h7SiFr6e
DV/PJwTPnnhx0f3xzMfbK3G+oXXgCKbNnR/9/sxnr2AKwbN52SqwO5QUTjh/5bG/qETvThxIO5ho
8Ql7zP8kbtv3T/1MWsyXNdjKWK79gQYMExEFMKm0D2YW12dpYBkxTpoExZScYHDk5hj2VvYc2XQ1
GX22yenfuTPHUF86ATMTnoTT/Djp3tgwwS1vMWjSoffdZ/6Dff034+e/HJoYD5nesIvClswpRQln
2Yt/t1dJZcnI1P3SO5DCVkEvxGUUhxMQ87RJrkKbQVfEuPCKGSlKT14H1HDQHvDmWUBz7cyWx3Zj
jZ8Ns2aSATK4XXc0eJzSew0M0zSLh5gfkXwGr3LLBWPKLfv4aduasTpF3RU8QuLM+FoHzvBqAhK9
Hopx3Dmd3T8nso/PqLJwtwhdPCjaoAs+Q4/fInrQ5oOcACPVnVNiAl44N2/EWIn8cIg/tTMDggSh
jHL980/rvUkUzzFOTS4+fAxM6DwOXe8/rBaPeeYuH5ZLQaTpn0cdw9qUKD1jC6ozhSA9+Z/l4ffl
QXGD/M/Lw7YZnqjziN8tB8v/8rvSCjzTXrz5iq9iud24s39TWm2T8wHbec/1MLsudvE/lwNUm08u
Nyd3PBotSKrlav9jPbBc3P4uiwRHCCLHaJF/aTX4dgD8143FrIMkgsu6wx8jWAw+Lgd22NtWBa8S
M1y411V1K0cDenTRF8a0r2lXANzkuTyVCUJ39BZdVOxUToZEpw8ZOJfH0fKmr7huGkaqvpVsXC/V
1lFZxRc9ZGGUUSrZU3yuawp97j0Vb9h4PXvKsneIrccFdxjmaW+b99jkWueW14LEVCRH1lTvOhV0
G0Yfi6n6oauR+kIbViOGiI0crREbZH5rd2wLbGgFn6lK17D6Epw/Ydvm5v/j7kyWG2fSLPtEnoZ5
2JIEZ0qi5tAGJilCmAHH5IDj6eswKqu6s9u6zXLZvclVxh9BEvDhfveeG8VCK0Li0LHT57yy4t8d
ZVJkwpyhbJ7mtC4JOJsejhwHgvYTiM00wsINMVC4CaULk9HeJbVfcXLphgfh4kteWRqYwS6IJ0La
9Da0yStco3p8NgUd0+us7XQWDVNqqt+wv1AcRI/HYdNlyV9PXCgEkyaykMVKmmbab/QwmZcmNTkJ
E//ns5Zeod5Gx9bUdee+t+PMRCWilIlRR1YHdGKVyDG5Utk9XdIexX7lBQzsOmlP8caydVBFUsTJ
M6DNdmS6XY90d/iYvciVJxenmeZX6oOYkoVedZlKc8fffR1d1FS/YdaSaMA0k0H5INDA5MyjE01F
zK8occuIpgsPwhhv0nof471il5jiVU01e0LDgJPpWxcQJrOp9Z0TjrQIzxTH+vw0dMUzOVPO9HH3
FN5Yk9mNOonEhktZZG8L8akLRq9812XU3tPx7ln1ZtCOIdetTrnjMfkNq5fUqDg8ozHfQFk+2Gn8
VrVjg4L891ez/+fsILfr/f95nfr4rL4yxLT/FC/+nntuf+Cfq5T9D98IeI8dFHkOJjYq0j/9IBa8
YOOv7d9w/NvE43+sUsE/0PRCgni3/wNhhJtX5L9WKRPOMBkiZA9CFf7fFezfcISQYvrXU4vr4Y9g
O8OTwgHAYAH8X04tg9SCq/ZIqfDIWWnj2jm2shBH7Kq0epru6GUCMIdFyxPGb8ukkee9msda302Z
SSiRIhx/+j3TMTSAf6iT9hhWhgHGaVAZ3Z/16GRYuhlRpXdD5ZU4Mjq26ZeMbqS+3BQMnQ4LrEzz
wwrB7T9Urhi6rZmbFBoGmTauS8zE/xAyWFKrOCZUfkkyOJsbB8/BGMHSeHcAt+ntIkYdbIOkrGBc
6aqo9LqzcooZIK3MhN4THCDdCcgl1AeJyIEfu0pQPOirAnjJ6FsIUUVG6yVBNHLh9vY+E4tiB5cY
Z4fdJh/NwiIBBDG8ZINKnxdhqlPqGv3T3DE4xtM7v+M/kUcd1qy6Yz8+df3CCxk3vxxZEYsf698l
pcQbi8bU08SXu+JFHHC6+O2nb9y+YtdYDjG+hX3WTt3OnZv8Yhjjvcicml9j1FgLK7k2w7Snh3Z2
9sQjxlPfF/UmM+xfeiB3HeMXhXzf+w8WDXdR7hhftVeOcHnacV/PGMV0ar+F/qJOtuupY+oY9U86
u8MxbqW9I3eO4ZOyILw0wJMbdmCGBP7w7lZBvJIDRLG8gZfXYvoZJOlZHM/OcD+wvFr0mQ2yZXwg
AsYbL7MnFQhzv+eHYh016AYT/bKEv6Y0KPoTNZL8ETqecwtEQzf64Ryu+PCd45OWt6GB3K756j5X
GTidPDk5nGGnfYd9qLxzdfNAU2+cRIE3SvJDXtGtFSMzIpwwnQD1hZj+iC+3FtdCiaW9n4fngkEq
igWZD4Nlbz0LBynI7xa6N/GQQMyMakYjwyqH+pviy3doZA46fMCPGVdgEE60mlxwUysw1NZ0XZwa
d4pW5Dqe0pSJ4QqQjfqlujhw9qA4wdzSSm7nFzCKTXbkB6d/1yz9r5RyZucgiDYVR1caqbwRBz76
kkem8WrotImmlGVXwpiV+7ha5L4M6qu1dJgmUzn8WdzBPRSu57wiVCApSW0+1K5NZYKuSfV7klai
2qxOFRkJxred329cNtN2A4tXb6Es0B4BTajuv2GX3I4JEBXydTnHOyJv+QIv2ceZNJV4jCjrLLzw
EMRgNh68VNKHkZmWur0HgOBU8sgZ5w5zELy+fPhjY+tYM6xkH2ta+w0Wh9+898HSAsrscVhtBKC6
o6BHof7CdZbSpVs6kkS2dkpapIrabU8YrjD2Z34pZtQed8q/VUkjDkB8/040DcG4blKu1XBmmrBY
0hPbImI5H1hXaLdqtP8Nze1QKGBcLFCmv6Lzmd80BRAUrmWCy/0A0sh9c+aK+fLS1tuJxqIvCkls
iL0TTDp0Fm3Pv1kLIKV0i1+CvRlIkxMMR/DdIskylUwUHpFILFSbHbOQCgueiX7BOVqn3ZfCn52t
MC+JNlKwKi0oggt+LY9RB2QvI4jDvcCkQTlBJ0CyyNHBTuC556E2zSsv7xy5umoueM/GnQQktquT
cvlFmRr0sMEjmOMrCgBwh/128jLEGD6OpCsc43CDZ0JtnJYXbZRQ5LBhZLbsdxZNrFs9ln8Im+hT
w6K/teiqOAU5hi62fefotJn4xszlsnAmDRKd67XGwXRG3W47c3HsLX1BLpTP8U+RFCHQkUx/tEP9
1gvlbrPK18eSJNEWgdA/0VTH2L7hcxcu9Vu2S7egyC5qKMEWT3Ub8Wg4bwhKw6rW2XKkTRgkXwWH
A11xTuqV7ajijMNyQX4Z+z0A1D9h1qSPrLfxOQwWji8xRUGcqzAhd4Hh7oh4ecyNG/qmpLd85EPS
bIXhLx+E6gEV5jD6znlZAwV0veIa3AAZ+Vzdm671M7cVMqkfxGDeg7g5VwjDx2mGSNrErvVYAC57
b7EO7lhpA9gcKmHeLuMXey7pxWIZxBeWOtPB1P10n7HFdJGcTFS72nI/C+WGv2zNmDG0sulBYba8
aodO9yCutr7Z2vsZEMSeFlRxlrSiAdLD2WVPgKJr5OOef4nvnWeATllW+nf+1D/XKNDuxm7D3omc
xf0J0vkRV6BzyKWhdl0en1MoR2MMTWxoAJBI61OaxHS8/kFUIz3p7JcVcbInCzpLXOfXam5PCVNm
3+9nhD9NYCizl20uJVW59rDPu7HduppsRF3OAHQygLgWPkIq2rpt5+hHNFiiP4VHyKsdgRv5B8dc
+ojv33klQMR/Cj1krSfYJ2kGM3SOA4NCPKptFTb7ozdXmCIdQfM79ucjBGJr50J12aTKby4QRPZ+
A6PuhkRfla4GhpFMVwIWhy5Ln7teO6taWPeuTPaAxqdn7M6orpnwJs0sfdmRMvppVHMtJOfkHg/c
YH/00GTwGh37hrbRlIxpPtMusKRvSTtt1GjcM32nZSlnk/Yo7KNT/pKXMEEZ3T+mfnum6+eYwgCN
gNCZK3tsXq3J3VMit3Z7QfbCbXOgH8WJ8YY+UGlr3bTGms7JZnkBigV1EFD4Fr/BgzcFfBa87Y1t
bFztsfN23S/P7rE+4CiBxKInvWKilIL4TgvWJYfWlyIOn4uwddeLyvR7SbHhK1QSGHi202sapGRC
/WKtcufWOkR15TaU2UDbXqYwldMMZpfrrvfKT8te7vGuychLK/oNvM7ewMliNjIuvIbMHNJva0ro
nR3MxhguJqL3qh3HW7WQjTk9rbDiZtyAWawL45QucfUWAAjfhAZsH90tVLAtrU8P0o43SG5NyPMH
LIkOW/pInzPDF+YOjhyPFrz6X11tkbMBIVVytev9rdOE4ipqVhcyBhNIFtJ0lbcDsD1/Ks2ljDJH
S3CQJGRpkZ5Af8PzWGQ2pjpL+W8q8dowoq2G6uYM1tODAS/rfqEjaE/Nun0/dm5OhDLRBEEmRkAe
zk6VHya6mzkAlH5z6PGxPIRAhe8AXMLrgZEbERVt1yopxtU88qNbFfhmqiI0DubS4ZaaGfcyoU7P
Sh1opBU2qclR4yvDu/I66eLaSUvcF4mxYMnk2V047e+UJfXJVW53oX3mkYjAr9YNeDA4gq8dhlsc
AeezM7bMjewEHOtcDsQYqIlKeuZfA50LtIt3r4Y3dwCewrNFBdVudtIq6hvH2NSTn9xzajEg1tSU
KxvTfcILjbOH6Hxm8+3Hy5/EE58l3NVj6qskSv1srztx6L18+gQiBXu6hzI7GctwmJtWb2KLjXM1
zVP9zM+qflUp8BqRhN9/a0JVK4t907tvUvTdHVcg+zBxH14Jr34yDR5UX/s6jQoJkcb5a8wWciCF
suD5iXhr03Pgsp8wCKJGo5yV/dC15fJELWVBfZZNjbgVXEicMA6jxuGAC5B2hkyDkUSAeDNjiTfV
Q2NwclNulMzC7Zxrl8EanhM3HH5Po33NCJK8V0ZRrv3K+LAHM1jjLK6ucQxQywRo9h3mVkgZ92K8
u+mwS5OGsx+B2feM+QaZzSR4XOb6iWbc6h1f328xG4cyyFPKO3L9y+gVLRBTti+Tyvlqir45ugIX
4zCa9EghpX7Jwfe/Gpt28C51nBeiRD0gHJiEnFRi94nRcbkG7Tk8jeBXT4yDYIo6Khx/XC301hWV
2hWm0e/E4LOnWb3YeVbrQxfOxvuyhbWVeMbEMT4Dl2475TMgF+5V+GefDDUdymy0doZ0zG/aPhTj
M0v8csq5/uiLNo0aHZhRMcPsVNII173lVEi/2viVVZW1Nbyy21hB/abs2dzNsMw49jc7IsK4nBGQ
oxxc7gH27Ygp10LBiRcwkv6NOGD4Dc0dZka0hor7lTFaPitS2MUnFBy1k8NYXcNx2ARdQHMWs0b4
Wo2xPFDmSpmiM2ZHkYniZSlSMFOJ5+54UR9TWfRHbbhUMcj4miK3bJp0oE84bzgq2t1ETniO9w3w
L+Dj7YEAT5TfGryzzjCvmK+fbaNqT7OdXJJbTLzwyC0E3DX39hAwW4ZjHslOUiZiJ+En4FneN1o1
AmdOHyoANSf6xawnE77d2WHrWBcOFm4vS7qoifVL3IRHzCLTPm9S+zHniLRNhBGucnMuAQd1kuqX
jvYGcDfZRjN9f1YqT52oGM0eknyNAGTSQ08EA0R4XjeUICRm9gCGOH3kms7tMvbD/g4M4HdezBb9
Y7Yk3x6kCcxcEZ7rWBjHrO3RzcIbXX1xuHNoIVlBnOWB8g5F+/GNVWW2j4ohyxr5jLtP4iIDiMq9
A++UXIIcNSvhksX+yCwgdiieIRMS7ikR4duYOsrAraHfkmJwH7E92utsmon1W/Lb8GlzIX28yYrQ
XrXg3Ww8hJ5/mCb2VEu2xtbu+tec0MjKSxPuocMkuXvLZq+pOWUjyuZw7c7Onzap3ynOsl6WFOh3
3To4HU09f/F7EdMY/l6Us/eeS/87j/MBTmPGjAC2F/xwbyeUwtcaksk7ODIvI1KTRHzzkNQy18EY
H2AXElG2jR4zdDrjHSCTcnSKnDYNOwlWYK3OkLiCXezGF8cyHi0rx0mL1HaH8xp7htqYRhMeZBhc
bDRS6jooyyBgwjcFhIUBfbg2RxVHEHU/0Ukqdv1y2Hl4EE+mSvf0hi/AGZeDkQC5rzCvM+3t+3tl
hK8U6hGrNFP/XnOMJRUZS4qBl6Ccyu/UqhMQhsN4CXrf21uIBR+xv1CxWIpmAwF7J3R4kmMnn3CN
gqi+7c6DPUejkMVTn2h4yL48k/outglRa0TF4hnhqH/tx3C6H9kHNnpU9m/uB5+BFHeNWX/XzE4/
p7nvzqUu8NHbORwW4Gne2jRqdyVE0W9sawmOvpSRoP3xLTW6bAc1z/vEPOK+z5Nj7DCtnEuVzmsW
GSbG1mInnO3tbj8NytxzCf+gHXGkkH14xzT7m0ck5rWwG+RyS+zmeDLOWd2cfcdOosaGquoOpfPj
xM70DGlHrMJcBevxZhbFCAgaEgvEKslIqw7C/lZV2RL1rAj6WGAON7WpqpdZFQPrdto95L0cDlzZ
vA0br9jIMe+QjC1oyWYSHEtUlIge8QZefgl6tXJNKrRBV7mYbtnHgDZIHDgvrUIaEcQDV2U9LVf4
QOWRYRs3YONnmf10G0Iq3BIB8vyNzEX/JPXyO48pMQG3iKOvNrpLTd9hVNzKH+cGv08nXILHtt3v
GqPtNoFW88laQmOXtAvMgeCMW+KN4xGHcqfq72Qjq8NQds4ZNEJDOKkk44CL1f8giFlzNEx/KDI0
qIP0202vvPo85LOM/Dj0zw0fjpZxHVFw+lqm2LxvvSArSZcFJcChz6ZrV7uir+fPcjDnu75tiDI3
ZkU6bHkfl5YKaz3652zJSUERN/7DSE+sjUo413JsZ94eO96YyUDPQdpDp+T6y/Qis56oB222vUVe
Shm3e529TPN6DLgTYmbuyKsHDvdq1niy+H4E4OnayindNB0NHyTtqr2Ol/bQwik4mPRXYM61flCg
CIi5+VNvFbDwpxs6GnwRcYF6vqoCAA88jR9L5eGpVra3r5jr7S0zJ9fVwcAgb/LgWbmP0nJDH3uZ
yx7YV8eJ89NdGNyaV6AN4juAj8ExEqFx46Borg3IBmveH3fdMzm4Co8ipLKi5Sm+ud87ugU3hE04
HcUQiDeLrX36RAgu+W75wgbdrIWASVzjfgHlLylo8GqSeKn4YMcTkSUn44TJvjkk1mRvQSTfU9t7
kGmQn8xklruuSTXqqc/ZkfWBu/0Q5BuNM4m8U5Dt8xllyTECc2e3lJwVFhDFISbhU7n9S5PMrxCj
1Bp50fqg0/erbLx7QMLdplrc6XXAkn97tvqDRYnHDhH8fl46Y1N4zh+DXXY9NGlB/5pXUHqJE3ss
9bzuvKk9UouE258ym42t3bxaFWWO9JqoHaXZIJKTWa/VAIWPlqzPWcWxfeTSPsQnUinJvFIY/Jtd
4VWFopfRm5/atHbh4o3FuDzE5G+dVZXHBg0QykrsFcUSrr7v7SU/ZzbZobUX24ZeQ47sY4SzUKWv
rQ8OtYhjnC0AkXLcQH1BhoOkEaVm0quC92npm3YtUXHfSnOSz8yrCUW0tRTzgTAUL0+XwJolwjFz
KQxS08Dx1du9YrcsRcLFMpi02vqVZM3rjZJryqTzJ0nizfwDRzkQV5+chTjmXWMJdj0b49qKv36w
roMyuHHnLfXjG8reRnmxp86yjq3Zhtwbw8FMT1K7tqKpuytIEDamuRxF7lmKtnJm/EcgBpz/AUdU
85moFrTlRcTEUHJf/yhsF2RIlNHWG4gKyJ8Z2vID0n+4B4Ck4asmzyC4863SHue06hKP/gssJjyF
JQpcArzqsU6g+DvmV2zVBKNKqK90dPUrqM2/1WAurzwJ0wsCbr4jP6otTnWlfjN7IPBFjtZRiRAc
Do0qTNML8pSyDuQFX5pBc3mTLfXtXB5gxxelyl9nYGDD1erHmuehm/19WKEkr41Y1Y8ZClIeJYDJ
q6f6RlYyUITWRY9u2eMceytGLGCrapLjZZLLHcx3c29hOoa7UdAoai0iYu9sXmelKMapniv6cT+7
oHAex0y4j9LUNck4fZ4tzojY0Opfg5NzuBjcJ1I23AtYJVNWJavataOsH6ohlQdSYD56J5r56wIf
5oAB3t22dBi9W0uqf+y4pi3KynK9sqVXgwOJ30tCIVFyy2eCCzYPKADuYTLj/CfsRqFBOhP1ZGjQ
9OYlmMElrigsN3/PWP5ZQxbp6s/K05W1p4q1tCLO4q27t0dABzse+jB/xdtGNUVG/L2ncqwyO5sh
aNvZp9nK6XbAXBu3N0wFybDG6kgQrcjfoeLWjsU/d6XCPAozVoRVPau+2RbNjbFDbe5YPxeOC2Xn
Vq3BtqojXVTjrDdDe8vy7JO0qnvORYk/TeegnT6ZBcXVyuK32UL7BhSyxEsEfPxtTpsHtOkj41PQ
TqlNekA33Z4yyhGPXB4c6DoouLPXlInTnXFkSJGBUsgCjp1uPe1gcrpbO0HHdlnuiPUVEACS4BIq
I79j4LEi1OT/SjpqM3zXWbdqrqDoU0wLjcbbG8Cl7gn70v6KKgmSJsBNy/Ju0oFjqvYQSxmQPOwr
61RDh/zAc+m/Jyr2z63pZFDA7ekjbQMoDWikDRohsizZbGTeamkgIlALFZC6OY6pXY3bSQ6d5PfJ
8LOMFts9AadCEI2VNhYTx64iPzWI7Fi1AfkzLh79IPxYgIw/MRk4V6Z5mHQqR+ja6fSzdN28MzvO
5UZcFnBRgE4ry4vXZT/0/rrK6AlnA5X3yuXVXS2BcFYSqWrrA2ZBkHd0hoiP5vO29CG8lkSg486c
b38RrPrTN4jMZTd4Z0kaCBwVJ2eOKQmKodVchnkZvpQM7ocJQlc+ZiSBTajguTHPxyADXrxKKuua
NvYdNjux6wa9CxSd20W/76QX0pAXExt2jLy9DwPFdJ3xwJqW42ndFWFHdVkCjhcsO3OfgUyZYI9+
Fn58x7iDXZHb9LX1eSoNVMBH28kvXpttgcUcM+Z5HR5x6ljS+lcraDWutf/pUk64cRzGTGmYJ4+m
Tr09MkB6LemTj3DiWjtvtpBvU/7RYQhk3QqLL7nkhz5Un7UEA6xDJErbu+GdZnbp5FpJY/5mva3e
VOdPvI3tLTSv7x3RuxsCSeC7BBIByIsCGck2zGk/ys59wubmmLS3Vfg0JtPeA72YNsCirGdk2T8T
AUviusy/eO/ObqXnvZ9M1LUFBLfDKrzzsI09JJLfcJXdDgulO3YHlVbBoZ0ZNnU9u3YJqgujF+iu
ZrDFHWHhbkN3XXWaRTtFuDJ5ies5EE9l0LRPFFM93nKmXGEdtQ0Ybq7ItZgbIa3lkJQuTXt+1Rzq
0X+rcxuYkQ4knOGpulTC4haIibS0nP4r6QYurWNy59++1M7s/IgbXL4xgKVswDLvZCXeO9wrexWP
nN/y5jUlVbguAhNulzl94jdf1tDSM2ZSKSBojyXkVGOgvySD9DYABL5r32VKg+WN1hv2ArtQF/C/
XLbMajlgFt3yAdGjPfL5aGV3tVEgHtc68uZJfEAjwYnKonXEflJtYJNXNcH2NH1WDrsYFaOKMKDu
OSfRF9XH3qlC7o8/ug57aUQJVmyeiqHNVwrzOfsu/KR4mpJ5J2ZibgB/ulUoOe6SSPaOXlxZ2QuT
D/ovipCb8L4g/jdsuBKm7VfsG97JwsI9PP/79ov/T5kdHs6K/4tJI6u+Pr+mf/WW3v7If9s0SFDd
rFqY9ozAunEz/mnTcP9BtAeah0vxPHkOA8ffP72lwnT/4YH5oNeZKTi2fP9/smnA9HBuhgogiPhK
b86Pf8dMFvxvZjLfx+1hhCZrumfcDKb/ajxsgYhpeoUxkDeeCySxGeOhfiJ1zip4mZdbr2DaZbl5
yWMgmq1pNycvNLtneGg3Ag+PJYkHc8ucsllXlIE1h3DGD5HJkUsvTJtxnRnmo/aDN+bnJx9L566X
2bRrA5fMboxmFASEOCoCticqVNSeg9OKHcz95obOSFP2z34D028c51eD9P+6I3EprgE1uj2crXaG
m+fo+ts2xpIeKMPcdx5RcycFUp7zz9/zaqgn6VCdFk12E5ysRng4rFgM65iANUfLZkVPz0Rpmckd
z5HvtAp8wR072V6F9GnQ9ELfC1fYIuYMIqt9QO/zib/0YcTNHur66nfBXUsxK3WR6XjydcJRRuPo
p0c4teLsx54N+BBVwra76htaJpwGORflsR+OnVF454y18rNVxOAZFoFpMJwnaj8F+y49GcOt1oPc
WUhNXF1uU8jhmZ+bYP/c0WeCquttNzGJp3seqdSiTwc85jdO/ekqLS3vwfKOBD5yFnFWCFh+2FuM
AE2w6OOXkY1uzVw/p6G3gf8mgFysy7R/WEJ8xigZ88E00h4keYZ9rlfNSQiXWsXboAILfnLIxUD4
GaDFswpi0ExS1cN3NzEUnmCZvy+Vck6klO0PBDAqKvOu2qd8f4cAMZYfMBuMCBL4rZtyqOWGghDw
DLEDu8p3zyNa3YrFeplXU9yx16fY6wGa6D2eGwnWg0QERXshF3lXquV5ykBYBkODXkvB2bUCXLT3
oQxsZntEZEXJPQXg6lZkg51dUo58h56FvZBEiP+Nub95J3VS7QtoxutFztbBwX70nCt/3nKuapFu
Fen8qmiOaWJ1pzD2zAObPgcwPvVdAH2QCgoniVecuMIqmoF5b8fUdM4T4s2JKIzZb6qkp1+x1K65
i7uy+dTTpHaakAon+oXzsLWwZtstDJK1nbPRTuQF1iUtzWfmEMvBSttbniMoTg0YSHK2GVuuQ02t
LZT9nSrxxYFoR3khd8+8n8RrWJr1phnCeRePTfjZ1H37IpzUeeLBWXhS/GLTk5S+OiZlpHPfGOSp
h/4bhp84GnmiHruCXInbZW/Umvo7t6ZSCWdivzZQMVfTotLz1JpgruLK5h6+mBGEv27rJoaIZtSa
YWUYfcod3Abc2OLv2YVh7Zz8XF/hbyY4aeqMYPq8U7cjMY2mu65q9j3ezbu5844SUuI5pJZymNr6
yV8syVwivSMR/JSH9Se3B3wILZoeaa0NtV63L0wxpgjFhbqFR0c5Xwt5+dWYO90uhfeIpkbzhylC
H4xYZt4Fnfnuz473Sggg39qAJfdW5+yVX31iqze2YErNu7mEJJeL5dsGZ/MFSfD+NiVtmmaHQ6ba
BFi/Avzr6bK8VGEPU624VqP+hMz4rpX/EiMF9wht22BAvoTXE/VeH3m+wYSp+yGKn5waw303S/Xt
WzGzcFgeERYA7rvtfcC87SNzwZY0S+kz05vTP7EnH8PUv+O4jK9lFm9NRq6mh+tQ0zNEocsJKwmw
NvFOYx6GLYfC1CxrmVoyh+IeI22CUI1MHxg4H23pC6pmjaOAzbB1LEiKgbtTPX7ZwZZbkSV51GqC
R70PMqeXzpM3WD1dVwB1V765ZM9z67o/0mnLrfCTJxpQGu5z+hSUfH8Qz6hxqcM7wIECrXq+Oetx
UGlIKZFjzh5aRDhzJwuioPrt2IXc2m0Ge8ZLL4GGABGLsDxqr7GOxHHuwoQxkBRYxpQMie2W7pmi
jGU1LOU34sifbBE7F7IUjpiUK357zNBbVrND96Dvpt/JkB+XNnkmeLD3DK6lqTNHWRBf7Aa1M53Y
U4bO/0OdyYCm6l3TaXquyvA082aQwrKs91HwPo10B1fK7/dzitOAVOV1suwI5MxDSTj+p0hSLlLF
4G3TIQSU0Yk7mruAX3gUsvv8B8j9VfPas5udnwHPTJYBXcwhvQGVgRiWqg3iZ/6JKb1CjFtejMqH
nJQjE684l7JpDf1TCrOcMe/yMfYmLbJ5UP4Jyr58DAU/mt3xZ9dWQ+lEnw/DzsR2+R104bzKQMOs
uLl1v5deLZuGT7oLLdHuGkicPu0mU0qkzG+H8Dr6VHTQ2kyJYepQYba1fMTIBsAMnjaVIUq3jAi+
RgyZT7LlfzcdoMhxHaQjPY0jGI9t63vXMY2bSIwhd72BzNeIWLCitq2GiAEuMAQJgJUc1LJDL3c1
kON3lls/Xuhk2K8Qkfmx3bs8aHcWLq2dqGkRZiRfbAnG+Uzg5/mzNUCC4EUH/Gl0Hep40lNJvfKw
ls3Hfgh9sVFZr+bnymMbPGZNUrQRfJkhphhiZlLxMOcZvoNiiRDQoGZOZrXNa3uMsjjbJ5jIs7H5
dMc0ahlF4SfYsLOs8U3/MiB5QRcxSIQW5MKBSh74Yh5A1az9lgxeY2BacdtoysgEckeJnWITloj9
acYOsJawHtBBzJNR6i+pNAzTcNjEs3GVOep/Kr0Hk84jrODsrENMo8+iWj5ji180LqqfwNDUx8CE
XnkmjbL8hEbBmhzOm1FP8wbI3ye0W1IAsRcw7MeW3s6ASQDujrX13NW3d9OzBatKU27dSXxB4c3v
vabvALXa7wDDWDl7YrgW1eYMKCfqTBrvJWv1BXfNsIddiILjJ8m6FMjNsVHRkFzylDr4b1dTQYAy
dil0Qwu2EYsg9qwNN9abwkmmCx3e6ckMpmLPiJZ+YCpHcCXVv2xIOsvan7AFrwDXZFiehvjcYGu6
c6CHUfwl8teJGcCJmqvhSfnuh5+2La2jgThrNfxgutq2MDwjg0dSVJM6cAzzPvLeJBSRO0O/WrqJ
AUcabs2u2fUMW0zqcx1vfit03G7LqUgiKDjIRXo4hcJ7d5l1RAbhpeeq4oXvGupnAX/RQ+8xWZpo
yPoaW6o3ddXqYu35qCMthtdP6pY30FA8DjdcUtnY5O1SyEwNt5rKLAmfhmv2WnAj4wtobubgIuH3
oHDzZhq2prnAQVz/tRObZHvxFtt/jcaOI5fu1Aw3A7KtzRk3ckbOFNkZ3QKfsl00c7CdZlw0W3LD
74nONMVqqcDgXEFyqi7BX+OzwridHPybH9r4a41mltkDJjJAzD6IRNvmR4+ofWjB22OG6SrfD15m
Q1ASag94W+9MaRC4YoHV/h9ZJxP+bDwUpCfD0p+GHcrL9LuB10TSrFqWUt9VU9A3797N8z2bdBMS
9sw6AVEtVQQWQlab9EjaBn3H/ntPFbcrK4Bybq9yCEZ4ZtBczP3y94bLCHrJXuTt4iu9caYxiJUM
WbtNaRa/XZTJFjvH8nZ5ZjLOPbr/e6eu/96vvdtVO8Pww7W7/HsHn/7ex7vb1bzPZL9hKJBFPdOM
8aQ1lgJQPzQ66c4Ouj3xXJexSBVWfFa86Gz4TS3S1cJf8Rn4umjRnfWIawgdt5jO5iIJQktVxdad
62nFncQSnTrYSDLPmBndr5BOKUp6KZKV1Gh5+RjZGIdAIy26B1MxOgs2Oc/BwvaQqzxJ/4O9M9uN
G1m39Ks0+p4HnILDbZI5K5WSJVuybghZtjhPweAUT3++rF2NXbWrzy6cc9loFOACqmynMpMMRqx/
rW8dmeTfHEDLTStUWTO8Navhibj1AkwwjNksxvpj3tmvczoYjL6kR9pmbrBwxCQbQdhu5qFAGUwX
uRhfykwy1sWwFww3GlYfvliwpwTHuzU3d2bFQGzP3WWCcvbGGXpGT5F6BfncQ43tbAwNcTPJ3gDk
3jYND3+VehffIh19Wiw7q7b4CujWpPzMY//LmiF/OpOaee5kxuzzSFrEXekkmideEqbfSLZb7ypg
4d20cJK+EuajPIyHQj0fEpl8MZVlerFe/Xy5YN0ZDvnSautn4JAy3zMEMKc0UpbFYWXTr+N61lPR
3huKx9+em8ubT/Qg+0wQAqPYu5kMpm9w+kxQ7MWyNA9mP2M4hk3JwZiSXTYDqkPdRGS7zeEssWXU
/gqhyvuSm2V9xJopInV72sghrznHklSX01LiwCjCbVEgpw3O7WAHYOEYaMd88MnOP+CgZiowh3yv
sqPtk4mQ3X+/MdIfQvjA35Mso/5bcn1ao4lfIqMaPbK57aLRCuvXefKKq5VPYwaH0KjYXEk1QRv3
ElzJ62K+h5XnrrEZkBAaOl/hp2AX/sJZTxmE/Bd/OHUMZs040+t4hnAOcM0eevprGQtFXm/RIV4m
UoWnKQwaAM7eVD5jiXpXpe3BNArlrk8sTMKBe69tss0VX0CTjhfmmDNozuIROBtMiKIrTrU/LjiO
Zqu6yrT4BAg9EAdqy3C3okYT2PdoN+5hck0TfHMIksH4brju+D+ICf0/qlM5KDf/tU71PDL++kX3
gHr/M2L29sf+oVV59BUhAtmgRSzss6SA/o9WJdCcKBgiI22jEQnnlpD+XatybTKRNyKtIwIqYNzb
X/d7osgR/3GLJwbhLQfkEQL87whVt7DwPzOP/O0OPj6iS5br8i/r9jJ/DBNPSerQIIBL0O7ksJtv
V0ZGkhvn7yz2c5+Nf1NtgmL3l9dDYuOdeTcM1r+WiNneEDZhLcjblL1bbAyV6BiNOPm7lLR1S0H9
6xsLkN1Ck4S/Q83Rn9+YXfRBa5D83lJcu9aHgghite/d3L/HR+oju+GyYiNMdK7dgH1KrFOF06mL
dJ4Aj/7DJfF/iWzfXutPP4uLg4PvnfxrwEPUvSW6/pDYZlJBHlZQfJeZumSCZKXPHtEr9Gj2J3/z
Wrcv7F9eK+CLJHbv+6Zj3yTOP77WIv2xJ1gVbseFksaJzM2DErk6qimsXywlM1ZRnT8Y9jR8/Pt3
+S8FbVxLLsWEnK55hySRAsL5f3ppTF7Qwj0ilZ1vzXeV72aPCrr1xZvb0N1Yk8mpiVV0OQHPH64Z
n/O+CpLiGSZLUceMfIHRdm399W9+LHLFf/lEvID2KQHExYSv/ecfy+qaYjJcEW5F23c7ao/9AwDL
IApWG9A7h4KIeX3I0S5lV9uNy15pozk7Xe/huEio/vj3P89f7jg+pQCcGp9TEHItoFz/8QtqauZ3
QvEFtXqF9FqUvYfrq5A6jOZ6no9tmurqb17zL3fd7TW51xlFccOjcf/5NVVdr1RUG7wmhK27Csgm
T9Aqjf/9O/vLpecRPrrp3fYtds81+OdXqcN2CIx8EYw9O+kwp5pU9tiZ5diQgjLqj8Woy/CIt8rv
Di2jov5vSs0Q8nmFP178LCqkNkFmM5R1fMf6l/cJ3bSHyWoNuw5gqYOOXlrQCx3fxiApy2F8n+zA
fMOwIN56a8q/uqVpIYOtYQ87k/jce7M61a8qTaqb474WzbYz81HvssC1wjjJh5zeQSrbrE2dG5l9
bUDoX2cYJhkEN3d9xjZs9l/XQHmP9ry6RJnc1P50YQKrqwHOmaIAT7rp1wJra1ds4J2ZoDCbcRVf
zWmVAgoqxhx9MLJyYAxIQo2eip5R/caFTg2kmlnoXd75NFga2GaMjUfjS87Y11MPRZnnfMRr6m57
4lUZWRbTYRtoD1kyoj/j6T+w7/S8K5Wb3Ten9fM7H6YyJ9tlqPvwR82ggh2TSTFJSGYL70/zwPY3
lHFrljO428FSJlFMm/0xypPlfiYmb/qJ8iWhDpwIquEh6y39WaMPtDFKY/bRm+li7JwMZNx2CKoA
jw1cl4EoQq2sDXclXdnzquy32fXXgclBpt9ullRjI8DPLDsWkkQjw3fqO72ioWLVwLTOB2cW32dt
UMqLVz7H0QMGIo3BU5F+vLmigzONMXRAzF1Pnyz584XKoh7r6xnvvFTU64QFu2W8gHCqtO2DFTc4
0sRD5vT13qMAwTh0wjZ2OKfH9aL82b3YNTXUG9RukxxN4ouRDXVXHSrGyGyzwX9jNfzNiONwTmpQ
crIsOa7tgAeO3srpU7ZhZn4ZWBa9k1kLqgP3GOSzb/KGQv+OQQMUrtDejHoocCVuqRqsxZcB+wh0
92zKzB86ROtnsC7b5mntcs5dwh+s8AI3KMz9PV8PXbcFV8b8Mt5QRPsUa+VELdI8BNlmblkb6IXO
+7A56zl1BmujfRYhUErAWLotToPJZZWs1RxBBueqU66iWAsmEybhVswVVsLSTT44deblqayWW4vr
RH9JDKfENaEThQVBh2EKqg2mUbzXicaYhdfJpjqoxZuZ7bWo0ADlgBPpPID5CoF+CsbG0i3yZ8sf
3Uu9rlQjjdguIG4KeOp4iUIP913gFfukXwILYbji3G9CapQRwKqyii1V9fetmHAeQVwbjyylBu8F
B00Tc4AntesEunrPncFb9yEiQrGjF7wyr9KiuDfGMGifB08H3KGmWn8V/IJO7cAtZYtg2a9crp66
oyy2sc6qMei+KscQALemcrDas2AM01vu3KjQweTP6Y+FMzsDkGJJxEEzAmz2OMnK76BKymrLLmgx
QDUxTN66deeZmD47TkDw4gEmYUIxlz2HeyJGrGPz3VzC896nqQNc26znNdksfrrYJGuJuAqB7BUB
Ic2AXY8M1rEHYbJG6/ZD3FNZMXWRGunx2QJYpfG3KUt779dV60TeFKAKojUCdMUzm8JJ5tj+qtM8
v8ePfDPOdfltgJdhV41zTydtTOWM9bNikHScUQp6Hl+udUeRj3zLihJ0Lx3uvd4LR9F93E5UYnhy
Xef7Pi1CtRkMmc73aUoGZDcXznRXlewPXgXIfPOA4SKhTa9OhVfQWJUKGobXvKYLnS8N8oMt+vKp
8VLjfai94AqIZMLbr62JLuO2tccbjq8AMNG6+bfA0mKgUoaqF27SsmufKhBZko8jSarzqsFgbDjE
FiuYv0rVp3Ce22eNN0Lc2drpyHbCgk3I4Fj0I3R5V3WQObqu2mF247sJGhIdd5MrAswChBXHTQiF
PtwOTVVRU1XZa1yvcqJbNZ39PYgv4xfLcmhs/CTFwt9ltvMzLNkeR2yVvWHHAd5iOGs60yub715G
PigHqn7C0iJEiGUiOUgsmsaBAPPgHLUP9eHUZb7Esw3VhzSjr7GBgHYX0o/ynHhCZI82mLPS6xod
hS5EizunMxRtEVbTfdGOYuJrpKX/KL2QwXCjnHy884beu3SkwTA+E6jm9MwvT7BmSZ3UojexrNhN
8WmIrlJRQkj6GvqdgBmXhDK4UH/ta1KqXi8tkHUTR/vzInU+7ES+TGdoiKCWa9WR+Bim1flADDOQ
QasRMHPO6of3jNJzcn1B5x+mucsd2GUDEf4COj9DQuDWx0abgIRU09p3QNyZlDM/yE0o79mwXn1s
6+YZpVHkL5zbZXvXu7VR3bcET0rmkqGBqhNWE4Zirvahsa9EljHjuB3rpMlAxqrLg4ubCqpCJlUx
AVZ2MtuOVe0SyY6SZbYRyUPG0EEsekJBrzwpkAZcEETeuZWy09QkmpVCr5gZWb9SayvwcpWTo/Y5
g89gX5ZWfQRpIIttPfdq/Vj9wW+ulpdShag6Y8TX6/ctMQI5NmaNxNORDCL5gDI6c9m+yI7nXtTP
zCuOOTlZG6N6MT9Juo7Wr8wBmuUylX1iPKBHDQ/EwjC0Mkh08lNbG+JCYXiFTkwy9Va3WOcpEBIj
/aRcq+7vJPXKKrYXqdKdnrqqOJEXS4cPsvN4+P0KiuOrBHpD9CJ0m/kBfO3wgEm5zr6PVp685K5R
Ef3ql2GIE6MZRZT1HtxkBxj0+sJ0QIi3rjTTfBdoS7M1zL0vylr4nJdRJv7OLC0ijCGZ3esqYQhF
g+5Slq8uhBC79spGlgGC+Jp1uKYiYQ2sKUmS5F0Efqbsoow9kU3kI4DhU2gTb3c7AX+JVr8LP9y8
mL4u5dR424FqqgfufPuHbxbZuaeYh06UxVt/2oy7H0PwlUzsiTQ8FX1GvB5RtL8vEgIX53QpluqX
C4f/iwo9VFY1Ym67o68KeLo58UBi0pwh+NsZe76R+kN2Ibxz6/vcKK9kJl8r+UQ/o3kpvADDtDJc
EIpgqEjDAdepjTiDXBDGlYNEtOlg2D+i7xMtnUQxREykh29TvybelmR2UOKdKoW96d1QgP8ImGAc
xcqzfTut2Ew3RR2ay0aSGjMoMqDLNRJhkjHaSM2ObjG/NIJ4YqmbY3YssEltzIQAP/BkVocSEkUT
E0q90Rfsmpk4C3z2rSobvt1qyednqv7kAp85Kz+tILVaADV1+3OeAv1ajF7Y01Y5k6PhqrUIxfY3
Q0hqFuZXL/fle9uulGZ2ysbL0NLyyLRPZz84qlG0koJv9PCf1LMvH0PRqm4/URFRxF6/eOqF62EI
fpauFN13kzDAeGTvGFrrVibEjC28Hin0pXqg3OvoLUk4U9Xkh2I95JXI2ne2Ru09+qHD75mcbGCT
Xjnh05SVHt6UEf8atgeoiXZMY2KS7HUwJaSvxsoWMCgq9tkhz8gmNX8JGyooeAGfwWyhKlIMArrZ
3W1M9wY+IL+VUIzjVwM4SH0fsl39YeS2HHd9jYlwh5QIlVUaa/nVT0gtxeHgLEFEwLQKIsH+td16
SBjZ1rcqr9/UqxqvhQkKfoMZbWRV9Wav57fXDOc7wwVAy7Er+WWKIoXTsgzh3coHGBKXoFRwIwWZ
4o1JEv2wUj5W7nNEeZbfunZep4o5eKyxrL6lcjC+87Bx1bZZkmrGNs0xJCq7fMJwVyD+moJ6zQ0x
15Aw0zpQZFDj/vcjx23oq1OVL9XO99Yho1SVwthNH4BmSHujxmbdFoXYhYFhPzbKrYr9WhWDu2kJ
XslIJBVP5dIcLOrmbLTbuDN7/8PkOhkio+Mu3+dEqzC5hhWj1irVjO5tnmY/BZLpnUuejpI0KbB0
Oq0e2Vd2TILiAX350c912R3WEN17M/uWegmbLg92CpMRBz8nl17k1FxN7QyNaZuOrfVLtY3LiBnf
AhmYpaCpwVZSr0ymlDZPyjDc76h9jss8xAvuM4ULAwAr78DquzWPCkwpDyOsEJvEBkQZ0kWddzcG
XUlen7rd7AhAf/20BmxKBA5ykOop/Uf53gHn9cJoFRdpoIxx3ppiYkKUW+UQHAq/rK0TM6ORA/xs
zajFKqv8Y62Chc++dLGBbSlGBA0WsDJM28ntiRUuSlNG6M7Zylpn9lQG0chOWxkMGkB/wjcyJBAX
+7FvGfnOpqHU2OaciZmgW2X2ggqSBVtjEbfAUZtyMfUyn6iEbof03Sksjpejtkt/r5obTaUoTUAK
86R/NEsx0fjr9VS6rSs9UZt+sHUQmxqC4n5VJuKfIxtwEXZj99XPWtDO+mFWwVIdPSFN4vm9i9co
IxORbCvc5+kObErmXlmavCkS/AcvZgQ4/Y4N/P8U7/9ND88fVJ2/Mj5vfO3/9fSXxrTbn/rdein+
I7zBsXyX6g9qnUPEpt+tlw5ytovvUaAlA0Jw/ilnWzSm4aYGNYvE7JioDP+Us2+NaaEfovxRMujz
z39Hz0bX4lX+KALZNj8DFfAwQm+8QQsj558FNkTKFn/kt8lx/K2t3UDeGeQVziZp9CtLM/1e2Rgy
Sw9nRscZSYoksPdr1oo9XdX2o8Hu9hQ6LWSTlYc3FbAa60h16DNBU61bvtdjvZzpGDz6c/NQhPpW
38Jhk0OafcjbxjuM1GhEiTB+pYBRNyB/zA0JqSsy3CMGkGOZG19kC3k7KTW1pbX6JEjxUuXdFfrN
PR54lxsM8KBlJEfIe4LksSgf8LsxXmpSp/6S9MGTTipkQiarQJfRakx7t3iGn51KRowMDNeXvu7b
/aR6aixrgx1S488fN4jLm3bC5KltCC7ejXag75kWTns1N+51aWX2bTTSBitfg3QWU3t2dCg72QRV
0745eZIdtJDqUIdT8dUeh5t3cU6C+5pp6BDzdWRbG97Loa7EJ5xp71SzC/veuqzJVqnTfjfPzVVo
vHGj8l/BGVK3XTX5HexndunZSbt06izFfTCMRPfF0ZfjF6Own6y23QoxPSSFdVe03WPgT0+wfp+W
xojsPocvjaYIa2t+NicAIPlcGhuuRyDfMxLPTyy1Fyy0nHKrXPEoLIIUhx7bD4guxlMxjr+6LIeT
NYcnu8WOgDHE6DqBvDYJo/pUOe/p+0L/cAMM0sWNpUOSLgZ14Vf8LSamPbqZle62Dkbwsd1ivfPz
40B8fXAPxlTSATb7Yvne4q9Zfbz6VW2BRAZVE0Rzkpf96yCl+VJNrciJ5tb1/MWdgzn9RmPmwr5y
Cdg87LI8EeVuKKwqiWTduDXKGRtkHvs0vOzCzJXeAOlj8uFOGwMOga0fklOhJ9oPCCIUTIATpyYo
JukZfbbkMj4PTE+fJ3BsGw5Fy2Gt3SAj7szE1IfwAcrZHp+CZaR/gwP5ORBNezW0ZKetp4q+E6hJ
4B/Wtrpn4mCcSH913271eK9sEtNHtkWkJKEVctW42hIzmBjCQHEyrxSI+/Wkkm3t/xaRFDcwBZfo
eqOc1EDUN1Dqp4vR9cCmAxIrMhZdXtNC3Dhcc25aFBQwre0hMPAgzS6z5Q10xQkjnOOChrNyi7T7
TK1xn9TAXthbnjC6jJe87r0HSkxI2Mz+XD0lJG63pWP1bCu6unw1SsvazZYCoGX1xoCYkxTlptQW
hDKvbYc3YthJjHPHfhvdSpyp2DI5o4XZli1zeQxwDI2mF16ULUiohaM4tk4tH6F6WL9StfSPfM7u
Ll0miYVt5NFvztw0G8XX9sD+uNgq07y1mWU1sU6H4PB+8tfufi3T4hjiOzwtntm+Qqgo922ehp9s
8o1oUl37kfWNv1vKmVYATtr0mY5FzE+4nmcc2jGTxHYHSpU6eM0AHiqcs898vRywe2OeHqtsjEmK
uQ/12tM6xikjFtWk7rp57OMEqPZ9FrroTlmnn4Y+BVRPMcxjmmtxDkNBNgbrzbRdVgvGBWn7W8Md
w+d6dQ+U7JixdkivQ4bRcVPTvJf7nRUjhpLeb1Yb+lWAnatuVwTHZsaiPKykk2Z0AkYF9Y+erNO1
C5oyxkXEDnFKMxlZXJXR4AY4eTVd05hvUt87UQfmwH6RknUzafZjAoMA6AFwB1VsndFm6aeC+6ps
9S0JTY6nVnIsBBAxw0q3OrA+ig43wWSLYg/zas+Cl/+kIuHX2hvZoTHAIt+kAlAu013aVWcgW7vB
Bv82G+i1am2ggOTuDIkLV8E4hc3Fc4P9rKjVBJ6HPbAVRN7b0j4BlfKgkTTDDE/emvGqJXwCIX9K
z3m0GgvJ5aIC9qoP+Ugxu5MQC0sLk41wbUU0DHWH3nbjOXOdL+PIjpke509wIns7NR+g08BVI3V0
xl7YxWbC/68lnbYDRWsxC7+918wG9SzKbRWI57AZE6QOnZA9m4ZHFdIeZxQWjhw4V1+5uwhd2ZgD
++HSlsaM+F0/mooFN3MISSe9fjcCB7u0XJOYWewP9IiXplzeVu09e0l29MtZUDO+cvuGt/ylYy0n
vKHuGYrAikpHgqBI+588fB9KLWxgZzP6lbQfct2NB2HbyEZ+APgrqXaBz2lHBN289TgKTG0DBnZ1
3ahu/MemNC7Sdj9aKWKRDwRKG4YPaTHJTWm3x8wlQZjWTURm5Gty6y6H+/Exz4hiK0fwNuATKvFT
hRVa0EyYTNcXc+R8k80s/LXs1GbFgLJN1uItDcQFc0tsTcKMkFs/GGtfyfE9AAl6I1JxMgnLxcvE
FYd69kUbgMpI0eUKXFjikSXkwEd4oJGHpftIHMof+4S29eGtW9o6XsMUHhT11HCtXSJGxsOUqic0
OyMiczafKUtkD58AWfCTBpd1lkeqKusN8k3UA94iANI8M8pQxxrFOjYzOolF+dXSvosuQp+cv6IZ
5HjvlE4NYgrpQhsxMQGvAMBNTWhNeYXpdDwvPSYx1EicJg9t1K9YXjhvV5yLSFemCuxbFzwvXchT
otIHFbKY1jxnUuGjxpU/MVYfDeIJzuStJMohO9H0B0RN2t/yMqArpflBjICqctc7hEafbJhobycv
v8wS89ucNz/ZznyviDqWefBkjy4SwlCEYUTJpsAMub7SJ3b1VMd7n+V3AczlBf4M5AgKvA6UtXXc
VGrYo8vOL5qMwmVmsWfHM2bfipaktjcZWGjy5RPv6hRnXc9Rt02daFi7HSRIysbCIolbPQfxSsvE
swUtbcuN7VJCIp9LM7lrBh7vwFe6nZergD8tsQwKiSbh33BTgQiQ36uTZ1JCTVogSibtRFgW2osM
ifXB8YF6abXlzhpZWbqAQnfbTm70nqR5o2Ix2UKAOxWW/a44pu+Hum2OQxkwExs8eDdriYHckdBS
EusX+RIstOQNVidZEU/9z8nMX+CholOZQ88bYWKH7G9bz00zcf9O/lseWDTLVGFwFxCej5HduK2G
Tm27PkhikY7GPZid5jKa4YWT7AgGraetxV4uCWXs52L18aH51oOli2G75FPx3eRYubPmnkBkVVbX
gvnvPaayGVV7eQEZgi8zAEkzsB7Tqynn8BOvP4fKxjfxwdL+Nrwaay4iM8z6L6FlPIUhfe+utvX3
gc/sCWMfK9U6Ln5MCW0RW9WyPvs+of7bpFc9jNmIdA3Ox5C33SnevIbnJa3cOcOZOg8/BuWMDOws
8ziOZQoVK/8wAT0+geXElckcCaqK/6D7/iYC0iRYA9JHm0b7ubUwLqsLeqfFdLV0VzmJKepuzRzZ
Qk1sUVWaOIGD5aE/jMN00UN/NEx95yzTDiGfnHDVFU8DZv/Ir1hY/TahsRjV6yzYysAUwpQslftg
y/XQVPMD+eTyIKnOO2WVsI4QoqpjPqYeFrqCNCLc2Wb6wa7Wgvm6XjxiSV8Xn/mkLTHuuoJ0Cw5P
Ujf5OpVvPZnznBHjRDehw5ZxZB4Kujs5IZHpU6jG7ghkYOZJ4+b7cgxgoMYe5qAgqhJRUATQm3be
fbq5bel9rbS/vE702/hRiUKJmdttoSc8Gb8VLDNWzJkCgN6kijWk4cukAPNWyVxzAhQnZgc4vNnU
zRhnK62TBVwJMhLLoy357RJLn5kyw6G/x90BNSrOiS2X90T7PkcuYkrtvv6tKVrLKXCj0rs1SC+L
N1/oezEYO3VVzua6ENata/ofzdMGgQy64A2mod4PbzTgrXleTYHeLqHAElFLssvgjGenAlqjvzIK
FhczlX19bH2ufT/2pSRa4y79rSnb6BxH2ffMcagdWlaWuHBPI8qtX9tzVoaG2852XPegK803FM32
MIz3TK99KxpKYsM+C9TYeuw76jALkcp/K/X2FY2EF/RMYH0bsxgG7zmtb1YqdgWd98uaxfKj9uvy
UjT5rQjlHwWE629thIiNVDFgG8NO4zNt/6bo0CRUlpT9nufK8ro2efBuqV4mL9Idp+3KQGo7FPoz
10EaT5ptsRqsr6MLP8vRr4vLhT2AzB3NcTxkoDIYGMv+1M8+lBRLYcHlGcluqNs0gX9yZkZ2Rk2u
qm/U60gx1kaWPEWWG265o/only3OCeW/IN/g15divkf8xwXUlDc4igy2pm0m+5VSjXicGp5qInzx
gQplJU1UxH1/aU8NxyZk0xhVo6oPrdVfyO/DAtMakCPH9MiXPK5cZ7yWdBUdDEun+yL0v/EVP5Ao
5vGVHRxlFpFfeF+zNnNpi53f8WOcwSFiyfAtUCzuKxyGbp9ldGIFkLJjm5ZskvjBS2mRhaDvHL8+
d37FuULcEBSOLCkwdzjDTO4jvtpT5fSv2qjPVj28On7xJaj0Xe94Dy613Bvc8VtpM/ANdP6tajvy
KUGSnNrfxPcOt7nw60/tWI8FNq1NVuGFr5AG0B5NxvudAIrBKIOmz9OUOxiVe5bhlsiF7RZRxvCR
kEK4YXIqI6xAxQFuWX2YOrb41HVTl7mqK2rdtHFqHvmQI8iBDcs7x05zCzbq06zqHRVhBvBq+Kqj
GbBHHRUNmxCej03OAdHFpRym5CNRgY4wIN6mvrnTquRomydPUMfoQx6N/jw75TEveolJOHsQndT7
yrNbvIXDQ8rPSXgMPlyXhV/ySu5CP2X8O7ZvUon3DNH6kDqcum6hJk5FoL8cb+D4U14yPOMxFZy8
iL+8Ya+EXGuWDenxAOh2mxePXTKwBSg7az/KLN9mtfMjbPovrjPsHBPnNz9Xs3X5zLYErMiiGiI7
YrYA+EOgMcKm9sPs1nff6Zy48cm/GbVvb3ttbx3dMfKuk/tCy4M3eWeN5YxFzpd7f87qu7X1bxSZ
VbABGYwTDaEvGRPaKL2dIml+VFG4UnStAo9i6Sz9pJNm3DlL++LY6/088pdLHBlR41bZuXAksAy8
7WO+MH2dlhhpvbtpUuwXqKVxzP5zmnoiV20b8wOGG9cafmIOh0lXsTFbuU4sPKTsQab3wshfxy6s
o7rwzyH19FjUSfIZhIXzrLjwHb2aN5gmhpQgHqWn8XWMyOl9ne5nOTdAniosMhn0XMrho6o3OA4V
sM6WgHY6ZqQbGO9quxBhhtBhloe19wEQ5dm8YTzpbkJZdweUouHo2Na1lZx5O5xLceICpJ76l0Ex
5zNNTVulgl1jdV6xoZziwmQVGKCNFaUoQ4GmM2GUgfjhQ+mbHR11uqxpD+/HR8+hs6Jq3D5mFHmq
xuV+aaC+TJN+d1mT4jZd1VYCSd1iAeCQ7FcQBlbwxUnpmSdbkdOtyfZPxGP2fguDoglu0Oglu3LL
7ysOZJnQL4Zjn1fyd5i/0dQaH6tCi9Fp4+DYAfXD3i9018vUObsgzHakzYfTRFtbaMOsW4Z0Y6zJ
NSkp9ZqD7M405u/4Ul8MNKHkNgskunQf5gLyky4jtnd7VEAAU8alKOrsarYZMcbhpCaoiLejoK0O
ycrDnut3J+3SAVAxMkTWKdiFweZQOvwo2Ea7VcsIk/NJPbRHbqdtiZIQh3l5CIfmCpgNiHoam4xg
OgyRI9MW+KjtT7HYfbxW0FiKz5Kd+ziSIAAGssHmD1BGYSJhcx90kJVpmVu616ClR6MzDnTknRu5
fg1Eekh89SRCKonKdP5OX9+TjfUf0wKyzkoQE2u9roCDFmwmMbuYOKAYzGyRUCy6CL3kUjk12Dgt
o1QTVk7c5BsJ+iPTKXsDUYuoNJOBCMPMI8E1zVkqya5A9WzkifHaL+zXGZPHQRqeJ8L3FLNsecEn
04WgXQEebMPlEi7zpTPXgyaV2CKwdk2+y9D3CJy0DDpctKuOvWuih6tih7wtW4xrjCkirjdQIYLm
hSluFpaBYQgujEvRIganpE5cp0c7t37WIZz5fmi2GtQwFfR8iEAy/foSQowJU8HhXxffWEXjYDF3
rj3/zCaYkgl0w/0ypVc3kR+T9LaBNQJ5q36aanlelWfHhHcAotpTGluckA13viNSPJ1y33zhr01Z
gihXSro4M9stJ612O8B4/3DSbk8Q7JTVtAUEgdw7LVJzQccheKO4CNgStiMSjTXL91EN+BB0fZ4q
+YYOPJ+BGlxbwV3tsn3dhwIy1AJRxHdWNlRiV8vmPWzkc1D6544e97rnZMlwq94kiL+Ec74CIKmZ
fzZ0DlB4E2EyivOguYLN2+L1sDgcgzfw1a9usOm8G+GQ+l7KEW0iwp7f4aQiEE2uUc0IGVNwb6uJ
uIdfjF88EvFyjsZs9eS+LVK7PmBJZEumvMG/d7rFmp6BTzHuxR5mDgdudixvhl4r84PBGDT4utTr
AQYqvi1IRezOMteKu9ob6BtmFz09jH1v7RtRq53buQociq4Qe2i3IXPhLWY2PxqVmctjP5k+OFbO
DV24XVohf6Kzt+S5GQHGGdvV+aGc2YPhi6ALa9pUDgl3pHI6yu9ICtTWG9D8H+gRQErdnPzQ10XR
1gUatraYVuPqxKYZ4DAeKYkJuuyXXHI3tt2Z6zwZe1k/OYxuOUsrZg4lOPgjMz58aEQKkHHcoLGf
mLtKsClzs2cfKtY9hmQTnI/Zg2ouFCADdo8g4TiizeWZXp1SvqclI8xNS9QOyyTj72UPQJNNgsfi
dt/iKa6icqURu1MciBtJJhUtwq3sDUqeNi8meb/HtIVrd0ADd0Fd4ydESm2kg/c7Y+aLfL9TCpoD
KX4HjAKYCrw+rdkxW248K7sSuc4wTNf1mG7RTIbzZPf/yd559WZyXWv6rxi+L03lMDjnAFO5vsBM
trpvChSbrJxz/fp5qqVjq9u2NL4bDMYNwSS/UGnvtdde6w2JfFOqqtrf9LUol16xqDSOeewokOZs
AwGvTZUECT7BoJseZJdUEYUjpY7GKjOXszFSfsSsGKNBVPMFrJ4QO92VHNcmqY5oqmJTXhY4l9ty
J/CzgeBhRe9gu0Ja7IGdakLh0Y5Cdss0ZKEKlyRLdk+rpY7UZTJqe9RAip6ApFZkpPV0FLXMGoGc
jKHopDFYi+dVG8wvw1y3pbNhqqp4aZumUE2R7qg4udFwdbQpHWveC7+UelRUDbYrMq5SEs2IcUXd
EAXjFMV8eQvEivWmmgVcMmP0nItkr924Gqu7DP5bKCvmNdUGHpvEbDxJ8jYjmjQUwYTLNhM0aU6d
qlyzJC5O8UbfSgc02cfI7OGVMIYCG6qzVAKYzAvjU7cc01FAIXguwPSWVTv7tLR6VIMXomy6BlbR
KIE+FZCNccmyp2aNkeid8BhBjqKCzRfOCnTkOGk2Z6q6e1EYaLFgFOxJCmhcNWMTVRtm7tVdPRFA
k5EWS+/zvGbnEIf+2gv79CINe4Jig5YLJ4xQGE29Ud4DEJWduBf7UFmGZwrFQ7SKHfYaR2MzYqcA
Aa2jyR7ngvYo69JwrlCs9UCcHIWaej7F6p6FOLHfQ6ML5b6gBhWzfRal6aFJzIs8jae5n7DVFUoc
XjTQk3IWk1Yq60s6q++KnC43eG5uyMNly7UUpBf8EDZPndfcppCAdYcO2abJLRMARFdjMYp4JlhF
/AT6LgBlAGyIHoy11Jh3rEvnTUCdHcp01G7G2QYaYIYyuwEH2QTLz4qqfkA0YLxHePqsTxPFhJEE
ZkpQcQaF23l6K5RBrSwJ5sHb8DKgjOsncpI+WfF4RRjyzVxiH22Y5VRScfQR8FYDmL3qW0zvwMNM
mEq7hs6BMWs89ZzaMUo2CmTMeYsUxIOjakZ8VK/VDNNVFU3VLRkjdOw+TWDXwowBT5tw4P4DTrPF
qWX5yOHb6ECu7NawWneCzOsIIp5aUy2whqcIJLvoFkDCLCmlZTz0G9pr4j1AbsnrC3NyKT4JPoYa
S6BKhgDyYbqtiDHQDWKU1grc2doCIc1ppLNSCDRX8Wwc2AWVxjVWkbezYJU6W4nq3zB4STmwG9mx
ItWKhchhVl1/6gYizBzrbKUm+XYa6Llaa0pSoLSfTTQOer03AcDQnlMW8sDB7AG3WSLi1XKZOqNB
7zTZZYR6Nr1o7XIW2Q6vohlo9HUALWuW3xWFMsCpT3W6alb11VDql1RZc7JTIaWJZjyI3aT6K45V
trYmXzpdQDu0aJXsEIn7LHfV5uECIfpNmr7ERbIhOCupbj7QTkljAw4rW7/q6G4coFszucP2Cq80
1PaeSM+VJ8pMusdmMXmedeV+LbI31MNQKZzr50oqnlEDqMOmrL8UspLcKyhpXtA4XY499I4YtTyd
2bJIdgGR65qKU8YsgVFQNYXhWkW22IdEEvvcsn2YdaDgS4VXDERU7NA0kMyf9oQ9K5rOxgmiY39f
r2jpzUlevNa0lxExLID4GeY+e7pVyfa4akUAodORlr0Dqd2uvtkVkqOOACapcqAy2mnJa5JuD2U5
UkQSBQ2PDS32m7z5WpXidGnRGi4WGhKxEDd3w4wXc5Kl/kpZoFKl/gUAVOXuiJ/ZhdH2Tr4MAxGk
RgyvxubXlCyRYtqChpG+UrJhI2U0ku7FI2nrgkZJNKiSpxnzbQnw8l7qrcsM7NU9SmZsUItPFJKS
s9Zjj1wuo/KIzQL9hQZPSnmdH9AxP0HLKV2N1CPUMDtyO7mvPH3aUToTxY8yoZ0vTM1zv+0AdbNo
qtN3RYeWgI8TGohDjtA9VHN702PAj90ElyE39RuApnfDINBWSQpldcpZf0JveYxU7G3umqkrXTI4
xBwsRElsS5skiGOLEsVKjACGnHtDul0rXIiiUmPyy22m/0xbkcOIwOah9lx6gfiXJct4iecCXZAm
pdms48mHnNVrsZUWS6e+KuHYCfuFeqd1J+As5KA1gkmTJEjXoUPDEf2TPEK/HnHbwtTNexNINP54
8vLCxBsPPdDlmMY/t+1yB03lhdHwnA6wUczN+CWnqO4C/0NDo1dIa3tUGKekesW8S3igWl/dkDG5
dBqPm0D077cOVfCljUNgS7InxbUYCSr41xqNoV/GLX1BYOsdkJlCtr59EpUCdX5dUmQcQfQ1TE3o
EwjuWbS34mdgZ0dWNIcZ9zuQIG9HSGOhIttZiJDvw4SPSTp/RTFqxLiZEs3KmV7lLN2pJq6oPNZs
bYifOWgNJL7uDQy60b/PVn81hM9A7xMvm7UsapnVoQYLgW4hMrgg0XPQX0WlOFImwzQAfH2pleJ1
rsoEN1uzexZwOTXjdHPbYt/DXGdXvw84fK9QHtxdrVR/oVOBXqeuEN4w0cgtLqzQlM1rUOLwDCNr
UCkUzgYIs9Q0zuvUPA3m9FzJauGZVIev4mzkVy1FV2UZshO6Ggp5GEg7M5/e1AlHmjxHbWFYaYvt
Y08ZeaD5iTRFcpZN00XW5rW3pAXvBOuC5ftnzRK98lD1V+rRBj0hwR/B7z3dFu0M2JfKsMA2lhkj
TdC/Y027djVZmYPOFU2tvPC+4Z/+PxTsrwdB718zm+3XtH/NviM1Hx/4FQSmiT+ZsiwZhmnqB7X5
YC7/CgLjFSjFMoUeS9PAeal/B4HJ+k9ArkyYgaYIfxn62d9AYNi8ahCRwYfBz8S1UJf+LRDYj5RP
cJcqTtEyvrEYT5v6D5RPyvdKbpRb5+qpOflUTz6aKs9ec9E0LnsnlK6STx1S0qsaxKm1f5Gpbfsb
XUh3l6vm1wH0tv7P5L25+5V++Bd6onfYwYzDf/71ewtiAx6iqsqaAv0UQW4Ikj+QEpdCHC16Zb27
o8h31a05/RmWa3XB+6S5iBiu+rMudNffPat/ctBvnOLfUyG/HZUrl6C7mVR+f+ABa229CMKadVBa
d7zGsnyyTqgQj6tXNhP4jTWLEQLoUDiD9XXIskHu6qC6OLUYUxBElOeLBpjmzuzaX3SwvpTqFuWR
PcE+gQZe1Bep2qhB4QH1eSosgyRroRKzbqR2RnaLKsf6MzlzKYI1bY0XOSHXHeCNBRsNDtQ4EBAF
UI5cCeIMSWy5GXzOx23XqFLE+ULxq0BOq6xl6pcTIFZ7SuuC0olhzO+l2eJGJIlwKGxZXwDRKkai
2XVRrbQurU3/svUj9W8BrPmf8GjlHymux12FVK2jHcYBYPR/jy00kcPKBWDWbmdMnlTJnsxVb6sF
Eo9m+CjE17n6KlF4BhrlKSiHVGZgpA8d3bFDbbcxHtm+GIaftRs+B+i/lGBnJ5Sz+XM2QDEpMoQm
gHGpZqg2wp8Niu+Rkd9GIjPQQuBSRQHzR7L/3hVjk7Dzd5ERSlxTHxsHU7g6+OOh98/ukY7OpgLr
RZNM9SBA/47tLhGb06rHbMagkeIJZAzo4N9PFYzw6svO1tAukThx/vig3/Q0vxvvKpRfUxQ1Lg98
qfID6jPBjSRv9REvJYrWXqtW4gX8EXjsORPXV6DZyjsPl5K1JSXNfa6AJIhHDONk0BFYfaapcCGZ
yT/lHUlvupX4aZKlBZBCNJmyWKL+2VD6kavMNhMPJVQcTFOWEN754YSJXDtbJJBtoKtWZIUXWAcF
GcO+U4uWc73x+wkc9446tU9btvSzjf6ScJRDGslcIxxtFkcTEIBZdTQUR7kdwl1Bm79aNBNkfX/S
9OG+Kke2aF0D1wGg0lVqhOUWUgC78lZ8GPetvi0o5rjIco5/coH/EPY0ETICMgSKiUwrkfj7YaDN
gnJ0kzs3n1VkfcBkIV8NNERWPyQZuUychf7kiMfA+m4IcERZhdHN0fASF38IeWUhNKgkc8S2759Q
QkFUi6DkFgLUp0H5k6gu/QAzJp6LoioT3oEga9o/yAqA3xX7Qe0x2RJ1pxy10YfPZJDIIdiTV4rp
H2wYu7kTQx0heheMyR+P+G8R/IfLZa1ECgSEKZW7H2PRFAv9NqlJ5ya6hfdoU6HINFVxVBrHln/Q
YjfdZMoGNXgYSpeWQ5mByKIZrTNMCOQU62xE4gzZrTFG31LGp30uKFDkNKOFAqq3TCff1QtKcUoF
ubk204Vv0w+iSjc4SSlqWHfdq2Y+2wBghLuqLjo71TXNW2YreRhyAXBpOtVBSSXKM5AotXd2cR44
qa3CAc1snqWspKZBrEgXCuE95gfRiiX5S8bW6iQ1lAYyg0e3Fvv6q1jA/0/r/krUNRiXvxtN/4jy
f6+L12L6SzSUr/XX4X+42WuzTeNr9pd7PI1fG9I8JLjG7TDH/tvX/Zr5SbL6k6bLEkgsA9gBMfe/
Mz+Q9uD/DUXRSXcMk5j2NzUb0jvmpGiAqeQVNkmc3W9qNrwEY4CSnozMjX6QAP6dzI9l7LsgIDAP
DcAQqvhjyrejIAD6SLnmUXbuTsONcIsTmI3kF9vDq3w6flVvzBvdA7g4+4NjhNtJeoQTJd3G99kN
pUuvvm6fthCJUL/y8tslwALYQWH0lF+K1zJCKhBJCdrWbaQG0xl4obv6WCf5sYNFtKt7+mmOqIqF
qjPx8+rKQesWD/GJ3nGwnlNnc8CknQdPdQQPM2c3jYRwczAHCbOwjzZv9MVAPXVBEeD14gl+EyK/
9picFFdyi5shADU9XWlJRFCIfZotN8kNJgWSr7hjqLrCdUEwl13XpbjSvLiRT8YtHo43SAq6egRg
7VTeZNEctj46EEHpszSHFKZPzX18J9yUj8XJummuVdidxrD3MkfiOlMn8YSrFhhOHJmLbSBocU3x
lKMpadOhLZ7ju4kWCIiUE8UED4M2vlbxB/s98qCA+k+ZbTlSoLuZJ3vxh+5wX/021L+dhupJId/g
grN19xAaWDT4nngXX0CHBhjFeIIzcGVTULupv/hdtHtK0J8nVwpovn/uz4j++rDYXeVUXAxv8Y2g
iKRguavDmU8tD9V96u+BdU9RaohMP73HJsEpguqEeS+ygI7m1MHmYknnxHZ+Sk/5yfSVD+lU3BVf
5TfryxhijxcAYbenJwc4s0spysGt5TRcFl+/bSLVRy7VK4I2FP3KTcPpYtzHt9tlczsXaTcXGpTN
HuQ2fxAv1df9hZ5AQ+qNgCjwS7qpN9D/PO1GubGuQ1Q8ts+110Xrh+iTCkSGSyXbz+7S8xzIYR5Q
yPJGD4M/P7+qV80tcUmNwHTAVs8ejTuAGBzNcmCQOYW/F3f1CXyVmweZK35Sw/Ykn5dPQgS41JU5
WdMb3zCu458Yqg/VWYmmEE4Mspfmjfog3TESg9jL/NLrmCcif/s6nctn6S77hfnDO/N7I9oCwPj6
SQ0EP7stHtk2XORTedGvzdl8yK8GM6C/5FF6ApBzHv5E7UUxvs8w/j7Vf8iclmaiAtN00hWjNm9O
mYUAJ93YGUI6I3bLOfTuxweMa5/OiVdGbQTH2wPc4mBF86REqLZ51Wt6tzilI9qCO/qLhxGNU9gv
mZv5wMEd2cE+AtXpUHL7iBnmFyF+ETSf3jLP8BhFDqU5R3LxWPapgvC8yajc8azSqwwKB4K0A53X
Md0qWMPmnqZJKHh42gdJAIfoHZO+0jhpgzO8779Uz3M4nougeDbBH4VZsN22ocXoL4Cinx8QRHWE
F9Xt+RsN/8+pr0flWY0KBzzns/k5ucqRdJNkF5OxdNVvGZARneen/UF7MLzBn0/GtTJCDDdPyaU8
7zexP/jqrUbj987k3bGNH54tXddAcySG93rMB392sLXk7x+TXTqvn0v7rSYqLMwFKJAuop0nFDXs
rx85n0eswz3eGzumkzubXbl8kzdE2mm55OEc0L65mjddOPqrq/lzhJqC5JJK8ObMr1V7Cy3Go3BO
PjHi3NZ5hRYRZc7u6PZxcl+J4Rc14KFchTM4Ix+nZA+KjjedrbvS0fituNn90Ufp+AHNnTKwGA6U
6QJAfG7mFm7plR4GPXYdCbfb6Thued1+SW71BBdYG6KpgzqJn3pMgagLGw8R81D08NWywaG7/c3o
ANJ0dA/5AEd1cI3wRAe/Dr/wF3uxe38LJpaawRNsGi72R8KKMLtEfZtGaKS5lCVTmwIy7+pC8aEL
AZ89YWLj0lSws5+RMGGiKpHACiQwjIGUeLRZ3PjBiHAaseUALRq+JD21z4n7m3Lfv6xOoMNyLI1/
TyT/Po/k7zP0hS4i4hGmeKU5dN1ZyujrBHipu11Y1cwLkwtGfMelZ+Mm3MrJMS6YZQY1a9XKrbBc
wX0sWIAmT+PHjLvxgoSNv3mV/ZU+noOiuY2RVgBcy8YpL0BvOpzOE9Nw9Gf/mLIY4bqr+8UM9GD2
WZptiPs+kERWxcHrUYy1j2FzLJK84EKecAYW15lP64Hk95F5iglUvW8SymGIMoWB35/K6PjCIdQZ
Y6KD4LlPGuykBM3OG/g3ef16NgOEQG3TOf7ECHo9xvMQIvPJ76ARo+KBfDrqvCa0GBIyh8Efzlm5
2OPLO0+KcgbL6P56ITmJwszoLrzUNV3sjRmVAKAD9QoK1UFl5WXi6mSGD1s6Lrm44aaxiCs+0Ysr
Z274zWv+xPdzX2W7d2JP98Rg9HGB9yS38jL+6Q5ZxYnv43YzpoS78jn2TK/jlLYPHouDzqaz/YJ+
ePKI3nn6PJw7xo4a7K7OnStdwP5RxXPObJXYufo1jxMMsGv5aANIrkrgM4ORZ7sdA90VvdkFjWhv
DpQyzv7Xe4bcCQ8z8QENhciPsjAC1mYiIJHMbGTSRTVL0DGUMePhc5LbcJCaa6gqW7tQNndjN46O
yzlSpdFHBjYkEvD0NkYLN4h3wE9h6DXhcfNA/PxsXpfTxu0AZO5TYffJJ4I4aC9pNJy6Y6C6+Hnd
Hk8aj4iwJgZQ7PcSHzcbr3ceMaviGugy27XzAVrGtjjdlKhAr+rbvYD+x0kjrvTtJiMWTVIH6YZ1
ACUmH/fsnQHL6YTyGfvPEDtqVmVgOp4VCmdi0Fm4W8Ih3BjHx7HweedZLU7i5h64NA4jsVRAOOUB
Ye8HxyrCpJGjQTFg5h1Dor4Qm8LyGMlEF3wLvJTgEXt9MHKLyTuclgVr8Paf95/TCHGAzU0DwlUI
royiEku9wfhWA4RkS0YeRp1+9wut7qj3ZeasHKTBEgrM4mOkZjdmAA3JF8LeD2NnOVvREKbBMR1G
3kI72laIwECESUPAshB/TAcmdjS+qYRh63LEqjLArpIhcwxLoDd25tbcUYVhQPGHUSVzL+F9eMxF
T7w3n5d79YaYxrPGrudaucf9xuqZYQdg8Dgui0vhYvRG1IsdciS/5zzYPx73w8l4z8b1N0QEWFU8
l+UGmBixxGQiV6SrEzMhJhYpnNXMQsG8II0WA/OqvelMX/Ee3yqWGHq+bvsqBA1hDQwo0795WZiO
KENzJQOLS86zoUXE/VYYKYYv86TgpDuVQ9oWogzkwrjkOhOOLUWmxx7aJZlzSm4yNaXT7Ion5Vts
A+P0bXJLRKxj5TlmK9TeIwzBHAqYqY5C/tly6cClLwNNWtYRIOQOjuU2Pps2vSl/TLmNpDvHqsep
zJeU3GK2V5tWzUP6tbk5bnV30jjRkttA9OT11rNIyc0gf4pJsdtb2twkKqmrEJ+wUDnv+hVQ4P32
jikVicJIZpORrvQhkYOpDkKBt1k3FtojZ3YlXsk8Lq7JCXRp7kshv55qvzrRPDqB4d5wErfT2/Xc
XYfr8I5mmb35VqDbhUMSJNrVc+mzpQo5Fx8VMgcfT58BZqcupjUOAvpXdkV2aU9kScjj+1m4k0GR
3JLn5GwpMrtyerKiI+1CnoD/T49/PkYYXwUnYc9gOa135C1opbu1v12nm/WiO7lvuqO3eyDBSNTW
sDXtga8HzMuuJI5g1lk3uLgFu9eRsheOGLVn7SZ+AkE38oP4aDx3+vPWe/qFRMxL/Qp8TWCyldAC
eoPsAmzYElfTtTz9aSaYROM5jppn7i8DBVzW7cQuBNPDuwUua2ujOhjJZHDKF/Wr+aTeZQG3h/fm
j6CaIv1z9m7d9Gf9rgoSr/TRB4VTmiAO4ST3gid4fVgFLJGkmUceCjVd85JA8DqusyJTTPgzhR9+
Lu3ZmdzYfhtDOD+2FvAHG8dE+47c9LV+PeTdNq+4ZBdat0D8fSVY/NYjzQupGqhdWPd2FllfNFwF
+NjP8mOMayXjhB/A2wcLOd/xeIVj00cahq8YI9nkHjbRsQ+zvj03zHVCDKZf1fUsfCE9ZQAKwyUO
B9e0kycFpkoEYm4PUh9wpJt/hsjivq08xPhtcRd/9V7Tb0EBa13bZCZyjoZjeKqt2zqja3Bbxi5E
BHtzjzR0Ju2GZ8mkwjmAQ6S7U6GSw56L7aXoWoHsS1LAXzcBn9APsCAeFEaQEgs8wif5DU2lqPfS
mx3Plo/N772Ywx3ZbQwLm+1XxxGQgLRBmHKO387CtoLEDIV72cfGyT9OYyRPBredfC0fypstCVS/
YXE70jqSIMJazJhuQzaiV8NjtBPW8eHzKldnPkzs+STeQx8mYM3hwTF2ndfRUVhoOXnnmDTwavjv
eACgpP0j2T4G937aneePPDjy2eN2HVsQNNc4HYAyLNEArD+hT81XzicAIHbPkn2cFAHFRtCRa9rs
nIBEds5GQOZvaDNyy2i8s7pYLvZzZNJHViec4RmQU0vY+flUx1lTUYQ5roObzjY0qL2Rk53cnRNp
nZggf6SDiBqR6uYepdEn9PN8KyqDNYDLy+zEVJB3svw6663GBaihdWIcPXUR94tFafGGl90HQkZQ
Nll7c28OzBAamM1CGhz1lzFIjzDsHXeZLQBBmbTgAkG9+RjIGAUflJaXe6jDkPGDoXfhpByJlJ9G
OK3f5NGRY5sGN1S22YGo7srFgELy2ne22qwwx3ZRIKv4XeHtnzXqvulR/LP0+ygw/65PYtKdqzZw
hleSVDLNCtw/hSXWde8reQp2Bs7GGlIDP2Alh3tEZrWwr2DTyfw2iVRYfToIq5CfHWnu7iZheXfk
W2skHetCAJ2CVUGilkRmau+38XN8ja/ond72ETTLaAkkKhwWGevgUGMiqV5OGjWj4aV8wsY0HKOY
HHlxdCI2LfmjUBNWp+FKw/LchzX/6S5ByMuu41mPjog4+eYjRr0sW6k/f1o/rfYd1hBeFQzPaMzd
Dle4b+/HMiA9HetbRfGm8LRQshuWgOEecIH9NjO5K9aDI1Th48A/bFLYbs9MN/TXXVAOuAHwMrVh
QjDyQw7ABETCyDOPdcV0+zMy/T4qkSf9QyLxpX7ktvR4iJsQGTgiC014LCk7G8uFFJXjO1ROnM0H
SMM+YziSVv9YlFbm2+ISJnjPkaPF96t/ZDe4DR1Zsy2/7O6RGxzlO/he/kAgO24Ea2kgBLrfuPu3
y0lJPvHvJEzxRJAz8lRW5ybaT7VyP+hMd7uhlDUT0Uf4EyyZBhWEHAY7BaLB1x+5dMJAbO/e/CLc
70w0iuKecsrY6mus2nPIwhxsxEvFY3Kwz8r8nFzJDFbyH2yjjkTVrckQjxyb3QLXoLCz18Zb6669
ip9yDDBDlPRSL78uTO8jiMi2kDhORRLWIqpJdme4vXuMyYWfIUujtXdO/Ge8c5wpQgSF3G2zy3sA
dOmpPwJIeGxt2VwzZxeeI4m5zQS8PVLEifznSPEUSIX+wQY5lR7qQs6RGK7cuCliaSWWtESNI6VD
yOmo5JDUtcrl2JRgSEVIPSIXcewSv5U3yR0mFsSko+RQEWZqsjHT+ePZKmlHcemfzdYfOr9V0WoF
QpgAB9+lW/UELYUyxJHvPYsP+yOEMPk6+7t7JLImofFILSW/vhNuF6rM42ctyh6BWp2pqt3vb+WF
v38UN4avhKzxnnkySUnS25j68ZE9xHfJqX7EDO8sBcpp/2iob4IAcnZPpsq5+VmkkxgCtiJOKIz6
PMLpM2AT5/fhdluSa+h3/dl43k/U99whYtH0ilPDEMku1WVgi3n9zOJI6HfFm4KAt3teTdFFvpM/
j6fqwipEQiuzlsX+RJGzozShh0NkAclylzdYKdi0++q5O1u3ZUR8J4pTPqfyptzKN8PZiNh6e8cG
Pw+s8Nsj+LcaN094ODfVfxyfeWvarc+SdPyv//jut3/pRvDdh4b/+vYlADmOHsl3v7B20QG5n977
7eF9mMpfD/DbO/9PX/ytj4LS5/t//vUNH+Xx+LYEFaDft1g0hVbmHyBxsv4vT69LVv7DZ35TZFJ/
orUCGAEzAPmbJNN/t2QU5ScJpX3U7RRTVmRVpsTzm8GALP8k8j/wirS9TV05oA7/3ZKRfuJ7eFEx
JYSUaCb9Oy2ZHxulQDQQFqExhBK/xjd+K+P+bp1DEr+QzR2js9KaB7zGeQ9o8R1j4I+4VdIOc8bU
6hF0lPJilFAqSqCdoqw7Aw+BBw8CjPSo6jXt4d8fSLfte/049u/v4/W1/XE8/V84UgxZPjBECHAh
8A9WCsrGH42c//XL9p79ftT808//Oopkvuk3HS/jJ1ORkeSSRVnGOeFopP82aiTx1wGFIwUDTaKd
97dRY/2k0Aw0DgFCS1dM3ZD/rVFzoKL+HmfpIoLgkjDFoP0IxEw1foi3a6JBfGvHLzjbtTqoeSQQ
ewczeBES/Vrgvorvll630VLTZVY6mBCZU1Rtbz4MhZaUsa30c9n2X5qh6Rtq1FnRs3yVhrglbiem
qvH2//5oApnwh6OnHl/7tzF7e/39EPr2od96wSZP5dcxI4Dp+9soEXTxJzw+VMvUGKWYHBzH+S24
QCn9SdQk2shHlxpLAl77Frr/DqYjKP/r8rWo/KD6r0saDWT1ABwBc9OBQvwwVFrYv3Kbm4fR9bSV
Qy9TkygkMKNSdQIXFMvSag5I9yxVhejUR2sM2UifEWyFcA/yDipLZzdVX/XQ/LoCN0SvwS0Mfiy6
tS20zNK0prw7GVuOPtmNmK0qWsVaEqfsecHjjnQlERVW18cBebxc8Hahm9aZ1E6vq/QmwUwONoEK
JdK0Yd1jf9Yvwqje4jImrdcWTTMVXAQUqDBP+63/Kh6APG+rVGt7G1XUVNEFHzc6p/Pet95UJT2N
ZeRWKsovKPXijT3GgxAjLNNiPIG6pwrjCUVxQPbUGvV86VpnTcHrQ3wA0e/jAQwGO5m74qYd0XA7
4WqA8IEt6FnXvB2a7OOnHabOAw+PDdVSTgbcImmRU1iajbV8KgaNkrQJhExN0VMGr4+BgpcaaKbd
W7PWPnMEeIBW196sQorFb58rKbm+HOuAl2NjOyGpx9a/Blma4tY6zl9LS+nG81al+t2wxxoSNkjy
xPlF3QWKK9jIzD+PVtlFOJayWxx09bUYeyrP2aan7FuVjIJqJTZWsCYCFTdLkl7mee5x5zRUEf+7
HkbHFnKz2Myuo3KgHMsldYq5F+hlzyqs2rRvPi0VQOlx2kBRxXvFdsSaVg2RcWPHG2eoYkDUTe2j
exnDUCJCbWGuDeMerIKC8c8jtJOueBn2Xcg/hslMUgTKBUEBBY/lzK1QpusRewSjc3qUSuRIB5WZ
86QViHu9CYX1F3FSqS2NEgTjrEKptcTCdJbVDrERHYnaCbswVsvNpK+CxpyLA5pwOy1a5g4yIlzD
Rofe3ATIUGi03u0b1G0bwnv1xQTo6a+NnFPVT1LR3lXIRQ7sCDElmsoGRBukuu0SUgTkrE2J1nLq
P2Fa1dTODgUEnWWC5nNlDssd0R+NPa3FoHTv13lCk6of149aalGN0ZRmmfGdNQpnl5tlwCUZqF3l
CfLWNeyisUak6o5adzhsiUxlTlkpVUnKKF2kvqK8tld9Boiy1BkwJADiGVDRppyz3oADq6dCIsAD
TgcLEEIhlObYehWiAbWDImnzojdVPb9WUsmGFa+dEKk5LT1NQgr7opaXWH5nBleHLlR8qnh0wgUP
TXUI1W2f0T1G5o+yiZz3Lyhs6OndmkJlhKipeIOBdsBQHhp/XavO74vWKJ+sPatCWRuFn2eEZNjN
xDsrzTw3Jfpve/lotSp7NpJCyY0RvvIbCKkMzgm1R3SyIBQjYqDy5FNIV+i1xzCSE0hQqy10hgZV
ZgEpjWDSggQbOk+wuvckBz+AGZUCG3s3w31Bj2leDzmKeEL+4Kq2UoLjILA7RNI1zODeAEr2n0ol
L9szwj1o/CXCPBRgnQ2Ii1OaKSkuZekeLocfr7PGggz+Qs3KKypu2YO0oE3QwQp8Hjd5+bQVm+UW
FZpX6AGM7EFhnbO9TppUou2EwF7l1dBdPQlhpNM+g67ecWa9QytQloJkGnQ6zWaCXabQHlJW4MMu
KHXmV9DL+ujMudVfh9maP5kLFsDU5KCSjq6RzpigKBVsfx21oRsDI+gZZXqdhhlih9chHczOVSuz
boJZVjoAtciaIECxQyMxp57WYFwmNyZ+csgiN6rsI7Ney196dZ/xBELarfWkhtjhzIPQ3iIYMKoO
oifUpFCYoXydLBjxaSyLcObn3Lgu3ay9xCbhG326fR7cfNtkyV47ebjWggRXFOHHVfss901+h4A5
mmtoDEjUaZpVwvcPRGaMIulaPTbIJF/yPl4fG8OiGTIIqECLCP08pJCPb2t8sV4QbO6Ej70asYKB
TIN3xoYog14Tb7fdQ0UDEq0WY6mMBuWG3QcrWbZOCezoZo9fhkrJKBOhZt3ddTohxsY6c2j8ZZGx
MQe+m+to7y5zMGSZ9mXHMxCTGX1cREfEj9vy8XWlEJyurSvVCY8Poh/9TbCdKiU/VQAPBQG9B/XN
jM8e9HEVkMRo6+JzTHw6CRg0U1mJG2N1WjFu7nWtRYzIUrDjmEW8MRvoBagLTZp6j5kskdxst+Sz
odXLcxcDQMuwsSj392GQtJ9T4lJnD/Iq8pjLElcTJlNSWGblD0xPsEdmCtNeGxkkdg5z/bbVylb0
0BNNr8mE3A0r3LxY3iwbY+tCSq4VjFYhs4YDAEj4flmfwtsfh7H5pdOH4xBjdahzgZAN5aJvpXCY
RUSMG2jR0AB5rYWNVWsp/H7YNCzv/5uj81qOG9ei6BehigEAydeO6laWLFvyC8tpmDNIgvj6u/q+
TNVMjW25m0Q4Z5+1JiUnTJYl6fom+QZ6npx6ni3050ZGoZkQNQwStlMcUJvovTFtzmvode4aRWp9
josuZla3FtiirVYTP9HMGs8h16C82bABrKx8IYO+fm5CSCYM4M2GJeI2jHGKGjk0dOi9svNPsvKX
azxNNuCzEjq7ZDNAOjLCpvF+r53vVTBiwQ1Sm63zdDuxx/sv0MhvssMpi9Znzkwby19Zn1dn+LSy
uuDMU6pQMVrEZNM572Z4fs5vEtEx5FX6d2E7FvA2korPpmIjvIlYrKg/krrBQz0Ib572Zk3LvSwR
tJ4IElZPYm1q6Kk90En+Ui2W+REcanvx8zKjRBvxIZzZcteLQIjbAMSV8siexNeU1Bk++NQoeI1V
kDPNPug0MZdeOZ/GobLyT+u7MbsDwTveRpA2s7zNVbPWj56XkI5KWPZ2YdD29g7UXQexBazHa5DD
fd0r5DPwDltZ/mBw3/j7SbLTfqTV5n3zesePhvY8+fBGx9Mb1XX7ludF/JNBXPFVAtXqH9NlUeNz
zlK1xz1DRa9vyhLsloMKfwyCYHkZVtewGVdrGDE6XkXFD+zW2e8G/Zzek0xvaVJWaSYfZhHMaD+d
8M1uGUfFPjV4mh58JsK//E4JY7m2aN/gvg32jBmGU0kAHeATIp7nLRDV0bTCUl/bGniL5+whNuF2
McJDb1VMbiPLhDkNb0yyYgIRiStDRqN7+bOfo5IAJOhicVo9YZs3PBYZrYMmtuu7C8b1ryuK7XPz
mc3YtYs1THb7A7C56Ka/3I1M970uYsAkOOV+bz+20qT9cVIu4fHtXZmc0jDT9alcmZPkK4bNu6Ix
vRt5qV6d6INfVvc9oSCIdcSz5m404AsqYK0hkiPGJFfUxLtxlsxPRh6UNGTXcgGVkVMN4ZxbRv11
1LZpoRLGSXc/ekOIkTt0zmlCfQhB6Vv2wYoys9TrN9LUFRRKBiX3ka3FYZqmBehbm8cAVSR82GO5
GgrcgRH+tbWSWY3K89rutLRlX+39gImnpw0wc7yrp5woJpqC8bGDW86mnSzp9Gh8iX8AVhRnEP76
VPj9IPu9VNASXlSLL+pqQMYT3jfp28jTo86dQlH+a4BW4LJDM8ftUWgW8zewam4AUakdi6SzTEWC
LY2HhNp7FaqPwa0T/SKF7m9CrxPvFw1X+IwRnk5sOjYFQe0oXn+nrVD+FRx82O77od0QWKPMwCOS
JOK0+G3woDhyhTvGEYEEaycYpPbXBTwsA/162K9mZb5RsyVVpyxTTATiR6VRz0i6vdbFvBJSVH0k
QUk1IJoGcF9vxk6MwONQii9D63vQcSR8tBvcCh/uIFnx+ToW9ZDWpa94LEBQnIYF8ByEXcaF1k2r
b1i6tb8DDJg9gW8Oiy+NCYiolGwB4McKw85L1YO7PGUxEstr1Abx74ZgOZEsBWkrqpvyBtk2PUCj
DsTyXooy/xm2DE3ds+0CLauyMZpeYliG/0auiMBignJ+HCz3hAsQ72i+95zIftmuz8Fbjfq1gYtD
iKWT+QJXZS0euXZiUOJ3N1Az4N5Du+m4CFxqVyTyIVhjVFJb2QCZmqdO/IWXMofXeM686resx3b5
62VpM+/KnnFWBgkYq/yRrLr5vZXrds5Bnd0vY1hcdZ3nHNSy7HdUqYFBkKlRP0IbG4jknsi/i8jh
0riJFV/1UkTf+Tt7I3w81oNd0ScDeeZmWtDONBVz3EPamY/FMwHsHYWG4MiqVMz7TIxN+OgnQm0n
cJn18H0Fx1V8q+aQACYDgn71Zr2tGa+Np4vu0DNnFKKgc3FVX5h19bzHFbghNWEoSPOuSQfOd5rN
7DMssQicpcaeJ7H7eMfeFysN3ZGxgqeA0difc8CHfFyWPDDlDlENHVXHsKs9iC4q7b/VQyn0YXUF
/bZx1sdXr5Yz1u7sbXaR953xjeCjWfR8aTyAst8lI8iHUQfmK2R/il/LsXXzbonVyjOtY+8wl5Xj
QO3HA2kN0xXgZFY/iy9ZFA6CKQjYjUkgm2ers+ouGtv4XChBjlLm0Xk0VfroW6ZUvbTyvwsPvcYu
YEgVOnk7TCw680K9c+EIdwDylsw7zfXtRTs888exwMu0i5UM3XkoisodK7Ay9Q6Ut5cddRklj5x1
5y+OoQAuZ113d96wbQ8IEJJ412KWBLqs5iA6cXqGgD3Eoya5DfB/YNy2541ukanUP3KehfaxVz5X
CtR/EFmSxnG4iLVCxJ42E32wXtIgnVcN2k5KtGvtZC+NiCvgugGXYzi67xaZiPdUWg1oHEHbs12B
8UnftFwgLDP6ggHBcKcjr0l/xUBDYKi02fTc6dXH1BMX7VV10j4BEbHzFw6Q7KrKeLgG9Rbl93E8
LfdzPbm/DuYALX4YoU91JpezTbKeAGe5oMOBWVvGB3jy7q1lJmghTXLTkmh8i++VLXsadEiSA6bZ
XQf1Os+nv07B00nDaNHXaQT/t0dINNDSK6LkQ8Mifp9hpjOqz+1l55wEr8WczZydZ9luv5TY/Hex
Sv97sdEby0YnHPOUuTl3cUCr2a75ytF2CDiUBaV7mmzLN+piQ24pqCZi5kZLzmt4IvlG9DqDlcGR
cRZtvsJA8unhLGNBdK0wcC3QqccXk9vwmDhqB9D6ZwUleJRYy2OQ6UQrLTToohwXOnCM0uy9fppw
DeSpqD7BofDFeTElUXxPnP1f/YFT7AuX6jj912I6/8xWxZ3T8pReEy27tzJIZ+ILbP5I86bMtM+d
n20ZQp06YdTReN7VNaE3njkL9H8Y5ZDRJ/YgrTHPMYpKAKjub1fV4LHi1mrf2NEQbYald0EgF5I5
hEjy2SZdvF1Hf2SCu1B0lAI5Eiqoxuo9dsGgj9UGM+kuA1cQYV5a53sF9psPe+20vKRR2306GakB
TEpBn8zBgd0V9cSNJ2Ej4YTMjn/nkiX+sAkv13Fa5VbfY301y6XdIkFQLhDLL2VV+BhqIFt+N4RP
sliXP07Kvj531JSOmWGmioGS7EfWpx6xXnyewT70M/uQLb66M2MHVQ3yrHpvVuhuBUY++tVo4acn
jsTRif0+8c+dztyOhTVrTgXY2oyTqbTjq9cXjKkBJRAFKKaWJ8c3ggko7nb5yt48aDVf8qnFdzlT
TZg15qX3wk+IMPCIhQAuzHhfLGiFd6pUUXT12y1+D/FPYY2MynOgsuoisyh9VSKOX1AkZ/RGu7nR
wCCr6mCUzzSwKpmYTwnTn+zWVR/wUJs74Eo97fWMS+9pXqFCsC9Hw88mjWv/u9HRGtwjAMONwffd
kZlhbPEys1SBmK1v5QhguAkpq25MoJdxjHjHnwWHF35jR1t7rt1ravLyp2Bsn5+IcsMjQjIu/yjq
anMSJoGq5Gmx3ImqLvm41lh8caRCdkYzqP3bs5nBy517oPHByG1diPGaywDvKXSnhEJJmXTpdWgx
1AKhz/3HvEwXBecRqHgNIbFuxw8cqz0wJnxMdFa71b7E7EobTMeNaphuKc+tTdg+uVTkyw+grD25
2nyV0GY8QaZE1QXUYdfolaTQyBr1FJWhIR5BHfWxN6ppP8K8YGZZh3aGT84ipTeOxBPO4b4Qmppv
oMd/fdt4P2l8xfmpH73GnnI5+RMJOASNyau7eT/BD9MZeemgjRmMgqk5ZRWX3J10ufq+FRquWUAH
G7fTjSujC9ECN9+m9kE3/U3ksAJ7CKlS/i2pslSEW7j/ntbZwTmFO5Q8cMhnGCfIWjrKVKmfeZW3
jyZN1zeTZlQCxmLNJXdy6GsFGOEaKHknzxuDgJJSXAVeKBVLdizbUH7aSFcP8KFvq6CeZosbigfk
uCZ5RU6nX+cMunHIyHNQ8KodQM/Un9C7yLctIjYvADDNR16DjtwnKBJQKQCwhGYu0+Jbg4IK0cg2
L8lhdP7GtOzY6OWhyAFE9Ivn/awnxsWPpoVQerdN27J+bH48/1z6uPlcO8/smzwkJcs4OofVMdyu
wrOKetKwzsz6GtbM2Ru87RgOcQzCQ1YtqOwp2c4spy0DUpVIyHNtwJhfZY2m6yiyhMXbJkP8q4Tr
CWwvM0XGKlD3sFX79dzovv3phjZ7ELrZDmUu5mNiQJJUGpPCflr0yrC6t6m7IvctuSlq4TcAMdD0
eWiCE8W0/FyXgzjHuDQfWgb37xaMehc9+up56RLvZzWu5EDDqX/Ow0DcLTkyhrJrg+jc5r6Yz3oT
6l8bw+6BO2RI3m+6P0MGz/6BYZIf1eDa/LG1nUUTekPxlE3dvmZgPe9SY1ou18k4Xf0pvBFyAsFw
mZfAC9khtI0YBhUFBYWwDsy0G20e/wlrJ38PlYDwSXn2MuiIw3axFeUprLbyezFI1wbQrBZDNAcC
/s+AYjyvEfic1zFVeXGlpNnJaxGCrN1BSovsMWmBlh0aU053Jl784ZDAOyeSDbIhPJmgD+ozXs9u
og4QTKRaQU+z+WOW42zvyxwa3hbqHy30EsLY0q2U/iBmPcxlOET/KDSinU1tjAZegB0mt13NlJ5H
VjOQPGtyXi1n3lDY/ikbaiV3lGMz5tC229x8KUKYPNzVB1otAvytnnX2umBgBSin22WFDthraEiZ
CSi3x0H9wgTm/JmCLv5WDLkuWLZyGhGwgGLseP4WzC8yR9oRLxz6LEAG2VBdq/OieFn8NXpVOfvF
k+ybRu3Gacu9/1j30k+nZt1ddVTGj0s5BC9U2PkKwoZgd9bJAbNtCCe+S2VwVUVf9l9RXse/ZhXV
j2ndRUdVVcNn0vcVMxdJzAnViSW+88NmLcn4TF5zWtZb2dKbcPfcsdCIh62amA9BQ2M24BF59axd
DHCNqd72Koa4IRCr+/hXyOuNdVbBoaM15cGU7NPqpCRVfxpN8Jv6SUgG6orWJw5gBm13VVXF7C2Q
/+J9ByYYZQX/u303UUZcMojVdRvq6ZdzGy+vrMJ5lwUah2GSi/BOJSJZoBqI4r62KRoFehjTz9zE
h24gMr1t2WmZgpFZSmnKS5w4JAis4dupjxG0zuFGOWVpWUhdMVKU4Zo9gyMFndfBb5Xb75hDzkPh
TYJar+jts7/U8k+GJxd1rQBAOYak4GXdpKd0EemDCgTQ4ojmTX6eygGGswMvWB5VPzNpUG99+ebW
toyOC4C64DSMHmUCV9tyb2Ov/hjnlPnGKUz+80rjvWWd6n7gvAP0Xy5J/wNj7ELNqkGpfvRso15R
rweAz3rf+2+UGmV1ZcLuGi4B527dbsayGtayuwNIBDKXi44jWrVReXulNAIGV5V59hL1iMfva7Sr
zKtOCKwvnGXMc5iIIP4GjCMcXpTfG/K1/Cdg1nGcnCl3hATKimjgat+p9d5IBbU6i3F0nuMM8VzJ
SDwo/lm16jDSdpm5Vo1pdjYxLwuLcEq7S1dKnbxljsOvHLlDdARoDm8RN/fC2IUvQkY2a7/0EUcp
MzNYyfZ3PxYeqUkqfFMNNDJPmXyQYI8l+gjZ/klRESMyHpeVjHYfhUALPRF3h6jlQWTJw2yXyGGi
ASOW+T3sy8XftbXQBy6U3LqQmUKnZjNhZGepyve8ylcC8aLyOfOW8XLQJAyO3AkNDBVFTc4d4qZT
1KRFWOLkJFIER/8AQKIkxigS1IKg5qju7nU+rOeVt//debFHppE/f9ltSzti/jUi40mugt9JWPiE
2/Ih+uTXzm95FfaXGwXuTG9p/uUCE2BTmLZvsB9pU4GgDGCWhZmBLtuHDg3SYm17LWG019/rNVnF
Q4wlenhVMqPrGSAF1TTqdPdNVL1+1WO3tFekn017cG6KHrZlkFz8cVv2ryAZRXTXp8EkwK/1yy1P
0UfzVzqlQfdTZpNr/jncyBsLEbyog/SLsoVs11f1a5is8bp3eeIzXJlXZv07tkm/7F06y/i4gvti
fIQOHt1MOP9iv6VJ+oc6FeUyDizrr97AGbnr+Dh3zH6vj0iwTP60wWneo8VBtK4RPrDDh1PrA8nd
VP118xj/CszG5Qy7TnXXoXH43W30UHaynPsJ1nNXufIyUiYnPxk14XUug5k4qQ5ocrTBWB5sZaLH
Wrc23zfbzKjmEC/dM/0Gj0heT1XkGxtNNFLl0RFTLPiTOaJQ1Zg/SB6k7uotXXNW22L1U2b6hDZl
iROKyRbwHstjEBQ6ufhUGKdTXE232jp1jw8G8nhKXbbM/9k+cMEVKmiXX/lS5T3NBp8AfzOK+TBV
xklENarxv1m9dPa6dsNw25W37iulM0+d9P8F99tPSl5cQ6s82XWdoWx1EBjIbGyf+K64GG1FOOXX
mtViudihWP0LfMD8ogexMTsRU6cI42atflNcF8c56QNir10fSLCeXfXoFHRfLkf9ig/dRLdvgbv8
SNH2XtQJ2EONNiOuct7qOFLLXVAPEryzZy8Fp05kLpYrQtoP0fQNRO0WH2d0cFh8hI/owtfC7pVd
/ONa+949Hdn+xwZlnrfXLhtIIr9iCBhQsf9WSe0vh47rA+fgbVP6IHI7QQKVkPY829YfBhagB9W5
SxmdpjuE64ec0KftquGeoziNMwtQaKs57ur6I4g398ubwfuXmsTCd/Y91FMJHYqmeLCAOB1D+1vh
rRBSJbXozwwJMmNNYP/1s+N2xc0+mrrtVHbjXLxzU40I+UYc/e7SjJoOgoqkWdzPaXKhggaH24w5
jNliI+McUSYaDFLOLe6hmYN4xRI/9ouYTs5vR52cS0Q/6VcUwe89AKCdjPxtx06EOw4s1GDwTcXL
K8RizN6HbJ6a7GKrrsgjqpWmd1c5+nJi9c+kmu9zPN0xqfnMl0F7yXkz189KFVnw0nVLVHzqIt1q
QgAoK8hw8Gbodt+5wBNPQcDN+jDpYTFnbAiAJxvoa94ZscpAwZs+TfIVTHPSmT1BB668+y3wEDeJ
GdLzuS+mKKGNS2H6tMob+r4r7Ti9DzRgKvq7FT2gb35YZWnKBXqiZn/t8l5Udt8pJQ1z+/2Ki3SP
tKIQ+SEAKZ8wrURRmoGRTvnrndoEJzxMv2HU/cYPmHLK36zrjgVHBGhNdKWpJfG4SLU+1CmnBRpM
NMu4IlDDHl4aq3L7slR5iRlgGOo0g1JCLCc6WGZsF0ZzpxoR3c72lNnuBHdXYAybV8+4xova55Bs
Kc4zUH8z997llKztfpZLVdxjoxryZ1YOw3ma1i7twMZUN1tRBaN9VXs+xkntMuEPXbAL1rWeGDdr
zdpB5a1tj/OtKMwS/etkNEYfflyE2QMXWcBHa6vz7FCVUST3BSVsdz+kc8326KWxb3j/qC9/70TZ
MAyF66Y90uxncWsV0ZELDEm/eqKQFtpTYsZ1vbg8Num5q9Mk+TcS2mmmAwkm1TEUm2gMV3LDlIxH
zapbHKjLcq71R5pXa3TVtmoUQG/UmHSuiiBLOEjk9oaMtnh/y/Auj4p8uidAZoJbQTrgJrojP1L8
HUt6Y7fDOqppzLlYGgOC/hC21Uq6r8989554Y6jORGnoxXNSMtI751RjQk7jREzGXZYMoWqxR5B2
2XcRhp29iaWZ761A6X3MU+Jb0YXuhenuoiSzjJbqzgvBytYLkxVjVlGO6ky9xWcPF9WYnlkbVrjh
o8dLdJjEQDu4rjax/qMFU4OPC2PMmWBahRovuSNL8rquhfX+K7GRU9vmreh/D5mgsfKfQmRMB1i2
iB4wleneJfssDIoOZFHUexk7kafYQcXeUt8Q/0Y73MROa9hW55p8yXgS+eYxV1lSCqYpR11v12db
PT+FGP9ozgZjbq9LvGnxBAcWjoDFYJi8JGHSso3mfSUUEKB+Lbv3ISq75D8xabQL+dh73UNdNJxQ
VWog7hsQlcGvUjcezS5NNcu/z6pJBLRS1Rj9NzXRxkBB4bWMTlJcnnD0uSCAm1/ban5cOtl+8wIu
y3vML0n9u7Se6U6b2cgEA2J3FE+gqhCzyXyGISxJhG9zaJrUHKtcqBK3ziCC0zLQKDjOUVMw0wqA
PDmSDZuzz67mEHRBEGzFz1uPQIO7oXzzxfLYm3281n31PRXRNj5NA+of3FIYqxgQrPvM3SeNnQB6
Ih7uMCEVrHXsFnNpl9tlIg4w1GdF32Gni3N3SqbMk4d6rDfBVuly+yvWU0ZWnmKoeqAQxeF5l3hs
Ae+11DfOMpcHYc++j7xAQfzEsVOzYkU0kukKJgldVCxLLfQ3xJc91gvdNPVImMCLTXuKnJ/VjKVy
7E2u1HI6c3Gcj91nL7nXXgeRzoKp5HYcGMRett5eyOkEw+OCIC3+j39uXLQ8uXbmKY7oQjUXSiNc
zmznl+uxCTaeSK4+acxEe9m00DuohaUnwolV/eZhQN03Mzg9Lscch4Hesg8v3CrCeoVl2qZ8NE8t
7avkh267YUv2s1626bpGWch4ENGF9Bz4rNUvVvMvd5GHZhpgCDR+puLQMcacsZKcBMGLGdgw906O
2UhRZwtGBiDXrGtO9erXzXvf9m34xvpBqOJMn901b2XV5PVhWwrDcj7VTbM9ZCJePM7eC+NUex+j
6Pxd1kZ0/5Ym97J/uh/m6o0VuaMT1cspPYysNQHIWjMwmTcmlUEVDM72zmVUmH5FY8pR5VQF1Kae
ecjX4cNhuMPzvq1ytG9znhv5UPurMUeOmPTPNu3Qc++0H23NJ34XuqhbV24ZA3lzX6gTtorK/09G
tseU4Zn4VdEJ0D09lucoWwKIx0Gp+CGfy61J5YTczh9se0F6MAMYMsYb2yPlwGH5tfS+IWLGGWZO
eZ5mv4eQr7YtL+8pg+QLI0sIFJLnzcV8T3BnY97fP1VcuGUBF9/Z+k+QRlwKKUMVnYFbtnDuDx/8
uFKW0wtVq30xDDPTO8iQkPbOkRZHjJtoU6rAr3xxrMtGmjeZ164PzuutPf8eVB1o+XxmJyWLY+s6
YGg7GdvySy9IJftjXKykNZEw5ouzpwpDfWz3fLxD+Jgpf2YoPBwa+JN+TnDjBcckX3dfEd2q7oif
4E1s2MOzzzQIcJsee9NsGS39ZdIcVpcliu1pkjN/aEKg7rVE7qch5AcePRZNss4OQ/OhpL/5uCym
8G++5uPXUkzytRG5Zh4wF+ZhHnotD0rqiUnF0SuTJxHmIYHdhtA7E4+4+ppzGqvYHce4CblqN1QA
zVF7o9chDoLc95YG4eifwKlXzT+zUPZ7JssVrF8BFLqE/WfIZAQHN+Ket0tcqpszkcmZh9ZhnS24
0npye/DtKJ9s0xWnMR1wpZRGEOqE9y/2np8u3CtFIagM+3J8aac0uUvjgR76aIYch4kbnyy5MKS/
vjF7yofdwazAHnd1ubo3WWbyOZ9oW9GKGcqvsSr1uVhCfVWhLiT1zDG8+EqIL60lvzy9wYO1S7Pv
/ZyAUtG594vjJlz4Svn3yANwxS292vaWneg0dzT9dKvkdfQUAAdXOvo6UxG+tEuzPENYFMGudogE
d6JCSxZyeHjK7NgegtCFj8mWeTSOqUFfunhp3j1rIQvYNnoLbrqYxSU49yjVgrSjLUHAjxXiO2Y/
uBqlmz8jYsT7roBmGTU902tDjHItXaerSHxliLON/TuXppbimfBzmrJJmz40/iCYGg96uH1zVH+W
ZUtbGU/hf16U6e2Z1k7GCW2sJQqyNP87TWsNm4ln/LZa5sGfWroRM0PsZ+dBbwbSQsaNCZNVxFuh
gCzMYfmzgfo87/xxUh8EZsllyA0y47rM4WXUbbzHyZw+BDqkxCgyginBWjR8w6P096yvPWHLbiZC
k5psJDQ5Tngqy+aImRQs1P+zuZTVEwr/FtkGm4L3hG3Qos+s0ugFTRZttK5ax2+eUeR2+YHzx7Cy
KwadggcxG+vmsaqoy1x80iT7OEwZOe2ryDER3Ilg3cfj6A6J2LYnbRaSEpFCwJR5+dFvDVEcNpWA
R2OwIbh5DLgEfWJ5166oRKqNcbEy+L+RdKKeSFeYUndZ05ff52FVcFO3xOEVvgRytxRNzqPO5Rel
rOoUTqU9h7GLT3TJKBbO0qdOsJbFxZLJeN6itr1uSc5pvVy0oz5JitU8BI7XlMtd814LmvZUDGIH
kGRQ9b1Bl3i/DS1zbzlXxv1Kc5dCZd6Q8dLVjIrBVTRn89FZggSxaN0pDagbMY8UTEc6hap9oiIZ
3q+BpEtRgQ8/iKCPxYHLPMCXNgwvRVhNd4tXjYC/Kc5eUtaeC+40htRdZS75QFWybpv5vuA/fhKe
bd+Lmctp7GR4WAxVYe4McX5XNOH6PKxV8ZDGefKIdHol9pUk1ZO/rNSgPa2jt7xJiJSFSsi7bunE
NY2s/O1R4alYXnTUy8sW4Ik6hQQcPrpU1N88+K8fQbsl18COwbGefBqj/uayO06tdDXSJVf5g5nj
75heOWS6EtW28d1DT+nkYV5LBFIojXww3Xn/CL7YfsbDgBttbKrw2Dbg/fa3AQfYtQa+N+Y6VcGk
jHgL/blpnsfaECiK2WRyyeO+a6yfP4zEWYqTqf0JX248z1dJ4mXPwY+R03i05qmio/fZhoT5baQ6
iN95e4J/jznIJQHCVtROXzzP1X2RThkqI04bx1Ek1WNfpxFIJlPqJ8PmRLaTPie7BD2pOx0zq0Fh
1KTfKEW7B0SJ9LI9WV/paiMXI0ya7cKO6mAWkCbO03p5SfrYHeoyVPuJMu3pxph+khxRH5LamYPE
8wjQCkuxeZlWM4yMEAzlO8D/9SW6+brYtYPs5LPm/MNwuPXHwHG3QrgW/eL8lQCtCVrGLstMvLUM
dtzFWO7RTSAgKvdusMWPkn32q6ixqrHfIP7gAabbxhzXyqW61rY4LKtZaOVr9acf0/Q978ebtJuD
C5WWaUiCu5CuB5aZflrskVIIfM+I3tYLFyeYy71qPiaywvdhHybf5jgw6jJRyzrPkVu7Z0fMBbtb
Iu1HBiz/KWPMhQZFn7z61JAunh3XS0cjAZQJhk3/tKUeIC3qzf8IYCr1Yu1k3qlATjiZi2FODjNn
15V3NKN86bZSomKd6uUwoof6p3y3XHKtxJX9vxy/jWUTJgdYvkN3gWCccwyIUA9H5DCB6tXW5xpR
5Dl/6qKg69HO0091IKeQ3JY//V5k4n/cEhExgzEOek6KEqPIqrY5e0OSb+csSD332Zg+YkLZWn79
HR88FGDqZ3L+m9kchk5eF/QB6eyT9vFswGRIGXnFxWxkpY+4A+oJSgyhFg6DeYI1+dmk5QIpkSRi
9Zp69B5uN3w/1agc541rZOplSYh5ellR5BVRQ9Ag3eaVw5EgrzIR7saR58me+cld44psDvZdQvyd
E6M11MzCTcF944cjikCfELMan3n/gyB5w2mlmof5nhNYAl5m1uGLsuncvYqklgiuo3iMLwhTcskF
krXwyi4Itk7NJEDSiDGCw5DFCacnsVryy3NGZVtkaqy/58JPc4J1xOdPhkXHIf+YYSwCZp7IIibJ
9CWLiIti3IUK8U/Rm78Ll8J9jYTRXFm7xC+PowZ2OTXztxcdh5+J4Ccv18AisqvAZUPZwp0TIXeR
UX6XWgS1FPuL16y5DYy40jPyqzfDMPyI84JEg1sFdsN8FAHFURHTkGWf4ggcUaQt7mfymfDpSnlL
HtogHYb7Ilun6Fsu+RjOKnDJ8F+Dw1YQHeDz56yKRyS4S8w0RD+p1a4nihmEXpsoSnK2kr6uvk9b
TeA2WenSHkzWqlNGxnf4w0xNb9itN+2/9SNFwgeaL3NLlcFOESAv20XdBTA1Q01HbzYMRe7VxnTr
hSrk+I1LKd60BGXS1U90lZNN9/zpJbdYKSBypmtHpGpg//9uyiaC6rMxqfBH+SPlSrSpfCGoA5ON
ClomQSKMQZHccQYRPSco5DXu4K1dQaU4ClLZ70REPbJlviJl3q0/VjZc02e6o+KkzFj9GUOkXu3k
ec2vzC3/4+jMlhtFsjD8REQkkEnCrXbJlpfyVvYN4XJ1sa8JJPD082lueya6ZQkyz/lXdtY1A0PZ
pBT59fioKBya6AFfaKWj0LCoTXRK3aw5jKMo5nsH8DWGvyjKbI/ZzNgfCgPmchvncXXXzjInKxP5
zX8IkG1+Doaqm2HsuKBv9jjMF02S/FRGGv44WtIe6lkEJ6mC/L/cMfYCuRaQwRWJ5R7173/C6JCD
KteZX3+uc4+HDvhL0SgWoFMlmESums9Mk0zLwdc5qXhAYtWQK8EXmPx0q1TmODpkDY87m8PMoiJc
KppfljQOym3XKAf9OStdJE6jZJXdBngbSP2sZOwgg/GmmT0YCxXSrCKMyuyptvDNxypah+q3M7QL
LFzXRzR4TbPOlq+McGm9KRjbqSivPFrs0D51PHe6Gf5bdYQr2qtqOeP6swhywM5paFbpQnDZ5I9g
MZSGGba9vq9/WuGm5NkV3MSgC8mgHBKLSIyuGGZIYv7bQj5SF1PcCjJ6m6FhWZCAUaRapxnt8FNS
5ECW62Cao5CgMHuM5vRzOYkpI3holPekUvZVFA3bxaj6T7cOgHkXO6PJjHc28CpzUU4VxSu9UKLR
VGH6ayEr9VImy7gsd4F2elAUxq5x9XZdDPKNOMWW9fyQGtxa5NEx7Xa3grZBSgw84OA0nCgXNTBI
pyh3QbYuH4ExrXnxx6TM9wHuZB5jppcgo33YmfryXBSD/Fn5pkr+U0Ik8151odN/1j2yA3qvoeh7
JP8+oqZehwvCpVT7bX8wtq2HfUpnmuWVqCSh6G4jLf/Z0VO5ex3Gdnaeqd/MA/kGWJUTzBf2aXTM
JOA6G5KkHbfeLKrpqYFLMZTdJ6iUh3hX4iCt/g1F6no/bpTCY9JkhuBXTApeBT37c1dWiX9h8XXV
1tMAO8+eadGjNp4v7N2c8fW89IDh857m4IXa8riQZ5IoeM5Ec8OnOkv1k9sDkKKOp2iRU6ltzvRc
6TvOJFKKJripCzp9VIRtMv0UsIq7Ai2Sv6OvzOBpsvlFp7EVhz6q5cHvtHvfIGufvvt24AzaGz+n
nUClo3Wjwyyl4RLFlaZuwMeS2nPbpsrZenw+4nlyJ/i75g12nFX1+Zd2huE42XWhVduvtAIqAsjg
IV3g1ss+DW5OVcd1t8kSkueS2/HQUtw0g/bwA+yVHIdrX2J75FBo6mcksMQpt6p5WZDGxmyT/fwQ
4B39PRiogV3jNXIzjQlOXoja1j76To9KdukDF/kTCtjxjN5ivSt8H1MJWlw6uqaRaxKIGIRg2kxV
1OTHTvQ9/6hYh3NfpvljERmWsGH2sifQ/YAUD4LmefKFzZ6VitJ2o/CVX70OTQpLNLSpDyVKMbxZ
jXisR4jUG/WJYr1gC/7VulOI2bXsSdhDk0eWVBnmZPdizBNnP228cF9hjOkOdQA/v9VxSgKq9rIP
381JSIrGkJSstIBJKxGbOw909BHoPKJi28ssppwvmlHAI4GJyFsKwVqoJTNJS9Sqm45U0ku2OKxu
ZkWuUEBFYSSa+XOZ3aLPOXXaV51WYbIdcedwDnY0/50rX03ukcvEfi8NXgM8OKh02nJK37xoEc1W
DA6thghOqv5uQsGFEXSNdl0xZdOuLWd5Buz100Ns6OT1nRS6LYcGfw9sJkLMxePyX6pw7N51Opp+
VaTBm7NW6/Tq2kADsjgjAci0uzYHEbFPHio9yJPJco+O08qt5KMBSXmqi4xycmk79dDpob/kJU5B
2pLEbqj6+SzWMjrbwQRnRa39j460BZ9IgcelLNontmN+rm0WjxVhbzg7fvSY5KcKN+aJVyXds63Q
9tEYQLdLtrDbnWm/8DBqFv0aXdsekeCpc1DEHIS/ML9VdD+TjYyyFblMbCHWKXonTLtLezrEmVO5
NKfuvyGZWW3Z4SlFmldLHniXtXc5uDxvczs4n1EKbfPiVmiddvFkADzI6L/i30ihjbmnPZaGeji2
g87ITJsMVC91ykxNU0F3l6eQEIAWROO5GV1F7zrjwEsf5aA6fkeQN+8lNWZVW3VM7p6IHhtrYsZr
jJYb+sWD58XNsfHN81JTsJwIcsBGZ3yK6X8mZ9qpLssUEw0sJ3RHI4kqFebHrUNSAyaPqR8elrLA
18Jr17FxlprYsiknQalj8IAv1mSmKa967Hjmtj4A547ioKy49KVH+CG6Xgedv4N2MwA0p6xmHvy3
kYPJgKRqeUxDB3lTlk3BjX5PRhBgv0RVBNDTiDPF87mzCxzKD5Z4jNvjCv11cZDmMHuPGIAPqGEQ
OK865/XNiqYhLo6gFRzrHqLAVAzwyd4YKPKUEIjjt7YjeYrak9HOhUE4DcK6h8IvwMlSN3b+YhRP
j1EZUJ7To8ndrLHwzzTZIYipjW5IgAVNBGPx4y+Jr+hdFtXo0HvQhRccZmQQq7HbC1lH+ecgXP9F
eSpbUQjAUrx3jjufTSdd/1DDFrEZZh7teDwdxAKoLC3/OuMYPHXx6pSnCgsw+ZK+gxi4LexP1eEb
lJgen+ulvXWELJCOqZnRNbRO1W4pzhLnDjL3KS+W/mkY/DL+lcGKPrYj/AtyBmpTNwWCI4D82k83
3mQSta9Z/yh+c5HPGtGwANq68n8CWy/xd1038T1sAm9ZXdNNwxKSBJixgbhOQ45qjQ4IZKePY9UM
OaZ3pBDOMkMZchrkr2kn6vw0xiLYu3BCDD+jt4NMnoHLEEfnQscvUrkswAPWLIRg1Zz9s70ZSPRO
wfpp1U04VDGvEGQ8YjJMO38RBw/dwMsSL4hrAdSIxjJ9mHBsNhVLDkaLn9BZsYOJiSRUtzOPInez
YJ80HBvbLndqUBBGjisOY0qAQDDjh5nZ5d12xOxsgkGlfEGxHZBLg3B5RCj6/VCqrQ2K6RdLbxpe
9TAk56rp/fvQ6+f8EuGloAWygbvfBFOLO0nIyus+oElyBlRYuv48+/1cHzAOVch4oVdDEs9g0Uqe
TSWuMc9Hd0J5MH6jIyjvjF7UzQ8yjXi7I0UMezw1JCZ3mQYnyOUDWg+6t1PZgaYlc2NOdsjr78av
CrsBNl/O/M/+g9/UaGb5FR2qBACg3WuLXe3BRm56cXxTnZxB0/qNCGG4X7poXs62nRQId8stiptE
S4tbS3eUtgbkO1yG27JaNR1er8aIKT+b2Q4gz6L4l5ma7aKdVf+PoKBYblDKdJheKcnhfnLKybvE
LmPFq9WDYFCQUdJQWtnGGb6AAmarmjq0EEgn8xPFxcWTIxuZHKvq5ra0rsVGRddm271RZLhmYrMM
VYC6rFpc1f7FNEWO1QhRusWGiWTS0I1KFgKS1XKPhptpRHjT0B1xsLV6Q+RAwTBYjeYEfxfhqSEs
ZMetbR8ZXvv+N54RnOcI1PzmHDI7hadVTsllXZz5KzDAxUsrKlRCUfy7XHD8PN9AZPu708GCGw2W
t9mOsVd85gv4xYb1dX1zUdTwRMPxol6M2ccevLRySSvFzoBILvApkKi0Fx5kM0x3/ImkL7Ah9P/C
kH5hb3UNeHKH4i8vM09C9LhkEiDCLKiDLrxBHzWcCJXRKOMSfBpIZxJsiOiLpvgmV0vt+snhmMHh
sJX7hCrHuGch3GE8T8mMY/oYEddDsmw9Ib4LV0HahCmlT4dvN2KEOK5e1v/xgrF9HtAkrJullICO
PAow/yUi0+cidINfdWlorkGGuxvqxd077dTuOV9ow/BCtLoDSrL5VU3IMdSaD0e0dFH3K6RYK71L
dZq2R58LIAd1LZb1bBURHvtkwfO7g17y7k0FS+XgjTk3fiowvGlah5vVwt5EwL++4Q8jXWJ8jJHa
XRKA8R+HCJnffUoQAZfWRM7ZEqKyqfAaHcQkbsdmSpYDC4dsYHwy5xAYZYLTnMtpj1uKU8c6FHju
lmXFTkIEDP4YI7IR3e/Id9dgl6CGGTJwUvzRDfTCbkzGsCJiNJx1BVRBxo6Dd56J6YheY/nWsbGn
vpsIFWCcJd9G3nxQDaKH/3gR6xT3fjI8sFZ6ZOyFsvwVoYv8a91Z8TwBtG76upyOazMNVxQtkLvG
xuseR0D7uILBnNXiTcduXkuEuSMFoqy2kJd7vhfnZRgUnul0Ra2ahzD+QDtDs5+GgO+1ZBPYC9wJ
v0XCu/lvEa0RX86CZNIbVoTe7pIxleNLrnaTnrpHTEfh2bgCEKmYhogtKhEKoiuJDOpY6n7GvLbb
AS33S89OczJdOrHNpDWNFiDCiPkV9XSYgHrHOZXaZa7oFH79g4MNbtitHZg49uqAX1aZUDE+FStP
Gf8Yd4uxfH1lVD30U22uMT/4PbohDGZl7Cqeux5DMR1FmNO6BKuJDofqwrop91hCwr9mVDhSeyP9
LSqcPt5bI2BJCdyIcAEaGpYVToNXVSm/fc/blG4WWhHtpgBZKU9Ktxhxi9SUnAshRnnI4jqgy077
WXJoXUmAAGuNJTIfAqB8dftBhRCq/HpQ8bAMp8nXhthpXbvldhz8NDpVQMnNviSeBemLhlXHCzsF
Ueci57Yp/iCPJBXIZlUmx9bphPuEz3ScriN+kscqLdh7QwvI/yS0QcGPSFKiaoBXO7pOQjsumAJq
9xD7akf+x0A0ZZ6vj8lsDf+KACMPhuqPGbLslTkTMaOUaVDdIWvO7L0YlwKBnh29/Fi1QxgemlA5
5j5z28i971cRSNhKD9F9PDTdSQHefCBWzb/mqJhatIUh4ljuovatd9ijBHd3ho4PXZ452tpJST5w
1RGPLOCjgiHF+9rOCBO9/K4Y4+Izs6X+64cyeC6TSHnX1a1sdsc+gJCR230m3hwsAeAV7PmhJmvm
J/TL7NHwcz4jYR8weesyD+HEvHkh3HSUbnwm+sXznzVaZH/ve0NPPgOY+EDKDCaGbWDRvEBelNBC
go2s20yM3h5B9kM8oTBMGE3nPnYY1qP5EPMv/K+syK+BNXeiZK+TbLwVpLpYGfN0iMLDkjHx4XpB
YvKuZ+TqxzBG8LLXIorOy0jlrC/T9pEm32zkqyFcZMenGbAUIc47m9ouJHAu6/hhi7X9F4TdTJTv
EmBlrgMmtI0uxuUxaRAVbGexEpfQoIC61wGw08OcrJZvx29QnOqmh1EOUw2QHcdI2K9rmJTPjm5L
fXVWHyWL4qEl+9Sm5uKtDiWyixtcSj+Mf8SM2IFTODD6TjVI1q5kXlXrbhGi0zvku2VzoYtPPJZZ
TfJ/YePnppnNa4Gk2GxUjOTrrmG+CElMWiUUXYHUL1h7/FLbqHLGmkzBCtwsAdO2X+PIF0R8ezHF
SNxVJ6oTLLx9TPI4HnECUfNJ+157UmOdX5vZEydSlxbvN2R9iK66YHJIc3TJDHVDN/xy2Ojllq0/
DM9LrtYTrNaCC66b5Msixzh6RBzBRtc22HyvEf6LFajf8XfVhB/BzBFcuOeirLtYR8hD7niIqrZO
TJPqZ+nOfv7a16ae4UVrAoiwY0Ue83HD3wtb7kpSyv0udV9x83AwIHHwvDt3jMKHIqY80GRmJDwe
bIWPSyzeCxL/aHxGna9Z0t2UYyAExYOpIP+se46kWrs7/KLFJNlxMAfwq/TFP8FoJ9/8qnUi9HiB
stFmmER4Z21Cvk+TNigqsOQPhpM2jFkRMwIY/rpyMgcd0gZ3dboBlQpeKKPwCIzVCo21ASMSodqQ
JOUht4p8kW06PS5XXpRur5Qho6iciYb2IuTvmRjH4+qAKG6qTpIiVPtRQRtNZtQlX5jHacML7iuM
HZgqFgrJ8e226AtchoSAvfNaxl7wbcO8qyXzAj6VJ8/BVHIiMArHANEHGIGbzYisv8RMWTXldC10
VNPCgA+KYgRwdiIf3MVm9yMbRHqs/AHIO6fHjkLtws+mo984+IHzodP3Rd8I+4VNRvlvHf6r707x
QdO+qvNDO3IIYoI2JKx11r1dOJpU1DwY9QEcV6xnCV5E49JQDhc3ELgdLZl096NPgz1pKq6E56jn
RX2Nsw3cUzJoFm60TjAcqQm4N0Rej8vfhS74lx6CayE+yhrEhNu6LADul7oo9L9yqJv8AwJCJCeU
DXn1f+IbrUgXzBKhvsppT2l9tt1CtVLuDB2CIfS67s6SiQJGmmLJii4OBF28+hJnSyhsFd2xBK8T
f2u4fgessvfNmPUfMaxU9qSt0g+AQ2ux66c+pH8wh/1qt/gxnP8q2/cu+hzdXyAxOcngBh26QVea
aVFGYxjVKJzdfDj1pgh2hAk1ZH8gYM9RkTbSe3MoORSbSVb6m4CC2+Jm8zzJP03kzpCSC9q2cZ4Z
qANejSRu4HHIl+EI8Tx8zO9oalF+EdPF0Xwg9wmVaAd8q/eRsOt4mpVHjlQJsPzhFzWwCsBiAUCk
bIzEqVrvC5AfYr06VFQ7/vgGHy79tfE05pDffc/Lh+XiVxHl2dFMSdUSwGaBJVrXOs15MvydG9Ul
U0QODpbUx7FevOHZcXWMSDIIMlSjhv9LkLk34ctgnnmV52eymNxLPlXlk7JWr5tGxOoHhD+8ohUf
duVMwCouFCZLotuQd9+ivEzw2+vGGyKS3XjQdMWydgEXzj79NtKK9H/Xf2gVfDnQyVwV6g8EPyKp
GG5tkzeyePSrRmNa8eT8RQpJdE0K9JP7FbuJwKUpluMsmRqOc+XEkpCWtlP7csnFu0FPD6AoJYl9
CTrg4cSLpgmHa9OMCpga0UR1WZU1911eTq99iHwYR0liyyMZOLbYqfxWOElyU/1rZV/eKpuWDz3E
90x9a6i2ZMiuxEWgTdOIBo8DYp29w6r/H68/rijHeExfLm5QAqvGMD63dI+Hp7HoYNkxfq1v7TpZ
YqYr6chfRZ/D3SWIV+l4ishw2aDmCoDjQ2IUPrGXr7ywJgmiZ5ODYm1ZzNuPkA8+E3YhOOEqRopL
EKQx3tjUAQCVs3Gn7RSa9RNR/UDRdkJadjcspMPFMwlSWgEhJsjVDisL4IubFit4AcQC1W8YzCgD
gEa9JRshJ48PvisQx+UuolKIlRTNOBenOgwcUO1zm+gM5ZkICDcP6+46u1x/z1iYJu8auaW8yIou
XLZxuLIzUvfev3PcgLylW2TwV05KReji165bLAmOqkih1l2YPpTopPPfkd8E504h/CTBajSaBIbM
tb+mwa3ewoaZr4yScQ+vU7R3Rd2s+U4H5NgshEtJ8WHTZv4TV41zmk3j0Wxrl+VX6Sg9QDab5p+6
yW63tux77wljgV8eGEodNIGlJuFJpllKCn3stPcls8yV5AQ4g8iXpgMnRCJ5Dqsx3usYwKo8sIMy
cg2hrciiHlgmEeSvErTWicRz6a43d+7ily06KjvLk4vV81Khst+RX9ZmLB/zep7iIPAPMYpEZFIV
zzoa3Whszkk9Rye/ibInpdAeEcvl1q8NkuyfyI/DrYf26T5rTf/frArfRWs7kbGRCHHlIp2gL7vo
Q2C1nDdphxyJp0va64Rw/dKAWG6JHDEYOBsQ5ye4GhyCroWTu0Qp+OTrIusMdZNH7kn1tayOOMQz
jkhG9FjwnxZEKu1Tr4XeYB9C0MnQ3rT3cyLILc0s/p4OjMPbh0G0fpTFWP0tFutcRC0gOLpOUoHY
kJO7iZyEgGbU7NFLBjlx3zZt8ZZNIwJivnxSzhQvxBTEoqdH2BX6NTcOJGhrAx+/okLKePNfIBwY
BtqfYKO75w61PDpZ3Zd/yUbALpHKGTCUgvTbQbnAjpFW1/5Zo755XrNl/ZNOWr45kePoe7Iaa+cK
bJLxssAG+sAetW/3SqCxebOZDLmcwFZusWjTfAdxr1sMPVyK5yrT0zkBAQwOS96tlBThyDhysaYJ
J3w+PnIVdzDZSVQdwrJyaRxqXaqTxnLMD3mXi3s1FdwPDnMQkY48UbQFzFH9B4iYxNEI4wVCCHPD
wNLBnNY1AkoUE+kR+C3LMy/mgG7M7849ak8qzKMlpqqqRpBEdFXPVUi+GVaZpByaYGdI2kjhZfz8
Rwib7pHc6zsfHQBztIzQ9vYUp3+afgh2TdVhjuNhIPmYwnRM3SFBqZe2pkcao2671hhuMdUwuMGl
QRO5OKUOuEVmKolD0Es7Z9NLXncpLrYWd85zmQ6M5vGy5Acx4nIPRjF6j8QwrN7R7SuTnlcXcwY5
WkH62oJGE43j9l16ZdZIrlOKqYU4UoYIjvtVbGQbRfUTlPHaP5KviPKKRDwT3s+9ht+rl6rzLw2s
Os8u0YtIuJykW/ZymJrubl2Win6zxKnxtvkRhvkYrmvZJoGPk3roCL7FT4WycId2ePBpRphQSEYi
8ep/3RrWDwHX15efm/DX7MjpJB3LuVSkCJld4c015G8DTS8R9j/kTdm1B8Qy4eOg3Pp9VXlh9+3U
2RfwRMraI7wsOttWdSamz2R1o4ZwsTCCewjcDmRjGLGs02ntOP/CLKnkl2TV+GfLBVtqn8/6Uzde
tk0QkFAE5/Qaeqkc/We/Vr3ir7bz+sqc7N9uLBCbkvpms+pTyYLVvgVT3PR/yylMsj9sGBn2BrMm
xSVc+1tZe4ehZKvh+2iuIPxUHsowqYkL0VX4r7UqeldJSoAGTDfXPmoLngtYVjO9AgbyZu4HXBAP
ypnc+BHJIULETSUWSOMlC9VHEJbyeXbcojlNXbmcfVkjgPCW5kVmE8IqIWmC8o0lPaqLYgo1RNYv
l7xV4VfbEUD1U+PE+FP3HKOQmUHd/1hVRe1DjM7CP5NlqGqUZZRpE1DDzYTZFo15+8Va1y1/sVA1
xQ5bsvdfR7Nw9aRvKR8CLsBHD1nHQ33sUQthEQ9ZKDe+jsNLzsl7VXYxATkg2vuevCk4+ZGPyES3
dbj344Cn3IxtvRVaWxflhk+zLY2H6P7nCNMMIRjrOUcVNf/uRhl0n+RteDlzzpJMX8brrOVWzoIP
tAbW/OJJcft3QgQ7siPmiALr7QwKiIG7KZ44IwiA6W2K9MMA2XdBT4+hjqK7jjmc5tjYJRALu9so
T1UxV+k5zb3kH5J2Xe84qb0nBtfxEjWrvuHe0fCn6Kr2d5vPmC7yJKHoDX75lyEo4NiGffs9Efr0
0KGbMC+hSDLUK44XXYPBm7sNn0JANqOHJKyKqSf/AxZvXcoccoQqGGn9sOZfky1qDzuqqG5okPzx
q/mVsn/jNfMJLW6QCY67KCde+5OTm//kysBEpUMey4eO1vrrwuRE2aqEVEH8tApYFytcWkQUedPv
BRkfBeBbTnQFZhOtt3yN7ifDniaJJS27nCwxLMU80bMzpjtNpLA95Ak6ld+YGHJEgM4kp2dR9Tz9
Gw9nTXs/YgKkTcgsZNKoITXHKNcTgFmDZmiH/TCjOtgajFgynGr3SWVTyUA+gAg2vWJtWLMydPDY
ml4R3Gpaj1oof60V2td2/jvUjOP3eRoCAE99ntzP+CC+swiunQouqDs0asKDQ/WJM50Jn4gJTjPl
mj6zp6OEMn0BG2bm+Tn2Cc+2W3xN4gSACoNSYwX4bsI+WV+yWlbkvqLrOPod1BMcHgcPSW40bFmv
W7pTyqWLcJknuhq+6qIOrjlWlBrSsMnUfxPd9oILNS5Y2xCV8szcQiG7+BkTVlO+VRkpjvueKS0/
LF5Bj5hHPvEhiduFWpQ+j2oiKIq4+hGY99wPP1hdJAyShMK3Ed9C8RGiQYAWRTMbpxcyK70XSL8c
tCUjv7EQOqKvhqNrL2UML+G2aXOsfQ7blp2+utd2xmKdoXR9rlyjqdq2jnoC/Y6zfeGSYfszeOnI
A0KSaDAcGW3wm5C4yNI7eeeYwcbbQTuh2AvnPnV2fjRiU0BthPFSZXojcHke65Lwf6ZKZz2tXug4
r/VAjPcxHNMku3H2bnK/+g4Re341S1q3Lfj+deDpocnOmIg5UALP7pIkG+55ftd3grZMyR3UIkbu
BhQnTSBcKBE36/6kcz8Wm86v8wIbR5rzWoTSn45CEV61X0bXkoGWL5grfDZ1kovq5dzMIp/JKfPK
fYTwG/AMU8fZ9RWJ6Toc4VIqDwvlpnTjZt/7TXIPKZK/VKpFEZL7snqPSkJM2HCa9Bs2K/lDqqcg
hcROSLPRcPLbkkWyRRXpEzLlqKSq0LCtqjRfRbsEVBzNbPsFXQ1yr4nbOSRwFnhg6UBg4FPE+73f
Ys5yZmfe5n3PrBNtfB8ulGeq8fo9stBph+eLFDJ8FuQuATDdyHgSIwn5aup1405BWD8CxGPwz8oa
ODpE+YUuSIkMFMXDnVWDFSiMn2Rrbvxi7fA4mAlEJQ4WQZelB27Jc9UvbrwL89WGny0HErGtLVjG
C4mCTvYryAAvXiASmQgil3j2E1PHkr6tnIPJ3ktSjFEsTecKPpH0mXg6qrSBSy/kckGKT/AbKaOn
Bc9vu+lkDqlRupPGOHN7k4Ugrf7IZZgpuhjRH3QA7z2ZLAhHZvsn5Dtc7gFhVyLbXBdHG2r72sCy
DjwNLyuPbXEe0CPgghtwy6KXDcK3sMzsN/kofvvhYKjAzFDzMRJAnUsdaH2fg9D8Y7OMUSn2poSP
H2r/PY+92D+Bbuf3Kasy+2nh98kT4hQPpcRiIacTm1zBi+DL8gRiV+ED2wBfSwC+ScrnoXaIilTu
jNtIgovvObHUbxQzzq+m8FCGSiNJ2iV25DqPJJ+kxLnCkdu2+W6I6LozdW8OrF24laSovNOEvuE1
TYnGv4b4m3dERziCdDKZyS0al/Ix7XqPEkcOUMhT10L9w335e1jehWK5WU8vC8vtK0L4QBwDLI98
TbZogcXnguh/pYuLUZ2m676N9WMwDRpSc0nQICIv8Ib3NKqaH+uCQOMx7hvkeSKI7zK9EKcC/eC9
+RDp9XmuVtvfUnxMdiLxIL4mhssPN9wNP9sMES6i29tm3N+NJtnwmylURo8DktH+ZU7GQt+F5FWu
r2HUZ+azJzL0ULcRobSR2xRUOK7MVY8riO8udPvlt+fh7byRX//IOESYJDqCaesAiVU89u2XrBbm
jLYejdpmbV7ck5IcjM/+7IOYNAw3RF4pgaZSqP6EsTbxzn3PqDGGCt68a/g/bkpn6b9aZ51/Ow7G
cyKtOtxIw3QkVEQFPA1dfZ4crwbOU3xEWLgl7B50OKG3Wbsyv7ohKTS/SMLwqG9yA+/EnbFWCYJX
NCx7AIfgUxBp8YxfsyDspImAklbjsS8isd5VzAvk5jjZeCSugL2euOfivzRyZihlCnke7FBX83eX
h4js5iBY6IFD5nKU7ljSzlwSCbwdEeX7W+bd6rMLPDJW2wbHuC1VSNEySPMjN4R+KdleEZ74KZ6P
Oiz+EFBLgajRs8G9bfwnUozzXZVxTu+ZJNYXqSNqxnrt1EcfN/++ljGm0thdCjwmJLFwMImjYNh+
Sy129U0STPJzWPB/swjzM83s9TvXYd9jd3Syd0EzwQvOhvYJN8w3mlT7hzT79DSTNgN4X5SXEqnM
ySdMEAhetjngsVVnrTVBP9nNwrwJxSD6LXnr9s41WeTvB6fQQD1VIp6lDINv03FYo/xJ+1NZ1Zrw
i9H78AATAInGzuN4GGIqhT0FsS1vMT7IFPiUQMXpvzWTxSsu1eUPMZMO6RYq9uH4MK94Ajk1msks
epytqF8MH/uT7Nr+iQmVUUwSF4QrTWTP5WTVd557LQYBPUXXSEwB1W1+GugjRltsK7MzB0caqAac
BT45WRpXzoN0a5YvJoW9TNHSb0VH/C6ZqyhHp2W9ekjumTRJfIZKR2I2RWkFbSWSdSeFP1H1yWf7
aNIufS/Z+jnkTfSQtqV5aduM2CzmmeJj1MPvrC8VX1eBoMEYv766cSw/G4Jc3lJ/xgGphzw7BTOc
/iqXv20a2mOerOqZep+8OIW8eHufW2/Y9MrTj13dI7sJMN3dj4JFfG+HYMS5FXTnpfP5VnU7/Gb+
WPY9zpiD1yTR/Ef1lQgODpkrh4bMgHyTdBn0KLJvVLIOIjnDr0WRSTTFJ2euI2/nDOIljKR9ELcl
C90Iz29qiaFEYBzdeVUe/xIgCRsuqXInYb3gNmgwuZjWz86g9PtFFvZQpZo5C4t5n0P1teFlmrqR
SBP5PM0pAXByaS7OmCXvyxS8YLVyDh75fFeB6vlU1274pDGTH9eyWaazS9XRjrOIgtscqXS9c33f
u2T8PiQYwR64G+lbCRMzuowZsqzfF47hC3F3/LYwTSkcT5+FHw085nqSyDSeJZfVKU9j8YH8geoK
RM+QqprYj6BfR6qafRlKtsfhG2mmeY3yBilQGeQfCDG9c63IIC5Hb/JR4RMNicQ7/YEpSvcZPWmb
jJjMTWD4XPVMllU+uuimWap2je+TglVoGxDAa4GDKSsrHjE20O+ahtGvFLKJlX7Kkv9xdF7NjSpr
FP1FVNFkXiWUbTnI+YWyPcfk0NA04dffxX2dOmdGAXV/Ye+1kYUZHhv73ClTcnqgdyGoqMwjmqzx
n57a6dvORUU5q77QG047qxwntKpVHL4ZQYxaLSFMcX2niCCbmSgMfiMrAQbbReV7LBZAcAPqpYMl
Ph57pz4WROxswdVZF+QUNKKBPw3rzjMnvHBqsrOP0YaXukDLrTJkHKZFqQP2dNtrJtoOYOqNIEHj
kQUVsGjmPvlEwdRZhc1xmHQkIvTtCfRBT87LoPrHMFmOfNbhrpULckDfYP2HpfbbQhoQdUIb5ykb
z1iqmVa2nsr/ApESX6ksLr+eT3WBrlzcljkMgmjwRnJPIB70WJkIDLaSkgsNINdHQr+7FmxD160r
IcpDVFKP5GgEn0bv3qeu1BdwAYl1DhPBoSpAWF/NARm/gvq0xR0PwRRVzT3FUnnvTqv53ENq8RO3
gs/bJY6rDYuAPMxUdAL6Bk+0IYz/cgkezMpmQIv4DPbMXTQrR6RgpbT9egtAlIs48Ktb0fgFnMui
tE4B0+bPwJfNZfIHLOiUwz9U7vVvVTUP5eqw5Kcbk5+pCDvamMIQX2NbPjS9TD4COOYbxUb0IQ68
ag8ZXaSbMQHrus3dUJN9Gzdc6pnzUxuifOLCms4ulRZhu2B5NkNHts9R2tTPFLeQ5GwfXAixO+sV
WnJjvdmJCUCXWS6fYKiOTClMBpC8zEUyu5BzNp9R9qC2TnPcC4hCyOMufaYH1LYbSvrwXU4JVoKh
8Y/IgABw5CUW27yUL33Z02wSCNQjPnJXZOoyZrvGc8mHhr+3/iIqXf5jORXWO2dOxFXqJSHDs2Jm
pBIFbV7asLnGrP6BuKLWaNl8FbxKlb4WcWxdyXHJnx3W5lHZTwHkcer/aStRh/g7u1/SPCqrIaVl
TVrWszAbNmz4u7WySH+n2FI3ev3PNrbjQ5+DPcZRT4XAipQIgkp+sYgfMwq/Vl50nwfONmWLDRuA
Ad3XDGWHyHO3rfXF7Gn55dD9YzocR31gj8CspqF9zjwzgDoVZqvwvEIB5OcrWnQA+Y473Hpx7ZGQ
Hbdryy+Zi/SwoL7f5p3DYBu2WXOYIZk9Jp1un+lSOEs83ep/JHroTTssSAl0XTFqaV033XIu+MTt
APjZ9YuXqv0qV9jSVRLAawALamYZR0ZloO+YEqyIVkHvg5a1ZpvhmWcrZrbbYdaKEBMTWK8ziaGh
wqpq5poA5mkgESJvAql22dJSyjaoq0jkaqMBYCXHyfwGbA79oz0aatuPIdbW8b1NE5c9/grqQO0E
+yb50CO+Uih6ISZflMrpNGl45uzZPY4zPBXCeLFm1ja2rYs707etD2Y06af2zfYUqtDTB1EWBwiR
q/yo4PvBHm6lj3HNMGzvW/AXO4lzZ0vaGNKYuCOHZ8SAnWfyBNbNOGUsHpuDoRgPOtr3biWu7Jtv
u2kU4n8jlyuEgeb31nspe/PDANdmHMrMzH8G7SC54daqfgu3H+8z1FghcHdiurYW834gKasXhwSO
ipNjyK618sqLMwbdVuqAUT/cBwwdwHdi5dEuN9iFMrTxRAe38BqR2JFmmwcYBTJWXZWfOCj9pv+S
CWEUbslzbmIsb6iOUVTlHwxe+MeG8KlSbE7DojpjEgg3bTD27zk0ejwq08xofSmS/lUX80sSrzVC
zi/tMKLlRgjsuNEMU2jnqaA8YTxLHiUrh888ttfUjcpnrL3uGqwp5fjE40TJBXT9wJKBqUZgEnsL
efLaBZA/87mQLyN8im1RaLvbIkwQq04xfVm1fm9YHubqHDP0oJpK0oZAIBCvdwsY9R1BKP0PBuxQ
s8xKag64MEMJ5vo2AeCOZdi7Vk3TbyNzdpcD7+LXHTOerKyKt0YrAP0LvDpfrS7GS8V0xj5QAgXg
udmE40XjAUdwm1UGE110JXC5f6FPTO/MT8xDUIauJOiqt5+GoOnSUyFYZ+/7xXEw8mCEI0MZm9af
JRyuogkxaTSkpvrH4yvqQ8XG/tXKs7H+MrWuH5ZuaR99mA+PI7ITejsZCpz9wVismH4QNifUbA6p
UqEJrDeHxTlGPTR2rDye1XnVM42j0zHtaLnBEbnm1tG365WiF1fjRU/jFH4N9Hk+Qqke9waqJeO2
ILud/8mMn8Di+5BmmTYhExmWFLAheaT1JZsDbl6+wDyvnvxx0EA4lrY4Z5afwsxrsp/ZSgW3Ktpq
dw+Qxi0f8QBY424EJ/ZOGh21lsYAt0+9uj7SHaKRzofafxAj6L1AOTmNbbkEtzQpXIByGrHfzWT0
m3FswLOhmhhsPeyQPdS7WAkjvEMBY3lbVVYEQeeuuRslfTd6QfiFRUbk357GNWVUh0TGDlsom65H
hJrDdYgKvwnvlrSuzYPSk/Mfe9PmXNgqowMk2EOgoLbGO36FK/KYEII91JL+N0Ou+cAUhyyfKnQc
9MKxjTYTogMLyABjkY50p5kAmbAKGOtg898ODkP1vRv4yyeaG1dvfGfxXnVfznWUmLUnH0aFeZSQ
ug41rtqUygUX6HZZvpLhLDq9NMLqKkkrnPGg3tuA8eoXFlnGjDpndf9+mTSxzUfqoC5AYtCyTMFX
Qd/Pf95a2E7dyagouUhw6rdWz1RKouRN+vlEr8DLxByV36CZMI/asusQvDr2obi8Uqfw4EiBWt3i
96njJzsp0iSPEFelk6S0ZQCdHTkajEQwIbUT+zlEU4FlGH1k+gpHMY/f4mrQ4eeISV6d9YicH/9K
Y2iE2hoaXTNyG5FTaB1QB6jxmPJbzSt2PKk2gHM0sZndW3Fsm8Cp4TpBcwvIgChORZL5E4lWy2Iq
MpZkN1VEZqmspITjj3JU557Azk65kcTYwGhDdPbHNtL0/htLOCgjoIUsd1r0HKU3yue0jGWMvoL+
uHDB4cF+6faMlsGAc/Esz8hCwtW/QhLmc5ibRn+UMeggQlS4TjY0YQLLXWuGUeVJUpESdA4bjLLM
xdIpYYCMSLr/LJJp3UuVlr6nw41BqkO+oALDYULOeefK4jhU46L2OnSqT8I0zOpkFCQVCPxAQ2Tl
ZpEf6abJTvTmccmvcO5y/zBL3w5OE5w14ufdmpoToIx11vZAjwKlh8WTS/d6A80D+XFjOK1Sl0rF
THDQ5jc1jK0gm57xNaEcrrVHC21xsw/XQk2+e6y6Ohz3gZEtEoNdoz8ta4DPu6Fgmpw7upfx2OOO
RI5fdn5361ZaRyPWqEY0r4LGeVUCE7wYZ5jkUTX0W3weidoLWF5fTTYgDnHAW3PXVK716KfuvDKz
FPKm3iM55YQ4LJhPXWt76V5YY0lKN+Y4SaSoRJDLceARaWqot86Y/ScEUHp8IaOof/B87fCmiKEB
VGLb8lD3lQ3ULmQiIyxJw+8iL6OgLc2Rsz1tXikW6uF3gPnzS0AdbiiL5XiAnQwD/z0She69LdMW
tC3D9qfaGNRf6OAPOeJ5RdJaIim9Mke08wdHWhQ+djDteOzSb9wVfn8ymK5uvDbJH3KOg/KgxzIt
9jXRdz+eR05OlOFBJOaC0WVyLOC6pdhAM14n/OHqAjDMI6rKsDInWorWmv+Yxw/PXSKb4RDOXfAD
Mc7EU02CImNGW1FDe8A1SLZPvObUOHnzrwcuwlzJNMim65fRvJhs2b7wk07P89Qab/xsSX9CLUTC
WTDkg3/q3VhcR7oWZ18LXVxSBfuX6qzlqOebz529Iws2xB0DAywb2P5ZYMg8vC8hsRlRgi2DVpET
SFzGcmnecOh4DP1plFBVCyvD0TL5gr7N8myaJBLauitJCLlPhFOLcKT0LPkdE8Jx57pefB5crORc
2GMB90Y02Am9nr1l5NeG97Ik2Dr4O3CBEBWaNOCVBuHfkaeAV8ozIAeuDp1UM8IrvSpC3eYWbxVc
9PFYDUP1Y5QT4rSB2SzPbDYJ7EMAin6cHI8qPnoR+y8wzIsb32jNTqAr+zOxH/6HcOnhjgwBLTRI
vUZ8nNXBsO/q1jX2AT1wc1hshuwRzhS6T9t0nGnfIYHT+FxNDH49nu/PbBnj9lK60IHPiGDT5F/X
pVW+M9Sokp0xSknePHDGDFIsIWxYLSZxA3QOe9tj17fmeVKoDZgAn/xukAxERCyKbVlSEm5GPkxQ
oS2YcW65UT3l6LcuJsTN7CC4Fb+JUKRnZn/rPVOVADTV5fqK1WAyr6iNmjgcNy9xxY9DyPYiMKkc
7DKf0BZXgnNbL63lH/C5QG7mpMRd3HPyPuEkqD5E45J5y9OLoSDRMJIiksIgsXElEg8hOYhOOsmy
5KWbGT3vBvBZw5bxgf2YAQ5rIsl7eEk0dK5osp1kCzpW3BsqM/GmJEtx16ia0qtn6Fp9dq7Rda+M
U+s7Qy1jgn9rbLMzbZ+zkzg11IHJGs8e67B6AgEKJ9JBjn/HRM48i4RTQ6Sx/hZVUGKkKRdmnwIP
HdugGf7l+swl9UmyL0Q9Q7yZQEKJuzeP6tHqXgGGefM/K64IBNlUghHed25rZAqUnrZ3pCDU3qbv
TIFmGhZz+qyKmk+jmMVI+pHjTSE0npBJ0jQ1Yb+bRxz9GwH1dNyWRqXngzkacX7QWRDYB2UwDrMk
z86mHaX6CQT77b1XtuOdQJTTfrfMkwsEDUmnTkzHjeSuJVDUO9g69zwqqBKIzMhw4bmc7AB1U0fJ
jbU0h8rn4Roi2IStG6wTZrKCj9rTyWgeWQuo7IsN7yDvHQ+/+dGynMZ9zhk2mxuzG9rlWDY9GWN2
M9bucTa7PDhxW4wMxLMVaqoS+mFYNBb7UtsEqb4129Z/qbFFkjcFFCr5Vnqo23PC7f9HUAt7Gr7s
7mZ0qDejHkrIcnWS2vxDmTw9DMkIVLrNILtgfBDm4yyhGUTTCDXm3DWW/4eOgS2d55iZv/WRPQZn
0kYW/0tCD42GAAmUgmJI9VCV2dXvHG3uNDexQV+EGU4g693OZeqflyAkC5nSinlD3qVA/WC+RxXx
khwGRCSLfW6y77zZANdOJUgcyoex/p18RNEb3Sk0JNqF57wTSc1oQDkDgMS6lOqhgxtCRVlpSuJM
Zu4L7ym+Ta4JFo47OzTBzMWEOeVB0AxPGVLBU76w5V8hauYV+3t610jxYUpWvZGC3/iwjBPcFbLw
5MYF4rKTjblgxzfscwBkMOGg9lC610Es3vGjqvxpHkwXQBVz8K3FucsaxLAefOhCJs7nymMQ1hiP
Ag36Xc48tdhWDPr2rZETSLjmPnQ1oq1dyZj8hFwihTQyVeEB2Rh7fTvMq4+l0vhbK5vIqMOoJ6O4
62YboZIWEMOUDPksdBwvYgctTbbsueKlLFDGLtiRmtz6r5B4otJq4kZqmnqtpoLPlRVz5TXIK4g2
dqk2m9YWqVNZWJtsbGCZ1dX85dlVB3h3waliYk45O5b9kjDq3sVVsFKrtDijnILa0FThB/yYf7CO
HDCsenxEb8jvPx8WfgTMbd2HiSbqGWzwxIHHRHWP6DF5U4ZyDkXAY1iMc0rORZUJGPopbYDb2uU9
FAO0TnOo/mtdVZzr1vRYuxZINXdhVlR3oRUXx77MvbcmKLkDWWTjO+ogBW9GiWMctWCQ5hvuBH+X
uciSAQ/F4Uaq0AKahoHokA4kUqMExzenlo4Y8GJs/PtM4HEGqYF4TWOWYZMCpcR2lp0bO9ykwAyu
WZF6DynCt7tAEDXEdBp6kc/IFK1lK38Gqo0hom6bX/Rig0GiEg+d74bxqk3JyxvbTrbFaKrhsmBQ
1h5KHgFzj3I9bvj0JHfH3EsIPHVbTN1OWUM2nVjnmnGky0oBnqWywAfDb+PGz5q4RUbLRbvXfjqY
ke/ItvguZs0ewTUmjtwc8BZAgYqIwpcMZRR6m1bDJkMb7aXAOwh8A0GAeuwEpNdlSD2ZjSP3QvDz
i2g+qvmjN9u03oqlD7qHyUjUeMesBWOHh2PP4dkPUTZskhhL6iExVs4lJwHUqpZBir0trRFFAEOf
EBml6YQHp9XlyrAl5YfrJXGv0CnWNZpK/wsTHGWwA9p5DQDiBCEFEdE82A8rJo1kz/qcoFv0EhWg
spAcNHrugSPZrk1NWh5DM9Ls+gqNjJ49nzcv6D7XOTJypW2WVnLmNqrEwPgK4hkKcwTTUW0l/g2a
Fps0/vn8XdYNx9kchO2XHbPm28I9CrlB8PC2zz0+W77eiWjO3YR2F78XdmRsqfhlQYcEfj/skVs6
N2hkIas5lBsJOr+8zQ5pQcmz48xmRZmrNAwg5sYo633uI37m5DFD9Uz1CIsxBR0UObXlzEe8QaPe
dvWk7AMeVSs82CCOTk0I4AVhR6o1oxMp8zvcEVIeVMGOZSf6ljSK0OtbMCmB0T84w5qPEZA+/1YZ
LUo+hW3kWToFbFmQgsiCcx1kMydJa5oHYmSYJPIkkTmbkUhsXzqyFS2sXHWX/oLqAMNcB3P8ZYIx
Q26iZCajPCxLtk923L2YhBL+LnMPQJtcJ+57BLsNDb7viPW16cB/WxKF94eqs8RR10HBPcu5z0gR
JIDP3jfzQl4QrYhDx2RRufFzJY9uD2hSLRGKWFpE5MmUgaT76iWC223B57PzcTq2gC3+LL7Yr5qx
b3Bfz7kxXTg0sUeTCudguKPBeuLnjZ/Vn7qAnVVI3AsVQZgZBNV4Kx8A5cJTiNYZ+lzMXofnySxO
owSHtdX9HH4asWVYWz9fPUMoWWsXtuncWawa+vYTeSmgNioEcz/QUhCEY6FGINq6C9XeQeOE4NMO
5gYFxtAHzJvoZ3aqceA1WSWoqM0QlDA0tLTS4tIzHHEZfDdudmTjZpgn1/JQ8Om4rYAaah0Eu6lV
PELwSLxhy4qrsdnbVP2zmyORX92jowksj8OPM8VGVFznNe2toMYPItZZnDilEIToJPgcPfjT5OHu
+ByaAjJN3DonxCt2cnMCpHUPrNp7Ajbcxp0+XWE3cg/s0xoORRlY4RbxiOeyl0WORfhW0H+nXCR9
BCrAX0euBO1tU3THtykrCYbEw6fcQ+IZo7ujCO/s1ww8v/kiaLkMCNF+FmJe4PmMEKKUxd2ADBAc
EoXwufCM7ney1Yoyr6b6QCGY3AYfw8iubQS+csg0U3BneiILKpjUuoTT4Op63nlTA2/WRw/Icl6t
KlUqUu8P5jDLPCoHNzjPlRX/Te6Qk0lV2tnvnIr2riK8mlEKlBe+98UpY/JDkVMiCQrRAnVsVVmy
wBn7RIbX9IxxLZhHWF2Rq6WJYUDK8LNvZgZaM6lt0SnF0jtXCdIsDBXtfOPP/KcQ4W27W2yUdPuU
QbS1xVTf/7CInYyIUkW60WCk/fDA2LZI2aSrGgirGF26yR5V0r2VBJX7YcSYeE5zkTPgcTpNwDs0
yKHYTnE+3OkRh380Izupd4yYWrlNcPo9o4mg+807CH1G6jpv5ezOlw6Nfg9GtvUfITUTTUP2hlSn
mdqUg7Zj2QJKC1kh1MkhPZJW0P+ZQ5P/GH1GLTz2yChPFgZjcXS5rV9m0JV/YIpi+VhbGGU3rVUt
14Ei5qHrc/daJy3riJjDFJjN2BhPydw2xl3Vy/I7JRn+P0clBIDJFnEsg4GWWAbyP50Ifr+HJE/3
BEqGnQFVTZv2zyoe5OdqZPnVY6H4D66R+EWjXj8GyYw4Lcfsd7D8lVprJjYJYiysIMF1ZI3g/ctW
sFboewNrNLugXnOEoJjFBWq/E9yi8i2ls/NUSgDnu6L2UKy1hsNqs2tBfN1gZ1pt1CE2/GlN+nKC
KMz2TRA65m8Jx8j6fWrJt4Ij/p8VMI8Dhpb6X1ixCexyRZ7gFseyCogkQ16HX1ibfuTPacpmFUOC
aqvwO5ZZxxgFtNJiz1R1khcp2dbss9bzrp7RO69gMp+LZn6BxfhYZvn0aEwz+Q3dJO6Ql4H76dLk
AcvsfO14qjLo1lNxKtHinjxLo7pAsJyeet17ey6a4ogeW94I+ZmfWegvO5o8kion3/hCw2heyOnl
iLYGb9f2xHblsKf2Iujn98RTL2PtjEgX8nxrp7Z/mXAP3Xt1j/S5CIxzHUxmZPbu58KzsotddZMw
a6Ia9h7yBMLtEPPU7GcZPrKSlfhoQj/VH3gV3tnZB78lbqcnQwEroMTPjiliSqKfy/Cr9aAlJUKz
O2uZ327ipiw5WId+P4eO9+XCVXo30noFWA1W9VgL37y3xzTeouj6igPyaSBG+i2q1RYIBNMQeYfj
6WXh0t8oDAIAtowuwq+RE2w4Zb+NCWBungfjXJCY8lTlQBrMspsf0Q8SkNEZhAoFQXdBil1dimLI
f9o2gf+RV/mxIxbwwdDD8u7xu4zoZH1MQu7yRdc+n7hCcTekkEffpwzzIqN99z+/NdUFrNLKu+zi
35xiPkqCpbuEMpB3FoYkPPN9fUTHNbwNqMTY7fbyIZQ+DXYHMNIwffXSkRYHSQPTCXSdmfdV//Aw
hlvVVdariW5yG7iedQLDbR8drey3OE+8/wZsbofOIiAIFYJ4tERfvLpuLj9sN6DFtxrxwki9Pnu5
mx+ICpOHRZp4GjBK7wyoKF4r84Oo2v/IX6l3kCSY45VMJS5agwaPG8TRrrYdBr6ouA4x6AQcME5P
Qg8JR4e5RB9LtYI8zEaJFumiEPel1NkbWKASvTS1I7KSYT8ITx1drx7vobqC9R08ZgDEETFLDBkw
YvBjfcHk5AQAYUb7ko8BW54p2FAxh49cLl4F2nr2r6MT3AbMJfdFukiPLXPnnQlqTz6R5D5jIWk/
7QErTpgOKGWb6UREU/zWFOHeYI726dIRXea+sg4Nmgg8pgxssdD1Rx6gRwzDH1nP/SxKY/jDCYht
lbaxdKb+kWPu06+X7L1wnTGCT8s0ygIDVZOyCKi5Z8DOmOttyoDXpzUGIBoA92A5knMByCCGVbv3
7W1MgNJzCUlKw9KodqIJyyP0YPlI/Bhm0Gr0Twv2oH0p1Am/nYlwpA3ziOBv+jbVu68zspBPvoqR
0AXj1uLO+zQKugb0E/Ud2XAE1TjIauD4DfiJatKej62VOkcXGhsJ38AK2TPXTlSHpX8qpASHKdIZ
C4DS+0VI7FTj8C4ME/U4qbIeW9kEQkI8DswraQi45sZsvnlEhBOFayTvXifj7Ux030uhU4JBF1f6
P9BQxofCZhu5qbsFqwLeOCbz6EWtn6Tv3ciD6yQ2bqtyqP+J3X4tbfWUti54gd67k0BHkdxUJGXw
dxR4x6S5JahVvedprW98Md6Ge9s/CNzvDJpd/c90zPDDHxFEphPUeyndytktCaL+BJoY/F/EM1G9
JOLFniVmDtfC7GnVxJ8SiP0s8gY1dg5LbkHQ6eev9CLtIbCqKSqXEkYegvP25CWAy8sW1YLTMIn1
UDNIIJkPpWuyFu2b5dOcyAOZYoT5LA2tC2tatXNG0gmFhfDCh7p+knH4MbrA/RVd1HOWBNkfw090
FG3GHMAsmnzvZ54f4TTA80FtGDN7bdWP5TO8pvIl54YJPUk+0gf519hIjnoKVkwCAsMoOUOIIdoF
jq+U5yBFf1N4IT0gE/BtF4fymIzV/xtTvBn0Ru/ZYOoP7H7U8CyumjNHcvpVJp516Tr9n6lRKcBJ
+8ocYV+kRUT2SEDAPgY+txXK0pA+6uTKKgtLqM3uPEK1hb+/NOe9qVR9xbMChqLoWKj0Kb7RJvdq
iWWaFR2YPfmt8ty5zwMdPwh3ypEKGunWHNw3kLDJG4MYVtEo3x4Mo8w+R0YMT5PocBRWsOIlTMp7
4gceSC+wH0vti0M3T9mjbQj9bpWIclUhlE+94BT7NdL7bjI6fQhD4L0UhDa+L9ASVwwmOIC9QW+Z
9TQvjWOiii1GuWvC2NrCd9J75m7eY8Zvgqo5JQ4R6TYuusXv/4oYGBhyn9F+ZksTYyjX4igZEEZW
qeLnpQxANiSk5KFXjO+1T8wwbTUpSQi+7G+8YNhrpqmnXHQGjixcmhdoK9BvUGtMbyDVmiTyQjrP
jWuyclOJ7dzNc9be42Jkpy8SK1oYvl+NpBV30Cb7yzQF8oynQr77HY2kJ3y5YyI8f3VJ+gQsEkVt
EjyCyf0yHbdFj8rQblNZWHW8tLaeY/AXe+XO/cW2Wq4g7sK95w32Sczl82oS3hFoBam+sAx2KGo8
zCEfyOiXg9y2Y0KHFrh9uNEowR4ybJVnjc7h5rtKvCrVedDjTd2rXYzrU21qj0b4wr3kHYO+Nk+U
8OI4zZ0kL4M2/0TvZFJ7NNant9gxh1VXn+VCCxSyboi62NO7AWGHQK7cdU9zU6ljnU3TO879+hio
GrgbH6wPaZDF6G2S7XIfdqzWzclIL13Y2C+5FfBqgz4PGS/xBa9gjeHB6ApjWxjpy5TBPCQ+AECo
BzfJ2Y4mQRFaw5qdMG4hfw0SlvsOI0kQrU76Lfu4icQYxx/aVFcwYu6Tla08s8qP44vde+lD2QzV
a7249nmaiCDHhmJdRbNgTKWVIROxiQjUqb7RBDgRDT0enQWDNytInXG8NwRfGEP8TMYHK0YwyD/k
cDvfIF4OI53sKkPoiy9OY3AfqB73cArCCW+96LdBoiiW8rEiRqfUrDzrKmbnj7zwlGfaeEWTIa+u
NPKO0rvpMGrHXbUZHc8Gap5ZODF5jvJtnQt7Ro3JRRNLSgV78ZrfNNXq4E7Kf1OTzn4RDaO6APQV
udjL/+ZaIA7gBOk2ihDhQ+bb72rE8roJZ3ccIzzo5TPDkwKKuGsaNwt/yudQa41uwjXivde48TUb
vRT1N83Djsjjt1RJRZCG5zyieoJHxnleUARONdkBDg6NnOANzDrsbT5i4hVeaFRRyNkqidAsBvuu
co1DUgnxF+Yj8I8Vw04+QEq5HrsvDqHvWIMseUPU3MEcjOcd8wNmV9WkyAgmuYdlYjlQzI7dMxaa
5QnEmkHPP/vM+8pSnzJ4RBR5s0/CQxtE5A3G6DqT4du1K3Pf2G393GRemHGfmGmUCEHrkQSEIDRx
Q8XQZSms5tA7EX4dXmWuum/FxXQ3lr7/ijFriOZEsSqgHXfJfbJ5GmS3FOGGEXOzjZlpfxctmfIs
qKY7wYj5mOE6ec5TkhOjQhHYhigtHB8xW6Z7cjHZvhWmeuxb6AxWkWa/rWUjjjKGNVMrdi6o+PLr
Ek5kWc6G81YjiY0aVQ37JBT+qgpsg/ehaYPXNKXV3sxyuDbNos4qh+tfk4Pzk9BL7zB/cILMvbVJ
4Wis7BQBfScgGFoUhjqjluz/83s97Pn/4hcjMOmQpUsS3QBu/2xRRaB3J0MiS/z5zovFdKoTrvD1
mXaYSlrqmlEnteTJroAuXf0b53q41kD97l0XQxn6T0Dr5oTrsKzyX0QAHPRZaqxoXS2/h4lcWWZ8
5wl+1gYKdPIfw63igbag/ZwnTViN1KJ+XbT1hr+OgUZPHOG2VRTfYesPDyEA5GI1i9cX3WUw6glo
f8yruLq5pR5eJZSzI+98OeN8ip8c3xhvVqvllWd1itwi4K+xOqrEriAM03NT/54VWN1HiduINxS5
tKAKr/qt/r/XTVpL/zwFiT4rcCT9mQTF4Uj2THXfwQjdeCP91wZoroJQVtYGZ3GWfBbuwGmCSc3b
lMlU7rMxofVkXPzm9h3nQ5izw4Xg+lyA9TwQRxZAjTLJJoVy26YRDaNVwbajZPPiUs1bRzbIk4cK
zrjwmTYXifQ/254x9yYHBvREeGT8tEB7PhFEND036Ok3esq8c4ZiMEVpP5qnlB34f7bM8zt41M2V
6eu8RzkePpFOEd+gdVAqLvyzWW/OW8UkmkV0E+wSp0MnaBY2yNa5YhhKF/AOUcykWMrqC9wSKiie
Ai9AtBjrp4kx50fr6vmFQO8qakpr+UvW5UpLVtZ/rBlBpbezewO7AHiiT+H6BBBTo3XV8Jin47gf
rYXmyEGcJpPJPsBB6y9aGhAc5KxZ5kJw2HS+Jsa9lUDj/Xh88cY8vix+52GMtKfmpSLPBEYF6zRk
tAk4uy1IERNUXFzDBE76ZkQS3qXso3mIGOC55LZY1iFgOoZhQoxXulCqFrafT4Zlw47CTR5uCxl7
IPoq56+daMvxhbblHcddyCizCajfh8mmdUVQsoc2/VVP7JUwrYJBkeWY7nGFNMdK20G2H6Ro91if
gBxRB7w6eYhD1DIx/uBZeox7H2UJqvgTniv7ZHK4veNENEAK+UjEyQ0AfALwfWcsfvKI/RTrbWEG
74hwnS/Vpm9jkFonCz7ndgwAQqhRFn/EoNcPaZeyfUkwi2yCokJsqJfwx3JL72SotbJqrPY1wRqN
IEBXag9KkpUBGRDnhfEyvLOwvOYuhcCWIFbMbYMYzqHs3WfJp8tWRBpwwikNDwE0kCOmqXxZqYrt
0V6z2QASmYcWU9KbGixxBf8pzsk4G7u2QpxTQ4dndtzXe3PGPZOytvsIGbx/FDK3dpWax3/UHgAO
yqkkr93yMUXGbCp9sg6TiFlxsxvRc/nMXTp1I60UD69vN59m3RtrJeqeZnAm79MAFQcFJbI0UiVe
F1ofTkj6hScZqOJhbheXI5Gkj0Ca4kH0HsnZuqrfSamsIxU7/yB+9SR1AHntq974NkbigCZbZ0cf
utpqY6g/+8lio7GmdsRV6jHMc9OfAikMu5HaunhEXPLx2hl0Ajx4EEwSH8gbQI/HOEVDtgGk6Z0S
7dkAjv7H0ZktyYlkQfSLMCOAIOA19622rFV6wVSlFvsOEcDXz2FepsdsbNSlLDKIe939eJW9rEiy
jU4o2vIN39FMNABHCJ71lAI4RfBMonx4I8DdPVSMvDSc5ofGYGwe3RNlCeoQEgbb40GO7zVhs3dH
mwiaxoL+kYWaEMrqwK2C+ssuAabOg2udcq+fnsqsoTeAZ+9EaK+78G1JaIxBPtmAPBT/SoJau1ax
ZXIyzwbHFTKm4Iz8FVad4A6F+jsNtKmVTR4u/Pg5pTIh3nusw9GHZgYNN0DqPomakFG3yPD8iqJG
P5ICNy9LEg/niqtBRcaYKhbPJ6vvQijBNw0sAynLBHtaL5bDWPrFMQ0j8w6aZrhSJV7exdrqAuDE
w0iMZO5vFzEDzXHJFmR73kAeSaxcRC8d0tstge/zKyhk82zVNmk33fbd1rZlv7cbuLE7f0EB60di
zVUNuPzqY6cXB8fCzbCB9rScRLskp7EBQs3lx/vSvjO7W+l05RvoOZ5GnWTWY0fxHOGdKZWIG306
/sAnEQ7OOz/hl4jVcd/VKSapcPLpF1kjOgcPE9pntZYJvLDPF/4e+p5zwc6HxMaWv5S0Kkpph/t0
7sc3pFy2ekOpEFfTjC68bzKh5gWBIRaHpDZtszWYe6arm/RYpmkEjLNnjE0OBVWMjT+uL2x3Wxbo
VKCRbIQ62j2wQM5mVLjubaUDvAkJ7gGRT7Lclg3md7aZfvGs045Iy5yVLqHA3MCbRHgg4pBSFz9H
VDjhAw8Zuodlsh50seJ7nPWcxoxPDxaCff6ah97AqlCkJdpXrrOEzqMEn0gZdvGLwe11h1GFASXJ
LaLmprL2kBkZppTrVqcG6wx3vaIKevyPokM+DcFQnUtLrHxSFS7/EQwhlxUsg7l0ehHLBVZo8wbo
GuBehxkAOEW93mkzJaLgGYguDzkpNa4eXgLLCQhcbsGrkYZ8asjUymKxIit6dQgSk8pJh5KKKG7+
xUlzxlEvMAFdI2HbgNWDgG8fjd8TAMqq/MtgAuaCTSjRXz3fdO7pugmvS9rxa0ltTlpjrec2pEOH
vSTuCBzKrBZUGaIpay+BpNJasEP20xzY/+W9RdUMWTT7moJcYIavG+Cf/CVJMvXpLOAPllJeDL9H
9UgSquEUaQRF1balrOssdBntHV9U5a4DPdNcSxGqE5V3dns2eQFlUE2p+LPSY5kjdFf/c6VRh9Kn
amSTod+8IW33C1U/UCkOLRV15poK2/tn65GRsEiC5gHIhvdEB476jOnKYjXAkvmtjxg+9wJrN7XJ
wOCOsqyBBYUFvIPUWL+Aydpn+L+aLbZT1sEBU6sI9qpEsN6xU8TxQo/U0fBifXVYZv9YQ/5ODTN4
nDhkUQ0rgMSIB5lGz39AN18wNeN5j3JnxrbcTq+QbIIroyKXt5iVxyfhBAoyQljEOFOpEc31PgR2
uikc95OJnMWNLq0jM0v4kXbTv9nN0gPdNAzR/ohw4ZXhqSXGQLMBMRKkhSF5wddCtS0Oj+Q/d8Q3
w5cBMLj/PXP4fwLNukhO5s1ElXntmmcaM7aVJIEPfO+ZEOo9WOOgITdycs2ffi/xhk6mozMe7vC+
xMe2E6NPLBKmJHWWsXPAoUaI2G+yk9P3BS/eYDw6lE6C/fS5/eJEfG4G9I1tROsZaIjZHMjxfGEg
NQ+IAvY1ixt1tmUgvrxhiC5wCGkQC6yw/rU0bfiQ69WLFnlvxcjdbLTD9O/MwuRok2EntwzKpeaQ
KEIEf09vnDy4BZMzPQiIjtuitn3IrCQE8Ywkby2CpNx4A/5bGJN3dvfig21r8MAetP6JI6Gfg7r/
ibroAawTgFAcMsFVFaJ5snywiRu8XsuJ90tDoje+T44IXhLoumC44FKUQmEN6poSbMHiQQMpgIkB
4f4sg+5fiG/hADgo+j2DqfovouucjYP2niXQyEMeNdPGDawTaiOaQhnw+rcJP91GXxDp83teQWlV
v8eWfBlBiZwF7JpDRw/nI9CMHLmaIwod8RTnpHb6MLIOlUMLSoYa0O0moP0PlZbllX4+dpvBHQ02
xbvS+lcozBFh48ROtt5iXsVSzN4m6OBDF4ai2IoTZ8+6HkEHJ+QRAw+DN9oge6QRx+csf3WkTjbD
6H4EaHfcqRB7wQM8qSaMHq3Jeci47G1GMu0HQFR8VH0x7OZF6YNbhB6ikv8+yr75Bo44HDAKD4fe
8z6TmaApdfdbpiCQndykd6SUVj6wCm64dv2LXLccnaCcrItwMuqOPLmjw7cihsZHQTOsHf97IVgK
LlNX7lVhUT9XSeJ/Yja4ygULvujSlO5pyZZ6FL/mWf912vyhhy7Rt9pxWYzY7dWNyuzoKv+MD9jb
+YGs2ZJFyQnTd7GPudduglrOh3ronGeUlOAq0/kKrpAVPgMCqCKPO9Wy14k3X3Gw/k7EqLgIdGDH
8YEfcJP9Aa+JdBnT1IlBFhAH9WmrcTMmcrs4sXkebbZTRRISu4jsCz0n+KWmRu26yROkF93Zazcq
qdpfAjf3wbQ13OXW4Me+UoCq/K1WvBX4ToC7FWIzBZij0c3kEdqU89KurpEy9st9OBfevtcgPcxK
IORgwp/e1f5ji6sWp79IdjZNwywqaYAHqrET5MvJGTjDiQkA058RepPo4r/S5cFhkrPuHbfJS2B3
/QlMjtl2QVrfInd4D1F1X+POZXmXYR7VNLr2kXtslDt9C1uW7IqDm2KnyAQLjAl4SHeAZgeujBjk
CZ5U/tjD4zk2g/WtwUJvcpMN2K9JsQS+39NBwiF0UmmnviluxH+TF6a+cgjzV9DIekUo9OPcJA9E
wWlwlzbzVzBX9d715uhcKIulATfw9JJUIysiz3CbULZAGSIeUlKvAJMza2kGpgPCI8FMKXkmKJK0
/F/k5YcBy18hIZUoMR6cEKPrBmraQDRXpI8tLKcDyK5214ZN+p4I6xsM/mguQWoBJSV3/g8jt/1S
CojgR9IUNY70lPp0q5rkYemoBWYVzWKP+zlvwNodr3CCrFOmxuaZlpvsF3sRnGdp6/FZssFMm7l+
pmRD3RxXH8L5x6tTjz1bx2i/ottAfCy7PqgJgPq+4591yOons8f8OShcuQkDx7rzosESZP60WJqy
48TK9ZfnDv5fPQa4kkQ8z1udxb1zRlXHTZP+GnsvevJ5H13Z1B6waQQP5Edu0lW02GaVF487VJjP
ShNx4N0K+Gtg3EhpUyqnAoN7PRLO5dlHe/yb9lwGg7DNd/yX8GInSzNfxVLFn6lFI3gQOWqLdT6g
ccn/M7vzf63R+qVNWLJ6YF421JV92wETRZ0styCP3ae2wUVnx+WtLdsOsdnJsYXn9r6kCGm7LAGv
MSmD5sA9NHhHbScnU4zejHQ7WsfM6XgftSq8Bat9YUwpzaa3ap1OY1tcm6nj1dfI8g3FijZfvtaT
Z9cQUZL8nTGNAwkhk5AgB7/HWkNlEunOI+5QqifcEU/xemEEvFc85MvYXtxqcA7EHepXSs8jKsQp
vNo59qR3fkx0teSi9hunGj3w4/DeWdgNyyrwaU2sIVE1iluUjXjfhivHhe3BfRL6Yo/TZ9DGh3DA
vFYRW1omd2JNUTWI+075N3bnpqE1xYJlo7gMogs8DGmmPvKFSpxpzp5s6fOyajt5qUx0KLr8u7cK
4EH0J4RAGv2ZXyb5PSl1/Le3lvFKVgqileG8hpijH70wdBE+0u44J8P6M/Txk+8k62vPd+XNCuL+
GIu0f+MlOu9tU4NY8cqh+FK+7//Yk8h+sHXAqknSep/B6/wXqeg5TYkZ7cdx+Ord5Un7WX8rJnTB
7UDlQrL4/d13miMVj7891X3HuLy3iH8ZUbTJPhlZ6Rty41rNvaJyciZLk+i9xCS65RXyzd3tAux1
OtcLB41H4P3sdDNpnGmI003fUW836qbcs8aujnK0AxJ646ogNe/oaq9+l0dkbeL+mttV/t4jEzyP
SlONyqZZo8XW+Xvtcq4qKyZEDFP5NAbhEdD9f1XmL0DC+31heMLSHOdqCjb9zNfEe6it5DjN5OqM
W0XZru9Uu+sqB1Z4OhoLdR2lSDbvHS6nDXYEgDWC6+5kl+BPJY1Iube21BeLfCS7aOwNHqxtEfW/
wkafAJyU6FVlDcQnfM4zgm4qwthCTIrGMzWnZzoJsysXr/g44UW56eoLkxQG9/HNogTOh9vSkOfC
+eEyXkGNOcaqDrhyV72mAw92qwXL8DgajJyVyU9234pDq7zyRZPE3NfpunLNSrq1+oJrcOk/xV52
EkQjCe1O/R+SEe3R9az5QI8i125HQUEcx+ZBL8k9YIXAZQRWdgkpu1mlBEfI+pv0d/rT5/0rXyBB
H2oxvVUeUQJ0a/kjO9AuGxaW4p43RffgkPKkv5X1uxOMvzspiRFttEjviXHwp/thvC6JuT7loEzh
lqfbyE+bWzjoJ9yZL43ATj7TB7mBBvMd6qq+Avip98OccE/Ua597jhR/7aymPQ9+Gu6mmGynqrix
pfH3XKLTLN7kHfC/vCWiemqajlfpWPKv9ZJYnQzXofuIPkwCa8LfjbJXGNbTvVbWK0HSdQeO8u9g
fV6/++LDXcF/Wcg1B/NrcbJk8rIgmGFwyutdjCv9xYqG5yKHX8ylwt6z87H3TdBmf23sGRwzfHEH
GebHSZT2nhOkg4WF+WtPgajcTq01vqTjqClQ6hdSbLQ9syfDqUeIwk9Z0ZIGohxtrUtvr/GMOAxg
4aD5OZvGUweiOsx4MYBjRl+w5qzYvOrUZQlsrAh6jx/8i/rk5uFShymLWpAHfxgE/PMC1+XoGFc+
KI72o5WRrZ54LqqIlyNsGLHHDc0wy0pwMIcmCsxbION6l8oge6NV4tK2bfngqtb9j8QS4ueYRV9s
b8wKMYSu14zBHpXyIw7skfwy41CwGcU8YYKqF4SJ0MwGQRGf9c5eLx07K+LWCvKAkvI4jC/AnR9D
yzOIFVB2cpcSistC4vyhoJngohaglDy5jfodlqq/d5b72MCJYK+IwnEmS4HzMwmH9JoEdB04XDg2
pAWypyVHexpH+hoyvh3vyHrpdmpE/7UgerL4oNoc3k96Scc49s8lG8xdzSaEW7xNhwlNUuYPVCQG
TadI3COZtWLHd60+gpDoyApBTPQo8QN8rbCBc++kiwq8Kx/KNFlP0AH5ZGRhfXELpWaAUN4WA+rj
yuNE23bKS4PblNzOzKvx6qipfPWmeHjXrWwf6zy2D32ymDdBz0KMykdsu/fZUMhyvhaaqqLaKbkb
0rz8Dzx4yHXSrGk1RWXWDsMlaLEyTsfiQINV89g2vXsYe/EnD6uLDAbzo5nerkQrBWcvsaIJxdDt
/yV80MUxLz0fx2bbQlxIsyUajvRmGPTqKHrGGD9eYx372b1gTeMdjGQPdPZFz7HfMCwTnWX/sEma
vhcoXLX6aMml7D2KuJ9VamHuXAY89FhJK493QN6/KBX8iDFN2FJ17rGAVLaf/Bm3d+6EEuK1z6qU
oeuwcJE4stPHqz4q2FQT8ayYViWSAe2qedoTmCHyzCy9vXz5q4e0/TOX6u9c9f6x0F2+x1GQ5Dg0
S77LLNpOC1Cel0yW1u+gqSPKuVYyAMZswruBQ9MxHOmWkbQYN2B7/0JFJrnq8LZZuXXbnG7TI4PT
sG0Hanr44eGMJOtEzxRfX/o6bqAWENn3YtrvMKcPznYJs7OsUjyIbacxG8/tjSMTygM+fEzu9jh/
9qNTg24in8ZhSYFo8Ta6yL0XZUyGEaareEzhhmEDHRCRYlYLNO+kfCIHfFC+Ogb21J+LCufV1seX
d8QQ2CENp2X3Qd8OoWloPZ68lDAlavOocL0hnlujTtb7GFYUTZi4TvE32uNtwRgO0sZXcr+U0S9u
28vdI6Fub4j/OyeWU/o8Aq54Iw6uwLbgtfxolaYBAYdnebe1Mcc8CTGzDvzfbbuP/0H2HPchJaMX
YAO/ycRUp4VowOpRZHddro331pxJKGOx3SL8qNq7c3sfrvkE0w1PG6u7UIv4KfI7n/U1zyUhAiwv
jWFN62RfNPD0lwSl5MSA2wGEVfH/8QXjxYbkij2BDSRWitI+R9aY4O6k6JAeEqI836TzSCG7SeBs
1IAVivKNbUA+iLUau5IN24b8aFvCzfaFwApDTCIR706uP7K5YgE5z9CDACq4eCFl+69PSgCq4F+z
CXnTqPkpp8F4MyYYt/j+7CZY/4+4l/yHDg80eGjwl62HeD5L2qp4H/xN3VEconJObkwCHzGi1yaH
4Aejhxnu3C7LiKmmySP2cVqZSxIVyyZddLFylIS4jjYyas9F+EToxqX1COYrRQCUFLWg1fAEmssk
UhJwCop7QeX94tYLW4ST3aIEVGGSnIagJceewk73ij7cdWxgcO9y8v7mdkVMIBq89yhxPvlU1+U3
rudNbGW3JVLLZ+VBhqx7g1OwcygqXdLqWeS23gd6xqmetXcaXjE+RACz1y4RgSSpNJTFggefzZ4A
OQDjg3/JKjKwL+dNBS4V2o3i9OXpmbtd0GGKauyam1JGExxdeiG9h211pd9lpO4zCnbD1Of7bL2J
RnAgKR2ZAnYsBBh2ZI43tZtxiwwNfVww2J+aTP1DFvhvAJFAVAnmy2DRJobnq8DEOnh4axeK7/eD
VA6zk8RSC/kRymma1QcnqFYv0lLxBy7ynXSfTUuB8tNfvEheiM/SXCHAA4CB58JPXdoytFRyWdF9
hrZCFmQepkfev+3LROZ1PhPmdwmp8Y8Zn8bMqcH2b6CMx3vOHHEZMBSfWKeWpywbKF9xqD9MJ5yD
Q0F2hdI8HNBOnF2nocjuQTjtEojNR2W7AM0K+3uJraNuO/pBC/iVrSnYbCVO+DIbGivURJ1LMTfn
oKHlC1ud9RVTkwxMs7MjYCD+ApOxFb+rfkyaA72tAFkMDNbKl8ORS2h3KRfMc5SONk9BNzunLjUr
H4MavtDRBDTc8C7pn79W1LA/Z6F1N65T7zz4wtiOLba3hXEmqpVaAgSd6QHzDHSVBivIdv7d0GhH
mYEVgjUt4disYZPgd+1qOe+nbF7Kqw1N/lWxpK0veC7YV+iuP+uyNmBiuyB61ANf2ycIaHWxn+oc
hkYyl6M5SH8hcLxDP6x6Ak2lc5269fBudfs65dM9c2y5c1r9TVxrarazxsTKfoibX7PQsAlOnrgx
JqIZJ1ESYw2UQB12E5PhqUxDfoGTLf9OQ9hcIvZ0GEVZ+nVB8W5ZZDrjmQ26jcEuAUq/6UAJxISd
p3ybT1PMVrKotlFu5zhW7ALqU0TQmm1NJ4prsNCcK+fC3HKvgKcnVNxuiyYoedtmxna2eD6oOZ+N
88GxXv/HLWD5bBgup323qOmVLat+9Ra47hkB95NgF3kpLPtjZY/vKe7o97HthG+4ygdCVInBc+8O
PVKn3Vx8uw3OXCaAieST2uPiZ2HnUH/zDKtiLkh7txlJ8zi6Sd5K+ZPlamGudCbNF5g1Pma4oBlO
uFVMiMjRVtuMOfWkUEQfhFjgdQ8q/5rLwv/TUNN095bC/XAhDW5gN6OAOYiHfIs0pUxbZKqY9E1E
w3jJSiAEHQHGs/G694w/+LMt6uYwam/PtgJZdSECfeBHdLiW6bUwjlM8Wi6+itJ7CubuwQTg4diJ
wSgDvplNh3SeiAKVRubbWen+b1DP1rZXLesnTqpD4DNk1zy7VpnOyR6QB0j9lqTfCThgyzPIiEcj
MEZxCnuzdAeWC4d5Gsw7mwDOKS1D9Vgv+S+47fF+IahN6FC1l8TvHst+eauBgDkasQjcFcU/1tL9
N8RsD0NVb5rON3DUfU8hLZaFtfH9sgW2kchx/Xe9RVVa/JTEV/dhO7Z42dJwIR5s5Yexi7yTDTkb
F2xRfy5+dvTS8tlP0n+5zyEA2oCc+5CR+UCA4P3VmHYtHJGK8vXUyrZxAo0qGwEax5BW91XPAo3o
ZF9+6MHPUckAm7OH5YDt8IMdLMb+s63d/GHRcAx6ts9sbpCImig84U3ITzlTgiI7OL+Ofro8U0hd
89DMbIHHVh/ScJBX1jeMzqocjzU58VsMuum/FFoDmGZwWqyTQ8YPPENPap7DE8q0g4uNeP8yob33
KvhPUaV+pV6JKwfs+iNHDuxbmfEh8DU+qIk7Ah7hhXydX381aAgBBa8LxT6DllvZjeJUB867CKei
Ji1UtL+mOJIko2tExUORKucFw/4L9RjupV9BFJETPAaNJR9xXaJjoinTACxy6gCS6CVBn9xRGYp9
goDCQMfK6IZ7KJvzezsO4jv2sVU7AcmzMavFUzMK7jctvGz7VIWdv5NdXT6VYTbtXDJjd1CRMjzM
/M/VpnddDYEcr9gVebP5cKVqu4PWiXnNdeE8LlnE4+qm2YnMaXHhLog24jtE78GCrpI6l1tEI5qz
jYW3wW+LQd+Nks2foYu9X9xjhksez9ax0SK7hskw+Ow7LO8Ivkz8sMRP/rNnQY6AJXkx99WDmooH
4+mnGgkJSEFIGN8UaXFfqjE/0JSyttgQJ9uGxnehHFvUglMDdi6ZePkPrwLoTUc3qgKVJ3X7X5oC
WnI6jnUWsbzwABGgD1asczZLVYHfNeLetRN/CN/ZPOyLL5H17cEwrWRYCgz8AU9FB4L3FLTRjQL1
JMQmiOZ5lk0rj2AWLaQQvz5w1f0b8kkdiTsR7Db8wKS+opyc4pJeU/xte3tKMsbQaXluB1OfISrH
YPrmxIETwV3za0F/x43ia/OpLKnPU92au7LC/tWCLUQgBO6PnMPvLmSH6mTAqgnlBnAAslnhNI4Y
MqZ+foiDbPwoQ1difK3aHz/OvIuTJvW/LMZ7tMMoivI3CAOmw4ffSwDXuBG5QTEflbW8UclELaqG
prKjXTY9EQFG8/fgBWHaU9NR9BGG7EVyPrWm/3+3McFCnnuUFayr4idBN30CgUGde8Ov5F+iluI8
FkZZaEwcu5VNA8zeSLBoAabAKzyy8MA3oXieS/lXk+vcRwLadSIBVRIa6fgwc148xONnXyd81P5c
/BdK4oJEgjACDOyy/mVNzGJ+EIU59tI6ObIsCGhWLy4zDhkHEisslqjkiJsEDw8wOKQJgRgjfMs5
uk0b3ehHTl+B6ffzhlYotrTNBGwMafWAAxNUylTh3fe1Pz0sJLLZSbUyYpHM6hGDKZtbNwhhoVV+
fYprZAwc8W64vMmhT/x916n+t27ssqCNo5zTXTSNVrsl88iXH3vGqD/AZWEe8urRvil60i9hllvh
K317/l6JFuBuBSBnTyO4808Q937xvTjiFy7YeWqsDV9JD1Vxkyee+9BG80C3Hnb+QxamS3Qku1B1
7KJKvbZK4hPIp4E9zuT0Q/rKIDq5e8CnrNWrNih3vTVlXzJx8oPLNOP/Zi9gxrOlG5MdPLunbBZi
GkEln7fH1ZnT9qXuAJDBt47UbxoOVPmcsEj1XnvpoW+B8aiTF81Lqd6HUdhUT+DUJeMnTeFjc9HE
e6eDlpkl12VecutTyjobk2buK8oqySXXjoN+A+uGlskt81B8SCMi6ayLqApnQedQAd4sxY0ksEtd
eWUFzBqTnLVhqUKFM4oZi5Rz6amczQsmV6zatYaTltK6HTSeJnRfMAtuVLNM3XX2HVG8TsB5rOOQ
KmNHG6Hbmr1MPH/ThLb86Ur6B6+eZw1/CCE7h6KS8fKEjTbr9l3Ux/M7V0YQDez70+on8Hr5wuWz
VMfCCyLCqyOLrL6U/aNV2LnYAlUy/hfJ9bp5chshlyOyBP6azSLYUW7nBJpOs2HpNcK2zIG7RlZE
1i91PN68NT1vzdaavGLi6zewMmfss7kDYr4O6a+v3TNhVPnH8zKK68Oe+ymvKpp9o0yMjymCZnGL
ARLj5cHodl6yrvSw3QNcfqANo7ozhObyxCBmOP7ziWR4JADJbpKEn32TB5DJYAON0D0Nr62ZtQZv
7TAsC76tnkORxKjqRuxw6aRfXFNdSjPtpnyfu3xsP0EYqozfIMEHwBP62EUZ0n+rAhVdaImzxblM
hni6IfXPkkZnxr4t9QnJZ112NWdeNBJO0nzwtzKVnrngoat6WIFucMKO1jsfBLhprfUohz363NF/
MELqD0SZVv6kk5fejBy4KUu03D14nvwCpWh4KoyoTvYaE6pt+sY2VsOqn8WKv4Y2wCB9sNnLqRqt
VBz9rrk5mxcfJzlnGP3h4BA8ynrqvlrH7nIkoub3UWr+TUTaa4yZiWoPWICm4buwdBh/Z/TYm4vt
GCe/FYMaz9pnc0tXVFestAHTYS+34ujS4Hmy79jspzt5U3CPXa9pQPfLhdoCqo4SprBH7FMOVryU
42JyUxxoi/TG9FY1nZU92qVDQ2c8O9nFxf7fwB9KPNQ6ZnZdsMikpeNU2Rm+bdHGOT4dN77HOqR7
QhYdJuKxLOgBHbL5ZmHIHxC+Zfpp4SKcN15F//VT60ZWDs4JTJpPn7t6yKYF9/uIFXxjTWVIf1ef
f7RNI3fVFNn3oG6qs0z94U/shL6CYONIcWHQQwcNFzjCaQrBGK7hrKuRzl42L+ytszo9spyjgNHo
2MYP7BJd4WAnSMKJQ3fP0EXY77Gn179dPx5dbiyZJtM54Rk4N7FtfkI/4XWbs1lNSDQW47SHDc9e
toshG63GDxE156hvHUxlRb9g7rdbu75kgFdA6ObxyNLP0y/lhPwDNRwoFDAEd3GWbzHKwXzQLxL3
h2yqs9VokqS0tLRTGmTHztjeQ8dKYLm7AiNeDsNKVRsSVRKyA81LlFfppn1OZto2cLJRy7gRo0W3
U1WxjNprNGN2wWgMw7W3htFjsRqr4NGmd4F3uEidXzVDFSxNiIXimNCddmnZrU+/6J+w3nE5Q5ug
jmUMIPquxOxk2wlkc8bJ3gETfAlyAhctq6yMyvQii7E32FG91peLCtKhCxUauwSvboyi7VveQtCQ
fTSEH83YueE/TfZ7fCJOXNMYIDUxJguRFTPOo5h7m7VqbatCXgLaeg91RBx1243wyW6pGR1Na4Zb
Jecm4IZwGvEb7DFNDu9ul4K+a+KaIXq1+pyVB5PD8qEIzVSVqR/GkH5Pux+2phh86nPoIKFeG4F5
8D74q8dxwAYKebZDYsVdSNfT4yiKgFR9SsafPrRhULRETKXj1uQqdXhW9PG0Zy1Wa6K9enkOWRMm
/+hAEcEja1O/fMTx6cFJCUXQkvUWKACsRDOpiOllhlePSuxBHFy0V/XkhnGCwoNssnMJLcU7Lsv5
fJsGXrDPdt2xfcPq1F5VaeoPsjoTV6XK6j8L22n3eVo24itRojyn3E5QwGXsg/Wx2q5/b4AHJAhA
Lnb/DmX06MQRnDU/Cc5Z2UV/FWUM7PLH5goIPbpQy21uKhUlLCR+Ao/O6t7tcJgORHgydEZYsBJb
Q89AiOjGP8AeukkBEULpCWOZD/eBSEQ/7bxEgn7ExeVhYHM9hGByqMk+FuTAr1UZJmunyTAuwdX3
HNz/ZiSHNPAsEGus5Vgc+6gl6EQG0H4PqhXNDeaMFaezpOU+Ry0tt2E7U4hAlpZ5suBU2Wa6VQV9
hJ27TbjDf6SjCp/4a6Iv4iIeV6PrnDwpRDZn44zukBwZAHpq4ahVkU+dCd2zFSAQwxGYcD0CtcVt
F7fSRjpx5w9XeP6Hk2jxko858r1ZOycegs7thgebNpvqYWAVFP2UKI2cHI7iPIU4SHXZiVGXzSc7
L3q4YpUWVroLCcjGBa8Jnt+TZVKXVw7mmLd4KtVNqcFY2YZ6Iqt4mG1mL/hjCej/iXO/2fSlpb64
mQrrxbaRa79smLFHLFfFx0hU0vzgC4Ztx/vcTb7UwPUEalHXmHuVzQkFP5PCU+ST2dh1lECsHc7K
I2+l6hcXFDFRkY4Zeuc7A7m1viYkc13KTONAW6m8n6PVZXuG8+bOMxHpGxlM5412GTrm7WwIzykq
r0Jbl/FXAYp93uHRC/lq8SuPrhGkUDK6TbsH9ILfvDKW2rr9VHmoXY5M/EepGdQugDZLuWwA5sz4
sto4XREhLmiHdxYsMdZxF11gjkKizXZS/vVFwB/rYMPco6sZF+8ZV+gTeZXwTLnBgNWAr8nensc2
vroTc/02byKvfMpaH7oHKzXuvoVpfYCWg4Oc6Ng5JJda+b2F00xKRVoycCSr/R5XMHzT0N/T1OFP
v0MAtI+W4Lfn7Nhgm4+xGiy32hET6b+godMK35LPAJrGb+oaD626sKhYZ70hXZcWvscD52VeR9ZU
QBUNNiLwnPQsPVgf5ypLVb4lRRj3G3bBGCIT5Zs9Ub3lxip6+Yp7YXfHcW59VkDdTN3TuFBWRs7Q
bLEPercKJCIkR5lUGQm2lb1VLFFvfeA3jc6Bwsh+bQCTuffaqdrpJSXJW2fbAv4Umb+8jQN5EINo
upcymQ0SCqxbxlCJCZaHoNWAZlx9Zi+sbxjDHEqxZ+gxlpQ3BeEn3GGWljBIsroXv1vKA/zd2HFr
3mbQZ2ZsMyINCyBjqjIXEa5aWZ04DM+7Gn5MyDivjJzHXWZ4JlHhaBYv6Fnn68D8dXDWipN4GuV3
BlThIeApPVG9rgaqG5d6unuWzVTcmgjU/UCoB2R0kXnQEzqEAd8Np24nZ8iBRfc/zs6rOW7sXNd/
xeXrjdpYAcDCqbPPBbubbDaTxCBKukFpJA5yzvj158HsG7HJapZsT9kuT1iNFb/whhpUL7ju8S+a
VVH001Q4St/Af8+gFEv8H88lBdUAHGjSpt3nSPc09VVniuwCdSfh3FOrx59g9FRxEdUBnJm2DqBH
0Fm+qQa0EPauDW94l5RJeQWQIdsNte3twwng6zYvqYP1E5SdM6+IvFVVNGSal+YGq2li6dAZ23YH
wE+dU9IfwX7RkaxRPkr6/LGbTJpeQxUaSyD2i/3Lj2rxi4IRms2lpXzB34685PeaA+NslwaponDq
EIQ/i92cFneX6Sc4unoLfaNHMK6wrmyo7AR11ChLa1tlRhSo/mVZhq85ihrgiWQR/FimdtwNiLD0
GsG5cEGbtSsseahDba+cU/rsPezCJzezKveH3UbNDZD0BVmtqrwAJoG/De2sRIE/mvtzdOQmQAdl
T/0IPUgdMR+J7HeISDZkNVXbnTs1IHmqp2a8J4JLyifU+UA/8MoOHjzQjqimcmZegXowrtkUGgzp
XE4g2/F0CDcl/qigqCtrTj9jDb6Yi6EnVLtsOx04e1OGonqE0cUdMSWIBP2YhnlC9bFASyxZsdtV
dVgQoYPo79myJydYwvgzuPRGf0YibcT7Bo9eknE/slAjOiuh740HlDOjBv/FgrDnEXVA8qitdFep
09K3nJ3jxj0934XXsSWtqZLok+mwmTzrBzCNKSDvtBxBbdEKwwwG09F2V3lj96KztR+fULI7NJ5B
yYiUFGMz2dVPZRz6F7EjVH0eShEZAGWOfsyn1n/o+rR7FI0fvUxoZtjfHbQ3VjF/I34BfxzBuafO
8ImgPUJxJoL2hih2PfKQRwg4NfxTWr+kgGt1YfRo9bP1rZD9fO9TPwqwEjEoGCPMiLbbdYBi4OeA
ZP2ltn2KRdwF7iOC5yb9K0vHfr7LkL6/qfyOj0cOQ+Gpq4c83Omq1hK32xqHr96NymaXC0i+Gy2y
+Qp6NR2TsBbD4wTl7YcPEkycg7KP8k+mspFJDnxjFztq2Nxq9kQcEcq+eESA1HIOszb9RNyTIb2O
cplTFoi5p1jg0IGhZ2j3vn8D3aaqsO6tsYXKXXyPrnKgwPDyOoxU4b1EWux6nFmuZEUjHIk+XNTp
KfLu7YAlBtMnCEr+V7go2ROt8XHYNXTRL73cxcUByaf7RdICOpCSuvkhpAP7V2Q3wxdjD0hvUNyd
KWGYGbdziQysH4qx+45vaT1WV0tNTagEzMVbdRsPdCDxg7aq4Rs2RgBlABMttO4Qkgxg0Po2IDaE
jBcKZFzraNgbgDm6tOqrCX/kcgNAgJZU1Lcj/cm6VRg2O8Zt0JMGJzjdDsIf7oa6825lXOYPLmqV
wZ01pTgQy2CY8MWuvM4X20JULXFfUPnlTnZk+Jgp1PE+7ivnS6RxI7wELOC1jy3RC3ICmYzE1scl
yCOVrtBHPoOhOqIgZGHGICY72QeNjv9yIlE/ObpBvygZ7J9ZkvkH4Dj1311sd9dJbPRVlYVhdiH9
AQssH3oG5boxj3/lc7sK86olHLBUstxbL6DJdtvCefLJDQmJr2bHbuQ12Ou23quBLwY5puONHxUp
ueVk4hq9a+mq73rorEvkE9rxC5Ro36b8T0KKTH8Dg/ylNDz+d7nOqTnTHVlK/5ejW53cZGOfUGGS
CLhhFcGTAuAvUBPvi+Dt3xYYRIszH2m5/TAs8XBD2gGqG+UDUoQpSRCpxKq2WrCGXog0L103AZs7
zpWPk/08hPdNhTPTrp9Filj8Eil1B+jG6oHGEvIfJkxRGGNOoOsEyoy3A8/DZ+kt8x0G0W71CUep
7FtRhJRURz900fKIq3iz1OvaIUEMYqqAlL5txzqz7rVEyqTYixBrGMT758avPiOWiNC1lThII57B
ihOyXI2fEwwGnMhHrMULnBJ0rDeSJZzRwB0tdFkqZ0K9jd97CNCyxaDDqfp8eLboTEbQ6roKhhrl
qHgK9wv8ehfruGXtQGtsbK/tmtsHKCUFOcpIc/QlRDawQimgXJot/X34/JRSJu9JY3qH5jsQFrjQ
fut1MYqQaApVZzxZfnPt0Pp6doMJkZYO9Y+MSkkZkuTnM0a4CWodCIJMuoSyjsQ/maXjpPjBdDAk
xXOeNx1KEvMQhfYNaWQHhDBDOJhmvip1CksD6gqQPaMXi65Agqcm2u6UUYl3JyavLd19Lgq4ImEz
WVgeGudSuV7aIgxDVILeL5I27sNKHq9eEEPOL8LRqS5UTcr94sFgByyLBcul50s6pDBe859TomRC
ci+W7YCZvbfFqZ3dOPY1hVbEMFZ+xpjZoJxK0o/b2PKq8k5Kq6/PGyBq4UYMhc4urXay3XtZ6cK5
ScMU4CZ+i1BfcGXaT+x/hE/V6NovkEdNdgGXjmszIbW/cscQneQ4zeo7hMl5yoO0mm7KzkcO+azp
wtp9zCB/6gdYFHkGodSdrB0QO+CMFUJlAA/98ZmOpNpiIWgD16diFIIpqSx5kxF6PwlikPzzkhTx
g0vFltyNuvFPrFgI7YwOm8+ibZJyi3uGuSo4199gXC6oYs9gxUjIKBbRUxVTeuaQekxo5Ze5exWX
IX8CHwPUI/HVMEixtlZT3dLmi1G3jRZVu19c4c17ZCY07N8CG0qKeeqs9xI0nIu0vmxVlVp3LTkQ
UBKhnOmu5D6lM0tLIV+2U+uFLugbXz3GiD2CzIr9IoOzny4buOFVX23HPJHNDajeOP9WRKB4v2vX
HXpsKgHfb9yg7cZNGttW8CmyoCjR4ddECPB7S+l+LSFMexa0bCXlMzQkmnWAy/z0EhBUdSMnjVwR
vQbnh48HYAApCm9rbJy4jdwLa6F4kZPlULy/sUSQBi9+Sd0KKTouZYSTv1esqLvnWDUd3hS5Leob
1eJ1/WVwKICfJ72sBDRQ2/N2tMXg7oXduOxgQ+Au7dEPg27e6cW7NjNCFkiNLN5NgYuORxtopvTh
7zLqOfRvkC59pN4VgaOjH0sQYhBWgIulSKJKyBhe2h8SA3Tpkgttce8xbK9DZG+soCVmruhnZhgz
qrtsUcWmCgTQSgLGqDBPLVUqMvUq96ZflM+B05J5zqAnKDdWKWVITM+m4UX5fOFG6JgahT/17WOa
RYXe5FSDvs7cxbRlLTfKicDm6bEluP6ULYPFyYrqZxSS9L6uRL9c1w4MWjDUBZ0fVDTCJy3siWLG
IlL3FzmGhj5He0s+ZFFtnhdMQMLwXMoFQZaJ2x8JF0+kyJ7pIHksyjIM7noLaDCmKEjit+ny0IuE
1d/aEqGFJz1lItr5w4w6LqZ0ddF95tlJAF7niDg8yzrkeMLGib5xxZiv7Tx6FFyyBbNhnOb1J2E5
vg0poh4GKmrZAnAj1/rzTH5gX3aYn3wvTW/iZ4BOCNRNTpPiEW4CdT+UgYSvVKekRNGov0o7hLds
Zli9xKtO+Nghx2Y+Yz9LtsXJ8X/Mw4RilBLmGo+J/KoRK/SfImn2TAA77yn/wuM0yu122HEjhol1
Q4fQG/CF+SZ35uYZwkY8PaQmG+cGKQrJX7lWSCk6Etr+7OiprwwCF18z1IfQxOorqH1F3ni7hYwZ
4k1ILrhZOl/FLwGSotfTjBfnQSR+Sa8u7dzqQvYLASiii9VFFPcJTZmm9i6FJGiFyEvXC6fmydWb
YmzNLQbghNwwUegwp2VuvtH6rj73Wg4IpmBF1w47pt+yrwvfG5tvAuUm62mEsG5tFphnm4pLWl8K
TzQou5WeNeC4oYbol0d8ml02A45CUht4RBSzh2avoEgPaDekORgtv02rO+ObEVYemZbl/E39yYFb
biFeUd1nYLfLnfA8GJEIn6KBDsF5pL3qWFn4SVmI99nxhJsH2hJtbe7DpIHUSgwTbGhxouOCKBuC
ZDHcPWvH7/Oqm2q0S3DQhpsZxwzEJ8uAtH4bLI75udBSwoybU/AUyq4F75GirA2vw8IalahQZpt2
yUd/S04k1V9+AYV4gzo2XWIUndAhAboa1/SaUGQ4i2wYiZQLaJE9qM7CiKSmC7qDTU6bcpT5zkGA
raen5JEHILMG9kVGqwqxZ3dQYqjshuejgiY+IFGrNopu3CNYfTs9T4hO1k69PZsfBZLCSH8gWFqc
05QOoNBi9nuYxrJ4yrumoeGR9HMIwnMVZiW7BVl4HhGgwjHu0chBMTHMvvfcYNOdSX2ZXomkj7sW
WYvKs54rBNW8b1XvI7vZhbw7B/TUQAnWgv9NEY/y6ePiUiX6EhE838mpt9PlTCvgZC+27SbMGxeL
j+Q0invLHlpBZ9DVYYm/VkicL8+wFtwQVaQkj/qHEl/IB3q3U4hJhgn/RkK9Tz/XtdEIuIOYuMgs
5pCo2AN3ZTf8U77j6CVwmVDx/GPucLCOspAuK8RUdWbmECy4Z4ekEDQowPKKMExuqj4sX7LA+BQA
BCAGCKuxe+6agVrT2v6eD8DMnea5iafghRaeKX+MPBTYgoIvJzyygqZ5LIJI4Q1ADfA+cGpKAyli
T7wf0iw/UAmrIOcR2EEwxHUeV6KKS8fpgcfeuJM97rPFrq6aaAy6R0BHk7pfZQqai052qCZsq76e
8YvpA+4RHcHZf8CQKo8eaDFJxrRTR26UhR/RxYwC5gveUySiiekiWktJf177xrur9ZBeSi+td7VI
7L886IWw+WEIAIvDuai+dheJExllMYBiC0fyHL6EbQPmipcLURYkQT1nw0zoa2BUhXpMTMEJgRDb
WT43FnCvrc6d8WsR5pN/kWJNOqPDFfi4YqiEasQG0f0Cs0kuDxQi8GkI5LR8LWiCAVgVxZLM0DF4
2zf0pNxV25QI42yQjqkeadCZ5TKEiJqS9MwGMT3uxXofOUND62iubmhHFg3UIKdQP/vIrZ6M1QuN
DtM8OgsAIIu/sSvm4ZNbNP01YCJvjyeSBYcolQAuihExhNn3/LXkXyCf5BfD8qy6KkaQzJ7GZxtG
tkOFCZqqPeRs4Zh51XuCpRDbycJ/oMHEHOeWSSwuMt+BZorzmgM3OE9E+RD6SMRcxlxxQDb7kvg6
cHn1QcJSXQzRQM92hFsLOAxfV2qTggYuLsqeLmgIFlqjgA/OcZ+7k5Ny7ofG+QbKs0w6qg1JTV1g
WQBwqr2G9sAIyWxH5jNI3PhmafOsRFrBDNanYTEjlnW179p3Uy06+8BdBpmRLKz53uBu9Cm1rSr4
4lW9BV5GUe65jAIpz2sIIYfcdudbrWd6slbs3sykVi1qIfRgN1Ti5C+qLGX8hN/G8lRbHlEbuaC3
KQ3T+hn/y/ippYuzAY9bOb/oPSzVAXdU/yrvcU7aIGnr04dKsJqC0ox3xRWmCukn3gUoUqQEytrF
Xu3TvU5y+JXnbe4tUGnGmCM6HWrEEJF51lR+8TbE9RavcOEi4NJWlMeTjciIHiRAlyGy9T7tbNdL
tiHnk1A3d3rvIRnJLFFJWUayezVbnyozW/Cd87Wgfb0Aa0dRLIExhFGW7wzfBYKa6ePcTmmIuKDd
UpZwRh+6DoQvqsnoOzG4NeCmam8UhhW5ddbrij5MbXB7wa6gksE83ENKCJf6b89u+gH65FDN0Dmh
Z3UTdcsS/Fwxb4c6KrCjRg45weE9sGjtt4+xQgTxS2fKYboBqGNV4S+fYDsJzumfccDAniMYFF6Y
HtwzHno51OJbcr0FoxXt2X6YIaWBFMUexxgoGM5M9nlLTd8s276U5fe4EeVwkWirpoEkaqX7i4SH
rIc2OEFUKjZeDpRU7WkXRdG3aNDcWPsZd9i5OhcFOD2n+/vf//rv//d/f07/J3wpP5XZjFnVv4o+
/wQIpGv/599C/PtfXOvr/33563/+TRqC/qjjISpD1OY7VLj48z9/3Me4+PFX/5dKw7yDBVb9CNyu
rrdkPuNFZmfi2ZXkE7AO4YtD4Md2vbX9meylMXTup5S+Vgw86fSv8V7/GOlR5MYNxIdb6vprB/X1
j6F7N7sj7/63VAD32Apd+V8F3JpuJ4d8zi+wyoGWXKcRIcUfjow4gONI21OuwpdB6dcjS00PyIqs
8ZlYMb1o8hnjHReQnue54XU/Wj9FUFQXp8cU/uvPVYgHKiM0NXPk/DxfHA0KbIpSkgfuHIuXsb0x
qneRBO20k5/Rj6X1hEgYrgNnEKcc8cmR8F+xOnD8jNdZoQSGG0hPJyMvS3vvUqZNKGI1PUEBFqor
TtLC0Dydkmp4GEUfmEOYk9hcn/6IoyVTtq807WfH11KDtPLN0cQxQYsTDvb97IkBeFI1fUcJcdi1
0kb9TBHUfJ2lDC9Pj7r+U3/btUpIW0hDzWzdKI7Q667+bdeWS5tGTuCWDxl+y3AfC5NfDykMR+jM
S7ehHOzRX8ZT+DIy+K98sE2dd0ZX2tPsVsl/2fL16D2Y3aZt7fIhKMfuPs2V8xC2K1wYrcsPhlp3
/PGHKuNIBTDP9bVet9BvH9pKZdEQ0OVD25FZFgA/NpCamvM+9afzxrPN0+mJPV5OITUbEryhcdiX
0j5aTgfJoHqChnGPryj8ichf2yzUMTYATIs9BX/6Ri7h8elR304oozoU8LWQBOGO/forqXHwoTTf
7suUEP1ssdy/opYKNl0za/n5x2OxTamMGUegaHt8x9jYGzrw54J7NxoRzVAJyinQ4uKrrFC1/WfX
CvtUa6WFZ6TQNFq9o52iIaO7lK5X66dVVgBBwB/zygpCjEjCoyNZxzg0i8W8O/2R4p0ZZWDjsorc
o75a1/m3feNYgEelnwX3oK8OlaWa7LxRqCyH1FowUW9xIIjHpfmRu+JZry5Mm7TtcJIIUM5ouG1d
CBgj+ZxboKKgtIxuTv/At/uaV93n8nNdCo62ffT76qgKxxYBjfsZicP5LMpdSnJwtvVV0eLqGWdl
/Xx6xOPLlqXwJHcUe4zp4Pp4PSMRmfJiIkvfs2QCUCAcho6CABht16eSj4bVXrsWnXsoMN15jP3x
5vQPeGdJuCsFv4PKlnDV0SZPBwFVpQ+9e7ef5GWmW6pIVRYAxB36D4Y6ftXXfbfCgbhjAbMh2aFe
f2yYTAEi8JV7HxWRv63g9p6DyCYfpJV/USTVVUXUdwYHV22FCACRlyXAgGbJ96e/+e097fjCd/gx
Nl9uO0cvXIdVD1yCybm3Rl+iWzwZcVll2VcY/UT5JZK6Q2bPW3i68X8wMiZPQhjDc840vJ4Bfxkb
36m0vgfuQffTciZvO1F7OjcLop40pO6afHJe4tpUV6e/+e06O7xKvIhCEEkAsng9Mg+TgbLQinuZ
EMCKZCwn1KaiZavidvjr9Fhvj5HreTYOhFpy2umwvR4LJ/HSIUwO7m1QjOd26695XORcgIzuNoU9
JRenxxPruXz1HnlAKpXH3QIh2kbD6vWAOUCLwdg5zb3QEtUVrpWJ2qPxalERjgOnOXc7FGVz/ItQ
r5pD/Aux6kT7FLfC5VOLcuZfJRh7BSKrjA4IgsIMiOIGyntVRcmtHzn+3elffDRDrguMnWPguTb/
qYR/tAOHdu6bJRDFlVyKZY9QWbMvrVxs6cFl92Fkf3T03o6nbOmyJAI/NAq1R+PZII3wuU9rmpI+
1sPFCG8+qGlFmpE+BXLx5vz0B/5zcf22JHwhMCXbeMiIGQ6+f3SVDsAkSnBL9RXt4+7J11Z+obUs
Nm5kT5exWtRXa9QpBn8TKJAq79KLhYb11iZt2TlSTo8f/J6jjOJ/f49HoMCGRFDRPzp5UFFCIFmo
OQGTKfIIs9ZG/RqTKoj+Dio6b5dNNK0SQ3aWXBTgZJCKnlPrQeM8ZQ4KG9un/+AHgTwySnET0kw5
OpB06AQoyY4lCfNs2KDpDTZBY8DF5nQS+w5fULDD1GPRUsKCc1bnTm/Zf2cVhJbtkGsajKd/0Tt7
RHi+76M/Lc26XV4fIt+2RmL9qQMD4GbnSG3ND0hbzReUG9SLLagTnR7v6BZeV4SnQPiuC8BZ2vJo
T6Y9pkY91Y2rGvXrfFMiIjXeyNSlp10roPh7UzfudNtQ0H7ENnVoPtiicr0VjrYo4SsPPvMvCL2O
wvW2z/ABaqP2Kpqy+bLDexBJUnv64sfNLTG+RsUruisxJP6Vry0asl7Fk1RTJXdxxN3jgYU+PO2c
CVFfuipYaZm/w4HIJETf+SyI3PhhVp63j1UGACSnsAhS9sfpSTxeNEOmzIKhQqlJdqiovl60Vqe2
IlnPLit+Oh5GroN2jhff8fJ5G4H/xP3p8Y6eEdcYV/sOzGxb0gP3/7mJf4vgItlEXpoF1qUx/mDD
MaXmPNFerEOodmdZPvNuf7Avjy53hiQJ5bVWfKewhXt0cl0oCZT4TXfQnV3tPQrdeLjMyCV1ut24
Tj3tEHksP9gcR3EZgxrPIfwXrnRWCcmjzYkN4pyD8sRgwniGhmEOOc65czO6JPvarpr5HL0xy7qc
WlF19OmBM2ySnobPBx+v3v4Q30bxRPKWOoaA4WiBCxtETwPV64Dxnz1e016LuvscFHnOy+327Vfd
CxdWcU+db6tCNIJyZN66aX70hthprzv6rPYXCroOdRGEjO3426hWDyQwvEh93iZg+9L7GkGQYGvT
TvN/thrFz50Aqc/FE/WNfV+hFhuRuNYg5NDTwIcANHQXEZxVMyJBxOyVsC9blImwa8r1RKt0Tkpr
TT1jOz6Mfd4PGHPGgOo30KOs8FGN6Es/JUDqs09E1aghTohh9/Ks6xqTX57es2/OCCm57yiFUg5Z
nHTXKf5tz0pQenEQg0xy24KeaBqM7hlNRcR45FL9opRiPli0dXP8frGw9+mj2VLwh2Hl1ovntwHT
FuY4HnP5wR6n7jMivdWD8b3wg1GOw2n26DoM2bTkUPDSHn1XhXhMAsw8PwDRwJ+bWuFloxXOO3pQ
2HhX8tLKkXjE2D2C7YT/TFbl7caL5vSD2PL4JueHkEk6oGIERRdfH731U6qQ21QK6JevxyddZ/F5
gd/4ocD2YTizsCXCf76sDulQ1x9MwjvHQ1KMcikQeKQUx1Mt0AUsq1jgAQOhcIM8fnyXo6K0G9dd
OEHluATl423sAWPpjCLMp9Nb652VJpVR7CuCea3+eWJ+W+kobyUuA+Anw0IAdAUFmv+y4jz+8x0s
gbLZPJMgd233KFYYxrL3cJhnpRcIiUiqTu6NMsHsnIfJGD4D4Me54fSXvXNoWFEPlUZiJmRrjjZX
0kZTFeVRdGg1Fkd6aK/gDAKk78GTORJHk9PDvbeZ0X0WNrhv/mA7vz4zjZ3OHU2w6DC6Gc/olDbc
bwGXxzSl54hM9FvIASh8zEl1HQY0BWbTiTu7qX+e/iFvogI2M0VxKk0YU/xTSnv9QwY9gRlowvyA
gKtcLsfJm8wBes6UftWY0C5nNR5k6vvUgtXbkDzJeOuW1IjPFuNY4a/Um+zqLuglYq8IxTSLa53R
0HDUthF+KNGkJ5ZMDkmMc8btAhBpuKuFh9CAbyOx1G7yoPfVvix0A+4GIC3SoKc/8M0LzmOqKK4T
ehIKK32U8KNRiTG4pP5iwKi/rFq1F90wIC4LXAgO9unBxHvbyGNCHZDD1FOOEw+wDIWJeSTQ7MtU
cR6havQTZify3KmZ3T2Xmkc2irHqci5BC9Sr09rwiFWIzK75W4sHCQQm2HimjW9wQseGAnNm+TMh
hhUfbMF3fio5GZV2jxPmUvh7vfAQt2yovG18QIlzUcCz8SDWodc+OYs05U1HL+Pv07Pzzr3pMitM
Cymgksd7fnITSYXdSg/j7A9bfKIcgLBefEi4xs4rJdvrVoWYV1Zh8nR65DebAKN3hYor1zYPFL2W
19/aZgKXrTpmH7rYB0PekWEO3rOPr3LA3R9U1d65JAnwHZIviH2KgurrwZQDB0DgfXJIlZkuO2iV
GzGn/8EjxD1Fw8jT0iWxOormR3wqhhie86FdUoqY4JqBjNrCwpkVSSd0HHo8o2bgb0GW707P5nvr
SGhmuzb35Vqjfv2BC3Acv9NlcsAPKqNyJ8uLDsXjbWQYPm/hqsKK0ptQLuPF6ZHfxsZ0GtZ7mg3L
+yCODjPQdTX2fpoeOqNL7y6yKP/sRuBdDzKU9HIn/Ddx6Cin4IOt+87Aayy1vvdk+dB1Xn9yBYYf
OliQHOyZEg9EL3E7TYn7MmEniJdHWGJv6K0YpNPf+2bfrqVxyvE2rUHKaGpdid/eW8DiYWz6RR5c
aHObkr/q8yIDRAgTO/8gs3rzhSQ39B8FjT++j9P5eigHFEdBaUgesOiWcO5w5PIAmZ+FbjvtZkT/
aPLa+Z/eQcznOioPEIh+QtbXgzYZAP3ZVt4hQzXkigwL/Sy8nM6KpYsvOrodH4RPb59dXgNyHBcX
MSp2vAqvB5Re3q1lGIfXDrIAXEgM4ZPk79rF+iCdAe4Xcc7XVwWC8RHcDriN8rycUMs5vbDvzDZ1
MI+yA20BdtTRftJukuogDPSh7Wr/ou3AciJEUWx146kzsLn2YwEj7YOvf3Nu16eQMHo9OgzpH812
HCDGOdmBOmRt4kbAdfsFeMxIqH7mE7UfkFZEB9tzcm/fAFb906CO0WlOEmRIIh+u4ddTr23RcLEn
DlpPtN6fGw/DAvQ+yvIWFFaKKkbYwi7482mm4+NyPdK2ozT3eszFwo4zDwfiODzfoKDUyS6wSv/O
4LByEa4ic0Bg8+SDXf3OqfXXIJLelpaC1T0aVdDWGMNOH2Y7VzY6WC0eR0kYUIcVEcjZ09+4bpVX
2dc6rwhRcoR4x3l5Xo+WZ16fWFahD7riZujwEdvQphfncTT/UMgoHk4P997HkQLQdCXm4C0/2rk9
3LUY2SmFRMScbzqJyRjyxNauQI/gg2zjvf26llWVJFImSD6KyWtRj4umrXLIepwpbNX7ewud8PPC
K9RlB8j9qYuF2FK5RJLx9Fcet+6okq1RObcT6Ra55nHnokHsAOXayD8oJN9zA555qcoNWjhTc1ZD
JAl2fgzwbIe9h41ZMmbMGmeK0J99Sl+dcnEHCODon/H3JqhzIvA32+dLgcrEE3iKQH4AAHhvE3go
J3C7UV7lGn+9CYIuCMImhv67GGCHA3BPtDG8fF8kZDP4K1kfzM+bGIfpWbESbDgyJt9b77ffHqYF
2H1VzyGy5nnX/cKSE9cuJ8hvT6/Ce3vNuLYwLsBEdsLR1tadmWrbbvShK+vuAVen/Krr0JWK20V/
cDe+HYrChVDUJ4neiW2OPghPBAfJpNQjNh3sTRB1ctfXGpXpeFAfXITrtn19YNcaiQ3P2Aj3Lcol
DZ22gf/nAdY3AKxCBJg9GXdfgIQPWP5JswM7H2xnVcGIsZFhOT2pb58ehvfohgM0Aof8z87/bekU
8kqoTBT+YY7Mcp1V+iatkNiluhackbPg8BOhGXB6zLcnmTHBEnnsUYJicxQxIgNZhMO8KlRQpbu3
lwkBNW9UmGt6xa1TYpndjgOU69L6eXrgt/t0jZ3YOWsLckUWvd6nrRmrugb/g/N77uqbSrdIsyPU
XKdfTg/03v5ZE/k1n6KCcAyeGFDxqmfFfRGhCHGQQA2vYzd6amym9vRI720fplGvBVsW8DjFTKPO
jmcZmkMVNRaYNbfDTjRukisxjojVpUU9fE4zL/829nby4vA2fj79A96b0zWIoDbjSuL/oxeAtLWy
rHx2D2hFLXcBwoSYJ5Hq//kdQ6pGeGg4KTRqjuFFQ+Jpy0Ml4eBESTKgqdrV5iKlsvjHtwzj8H4C
wKPezM3/eo9QuV3MUnnugZjXfPf0UlxBHmpI3+xfp2funWNAsGtcCdRv/de6iX47ep6OsC3nXB6m
Cl/FwBb5OeXtaTMMNUbpoM2IsfF5dOiSfrBm741M6MeV43qKxVv//G8j0+JZAeHcOZDE82+IJCVb
v+jgdfCeIpabePkFgoL9FhTZR32nd04GZUk6X/QigVwcn4wyxl0QYzTvEPkFxCuLxtbcZem2H018
cXp+376ChFs+tE4uG5taytF7ESXW8A/T8gBbmA5WMMfjPtfUUygRo65i4VN4esB37lI+y9Ab4t3l
38fTaiFDVVUJ14sIUXEenMvewc3UjxUekGPZbD2EPk4P+d43elwygq3KLnLU65UkbxhrlNjUwR9Q
9w6BzF4BDAoQYy01qjKp/8F1897ygW6gQumSgwKaeT0eWtyLPataHcAfASzgFyE7tmCFMpo/v6tp
yJLsKopRbysacTdPdWUP6rCUjv8shmjYGmcqPzjt750ExD0c6kFcKd5xe022Atk/9FYOVY1uc+3n
1hdcCIptOJTA2Z1Wths0IL/HXvCHIE0uFkoQyjMGZJ8G23cUoyGcn2IKSKAuQPoWZxBf3S9t6T9L
AapaTzAhmjUt++PtIgkHEepckwTlrpf57we/7LyoGlLKn9SqLrowDbfaL4PHHhmSbQ0bM/4gMnxn
f0r0Dyna+ywkaKPXA6JHAGV7JMkculbjTh4Pl7KQwSWWSHTZnfbp9Pe9AV6ss4rELAklEsTg+47O
g500sxP7vTog49NtnDBB1GYAQhiPI0SEidjgbIgVEhuDRhGzHJqbcqX1jLR9EXOI2vGDCX/neZYU
GOgP8XhxPI9WecLccS7dUR063HJpmJsRUVzgKJBSXbwo983oV+ctzIV9Df7q3rhJdn56St45seSc
KwgFpRxgdOsK/bbkOlhMEPeNxIRnDC5iGumHqW7aXVSX4Qcf+879pwRQVbqNBsyLPHo6EQxUDhKJ
8pDkxr6CVoIWa9+7X8pkiV9mL5lvOjXYH9zy78wwMHF6/2QE6617dOl2vuMN3uToQ2EjIYyWud8v
OFKg2nKW1T5tiAERwduwQ+hmgyq8d+XpMeo/+PL13BwF8bynQHgcWmGc5aNlRmwyQaaPBGjG4fFb
3K4G30Mklz8/TUBmHCqta4ceWZnXa1lmI5p7pVAHEXi0XHoUTMuqlXDx4eCpgibvn+8dn9sXkAqr
yVX1ejw8lkcca2l8NZbIf02Wdg+BbqzbErLBB2/nO9t07fHLNbsnlDyGgqLXF1qNzvTBpmi7Qd51
wiyzQ7k5lBGq6ae/651bieAD9M2aggCXX5fztzPhp8kyqIpXMwea/ugPZHVnMP7wd1K4R2At65vg
gyHf+T42JzkWh5A37XibwoFJeM6MPMDWsq+b0qko9rXo9bkImp7+undOBKVMh8L0/3YdjnZJG2Mn
FyQBBlNihec4aG2MZ6Ev4FLGC6RuNUzfLDW65yMqBqSYs3N/+ge8cw/AijP02TgNAC+PLuE5zrwi
DirIlMC5LQjxakW9IXOD0IacBIpEgHbSDVQsU39wQt4p6XLbQmoCZk1SREb7emlhLddtXUYZYZDj
zRADA6TlbBffpwX3b2zDLIMiXxylt6MUyWYw+JWbJTIvuvPc3el5eOdWoItKigu2mY39D9fkt22W
TpZNVm2nV4uVihd2Rr6pssT582D+91GOK6kD2kM9uvzplWMnwVb6k8ZwJAzOOpOXXzzHv1/iqjn0
cfERevu9ZeZh8ThJNLcgfryeal2A4fShqV+NkMD01dwg3PDoh454oF+Zfe8mG+E/T2Te9EHQ9s5Z
+v+cnVdv3EgXpn8RAeZw24kdJNlyHPuGsCcwp2Lmr9+n9C2wbnajCe3VDCDA1UUWT53wBjn3oV1C
IY+61uKeSVpFt5GiTC6IPoijWzS6nyQabhlhvHZ/v82QFpHddd8yXdeBELRMYNqBvxl4bFwckZnY
uABoxS8oznOcNbqqa6sTvoFdcAgxqMRLeCwAdx/rGorxjF01HKKV6/w2dAGZZPoje/Y6YXJxnZP0
pHMw5fklIe+vMScVU7xVyflep8oaPnRtscbruX3aEqtNsISaIQHsi3ACDyq0VCXBBjcac7/I1Hhf
W3mzc3RzLVe5PVGG5dGekcwr0NPe4sViDtvibwSRLbHr5lekxQXanXyiaPgULSzzSM936uShk/j4
Q72zRYkh5AYHygNXZhE0ervqEhxsg/OIBJ3gJhX5cxdHRbmt0pRp/ePVbmsOOjVMgjm7GlTa5WoG
LFUMTwDWImXrvmSIn+2DqsOlBmNx9HKnrmu3eiUh6rS7g78fL357fhjnSQoC+3XoLixicwmfwxlw
vjxbcU6HL+smtOWrHla97W2yMK5XUojbGCirG4b8tBi5DW64jEaOYB12QOc2qGmiWpnuDwBY9o93
dfsCuVptGsMyD4SutPgqBkdHtBff9PNEUv2xbNz5RYE1fs7awlsrae6txbWm0rah1U1mfx32nNjJ
KqBO0xlVIYnpyBGeRu8bZnK61py9sxSFk0TL8zEB81rkX8lQKBgGGP156pz4Fy5f2cciUbKdMs/J
yqG8vxT6eUwCgZwu4xxeIJWKvFWPImc5fkRDpDjqpVnsERJfgz7fOYKwIyTahCRWDj2vH6Db9LgE
evlw7tH38l2BXnYeD8A9SiQB56HtVrb2RoC4juEWY3OJbHKY16PzeL0g3GE1GuygP+NkmGPz6Vrx
aYrG4HNp1tYPVQSaH0ZTn2xETuvEDrnHdlWuD0c9w+aGUF5hgovd7+MzexvsLAIOlQs4JHpwy05Y
LnCl0xO8tlA3QEdDn8K90wXpOUI9BumN0UcN1Dw9XvPOo2d6RVcFSBvhfJnQd7k5FBlSnGcDyd6/
FMDM38Y6QisT/YeD1mCT93i9O6dKpgYACCB32YSdxZP3RsR08rg7NwCMzgUKyCd6/PPRcRrN//9Y
ChoMwAVqbaZ010vFWjf2Uaa1Z5S5MsrtMDgZSmgeIgqzlfHavV0RZkzZRpG9xcV5wvu7Q+oqac9j
HzcfXUXzfBJe7QuNDnflAd45JA6NaBon1ESOtRx6xshqVGrttGe1HtGYV4R3HBy8XJ0oGZ5FPaFO
NZfvL6lpuPG2yKEBuFBxXj/K0GuE6+SqOJfDDNxkh8BJAAotwzAyxxg7Ql4Z67Ux8hndo35VekYW
/IMUS9WsjHzvHFdyL+5lDTwinYlFPtB1GQbLogT+jaTv9NpicBCdClEjP0eRo6B62plBtn33QXIN
ApPEM7Hu8np2molGw2w2Z8fIR3/C8OsQI/tyNBWkkh4vdW9/8hFThnpkl578+x8FAn5gY4pjFdm5
lNgJVO+fYo6DPZC7CdECpT88Xu428bCYenE7MpRigr4E0updT9kYWeLs8eWjvw+nfcIh41gV5SvO
RvGxkSZhCPo0K9/m3X2SBlAA00S4AV4gT1hMCrbA57Gx4i9oeWR/DbYV7tBbkEKKldg/3uidKpAO
tfxqyHyBBCyvmIQ0o6rbqj9bELDAniUpFukZPmbbaWgRlmkEniThFLuISebzSMGUh79ToaQ/Ry1t
VoLubbjgW4JVJPutgNSW4SKakDBHgGam71YP4Q77t/nF69N68tVGK9fO1O1Lll8ukg2STyvP1vWZ
6iORTGZWq2etLjFRS1KU33d45BlfJ1TDv3g2Itv4XSXpTnRptQJ2vA1XjAXeptnERe7bxQcL1EiT
cnDqmRlJvXWapPqpDSL+tywUdGQ8aVJstYn76/HrvvOAQaGTUNNagUq1hFgmqLOa1oAfcKghI2cm
rfuhyPVm54ZNvnKS7y3FkFXmtKzE8Oz66bqNVUemRXNqKFPjZ+GM0wmZFOQGVeT2Hu9KPqvrrAVy
uqRnmfTPVV7m9VIhd6RU0Z/OIWDpA2NVC7HmwjpmoP+OuO0CDGgUMDBJNaIrURUr39CdnTog33md
3AVUC4tLwEWAN5d80jMpU+k3lCKbASeSDTpyawnanaVADzENASAFA285VGpUxSD3TOtzBQ5+r3lT
9jnHEAmXKhGvhMA7B5SmEHNBmlOUDMt5maD9gyf1yK7QQgXZPyrNGbh73vghutDf84oP+SL4XMp3
X2XMW9FR0KgvYbO78hn8EeqBxsZTFGE7aWAIAnwpdCaH5NqZ512LOt7flSeG7J08W2DO4GVswySl
lxyqxZotbogqXtzFOfeGKvfnWvUYMad97z1F5pROu5Ku70qwu/eAwWfJoasUc1hiOOkLVn3m0ome
U4xag9r6FSMQvXE7qIC6Xf1TKN4aBOL2dmGbSEcAf5A36XKSpo3Sb8gL8rOojebZnpvq0I56Dv+q
zv1BadZEA5brgTSWXT1JqKKp5y6zEq1DQNceXfM0aVkZokdv4J+Js24Udi9Jq2ZdsZEjKnXlBC3j
gVyW0YIcm0t1oGWNq5ZlEUGVNk44WzX9sZqQpt3mhrCRv+4Qii1CDQ5cbrm7iAH+fnDHYf84It1c
qxx+lB1pQIE1ISQsUcGixv93zkP9hFtQSzO3Hovhi7DALx28Oa7VjyNeofYhULwgOFQIhWCWlVVp
+DxU9Nj3EXL08UouftOg4zfRsDEkfBYaFEzJ6w8rCu0QEGs1nbKqtjZlGIrLyGR1a8GYAUoRYW0D
uXXrYiJFDy8N/QpTtfeWtPJHcNXKFA6SEhiV6x+hccMrMUSS0wBMZ++4LIiN+Xh2nPZvFRvllRR1
ecfL5WisU3pIKj1p6vVyfLw4GuV6f4rsYRQf09zLICZFExoqh4ZjkjgYAjopltH4vMUTI098EFaO
o9zSn9cTvwHYGK0JPnIV5N/iekKjPsY2w+xPmOLp/9nzlH3LRJS9iCbqV7a77CGxFA1ITh4oBxqc
SzrqjLef2gxWhyxe4WAvUTd7mwJs5Wq4/axptTA/lHkEAWyZM3q5VTCJH/pT31fTs8hg9CJQgQ9N
NqobFz27zeOv6c5LlGIrXLKyFKfvef0SvQRqZqHN3cng7Q1f+rQkH+9yYxpz/A1zOzvDbtMDPBGx
TN6EWWuqK5ODZaxmJE+2RCoDpxkwnLo4RnaVOuiMh82JQ5bgSpCYxZQdYNbBI0lrB62rQok7zC9z
A/fwNRmlG66ZXJ6tc0XRniHRWeRSXeH1Dnbw8wnrrVD3jr2gsE83Lo5P2QEBbeFeXGZ/6tfCRByP
drrbVt6wFbPauz86vFW0l2F2XcPPbD1WfihI6lUHo0fwfK+oKBf4DdyyUGzDkXbB31Egkuyj1iUO
bhyl5ED9dD08oD81mKajnBlH6G6+9w2DKuGa0JjP8JksUygz9mLwviGzr7j+UkQdJtQtNjaNksGm
6Pvi0jl6ezC0WFnJUm8/GAM8roTjESFkFX99tFIDu+zRnoKTqoIkTai9tpE95d/evT1WYTJsUtRx
ehbvT+BXXOpmF5xwqdOTTdh0Uh3K7Ae6hp1Vub5rAw7fO2Oqm2BJ8/Dze9cHUAJ/gzQD3CyGJ9e7
jJyyGGFXeafZCaCFEqnEpuuZOc1RGvzCEDDcpWHWeahz2e0aNf02WqBjQzlD6w4WIenk9eJo8FXo
2czeaew1HIFUK39Kajf/2GtIPNYuqz7e7J31aMSgwCd5P7AX5N//yB89ZG37KBmdU5PWuCmXhtFj
byrglTWVQgHQhPVK9njnZkUqh4SDMkRiGpaXmm0HJOB14ZzCuZVUEHzW55LyQ52YkTt1YKBXWUcl
gwzANHFM8jzFEFUHLcqf08bLipXP6d4jAFtOg5qvU4opXT8CkSEFwJCeR4DpxFkJxy/og9f7oFfT
57xS4pVs585yTEhsOGMAWyXl4Hq5oUicFr8n6xSOSb6JWoghZTjZey3Uxs2kMl14/IZv8zuAbjQt
KN912V1c3AejybPEhyY8dyXmBZu50jEghQGv/bLLoHiqe8vG1Wsy+69ovuND5GFQUhwf/4bbG4Hb
gPXhKiJwcRM4cptBcmA04LNGrTx2DT7xaRxl2DLQJClCNA0zwt07x7n0UBnnIvXIf2W5KaPZH0c7
Z8hFk2AIz+jnebucmanvlU5xgNO/Jmxxm7SwlCxPZH3CDGzxTg2VvjMuMeEZG3NFPyA7GZZ7S4Wi
ue+zxnsv2JWd0beUBTxiI3KOc70zrUor3It0haa30pxwt1Q2RW6nPzAyXmtM3PtaAQXRXqLfxYm1
Fl9HFRg4hmodJm2WNR+MFMvOwg7nTaUhGC6GwdwmI1qoCMjhpA4TCc9dLzo8Pj53Hi83DmU1BYKE
wS72G2RKqFa9553arisPw2C9utOcPAUgUN4fC8gYSF4I/DzdZcsnzjxrtlCwOfU8D9/NC7XaCAM3
hG3RZ2KbhXn8ToVJog6SPVyqdH8p4qk2r19mPJuo8Q8KYmmjpj+DeLAg5Wv1EUZZuyIpcedlygYe
bSZm4PJjXJxTPRxyLcQ54TRXDX2Cum7Uf4Oq1v6y+xQzlBrK9Nmc2hFX56lTn2dTSb7j/WeuhKTb
EPhGIeMQA82ivJEh648vsyrn1oCxXJ/GSnFp1LZIZok0fXZLIU4aFb7/+Py8SbpeFxVQ1khZKKQY
FVNlXy+Y5MxrB2STMViJIbJJn3KlPKNC7thfZgwo2LAR5EiSS1kav/XMWvk0YoFSP1mDmtb/BbUy
WWc7nhT704AdKm41osmNX07S2SFePIMRxVsz6OL8NOpT1R08bSiQZI4FzkWbRNdx7sRqECvfDWY8
8fwDG6FI/Rp5Dm49vibqJjpYZtoD14dKof9QsYj7G3UtPBVddMGdfTYkYfrRLcocuz7EN94pXskh
RLKYQ8FNAd+C7PL6ARVGqfMc+PlxUwU+lvKfGJiOR+Yi+aGZgPOqYzCupB63XzWZutTso+Uph1CL
NRXFxNnaTtFtxblxFwv8mtXCsvGzogf5+ADc3j+gpciq4F1Q6DH7XmwvmfIiUvLsNNaT/s3EriLc
tanbjNvA0bvRr/oRiPIsCKcrK99WY4z04eswqOTTBr56vXLuhbkQuGScbLR/RtjqoQr4RAlxbKEX
kh5cM8Yosu4xa50JcSuB886+LclUoK9D34wm6PXqkL5qwa01nqw+N5DihkpII2Hc9zR2novMnV8L
ycN+/LDvvFePiQSDNXqvEEYXN0YHUpqRO8bTjj5G9bEvYA0eVb2MUMNu3n8VIq7mGKhtyqE3467r
HcYhdg+T1vQntVatvd1gEE5+423mxFhrU908zDdMmI4qgENVwKzreikHleZpLKP2VAG1xDozq/cY
+w0vY6hq5yLJUuxT0zVI6c3DlNATWj8MtwCJMdVfLEpZaQ5l3JzaIETnnm6Y9eLUk1ehnFaFXx+/
OXkcrsIk2kok5ICVwJPy+hY7jKcEj02cWE5dM3j7kfHWSz5U3iZEnGw/QVzcTSnJo9sV0pW7Nlcu
39vrSdZdEkghO/Y4BSyupzQGFYW/UX0qDfjqSOB7vlkMGQrTs4g+oGCcbSfGTia/AAfxHebDtY6P
yLux7eTmwP9o5jM+4CTfiOh5JZbJriZO+WygP9F2FlYHOH9vMiRsvzx+5jd3oVxL6oYYDIZpuS2i
YGfpCGuWrThZkwGQtcAlM9kULcqlByKKdTCjOtBWvtB7awIpJ9FhpobQ9DIsmGhrCDuoT3VjVdGx
yrVo/GoLBQfrkq7QJwfW/HvnPvKZmkwqiURyUryUSg2cbFTSzqrp63XlvzYUqq09h/bXqUPd4/Ej
ve0nsxa5BQeZ1IrEe/FMqyQObCvvxEnhDScdw9mqyMJtJtqGjq0STNrRiHQv37tV5X0lT6+sfZTG
evNJwbE0SDaNUZftSiy+89DJK0FcAXqXTdbFj0JPpG2xsc5PCUZu30Ek9j8p7yNlA2qv92lLhc37
XzM9bOpMqUgkv+vr2FEVs+UopZGfuiyvG4bToxbvItzY5p+BmZrfjBabyJUUU5ff6HUMgexC9xHO
hMGRXtYmajoYsUWX7DSD68idzcyHE1dbC4fCCQ0T2SXTo6yakIQ18CZ6te0iGQ41jmzWy1TryNi0
1jSUf2u46hjbytLa8M1ZMcHNp7NpgnhxqHrdfog8D7U5PL8GaxNVWJR9UZ1xFMd6tqvWf3yi7rw7
qYJLDuHaYI6WA4qoNBqnGOsMUG4ZHwvF0o+pIsa9XllfKzdKVoYPsjJdPEO6xVSsUtebenIRB6s8
L7UqTpqTynjvnI5tcymcaa2N+CaGulgGdh/YCa40buplq11EHtpacz2csFnpnRMFboESi4qdyKF2
HWbcgQKU396NCq4IX2qUUrVzSK6GfLSRFemPdMZa5COu0EPwje6MF31ITPzepp3lFYa+xzwwxNsv
JVGWHq1jhQkbRpn2yRpGYjp0UBcV+KnOjL0Vp0HrA7KPlSOMURpuhShqiIAgDvRjXJm9hvFz5Vib
dM4m5xVBW1XBzDvz5p9tiSstrpfYeP0uFE2N9nmgm9VL5GlxvM/Q6xi2cYML0C5z63n8lpkmii+x
rvf/4TeRTy9zobXdJZsixUCg1ohmLd5MUVEoZ+HVCA1tNB1VjXQDrMPyXhA7DFzakRO2Q48P2e1V
z9yDXFEKLsOXXuI5gLLwGygCTi0yuuOxqfQRV+4wirMtjJnm38er3SSmYIRBHJALo0DBMVgkFhDI
w8ljZn0a7cypox0a4mb9EW96x/GLaYzTf9s6TDpt52JS5uzjETOVT49/wp0Ng8qG7wlRmcbCMj4p
g8hAI081rYWx+G7AqPguMJnB5hQrlf+PpeSXxMAHIsfyxvOK3JnsuBCnFkFo7fsMX2L4oaRkqP+N
KHSZr4+Xu00VebRQE+kovikLLlrYQ1cnFTgA+4T9W/OcC9zfILieMk10z5isZhvAg9ZK5L2zpuwb
U9UTd+FyLYKGmQBRxYUKG1gxFd1O71pdbG3FzL/2YaNs0abpPkceNjePt3rzEiVzDOiDZORgE7Os
5UlrbObGjg2OrTCfHQyuzzHDagwsMb1/vNRNFH5bCgVBeLWSmrc4siKJggb9DPvYREr9y2y8Wezx
1Uw/6mihnHJj7le+yLsLEvSluju9+CVK0iijhja9Yh9tc/4doHP9PGDPtdPc+Z9cV+Ovj7d3m/4i
HkjAhxDCOwQJIK+FP9oiONHM+Ek65rFUlfRV6yz1h9mRTOyTtLAjhJOLEmPkZGiDk644rbZRAzSj
dnjN6vvHP+WmEDCY7tBpAx0KB4er/PqXqG7QhG7j6Mehx1n3X2WKpsbZ5647JO1TNVpJKOXIMvVl
TsC4bO0azN8hSY18+P74h9yeLo+iGVENOepyoP1c/xCva5hfxvirDnMTbkIjUn3dagq/B0pzevdS
lI/SpYfjrAKOvV4Kr1t86yusP3G4dUu6NlFm2J91Edrjd9I01/vyeL2bAIyIklT+AaDJ+IUzdr1e
wsh4GlWl8+3EHvZNbke/pxb3KFo/wo/MCra224YX06zi3eOVbyekfEKYCIC0QEhEu5l4ZMXsChRu
Wj9yGoza0BT5FGPve1GMoNrziKodFFcEfjSnBeesOYgllvNT06jxye5KnONMlEPBJeQ75OnQ8sqr
8pSh6Uxh5tXYm/ad9WpVQ3hSB1wNs0DoL6aWOCsB7+brlLvAygr+N2R3JqHXDzAGrRKaGBz6PCf7
EtV1fcpKNdkm2D4csDBb04u9wfuTAAEJQU6VWhxkwjLUkQzYxVAlYLpMM6oO6LhHTNCNoMsQmpzn
Wg8/j2iMdmfhBGn4oQNon5EpgOZ5crHlUL94Y+QqPkaatNo2ClpK5lpl95aJXuV0/EbCB0oKlFkg
jRcxUkEd2GrHTvgNxgxnrZn0jRCR2DR1XG6jQYl/27lu7NV5MJ7HMqDIROZh19YJXrZVkvhap7o7
zQxxn4qi5BXLbfPQWFa9a+YyPaHjnz7hN4jtJyrJX7220g+eiK1tRnA8VVFjbyyMVA8gRpQjBsHT
ysm9iUtyd1zfLpAl9NaWKmTo/KEfVCrCz0On2MGuyp7eHMLLSui7IO3a5xHJqJ3adu0Ts7DovSFC
Lk+7Ce0dOX9fXkCp0BAkHqPGz8sJxGkdu34k6nnb28ZaHXUbHcCWMhQwSFkoBZZ8Uw2K31jZRnKq
c9UT/U5LEyc4DJYYk4Mxl0H54up2YvwMwqiYf82C9t+7e8KQkPi6DEY/JDJAtBbfl5UOaiYKfkKa
jZcoLJstTqHNszXk9bmx+dCVdp6Pj2PTTRYjF2XDcLpkwF/Kig9ItwrXDtOTJ/S2j7eiRWMcTXG7
dI4qxiLz36mu50m6LVJTNGsa4zfXDTpAnC45HQH0S654veVpEJVeampwVAakwDrLAd7dO+mePlO6
cpRvl6KTyAiPJo5NQFkqhEQUM3acT96xbOzsSAtRf0VAw9nOWO+u3OY3gZJLhsY3hZ7s79OLvt5V
OOF4rDqBdxzTODyoORpxbq/bF+gA30Sqp++d7rAcvWZGaCRHchx6vVw6lpgrRTBKMnjyexUd9W2G
ltpRibDFUiqkiR8fGWPxKBmhAygg430bX1CfLLJt+phqYBqD8mSCEskBh5b18JRjNZMeoq53a9qH
uYMUL+20UGyEo1bFX/j7Dqqf4ghpX9zBVNGVxZkEiVkIi+qBPLqbf1QUpf9RUmLLmswWkOWZ8jXZ
m3ZqT74FMmBudhhNpU/jkKr2QRurNNp4aP7X26AdxwmXqzkYlRcP8vJHREnM7phM0BW3SHAz8TAD
gA1HJ6mscTdXdRD6cRs4OSV4rs3GGtBjEVAg2ALvkGYHErgjy/3rt9Jb2MzT+Qmf1MwIfCHEt761
7C9GMDpbx+zsXdI7wHmmfq3vtfiiWZgCk/wNViqZhmkuFtaoYt/6yiiVhehoqNovKDbKvk5b/aRF
5nCUWh6Hx0fizprocRKjDXnw0W653izmyHFlzW79NIaufQxj5AqKrnIvIjEn5MXDdAf6bo1l/JYV
/3H3Iv6NzipLSrwm2pXLAj7sud4tYc0XGjimuu97d9Yx5GmzkhmaNkX/lCIY/qpTxcBAuWwyc+ui
RP4pxM4Y/YYEmv22ru2m2UzIhb6YdV2IQ5BHjvMcVqH7zZqFHn4vk1zJWiIxWD6EvbPIwJI8j6b6
Y9nyKKqNF2Kl/IJMVpvs+ql13C9qrbnFrlbLtno13GrWvomh7PMnB5uwlJZKMKXltsiAUOdo4nod
J1FKxYeoAwr8KrB0GACdfqKzh1zHVq3tCoSOU3ljvdPCphC7DqehS9NAXTtwj6Tf+wqVug1j8+GE
AP2s7mOuzQ8jTLp/Uozs/vXgJ7qbBvvr90U63gCcLnnOwIMzUF+q1nkMS5oRHuql6sT0yarm8q9W
78TFNhhmelLI7vE5u4k86ONJ/wAw1NiaUKpcn7PcQPlHH6vkpWzU8FCaSXaZ5whag0B57Z1LcRny
FeHyh1eMZIpcLzWnQV1AnA2eaorRz6oYpw2uPu2PbBzXyAxv2j1/HmSgHjRmUNp4E78BiHa9Vpq7
tUbd1VwIJCUFimG2+dnSB+WnoSSmFKEOwYgPieF9Ans0dFsFoRoPK1Vn+JpIk18UycY4OrQubV7Y
QQhi1FOnfW+nVlvDLC9tyqBmQv+WYEGuNpWHJG+/P6rmlqRTRTKiuqhm3XrgNIog84No1D51Zlup
n5B8cf7qLETfT66eGvauSpRC3aH1mZe7eDKrdCPm0jVekmhwDpUKHW9DQu/oh9bO3fRoTGWdrsSn
m2AsER8g30C1AHAk3bj+zXNY0qque+NSl+b0A/xBde57Aw961cgAOcJon/Til5KIaqUPJt/cn2+W
3hAsEZJYC/4afd9FYCzSxs6HwpwvIG36i5pXgz/1yOQ9PquLNJ3PUJYgdIOkJyUkHxme/3glZVfh
N5lWw6Wdc7FL3brf52Y575xZ+V1XWX7UKqv9GHZxfDCH0Vl5uPKFL/YInAD1NaCqJFdL9e1k6kGB
zHp/MYd5Qimk0rxtn7qWjzBueChEaa/p+N7bL5Ff8nAoDIC0XO93nIq5VAqSZGzpcUnX3QE0j4Gs
eekhzBnWmdpsxrydPqghDkP95K2dp5s4hIuxzJlp8cnJ9A2UQkOXHlKadmmsud8pqW1vqKL+a2dv
TQf6zlaZgMgAxNQdWtwiNLQQLdMi69pLpIQ1ZhLMaFRTGXZTD/8mBUl60NRevBSj88Mb7bXy9s04
c/FuZZBnZMn7ZSy+eNJNqQUEkaS91J4ovtXhqNR7YPVR8NkwBi/bAFgxfzvaLJJN35p9uWm9zvTQ
ZdUDYyOzBe1LyDCsP9Zd29c7s7NSLDt05Tt3oVfu89bqzrPXYlpma3GIppoQmvnkYJXO2IqhQLJ3
8r77bRa2mm5R4Slf0UDV04NqTlOFGHInct8eI83edu0YvBMMwM6h81OdYMsIsh+qz/U5g8w3Wlot
1IuFf5ufoyi66Z2gf2GKMawk1bcfEZFbUhGlrx/s3sXNJppesybmAJfS6f8rasr+YAjNN5Z9srEq
tfz7cci4ydgo68GKIGYkBWgIiddbC8D3Dbj0Ii6Z6eZ/I/5D+84dvPBgxcaz04XFV72a45X+7hvD
4/o4sSrQZ8hH+JLdoK2dyQhiUXrmxUL7eVcVZnjy0vwfjH/AY5Whs7XaOn/WKk0Zto5ULZ7nydmA
Ta9+Fu7gvgo9m32jitbUTZatYHnGIR4Bf5f6HFz58oP/I4LmDLDLCS/fixm64zmhHtmU+iROg53G
XwatHr7TH/jo2sL6EJHPPgWxZX19/EZuYwo3FEMZcKaIHkKluP4JPIckwwbevgR1N+8jLHROYTe4
+3CM55WIfeflAzl5AynjHovo7/VSodW7ZqhRiRlBqu1V5EaPnTmSNFQoZqhY6Px0FexrH+/v9oSD
43lT/AWeRe6wCCWlFw3eTJS75J4mkKTVfk1TEL+YELmPU5wYK93KO3vkPpKNI0QruRgXywkoE8EI
+wVtcSu5NEFvbmKAUQjfZfVh7qx/Co/v631blKkRFDYcUQFdSJjp9XPVc5QO7AnmWsw/nrwWXepq
uwaa2u8qiqrq4xAO1juHNNIwls4jPEKqf4lzX8So2R2tvren+hKnffab/NHNd4poq2cvSbrm4AX9
9PO9u+Tmk0gPmvawRpaoJQeubTaNQXMRfV0+682sHum2i+9JqHYIRRprMh3L5I0dgi8hJCLJC2Ng
qUxN2tjrZY6lZwiePqTU1+J2F7pGHpxKgdkWRtp68NWeK2U76N38/fFul+fobXUUVlA9ACQFsO/6
nbpWQRuMCHDJEmW0gHOgo+POCRIEXld50TPuV93e6REHOD5eePm9sLCkUwGyYzBE50b+sD9CkrTU
zgPHwrJsyspv8ajXCIC3rrqxtCZ/jV2l+fR4wWUA4jaWEx/Z8KXCuCniG9PmAtaV6SL5t8eMWf9B
eAA3u6yZ/cdL3e6NygrwFbGHDsUNirAKPL1BmGS8DJVm7GvTLLfl5Kl+WIR/z/RAV2LBvZ2RPbEa
kD7JMb5+lBJNMhgQ4S8FCpvRVsC/73ZDZLY/rSp+r7onnusysZGobznPw/HzerXem2LTBeXtZ+M8
7B09/z5AY9v16Pc9pX1nrlyqb1Jxf16qrAeBilSKKa3k+CwinUtKMgBwrf1SGyI4y5SJ+UvbuV67
AeuVwdnS48ofK5wr8YYuDEZtCtpBxxzW0WdsO70IbcmqSDd1lbtQYhp9eHW11P1eK6LRNwE6q5/V
xlOKbZErIzNuiJTuFl/qbN+biSgPPXC7V3tC0GEzhQj4bSOnyr8+PjHLPPhtk7Ivzz7p3i5HASSP
eMP2tfCHThEvYZNEgKXV+sC4rWAChcfPaNNH1goz8x0vmFbSs+vlka6RIpTIc9PIY9xDdL9+p4WW
tbrLtOswjXZ6DPRcP0/KkOwNOjvtblCUCsG3uADJYVU/wlRdkyRfQOz+9wOAqMAMId7DtVwcYceq
vTAFXXgw6HUcCh1mdKLN6qcIfPEOu+X5edRd60Or5/1JaE24r8GU7hJbqVau8eto/L8fgtMPXTfJ
1+PXXD+JvI46xZtdFTfyAMQB7TF0KkNUeru66c4BrOyPdeeEBygk5krUkP/0/zvohArZSiVhkaRe
Kdi2eAYzLt/AOiLdTx07/JIGc/DUUCmsvOrr2PS2CmNHbri3seNNGMziclY7czZ816RhQO3u7nQ7
CPbapIudlwRr3Z+76zHzJ/tnNE2pd/1AA7BbpROZhh87nf4hVlquMaGNP4JwdA/zHKzlYdfBkP0x
JKCiQV+LeR6qXoun6Cp96wnaen5c9FBuVAg2mJ0qh4FOxvbxR7sITW9rcfXL6T6vDE7/4rOxQu5z
3Ah1X1ht+3HuumCnKa67gdOq+Wqb/JPmUXWiPh+/YrI4b0Ircp9VN06/2AXWTgq0GZ/DCBbDKN3d
ROJ1nmy81XUniV/iKFc+zXYKWGpAN1rAZ/T70M3hW0sjS4QT9oXd1a+P97SYSv/fPUktDqKRLMoX
e9KsZqKt3el+jTLrZ67oBFECZz4aqSFoeIPXVs2iP+q9ULZRNjvHrLAFY19F7F1jQj3BRcb18W+6
OULIt0q8JEM0WTosH7NaRZrRM9HyXSO1PiD1/NpOzXQUBRqyZTn/93i1ZQTgAJEgyJuNxJqHsIgA
pT2PDGsNw4f/431JPRTTOAP0xtVG9avZ1DY1NLUfSUV8fPfKjLpIBZG+o5RY1uNpBOcECovhV3yf
50gDnpMYUbBxnGr6rBqxcomaWT8FSrM287rdM/QKGjGQKgl6DFiuP1LDCgQ42Ck8ZlQbO63t+oOR
VGCJzYxE0BXlPstyvIE7Y00F+vbdkmWzXanbbVFeLJ52X1mFAEuXHmcP2+eqdMp9aRnRc+qSpKEC
ttb3XqzH8E4aNcjkhYKCELhYLxtN5G3CCi6SUUHUPwypQmKWUw+6HgrL44yuKv3q/vj41d4uS0MN
qhyXO4cK2uH1AxZOjIyzLbRjHhgKTpNYg2HQ/o9ZD+MhnsM1pNniPmeXcn7g8lItGLKU/NfLQavo
QhMN6yO+Z2LXeE63T8ve+G4UcfTTUrz2mI6uveNJq5uct71SKC6O09vyiNO5/zNF53+ul7dxo+om
VCGOGZf6uQMXuWljZfDrKvkQ5626z+L0B3xJ4/D4KV8XM7SV6C1IMR9HEtC4CRbrhoUae01oases
DuLvLj6UWzMdwo+IrOn+bJDcMWjOVxLUu4vSpAXmJX2FltFJj5Hec71cP47CMg5KbrtoPxAwzSaC
7k9Jt6tbbc3N9M4LRuOGz4VKFd7FjeoW6GJ7zk39GAFk8/FBDDaJptW+kSCAYVNbbb2ga45BWVo7
uED6f48f9O1xpt+vGRTJsNDQxFpcEgPisno8O9YRtelxn3VWvtWdIfHdyEo2sxq9z5xQvlh+JExF
sn/alDeA+SnWjXSoU/uYuKO7tUvXfYmAjcArrVG4XLnW720OuSRuddwJZUl+fXoR2iiUue/sY8oZ
PuIdLV70QeI0B3P4lvPhrOR9C47D/3YHmRA6B5GXhvvia63LeUR8JXaOM63nTZ0Y81M1DPlnvQzE
Rhea4YvILnw9M7GSA57pT9yBm4TC1e/zdn5Kgv9D2Xk1x62kafqvnDj36IE3E9MdsUAZVpFF0cne
ICgHbxMJ9+v3AdU7LYIM1qov1KHgERNAus+8Ru/vRIqDO4lCdWPUZXHTObBSak2LA9BHBcAXlZBo
CKOhOBNPruKtZWpIz8jL+H/gIGtIJVXc3qjCFJtobShuLFlYgaGhANy08pzAzstjhWN7sUtRUVcg
VNefT8zch1opnN6+aCo3vfB0ODgawJebQdiAHeDgBlWeuLukQR7y7fX+2ktCm+OKIl8EmLwKYm3B
DRm7YIawarE+zR4P4DdGg8pPqWkPb4/1yvIzfx9rtbdq5GGxNu+cCyfSsCV34MVPjrSPNqyFoDV7
5+Lt8VZmNCy/hQsP+gwwGvuLesXzz5rMtbRDmv0XXE3yTqn7m1KT2UYXcfcwtF78vfHSS13W1qFH
psRHC46uzFI56TKl2bz9MC8+NBB3YOfE7dyWaCCs9p7T4z6twuK+GB3FDpCSto4wQ0+xJ4z7Px2J
IHfRqgX5jQPeWvMXsJvpKES3hOcIKijprGyH2tEPSabbf3ig0MJjCNgcfFw6TeuXkm43V03paQfd
borLsosfFbf+nuRjcacV6rT9sxdbGoaEsAvvkbrpCzUHHIUaJ8oNE5qTbQat8NIrr8QeMu+Lc9Zl
66uPoUgSuPIW3Bn9ytV927dT2zsjCyNRxeTXU2cva2IOii7UtvFkfG0L0zmToKy3x9OYZEKLXSEc
NHW1QqwppTdqCusQo/i/02nhbXAxLYPEbpNtN1Nqe/tzrg+dZbyFPEVhBMwRh+Xz3SFyTAVKspID
CPZmI7WaDuUIXHEzDaP9rVfQv1fHwpuhA/Zs1bcHX375byUB1BWWwRkbeDVXwLrzrYalI/vRsoBt
Nupno67VjQxbfLjeHua1eaT0QNIBn5D/rY6cqqgt6bmDdcAaTtnZ0/TeUCALpQ5C2Ki4RKcmcpoz
t95r8wjOgooPulMv2To2Wrt1lyX2ITXc6BK5+v42tb2MI3yqAr0Y1K9vv+P6ZFk+5W/jresQZlnr
dkY56VCN1Xu1HfordBGnH33iuOcwJK8NRZrByy0nGMvm+ZKhsAS3rx2gzjSUq/KuKq4dLqrNwv84
c4q99hVhxwNNAyC5aMY8HypVhzJ0ASMc3LDPUj+0IzdokjwjbkBOy+/tsjwT7r72ctz18PuoVi1y
bM9HLCJhGrka2wf6l+2eg0Y5ST20DhlQ2D8eCgWppQPjckhrZMXPh5omQ1ppGzsHLSm+57kxXasp
Zl11WI9nPuPLl6IxsMQVNEhJl576p781I2Q/uKJypHOghRC/g5lvYI4yLFKQzTlwx8u9xlDUn5Zb
98my5flLZTKtpjAynIOhy6OdL/7M7tCBiXPBxzkoARixPb9/e+2/XCV0eGBlwrxZECVrh59Jztgg
unN46KJW920YtEe11Ra9AWHuwYv+mbAbeTxd/iUroYi6iCKuGxJF2I+jIEI4cpfam6lsoxvHzIwz
ZaEnnZ7npyPDUKRCbJTADKze809paFFuTeYY4U3oFXsnz0Ug5ry/S5Rp8oe06K/rhr6Bk4bxXWMm
aUCIOsQBeunJNuUPX4hev4D7I+li6r1z5lR9avm+eD4CZDqXC4JpjVw2+xEtsFxTDqndR74AifAd
w6n+qpXDh7xCaknJbWMHj9vYGF0NOqAovb1llWIzhbF+7IexuyjHzLzQU2EsQjY3zTgDQm3yCDl/
1wjoUrafLPwRA2z7OLhzZPsUxY62tpXa37N0sE/Ic2Xb2jSHk2IOzqEci/Gir4W3sVpw20PqRGfu
y1e2Ej1+sM9LRYltu9q0lV0IAnWpHACnjsc8Rp5xSkvr2JElnvnArw+1AOvpDND/Wl3NVdYK06om
5WBxQV9DeUfgGizRMerL9sxQL3atvaAn6FTSFgCL7q2WWo60XIbsSnJ0ehFvklTRD14sVN+JhXIw
XJiDpoli1dvb9sX7MSigKDpuDLiYGz1f31AROUaMMT2idSb2CaDDveEm/b4003O38WtDUfJc1Inp
7FHSfj6Uo0Cxie0wPSpdhfXNaI+nQR+7YBRFeYaN/uIw4q1+H2p1O8q8tyZrdFN01Fzpt7FWbqfY
iDd8/69RRBfz7Y+4Qp9yGC3juQvAi2uEeHG1IL0Jhq7ToEDYy8oKSqWqNlEW11t9nDEVcsroarAA
h1il4+wmxZDwDJQZqDKKDXqqle885H0epqivkZ4hManqPPrTkJYndDDbQ8mB1cUkPP/4oVPWWmog
+MLxX7xLpfVx1LXoc86YO8/Mqz9TTPz1RehWgNqks8oCM56Ph6VMNCC+n2Hp0pe7tJzb67SUyKKU
juIjmdAo/qDHTTATupX+aIr00sZ77kwAuAIlPT0GfCDQYLBjwBuuISy626hlKdTs6BkzUpGKiiLv
WI+zeT3rWYLNU956j7bok46KTzF/E3pIg8WD7t/86Zm1wByfpMepfsNqWS1JEE8oy9ZudpQqeMc5
UhMfvYBiZ7G7zwy1LtyxGjFYIIyARUL2ucZbtF3VpxXGf8c6y/XrqMgd3wLpvo01ZziNYWMHLv4L
N7Edq5dhhLPY27vhlc33xP+ywPs9mWo/n/oRCcOqG5r8WGr9uHOFGh+rVBXbeqqme4vO5pnxXp1k
CkRcCQaYgReSUeMwh3Nd9Pmxt0eDBZ4NoFjmrvEHz45z/oytYIZ2EAVzLvWgGlHqYVOeM1x87bOD
Ll96HIRA1jokD+vW61E/zI/O6Iz3I9ixXYRP29HM5Qd+Mnw0FC8P7EkkgQ3K+M/MuH4tdaJKAAwk
zOQ7y7T8Fl92cxNNYT3nR1PmIUUj4V4Lu06OICjOWQG+nGGWMJk/lVJQvNRRng9V92gF9KNXHJUm
nvxqcAbKw57yiDrogy6T7Jw+9Ivy0YLqB/sN7pFgDJro6vSC3wZYV/PEcawcN1BTZB0FssWwpOLK
V8oSzZYC4qEqPQAVhiH3qOG4t7QfrY9Ob57ryb5YcIQe1CNZcmwybrL1p27Kzs4nZRwvMifvPL8B
J3KR01kPWGo1ciRzcZ3wHQ5T3Zuf6fU3+yRRvv3ZLqMUutQpkaHgc0CR0p/PgdumVjVUcNSk4Y3X
GlYDvuVU8SXqH+Pl6DTnyuPr6ITSOJcHFQIuD9KydaCAdTLBVmlpR88srY0JKH9j6K30cULSkf/Q
8yCLSvvM+b0qjIBTWUQmAZMSfXGRrBWYzCbsqsnKlCt3qowjCO34RunUHlMBSVu2660LsGTTsSjL
cwX6V0depDcWajLigqvjehwjykMTBD0ts9RjFXnuHk9CcegrxKpbvTb9TtViEhu8At+e2FU9hndG
A4oCHlW85QRdF7tTJEzinm7OSQCO2mS9Fu7Sof3DHuUyCpsKRCDpKGniWkjeEo7ovHIuTuOoyYtY
7Qw/6sb41Ap1DjJtVg5vv9Uq+Hsaj3qFQXq44GbXwW0B6GeIrKk45a6TbmyrjS7ascN4fNbPtXtf
GQoBNGoi0AdB462BRlDek77I3eJElss81VXoOH4xoJDqNal7LkFcotbfErDlxZ6NttqHALBnRRS4
ZNIIMZwgaaHdysHOaeNX9wTyxg03dPNQm613QsPM8PGO1s7En6vz+NczcByT/qFjBULv+VkwYBGT
5bFTnKrWLKJNgUZWADXUuG8N89JUChQ4357N9YH8a8QFyEFtdilnrHKVqeOVnYlvbEXzdJlZ0wln
K+9nKZXmKHHsA/1GlFun3sfOc0I1iCwqHUjvljxcfY6uueJTcTItc0CKTj6IxApXxPP3l7EQApPl
8pTNlkLnt83toG+ECeU7A9XWpcxGoUd7fXCKQAnzLvI1WK0nwMVia8UmctYGVcKodu0PskLX0kGP
wNiExaRtz3y415aLRp2JXcdmoBj0/FG7QaNtrqjlqe+xzMzg7uI1ENmBE5rqVaIQqXSA5L40rjDf
iyo1tpHbu/2Z6Vud5U/fa0kx0YFfSl7qKl3Jl2jZTe3yhEPXDCJisHqa53a9t5o+88O0U3xHz/6w
n/xrVIjjzqLeRaq0WqWhUji9WzBLUWY416BXP5WjXgFymeZtD5w0qMz4R9Wo7vu57ecz+/S1Q4Gr
8n8HX0VHQ9iMCFqI8lTTyLvu0AzctNlsHxO9/vz2FL+2GQm/dDYHvDVUUp7PsFsrYVzVU3mamrD8
Aio52zqZHKgBcVH7BZnQ7u0BX15V6A4At6OnharIi25Fa6e1pPBTntqkqd+1McZqYWLL/TB1Nyij
J+inuuNDz0yfOdNfW0ZgXejpqSRXdGiev6lqDJNQU688KZjZ7BO1STbWAC9XK5z4UnXQ5p8jUCFv
v+2rg4JCdtCCpJe95kCguUwPZIqqU5zI+T61nfrKiHA+dNrC2oVm1N4mtX1OjXmNHX1au+QXizIj
4DDuzeevWuVqGGVjzfKJc/NxQvn/gptr2oomFXdCs37i42pfu0L52MCaP2EV0lJEto1zhO3X3h4p
EagKBEZLD+75c4SjlqIc05SnIve0nTnZ8rsae3Smhzz5MnpWeDVJOZyZ5xXn6Ol8XUpS4DkpEiF+
vJpoQAluNk2U+fUWwXgc3JX7RlpICbjp+N6YVLULokadHwszt3YAj+K9k3gTU1JVhzCs6h3N3viK
iTtX53nlc6COTfmXi55MZB2I1zaNVWkX8YleDppO0p02jtUaW6eF5DdpbrifpnzY/+EKXC4ZwlG2
G0iRF83PUKmjIsPz5yT6OMJaC1y1r8oKWwiCgeK6HySKNVZrn5mFF+/KsITd/AHyiJh/NQl1ZCoW
HPT4lHea9jPHs/oAXCU75uXwKVkONWOczsWiqzGBIUCppnrCYqO1gjrG8+VWjyIzhrwp39WYyST7
NoRBlvugaiurCmjnOd2NGnYy33l6N9l/VrJi8KW2i6gJuCdUR9b+7ukcFxSsHPmuaubqkjzuAxWu
dNOMQvORUxnPXIqrcxsoJMklTSBwHwuF7InH+Vv+LOvetirT6uCHd/tWTvHnwcoQmMdS5wLsonHz
9ipaJ5GMByAfJOZCySHS91bXYVs5ZukZg3mn4tAWjDopTJEiPGCjCkekOI1bWOkI9UgX3npLip1V
g3L/9kO8fOflGVhY5PPLZbVaUyAJ4MkbiXknjDndev3YHyr64e86FXT+SMl58/Z4y+/7LVj+9zv/
Z7zVOxsiMro4qs07N82qjUBq6xaleffh7VHWq/bXl4UVwy5BLHJde4zwlDCbWph3qZcpn9oenqRC
mrmbXCe6qJrcuywwSDjzaq9+SnSWKE8gtgTE9vlWaT2RRWo0m3dzVw073Onsjd0BZ85x6/HlYJ0r
8q2vpKdv+aQjjm4H23Td+cEVICnt2Tbvmr6WQanZTYDZGrL3RjVtIAxFOztt012OiMhDhYJuoMdq
e9vAyzxTf1uFVsuDEABwGBJOLi4Ny6T/tnEy4S4GAal1F9tRubVkkxx1AZN8rqpzijCvfGR8umCw
wHsCN74W0zJ6zWxNV1p3ZtJRXZdT8uglBkpP9K6G3u7+MFD+9WqL0D8pK3DXNWgBKHqtzYjL3skp
jQ5lIb2fehGlm3KApR+akxfYUFzPHESreO5pUCRvYEEulnIcfM+/Jx55Rprp0r6zxuInNAPnyhsl
MttVZ57mEEJFVlV3pjrC039736zzqGVkKvWEkEtBaUHaPR85HDAak6Vm3dUTrNncbmjfmki4h6Al
d1OoDpsqi5Kt5WBuRJtc7oa46AMHF19kqZN8W816GciS/UYHA2WeslYvRNSew7A/399ASLjzicIW
9DrJHjnK88fU0iyOKdvY3xfOhHdJ3TPXL8NEbRtvExoG2N++7NL+QyGryPozq4CnwRkWAjYQKBgn
ayRbPBgUWrFO+z7WTrLL8IA48k3jTWY75yjVHu/xn9Py11C0LGCkYujoAJ97/p5mSvDiGqP7fQKx
ts8drd0Nej5deLZED0Jxou7Sy1T1vYv9mJ9imvpHFzDVUQYHubbU3YCZwJh6Pr6Va6Ok0p3+qEa4
Ixce2o7qjWji3v6YNbE2hL6CXsF8bhUu6/v316asSvcT2eon/BUS1s+H1ZOmnDqz0X/MolDgynmx
nW2RwbKbg5O3dS82YIlUeW9AP3RvQISq6fUkilj4ph6CfkfVItx2Icn0mQjs+enDEy2mymiEU/mm
2Yc61fMHI/gCvWcn6g8AkzBtzCzTdmlYdv3GEkXzyS3rXjlzFjw/WylpQ6eHTApcZIFgv8BNugra
gb1jxT+pfAhsusdFrSYafa0o4u9v7/71rnoaagkHFr8d4trVMR53kg3XTMlPyHuJcZV6EtgbTCc3
f9D01LmZ+hj/Q/aaY52Z8fV3ZaWDp4cvQa0OPZC1gRxlboyuvDGN/Kx35GXilsZ+wlPA8BPHVi6Q
PynP6cy/+K4gfBFbogSC7yTn7Goq+xArqsKL8axVHDruStRZQR3lEYzIKtq//WGfn+fMIcI5y0FO
2YMGIJvq+bJROMMcpWvayE8tO7yoyoIWf14N/lRrybthdsx3CLZlfuzMxcXbQ7/4sqBtlwodi3ZR
31gP3c49JUNUKbE5N93puiJ/DHAWq6k5ITGlNzQF3x7wxXdd4PoexC7YVCBz1o1wkSgSkEsZ8q4y
TL+guFjbPugxeVXMwhN/ujtQl6J6ClGK8h9/rg7ITEspos/ZENNABnYI6igrfJHmnucPXFxnRnsx
j2RD9HrwveJ8QuRyNZo6m9Ec6bkd+2pkqgOjIVjqt1YcmvRDcitbwL2wFDxrqk7GZLqf3v62q4yB
hcSX/aUcRfWQHu9qhw5UcnOjN8LYpyuiq+gZG+m0qYfCzY/V6OEs1lZRim242rrfYxefAT/rPPVT
14nuz1zHeJbFaXixF6DluHgxr54lJoCeHW9wYl86RrKXet5ddlXdM+VOiSnSfE6k4cXXp9tIdQvr
OIhcHBKrXaT3MhopVEJeKIdO3NFZlTskvBTfzPPwEGeVvI1sY9hYBCZndtGLk5FNBAKcLcxrUy9d
7unfAlycVZzWLXqGHo20+DwV9R32z8b7qlTpJjv6dMhQvD9zaqwUj+k8EYcRAKJkSrkUHN/qGuzD
hJuoMtTYNwnrxb3aDGLctGMxlQF/Nx8MGyWFizEf9c92VyS3RqHL8tHOtf5KIAk5+FaVTe950BS4
Wlqan4DvWSfNEeNNK2M47ElkDcpeQL0cv3AYDledCgM56DpYZDeOHmXyV6bwX9/G/45+VDe/LnHx
r//h798ocbZJFHerv/7rlHxrK1H97P5n+Wf/+589/0f/etf/aDvZ/vjr9FiLv3ay/P7YJVW5/jfP
fgUj/ftJNo/d47O/bMsu6aZb+QMJvR9C5t3TcDzz8l/+//7wrx9Pv+Vhqn/88+9vlSy75bdFPNbf
//7R4fs//2aa/uv33/7vH10/Fvyr//Mzih9LrBse1//mx6Po/vm3Y/4DwUNiW3oDaHpTVP37r+HH
8hNb/QeNZsiyCyELbNMSfJRV28WM6P6Dm5MC8BP8f0F7iEouP9C9f7BFudExUgEuSe377//3ZM/m
6j9z91cpi5sqKTvxz78J/p4HpPaCb6JWTKeFfQ99fI1wkHWkomavQOQuh/QKp5ofUxwZG5SZrzCH
s4PcGo5Nl8ZHghbqhH38OTPTRbnVClR90rcavmKnyh5xExDY3ewwfZbSlxHsvaAKlxNbuq13Iy30
HLeAcpzEH7poyG+y1BL9tolNq1H5LQ1F9dZPR0x3v1mC1tp3y0IJYx4lBdja06voY512xae+c/pT
ZzpfHanJ27wsVNUHRZCXvhsXQxGgiLWNpO0dGtvb9GYXZhtVidxbXMUVW/OrUS3r00DzNxT+ULXA
hTpwtFeem7jzRWIWgSTP2aBPKY+1Sw9FgMQ8gtCXgdUMY9ApyY0zj+rGCkXvq0lzXXCC+0pjXMah
/DK1doUOpamjTjgm7REh2CthlUnuz5HmbPKxItHUW3tvl3Pma2DYSHMvtVim+zxTG7Hrm660fE8N
ZRUoXgkBsA+t6oOYBbJe+kYIjVp8tFht9iZSX+psFFeaDdSpQQtm2xYekNQot98VEHN8tdB+SmU6
pYUY7qOmuKYEJqLruhgQhaVq1n5oW9O3kOg8CX6l9Kk9ZNqBu51xJzXG7CrTEw6rPC5+iKk3rQBA
XD3sWh1bE3+Mu1jfLK1ZGcTC+qC0rSuCIYpmwLLqMAcjUqLYpw/urpK46XyYJi2+l57RXdLR+NAk
A6KHtjSLnVar6U6qZn1p8dlu1LQ+yGbeAGS7qUrZbSet0Tc5DbgNKcNO68UjtFQEwDSh7i2uJSpG
mdjFOYLjgHK61M81z0f4QXsHEUJa20yvBtuvWTL9ceis+CZyo5h0i0rogF54Pr3HOVUDcpzU18Jy
LsIuBR8wzPHOiSKTLtac1+E2bjETwliU7FmizOSnqTucwjA/tF3WCT82q6G+zYt4jo9Qz5HYo9g/
tDsrH5x2Y8FXaANTUX3UrElr0tzyG+BxVqALJ9kLJTrIcQhpLvVRkMSiD/pW9jaKUOOWbZ2i4K7O
9yCDi9ZXxgFCRy4ftHB2AP71UQbZW6/IX+0EFI0LbxbJj3ekmL4MS+6W2r4c5khuuhqJitIcG79N
pi/01H+W3PS1Vh2jurua55RervfVzoxxl9VO54etd+VoSfjBHCCU0xCpd2odDdxDJV4w7KMEW4AU
B99uX/WjUvxAdBCxfoHNO/zdtB6RKsuOtlWWuzgry3sT5bLEx3tdohCExbQfc/Rkx6pvxhugjinK
zGnvTr6Rlv0cJFEl/ZHAbDPOqTgqulrcQft27qNevbL1Wi/9sFamo2x7QG9DelkZpWj8qvHyyo9p
Iox+Yvewa4cKSesJAFG+o4Il9i6uAVB/HDXO9yNmc49qo+C4SXNKFMEsRmyDzGS0jlKX2a0KYRIY
tmjrU1RVie4LdSpvdNnIyq/HOlb2HcWmr32kRdnOaYex8HOnciyy3CkwI9PdpUoR/ZzTxV25nboN
7hpU0obMvlWmKDb8Rsl/eoOZfso9pCD2fRL3voylVvpKmw6O74bZuFXKOLkLx/7RGzPv2FBJ2Ygc
Hdwmi7NAiQzjAbjAcHSUXuxVoRv7IonaTaq5A/TGJimzrTJh7zbnladeNF79ZcE4HD28ri6RCYgm
n95eN/jmmKf7rg6t0TfbxlgssXKPo69rR19HlYIPjoBDPgyPHSChwBCQqfiwLLOlVlT1rT8h/dRf
KnUrocdlWln6gx21M2I62nyspFNcp45Zf0odMcBL9MQ+k3G7GaKkvYCg+2C4Qsab0XogTV76EiIi
+g7H9j3E9Hd5DU9Y6d0L3Pnc0o/h1BJifuJ8bY8CKtAVKM/AVPtMXERTfXIKuhGNn1MPWcy51BE9
nLaLQndTNIgEtyMCYb6w9E1nW/Iqnp32UlGGd5YXN63vpjmeIpOpJ0lQ0Hi3L+oksW8zBUEDQyTl
Z4gz8ftZQnjxG13/bHjNLSI8uV9iA+YXbf2eVY4yYu/cAhsgD9bMW5j8k+rPcXMKPetHOmXfdYeO
ROCQUG7wlVGvsRG0bcSTy5GDoqjmGk5TK61gaIwSFrN5xxXlHpMydzZtZI6nRq2Lh7LQQa6bbrE1
FLW5qjXAy+AicbSbw5ZwPpX6/Ig5waZH77sSmtygSZz6XVty5SaFOA6Vh15o0kxbyNQFZll9v6nb
1mgCBQ+G3q+xu8FAYza3hZe2fiiGq0o3cAmu79Adm7vdIHBItNltYfixKcnRwbojSOmXtrcLlXKf
I3EXNLqCUkSSZKgCJZr8Mmt9+dAh2XVIOr18h3NFpQQpUOrJh5TX4o4F9m8O7LZ8CJ0kZSLjmVPT
Qz62ulW0efQRqs2MIIwakR7RrUofpw7Ra3iERtzusTSd7vU00Qo/SaEX+Louv/UOG3dn0tEtAxeW
zodZusnRKG3Q5LTiPta9ZjTHrkuu6StxscwiHHxH5PDUPfVqTCLEjYb4anQdxfOtGOZemlql4ttg
rz5nVHU0hEhBYuyEFxY39iQNcxvman7qssLuLlVNjKMvxvrKgzny2YmyVr8ahX6ttVl6I/Jqny6u
lmlefitTdZP0vZEHYZw1WaCXTfcwJ5k6+hSXrigiFWiqECJmW7qEs28XabTHniGlUo8AiSHH0Qrc
qECDVc+Ba3NVUswak6smNu6SUAdEzzKJmy2Krd5NrDI5uwRlNc8P8yH/GmldJn36yKnuQ/VtuwCn
k7AO3BooxCbxCt4j080228AfMup9N9pSAnRRzS7A/ayMHqJucn7kZX8bpmoH0d+AW34wayKrDTPY
6f6MWGn1waydOsK9W1Ttzitc51FPBvVUy9EpfJOgNLyOSSJbiJppIv0acOaI8eZikjboXgi1v02U
mWYtQhG7sbVFs+9Rgv2Zag7aXUqrfEgwnN1MLKULRaj6DswaxTalK3tjJ6zKftfrbFokYhCxS6Or
qarco0gBNCVV/7GN43ZXazoyVhymsQw0rwFLnpSmP7LSNhm6V1h/4pKjmHYqmaqq/jjiThoFk62O
2oaG1o3QwqsS3cxdXVnhZVjo/U4JXSXelK7Mxv1cS0XdRHGhApov4i7AoGBCGG20otxv2nk+YASU
HIc01hWMBpuLTurDzlLZ8lqS/8gT0/YxPdKvqZY7p3DqByD4U4SljgJ5Ee5b2X+ljtRujTkXJ7Vo
UEKwxSZ16vQ2HgtLsBGAAAAJvrQy1HKYZYJ2ozBPk2HFe08q9+2oJtGmdxJxTGCubtO0fa9HNnbk
cxZ/m+PpQs2KEndmIT44QznGfp+6xlcIfsOFdCvtJxNbX0R5au8xwL4l5Rg9PymT0iUGDz9CYhq3
YNu8L02Dbu8uHkUCG2dwh/ec3K48dnGIspjVDtuqGNz3Mfd07vcquJ9NmkXD117BBssI8+LLMA89
sH+j24d9buHVVBvKwauM/DE2sizo1KmNfV1o9be5KjVcFMB5WAZRzLZMm2OmSLNCra1FGW4erSm/
kobDSQmA05433pDmn+axh1RoIG147OcUWbVykLN3cJUaN5pQ0dBvnWXS0SmT2YNmz70HDR8Qxd5F
B7MMhgGZQh8XUjs6ufpsWafYMiU0hqxMjIs2pdvWe8Y4BFPZmOW12UbNGKQTx5Uf21XlhzAOuw3/
XW/cAxLi0HC0ovxBbcbSCL29wdB9WifN7Btep097+Jh10BUNiuQwWHqQckO60d3R/pr2RX+TA7sx
d/FAwDdsI7ZYOWGzm7TzvddjyvqlzR3Ca7NpDxwEQ1H6XlPLxxlvRO1CovyTXYk5qXxZpEqgSgUT
ptbKmtsc95DvmRPriY+F06KeF5rWQ2daCXGldKx6Wzc59+40TqeiMU3xwDWyeIqrURtulSq/Z1qd
6piVvT5vx2LOx9anM0gDPWw78b2J8d7cDUP9zhvqvWPEBdTcSXyyLa3KA0XE7kdL7znY0xaVSq4J
0b6rnSq7DFGo/VpgYOb4PfZHn3szL7ttjAuhtcsQBul2hSCeKtr2hmY+m9iIvcckJzsKiIdvodGB
7ZvsrtuKiBNl00sLc0mjzEaENaxQJ+z0lN7aFjgUxcBU60TZqdxdsa+pTP1eHTKkOrlUsafqspTW
NUpmdgCzwXZ2zZCmAw4Rnh1EypCZu46k0f4y9qIxtxk+plgK1Z35AdSd3QPSnkS2CLQXk48EonVb
UC9rdjHCuPIqiSH32X0X2X7cQnFHo7Cg8Yite76rvFR7TwDTtoEw+yVKirKLsu/L67CIqq/j5LiN
rymJ+tHGeJM0q49L70o1s+om82or3yc0SAjijAoMkGr0uxDYenqySNS8Qwr6kXtf1Lb6yfPyGMSU
ViunPInsC3DW4XWrKkkE/y2p3pdRPCW7Ker62zzUuq8tdcmgno3wpyibfpdpk+07XqyWrJaRYJZG
kfEuVwfoTaPWVBF/OnXs23GUXquj0Qx31mDmQaRZs+HXs6X2mxAIj7vtkrBMTxIFyoaQ1CGGbGIB
AT+ULskRHejJRH8sdKOtFXZmuJPYBHzEKLS98+ZQ2vinDMmF0XMGfKq8UA2P8AYHQVgPrHMTQ4Zt
g9TST44CVADnzGMeqdleqwlqfLsZ9ZveqyFyTuEkxT62CAp8uoDZeCo9iuqYrHTqRhNl8jGdu7E4
en2iZAeBXzMxbzzNmyyfo+gK6RlyoKEdDSrUA6LJ02Zuk/jehfg+bcaG7u87w0ymym+0wR4OSq86
uE3oVd2d4pkc7UZEqZduFC/VWxhLRvotKtFp3GWxGu4Ic7nJxFB3nz0zzBS/k4p9OaauDmQlIqpp
EXq9neJccEnRwuIinO7sRblIopW3CU2DdmWamNdo0NkHCjHips2zRVmmrPxcsctPDlZ9V0Qg7sEj
XblHnib+kkdIsdGNcjXfIEfnKl3sN1lwffN/qTuv5citbE2/yrwAFPDmFiYdTSZtkrxBkEUWsOG9
e/rzZUndIlnVxaOJmIjpC4VMiYTbbq3fRS7pdyQv2eo0+inOkudDpciccvIyMNWi3WEKveyFzncg
5OGyi0GyHYmIqpDlwJ+KcI4vLS3Ru42qAMXcZFWmf49RRYK11wPm/04ipWSy1FZMn2oYIHQwzBu/
MCOzONidWDAVyEoTmazbWVPhvEgasGTKulqnT8OYV+dNzbzbW5Vk5JtRSNDWXLnoN3poB/AoQ58m
1g2RdTc49x0Tx3iV+lA+jpnFnFTq26ms6N9IzaEw+FVydjXK0Sa3wXXsMJn3Pce9m4qTNmiWcRFW
+cawbYlIn+i+S9n2kMbWQ/7CmZWAhvrKaavrRlXeciU5V3vZ8tIkD8p2elZjSUAd6bZRuFyDJzhu
12bP9SkUTbaMo4SIzR2M8tDYJQTv/NFo9BshS/uRyNrzMgpjOmrw7sy43OdTe6Kino0Og6xRlmej
LB/RpMm+bQljlVcV+QKT0rlxbnyrzVR9zcgrZ6FzQDea6HlS06As0nPJqejQOLRRMmvyjD4Sbue0
NT0j9TRgOiJFqKhdpUXzhARok1fiVsaWlTYMh05G+9tIz95VBvU6Tsr7pqUgMtrFnc2qpzgnODsS
aUvsdkWZs5ETuTQEoykbjTunqJY6KKq55xYss9Gju3TRoEQszTn782U4N+xx2ty5zjLtjdrBKMu8
pqdzUSrFdixM8oJpe2QG65ZCSQEs5IdLuqlqud2O0gDBXE1WljydSW1xqXGED9PEdBcTFBlqMiax
8floSvlFUSUyB4NyL5N74XXmKUFFW1ZpI/pVWgtnqyYTdzJVe85bLaHTgxsbxRjkvW0GctfdObN1
aBSnhMYXnSNguZVZn9zJIg7nru6M74Ba2jkLm70bB6pcejb1mZTWy6ViTpcctVS3tKyN3Si00TrZ
S8zwLSp0Azfw5Rn0+lHB9SIYs3RbCkmct2V0GKYSha96OXSzfq1lgBGyAVGmQqGFjKesti0OKxsy
CQbXrGhQWb2tuZQ91ZlK7N8W6sODE0urquIG2f1dzq07gp5GL1zwtVdqaz1l2WWjGNPWjJPrEj2L
Tw0ZMvhqcV5KRqsF2umb4zOLNmx4IXZUd1ViS8hE5m2W2VL5uMWHrppN3RYq3l6Rkpslz+giDdW8
d9Jhfml1e4uj8z3SridR9rsc/eFaS+c9zYTaxQ75WuHwLi+V2MwDFOicsAWtUoxNApR0His6uUi5
gZlLu/SMs2HZG5NabUarWosyH1y2IYYTq7eXqXl7w2Uq/AGZHqd6emM1ynOdcfiFbT66aVVZbiHl
8sZsFcIRG/WiUMd+b9NQc/sqvW3M/NpIwsfexgbEYQfntEFfQA7fMrowqSNfmDkH01CIjvcq2IZ6
56q1m2JXxnrBaSQjAC2jjm6D8ZTcjXTFeIhmeVrRANl3sf2khfVZqRhP5CtgyozI9XQu6r3MiUYX
zP6xlfLGi8RyaVvI1melPY/MtHty4iFFui62dabv5K62XXLLOmdPIOJIGZmYahiIWo+lTUtAq7Gh
zU+ftDBgk33TCrXOXhtHGddLnDrnAj7WTVuWsltXsXrVxLZ2a2Ilfj4UkYortXwkwiMNYiODn4qL
jx/NUhJ7YzuPmxHzhiNBsLJbDLMVWKKxVj281es2jJedVoU503OSVmDbhjuUcvjS5/Qz2jbhIAkD
IU4qdpphqm+SUMlXDa4QMO7iM2sc021U1MrKSpLC7Sp6b4nYlWl5a+fLFRrK24hjvlv3tXU2EJlL
pBoKcA6kqo5lYGdeFCfbQJlp5cdCDK5BhAHkvXhki7NulbSrPdpMhVsIVTmrOaRs7JzQUzk+Y+Ka
bkpjzoWVdGzkJdmmrcg3eRctVC7J4g+VlQeKwFs17y4sjeZEnop9n8h3c21u5LaqfJ3u2Rlq9fpN
AgncRP20ADDno283+rkoWiyp42lbOP12tKZdm+fhTVT183mEUXXjW6m2jUwKyFBL2wesNukYLskl
TtCbJM7TCy0bu6BRh/RcEKT+iHHaN91eDBf/cqwN7O5uwXL7FiRI9uO6Slej3eymZML2JW5vGysv
vLhRd8RYupUg/sTW8uKoCmtyp758iaTopWoLfyT2fZUbU+c72fg9ZZKUKQibK2VlvhI6K+1C0Ug1
qdHeoCLlt6bqwFTq22iVRXrjjiNRsBTFrwmRURbKiaxR1gbryFbo2SsFDhu8RJJvnW86O36Y7NAz
lPkuymsK6Ki/M/XKfIQfoK0Ye9y83UaF5wzpxclyYMH36HU0lnU8WU+hKI49LxTTIu65rtX1NFdb
PTW3UxpeDOHypspD7OU1uL4/Co3UUHXqoy14WO61vQOSRM9cx4IuLVf1RBSqURZl5AOuhbueZepe
k/uHpDO6wK7teytMHqlOvmtLv09PORi12l1yLpy9QTNo6PSaB/U/9IuYhg2/88Y2Owoe0uMvmmZ5
1nUWoD6prUNtpSuyny4Gze7oJii6+pwlRJ7CDtSmcBXZHfkQZY3Ghj6mKNy8t1pfbyhvxWR2LCxp
6ZzabdZ+jDu+pk21gP+bcQ7R0w6mTlrTgLGCKHbKh8wuzQuHr/xqyGH7rEjGg7y0Y+tgpjDbzOos
afdEOksSeKMRCh9oz7nkxFVoG5xBQgxsdZDyoBp5BV6Yhs39hK7yKk6SFTmo426IispwF9ta7vB6
nhN3JPa8oyiWTNF7U1bh/y5p2VDuB5oKEe/YWPLQdvWy7JLrYaknI+iVpk9WVFJjfJ1LqpF5Rgda
MxuDvWtYOr6ndPAv5H5M3lSzi3oX8ZeY7ow0G2RWBKvY2LXW7tJmGUkBUsbJSC94OivexzjJGDts
j+RVTmsrcuO009Y0zWCdZikpshH5taGwn+Y8v0hxx8zxb2IjzchyrNTZQ26fQUwpV2qR2qsR5zTN
RQ9XXUq2cZGHhfRNMNYOCoZqBKq1fqPOw8oZQzrNhANj3r0DIQ5XSiS9stxcFosWZFZn+K0dobSO
68kfytgrwjDRaSA4aZAMnfpqqGPsM3V0fyrr8gEHGTaBftzXYYJKu4zwM1yQ0VZaXnH+ZoRhjQt7
OzJATBpDor30PTblRUrO0bIrqkmxqZUjZwotWqVJmFmpWw0LRBu3aLV0YHKrsmdY6bLq6YpGq0of
wodqSdMX0tL0wQV2nhQ3Lkoz6M3Ms/XwT97a/ws6Q/VW3HTN21sHn+G/gMSAQ8jvaAy75/xZfHt+
T3v48RN/khgky/wD1QYUJayTSOCgg/8vFoNk2X9wRiKsHI4xMQSwGf5NY1DsP5CSYuSEctdE2HXS
nP5FZFCsP07hulCdIdJBo7Odf0Rk+KER+5thih0jugsFTQuUbihdP0n0VCDY3sEPZbUocs0JdFTF
s802Acqvc1ChF1NUUBRwhbrGeoDWNhV3jWlHKg0zfae5xktLHibNI0m+wptPUnTA03gJLwpkuNBo
DC33mZMJ/ShWS4/hJ20skfXgW/0w3xWEvYWgYzVuFHM7pMeqs07UecXaxWGcX89ZolVe3Vkm6EZk
Z4lH6M2ku/mi07PIQtLbXLW2BAI7XBPCE5FHu88bnFD8Ag32eUZziflXOfRWQpMbVLVwT/+B00yR
gsyvJbN3knVttMqhHeWcygXDqnvTZr/08DxcarfG3pnVuoZ05op2ttDcS/ZlGSkpk19VprdIoeBw
RZ1Pd2jS5M2kpBlJm4uSbvnXvGftmZVjlNbqiwWHpjtxCMRzr5o4KBFNHCmeATkbO8VenZJAWXr5
vrDwGEaWSVK5Ny5gy5ao6zN9HA386a1Cqjy5ymqdVswUjyurNMMXCXlx4orSTB9Ofo7jtkhmJXQX
NljNazU7eaislpb/HEMFdRcVtJOWR0i4hdUpZQTsqkhPUE8p6UMRGvoqWgY7aLTGei4lFdgwl0T3
oOZa/C0MT+hdaVbhXh1LRbghaQaaH5O99qTUMFyp3FSbwYMwhfPomCYPEuZ9Xmsi4PUFadgwH8qO
5FwxSOKp0SUYDRItdd0TIDNvQ91PAuRDnkp3ECg3WoLrHgZS4LLAjCQV1GDWqNpCdSxWOrUSMekS
i7Y3hHETr8J+ADNstSlfQ7UYd/pMLBT01hzs/E8a1wcW13sm0EeS52n6nDhI0JSYqifW7omq944P
lxD/LPN7xYq48iIQfEWXmU34pGN8ZcPwkXHEpZif6GkUsgIg9P+kqsl6kUWNYiWryqgPEu11P7MA
qcmslYI2dma/q8VwXvGPBwWjwj/NAf/RAr//3dL9gcH238tZ4wP/hrO2vDUvzyL5SFnjR/5c7Q0Z
yhoCspPrDFoVlv1/Lfa6/gfSYAPhDPRcRG4aSui/KGu68gcSOywuZMwryRg7uaj/tdbDZsOagm99
8g4iCAyx6T8grbHTvNMSnMJAWOgp2FQy0hX1JwnFEuMTPvexHFhLKTZSHUqPwDb5FxGln4QzPy6D
+dDJDF+zVXixn7iahTMoygKxI0hxU93OcBYCs2D2oQ4aj7Omv47qiLdXo3IkbYv5YCZRRbS5kj6b
U9ZdgPwgKuoKQd/bSDliZSiZ8Fv5SlBymph/73s/bhPaMvehQSdFynAiur6buALniFZNCzUwNL1d
T2VctOwpTnTWdyzocRZeCBs0v4No+AV3+lPkx1+XBkBCUHjST3/m+BeJMorZTtWAMj67HrO2O3aI
dgOhQf1YeosqquzC5zyMaPfFckdodNwe9Z4OWm42gZIN8/bdKP6L3/h+FfvF0CAFQ2eocVOYZZ2W
nncvI4lRvMqonYK5UbENnCQ5XZGMmX/755dxDFD20/g7jfmPl6lbpcv1tpuCMs4bIA8AV8OA6fV/
cRXmC0cjVkz1MzuaXQkI0K6nQGSL42VxJa1sGhi/v8hHHvSPb2iS1oACmSGEOIf5/P6NhXU62k4q
ZqIVQu2Cg99MhmpRXquoj0mVD4n4xkou+P1FP+4AXJQVBMqphsMBh7+fiOaq1p4UNqFKf3F8qtJS
HBZbhabiFNGTWhYkl8xpvmpzDkzOUBr3v7/6T4PkdHVWELxNqYKJIf74yMtCWdLWjhqY2M0bTmkd
zHDor39/kT911B8mJhKrk1KD3MOTwkD+tH5EFdUfzr1JUJfS7I9GPF4kZoR94aJlHF7otDyGzkwX
De7ORTNq0XpRc501Zsn8rG/fHHXqnip5BrWuZfhALob541PU04rMQmM8i9Mx20FeSRCspQOBZDyR
RU8EhqI9k7KooGlzw6U3H8N6GCHWpTLEt7w1KN6TQQSDYdKBh8IxAHBFcn/XN7MImk5Tz9rGyK5O
gJqXxI35mKblsk4Sx0IemSXfrVqXboH85tXQj4M/85lnL2VRDpLaHLBGs4qLrElMT8OJd2UQnklT
NHuDkVC9YcxL92iiqQE/YA5GOSwD1CzhZT6VLdjKlFhn8pg5O62G9O52g7a8Lpit7fAPrjhIj8ld
y/ynny2RZYC8xxRuxJvKXbuqlMfeTEao4cVxsBDHljSm+H/QkZwnueAUbHYwk5E2Qr+YwQuqSKXH
0baVb4Nor5xsHo4UMvOJu+T40pLplzJNH4DHdlieI2VGmNC07SmdAy9jr9LFgv9NX15jgjk8tFqG
vrIWlYuyyjB8YU4b2+wjNy8zgK25qrd072gBd0VCc1pK101pYK2DNWfimWJ6iMtmCEyt0ddGNUWb
ikXcZZdWto1UYnedmDiWj/aw7fUezJsbRdIpP6GSWA6olMjE0hy/NKXuQMKlQ8O/M4NOLodNqaey
r8LZDIfwZu6l66jv5m0ty6AN1kwLs1wtoi3Oe7JH9YHOaijnAG1hpW8aaVBBnJD6dJMuvBgvGYBo
Y9PNKXGwCaxxqS7bJ6vvNpoZKl7VM4KqEEcU6HQofLx+FMeMjmKbyme9UOm+Ag9FunEAoLlOTsXU
EokKgkbkHEwEGdtS0tVtUWZncZleKkViBAhWhg12TU9kN5RJ+a3TsvNW6u+LiJZVNHe7UC4ejEob
tnbEG8tMsn+U3Bh8FTaEC2119gwUIAICHn5qUWP0gWhO9jRTC7MWxMlYKrfspoTUIvWm5Gy8gXYp
b5zeifxURxFrxhKFQXdlz0bo6pjIkzCt7WU7uRTLqPqNrOd4nheJW6Uwf1y1SdpLPYQ01CrOtrWF
5veFuly30qRu43oID2GTvpCjgzfr3A8XahwPQZFG027Re8k9cQj9oaA8yvP5Atwic2F70BWp2mHT
ltrZXI+bWp8eW1kuCeopHnDpjyC2G/tkKa4ksOk7B6rHQSU393GAR72ldbSH2+AcityYPTHWBXlj
DXlhzfBq4No5axScqlEdzGhaF6l4DXtqWQJvG58OYusPktF4kBHuSlU/L40pOwtTXpqjPA2iGvAV
mp9pYc2+VNj0RauN0ioDSAiyGxtWodrddBCW6bNhdzuQpuxLup5/wzlsTS/8LKorGSijfFBgOx4l
iCOSDRJPB27xM2psfbSWy3aSvkmxFnpZ4WD/qCXavJ859OFzNGseoypxZ5mh1XWhtJrM9iWcAVJz
M16PTvwEWWxfls3RFjAvTfz9iNtpmaCnRXA2tqoBWYKwtYSAFDh/teWsUyWEL25KgT7NV8qSbZV6
MVaUj5k3zD+mU3aY5NL21EQzWA/gxcUOC3hrrdum24118pIkEJOtXtsZUb9Q58/PQy2RPKNDP6j4
xGXVQy+LGjdt58fesS57+otBPTrClxsjDHSt0F/MXG65DzIghBzfFW3ygH/dVzIsNnq2vI971SnJ
nOPuKdsCGf6nvSojrQDQ0aoCR5KWGX+BsSpWKmwdJoUROlBWtCkjxTY2mvoSaQe0u7HBqGbrmAPx
CRXUGWCJUq3D1dR18bUNtYv8vMZcZi/Ly/JlpMn9HBL7Zqzg7BfBOHTjbY/X4fdIpwHtKZIkoSvP
auT3ddvPT7Nw4hdJLHLktel8QkuKKMxXUW+cIny7/BlnWKkPpsI0vhUkhB9EldFUHXNJmXw6KPl3
K5PS554WPkLJ0u64cLJUtS/L1Lpsv7QQVoOY8heGn7rvJLk5yEYEJK/iAGOsCEoSh7LsS1IpohoO
TCj3CRJdLK52oh1Gw5uXGLzbtrE69kH200vouPY1BJ2FPKNWHarthKr3OZZG+q8EsSzPY59NERuQ
IZarWNbCPpBr4C2/xM3D9h19rC0g4RGqZcSxrHXb/OQtjMF7+S3MrRpT30FSJX9sChY2Pezyva0n
WBADiBh3yJUzlAH0wQ50RTV2F2NoeZmSPdlulKnOuZTGLXpKdYJLhbM33PE2lMknqrvRJlbekYdr
zSyt3IdNrWO0qlo0M6jBgLlzOQZJw6YpvxBqQp69ZDYQMDtVm7qdJlujQ39lNCcvlwXt+KoqNNpi
RZIeyWNRMb7uByf18Yg+mfmouMC4YZQDlONMkM9njoXv6KoxunBDgiU8NrzHLYCkXp9MeAy1M+PE
2WeUXrWZvMrRrDqYxUSsWaYVRq+GVQwx7OSohiY9zKXjg/GIN+SbrPdYyIK1VHT/XTvLCk4LMdki
J8xHRi4jj1XOPo6Uxu0SqLIb/hqeaMmr5pnIMdQNaG6p6qW5SHl6bhmNHWL3pRetssvsoSiEV8hT
E2JSmpSpP7TTPPhSpIptMqjDcu/Yg3RipdThUWrpeUMPRdJL30vou8Ss9cafMkWbQDUxwvPA5HUt
6PKpv2sKmTW6tMLpZhwwBPJjtofKrY1RhWLHYLiqcf7IMKSOctwH07jrvMpI4UIvc6sEVbOoEW8x
kieaT2bDCo+hggJwbUcVQyxtbsySHlisKNKVCZH6gV8Z9V4aJ+m3nurtuZ4zqCNzbRwY9zAv6G4Z
/WZWran05SgZ9rNWF6rbLzB9PKVvyJCqTN16jGp6vZA/nSZ1h9GC9cRKKqAXdGhL+BhQoEU/Tnyu
tB2/tTTJhC+FPWTgVovHOMgNpVEYtINxLSKrMaEOITFxxYDgesWabplQ16PkKEG9Aq0TTS8oMpfh
3Eb+8Sy1Qxv6k6myp+kIiWYmUivdE3PGi5grZRqCTKkHOn7QbEESoxInX8Xo0r2l0Lad6MhBqeas
fV6kVqWxwY1h6dVjFy9ubjtt50r4kl3QlJ3B88dOh7EYtfbTqBVkijFh2hquUDrsyygdGxfDrNRY
t10Ok0gPaXtBrNech0W2kuwMaihBDlCKacb2ixkD89glXOu0l6ctJxX72QDuusNPXEXxpGR4YYmR
lOIVa4Vxn88JPNmhzKt0DRq+sIr1Xe6qHQouoJTZes0IRwwmqSECfVpK6XKc5fC4OJlq7hxGhwjQ
BOkjuz4amN2kJ2hxlinqqR7ExGo0Mw7HTaE0DkFwSwPeixHWvJ9GtQU1n9PwqrY6LNo6ecBqcSiY
M0DwqN29uckaGZqdtCz4mwgCi6ZcV92qoo70OwUvQLd1hH6jGUMUBzP49QFpiG5fDloh9+sUPf0l
KI9uezhFCdnF5RqJn1xwIIUkdhKyVLQ6bh1D6LfZqEnCwwzIFn5sTwgLDKse92Y9Ny8OkhKYIZFZ
Z648d8sVZUfyEEYxMEA5GNpe10Oia5VFiV5Mhsg2hyQHom8jLfEcbC0RaTltQ7xzonEY0IZOk1xF
bZp7xD1WxGQ8xQdNFF8NAP4oJwi74vElLisph3Qp6YZvVWrrO2YRwQOUJue6KBdN8yqzVtmTkCWf
j1lVX9mOFH+raB3fDDOVjBfaRfscohTb5qmtQ0aV8X32psIYOq/hyR6lKV5Uz+qSuoY3mFV3syq6
OBiULBMoqbkNXIpHC14qnvDGWmm78JtaT/qbrJpYFGiaNBw6u5TeHEPqM0pAWtU+3PdxbQMGTH5R
acaTDBe0C2pIe8ec5R8rA2CVMkDih4imsMOlPM+Vxnxa+qi67sdONG5mlMCD5mzTzzfRjWCbbDkL
8olZYX+yCkG3flQ4SmZzyDo2aiQ+rGFcpHcZVcQIUWKqoq1Ft2yP8je5auS4ZjOAow9/tZCB66u0
V+CWKz2ni4jzzLJN9SF71qJ2WkWjLJgBkc3uBG6ABMcS8R2QecRZyyQjPmANKTPmiKbkWxzaEdel
GClVXrrYYNlLRT/JpdWyBPUcj7eqkEBGcWMur0fWMQbWqbjBbOMWVvt43Zm9NvmJneeHsXNGDh3s
rpZLOBhSwNGkjvKFyLKXeCCg1CsxNOn9pm3a+xR93l5LEl3zGgvPSmg28SBc4YwnM3NS3K7UJrVa
N51O9CYHjh1FTRRiNZFO8fxSDWRX8WxLeuyGjuJmsjq2dUkadJCBYcjqdQGZLr418wx+c5/Ej1Ku
ABhFiTSc5VafGWejbNeXKd2L62Yq8ItQ1RA1CF5EfexlvZ6Fq3yApO11U1bWHlJZ+4btApZraket
5kkWXbGVMMcOHYXUt64lW2HI3KiS52kaoeYXSObsI5WSaP3Qnpblrg01tdgaoo121qiEj4NaJimR
KnY0eTEb5BzQvoTwmBjQZvo+6cyjbfe6PfJ1CvLi7QSYrl0gUSMVsZp21SlqSIaJzk6dw0e5IiYk
tQOLU0TvAkN3pa/W3cCQ5iS31ganlgJRzvUjzH3hrGZ8eJyLamwXCcYhTlGAQuqJXhpa6kWLD6Lh
o2Il6iXH6z5bafyHNbmZukbGOGQh+PchhYIY4zcSWtkIxxx7BbeMY1gwJoc6lCBSA63fafXsDflO
AnUnRUTgkj6IVCkCJ9+D97S9C++/+QvE/o9gzo8Atc/neZBQrAURiqtouz+2uEBxJ7T+ESx13Shu
VT1y0EAZAuNcC3Xzqqx15bYycuU8QUSMOrRrgj6v+hqR0cB0yZzW3tZYx22bCl0DSFCRMo3hD2lB
KiTtNRH25P9omP0jXOZ/6SPwO/TmdL1/GxD8/+EeYJ58NrEAoCfNNoZq3+Zz/Gds5rJsvtMR+j9b
aLjF63s8/pe/6E/EBrrgHzho6ad+Jl4+2Gr8C7H58SfYKBPc8QPjO/3JX4gNYCc/pHMiA+3BjQhv
gn9DNhJGAwpu4mCCWJRYCiFJ/wCy+VhfntL2fvwmmAC0fnXMRT6Ox8yObB273vjY72CMAsM/fOUF
/MlI5edLfOrJd4rWQUnmEr59Fz0PD9meYCaCIvxi+QL3+AiV/nSlz66AmYWQxLG5Ervh5pB57z72
LyCMXz8I/kJ8RlwZwHU+vquoQACocxY+jl4j3P5yOYYr+ba6FKvfX+hHDNrfi8Rfz/HuQqc++Tuw
hAOynVTqFLNOexpH78W1Vo3iOi/xakv3Zkf20q46Cw+9n7j9dvabSy3AL8X07VW6JQR6lTsrxfoC
GvhhX/S7uzq9/Xd3lSUTMotsjo+NvVk6L92syjcn6FddMPrN83Q/PEGaMJWv3vpHGO3nl/EJFIib
UNVri8vKO8Vvbqct8bhIjY/t3XCm7GiGHVDkJ9CUdjvr9vcf4pePjOv6CU2yUQx8xtGkWkpMPeni
o/INNofduOUTTNdHG+OFW7Z9fZ+uBPgefOF/BP78+dDvL/xpWjpqozYyVM3jOAecaKEgL/ffys0X
j6fyxT5/0fdX+TQzW22IgZOH+GieSiK3ekSSzbEnFacLIrfr0UJJMBe/mKbar68LaekUJ2eqJ+7R
+5E0iDKxC8WJj7Rn4fp2qyii7QvcVbkV4bauPmqyB2/pKjeSzJunrSYPtDoaalRLkTKvFxY4w9BD
48WU54Ia5dLpqMXTybpJpOaJbud9mttJkIcocYVC61SVvpezFW+oEKB4UzSvsBLw06I9LvPSwoip
Iv+Lt3uapT+/3b+f8tNyUSixNU+yGh/VtbTvDtHFdC085RJS8/38ojxqbvlFMMEn2Pdfo+bvK35a
N4okmgdkefFRu6FIUzhuu+jCA8CKvRR79gPuE79/xtM29Ntn/LQmhDMZqU2txMc6yJ/rTRjMtkfv
b5Wdy57VerITDIfFzfw8wEVvpm70W45etjekG9xLRtqCm3idbdsN2jUgr73k4y35xcL1qwUEC9OT
jQ8rN75SH0fbYg+InjvusTlfzuCt+snT79+C+atNFJtw9gTZkE1U5B+vMHdlrcG9FcfcnT1z3Qzu
RXpdXjevXeUuLlL94NuIsu3OflzOYn/ed0da4Jx6n7qzub/o7JW5nQ/qjcxyXnnzEUf5gP4uCjRr
C0H+ZjrUG9lyw7fEcx4x+HhtdD9VgivZrw/9a3ogKd4dz2a3cmEpRYdnZJVfLMI/EO3PY/n9E34a
y6gFFbmLpfhouH0Qbwe/2Esu7GbCXd3Fl4PxWtbddIfmbau79bxaPGALP1/RJ3cbL36S3ZC/1zdx
gLbd/8vp6j+fqj/C1n8O/Pe39+kTz/O8FLoSxsd5nZzPOzn2qOY2/XrYUG3AZLW79bRTdvJ5vNMO
znllfPF+jF/Ng/c38GkeFAOyGjzExBHW7Lm+ix8zf9mUXnM2HlLvFnK+P53ZfuodccPwHe80KOpd
7XW79iJeNWfTVfFyeP42XWWBWGVe4j303uBrj3bO24pxU7goj+p1S3noYpF09lXAyIk19NM0phox
OYeScfST111MOhsQWCyOnd/5xbZRfeTg32jM+9gTrKyANRmOzc0S9Hvx2nndXeR///0c+uXaBf0Z
xgP3oHMrH+eQGkfSbGMkcBT36r36Jl3rr3j/dbsiD9LFB08yNGq5L9avn2ydT8ff91f9dLhY2ig1
NCwij7TG98ZGcg/tebeOd+PZV1Poy0t9qvwazBQc9MEMkcuic/MLVoRwJbZFEF6ycJZfLHonCvHP
n/Td+/x0gqg1p0ytEumqvg53k5/64WXodf50PvksSJfTixTMj/KWZFIfPca2vUl9yxfHL77qLyfm
u7v4dMKw5hxkKeehmZTrcV1tljWNl3384lxGOyPQguoCYUJyEV7KrJ3r319dPa1KP61axonPCLPF
/smavMiKSYGAL459AGLpJ/vMF2eZH/uSJ7zq+/hI/LcfutVOPYv8pvMvSDuLvhhi8F5/dRcnT0HV
goBnGZ+cLGfQ6qrUeQcP2xeKfffh5uLlfiUua7fwGXGtN5yV7sv24sVyz1qX04mfe4HqBrt15cbu
Yat7ubdXPdnLd7n7YK6fELSv8vUta0i8uv4f6s5suW5kybK/Uj+AMszDY2M+E2cekXyBkaKIeZ7x
9b2OsqxL4lWJduutXzKVmZYHQCAQ4eHue20vd8Jj4vq5XfJ7uxtP5fkm++0c+/elfR3t2IUd/+BU
DrV+W7FPmCjYvf1yezL8Qx283Ob2NTl0W7N9w8ZqLBDt28Utjot/up7c2eudyHUK2wlW9+aHf/N8
991br03EJN7mp/bpmvK3DZfRPkyuvr8+qd7LA4wx+yPnSU/nF7e1H84tf/7euatzfQLkuyvtsLYf
Cpvr25Kv2E9+tBO88ucASL7uJC6/ChSGZfLH9YvBzd3WbmnfX632++ll4xHcg+B6d9d2Zx/xIrG1
nevf7s+1PdsnnucddI7/GL7HvsnN0Q5ih4+kfZz3p8g7v0S71K6dGzKerLT3OX+unWvG8jI7lsMb
7yO26UTmmeG82TvNvj3du5N72g32Q7DYL2vwcnDeF1fhX70sPJTobKya7OUWd94H1y+c1Ii5LMcv
nWDjCfPTYN/pvFVaEfmV0lFdvjuf3x9sD2szG5mp7X33NM8LTNtZ9orj3Hv7K8Rmwe7GX+zn8JFb
VZxgcna9fZPaKvP2+O3q/lA4V/bNER6Xcwz3liM4revtj3vv7mjae8t9au1DONr3nbfTvCMXcYi0
bCdien28mm7vEJFujE/wTE2YGXcTe8PetFneT6N9VdleqBFL1LyK0bm6l+3QS+z3zdcYUGX/PXGD
2Rf2yt6W/Vf76nF184fYfkFNFegMnHfH3xp7j0WWfZ/ZZ8s2XGR1DvQF+/jDcLx9E0QHby85lzv7
UTu+KzLZgIRcXx25EPfpNM7pOnW9D8/dBz8ugY539X4anf3oWfYjC5pozzde5QU/NicLW+807m9X
5zS5VGBcyR/cMLfDk8L9y/szX/fKtDpdP0yuj2WX17mP59O1Zj+FBl/E5JqBGHjh4Br2+XS45c5z
l4jMa5zKXu3D6F2fc9eu3Q/Fvn96ZyZfPiPD/ihdL3w8O97NHo9q+yp4ZvhK++McPs02o7u62dXr
EWqVffUcO8+rv3h7b7hdXQQ63uQJAaACOztQ3mJceBWIDezYDxls2qrs2OVXL783OlRPXeFyQ4/e
I3c3ePvIub99epvtw+L2DIhh8+X5vd3tHs4ib0wPUGM5t8ANH0W7CJurbl85+/6LU6T6x1X2l/Xt
U6OiTN99qrasbwbLy5NweNrct1PPrDnzpvhgd4lzUh2Zoa+dt4dg8Mrdd9IG7e6baR8vsSusSV9x
7v93USE+yxxxZQk/y087boNwVBOELiVzUO1EICpOFDQ7iHxATHyqHC71qJCiROUpDrjHLxb+n6nc
f9l9frn8px3YSqxEpyB9iQnl25f6atkZrINB6ilXUahf636zz6/bL97G5Uc/XxS1D8VBBVmP+vmZ
KQelk6nQ29VDykGZG91YMqhv6DevlUGBr9rwp4+XzvjC8euP8ds/Voqc5zVAhtzYL9mhsjTrWRK4
8OxtO/HD/FCf5yf5iRMJHJMb4cH8J+T+t7LS/2fsh+61SF+r/7DB176O/1F//Mf9ALy2H9Lv/f8H
0q9LyPI/J5zt1youXt9/9MmvyebL//NPbtmS/5PIRseSyaDDnJZ/Bv0fgK1p/qcIipbAh5wu2jCN
wPa/csuy/p86Qj/aGZCN0QF6mbf/pQaQwd4aZLug0l+0ILzD/3VmmRKHhZ8NV1YvKWqalz5PiFgG
TSFYabhlterTgJEhMsazUd+qIogVIDq/DM3NP3P81w7zy9f83zOfrxubKMxLNTRYmCcR7f0+AStF
ynsaP+Jwpa7lqFIfPahTUu7WbcpOq5mIRxl2tf33i15OJZ8vKpGhB/lLHUH9+VX8Muvl3kRiVqtx
OLSacOyLPHGlSldsgT9+8Xy/h9I/n49eShIY6DsubfSflpNqojWy0WXgBzCdjtamCi49K+izxDwn
O6whqB6MPvj5p8QU58e/P+mn8wtiIPRUmsgh12B+4Lj8aXyFbkBzPIx9SPsteUKVvgzJpsdPh6kS
1epdUrfZXQZ1jobjyCtNeYhomTDW41Ln+fDV8ebT2zYxOxeVn/MbvYmET+7vbxu5c91dertCiq4q
DcNdbCHkMuR+38oSenWlSzK4NDQvpmPzrgNhDvpZ37y+WFWS5pGZ3NFDL76otdylNkSAmEo23kzn
eBibXYcGnxo5dWcMzAeJPWI2eb810/lYVq2wKxNzhjxI95YfTXV0AvUlfpFV+vS+L3UfU2QdF1FG
SIh2PuU0NBpcoZmYXYh8ckQxXSr+UG/CjUyBnN7gGnCnOSTqFRW/9o3W0j744oV/mtuXFw57QVKZ
ehxqWEh+H+J8njQQSxKH0/HyVeWL/Dj2aOlypPEufCj6B6IuUQ+N3CIRb8cAdI1Gh9wi63R+DL10
b+jjEpjSOD8xT4qvEqyXs/kv397P+8PiHSdyWbuYgH+6v7TWwJAzFcPWTGj3gR7h9trCjl5MizfE
lXDz9wFRLj/46wUvc45OL4mLXr7Dz19gMyBiBI0H7welu2RvVdsr7jA0y2PR6Tls+mY517jeXoTY
knUlFgAWWnofj92IACiPtGEHGbJ/mwhLbgBKFfeFNoovCwCKC9HkglaTmmfc3qKd0Y/ZuyIVA2Sd
QX4dN4EG6qUaZhFW56Sc1b4XO7uvNpA35UQAFVvF/d8f9/djq/HzC6MqCCNSV366Dvz++oVpjnJQ
iEW4XZpkdXxmnX790ljr80tkTCVEhyI+A/g8/Itgx6SlZFx4CyGtb/GTQDtXEw0YP3eb9sO8EDX/
/lCf5/TPy6ExuXxXuCl8tpgyFvovto7LKWUdn9C37LmxxYHr95VD2R8WKDaGyw7LlEGEfbmTX3aG
Eou5WOn7IqRFJT7BVFoeM10s7jeh7fejkhb3pQQ3+O+P93nNuDzeRSuk8lXwRfwsLP5yUTRzllgM
FdQMdYjfhmw2abzIW5ZGVCGSAtxNV86rtTTP+QD14QIC+Mop7U8jrHETZFzI4rFw/f7cwqwb2STm
TQilT3BTTayZN2NFx5+sldE/ktH/MfH7h9nDm0Q5dikj0U3x6WKTktFfmcdd2AhGca+mMx9+OhtB
TbRhJ8UwfP/7+H5u37h8FDiUE+Gy9zBtP5sS1fhdpK1V1qHYttvmqDTjACk06oGWtKGeYPsK+XYj
oS93EyGLyOTXZnpEugxseUpSM9vVFLhOVZT2b6PejW+l3ADySOYIFHaqC8dIHb6yyP3jG9F1HZcn
vjUMpn5/I3Kp57qc0Py/oly3c4HIJDKK6mDR4P3w9/H506THrv4SOtK0QNfD75eqzLTtWx6JcKiL
TpLcS6exX2b44K0JxjSvDoky6V8cef7wfGi8LpIuOqHJr11u6pdJv81qm8sVgKuFvnzfUKrotM69
HlZaJBz//nx/+L5wiUBgyMXwbVI/xWB1suLoBxoXDP2cVH6pZ9kRA0nTm9S2vx0Had0B0x1i0Gm1
dpzNMv5iwv/pWbk6jl0XF0DzsxxgFDcE2eiUwlIFcVKiqYAk1ljXkGisL2S2l2f5tNtBE0NlDB0C
o8XPoS0BOsTeBJMklT1rv1TAU3odriHKp005xwgqMtesN+Dv7Zev9A/jLGH/K6NW1gh11U/zqDUB
K2qz3oRpK06BokbpXdLS2ExLHbLZbFtZu9JZXgobaCzfXgEK2/37q/7TVMZ4Q8OCA/3lv7zqrTdB
D5paE6qJSPe5rOu7eYhEr0772zIWgFYVcvFViPGH18uKiVCW45mOEv9TVHvROottz+IZZ6p1FaHx
ktDwtCUdi3qU+X9/wssgfnrB6GQvSWkTE1ZOab9/Nw0nJBONaR1ilmVdpWX3OPVfBk1/uAjeOsxV
DhCIteVPQVppKR0sn4QVIabJ14Y4atG8EaMo/PvD/GHkZJF9h/IumBHr88gVNKzSD4fse6F7/5yn
fY86p6G5fMqVqvlibvzh05DZSzlTGfRgSZ8j466e84keULD4PHFQJlYqu5bIEWPTzfJA06Rwg0sI
iMxZ0OG6/L8EwM0/r+fXU+6fxlOljYxKswTQBTbLb4udkLFDDUvVhUWuC243qW9Cxq7394v8Ye5T
s6GcTV+t8a97uAWq3lhEowxbQWMabgQNW7z0e2wIMLHIWzSrqRV/Fbz8YTPnW0e0zZOxVX2O5zc1
oYu2iMoQArh6rvJVuDERzT6YSp2FmV5+9YV/Kg/9jHAVDlaUO9k9LMLB38cyRkdOeUqvw0xRUJgg
EYlaO8PJ8IOPwXhkYbBQAFjW/Lg1Jom0asZTDTwuCrpYy9qPRpWK+zmTOQV01WoEQjMo9OfPyZum
psT+uTbMikNYQB3TbC0YiWgMscSV+wcCl+bb31/aH74AiAIX6jZ7r0g/4+9Po+hiP6gVwkO5oeUY
HLuuuAYIhm9wf6frf/tal4WRjUHmXZEM+P1ahmw25irnBLe6ECMdmDd/64Q+sC65iH//UnTcsT6Z
uM+R2fn9UquI7c4qr0X4M+PRQ851RBDtrholWfj3S33K2F4mhMrRjlPvRXGvEMX8fi18OYRZXCI+
riUmxTHoCl3Kkt4EUleIL9Ug03ysQvrarodiZfMZqVjjCJ8X970wV9DCmGc3qzltx8Foykf4lxL6
UbFGn1sL9dvf71a+bAa/r9/AYC6RNqANFr3PFfNWXXtthVcblnMVH5pZaV4LpHXwWZaERvc0jd9G
MekeBq0FGYnaB7uRTt5uYyNpEaSqsZPQ1HHb1QNKBrDPd3UxTi5S7H6PcZB5O5vVEojpTHd8pJeH
GVbbF4u29K8nag6Y7PAENByt/yWckZpNIGA1q1CTW9LyY201ToaZga3BKT+WLD9XuKuQUoKxQ2lW
eoPVtO3+Po7QBS4Viv8eSbJIxHMQD7AjJ4PNq/+0qJpVvTZpLNWhMXQm7RddGyfXc6V2wJWzxksz
Ybw2WJ3sbZjPRgan2ta6FKepJUk/5Lw+L12dUY0VreF+XOgt27psQAJWozNfu8xByaMf1IHG16pD
vY5sqo/BQs3a25xANkqmA9k0NAjTXZvEr9WaPOrGZXopyy4urSC1AF224LFpgr9QsfODWKGKwMYL
1jqGD7BO2sRTE4zjpQ4KaBb0zfooIliZrBcZRyyh6MMqz27XeTqgPtl2uCahipifO2SXk7VdY86x
ZK5e6TszQyoBjYrc1rrbuvYMPh8pr46IzTz2cormoNsN6MaUTPaGofWzuNhNffljjAQPFHCg9hk0
0cTTjOlZGXAwSImGSV4kGP/EDZXOTPAEwNR2kQvhBvp2gdEszrSFqR3NnNaEWUE2gJNStZcR4TG4
cOtBFSN69W4UzLUgakFsWajbJv1VOkhxWG3CcdWSO7WzENkU1XOVFfYCLDDXojfFaG/XVXXIdz+R
0nAbWfQN7ZgP0XtaCgxi/NCu0y5R5avG2HypvY5j+TCZ3fNCP3SvgyXAdMPu5jwQMstbS1r4BNOL
4sgbt/XQCUvubhOazEHbNxWk2fZubg69qD1N+ru6qZMtG9o1qlu/W9/VWkCXSmra0Rt5rzfiD3P8
2GRlP17YgJiIYdceFN0FlajtDBT2etUfUgtp6qqY50aiN9MixbvN3UkuaoPDZb6XWumuQOVvFGnr
TXX8ILe6zyxGEqzaighIQmyjyhaVzYnziXFdp+ti1B9jpnNhZLAl8CAsG1ePcnRWGx5V0neEOb6G
mY8rLdGVAXd56/XHJu/f5QSzoQx8TCHEaoCniq3ombeU/bMgyjCRscbpIB9oZX2lrBOn30gIVIy7
6IOKyRkKlmPhYCFkwo60jwPy9rj1SrDh0jJW+iEGzqoAwKxq7NxwNdi3XSHbcMf9yXo0QCFDQLw3
F0EDRlidLHwPEb4uw4VETfsqdTWle4aF/51aBOr85FAhkB8Ki8ZouTwg7TxpNUqZuJw92kJSm2Xy
Mdvae3EubyWr/75JbbARczlD9AOdj9N0kicNfNvfwYkdVC13myk7Z+JThWow5zNJswVd+nS2+ioU
rP4NfEYMO7kF5JZ89Ga/i2rJVoT6PZn0oxx1btkxCAsq8qnzEASpoGPMw7hCZBinMNajXZ2D/qd2
0B1QKfmFMsB9kUFjG0AetYdCmyBLYkJnXFYQq+U35CArEN0L013FrggFFCR6A8URnaBMt1QFUlkk
SS6Oyd3GADZtfihYR4CTWNgotYAhp6l5VtZkKIOihkvnYLElIaXP0Zz4XdScikR7litw/0XmYU9m
r1WD01HewsrLTBc1ql3GitfrzTDbPd2AkUnsQZ3CtqwcWriu3xcGKNV2ra9wXnqbYIiczb71ONH7
rWi9IhE+qt141+IcRDZTNwbBKSd1DrMhxmplMgJ4vWhxhmO1omGMB5YgYYyv0b0ghc7Vd3TlD9Y2
XmkJN9zE4aaFYwtnkGb92qXByyZettMmuRXzd6nOsMmBCGJd8MfL7TpAZy6Np4xlFd8nWBL1d3wf
urCOt8iVjK1DpZto37TNkHarrEYNQrxD03XFdbFolW9BDXTysm/prCkhA4hF3z/EU9cmLDixfJ3F
HKCBDhrt5nSQTOYAyWr9piUg+9060lN3MFCMmysKsXHLjH1k5cajpA6gG0Yeb1NrC5DHEkay1HsL
LL0B+RImHIDahHcMfxSilKyYfhj9drfl1Yco1VgRrsbmJYtkp2tujQ46e4qwgCNeUUQLO5DM9Jzk
tXFVyMLm1evUPKAjfbdwcjopjYXYvxdxQsFnXX3kE4UTrxSJvpOtfjq1prCNAX5h5g7jhuI6Ttoi
lIUV5eZcRcJDW6/p0yqjNbZrEcBWoi3Chyb3kLYx9QCmC9BoOGppYT2kLZjECsABoYtaAZsxOxR/
zdBo/tD02uYJmLi42digHYyMaTjVBQctEtERTmutkov+NGmJszTzC44R2tu6cXF70Mr1uQOJsuuz
FgwBCak8GCMlwUio0zWvmvvsjgRKMZCfn54Jo8vv0jIACBahshdl0ZwtOsvhyo6Qwn7aQORy3vCO
5uS1VKP73uCDL4sSOxB1s1RfVqHn2hlwg+t+Lg07WwqLbv11G4E4Wj36zSItaj8RkQmDD85deZNV
x6zF+kZoq/6Ycpj7hsMD0P8uSvfmENU7Ab2tX5WqeVqtEkFlVQ/ms64KmMT1l7VH0NlP5+nJaHCG
0Esh2cO6eM+6SfOjYVHCUlfIzWjmvbrUr8YwlGHFoeB+mPLuQcMeJOw38pGjjNO8XXfldFXi8Jjb
sYjYpJd0trOuld/IXvW3ePO0Nv6S+Z4ym7yL0fk/4togeBtJzaMYJR7uVg9bNGXumM7DnkoSwlwd
exK3ymS8ryQkgjUsNy/tI9wn63yBpZDpVkrf65itfiS19DmZmYkjUEJl046HaRzh4yxNy25XkEwz
V3GIHFTehcN5JpAGwXxb2jQn64WFH6ykzcmXCEvxCjeMZjPhIWxFfBy3FtS9kUynBOINvj9pMbnx
hdixbdIK0AHB80FRsW6qUhXq6KSZuEdkxO24PyG1HccehXEh7UqCQKR2kyKc0Syehi3avnVgpINl
SaUfaZtUH1GsxY+CqNdvW3sbIcPkyEcQHUjWGPvwerLrZYuaI0rbBKRKOaSGQ/Krhn/T8s/GDPIY
3wrcD+fmil528a3p0iWssIzZz8TId4gVY8IhQfamYq4QES/bHjyUYVudxolobiRix2GSf+hjiaaf
yqjbi8vga5X8rRcV6ndC1VKX7pZhAySfiOshN3CORIXdMFw1yBNiktZ4jGZh/KbmZPxiAB6TB4Wl
KsFGiFO4DPL63cRwo3e2hYNtPott4RnNpLMHZOw8kAyU61UzVboJS5We5sjavsEWkkKtWmR3Mcap
uUmVCkzK2C7Cm5StaVCgkPAy/C7PTcJuuECVdtqOueaq04biWQHJ4yAuVeiTrHJ6c6sUQjxBdqhy
rt1ruMU+CBr4E2TfSNyYxHJzo1VKIjhrgh7ZzssI0Kg40DEv9XCgbW1up9TnaGwdlxK8hThuRNFx
ozxodOiSp1cweeHlyS3mqM0UxHlZvuvkre4nqgNvffWxzDnFT+hXPyhTKbDtjUOOnzMLpGtlqnYL
FxQPViMynGQTaqcoROO+lUrrMAyjaRvYmOTcxcRiniht9KqDA7kemqzaz9ht7gcU54DWNLji+lwu
J6kcdEebkoPWxUVYLpnoVJKS+0rHRr1axsWhoWsDPtvRh+lBr+um8qyaPAKxmBAQlLq6a9fhsoNw
nHyZaSiBXEal5j4F/pI/FQJkkNyQh1BSZ5iJ49iUdjusPzShGU/CUqi7FUrWs8apJKDWmt3KjdYF
vWk094WsYX1hCMn7qlbbucGIy2vbKhhkubgdDfXcd7D0RWGeQWRd4sNEXlZWrzoiCsaHlCcFQzs9
q4WqnkZTi7F9GHUg7/nc2Iu8JjttxbHWbijnYeW24VDbILXAWLGScrvrhfx4iRau21Xv6v04aJrs
8T9oMKaW6WKEW8S3m5qljtKNulcKNTubRksUt6SlD/JsiH4UK8tDVwtmECXm5Jka5W1DBt+tTiiH
scCj6Fmlg3m/GbW+utS3IgGYVWM+JMZS3gJSbFqnkYUkDeZBIlHRG8qPROxiXy2UXnSrtU1heWig
NTD1k+wmQTcerVaz0zRCFEa/OKqiEK5Unt8wOrV2SzllJLVVbQr0aMb6Jpm64jghVHpP0GomKOK1
mI5mtW3oT5jJ1LkxamdvIQ4CilNUH4UwSleNnmiPk1VpF9PZKT5ORaoUhEKgktDbT6Pbj3qjY/yi
j7dT3MjhZtb1Ti5xM1hwUz2slmnA8dKTq2ZVLlN73A5dyWOCTCFTtjS6xAkJqRgeQ689KSEHpHHl
rEKPBBvQe+7OOmwYWCUl8hAd51YtwXdWbdrtwIL1I1GsytuIVg59FbcgxKbqdVpiJrwRu00tTLth
sFCDme10jIk5OXMq4LKgN3uUBFfHvHg2N6qCYdrcfQPNxNlkG6WntDeFcIiMs4R/hWPmrWxTUBBx
vxENZZcu2BSudZlDLrCyUN/qxMPRbnCjShPCdF4tF/dn5RgRIsBmqzE9IotI4Cmv2PGw7wsU8R0M
q5J7WlzKIIu75LQN2KLxn6fKb41Juc7hkN0p+bxdCc1K6mK2BmpCF1k/xkH3Hb0yCCjlZYJ3ItLc
Ia7mjrlff0uUTnCHuYvOS9b2t8JcZ/gr1gaSzssQ9Ua+kisBWGCkehca3Rx7Sv7E7scqXsmx9KBK
+UYGCAKUTS2QJIIUV+kp7vUdVO14jzfKq5nIna30yI5k4G+hVGE+F80tOHuhE7s7ApwPfHDql2mr
OIck3bcRk9dno7PeSCtMDlyQtx4TsnDOtZQjjfQCq6i+UVgXvCoutzsjH87CHEV+JgvpbTJusC8a
pGlBDL4aiVK1OdKoz+7Y0SE0yuRYO2soT6LeW56qD60XtWV3MC1YT0ldWH4czU7ZZ91O5ZB3Ih8F
V8XAySxSVglLhy3+Bvki3uGYeacq5QMKVc4N/dDsOVcCYVCj6mgpWNjxDQxuG6lvY5pfYrtF9yyZ
vxBsehVORs9ppeN7Q/DoSp0e4em61W67JaYnZCCplg7jgEUv8etLl96T8Wki0OxOazZ2dtUNZzBN
HFQUbcQAS2xWWwRd4khSmmEnrqcWeYcoclP8Px6ztdzwZBBa3OcMqcGxspZAV+ex5VWYe52yYkgc
aaunYCoFIdhScJvaVBqnzFzK6yXTmu9NVemBUS33Yx39BGiJfjKm5bdxjqdgXtTFk+v5obUWmXp/
o50v5q6nLo5p6M/n/BTjieWKaZiq1bovxEbcycUs4kI+TEECXCuU2ti0hxJ6Sys0/X7jkPcdewzR
H/SMDvkWAaY1msujqsIFY/wbx2jUZE8D1uhVifKSclh1F3iaXjHMzHAp6sgO12FXZrRqazAfcaAi
BYFre3VlzUPj5R38P3lu1WuzVoydlBTfpT4dzkPUqiEr+rSPuoEKUiZB5sTc723GFhakQ5XQEqPk
Z3I142sn6PWtBT/uCcMRW221KhhLUzkMc9S7NA12YHWsaS9MUmWFaUVauVaXxlsbpefdFTi/l8lU
fSCXT11lhSKWYSMyUnFMxVCUu+TK0pMW62g2XVEg4yUkY7vvVqLpZIom35Bq0eWVFQ5M2I4QfEAL
MJuBwpiSIpJMuvUglrT94Ahprnla1mEQiixTmpbVFVBT+iUoc8ybreZuyQtYkylr4VzmndfQueZY
BmuPzhkGI9qyPumgSLxcNDkzW2le+dLQ4qNH65MvdLECEpHAHku6LJ9OKwDMG0Of9APp+s5fdWVj
nur7DhOMyrWUub6W0ostOxFgKBDV7cwc29h1UCIf4/r4DtPiweYCs4uBfWfTUodfJwizsBBwCFvE
hlxH34p4pG3Hok7fxFXUrwDIT7fge66migB/ErZ3tR0yx8DvBD4iTvCzLH/UCQ4sY1utt1DoCl8m
W/qkpKtwKOp6wzRzGXEJE/XxMZrk6thShXdx3LoapumF8nBjq734rcqBOwljXbgjZqy23OiD04vx
HBZweDjLDvltM9Xs29RDbXGAp1k0Cnm9SB332JWlHMzbKBDlNOFrX/A0UiPrPEsgWIos/Z5r83Zs
e0pXuH1shoObESKMaVgDbUvK94nYyh/oONxJkFZu5qyGcSKz5hoiwYpNugAKWIud5os65UgWykLw
oFCWj0LfRwcT7IwPuA8m1orBizpEoy0v8Yp9lf4GFmx1xy0FrtMlxlve0r7NuUkKrURVH0ZYr3ZV
6o0rkTsn3VJmClbPhcH2kW3QP3lbMEQ2wJ4pjEjLOkr5SFLamDEM65fhqoCv+ljCZWVDqdFeNEq+
n2mLIqGz4qgHk+pBn6Jgred+Z6mJHtTW1L0OIwATsVuu6gIPVHwEa1vD4uFWj0vtu1i0Z1mdK0yi
DDxuVqgxm7mke6uMdD8zsA7L9RSb3EXvx2MX1f39mg8zpEjOj85cLKQumyXND0qE/0ocJx+bSLF9
LIUYLrWO2Gadyr2Ie0BKLqxZfBylZV8sl83NSjikUjV5jUlJQ8ZKzY5HgP9FNuahrKnbx0JEehQi
Q/Jm7COEVBnuFdzUfLoNaFnFzNjtJaN+V6K4dpRW6IkO+PKsxNRwhqVWfpPRKUavIavjNyNd5kBT
m/2YJ+3VEM+kjYvlxcq7H0maGb7RUVCYtW71xc0SA7hV5X6ZaqxjikafflD4kCrs4evpMbOgGxRm
1oH8/Mg6g7OmVouhHFEtIPVWOoa8lc8xXvGurOjjvptmdZ+3C9JqeWULmaGfe3Jk9WGUSbAJsL/R
A7GUVGe5nOWbJK5J5enRXTyzeEXxVoQpqNt7dlcodE0VuRm4Oidq8qUGiKjWflEPfEk5xMmc9HFP
wFjnzUtUzgu5tQF1Mt723jCmCcMqrXvFsN46NBj7braiAD9UygZ04V6vFfhAO8nEo6ZY8XGu8dag
d622/A7vI5ETeoe1RMIJQ4JxBJfHxnER90917XKAu21Nv4WmrrhwSHEnwnwV2mZ2e+h3RMd0Y/Ru
PW92xxHkgZRx5dcULXdGnt8kmqF4dUwInmwUdNQ1p6qTb60v1lu+o58XnlBrNuetrNfFJpjFXIwD
HpQ+uYhXXx+6fLE1aZRWktWJ5I1pekfOiuJwToqpWQkHDSMHLYr/mavom+TElGR8LjNfRWYfBRKO
2FcL9uKOnODNXpSGI9El7egtrkNj+jpVeNRhfjKE1J5SX7IEr9106AsRVOGttcbDrFgRtmXqDUag
cCe6jvAzkZtHcVIB34kLJt2A6wRorNHyjTp56pQYRHi1qLcfmAZXrzXb4y1kqZWcOya58N6SQNJj
5TRSyHyqdKx87JhIW7FLgI8/mjiWAiNSX6ymKb3ZujAE0RDscGQpdoYgHeJa+wburNoZ2LC4aTs+
1hJ58QKARAiJsne1Vt280jKH50kfdTNYowubDgthqDL4FwazEWn3pE1zt1DGNlCaYjwtNIzvG1y1
/URWEzzvmIn2jNGc2/YY4MpF1HuG1VNlM9P0SphaM+CkhdSQiG8/MksPRAZ1WDeGFfZqLDjdoKv7
stxEYthBeSSlQIrZrOVDl+j9SZsW48ayYmr3s8UsrE3i8JGUtq/3fLIcp2Q/xqLwdotS/WZZlRwD
JjI6WtwhJi8F7dAvk0rQlivja041r8YfEyCevTCG9+KgpIItArZ7T2nwgaLRp5iIygsbRvd/qTuT
5ciNLU2/SlvtUQbAMS6qFowgAU45kcxpA0ullJhnx/j0/SG7b4l0MRh9sWszmUxKmTwAh/vx4+f8
A00mSd5wEw1xf89hTfPOi9zbVjoNXStDc8PBzMvrSvNN88Jtqe9gGBN9Xd2kvs7cUb/eFOA+G9SY
rvI1x7s60hMEMNZx5YoM6PF7F4F9zlLs0ZGRRZrelSUCEP2ETVjlZl90T3QPRmdtKrEdOXeRTWt8
mIlkNY6aGoKOfpzTK4mzKv0R1wtjd85YxscFITDMDDsX0fli/imTTGPzJEWQL1tDKqrX6f0Kzepj
HeXmbRFVzWNmxDnZRAXJTqOTcNkmznibOyjxHeJMDjCNV5/+yZobxp8TmqZ3KNyVf+ilU0OhdObs
w7gkVOQ3q0fnrpQVSYDX1tld7yGOd5G3mC4e3Tk1v1iY1P3qhxxh1sUYq1sz8ziYkSr3NCzWzehD
NaUDRy837jscdqr2vnMrzF2MyXbCttXdP5cUMsVKXPwVL3Xs3ZKHOaEhLM7VWTOS6DD4xibxnHfV
beNUNpWiXmsftTixPvtFKX/qVdNQLcRJAfFKCVxmIlR9H3osjnHC5HGHDJfOeAD6myPz+xkDr/YX
5h76dz4yvEMz9bvLydQs1FYy/AEBq8SoHOLhhmOq0ECEgjP3rnqudNTvczOMEmE+NEXXv1uQqoUY
WKYYFMUmZnFJXwJbmHTZky9ZFMmPybAxRPx4fqpWDzJDW5cwCKzfzyWi0T70uJ1mVySY7bd+mW28
3/ORvzeSiDdVM29iuP577Ayje3tIkEH3/CQKl9mdn+oIHetgKhcfM+91bS9MZ8jb+xiembgA9pn2
eOxOYOciPY4DtwQxk45j0j+MuKMbV1aZWVe4k1fQlWtRPNCrjPPrwouS9CBpwIqjTjcMfmpZCRya
fWjQscmuj4ZMQGXu6bZyICTg58vFQBHUi8pbF4m7B3QiZdAMJaZx0h2YkH7pmVID5GlM+t8Y1hWr
NDOuwE6QWZQ9KJ6c1tWA7DzVjUOEsfoDJY34K2V4btC+1lhXgzHp3+ve7W+on2dXfpkVn3WcjHJ0
AK2ZfmiNr321yJ/9NMh3xjIvN46dDektelT+OwqyDJ/jTE7UBrziSZ91yo0+up9rFuYBqhaYbH9o
vuEyEKGjnMX3iFmB1G3HLPQiB0RP5S7xH4YWZ3f2kvUQVuHrjJedQ+HpkCVckFCAG83x0ABDQAsW
vd0Ht6Svf0jRaS6PMh1YjTFG43/qvcc/diJK7wZK45+pCKCECGGwI1gUWBPXvt0+ZlMlf2aYQSA9
4gnMjE0Q+nYt2keqmhqXu6V2jqmXCxja1Tg9dbrovrQ+BYvcQICHO4ODz3OMv2WR+/d155AfIPuP
CqpdaTQUe+IVCBry8Qgpcrwkm3i4ypIM4HBvw3efNfJKSSB9xz6Q5WGmOJsfsqEAzi4MTAtQD45o
HgzCw6JhcCf9a4MuqXcoJGBwKlisrG7MrM8ognFBi5BEeJe1mU1TAlNnPmaeNbdjClNDLF0ffQJs
x7lLMbh8n0J0OLajl9z7hV988GUVFVdGRF31QpvZ9CvfmwJoies9YLYluQErbH8WbckioBX6rTCl
86cjkuwuwcqAMuQyER50CQBeapZbXhTczGmr44670GPQ2TxFvUEWswal+aNd2P5jkmgseVyDaeU3
LR+hGugcXfXWAPB2zGyBiCvuOJ/j0TfKkBrV9KRhWBAiT8OGpWHwEKfgOIqJhcuxEN0nrlM8LKhl
PiKSlvSbM7P7J5edqTzWo2RvpBI2CgnBiiu8r9VkZhJkdUAeHWPkiCZrfVipI34tltUkz6obs782
XZF84ihqER/r8ii7xkM9CzvPjUGisD/Kw0SL43tSsLRzulfvwKHIYLHr/Aq9Q6JuvsRf6U4xna5h
LtX7qfcWko4kXvHqjdbs6jeGaQCL/KvRkQW+xBKccO80giXcZtv+lg0XnXfeRsGqlj6/2nCNNpfs
Cu8dAx9S88CPMKiPPVAhcA+6mHyze5BimWhFRZm8yrbIXHEAXGEuPd/pNkbDflU3n1BLn+kcGTjK
kNRzAuUO/5mKM+akWbXcO7rXMQdQQD70blTb3/OiK1KukIlDEZW6+lah4iPNZSGDukq4DHVl6cBE
NzOneJ/IeQxa2dbXutbUmC1o+o1cE74Fh1zjHPjAFLkR1cStY+bv+J/hOEuET6P3he0QI9NVEOfs
qCaI6K0mPnOl1IMiA9hjx1ryqWN9v283r9MJpuKlTOwx1GKDZtlMTn0o65VJQqW2RFprrHtEwKuK
SmuleZF2s5R6sVzUNQvORJfXQmE/GwPTpOd6rPKWZFunShoktGtA4Ayrd5GhA4z0tuuB8oUhB9NF
Du3j3Bjsxapz/Pdjg+UR8+CEUetjlCxwDz9OXY0qtd3bNzX9BDr2HghT02jsR4vVHeRYHcfkZbX9
o+BAIUtGTjBs4uk+KwFN3dEK5ciSDnyTygIITvKQhdjMiXDIZhuEks1SGenQHhqPzgfALs4LPVmm
J0uXDnljxyGFTAxQd7EUDyRaGqYFXszilZlPjzJpPBNbY7fgwCQ7NG+5xg/vl3aERN4kgCKSvofR
lc0GBhLy/YBbK9qxunHhgJg4aNoMG6aZtZthmPobShO8jY1lQn+gNK6Fc9GSApbuSIwfCf8fBy5H
IyXquddvM59v926NDAg02kSN7XKejVS7B3lQF9xZGjrtGQ4I/wf8/2+xq//fND+Dv+p3P8q//kG2
fq72+d+Pdclf/z/wsYFC/w8c+/hD/vhff1WwCJftFf/rP+6XH1X5o3tBxuZ/+L9Cn7rxn4YLZ9LX
4bIBVwU9Ov3Vy//6D2jaIEqdDeYIMpf/DtD4X2RsbDipGuG7Bq/E2gzd/oeM7f+nAwXU8eE1w22y
sf/7d9jYL3HjKORuNE4djONLSOu6VnMniCVh5xT1XUTicWcBRj6H5NyQsX8jKP8efvvZZ9ybKmsw
RNjYXhR+6+som+/wX8vDZZoMdFV6N3EPs0fL+KKtqjNcnJcg9b9/UgEEJyaG6E3vNhtmFB8k5Izl
1znJSQQKBx02ChRIAn+QaETnh2cf+yz2/u9f3IC4z14Sx0yErtu1DgGwRdZhIjLdcqBV6xlagUKx
/vsHFAUNKqLwaIulDq1+GIdrs6GTE0ydF38pYtOZbkmDrT/s2nyPcUJ7h8K896HRRo27WK/pZ2g/
L2Hkfz+DQtTQCktjhQ5t6FgzKLlJt2L9MpuK4QlWVfFvgbr/9SO2rwBtk1Ha1ELdOhSxGB+qyTN+
ZUXrWQcsN6n77Plc7K2Xn2umke4kDpSTNq1gxU9iqMl4FqfdtRyQ4H05/tbDn206eBQHK0qgszN9
tDlFz4g5vv4d4DW+HJ0yjRwlvlIhN1nricR9pcVYefilg+oyzGDfHClhQY/9xHSwLwmxA6ovNUPW
Vw7V1TNr6fWgY2+OxM83DPZTlZG6WRNyWaC1PHbkC2XZ2t3l209vnJokJQYY1H2tRaubENzUPL3H
oHvRcftzwO3YDjieA6YLeBfFej1+yoGWp9cGrejmBkH2pr2zy95KL6dIUliTqe9o+HQ4MwrceWUY
5x7xJbb876WuBI0lracaRkMTRqunUWSq9T65zK3YKsGCZZn+LZX5+pfRjOBSOPmTG/Q9/PpIzZxL
RN9W7rjzYyjBxUaxePTyrXmsTcCrgBW6n7Rq8P94+1uc+tZK3BiKtcmzKWvDuI6rTzT96RsuHbjF
fbtNJTzhQUaZCF5AWNgFKMPIqMonF/mFz7sefzu0ny9VOSFRABkHEoVeZE9a0mU/p6Utz8S7E5Oz
yYs/H30gxQb7k7fAg5feAsTSc3XJEtfdt41JEV6MX6yd61cbtdfTJf5mvhG3X0xgd/LM5J/YZ972
589PPkjOURJxKCydpM87udNqUZabvP5Ci2Lt19vfYHvafyYR4MOUX8HvdilwNQjjqZ3f0bHs/wKF
Zni3PUu3eDf3Q5SeORu2iX/tp5TAMfiLdCOpV6HlgkY6wO3L5YNrzLNLTTaSxnHgfTVA1GabTGdC
walFoEQCwHatIZqoCf3CyfwrV84tLkl+nGRnXurU/Ck7XHTzBOpzqsM4b6oYcIspau0SnjCw/rLg
5sCNyZHLGX2SU6+jbPiRXr8ZYcAUDn3joV7Z9FZ0iQV49fT2ajgxvqvkCHND+RBVFjLW3PQAADd9
/adVYPd4ZrZOja/seAoeDVjIFG6xT4keZCr3T6c4Z6RqvKQ2/U/cd5Utz6XNLDuczEIfPkkgJukV
P5PYSOdLHZsv8xv+SLa4StxkohBWJjmOnHY0LRolV909E/JPbFtXCQsAgUbLMPhEWjP6OEgJ889J
x0PoUEpP+7jvMymhwdE0FzuNhTQcOmx8yFZ6klPkumdiwva1X9mo7vb1nkWeqqBR7oqyxUZxyfuD
RR8XUUWgBtFFXKdglUSfts1FFHlIKQ/5kn9zI0f8fPvdTmwoV4kSUDTypbVIL/StSw/EDE4V8P9E
au9TSMbag5vIuv709o+dWo9KeGg0M47cquAK1cP6SXMHs0R662t0JoafGl+JDk4LCqudZRvCWdSO
okzor0t4qG8//YmA6irRoPSbZMDYrQk3rTuga/4wQi+Jx+pmaBtnOtASc3+N86bj/vYPnngdlau3
2GULxHxk++pUwga3feoGDPPeHvzEh1cVfkQRZX3bbnnlNNbDVRLF8wMFwzIJVm2db7U6c49v/9KJ
9e0oYcKkZFOnwItBCKBc9AShQn8w7TJBVqDS068gG7wnqZWRewVIJyoPsOvpTr/926emUAkPgLrM
GjRtE0JvsEA6D1520EdR9mfGPxF+VGKq30hgHjpXmGaJN7e53HCxCYJ5Rze1n7GY3fca2+s9CxFx
IRoAmEYTihG7T793oEay6M68xKlJEi9Hr+FqNf62LWcRRQ+A940HDUbB9b5nVzZ95MgU2BZ31Cbu
pht44g8aWLerfYMrOz6B1NJqpmTwTQanQ9nrCkarsXN0ZcePbW2WY9wx7b0Qty7trYOoi50Zs62c
/glKMX6psTZTUDU/4E8tw8VoOP2+ebeVw58uco/VJPXYrFzq97WtLZf4jZ/NxE4sGlWKBjNKowGr
w9Mv0y+BnBdcnS673PVZN0nH5+t9qfLCR9Gbm1BX1pT4HUzJoDUE+0ZXzvMM3jt1E78O5yy9qcYV
05HGedo3trJTJf5h0UzLLExca7hEqW89SAfa777RlZ06zGMBPW6oQ222Y+Bg4O5GbHz/2De6slMl
MPQi1ZmXSttY9WhTXKR12R73ja5sVdcf0040pO6w78RHkG63MVnVGdGgU6tR2amVE4/AGZh23FVg
JPZDR0m0MvThnPjKiR+wlM2KF2jRG/TyQsPrgO4OEL9I3/cFYFXPohWN5ya9WYeyaz9YXXOJ0Ma+
WVdFcnEDsUbfQSzGd1acaGfJ6r8DRtlN+5akpWxVz25BPrRdjXYjONtjE2mAwG0wEV92LRtVf8Oe
F9xYgV2GwNwXAnHdfxoWPTlTYT/1Wbc/f3awIp+JpmnBogRx2Bf3kwOD6uj0RnMuQTj1A8qOXUCl
rCLZpEpyo10OEnNpbJMHw3b2hcqtq/L8DezOjVdjCwmlqESIQ6JxZ2fetC9UWsqmTdB0TgpsNkPh
ORYaK3VGAzZudz67smul3eRdZlOiYHFm4FDsO6OyizMCLidmXig7tmlmV5+g74Qm7c9gzWTxEyJT
nly8vS63Y/SVW9vmaPd83mtLT/ximpkZMzLZuF13we3gawUzwJb+xxUWWpi30j6zDbaz6bWfc1/+
XNmPAth9w7mSNpl7WGYYhRfV7IGEAKV6ThD11Jwpm3kFwjZmMXM2azMGEU1swdWx3H2h4rfzzrPN
Jnv0xcqcxcSGdiFa1li3y+icis6pZ9/+/NnoUIoBhlQE0cZzumAe6u7GhUOyLxUUyj42tdoehEGg
WKzUuHOQPfgQMfv1mdV06uGVXWzio2uIxS8gpCMBEBv6ejm7VX/u4U8Nr2xjevpOL3K0G4xlKr0j
/9p+1SAgDZdji7wjzL95HG7mOnLrd1kZdx8ro/+k2dkGWIVeXBlxAh3AStf8uCAD6lysG5nl0Nf1
Vs3p/eyvHNPYj9LsouyeKjmFpsGrIth7Ve5BGBly6Os9DIQUGoPtpHg6G3P+BGmseIJF3sLR7IXX
HD1rpYthO36IaJStXYHTSPV7gTZxFcwxBlyBM8sF9lZm5fZPHzqjuO5d6fwam7n3Ps7rAqHPcjp4
wkuKjkiSmPmgn/lGv+W8X9mDqs4pWhjaOuHEGqLPVwP6EKCMrsBD1KiYrC6etzHu1PZBB/za3JkD
Ii9B5uGZe0TLGDi5OQHc3MAeVtWdSRy2WPbKE/2W8X225pE/ErlZlhV3q1U+ysrEaqVbfkQTisnV
Kja/mT4X3gU8RMTNugb68tvR78SCUtVXlyVBHTiN69DJSj1AIvLShDRz5tDZos0rb6Uqj9rVNBVT
ntbh2ssWQDHy6kcS9tK5AFZ/PXTr9LjvLZSg2ne6B0o8r8LCg6FiGAiprD7Isp2TpETTuQcGsVoN
ErUQMo5a5VpHvfDFvvuduX2aZ9++MHIbURSrCBNrnJH3kT2NKHfwzmmqnvrESsRDgDvFzRnaGF7v
eaBbHmZYiTx3fJ4aXQl4SzROk4uuWpghKP0tinWgW8ZZq4ZToyvxDt/yVE49om2Q+eMrXJu7wK58
51w4PbE+lbRlQKbAaQ3k4fPYraBo9q3555gsQjsz/omz3lAyFw2ORiHMtQ+tOQdHjj37yBZOc8+n
t1oWn3ct/t/6v8/Wj2GnU26hLBXmdWnfQoxcHrwiXc+M7rw+R7/1556NnhTWjE1VIkPo24gxjEa3
RoBjhYlQfuZWh7rJunMuKCe+tipuWKG7NgxZoQW6N+R3EFj/TP0133dD+N2Xf/YiqzFkfVLPUQCD
cg7A3XQodifjmRBx6lNvr/Rs9Nzu6cVVZhdCYIau72NFbl8C794g4GUEi+btb30CdvMPP1/ZNG7h
A3oOewgo43UeD4sZ6IWZf4NAkzS3Nirr8NbGBp2nwvTz6miJdLBvZts2qncDYM71zKO8/rGg+L98
Y4gF5UBvpg5RlGvnowtT9gsnuGadOTxOja/k5XDlXEf3kUj25uLLOPI+tQND7+15fH1wLLVfPrxG
lobUT5+Ecdtaj0Zbw031925INWjVqeCm0jJ45c3h4on00jDlsmve7d9NvGcrze75nG4n4jBf2ZwH
QSz/VgBsLXfNO/KCL6fGk4NtcsP1A6/TdeD5egv11aqPuyZelas0oF6UrbT8ALKS9XWaDT+Y0Wf6
8vboJ4KVruQBcwnw39Jy0rUaXfJ4hnB4UWcQaY9TXbfjlUDL95yw7okltAEkn+94v3VGvAZ0L2ir
1DnO0H/C2Bfj1dtvsj3xK6mTioE0BE1wVNHicIY2mv7ljrBob4y6qaZAg74jL6nvTdWNq2vG57d/
8dTcbe/5bF31ZZxnrQ9xNtVa41D1tmVfiCZtLRB1BpBuBCXGeF+9QFdSknH2EjTaMi2YogwEduJP
XXEohd4bZ8LxqY+j7G8EESKIR+gQdBUksgvL3ayWy7nFlvzt2Tr1A8oeB69idg1KMMHoROnXCWGF
j3qHdfC+0ZXEpLXNOpuXUgNUVXM7GxfjmHnmuX7/68+OLsDLL72OczqZ1oIAoL4M7+1l8q/60nd3
zQx+Ci9Hz8s2d9BiQh/VwBSkIxe/x4TkHEbt1LNv5++zVerHRWnrUWkGUPXsmQsLlP5LS7TWLiij
pcIARQsYmrBdhtM6+fZF40bTH2Q8a32YgXHtix2WKonvFYj9+5syUrRkaeiijAwrIY12voOy+CuE
MtAycXME96EyI9Mj7xDKMB/jeO1/7VmguDS8/AwNFE8xEpRCa0qbG+k6GAt0Mv6xb3Rl+UfmtOmy
O1kIm28crqpiRp6LFB1NwF0/oAL0ym6w22bmB/TeHT4ji1J/GlfDrnYOr6QuWQrHvdQiLNzhZL5D
PArtlQpM3b+nhv8vvI6lQvRqM1oGJ+kzbMrwW0JrrlpvofujePn29LyezFoqRG+c18ZxiijdlmcF
mcnSi6OGdMlyqGvnnDr8qR9RdrLbxS5SKxHfwKgTeuHWgEyIWbQ2ulcxJZnj2+9yImCoQD2Qo71u
wnoMxQARpZ5afDV7Y18H0vKUgyx30Lir5y4LK2+BgGNHJfJiWet83ffwyk42R5g0U8Xwc2f+aBMK
GnFr7eq0Wb8Fpp9F0iKeJBLTyE9MfdJ8wFgsCxH9OrfDTn1dZQtP82qtfUeBELVNF/GkahnmQwVb
9NHPjHZf9Qpng5dhKIuttW0adJ0cPZEFkoxeHMMDw1hs3+pxlZ2szZObZLaXoOw69JftAMpznM1d
mTyOZS+fvnETD21GJwmNeJEBqnodAnzLvkK3pQLqmnycAAGJNBxGBxAyfoD2bZVkFIl3rU1X3b8Y
ehYdKoaQL7THpfRxdem8c0LnJ3atCqWbAQTPxhSnoVkbGnJfXHdoH4rHtx/9BOARouTLmY8114iR
eUtCd2394jJuvKQ+uDk32LFtfO+QJoP1B9pWZfoIIVL7sZSG3m78OmrU4dvPcOoNla0tc4w/RocE
f82H9oc9SSzW48x92je6cj4bAl3VnO7/psZh4szW9kdrgdK0b3RlczsQ/lBA9+Kwy2L/Vky2HfhL
fhbwfGJqVLhcXWhCdws+uWZl/q0Nufcox6je1U60VLzcHLV2jCJRHBp+9MtGWvyCmklyuWtmVIhc
Q1fDkglX/3aglK5HXP1nhBrOzPuJoOooqXU5LDL1dD2Ctb/pFznIE71LWs2CYlAPvTjzK6emX9nY
HYYTYFF6VibKRnGQbUIpCI4U/b7sTjXcgnXoZCJetcBFpZL2knGwuik77vsAys6GLEPdCEG6YE16
iHalherYEu3bVY6yZ9uRUJp5DA5xEJ5+3eS39WLZO9eOsmc7eMKjkWl+kKRteifmVb9uNYRr902M
smdLum5r3Xh+MMjSwU5gcdBdRtt91+gqBC4tHRvldyR7hax/eXVRHzxUlPc9ugqAM7MRKorWM+2V
n9zV5YR2TV2lwduPfmJTqfg30XZGNUQr9a7GhVBloRghEReAI94grT7tnCBl69JkWyeoB9zoHWGG
44gIZo3sxr5czla27JBBIvWz2g/cLENpWPoxGidmdcYv+9QMbYHiWaZoeAgwyygi7HStX6HqmMn5
AIhyNC+Sypj2Vf8tW9m68WqaYwIlCFXgyoWzngTIre0MaqoTMIadHOdtuh1ZOdqWckIFOkJm6+01
tM3EP6t1lq1s3bTKRiQn6S0gGDJ97ZDZCtdEyA/7Rle2rrvCx0gzEQUTqvMXMIm/9Is09j26ioer
Gxsx95XBZy0xEV+MPluZ9seuB1fhcJufGAnCpgi54tQhRJzcaTUIiX0HlQqJ85daoo1tRoGlVz/1
pb0uGrr5+x5d2a8SYRBHpKmPBl6W3/UdXo0XemqATd43vrJjWxEjl9wuWtDms/05Si3/R5Hn5y7w
J9aj6kVYWdbkz4njBytw/buCSlmYDObOM9ZSNmrpLdMyzxyDCJ9212Vuaehd4mL99sxsM/zKXlJx
cGaFEKOB9ksg5lIcF5AhBGXUda6avJyORZI712//0KlJUjatmScVkItuO1Yg20ZozU5rml7tG1zZ
s+nMdCOGqAVFY86BzN1P5XD2VnpiilREnNl4mZYB3Gbx6PKbJxfkZc1xERKdajgad3Y7owK260VU
eFyG5Og4DWkUFK0RHzAaHY8u+Jd930AoV2DHHxcLEgRv4nbmfEEGUf1sDS/al+sLZRej6G/6iwt8
p8qEfo24VfqTokS87wqnwuCWivhmoY8UWLaDi7xeH6Jx3lkiFsqh62JYm/slrSxUBNvLdDDSI87b
y77lqaLgBLLRRWYlWoAerDhmvY9SXiHFru4qOLKXCQPyjq0YQZZR/xTt+wg11ouuruN95W2h7NsS
h5vGa2kerUYcjUj2VAXKSatRwdzCvyDbuTSVHRxDuE/ciLVjjGZ0EEk8Xc9Y+Z5ZmdsCfyXKqbgr
lHtrf4W2G6QyXUsuiaUpbyWSpj2SsAlyjVVfaJgmlHmenZm3E/FORWNJX7NllU5akJijRFFynEKw
XtOnt+PEqRdSdrKQqVgtqN2BhmP0r3pd7Memd4yPOsmcfhgNTGr0opjPFEZ/Q0Jemz9lZ7deRIBd
OftrvXVQ80oEUsCAhKroQ6O35QfDKSlGdX5vG3cJutWodk+r6V+h071+KfDQwJKpXAvc0fJKHz/F
2LLIY+EkOOSBo3Cmfce8ijTs+oUSX2xpQSlj63sncxCSuivrz29P+qlPqgQJ30Bf06hnshQdTdQF
47AQJ5Z9dFnrtxfps7zfagoScguJ6VKOv3wr+2tq82bnxCghQnjIrKEawWUXz79Qn7r42sQEYufo
SohoS93rY2C4AY5l751C+xil1c6as+oO3KN7NC0uEl/FZPyMC+fJjtpfuz6nihebMOwohZeTkUQD
GMmxWK7nttnXdLdUnBj00HTG2JWLrtH/TM3sMXO6MznbiXWogsSWvKMXCMUeXbg6vcHnakIEWuj7
brcqLKweXc+J9IpzNq2tL8LV/A8UYJxg36QrmXgkFznVru0HVSy7i9KYu4ukW/fxGi1D2aHzIjub
brgfNE73Fx5h37EY3DktShpOwCv6qgGAYnDJ+lIZlROa8bDz+FMRUl6CawsMps26ykuf0iTqv7Rp
5O7LEH7D256FlizqaWaZCG8XniPvqdfV+FAX4nLfJ1WObt+NK6DHkRfoXWU/rLKr3yMA0uxbMCpA
yoQ0PiHIy2Vf1kOCnl1S3MtGr3a2hVSIVIkdUl6ORIHYcZagm5v5nVNY9Zm5+R2nXjk5VYxUOtIR
neIC3NUsy58uWITifh1q8T3Rlr7BGmb5YOrNJTiI8kc0+uOVU6xpdWkm0aKhZ4qkQADL52eKLlB3
6VjI1KNGj38sOP2qPODbNMjjunb2I37mnnXmqU8EGBVslSHBPTRziUC3sKnr1pqPw6fTz9W+VF6F
W82zNpR56nLUYat2RS/axhgSz5Fd61FXgkAh2hjl6tELYhyOcaON30VDsrP2pGKpclR4V3sxosDd
HA3rBohTaa/NvouCrpzT+Wgg/ov1XSAX/OZiI8IwMrX3yZJZunJOj9LN0OO2MWuY5+ad0yTeQyLW
5dO+aVfDQGZUbtQMPLuxmBdpjPUcmpf7QBhCxb+6XizScib8bjbgP/Q0lldmk0QPe55dqIJwg1VP
moOZe4A21efIbLFuk0tx3De4kqs3WCNitUAmkOk6rmmD8zBF1j5kHKjAl5e/3tGwJVvI7DRoAVcu
ijv38zrYT/se3X45uhgT09QzMjsfzcaghF100TTROdzdNso/Y6NQ0V/zOmq4YwxgIKNRfhFo2v0w
10G7bTut3UeYECr2S0vr1ekn3wtmZHevGxs/zdq290lACF/dr2W0VHVle0E6ON8to/jmlvtInkLF
fE2WYTeYHpH4ro57GxeyuMZ+Q9913UZw9OWH9SAWtE5OkteUk3a1zma8GUDrYh+HB9ukl+NPiE9L
V8OZvILxdsTJ5A66xDm46QlAgVAl2QYcIRFGzcmt9a64xD5pZsPaM86MlbE6U1AIzRoOnZbkAyLU
RVFd2qbtTkiM4kC169IjVFQYkivciTucmybN1y9p2lQYW6f7GiiwhF/OnzY4nRFpqxdQfel+THJZ
Q30dl10XCKGKtpWzMaeux7K1tOLa8RtxbHGM2lXCxKT55aMvo2aWVk4tH7PoHmK7+YiyfbZzcCUL
17CJQJib+qhV4m49uBCJZ6eJzqhivZ73CE/ZzmvtrEYX9eT4bTzTXC3Ny8RJP++KpSoCDP4DNHlT
usE4lX1+wCe+yEASlH23c0UqezqexgXZ8cELMD1Bg7ZPyk9JmcvHXY+vgr8aDRrpauKuYntdEgJx
SYJhEd2uG4pQkV9U4uY4RxM8mJI6vcLstbjEfeqcaNOJ76pCv7DrxsXU4bvaXZcHTt9A4oEOeaa4
eGp0Za/2Fdq/KPEy7673YfZx4qscfZ+ki1BxXyVgGXxSWzdooz77ArxbfJyGptmViGPc9HKvdgJp
giZzHPDda/oRF5zomy/wqdi3ZJTNauqDPjV6wumIM3ONiMY8fnPKlLx53/jKdtV7weXKEk7gTfMQ
X6bcQeMDwqLxp33jK/myiBLDtXDgCHB7tr8VltE94qocf9w3urJdZSxbS5op1xROpQfTLbwPydis
+7brP1BdruWnGKziWGvW7UU29f1FPOL8s+vZVVSXg8+FbcyJG9ToUF/65aLdlU3Ufdg3upIwY7ss
8iyx3GBD1B/bWBPHVcuNfWtehXWNFeG3386nxhbH0kHZybT1Zd+SVIXNcAeYiwxfZwAhWOBhW2om
mIP32Arumxplw47xkK96sx2uWfN5adpvfin+eHvoE9m4o+zWPNocKPI1CmSX1l9QGV6zwM/1wgj8
LtmZ1aqYLlzli0nLqBVNWJpjy1HGF1aGzuXbr3AiEjvKhqUy1wGUdNwg1kXOVcuv9B7bzSwa96Uf
jrJnXS3CDQqv+qDFFutiTMqg9/de5VRUlzWLahoW1wuk5WX5Ee1tRyBT7WG2sWt6VGQXJlheITuP
tM8d0dtvdNzH/aHcN/kqsisXwEO8mIjToGJ6GLz8qzlp52ThT3xZVdmsFwN+JTPZ9jIZ2Kk0IPaQ
UN1VMBIqnqvNJaoAGEoFctVKnIo05xiv3VkSscdh+so111b2LNKtTlFi0h2kuKfFYY8vq7zpTWd+
r3lNHt14Br4LqPu3n+NlxJ47W/oMMyKt1L/6Dd0mYxBSPqHIaXyNJ1TLw8jymusM/NzPOcKHCUA7
rmtvL5ETQUAVLiqnTFuxW+PYmIrxycYSBYvPtMUV11hn7evbP3LqYyqRpi0HMZbr7AVVDUXwSCtj
SQ5xF0Vi50I3X6Y1GHhxo53IVedq7J/Mxa5+WHLch/YWKvzMw6iljGOTbdQm71p77mHQrD/2TY0S
YPpl0Zymr7zAHOz1ynZT90uPQM++e5+KPvMMTmsdLEuQQOFDlLFachd7wgaUya7HVyFoVEHMokE0
JVjRwfhmW4791avE+LRvdCUvKDLExdGS49o/r+kfY1bm133k7QMoCVWRLUIvBQB8Qq0rymOJyyGQ
4AuMAWxvX4BUJdkW0+1mv+Z00kpo+6noTOSdsbneNzlKlIlb18+jATxnnWMcT3+6QQlj39DKfvUR
PBhcvbKDqG1KXGvbG7wbnJ1LRtmrIqnmeIw0O4CiPNFwMNrH3l7bM0tmqze9EnstZT8V/Yr7WDK5
ASa29vX0vzm7jua4da35i1hFJIYtyAkaZcmWLW1YjgABRpBg+vVfz1u9N9/1ddUsvfBohgRO6NOn
G9Yzv+johjBjot032NOAN+Wr9qSARk59JVZ9SRjDXjw0vbdeHJJg3uBqzJNFzss8XzeyYpcksdXy
aHPMCGDhFtVHEq7i3VekDndXve9LmhiU28HMSPDQQuArGWNwQGVBd930ml2yxHre84WeqVYsbCOp
5/aHI8vfxKb+kFouSWIVTNPWocWHcw4Vd7l4u3BZ9zG/DsS55Ilt3sEoY8HWgImT7hGCgZsUHZ0/
rnvwFxctwRiVT0kSHYYWJrwa9kFED/q6nu2SJlZv6AZnE8Oge13JAfqK1WGEttiVn35RekdrWXUu
4dEBWtgdzMTZz8Kmf9Pr+tNbvbjF5cj6lo2EH3xd9bu6UuC6senpqod+yQ3rlpavI8RwDmL1DwUL
Ozl0+m+MpP9wMv4hAF3SwJoeFbeGtfZh6njVHjH0HE9jBEMOSbeuf4Ge0zhKoXnXyZLaoJBJVDqf
nycgsAFvOttLuE63nYzjZbuHUUMTyK0Lisca9nGztFNi9HU4Fr1Mr0AM6qDfAFBGoK0ZA0FY9IPX
LUhC7O6iJgP/H9wv+MP3s9sj7b1ZPlz5xc/F7H/TGxRospsAsgrLdnpIde8PdSP+Bqv+h4D1T6/w
IrNGYdOvfENNNjHYB+2S1dbqHSJug8oSCIf2Eibb5KkMba+wUS2UPk1lg+52OJuNyVEoH+4i4uED
HoBPveRT3M+vlI7huLNzL2YYAapl3rltXb6HGDTkAYWztEfZJ0kT1N/ipg7dVaxEDHT+91HBRBrw
PFzgDnOq4fReE4gVyoY5/uvfL9P5bf7Ds7ocYMN+u9EwYIwOG8QTA9iR6yTO+LalP6O45Z9WzDTe
/v0v/SEmXA6zuTfQZNROHCbbmH0Ep+uPdCTwzL3u4y9CDsQUY1Q7FNhiEPkbAZl94HRXLrLTy2l2
k3QDnDMpMviMg5rZkbQPiQ/RfV717S+5hA5mnSmYoSiq2hiurcuiZUvFlbgrvSjZyhYHKDXwa2+d
/0FwqSUgqev2khi9SCT2jOmqLRKHSBVK1pt6TUny47rHcvFSq3hkYeqAsEyJGG4bCOvjSoZJdtWn
X/IJgRVTEjsXQU9Nj490DMTvBS4y79d9+hld+K8gJ0rYz28ixiudOP0+W3zvXIEo9rcVmT+FuUtW
IdZQfQ38IcLAOa7umJ2nd1tRZ3eNLnQqCei0n0ABTx7qpVr5LUCMZvxSiwbCqwt231+rjTYPJko6
lwO7mJ9qp3SYb6uFvbNWaxJkmDkOGNSGfn6A5aTYsqmYWpOzs2Z9PjrIBv3l+P9hQEwv+RxgF5cR
XK8EwpyJQUaO1PZbt5RzCa7OGt+oTVWwO4ZY2BsmQ9sdaDAt9tRKUl/HiWWXLEpsd6mSF1jVpmEA
B3Ec4xGx8MqTdpHwFlVsIInR+GCZCzZJqtqTjOjySv8PdsmjbNmUgtGLycowcn6Ajfu8M4mLr6sV
yUUSSu2k4PERisOWQMKvhvzwCSaW5srJ/CWXcoUMIIquM8oRGvVj7hwgTsw/wutUKtglmzJW3o3T
vAiUSDyWyOBAa2rdX/lwLmJUB255uUZjdCg0il54U6rmXXeFvW7EfUmnXGOP4fMw4tnXqr9hWoxZ
HI3NleXFRZDqYLsTLuOA4F2tGCpiZHZq+yuXJ6FK8L8hEA5lFUqhhKNzHEHvgJ6ohMOLyv89wJ4v
zz+VLueS5r8CbDLAt2RscGz4EDqeLbqBYjLF5rM6WeGj3//+V/5Utlxe3XXc+mHGPNfTfnpdJq0Z
FKKJ/tu8+A+AxyX5ESqRYqss0oRz8TfXLhWUQ8M2XLMNm4PZWmjxKw7b9rsVQDCxNo7y7JofRi9l
zqrEMNSSqzh0ZvhuivSbq68UYaSXJDcfkCpJulkcwIItHiHa3GA5egivunE0vXglKec1alaUM5sn
+i7hihy9FnZ33XO56B70UC9T0xB2SHw6PczauNc0Kczbv3/6Px9aeklvA4pp1kaVDKSSrlozrct2
ybE3Mr73EPJergIA6SXNDWJUXqetwm9AYSmLvnzlWyeuPDgXBV/FldiMmtihMG2xU6Zcj6Tj1+Ua
ekl0K6piIZ40/FBEhuzrKWyxUBleF6zpJc2tg0J1G1QVP4zTUPdy2QJ3nIi9cpxML4luEdDiMVD4
/C4N3P0qQrDB4TT3lzLpn2MRvaSwQU1oIFoZfgjcFIGQxH8NZw/Sfz+Zf/rwi3CKbw5lGYdEM5eb
uSW2LCVzbfSXkd055P//YE0vGWxTC4/7ZgIkHQ5tvWWutUOUQcdohTYYTTq+H6h3X/VEx+///nP+
AOTAV/J/00NRwAVtIwkDZZ8ABSjXQQxyxQbI7zM0de/bpLbnfmWs/J4sRdQZ6GACIMxZEbJBbsCY
yG4QDZ3k1rS2ffFJX9/awoSVRLUYzyds02Ec/u9f9w9x4VIpTRu9nd0O2WFuyLjICLSbzyEoCd+7
XsVXTZPoJVtuqOItrcMZUQHu5HlPBp4FTbPk//4L/nR+LsICNTxoN7GxwzbT6eiYr58F1jOvi/nJ
RZVVzUkM5aCQHqB10ufQmR9PTe/Kq8ogesmVmzumXN9yfPpUbZJVtLxnwZVEe3rJlWMezKEobtgB
WirshtmUPidb+rd9m/P9/IebdcmVmwzmJQ7a2oemS2tgN43tvjSbq6zEaoxvcx5Gw3XeVvRSNG2A
csrga0YO/dbi6MMKvP6eTGy97ghdcuciNRZmKWJ6SDR0xXZcCzjRdWM1/E2G/A9n9JI+Z+sWcf98
iuY0NUeYChS5BrXiyq9/0SbVPuxjNbAQ88IkyTSP4hwv4zomLY3p/8azoHQN8EzYxc86HndrEYq8
qvvrJvA0vri91bCoIcIQ/iCQ3jOMwCDJWfPrAk98eXmDKh42WNYeWGubdwO7PhkXrP18VeC5ZM6t
iba8bkNyiJyZPgO1N/d2qf/mDPXP9Tm9ZM5NTQI8pB3IQXU9+OpLPzSfY8WLD6hj9IEch6DwMhhU
+CnU/TQdFJRNr+LY0ku1tJJRsZppJqBLzph2QAE0w9B4vLnusV3k+1nwms9mJAc+tubQV2KPtbcr
66xLWt06qiSplo4crPPzJ14asZ+oGK8r0S8l0lwbo52p8dUrFZc/w5asNba7IdJw3ZO5uMeb4M0C
BxBkA0D+b6MZPNZTKf123adf3GPtk6lDBRIe4IZc7WtgBhga2usE5Oklo44hvZM4SsLDUIKMKWHj
O8BXchNXRtBLQl21JlC0Ij48zBUp8njRM1RW0usoHfSSURcLpwawl8gBNIDye6cjgbnNtUATveTT
wcZKtFNbEEjrLf1phmfSYSAmvAqpwX7K/wboWBh0oc2MFxt08WfnWPVjs+Wk/3Iq/5DnLxl1cVCp
rqwR5soaopUyDNJqkVMAZpN0ZjDvQGij5boLdkmw03wIFBSjkMlWtt5AD2N9UP30N87UGVz6h4rl
kl+3lYbAPyoID6jPl/mOURM/RhtfIavPxKSywsdNvwuxhELz/j+16lU371JBzU61nbqmCQ8lrPIe
Qrapu9Frd12FeimhtsXxlIQK0uvQUlOP7QDngWpd5ysP10V+9mWtoBZWQtg99m7XC/0dxnvbX44W
/8MLucjPou+h+bzhXhR8mn4M61Z/EmP1N6+GP3z6JYmtbxI20FrRg6t5KGEY2GZp1PyNRgX7sPPX
/IfzdEliCzBYr6HeSg8afpwObICpXYWE7pOpvATLau53i4Ify024cqjXisVOy5ljElT5utFoe/XQ
Ywa1FoJjP5NqY6Ms+QrwQcxxSrPVNfW0K/omKiScaEuw/MQWlXdb2vpSglMfizwd+yLMhhibThnQ
Op9mUZ/EHsZxfWmyZLR0zdRiwvkwGNOOmWmHdj0INjF/TBUQrp2fhU+kgEGehwyxb9r9ymqQVdZ1
C90JK6mTu3XV0PnMGkxznpyCEfdRlEAEdtpv8D6zNBKRLAND6a3fNNRstZo2jYllb/1TCWORLyGq
vPGj8zCmxgeLSWfUz8GS1WYL7Q828W3JhnoqJ1lDX7B8ScshLGW4kogfLNrfWc4gu7yDzQodp2js
KyaL0I7rKV43HFDY1WE95bVoCJTI7LiV/VHEQVjcsi7YaFZjiLPdC/ipmXwNt7X41jTdmTWBEL9Q
udg0SeGaZJ39Bk14+wsvLil2KaOOfCe0GIsHllQRcpowi5V9MAZE1mHI0Z8XQ1+d/AgkMFsg5Bwe
Ib/P+hsCydAWXzF0SUbisW5Q5kTkG8wY+ZoFcDmMM6MC8kJFwNOnGtZTNzCEdOK4QhRdwT6QLcXb
Rnk43TtKDYayQANLcWLB4IusbFXIc9gNNT/LbjbNTgWdSaExVpLxYbCg/2bhmk52N6KWeFSzhfcX
GTe2HrdtSyZp56IYd1Arc9t+VD39SqyO+pOaOaTW6NDXD0tX6Dd8wxJ8LgXZ0PeOL+tbqcdvAkXp
NxtA/yjvuxU3qlup+9S0fn2px4q/zeswmh1dOcgqnpm6lV1lAkg5E6jEyaqOaO7jKHhOITd7rEZ0
EwA50t5l/UjXFwouCT0W5QjEZBDRLI6VbhqaEyeACkGRrBxkqdcSc+S1jbpjRJy+hxl01XzikGtO
d2mvxy/gStZlvq6RGb8a1hXlns1xs+77hCT0xRT1RPdLZwqzt5hj4tAO4dy8JFQJcsPgbLXAPbFy
Q74kSQhevQiWMufYnQ5kPSyD2aUJc+uxdeNS3bBI4Eji7KoSOtQjKdIsQXzHKD2waycrHQOl7M0A
p6llTE2flbwjHESQaqZ5gM7/QW9+SF7mpjenPklS+3N1E433bVyH5pZrGI6gHNQDBl8u+m0AJH6n
fSQeScfqZRdveLvHxNf+XvE1wvvcFtPv3Mq76XnaOPXvQuDRZNaBwgtrROfXu2alwbuP7QZBCCjL
R49wdC5r2ULSqpX13LUhvj2ULR70CMfMXMy45/s08c18X7kxDXO8zCLZkUHHP4u2qfz7isFqkYPp
lsR7krruLk49sEgwI4JvWIAgUabVUgHVKssuzWlHUrsLAz3dwe0Jo9+ghv7/bd06mz6e/XxrJ13H
zuaZqsf2xMrd8CrwCHXOk7AKskGBZXq7+m2tsilaFshMkYB99w5XHDs6/TmatCTSu7OaY7+fNZ78
c7GVMz8yWOIOtxHv3rQNdnU5rd9C1eO9NBAGnfNEwTnAyEi0Z9XNdo5psuM+4LBfbJaoPkGAWVm8
sgQbQR7yGstd4gnB9Keg03bfww/7e7IkfrwtQSufvhhPG39v6tIsN1VAxDycs0NcEsnbxgEGTjQI
peFWVHW2xONUZ9FYRF8SAdByF4S1+xkWds59AOQD7/9MjRl3TVWk+VKO4yGmHXzbR+jTR1v7caYQ
SONZn2lnf+sQDEEJmwWw/hPxtYDG3p4t2PlssI+Vl9OEFjLp0iysfZmtdnIS3Zh4BkwR5M0MWvOS
Rv77OooGeifzFwf7MipjXOaHmSR9BgWqJleYymaVnlEOJoHY4chohUfBNdrsOla3RgfTnHkXBY9w
KQU9ekg2PNa5xda3HEKuoRwECoEEhd0fHZkzBUNcpACndrHzLIdv22dkMH1aXEuzEKqKSiqV3m9L
MyoJywuSC0xrJ6jMBa+z198oJ8U3uAnR56iK4LA+BZ1sQ6QbPVNE9FCXGa+H9aUfxuEdpk3+tjM0
/Fp1enhncVdkriy3LORx++JcjR9YBemRkeVrs8QvHq6jso5dnfFIRzmUYKjEoaSnCtwo0PCXGCLC
xnyGeEP8SKb2I6hLQLZrDQcHM88vS40FgCgNhlwX0GLpuwLDqTE92glQqKhAOWCseG5N9cwqu2SJ
4uMhaMe3vtw+hAvpbsEW4KGBvqQM7DicIhPghHd1+SsYCyFto55NxL+5MXqEEdVtmkbj3i3N47Yt
6Si3KSx/QAyHbjvhbfrZpFwBJYKOzDZNO1H3ybEaYLRsOsxrWN9X2TZv9S/c7Ihkm3U/2naDRlqY
1CcUJ25XaXcXrgmSFWwq3jkMYz8K390wujxWtVsyUoX8IZqrQ8+3Z8tidoNEEd7Fkd72k6BOhj6Z
X/yyTu/O2lWaYEwy3DF/XzA8J43qQzalLfZthE4m1D7OUGzoL0W9ri8NxtynOMDxLaERnfdFW8lQ
QfF7mtx6GDv6sakID23WUqTVIFtW79cWSkAM4ooH1rH1gQQpw2pTMSgJOt6YKUroBySV/Hft2Xdo
ZrEMZJXhEHbxF3AdzXEgAYRWYEx/1HBPlViR3Y7R2nVWxhyq0bhoeDwjfddlCsMRWC7g0A3lY1yY
NZZJmqh3q5DQxmgYpe4al+5wRnaJal2ua00fxlCbb7wf+vstCmg+1eGex6p/4BTF5DhWJ4FCLSOR
7XZhZELYctUokejEvwwYch9doxdZ9fUNOmNxV8zzQ6mDT1ZTfsTl2REl4t06j6WsC7LJRYQ0s70+
ubH4VCg7ZQw27ZklyyAreBRiSmHK0xyGiNyefeWN/8YgYZN1oB1WciZLv8PMYPyGXc46b5OgVNLP
5XCMLSJtsCbhA8TG4kdGNEei2OYvG5ju+aTbAd44LJVjqVyXbaufTbZSOvwqwbso89APbZnNVaxz
GE00coQUIGJLIz4UXxJ1WDAxq8DMUYwfhA/GPnMkqI7UJVO26mKRjAghF5QFGd2mD/SSIwfHiCSR
bLGMXoH6QhMH15blVpiBN3ltfbNl6RSbjDqERLIQdfLwY1oesC5cSpASozyESWjuz/xNSJJRLAuy
U1kQfZjbwmW6KT+guWQlNE8UZAxjki+xZ596aJdl5QqLIfwRGm/HjhXUQ1af833qbH8rav8wrenn
cqse+ro+ebgdHaO0HM0bdk3TO9SDvH1uoI+BJJfM41dYMM9rFi6s9rgtHYih0/zcKbuanBQ9koNg
XQpJ3sSQXQ1IrbybtiHdN6Mj95VphJbwJoqSjM0LbyUPmhSdRspQX9SINbIcIXPs8CjuCjhqfVVu
IVmPyv9FpImRbA6Du2ZLdrqMb1EA9fcBqwct+TTMOx0mX70aTm01wtSiQpFmUfs9QnOe7/pgPXRD
XT9C6uF9ZOAtp12dymHa4l5CziLJptCieWlKnsUiHnA0xIAqKQxPqYp7ctx4HcSyX8L2hO6E1qDS
ivV3CbGZw1LUTZ9bt6odbHJ6GdBmZfvJshLF61kSPUmU3Zecd5m3/KHHCE0GSlcypr3du7iP3yiG
grCzgudoD1EtWRUc/wudrqzWBs+u7sbwRpflkBfIoD4Lhd2OjuKcQpSSCWzg1c2vipWOZiVR7Uux
GSAkAj2Y7Ka0TvNigZDAjROxfdrs4nepX4q8aqBj169l+97y2t91c+JhFmUV3By2Lm/INOxdZVAE
YYtgTwDafW5oNxwRNZpdOnTNziJf7wK9lC+WpOSZoKZAqbgGTRbEcXpTLm39GV7jIKrBOxeup1VX
3ng+uif0aNM9JwR5MdmSZoQJasMybic84qlM+Ovkxv7XPEKztbctPVLLqlAWTRfflCjE7yAgy7Jy
6cOXoZ7tgVmCBRmPg0/AxYRMedf3clgEkQRajE6WTdf+DAla2nSbPoklFblxpgOm01QncDcNtlYb
9VYVkPbEdl+rw52PSRDJyFjzY1Bz+4oxZH3n5gnVcTwMJxo3LY6Y0qNMExLcpBvT+WyW4MSK0dw0
pI13QGgT++Tm3pudbeIoRsSOF/CAIJ9WrFzpHNq0xdssTJtIXMvxPV01DGHhxdTeg5pSfp6LMfwq
mMKz065q3hgbCBrpwAUo/iOCKSmtvkRN4/IpPVfXQ11Fm4ybMboJ1RDd9pPqPoTCoB99DuomdJXJ
rkihzzXU0KAPoK53162NGI/F4BtJG1OP9wuDQqqEvFSQjck42UyPwYbsZOoC/U5EYswACvRPbEnR
v8zDdFrWJnkAGkC+nS1xJIwvexxmZWfYCjl1mhbSCumayL0h6SRdFkUDKJbQyVSxbFLsJdbz2B4W
bIbeIMQlr0bH9gup6Awzh+C+GEDCl45vcKNfCCJg0c1xbocUEZP3S7NHKp67zJT+IQBvMkcRnv7C
1m3f7nAqB/NgHcPe1HmfKZt7AAYgqcdIuTR9wDn5jpXOGVby6VO3epzb1Sw7Efm0lWbtEOF0vJlP
MBO83WoYeKqx/eIZQAS5TGHYQC/MdGxHuKXPJGbd9D5Voln28D/mWGezBPZA7ZbNcxk+LVWNSBzR
vvS5nUOBPaV5pB9d6tavc6AmK9e2TQMEtiIFSa9U6EyKQH3SolwBg7AAPPypU8E+YVG6yWETw4Om
g/b5nHB0g8BDRChjBWFiOQEA2vM1gC88KGjdW9FvQx6bAqYwApSD25VWKGMoEz9bFCJZVxXNTiOy
PNiJWryfgcFlrSAqPia8WE8FFgzfJkyXdprx6VY4/QYGUnLbaQBGFjFBYn3MbhCXA5ADrZs+byHU
fcPj2eIRlVQd69aqA/KIuZ+2eswjujb5wBXfm7COsKsVciWLOfC7sXbNQ48hU4Yi2b65iHZ7h39n
gF9MPsOO95wMHVCGkNYfgEmnDxAO3SHqa5WzYa53KwJmxrpR3QBjQ3u3AkcF9AJCcLeeNeSEezZQ
gshjHdnXsuh6K0Gd112mw+5tgpOCZNO0tRLSrdEeNn3bvreIyBMZutyTiO1qaPXeTN5TOSKiPIrE
awnmME74UM1GQg2R2ZwgyOYDLchNwZ34De6oOKJQSm9sh8YRH/jMLb4SdOxdjgpQ7Igv39C30r2z
Pn6O4uQxbjr1Jdiar54bzF8qm4s6GiAeVRWf4DZmbqATVY2yWmCSKg3ki1H28TLDGgaaHWjpJbd6
ZCYzMZzPWjojCs7QLgVy19xD/aWWNDZTNnqQHRdbrtgi9/b7JEibDfAGuA3oSPc24MU+Mtj46Mei
e1eDQUG9wL2lDJTIN6L9DuKOw3NTD+KpQw7+DJtByH71bD72FEDFNhfH2OnywThdY0cdwk1LNX3a
OAklB9MMMZxXpxLG9l+6vtw1KD7P1ZiVWzlEO9KgYx8xS0D0tznaJoFmq3yuuthlsE7Wu0WTn1Gk
osPY4IiUtD+ahaaSMpRgZKumHeRVf28Qn/2WoKk4RRzuadzaSnYibHaYJrhH4uKDsWLJXFy/r30w
nbnX/R6W0CyrWlHKwK/zrjJsyosRPys0bD0AmSc3Nl2fVpRcBzdoBF3W3sac/1jr2R/aMnkM4xm/
QHVPvhQPMUejOIsJsFEUvKtUhAeeGqCqkAh8mPqoBjACiFtapw5FQLGEk3js42CH9dPcsAfCzgWU
MCSDenO9A0vpaxSUKCkT+8GmZMzIGH8vTTvlFGbiDzy0M27JMEgzbP5rhVHNLl6xgVVams1rK7IZ
G0iHtWlsplqo2uolgZIo26p71Cd4p0gOMKLfwnoHGABVVyvQS0ASEC9nDCDwH6p9sS5JVjvsnXVQ
rT7jokS2taNfTBD2p3BOyhz+gY1E/bCCs2LeXa+ANC1W7IaGP3aTRVlqmk9k6b6kbdyiYuhNNila
gROomv3kKrdrbPFRhRak4ojvJihNPigKq8ZgIs8OtjPPBY/8Tk8TKjhtjWwq2LQxl+wDtaQ5DOmT
Y9lXRGpi3k3RiX0czQvLRFoEXyK8BEDVk/4E8eAbj9ct0wAUYBz5aE94gXjQtXU20LLfQ538JcHY
ezCqlpue1gY5vEpOHp5pT2Fq06xqQoQkMWEDatFtfzPAP/62T3ux00KhPWodhNbmAWPDgtAhE7b3
dyawvpMR1H++otr5QM1qTwMz60PHfJBFwbreYttJP5G+H5D/xg0/Dkhx62QwC/YAkNXee8W+uDmp
Hkem4uWMFTfL1x58gGymTYEvbtkDNN9mOYEJI8H0mD4WU2L/JTY9HtWIVZ55Blg91GZmp7pIkZcn
kJUDQF46fhIKHgOHBXoT2KIevTFAwYvpmeltaPeLsQP9qcrNZUGbMHpqxOxpZgpge7KgqHVkVJK0
fajnctZ3PBioRPdX53izDlcQOdd+nF1I9M3IYpgMQ6i8Ia9TmJrva9FM8ReenssLOVcieWgbst6s
JlYTyhQkwI+xriZ6Ao4+xRlWks4XGKTPfQA31Q3Lyz7mqGXbsMs5mdCOnuG4t6j1scuRvzgYeCIQ
d5qEzrwWcVw1LwxCkct+UaornmAh3B18YNAjs8Gi1fT11LP7chPuVCQgXeMiiKcw9KGXKUZF+nnB
KmIDpG6u73vOnT+slIwuH3rXqlNYbmP32oQeebayq3eHgfHQSLvQpXgfCk7cDhAo5ivV2H8G0YWi
ozlXWXIxBE5rPSqB9jkcqMCGI/byHiHyBIlOiZnOvI9jgK0/hxG+77dLGQxbrlb4HksdbH76TeyG
JIw7Es37pCzd5yFN1dEXVftiWbu1t0k8mEeFrISLEQnd34yBKz/5VqH55+nKPyV1Hb06OrfbQU3n
6kKVMaR9cRuBifZRP8MXF9LyHB3dkvKnOhrJozlLz+9dVLSA38elXaHXB579Tay5sffI3b090g4q
xjc1LckR5wvZq5nARDJlPT1WwAt+tGQ0d1hL7DDRqggWF+DQniSwaF0tjA/QL2npo4YaODxUxuR1
K4rmyBAtAJKCK37EnxWvMzoZduOh68oOQRS1T1QMkJJpfbFi0f2sXIwIVfQ/oQQ7fjJYD3txS02X
XHV4Q5jxO/dzFD4McrTdNHiC7Xp8rC2JgRG1XLw6rhrze25a6J+gdISPTgEl2EEWePRVVsQzy1K+
YAbRm1rNqNS64mvp20bfW3gA8zx1ZY9rogPX3DaBNae07+1dBR3IcAcXlc5LuIAV0VMcDVNWhWPH
HrqAuzFfdZN2WRfonwxDD5sxUphuB1d2/ZKKiGFburfrEY0sJdILCsDHuxQa+hWSm8Ssxv5WhGIq
otNuzoFrb3NezHb57VcXv2IJkq57g2HcSRBdBb9rAvx4p9PBYUm6NOUhxiL2yaLL7c9EpuQtbDBr
vFvLcZ2zji1k/NGuZUSVTIyZ3UPgtza4ibYoZM9WbELv5gZqefu67ugJsTqeTp2CBp1MyeyabIVW
pciWiMVPeBnCYtYS9ihEqgSbuBDRSFxeG/EC3xlnEeg0AcJANg54jY7t0Uf91GQWtRiISf1clOZ2
5EX0f5yd2W7kSJamX6VR91ZN485GV12Q9E2ufY2IGyJCUnA37ovx6efzrOrpykA3ciaBRABKSS53
kmZ2zr8d48MAU3b3jZ5S/5K7ScjquwPpUZ4hTzrrQQgQoDgbzaq6V9UGRbhy9hxc5Y768jmyvbMp
j5g/22DvLPrSUpHLNPNXJKX6jZz4+safF38/1dv8giABAHvg8D5rzxmaCBtfvoRCJYpRP/Zs/lCU
jI8tXNlzO091cKrydqa9l4ZnPPZOP9wI7bR1zJrNPrkH25el8B3v6LhCkPSoVhWZorTvprXQD9UK
z57VdJehqAtaCbO2rPwkygSsCWw/q6lQAWziWhbeayCH6Y7i37qHFkrKMMuLqSALdA66N6tdcz/q
g00lkQuEeyk20nn4lHKdxd6SOWNOg9EMHrJi2g4enQGDtzP8SnW1lLdu4EAgyK3bG4ujLXbN1Qfa
z6RsI6NwKnEapSdzaNtuMEsglrYUb8qdTe5dQxwqs3knP7mGTa6ne91LD9R+m1zjPXea/FsA4Hs9
JrMnooDwC/vcKnNF3Q9uXUQrEBKUYuGbr/RxQ7/TVeE8j8IdTpoOWB88twherWahrSU7qT3pdKvr
z4JYTmKfVX8he2EFjsZqbPRYeisphH0nfc47qw8TKYxst7mXGOR2hpkP5yUZnojX2r4H/JuEW+pM
Vmjh6/7QZWaowzjy1O5mytTHFhSCXq3M+1CL0uFfZ+3kVcoexhagfSCxln262BF1XRlRVWhs2JWo
mvyoZkc/LUsa/KiLkvJdmcv4RB2aPcmk4kIk06owJELEvteoRvKw5DgY4OMNP9iRAkh359hQLlWa
NKdkwdMf2pVu7unot3PvbN55qSyy6hh/UjpmXHVWskVNW8lPvFBOujeXNiuZ2KArBvshJP/IajW+
m01rdhd6XU2nDTT1s1NJkexkDSS9HyQdLEhzzdnbDKXBUWuv8rFSHcC19Nq+jeHTmzJSgct2UVuC
o2mDsU9AqvNgDlORBG8Ac2l6Tkv2D+CoRqRH9HQdus98kTT2XVr9nNyi+1E2G0cAbOD6MXdQlpFj
tMuDmevFv+bwhM2QYw0baOXSoo4dl5MQtXPTL002XfW9LOwoEzUjdoZRwx3Jwi1eWhg6kyca5eOB
iE+57RqjGj4ckM93UXtWfQ7If05iPWTgxiJX7OEArGl2MCyCiaOggtSOWLPSjlMFHUYZueUvdWXX
30c1t8bVVielv08qv/mAqZ+9cJuCKrJK3/y4tB9BhAS/nqO2SZY7YxyTMhocnKERRDp7vZGMr26N
/mLfVf5UH5JJcCzbTtKSiby5gMACsptqy8NLGqfGUpe7niA4a7cqALAd1Xn9dYVmDtldbFjtoW73
vlMu7LTFqm7ZhMXZWASMrj+vP8CNgyaS9rQBTBpJ+8TYUZ6YbjAEl3SZXePQywE/9eIILwWMqwb/
OSd6wDmxyVpOKF0xosaWefHiLZPx2gsxVe9eh5IDQ8K2DcAWZaLibR0wf091699sQzovseyS8dbJ
gvnHBnawRTpXWu6bfqFDVGs1QhAvDvnnG8N8IjxkUlyvk7HS/oIj7Uc16fPS86t3YFfA9tjWCv+o
iqpR1yVvX7MrFqyIzGtb2IyqRezRKZ4M+vJ1ZeTEIpheOVNnKvpsYoo+C1/QhHWDvdahWAPp7JUf
qI8pcYADDDJu7Nje6vkZ8nix9kZWzvP+kq2TxmLzJhQylmpfiTJOt0OCZfU9nQ01haUb9OZuHine
IoIqVfVQyXyAlyhzkD9RAErwWJcKTKbqEPdyK26GUubXrV0jczdKN9HhILGZnYatHUbokY66fZsX
q9v5mapeWR+G8Tz72my4Tn7vxyvttxk5ptkgKKHNePPVJoPjuBiESOU+FU2YYMvrH1e92SPVaLm0
P2Vb62DPn+i/sLkxGTsrKjirru5sZBleung7UumbOiQlIPdQ8DiFvZcw0FMEftG8D9ZirruBJ2EO
wXKZjmEsMFk7Ox3dJs6Ey2Udva2iaPc2/Z7K1HJuqo6mjfazHbcLNOWu060H7H4OFCxYtFpmOe6q
FMLjYOikvVvwZr/4SXbJAhlH+2tJezrsB1Qhc9xVrdPEE12I8UZS3Tg8yEYv3jnrFhtbMiCt7ezF
mGp6b9XZ9Qv0uOL/tK5ffwgva4xbWAB/2WuBD7WhIsU/FYILcDBZrqX8t7ykjEBxQjDqVaU5XWKG
tNk0+j56j8hNOWhua4hwAR+SizFykAGmN7oQbJxWJbonu1L218Zcp28IQZdjUDaZx8fbGrQEplnP
p0XWdhVpXXsXYk775ntW1LPFCT9S0W1Ue1yhg5WXst/C0dj8eqe20vRjzskLH1F198zF7J5zlUF5
C8vsbnuR86bdJs8yMOF5eu1ESl5ht/av2jWtPGacSb+d/LRuv6ypZzdRaqzZFnHD2UoZxO6ulOi1
uUREmSAqM+YppdxbbNt+8KRntHe5o/z5qNnBg50Y80ZGnADtja8K3w9drJ0fYDFLEnmU5AAARd8N
l1lB9hCb09qO15Mq8rti8xwRLr1J87uw3cZsUWo7c+7zPDs0i2NYuADGyPmCxwV1ehlNrWfkUV7h
dAibdQO+aixq1atAFQbAtJ7r7socJtpBWk+2XX9r1yoEQyKusGl5tGspbPyJ1VDd2LOu9CElL1V9
GQu4vBPsIYeKhx5JhyCxUu18P5mNy6SNuYo3u5LyduZaEM+dmEUQGn43zi/TROaACvOArCqOjcLN
7hklkqLFS8fxmaQp+dD6Vnlf+tnynUtFWexgG5hO/qSzkkqhdb8jIrSQKbjOqPFFD627gwsNGCOm
reSz6l1tRMuaZU4EaOB9k0GqoUdLtbLsSrFdD/bcXWungD5xpznfNWZpfuvNSj8ZXl2oV9lD2x2H
IOElwRi9/rgYjBD/6U9FhdE44bbtBmNS7jk1lFzv/Nzof05Or9/9spkTFE6XPl2wF6T7qTHNFbmd
UVbx6FlmnBh1qnaCsJmfvrThvd3BbkXIQWt8RTq48R7rwmV8+ZRMacQQRfuoi4T5XK5XHnzL+anW
hUkysyuMlnHMgkPPGsgjCS1iHqy4ROvR3ifj4Bc3Jsvb3VWBmb4xk6bpnv0pAUFXDGV04tKwrTMV
WGc8IpWhyg0T7WQ/l6RtblPPDOx461POObVVb8ZsW02U6bUWO9Vn+slDOzDzIVK6kzRtinpnMwoz
jU1rc7yodfONHaGzsoZxfY7qw0W5QJ6ScyoLJfyoAyTtNslpHEX51YC0XMNp6EoJfLVMRMSMRbfu
+syA1FlYjefcMIJ1V4y+deNmXfXWtyZFvTFA05uGl2wI/jSs0LJZphE5tCxPSTFo61SIIUtgd7ok
OSJ02ajaPGlCQ6dwku/4Kxpw5IDHObL7zbGuyubyKWjzq8d6Fe5DF5Rgjo7F/TGSIm4KM4dhH2b/
1BaIxkh9GjsuA+jqjoHqw8IZbnk9KNdqlcdSTOUNJde47GeSun3eZCDfrcTJn9u+ScAvVtED7BmD
2HPu5GpfBXaFYKHFQLSDp/bfsjntoek9r6MUI+ezgxB1qm+iNabXqr1ASsi+a3VU2aYyhqG0QJPF
4Of9PpBz3++zSXh5bMElpOhWrIqDb3T7Z/wHaEuzYugv1502/7nys+5JTwyzf0gci2XtuwzPCgsb
112YISdRsRt0+Sd128jsNavj8o9ORrnuuxmtNoihqXfsEaD6mV8WIMKDsL9RudrQWEnuEHvnV/I1
oezKgQ/laIGwtma130ZvvVUMXC+iYTaH7wt6yLdksmQNvmGNsc2gSTvq5o4JEY2ZlGNc5ooaRa/N
BPlFC8lOtEjrxRMjoHFattPNZUR2caBXSgfGfcM372HmtuYqU/20xnA8NuRj1drGUVI7FrGjxSUF
fqu6n9mUeY+zSzOKFMEnBb1WGy8rrJ6Lv5lVFkROUtgnwXSA7hyU2o2CFM/UbuwaULgFw3UdD35q
foqyWp+2IRvQM/Wy2eIJ9elnZc91E3Wuw9RDy8kA0KZtTRhQG4hpQAS7DUApssrvMoTEl0vvVu+l
KIdvSeuxkIzZQXxFJMoZkZuqdoPvrj/zoR9mKq+WQJZBJ81NmVSWGYmpEzIOGKY07y3Ta7pdOouG
Qo2ixd0DcK3DPp+DStHkb157WIy1W6FXrT7Art8o7zbxhyS/zvKRXclUtbNCG9ptCkdd1iVDS5ft
sSEGKb+dfNWaEEm2ue6NsghGTuhLqV07U2pHIwEfzWuNenT9A7vs/6Yp/8VrkUyO5BMFFzNEu1Jh
o1n/Yftq+PxTToFfo0W12NZ1NWApRrnVlzim+bpeG+sPnFe/5ab8T4J15/dOERzzDNTUuXFwEwrW
k0hZpYcxQAoQMtos6+LasqlLaYH1D5rp9l12ld3Hec1Q0n1Gi1XvON+Vd1od4f45s9mvM7FhEfPG
Q3XLJoIsOs8qHcvij+Z0/C/elV9HYlP8m6XvgJh0yq6/FPXS/ViBzLfQHruWPBzZATf9uVv3i70q
zTqvVIG1HeSypmctKtad3ZtPf+7Vf7FhSMNaiPjrt4OpMWE61mycDKPJ/5wP4zeDw78kmgQqN1KT
ydUHXbTGzhil2jMATP45U8+vKadVHzSGX/HeGxnURD66tmcyhafI/sDi/7+syV9TTsVlxGLvLfoA
Yf/DqOZw6tTDn7rsvwac0mdYDfNQtwNL8WsRBDsmSTd/7oH5Nd607aYJaeyFACzdirmcptzxMZo/
l8Txa77piqrCaY1iOzD9rzg3adfvu83+cyNqzF/TTcutrXIKDH3ohj7/cNu+uuutJvvncIR/f1//
I/1s7v+xJQ1//0++fm9a3efodn758u/PTc1//3n5nf/7M7//jb8fPpvb7/Xn8OsP/e53eN1//t34
+/j9d1/Ab4OQP0yfvX78HKZq/O31eYeXn/x//ea/ff72Ks+6/fzbX94pAcbLq7F5qb/881unj7/9
5bK0/v1fX/6f37u8/7/9Jfpe/2g+cgyd/3ix//qNz+/D+Le/AEH/1cX77iDODNDdXkI+ls9/fMf8
qwXBESC6vNTrl2kJCgNCxi/Zf3V9l+/Z6PQsXDKcWEMz/fYt46+2ERhe4DjSDVwPB/9/vbPf3Zr/
vlX/pqb6vsnVOPztL+bvlx8aCUA9DAqBRd6SQeTXL4cLc0kKGr15PJZ9kZ4Sz1VFmA1D5NWbc+7a
eblXi5OePORJxxEy4uyhv3rALuI/rUmBZmFaqntqbnOHamN4F10ljp2Hwxaxc7qEeYXYhnx552GG
xYrTFTkDxP9+6u3qD87H3wJM//t8/O2jeBakSODj1QyCXx2V08ywg7zLhmMXzPmH1Q8oUmTTnKwF
SRnqX4CPXJegk9o5W3zqL3BgLkCW6z041pYfVm3IW00Xcsvg4CMDObtjaw7t1wzb8y4n2hLSP8+P
dq9URIPTf10GY3n3VydnXIfbnBCCrA/G1OR/cMb+cvD/44M5puQ28QhZpvPLITX1TUfUGX1l7xU1
woq1/m6Qu7drkYod9arBqk2jP0DD5kB8JAoXs1vCEUn3ynWX/DAV6dT+waHz+2SWy3tybJ/nxZaW
YxvWr/7SysBuiaAE8fDlL/QEJMRp0g43S7CY+82Fk6fuzg7/sq7++fT+69P6P/xRx3H9gMhAnn75
a7rZaE7TiIB8PNbc6K/52IoqzDfYFiQdnXtfajUdofvRcf7//134M9cJTEv6UO2/r8CImXBStfF3
u6biyXboDRbRvBRrz9NhNMM3nDd/cHZRgF6qg/9+npEUO9KQQUBj7QWeL39N6XPbygaArpajp9ar
xi6HHntBalzhpBo/prGw3r0+kV8XhGqgt0TDk4fTPve9nV3T/tpuXI+AtpZc7OmwTIP7InyA+iaH
zQ23Ig/6Qwt0chm+s+X+C8REESG/WJ9yH01KPQ7vg5ut2AtdK14wp8T4GPtjx/QbWAsMHG8EXkGE
zN1p7YF68iJTz4yu2HYW8qpvlfaaQ+mm3ndwUYxBJWRLbacD6IOZvo6eGrrQrmfn2lSt/2yMTISE
Z/KdEHmLP4RiA2MeBD12Vm+Xr620QSje+DqPyZCaIqie9dCwn519x6m+s+psbBUBDo2+n8cTGcxa
HCs9L9+EWQ5O7Bt2z8iY2useMRyq7xIbEKnLfbLa2BFcLDCNWvO7YCZOh65vvAvIYXkWrWWhy1Ao
vIKl26NflGDwiGeSejV34OTeFWhLdTbwg2nG9VpIo3KUPB+N1xl7YJj+COsxF7vWZK5HkvRvpdF/
sTsXUIGECPj0JG/rh87XeCQwXj5X5uCfG05lgHcLx7Y/sHKtrHdDNZnZwzxlDPKrG+0h+eMqDBKF
K45NKFwCiD4HxjPc2CAezFHxrGibuP9ePSA2sdV4N+QqGcMakSIUUFOMZbQ5TYKeTTpXaVYkHx0o
xTPhns45qKG3hnXVCP96QQvolteFZ6fLbkxxWk2ZLJ+b9EKEBoM7R2biB6hklPVNjrl5DR8Ul15u
7gIn9XZbL+5hPcbjCLF9k6/pAbWKc4+OdgwVEMCVaaMpJW/5SqzZD1261zTWH4Ersn2QVncW0TqH
rfDK3SwG6Hk8mo/oQet96ozvQ7ORamV6fjyZyxMNcpfuWwQoHkdAH5a6VM++GaRPhNchDbKGDheB
PzMiu8Wd2eaZGQXb6Mfc5mzv1Tb6CwwJUxJ2pFejLUz0g12Y9m1STOs9KMiAunEan1EgeP7O42ag
Z6kb8Lq0ZQ1udtBwNwKdnNLJHZF6bz7sR2sSfloWKfRBZx8dQsSevM2wfqxFII7Cq+R9Oojlrret
4AaYfYq91lrCia79YPVFQ+S6kMW9oqHfmxBHd+7S46PI1Ecyiwx0Ikt2JTvEHe5BQcwIxPNcbnPk
qzk/9q1BLuaq9ac3aAixqfyWB10S2up+TMaTPTRGZHr2W2d0d0MnXk2kbfEazFOcaDd7xtTVXRWq
G5/Q3aLYytR7p8vgaNQcSMe+YiAQOtEg+5yrtLubJg8ptGNl5o1ag96NiMttj9bk5WjRATH8wg/V
kF9plfTh1Jb7qlX3BUrgk/SFBZvG0Jgnl2DpHYpWVs8wE6mtN2ePmbb60s1BrmHZ8cuHrYuyBMm6
VEHY1z6gtZmOIp6txariHvQJxTFn045dr4lqrbIj4tb1MUsUpr8J3zALqEfPNlV0eyq5LphglyOa
Dq76KXGta2nZ2xvqaTcabCaRrL1xPzt+7R7nwUJqMo3O1bhkZ9O0dBnJzs9CvDQGKuMquJ1lMT4M
eaViw0/SOzWNKIzT9WpVDoaAdL2HQL42QfL2gy30HWF165XtqR/j/MUWiR9N0j6XGmN26NtN/jMt
xfOAPuFAbUBadeFsO2gXAFEO2zjt2rt2AW/ausZ5Ro2Q7OwJw5Sptlvfa7gDfpXtzVnWB8mp9Y5m
ur5zLcTrfgDXPSdJqRAjTJXuImk4qnjmwfX2CcXf0e+dtNhp2Y23pb+liG/SXhxazzKucsu20sim
CqtDSQh6GSPSGkMjcItH4Ib1xWiT5tpwm/J4MaxElRxC08+8M/uai4UMJ3CTKdmHvgaULnuU78CS
2Y5b2bxhjXcfkmCod5ZTb7uNHNwx9BlR/mj3hhc7hHWesplFPyU7nyEQV0ujh2s524gIttq+3ZpE
HwaTZNJxe6v19ByMs3W0tLoi7Z5TaKunNgKazgGb5Xay0rZAvIOcthhyI3LVMnI7RA/D3SxfOUtE
7HYay8LM2UmLrW8EBrcd013u26BFbl+85lP2UI+CDt/v6+yWHPz0gAbIOWLMjybEXY/FYHRRIsZq
rzvOLbRJw5saPFSuk+AurS15ZaEj5gFTeCLfqxIRdm7lw6NPZvgjBesLtmUnFjjrDtjinQdzC8q9
9BDczUz8QrrQLbHRz+2pMdvgukDCd8gIpoQmSIydk7noPvhwnmXlV2tpvqa1Oi2A9YX+GhQYQTfF
tml1P/PFd2J3S5gWLG0HY8h4hsH5OSX5QwlVNHVwYLZX2aGf+CQjWGL6UQMFRWPljgeyXi52GbYj
Pf1Y2gROKxDzbhqu7GDEmVL5P8xmRnc+d8vJErl7hX/dObPdLueWkJhdNx0752dSu+59gyrpueY0
jQtCxLCupcl16ncp7xTVRmcu5c4frAcoLfdLsS5NzNQj+pPMMXCjjsVthacCL4wfMoLaiMoVpaml
0R1rnTJbwpfqmGdkO2QCI4MvvjQIibE4onueizPzS6J8tqsDCXgKv4rnP+TV1O0vyivINhNBftBI
K0ItsHwDQzZ3LR6LeLO8l7zsn8dmxCvdf/cw+e2sbftol/4JD1b64KdVFHimc9N1zbCDEomSRrZk
ljTdTd33mFPJ1I46WfEC5YZLDj3occNWEGxoG+0ZOTJweI2jaPRONVaE70aVjPvEwHmZBH4Vd4v7
asnyKxc3arzCfa0MawovNVLvJwyTqCsz8jpdsLUu442d5N9TqivcLZhH09x4LF3nxWQK+y6R1XDn
OoJYCWN9G10ky0hU7wa5VNHSu/0hd9ufc4pBqCVKl472SiTt2TCKKJ1gslyKrMrnFDVPg1viGXau
Cj//ggXkAXHLsms3VNKet9ghNox6by3B17EbQykyn2tAoNgGv523+od2m33meuveM6g5l/HNn/WN
bfpXyAaYFgIne51UqXs0kVHGOQpzbxzL66C08OG4TfCtGIKnIRi6LyvRbW3jfe1F+1YMCm9RPwQP
EJeH3k2JGXbkK87zFm+FE/Vzbr80xoq6bR63/RZkC0soo+eDA4u7oe7jxtTzKZi87Fwlrrtr/HTF
NVKdYQrSCF/x84ZBfJt7yYPteWF1oS+WNviYMuIhF6PfNan5AwjfOAsrKMHNSSOB4DwZPpEXRS+r
uKzaVYdKrOlVX0EGu7q8a2jHz7Ne7QcH0WjSj8WBVIWngIqeefae/dhy809Mq+gO5rid3Hq5z5Mf
XpkTr7HO+5K5OYQAZF6cGQkOYJ82wPEVj9iW6wfRt3NIk4Frd0SgBnGN1nnEfS2u1GSNJ9NQew7W
m2odLmEY1tXkM9tUtu92ZVrPaUJBtBR1cV+SPRK1Q3OfMVuIgyWqB5V/77gwMVNjyADUwdNEw7FT
c58fCefIv7m+ZP32fdz20BmRYjT2odM/1yA7450Z6RlSJztUAgUCIjM48dmdbzeSsaK2Jb9+bvdq
aT+VupfLdgNkku8RK/dXU4Gcr8nGAjn36l437vXalEzGEBRgppgDHkw5YXcif2Jd09CwW4wEQmTo
kupZRk4m030TVMt3G9Mp72q0Ip5scZu5NYZELU/uqncD9UqoFhU8UVEsu6F0sb0gj1NBj35racvm
qzKHmjnsPYNINekQ4YYn+1SYLp7dVD6Vng6zyUKyQeTCK+hDtCJVQLdW73DJv08Izb01r77Ivj7n
weIe84vReqCGUVh1PvqAEejI9dSL9HFcJT+cScd2txkRJ68dGxKBfLoiwaodN+qtXoZK2yf0xEbN
DBjoS3a09t7STTgHbnvVb2d3Hl5w7h8Wl35QzC86SM5yM69mx+WM9LJnAa+6x+x1cDriIqXDMEG4
UoYEbEtYWNlFSdUhV0RSKvZoh/wlNBcz2KVInKKi6BHWq66+m3/TZWTz7VA8JgvbHoLfOVtJ10CP
GRyJsHhvDDTAM3rpxHpagu4VVBenxxWBgMXNkkJ5jUSPYDNav5Pix9qFOY/MNd12vnwaqpVqTZ9b
iQTzAnFKkhUTak4nNV7ZO1Hyy6sS+RqQ9nEM6hPNLKqIl86rcQ+6KaWvf5/kL3PZt6xk++ROPZp3
dp66P4lgPsjimUVG4lT9hmWmOeXa+p7a2a1rE4luVju//eauhjz61te2wN48XyZT2/cYYo8mT+fH
gMr6ba6Ve5ukyclGIRGNG1NBl6J9Qt7yxPaHnQai1j55SepjzQoY8JHkvqbZwIcUkqZRm6FvlmwM
AZjVNid3U1a2P/PaC5mektx4wUDj0xvMGfTWl2qoEVk0TWx4RYzqK3DCycdSIcwOd6GZ0X9Da15j
9/AeBFtbOBsYmiPdNfQvsmmvF51mHz56q7jQeDizZEyvMcXEyUbERk1kLxEfrr3F2Yp1xcO5uKtM
al8CFMaoqXM/LDzjgQCe5U7Zhn+HJn+J8Rd+OIuQUXKJPbY2tTB5y0ricXoZtsE9JrVJs9KL8mzT
bXxdCM9nOWvGK/mLnL9UlSWOMhHBU42Rw7MDJBHZ8ozMHoPcJMGgUH8/tNbcUhdn494o3DISAxav
slgNP/JK2zo5JACdFyV0VEzJnZUtFIlSmt4jJiznVDfDtUlriMlM9DHyKQxTzFiMED+MpwWl5U0H
rL63vOxbgaDoqQ6W4kS+0fZQ+3TsYeY45ncn0X7DY4TXhNZr0TunF+Z7DgDhuCOY2ZgTndYJzJiQ
w0gTFwyVZquWU02Q1BPGCffKFLrZpW6pOTJUGg7ekh41fH/kJcNNveo07i3Z33ubq1HsWkMkTZSX
QDnFLZMqgjNZJ+VRuutpSTp5bTtee5y8rX3IxcU9gQokR/7kYoTw8nX+PhrSOeSK0bTSLRwa5E6V
p47+e18O3Te5lkiQYR7PiaXTa8tJ3V3utNOn9ofg3WxniG09V9R8o40CBqmPfd1h6oa6QwMb9kIv
90Yqi5fVNnM3MqWmFDAb6X9BwKM4QUunvC8sBLy0Lu2b2WzGs64vNkSMcdWtZYr6ngSc+nugmKFm
QEqHmyXs+5ycAXTCFHtO7XnJbaksYWFirvGKEGUwHJtcPLWqXM7eEBCc3+OhOSbIj4x90zlJybRA
1kfeaHqmqTZPU5L4pKbmP7x+9GKex/m2sMw3zyJ7v6bPDxEe2Z+GAamMK6Gab4FNCfaaxKxOVB1y
vmCgC+dedXEOGehZK4AlMsGwoczjhIsZt3ZkcDm+mbUwA+RWkgyijTahbpcnCPMvDlJVSZxLlFkK
tSfKmynaZInQsWnXN5SH6Y1FNP9eTOZzluGjb7A+vyXWeFWBS+64/K8pjs9dvbp4D4h41Mk8nWuD
aIyqpXunXndOk+6S6lTPY7f3CPk8ONU8HF1ze3BX3MRAHPJhK4bXiUFHt1S0+qGXQYHDQZSPM/3f
fva4K5eEiEMXZN5NlepzqXo7nO1FnS7tOIqJzb7jIdW7zM3FenHbpPdBVga32FaIhfJ01Ga284O7
2ESzV36jA89+SzKYZ6SwXnkrELIdUFoVt4hbUIqb7I/41bPOjFNmLHSzLm+ycRyOVj6p+36uxKMg
DumNc6B7WpSZ4OLLAan1YKUpcfomagnXKGqUbqLIPnRgDD7CAOQnbRCUd/TuZUSTY3+ui7E82b1F
lpMtkXYGwiODg2QoO+/8oxDEoxjCTx6XJfGuZVkiZHUch0Y5gSFjlyWkBLRvXw3lTb1tyFSMlXpN
YSRyYk6bqjtgi9anwsaWxNh1Ir5moF7mky71tzyh0p9VKq/ElpWvDFYZX35D9NHijS8ditvTkgX9
25hmjLWzh4s4tZlundWYsphsqub/UHdey5FbWZt9lf8FoMCBx+WkZTLpbRVvEFUsFrz3ePpZoNQt
EmImRhlzMRPR6giVog6QB8fu/e31rYgJ6HtJk6WN3ANtcShe3WtaP2y4L11WVpx9r4dKXCFgif1l
1OjOMhpi/Rl6WLHSWkm6cTpKKGW85b/DhbIuuVBnkCsKu7qA4dEXlOoDKllkcTW8FlpIPB5eBvLa
obP2LUn8mxxWzMKu/WSdi4zYT+WIy9x3k71nCYN4EwSa0u6jy8YDiSaXqtYubDdpX+MwcDYirsSj
EbXZ97B3rVsHnNdZKDLlApYQGAuAaM2VDfvTWwxFTGh2UBwqkqshrR7tKoy3EbZKsCkCSHoxUgJO
9BgdvEkSVwgOXxEnTy+76mutfe1R/FM32ScIj2rzDkMj0iaSkd30kMTRIUg/O7+IYNalqg7zqlev
8l4UG1dNXR2rP4q9qdMxqR+L0J2JrE1WeSCnN3EswssM7RGbuxL+BBaXLP0ytm6zUii7tjSUnyKX
3Z3UCn3da8qw6fREXOkJm3Bvd9l3KeZf5aDTyO5U9VVfWYjk46x6rGrfuShT/XqsWH5UsWu6iGWI
EmjhZbg6tR5Zt5Gn+JQX18lWp9jBWxDIS3fIp5HfOUm88bN2NCHsMwLBXPUfa2pOkAzlgK0Wfq25
l62qxcsilrT7uGS73VJHPSzcpOErW0o0bHV/BBKWaNCaoDVfK2pQ7EVtVtn3rHfc9AYqSqUvJJOK
AhmJ1a0DjlgQ5k8oju4za40YzfqBLEeBqcWVAUucxIZqGDfGBjGsfpWQrn3UOiLkK7dEZCZpldjV
Hvw6SQEb5GmiPzMMoiPs6xznVbtFl+sG8p8Khf/b+exL/7UAxPi7mia0P+XA/3/KepNnPJz1vi/8
/7n4kYSf0978lT/T3pb4wzJNVSBYRpxG3puc2Z9pb9P+Q1dgxGimZsi2OmLb/8p6238gSLVIshFU
kQ1Z1/7Oeut/2IoMqsFQdBkFJcV0/ybrPSa1/86smZqlq7yVbkH8gP/AWPmcz8sSiBzsg91aFI1+
axtdvq8MEBiLErHRDOD1s4jpr2eRwKdmQCMxbY///YNKx+8iShGIz6/NMPJWvioll+S24jMHPMVN
GChixmflq99GptLCj04zNHnKTzU7pkJiZhQO4GC5alqNAG8cxlwKqQ/78MG/SMd+JvL++dNM0yCU
qfL7tKnnp+abSEoNzMM0tM83QiqLn+QW6wezVYRY5JHjXBaBlfYUZRSluf73D7d0CuB4tEJSfPIN
O8m3S87M3TrUEypZTSh1iI/l5BrRbXop66K8kZXA2gWRE7wef/REM/E+fGygC+TkhSLzwz9/UlzW
iROZ1GY4UhBfchANz9Ss9mcy7O9GY5NRyjUDrYduMHYIp39+jBn1EYrjqltHHLjPU06MFzCpoVvE
uXJP4M1ah5WVJgvMuMIbo+ROmOPJdDMEDUG4f/2LBZ4ohmZr6CosMUH+OpVWBV0sd+tcQsVBzFpa
tl6azkjB3puZ/mJVZvILFVm1OnXzcRVyaRQNdWsF5+Vhw+YpLoY8glMWkCt50WyDu+3QlokHMtMg
KWqolvtAkqMSM50/URqMn5giadLvikyCENDb575H/IGGpOJN7JprqEVU8kntKZBSWjcgTA7cLkH0
fvfve1kzWZAsPrmJVOjzQy2i+FI2RP0a8Xi3dm33TfS2O6Oh+GLwCj4gBauajeZ1+hAbQggl+nqz
bjOuRSFy7CXr0QkDhqyrweqPrImFaDJgilrDZDkcB4xKGK+OXZKPjhH9K4eI9wUIQYyp6orNTIRT
+rnDFINq70ag/e9CYpslp7llocT2zAr+xVggdsQiZ5kIT8TUQKwwOReDqCT3XVrgiwS1dmTj/fSx
N1R5pXeVtDVMrZoZgV+s46pimrrQVJYZeapmUkMOt35R0oPtyGGJyKC6DWuOHM/aQL5bJk7mHSNB
A6RrqHyrqQ1ARHgWKA0CbBQX1U81ihR7aw2FjEMxFR8JBL8mJEQRNQkRVbMP3kSZlddumSb6uYVw
Fll/Co54ZqR+0QNU34NCkzXEcGI6UoegV31XUat1Qbz7nAt3suF2Y58jL5gzTf9i5eETauxltiaj
D5Ina23VyE2ZQupbW4a8RN2/ZWd58KXmXMjuBaQOkJSBuY4zb4+Jd/5vV1eDR6P1U1hbVRm53+dh
3NSO6EmBk682ddCwihOTUiBgfnx1+cdBxKDyhK2EZ6iabo2axo8HkYaUvFn5WbUeJEBHaZZT0ClT
ZhMNbrtVLWl9/HHo02jw06ji7E1U0jIVA+ELc/TzA10nLNVKCtJ13GtevIw6smhLmdNEsyi9ClSn
Z3nKr0xKCRUgZ4v8lYhMBHYyxCJQXK3sqQu3tKx0o3DId88B+CVUsORGfRGRX83OyOxSJUm1gVi5
qIep2yY0PGLRkQISew/IKVa6gzDHoRyfO41fuuSdcHTwN36bNcaFCd7iV+mDkFmi5SrvPLUYgqVp
xfIT3l56uiCL5X0jPy7Iqfvswqs6tuDmVZHFuY0rSS3WhMdK5bEoKHBdCE+HuwXszldX1OkH3g2O
Pmm/xxHMsLgKG4667m1Q6otWC7xXpWDlXJtG6PzMgkZ6KgfPP8/lOIBca9f36BuC+9ByOnzHRYda
ppVMO75PAPuXywA9kDpWPZKNzVCRBOQRG9aIzMpTcvOuIMhZlZRQLmu9ja6twg/ByaZhdpPIY37Q
qo38R+REirlEkZ7Iy8zkaamXO97S0c3gBzVhiLILx+/fSjcOYDhQ1f0GcQEWbc2qK59JxLu9nUOd
z0UwlvAugDml+poiyWE15rkJlYZWSEAnrIdcu1LqwQXzo6tlekH4EcHUAh21DerHzSU1ukrdQpNX
daMX5GHsRmmWpAmhl0Y1O8fK1DNBEo0FINw1EpS7neJIyQslP0MCYyV0w+WIZ/2Jjkh4O2IEoblO
ifxtCgzaSOlbQrlS1M58rqqsQeuhg3hdUyUcWHeQHAAVmpUi3VpSCJ44pXoPlE1HFSagXE4ho0aB
zFQoKpnKbDRZzaYqQNPBJ3XtH5kBN3tbUCpFND2yCvhBBFKlc8B+msnr93W1TCrhXGpJ0zv7vuHM
t8yHSDqnYJvCZcDKWrCxtcpJ92pDhetKYfWpke042k3oumpxTpBezxYqvfnQR0OXnlvoSnrSy2FR
7VNTq69j1DljaED4LihT0pxEuHtlaQFdlNcY0CvXfkNxThflZbmSUCb85hDQP7PmecnWxyqQK3lC
3SeAYzNfoLRUjY0XOjkgutgKYpBRqf9aWWZAHjnpqx9kXHQQw+PpGn5LXPwGO2TaqzLKyF0YHW10
WR4o1Dx7xBpNj9gi+azcuO9UCXgO0PSgXykpn3ZdaNR03QzdQFKXEsVUeKtKrQGu6lkmkePTS9Kn
lVyWkDwtdqgV9YVxvFTITMDY1WBL7VLLaBnIrA3tslOiXLqq+iirX02XyrPHsrNtaQEZO3vMjNTo
voHMKm87DDhkMn4qS0bsqfBG4OIOzkai0jMCauyR/XB6mZFPXlzeqTXWq/5CIe9xgaDBeVZL1UgW
nGwia5PLWvdnzci/ijr8n4UUrklu3lfF21t1+SObBh/+H1TTs59/2EpGtf4nOf0ZuMP/2Y//d/+/
OED/ral//3t/ieoRyI/XW0PjVKabmqL8J7oghPoHe5vQLFsZbyrjremv8IKi/KHryGltTjgqV8bx
3vaXqJ7/JJDTswnbGGeNf+/08IKksJtzd1BU9fOGJ6OmQCjbyHsXGG4IMYnjkiLNbOOfT0V/N87L
f9q++xJsrtKSqnqv9i2fMh+woq3MbNt8ig+b9t/Nj2LkD2GKxiR2GIalvLdJ/eFU5kB3+PAVZ6MF
f7c8OXdYMrR2lJLyPic1Gylg51HwBUO67btLRcc2vnk7/qADP2F63khUkSugpGTULpeiuDC1uXPa
ga5XJueztFYGxcfXY18r0qJTND4quRpr+Fe3mf920Htdw4eux8i3kdp87KBuZWSPZkbI7b9xuS86
fpwMX33TaXxGCnzWrywTe6ENGyR7sJnJ88eUD1OwpIfNdR12C1wLljBaz9hibswiX1qVvWDlvQD7
e+0KZ82OtqcS/xJ5N5lPCgpI0Hdtdnb8HT/fsf7+7WOXf/jtaaZbjZnK8r7Tg2+jr0gWeKsh/G1r
8bnQm5kbxaGRMf75h6eIqBFsrvSwSF7Q1MKJm5k1h0bGZMa7iQTGtGTGm/JTH4aUaG9iayYq8vkY
/XfXTCa826WcKGDm7eNaXcPNNQfOYOLV9K7lAruVdOYnvDtC/n1c//s5k5kPpJdi32iQ97r6RsJv
T7yFHLkPEqp1FrpDFkWyztXUXIk0Ok9lfeOK+jEOkzVK4KVrcWvpMReR2lXhOGiyso1kDte54a04
cq4AOm5iV1r7WnIZOFh1WLjoOi00d85ADTqJJpM2CortgQLnwoVFCwvCK566/jmrK6pXEQhml0lP
5gWWj954Vz0hPlSTCysfNin8y7DurtoONCe1A6p+nqbKJsrDtXArIq7FloVnRa54V8oQqsIWuNpL
g9TDKH6lClwqnyp04kiO+QvexYoz4XIwY5S3d8HAmUMtbo8P80PjZLIGJlhneNYQYH+S3OfFixZc
iFSaWV+VcbB98QHF5J4VBE3BFYU5ZEDnBc5EmSxZMPhmy6EMzjpAkBXCUtLjSH6RJGyyRF+rvbVq
fW+f4Y2kq2SyI+lBLcBGVfV5aCfnaD3ilUTUpq+bmYE2vs5XrzlZRZPSzeusYDw3yDFa5VsoQQLu
XwSq7rT4hsfRIgRbONPf4+D96mHjevNhxjMtu0FgyLhXLed5dOcqLUKkxUiKWgy2tOujN+BuTC39
ujIq4AQyd0jD3Kt+tXIwAmoql5O7/OxGJP08csUuA74Q+j4zctL+1BZE2Rkp3iXki2WD/UiqjOqm
c3tk/GnfdcYWMIULMVKDIAHRSAFnmBjHIkBMGQKqSOJ0q3TDskIW5cr3rXgingpSfWE4D1b4lqKZ
jpHNHu+PAwugmCQhSJzWLXZD8l6pzUUgI3B1ZlqeFBL+d/kQ45D/0NOp4D4SS4LPinDTQ3I3XtIJ
/HkAEEKx7iQIchiPKAlX/xfytyaGJD2oL9LEywL8g4HS3sTMRpBHlQVS/NvEgKkvjHWiAJM47fdP
NgCkbGpuGna/p6L0zNXYzaTX4y0f2MDea/c+/HwbGiAgMYWtxUM7pa4lyonUX3F+JmIxcz44sHi8
R+8+PCIj5Izyj02mktixn5r2hyq9HX/7Q+NisvaHI1S07BkXtr3IQQ7pMxvuoV6ZrHcZlR2UStGu
wTLi1JDsQLbkxc6qPOon74+//IF+mVYDGlFSwhnnIa2DYPwqyF+N4Pp40wf6RZ6sVanRAsBxe3nv
FatEpfB1NdPugXVJnqxLQI4JPjadjDDRw0iv2FKStTb6aAUSmRCjtTP970WZLZTi0Q92pXAw/9Me
2qqiKsgFJF6uBDwrich9W4RnTeNv7FIHCR6vcOfZuA5GGkOOozTaqxCUc2Hs/Pqm9LvbxrxSICeW
8Q8cVNZSv6v0ZQbYEXK+LW9gp2tuMHOmO9R5k8VGaswu7h28vswCCGa+Kahzmum+r1f1aZTWyHoK
13E15ZJyF/QXKkKH4w0fGK/jBfXjIpZ5ThRrwhj2MSUVbRtuQF0jVbrtHGthRvLc1z/w+urnp+TV
MEggaVgqva2k7AptZiIcenvlc7tUPQfMOA4AIa4V2JQOwfPQ/4YaguRfzPTQoY86WSk0auN0P3CG
feS+1mKPLnF5vOsPNTxdKoIig07CTl14YLSJP8288NerA3W0nzsFoJdAA6ggaC6zjSHaFWVg15I7
syZ//dZimh8k3F2Uqk93xBXodoA5qT3TH4fee7JCuCHsMDm0h33q3ANiXmjgUvV2Dl/x9VARUzUC
eWZXK/qCw75NlWT40Mk3HjYIAXu20v46/kUP/YLxzz/sVyihgatSM7fXi7NKezRRs1ETO/NZD3X8
+OcfG0eYRkCVmZoisWKOzt3xD7U7mZve0OA/E9Nu/SMKltrc8ehQs5OpmVW4bOW2PuxbXEb7tXOa
By85ss/dQC7Hpeqa162Q3rfo3Y2Zne/Qx5tMR0kh3lqPDbvudSPfCu5g6kmmxMKazEgC4STOW/oi
AWLUrLz07vh4O9DH0/SZgmsNOgxeGT8VdTijOPK0dqczEWasW2Xj+3pb8y6t16c1O9kekUqVRZ7T
bOhf+uqyGbantTuZdmHOIbEoaTd2bzv1JW/fTmt3MuOqEJ2AYbMgReaPDpFtUJzYv5MpRw1CrkUp
a6jVrch2euGJHTGZc2Q8UDDiTrzXjHtluK/mLrAH1k5ixJ+WHs9v+8Ss6IgguzXC6rYuqZNqAWsW
1q5LzBN7ZTIB3cqDwZ7yFA/pdS+dp9QmnfQhzcn8y5oSU/Yyk/eDt676Xdedtheak8NyDC6Q/6kM
6IiCrmVgnzZRzMn8q/FHrnONdnsuDfWyck86RQpzMgHVQZBvDFkv2hgwwsY57dIgRmHjx62Jki1B
otPu9liE6MlZL82MiK8DJ+j6PrcLkjglqUs/DPaPtvitkWzs63KpOpDLiwfMLTZ+dXPaEJlMSSi4
wmkKc+CeTCipfhDJz+MNj33wz3iMeA8+fti247zNzCpjTsoZOTRZhojGNqBvjrd+YAcwJzMzxIol
goU27DuFmvex5OTltIYnkzFArZElJl2Pcx+OdE592gtPgTJVYsCA7ywOp6aFav3aP/GFp5qZXlUM
RPM0rFHVR1VbvT+pI0Ye1cexXah1TO0f3w8USoQaxoMmcbzlAyPDmMxGPEFKamDpYlsrKD5yFrVy
k1B9erz1iRjlP+EpMeVbySaKPWs8gIngpey9Gw9yvFdvemxN0C5DKHlMR2OWsIRkiTMLrAoX+r7Y
9tpGlbKl6OUz33fn3mYcN19MA2MylX1UY/AyeZsSHx4HKKaGaUknRjN6HDYpXQiwJDPvSE2ftuYb
kwndgMXJ6jjq907k3eRZel3MLPqHPttkk+2aQveyiF9i1tsAhUTqXMPJmnnrQ41P5nNVkrqqx9FW
qRQBReHGku8pVJv5ChPA0t9jYjKrI9MADkZd0l4piKU0QG3BxiRGvfTSFwdDW8lGUqJI50pf71E/
L2I9WGWAvVt895BPIjBSNqnwcVmSVlFg4CIhn1d9M/N6BxYzfbJND4YoKd1mCmPjQkhoB99rplsP
tTzZqDvMWyMOK6w61Aimu8ScWc0OfK6pVFEDuVHWQEL2vjjvUrhORr+QvX6mP97zoF9MmilqLA+K
HkQzzbclIq4g2oSjoa6+DDPUXMqw7QL1tx08y429DpqfifmgKVu95TMlBkVQv6JW2zfaps+eoQas
yzJcIdjeZoqxCgYd9wl1l5VPunR3fMEZl62vXnbsow8bXSHDHCjbmMpjbM9D/7ZssR8X1RKO2olf
cbKGkO6pczA0/T7FEDiIfvfVaWu8PlkrIl3PPB/e+x63v56LyYlX6ym+bhDYWfYZUbuWPAn85EUP
QeJ4bx8a0ZOFwoeSILqA3u7TPU7eSTPzFQ+1O1khVKEPRVELFiDTILPYoqM6LZAmpvUZeRSDZMwR
BRokPeEgPZ/UE9pkboOngRGPomuPd6lyQ8Xnac1O9n2JnC/SVA1nEIo4r05udrLp20GIVW7udHtw
kH7zM4vK1+Pve2Ap+kdlj44NAWAMQqzFWSB97yx/7ajRaReHKfS4DjKEcm1HCXYEpHpRnHbInOKO
m56jMfC5Hj+6BQHc/MS3VT6vRB31+Xw+mqWo/y44DaUttMmMa2XJp/SEAZF4N3AFXiIJptbMtztw
OpoqlAtD/WvWOWC7RPPdZmumfjZPcTMbdtIA+qB0b2U8tqVCx+YB2XBlrz3rrXSSZZVm69C5l6Rs
k6aYnd8ycJc9CQ7lISyeDfiCfYXwOOhxDsZPYgBbSJFFEry2hQQDoD+znDO9vqvac8M6y+ydE1jQ
4GoMEUS2sMHcjDZTsrEGjLgYBnkRy8XCpkZZ8h4L+dvxHjiw7EyZy5VuxuDp2n6PbrQ0lrjdHm/3
PRv5xa40hS2btu/nvSt3exddjWHeu56LmlXexO03R7qV/V9R9CbF93n7rDcvLsef48899Hsmq4fX
yZWT5Ny0UZdTpKX1M2TUQ+1Olg+INnJCITYRhx8NBNQTd5Mpfdm0u9B19LHZ3zq+9c3M8ejAkWCK
XWbHE300flUneDY4zEXDnWG8Ohhsn9bLk31bjQfXsKAkkjF4Uo2Fr82Egsev9NWgmSwghpYlBk42
HantBBqIwz+4MAR3evK9iecO44c+5WQ9saNK5QROEJD64tFUJJsZ8gc2AnWyg+emXDYFNkV7ysAp
U1gEcOg0dy65dOCtp1LDsMdIDNk+XY6AI9212e74p3yXin7R51OpoYOfSIIxBYc75wI/p1ulP3db
rIv7B9l79BBjDRqkt0aHrBPc+FRZSuJK2NIGM6JFAN5S94ozXevPExKXqhuu86xeyal5K5BNSxK3
lAzO6VudnRX+g4zQGmPHZUsCaHCLVRR2MyOSMqWvx85U06g1orEQyBKMLo0VBSbrOtNWFjnnNv8V
OGKZEl9C2U56OMZK3ML5AbsMAB9ht2siSjhq3Ao47ZfFVZO1SNKSlaXVGwnIW8jGXhhrBac8R3ZR
qWkrFelWpiQXRnLR6doyTVmww2htCwAjv1QFv+/wm5lJ93jbbnQlvk7Dn3L1ZNYK5lqYelLBb2B1
qSZYKFMa0GuvGS4WnoSixdhUkKy85yjYWFp+KZph1XXow/Rdgp99M9w2ES85elth+VzoWMRZjyrl
6kX3I4Lh18jfI3CMpVyRipe5U2L+22uLDnqrZUkLN34c9BsTBogTmlt99GS2nFUbrQf5EWIMpjfa
OpT1K8N6stSLEI8HbDKwQLTXZrsdWZFeIN9YUCo7Q1oXisBS+jd1z2juX9QqvCkpa1Hz8rQ1972C
6sPFZtCo6M/1McuC1Tfe0+ncWBln+hdDfirjIKlsRWbLWTvLHlLrwvqVXhSQTjCiGjaZOHPDHWaM
x6fXgVE5lXX4uuuhKOQm6UTnVF1RhrQ18tnM5IH1cqrtaIRUp7bFD5ElsTAgAHLM6H9H6kUWPUTg
weudo95WEY6H5mvp3qdZex6V91K4iXUs4z0Tk6ZiiR3XwtYuuTRh4Zjfy3V95glCD6a3tLJs4Vh3
hZs+eQW1TtESf7dNrAioVxCSbcrTwi0atBZ5Xb1WkhxxGna1yrkHo9K8hUpZmVsJ86jjnXlgDZQn
m3ClmZ3TSzIDgqIYRyILfntaw+PX+zDSnKjwC5hQrB320u9huTwcb/fA15/KoQfPEH4+Blas8iIo
zkdr9G5Gq3sgRD8WHXx8ZeThud6Dr903kJHc8FeOGRolP/C7gg0UnFVv5OejyfvxH3LgQPEuxfvY
QWCD+hZL+X3o3OjlQxFeatDkqmbmxxxqfnKesISfDU3KHuRgwIPb3TrrYbT4S6MNZobOgZnyLlj/
8APKusGqazyxyMmeylMgmzunPGfoGuHMbzgwON9Dfx+egAWlhGMEGzRXNbXeRO36eNcfandyrMBp
KVJDyoT2ob7pvE1czayCB9qdanhbVamBLBDxNMJdB8RUn7kEHviW72HxD/2QQEgUSQGQiYDqyiwS
5NMxUOObmjjazMc8MPbF5JAP57DRrDHd2uZPUf6iSVdF2C5UGeYvITAZmFaWzB0sDnXTZM1JjbCW
koAQVVfh6FxbWPg5p606Ux0rDKw0weWz31s9MNR9MJdtPDDWpxR/iECQZ8esoA/pDWvjXZr6y7wW
9E50Lkva6vjAVMdT+Rfb6FSIih9l1UQKq5upXiQSdSrqhW3my0G+AYe07KN0m9k/wUNIaOkt/0zV
OgzxrnVq2VsAgAEei1W/cQqBMWu+aiU8HXwbMvHwkOWPiVZtB8h7VvIWxpeShWUunnE5fgSGtTn+
/oeivFOVa2d0iWoVzKyk+hb1JTjMBiAfd+y4WSfeT4zMOeZgX0CSIc9uM+c6Mm5N62eRFcucrS4A
higDUFTCfD8QV5Nse9XgauuC+fRuRfgU96sYc7vjb3tgK3lHd3yYVl0nWSCwSDhq4aqtVs1WDU4L
wk6ViJYnAqkeNykXmApFoEFRz8zTA3NHnizrTkVdnJePA8R6TfC0br8f7wtxQAJOBfBk96tkD7dj
LrgFyRIFwqdb3IXtSyyuC8wjMUx4cckIRNnLrY63gr4ytfMoexLuCzRYKhICIPnGEib+Fhzg0u1/
tz1jM/gWtfmSqgFkat8FiOcI+7p8G8Cm1oCjtya2A5W+bkwN5pMAWEthSde/OdJFVOy94EKO70R2
qcf4nl/Kw2Wk76v+rSrOMjx2pe9GeO8PN1JZUjRePZTgDhdw+C4t4d6ZBXRiqxDPoRZyvzsvjO99
e43pw0q3XqriAlCz2zwnUY7BsGev8fddx8Nvs7rTqmJReZeD0S48jQuKhuJdX+aquQLFsfDUEkAd
bsHVg9k/+NmN0j7k7d1Q11js3sjJ/ZBc5M5OlsAWnrnxRZZf9/l9oO0N9Rx/jpUHgx3gcDBayrfX
oQK7r3gMsXVXf5XU7Rri3O8dXDjGkuVfUdWuZc28tvLyuafoyTOesaFYltItr67Vv45/+UMjanJ3
b1y1zVOZgxqFJUF15UsnzoHJJqvFIMrSjnZbhWKUy2FuKX6/Rf9zjZSnmtCcYhDP9Toalp0NadGF
VNsrz7l1YwlQ52MkVmr4LXj+7mz04UIyv0v6qwO1crB2tvVs+G96F9/hmnWrS2d6E5555r0Iio3O
7TR1KbA7TRglT8Wl1KvDZhGoMJwsXujmXnZnpqr15R4h25OtOh98NQiojNkPkU6ufeXl26Z7VLvz
Rl5B3jlpoYH6/3k58DEEqAuwDPsYVwGKvOcIV18PN8gSn9vFYjTR8MbgwjGakaxwqD4+jPWv484A
nT43HEYGAP1RYANfZVHAIbTNH5hgKmwpWLcDdL7r3FfVfM3788wna1PWqzY9j5N+UxRnJk4iOaXp
pkpysnEgpvws+itCGpHVLapcpqpppSVXUnmlUuou1hW8VdmJ1r7yW7GDsyR+k6xsVyfJVVY4iwgq
MSBdxxo2LrbfQ/ZYFteRs67qS9O91tUrXacuXj/xS022BDxWehE73Onz/A7UEjCaExue7AhB04lQ
cxnBQlkbr7U/c0g4NAImCw50ExV3Gt5XxkjcM745RK6Oj4FDLU+WnB57V6mWHJIlr5IrrjqzmBG9
fn1SkKei16SGjtPiN7ovIQAn3JQ946HBmeH4a78fsr9Y0abaVy/xVNnTNa6CUr4osNjQWoqpIlkh
KlWBp3yzSGA6CcjwEasR4yrdVjIepXlwVWHBih3CC2jItxFFf/yNDnTkFMk0IF0HZUtHguT/pT57
qvbrtIYnq4rbOiGGWe2Ach2S7UqZO8odeuHJquJaCvyXgnZrjrPeyns77XXHx304IfoS6aoAz5W9
YjwX8vmJomTZmkzZVI2NXMJJl/6FRIKP3nbmfQ8sgtZkyjZyUGceiIs9BsiYMwzwMh7xwVtkyUVo
Ngu3+Z30XCyqVZBLS827JZC5DDQqR7u7xHr1Ap2y3p56X+Ua2+vFEH3L+ua+pYyywnuBXQZfj3Ui
tp0lFnKVnpUjkOTboODXcuPm+Kaf1WI7NNzWq+u2/Ka68m7mh9HhX82QyZoRKJhg5Bkdpr2o2Xk+
h3c8NGwmC0aJFT2Qb7pLCq/dZiuXM/Pn6+siNo+fx43XqIGohEoeX7tu9R70TEp8xAtI62AzVHmn
zaapZtdtodlRjMeypCSrxqw2pflwUn9PVbtpOegAnMb51J3V5WoWOnmgw6eqXSl13CEFC4iT9UX9
rZ2rdzjU35Pp36lq7Q5mg7q9eDCo7U1ScqSPtbtOy/vTOmT8QR9WAhVLHkN2a2KDVXxZl4Rg65nj
3IG9xZysBToIYltXeHdD/Z5DLlbUi8KyZ7aWQ/09WQ9UPdEAW9H4oK/rflPKM+0eeunJfFRwAqly
nzOoHnw37N8R6ZTC9Nan9fVkVvpOqnetwiDJqcZ2ltrcSx/ojKleF+fUIDBTVA/VRuvOkmxu0f16
bZqqdTvA17JR87qm88OFyu+elKuRp2rdQSoKO4e3tediiGFZnZ/4vpM92AK7rYHAYtETK6Vc6P+O
5/gfQSYpqs9TpDcp7FTNgIjz1rlpHk8aC//U2uqFPBg02lwU6zngx6GBMJlyLXzUIdL+fFPCPsff
1DrU6mSuOWXCHUB03b7Vs2UQWihMYuNnK+plqpXnUVwuE2ckFG+CSF2GQGiwyuNU55JFvMmAIS1K
I92m3DCCWwmxWpJc5slTnH2LNPesTdyVrw8r321fEcutcyARZgR6wamXelUOy0hVzkuQB7r/aPk3
ARUnxU5vcFkghHKdKs22xh7KLJ6jJt/FKuHp4DsKkWUiD+oO9wDkr0YkljKlMctONheSm+2cMN41
GDp6+F3oXZ9dltVVqyTnVrWtnDtMuft277lnZaRsFYxQFqIDAa7r7orA5Spz/JuhTfe+tO6N9kxh
R1mUfYtb6LCz03Zn28kWvt0Wt1yMf+wH2zf0ReZhA5Wq0fL4FznwQbTJB0ndwTedNiVVFK4Aw2fa
aYvfVD2Vy4zyzuQ24FcXpfLNMEPIE6eJEuSpfMp2az9LVGZnpv+qlfs+fjjeGQdW7KkqqcxCOaii
geqKftNYAiuVbwWD6njjB3p6qkzCTavtdcVlm6GOMVj52kzi49BLj/v9h123iHsMrQQ97TVbTuIw
sDfjKer4S79zM744VE5d4As/KioASuwzHRbYqlhVOFGq8lPhYfOSNEtcKnGXclcxngO19RuXugzd
a1g6W61pbjVtjnNyqPcmC2dgwXkMDBZ62fompU/xiWeWqWTJl7Gec1E77JXsqbSu1fq0rz0FzYq6
7OKgZflUN+5j//P41zjQCVPWcApBW/UwB913G/eynxk/45b2xReeqvC1MrPzuvH6vTnYK42Y9lCh
kJEMtH8zq/44Er96whik+zBCdQioeZtTmqE6xiYBgyRjdxhx2vfLh6j/dlLfTKX5PrJSrQvo8GiX
X56Wo4BV/fnNQ+EYWjhqQAE9POb84552VNYnw1nCKRCkvUS2UqvWsXqXUVxxvB8OLAf6OHY+dHZe
t0WHXxoHuGJXdxopJGT5wVyJwoEROFXOo+9TOlHz3kmJKOdepgrttNdWPr+2Yg6952Jptg/Ml1wa
bq0I5qiCB/nx5g+99+QsjrtU2SY+oyMfrkuc4uY0PeNl9auhPTmGY1XVgUkml+pYzjJDpUZSaBlS
RRPjqiPJMh69/rqYq/8+oG79h+WBW6cDrnVkhVVvO2T2qkpfOiJtutxt26jcYjO+BCW5zoqcoCxZ
mfoGWvhJPTiV3atG2ralz9oT3pGymVkZ3reRL/pv9MH4OFqLAJGZnbH4JJa796AYhylmbfp1QkQd
h5tV3hdnCQ4oGWenPk7XsiwRqd5lGqqTJMGJFaKp+E4LyzbZhtZTLF9jWR+61Cs3T4FV71yqUhwU
hI5ofrbNj7D835ydx3LkWLZl/6XHDTNoMegJpGt36ghOYAwyCK01vr6X5yifv2SEGQeVVVGMhINw
3HuP2Gevh6zbiOt2aEZ/NkyntT4E42/Wkv+0uv/r17nZL9IC+q6iwRZUYF03OxXFeFUXHvQ0YMDl
HhWOmm0BXDK9UHRXX+W7RL7/8/fzxSZ7Ow+QxhojzynZZhEfhwgQ9brt5Jfc2k/m9/qqgBr+55e1
gBnpeQ+QhDyv95n/5/v+YmXezgS0bdoBtzPnfQ7EtjC8cfnbmsfB/rp7/Mf38Y/49F+boTqhuYHM
SHSLE3U/OHL1S58OkfjD7N4n1IWFsonGc1ZbTmm8jXFE032HhgRP0NYZMsMex00cHcwr9Sx8mYwX
U99N0g/eWPtKlTSlyu0EZhmxW7PEi9QdIHwr/CsDEHMU9ZozKG2wVkMgIPCr9A3+rhvoP7h97Sz+
k+v3sxruoCvvpfbdsEY7gVCkK5IdznitqL8rrdvKxqPQmqeqR0WpniixeyYgylmsAznBBaJK3LFa
7lcgrlm968PLJOFib+puWIauKIROK2xCg9RKr5n/Nu1BKY+V1bjR1Hm0nB1G5d02vS8oTBRrjaVw
6YzRdB/XwBSF57L+XRsSDW3+ZAUTWODczD05fCijHY7a+3BK/Fm5rOsBYbNTNq7OOjWEY1XtRlVy
4klx+vFzAQMeA+qVNmoa+S2cFh1Ib1VVXhP+Fqe3aTZtbOPtRUo/ax6RPg7gdSdPEE9WsRGn1Gub
ChwWnuZLO9u1iLfnIm7ntQsWEUtD4fdUzJeFXbcpPxtxl13haObrdFXeJuDLYl+j5ZXKL0W9t6bf
ibjtkmcZ6Cc8OwqNsbsIp9kcgy7VnrvwPkPD37bFvQYfc2EBW7Syo8nHD8GdoJ5qw+dU1W7ZwzRM
5UDULiDi7EQ5NflqC2xL9rT4UmT5eQQzAfq6wm4khK3TW0Csl/csPaq1FMDrcWqmH6S5ds1kdVXj
gaoZFSNo74BGl94ZEijK9Olked+2mT1mv40mOakr9llMc07KCRtp2+w0By0mSCiQewH6Y3dq9WCN
JdsYCo+DFDVIJ7qwZFUvVR80+dJZj9H8OKaHMb+Miz/zx/76vzUgpk3mNA3Okk91duKfJf8cH61g
8FbYdxxmlufAzU2pmxdTT+0c/Hhry+TZ43ga0aGAxO71U9HuG/lHD2p9pq07Y8At/+yyd6V7Nc1g
DH8u4U9p+Mz5mSEFGdZ3iYH5eS4c89RL82O4vobyJtXQCReQIC5zfq7zk5xvCacdgQcqWSGzy6gx
3XA6FsWxTbxJvLcSEZt1NDPCKURLkca1Jy5n6jh+JDQbqIxuV/wY05LzhUkpoov2tUi35dAew3zB
qHD2Rbn0e4CaM0MvALM3ZjlvCvWMINjphZM2Hie9d/remwpGqos3U3ssl8o1utxd2uER33oXmouD
S96ROMmDXFxE3HAHa1ZwiuxlrbZaP/tjtB8gjepRYyfari1HW+UlFfCQn9l1BHjK1rUx2/gyG5HB
rF9qQLzLkGTzyKc0s4fOojSCwGSdHVPusMMPlDCzE9ZUnA9HK7lo6tkQL2A5ndFFkE5PTBpivBPe
jPZOkudDpMr3c44KRVFtIXtOqauuKJ1Kervk6Wb5kPXJxmoFF/sID4PUEtRtiQo3H+6L+qOdgfCY
kK7zCmBtGijKfWgWdp61EAYxCaFBMncKSnN4uIVGPjq41vRoWYtdd6pnND/1NmOyFf15Hbl9BLCV
YspQtVDqH/DltTXIeK31NHRooFh7ZqS6VjwDKzhlPAGreEvgFUSN4eCZv6HH7wg4fQAlEhTtoKP0
r9onVUKX1yWbOd9C67SN0WXeAKFVBjv02dIfQvl5SNqTjPVkxLyjhaxDVmofab1Xd6/RSN2l7H60
4vxLQtFnWMJx7jgEyjW/emc6lV7YYTtsrvbpEcjoloxpzJhBEOufFRL4fG5sEZHEkGtubV69mzJf
7R6XBsr6EPrzMrjtmoBP0HyAiF3e7wGrXmkLAiViPSjnh3VkLDX1ymGfdz8m9Tw0z7rMAP+dUL5Q
QhXqnUbAw9+YLRzrhdcyvpt4g5oQQCgifRNsZoqkPlPOEm+MPDxEFT15OfL1MYhbz6zO6USh6jlN
HlQWS1z2tOp3oWztaY45JfhIPXudqxoKsG0xcyaAa65UEf215NUiMEw5SDn5RuVJMe7XDrFl7uYT
k2fNSxUy62llfNJ2io5VWXlqo1JWiz1AUo+J8lq2O4iK+OzXbiFQjWO8DJUWDrTC9NrVH5q8VTqC
vnpbaXd19C6tHSvigInOJm02ff5L6ncpt1RFO8RSW33siQj3oybbYfo4LYEwDu4SPqMgkirJtVSY
jbUPCthpkveZITtrutM6N+oerOZHa/rFfAZ+MsAP7Pt7ij0cofkyva+qBMk49WRBCPKVt+inXr51
5FKx1FKkM3YjW2xaY6iQbuWUqepjWUq4KlQEX+0mAgVWVH6+nKoB3nXJ7hW7nXSRsioocYNtutUP
jdSWogie7IVhwG0enVYq2Hm3mYTfOh6GiHbEitUvUfgEqlpdMyMNhz6M/u2yBCNaAOhlv1mrzgm7
/nHgkO/uisxforOquHN2iBmzNJJAVAIOY7RjQFprO8ldUXoTxc0s78FAr8NZUp+l/KLkA+2xu0ZA
wMUA86DCtzyPpulL9KDwwUg5DqcYAKfbAiEbIkwd7pPxSeDsa02c1Psa/+O1pXjLZzD6YZXROYrQ
UqfCvu3folFgYar2NLZbeQjdFGFZBd3UIiAbN0Y1HM28s9u+cFSTuGBtznILnbEJT3lBH4Kopcgy
F3thJ+q3bM8no94P7E5VXTtJFDmx1QXCpDmyMRFqYatajp7MaPxQP1hC5GfjMZ26wCoFHPIG20p8
5sguMcWruKM8S9s3iT/F5ZjJMC9/YxUpSJc83vXDQ1gMttb87NfQi7pL0rAHz8c6eV4TLHHX1gWU
1FO2VpOfXfGSyn42YTc3+APzNWbGDhZxvA+pb+DVUk0iG/hnm24YVHKSMuElMoA5YYzCDjC/WNZj
bmzW/tRoldskWpAP+8oqTlA2T1mETgtjIGhwhwZPsR69vZBwvkCgIDP6zeRyMFfdfd00Th2GLmzd
IB7r935uNvPgGfzSodU6Vdgcigl8uXhHcMhWYPqobfT8TS4qsDGJu/SCC0/Pl+RH1D92CW1kNQ+j
9kuWYDRfn6ty6ULZHllDXZ/tex6BToaRgIZKR/ykg1IEU5+9r5xvBdHLSkyvmNQgeIkVIuxGif0p
01x5+SVwwOm4AQ/taYneABJ3Ig4VRrxZecpl0zmxtp4HDaqHql4XgBUPm6izjj2DTor2YbSdnxmm
FwlMhYXltl9EW2kBjvDepHW1yaXXuaxdPe8JBBzpKAHXCDXZa/vElxLdG7tN2zbunDNMKFy9MHbZ
cMz04SHVPwGYh/p9VlwIQPuuCyAUe2u2tyLkJVLjVOkGkxhHH8AerPCBUWvCx8slzYV2Yxe6dlSr
zO0aYsNK3hT1lRNbBFXOwdbkQdcwDgZTRIe4IbM99ypPbZAZq1KDUfuYLLz+FhoPo1G/KMZJmZ/q
5Qcxw2YUp1dgEHy8so+kzGEuhc1tQr/1vtSBGGkQWSN31U/zaNhwg5x54GUkLK+b8ZIUudPJd+XU
uSaIlaHuHYGAatBnRNqwm6c5kIyXuFD8dSgPY6nZC5R6rWzuWtwq41a6qBpHzjTYXZPtZaUkFzC8
KN0njRtSi7Byy+lG02kKTMJ0lYpwZVsr0U1rOl1iOIa4bVqixYwLFDyUtnO1zF+NGVfp+rIM56Yu
/TrrjjAkHeBDG2TkjoD7hclFDfQZaY1RtA6TBxqxUmeHEcNvhce8CuvBKtGPqdrPnA21xV5HIiha
5c+eQT89NGyrKrbdtNXm3GmYIJotInyMaGQt95Rivs/WKShZnGY1YsIy2COR/JzFF1Oaj2uP+Yai
iU5ffuhGdZaTfVu9dUro6abM4TW5+tJtDKA5cnzqKmaczH2dCTYm1B5OeuS2zLlVAdbGdvgJmMYN
++dBtzZiU/rYl+8Va8fvkUsvsRYH8eJbs6coABexHRqVYCnM3+mIVY5Vepkxu3Hk1teJ6cMw9X61
+L1xBrRlm0z1lRNC9WE4NbXh6dO9LC8BDF2nEk0bJz5/TuS7ti4ODaBaNF+JYJI41q6sxzTHnnpS
xEh/juLKaRDHEzmmUeiZUeUlq8G46rQdzebTwBvcnqC1scN1x7p+wL3F1uW7oUp+FWp8WdhpmIIs
myBZEwf5QlHgizwfSmkkuMMOXGLXTrq53BYYy/RKdbLMvcacGAY7MIlLZrYq1MnmJqzvu/Y4RTq7
44/E+oUxX23XGHlmwH2NhAwo6ZHws4vjCawM0mkyqfOsLUT1ZvYlsXKzVjlOeAwYkuKytoJ6fSqZ
low4eLXpARtF7woFb8PqcdLmRxH/7iHPHJo+DDYGnRTkKh+4CnY2LwdLmLxxMnxYEQgFnGEKvSYe
bD19lKLchY7oLAv5BInklK7OxBKcw9Ib1mejIyQoVKfQ9Y2VShzolhCUiCALtsqsx3u/nS+Wwukq
Sb0LmP15bTOn0OLTqlquLG7FLLtYzafZgAtigLNTZndlPHlFaz7PqgNqyYZEf1KXx1U5l1O4X3vZ
k2vWo7a3wruVpDyO+yC0yIKjxpV71YEzE5SxAX5iPNSV+qniSo9Lf1NdesU3yhMIbjyhbUv6KSfP
Y3w3WnDR+wP7Fmr2Njk2KWWNZkAJ7etY68MrexTi1AlD2cmq/EKbi/gBPJRZB/pi3SlpDHje2vZZ
dFRBzmqR/JERoepjfJiM52Vs6FYRMVgFJZjVTlow9gC6S0Zjy4zNQxcCuIo7ESlWNy4k5BQY8G3D
HFq2FQUHniKya3IJmry+Hgr7UD8pZBqdQTN5ehyMFT4Nab+xKkGkHEedAdyrl30127neerJV2ZpZ
Oxm7naxK50SIjxMt40l0VUbBBCKdImJGSXYFGdDAor/O5qeVx/umy2wp+dWXyRNdmTNVEcwbpF0Z
c8Llg3Ey1fax68MAuR3ZwsWsqnMd36Xz/TUxdQqC4aRXnHQ65iUNZkM+6tPimGpPeLaSF+0jvT3V
4PeW9Q1bRMcoFVsuBW81X1NqihOriLoRetw8pkU+rnZOh7h8rXLG1q+VnPi+b99SyjW6qhKZ5W4T
fUK/oK4VOR1rrcOoflHeZoSRMl1f3XoPjfjBBPZJAK0N5kYfSFUa5RBnilvrAG2uozStFxdaUFhe
y50Z02dl6LbQGRutPlFxdCS+eqzEg8jcxKUBrHV0LCHxdUpv6qiS4LMmwAL0JjPa83Xj2SpRt8Gt
SOtfQr1lk/1c2Th7Rj7TMDoVwriJCFpzGASDlKFATkHT5Z8AtB2k6cAH7q5lEYlzbFL7h1TemM2J
phtTMFiblb+T5s3qwn0i9oHUcO5IywVElmfknwJA70Lz5XCbm0owQ7+K1zYQeWtThfhz1jYa0QO5
saSsXryAXZtEZdsYJnlt5aZFtCny8VJar6U0nCqqUZqm2MNIrB6Jp5Vb6xlv7UAxJMaPYt2JxsuI
RCcSflfLhbLGYj5obuZNyUcrmweLqlBmnJbO8jNiqnLKmPJ+lbW3ItxNVNrbzdSXQaf6HbPIQnbM
iOTG7kdabiuKGOrgaeIxTHrwXg3x+a8SI+U01u2axdQmqr+unzMBy0p2OWPGrXSHTJq8hgJxiqmS
xrgT9TVk29O5mISXFmPLIStPKft0kwNPKPJtDD4xt1ZbSpGj1XflOLsZKLuKvHSd3YJMG+33IRrN
gxErG9C5HNKRbc2vRT/sxfBcJwmT+OcqMl2hGdzeelM7Fdes5JjSuhC530jUefrjtlezs6A1RMaf
hTmCUR29sSH6qzo3G0d3jBK4PiHlyifoZRvLDEx6XDpUn8TI90X7DO3asVZiq0rbDyYjNSKV3P6a
R2rHJl52VucwF+C0Btp0vXAEcO5hVzgLOnUrUw/1zCZutbYed15VzZSaJIYfJqcgKpgblYodQlSA
K83IC9hIzL0wqUzk1Fa/u6F8NqKrNX16jhbDE6FbRrrlak3oFvXEXx3cOG2cWJ4Ok8mLUmSHaDkB
cLtPm/nSziWT9mxiqeCrUhKMVUgdgNn+ctpkbFWt8Qo70W7QvwBkY56OMASyYSyzb+gvPXNZkiDd
Nar1rOHqQnXiiSldB6/3Y7NaT1k5bdVOOvbqeFzCOeiQ0opUtmVhW+TY7lOAvP71VBWIxkvPmFM7
H4Utx6G8tDE5JuFYNB775dd8b/bKvu/7n/KEFEUmCx3CyY/geNp6pTEPLDzEAyU2+Ia2RHFEi+WL
2JpEv+3KAY8ngzEmm2lp30WrDgrwiY3IyF6h7gpJ8PpKE4KpeF1Dda8hN1g00CWZJ8M8ZAKK4X+A
gUv1c+4QRTfLSQ4ltxwPFSYd80/FmO0sfNSiH1Fr7YY62+Nt9zNe2bmtKWjXxdFSFoj+Yo7gbqTP
Znxp4HOosQElFIhOH3pxVnuFPJ27Np9tQ4/vSUpQB7hjSaJu/Yh7cwdC8G2ekO7q1XFptK2UtThK
iEJmp0ZPS4o+FInQxEaUpejgJ96vxZtUwTGagyBNB6XlGS8P0XIwhfOc8pVturiIHTF6Arpa6YT5
Vg+mwMSrQq50V9VaYC6r6DTtnYaH2yCkEUGU5qzh6b5J1s9aDeq2BqUiUH3ryDOstvcn8v7YehLb
eyOt7oSm8axM3pXdQv268TtsfSIFNdT8YBGudo21a2uZ3Iw3zAQnmqy1rSevU/dQULgILXkn9gaV
TaDxfasRM62VK6inNNtGpoo5kcoL0FYbWb5T11OMFt+cJrcC0uApeZMjp77XIsZYxvLNvE42ZoMf
WzJNsMG//hlYjK/Qq2r4754mwfXP11nRsFq9lWBwkky7ZkytT8pr3oNbEhcuBokQMcdTUr3qsbci
di1Kc+gJGCCL3hnQEgUtppaqfc5hhbsQVjRdYTo6qNBVvzDO6Ga0dbL9VFCEaQmlZ6V96CojmKfW
nug6h7PoRwP1J+scgTgVEb0MYuP0y/AAyuWttpg/aCGOFq8hLdf5U2sfjfB9HTgmBcPvNbC6KuVg
vD7G+sOoHxtjV1gjZ27ntdNxjku/GxJPGc66KfgGf71ef5Mde6NW74ZuCDpLdTF7ZYbCsgkA9v0A
R+rYtGkQLa/lso21fSHDuy8Plv7ciJ1XT5IdraIrUDVIRc8UmdWUZCfRDUbz3zre/ZoSr0SPTbaI
wysKxguzFBKqLykOEqH9kYzycz1pOctxCih93RfmTqg3mRF5U79dtPVNJOwE/onRFAOQ0TacNmHT
bAYBY89S9OOEKtUw+KGk+SILYeFhD/HHnJVvSVewwnJX0CeO2g9zmZ1qNp8TBZtJy8gezFRypAwx
vYD+bE3lI4YwfpRJxNa7cdpzbGx5wYO+FbetxD6QjZ86u1TV1ZtVeoxAl+jcf8PTX5KBEmNouIup
vvX9iFIuubMi3VZGzmitxE2rooC0ruWmHM3CNUTVndc7QEGSY1Hum+fFK5XkgGvLHcyYw9RlB1Nf
N3Eib0NB3IilSVanHuKkvJMQcvV9F4TkBGOh+k02btQR8ghtCyk/RspTBnY0fbfS93R6izgCJLxN
skOvvFUTpfb+HGmnSb8bydlKvIIjKpEUTAQh97L1Pe1erOUlGz5nxq3K5aSOG2r4yARF06eCqsSa
p2eMKRyv7etWihjBvNBQlNqSK1wi+c6kKmOJW6HfzdNd1h6j+qTmRyk+JtJRXN5n+ern/cBr6I51
5g+CcIcpaMnWtIqpk4cMJmfT8iNmsLMzTqN2zq8n4GMTZ/eLTkLaFF7ejA4P46Oq3lvNrxXkjR0n
LpDy0PLmxGEnMnFwiR904l2NInwZ4/EZuY1SOyvSFAwCd4ZKAsasrLIDjHtNLxfrkgnndqB6VB6F
ULlflfagcaRFKq3ADbbktN6CTmNsmOh/vWjTNiw+MSlFbnEYxHdJiDYKWOt6OqYpmO/nOXlqZ7jC
O0oFJa5R2XT1qen2shbUiuUW1bIj/c/N6/e9HwzlJCSnrj9rKtYldHtppkVUL/dTtisHU/mZrnLA
dNE+r17l2Toow73azXgxlyJuNNbbUA1nDdKga41vmvjcx5JPpuVHVgLxENxV75X9L/b8uzWyNqqg
HK/2OPlwZ8YvxYCwfXgSkueCflH/YNZuWps7Nd6ZhOYb1fgQpgftZ5luhbbzukUNOvEkFWdG+Wlr
OF1gjshNIy8KMezplMelkJyc/XgKG97bk5KPd0l2MrrYwyA9yOXwpx7fxewIoobBDzEiDQMSPzOx
SyNot6Qzha46g/kwCPlWUMh/RD6ohsz0iFLSEweqksJDHX0UUfFuNZW3jtZBVKK9Lq8Huab13HXw
bw20vRiw5sThVmJ6Gtt30vg6zUdIKAlVgIeMlFQtU38Cndv25uC1MbqlWHHl8QkuID7BHT3nvdi/
y+3ko5uyZUofOYUMrRDdXhIe5vqD8aumo5ZR85MyfRqm6sEcHiTxb7TvL3QK/7gRvL/dJ2XU/b//
I/1fNY66dpgQCuZQhUv693/xHvvqujfKpHQuKs4/rmt2fmMda+N7yvhbWzAxScRKW7huSiNz2Ijf
FEzeGoKVIMzk2kQBtrSYSfMV/UUA9tWA360hWFQ0ytwXAoeSom/T5HUURk/SJc5YOrKyGsxZ40S5
7BfWb0jhD3nc2TX118hq3YiR9/KXnmV/uZcvvpN/nBv+9V0z5a/l6fV3bDRaU272va/61pZnzCbd
zCq+ErE4LbSyaIB/S0Nza8pjrro1JkXBxJDkDqkHrvvP1/1CGnprv5MorZmFMvPNHDalVgSKeSJt
t8N8/Yv45wuDakjC/1NSlIhRL4yJMOFiSrmucYa1D6KaGJvm+ChtjVS0ZwEGoaJsyRj3iaZ5qvwS
Ljlh6Lm06K2M7MNURqSwOonteO6Lv9h+f3lrV03Rv16CfMxWMY5QHBdUvcHFMqu+wXsgqutDNnzQ
g942w6bsn1D7qPqxxkJdx8VCaAxsHDI7J4cgE4IKeAiLR1n75vjurd0PX0dFMcHCprZwqTlDSv3z
V/3VK38jZGzMYug6EaVrT2t2kX8P3/NlF/+X30/VVka7cmE1EHobhs+37vfW7seYMkkVLB3LRtkR
FdJQ93vXvREkGq2aNVPScruL7EaoDzXKIN+79I04ECKeXK4Dk4hlvxdzP5m/t9Pf+vnE4ATKaFyW
vfS+vlQff75Z5Qs94f9y80lkwdAWg+1YRZ2FzGPUrm60lE9m4PAUvs9JoRAChneWcO1ZYwzS0l+c
8kOt/qQFIQgHNd0lRBN1ChZLVrd0IvwMUm6zfpQjtrLTfLp25xPRCkbphxi+jc29JYuBLjzG0Ygg
aietOvbDLKZCuv/zr3WVnP+HIPDWO8iQ01iSqfjv8+lhwatkakdYDN30U6mbt6TmV4zD+Zuv6M0G
smRaoecNr5KRntfWN8znP/8OXyzVW0sepVSHUlITdvvoUKXXXOHP1/1it7/1PdTVocZrk2czChUb
MRRGIaSwZEIA/5tB7D+zsf/x/G8tEMdUVMRGYw2kcuys5V1ZHUT1sRpf+9yiyhjSQN6OyqGrDkb+
WnZnjvWqfGkEAaFbZlPFpHSdO1XzXoyvlvAQGi+J/BO8ur5QsIWoAQm9u3YtBWx2Iko7Ve5XzW+F
PikkbF2uOc6fkuxZS1y0zLZJyya1AgnzJaOJnd44ykNgTBeROqL4K0nvNOndWn9SfXbG+CzNl1W/
stguRWudhHY/p6ekQnZQNTQZX2vqO3rTXqJSQReJgie6x87QbFcYu9XDrIpuXTyP4a5Bn23touEv
U99facJvrR51hsL6dMCT6OrNQTKI8IlWDd6ay0yhX0f8aDlaJEHcqNyaTFil+G5F8bfs58RbK8hu
tiphYtBrPzfHKNxMf5NSf/GS33ouylWkxgL6gf3waT7WfznTv9rUbrGaSyJU5tgg1y/HFw28KFJQ
ymMOrltqxORvRzluaP05klxp0W1RXCFM05GIDLfutnG2Jduf+kDLF4qGPGy6GoYmH6Nq/SEm3dlS
S9QG+p1Zxi7OgoFEcXlO9G20bopIceIiOSzUkzPlUMBmSZS/TXZ/9ayu//+/IpVezadyzSRigh0O
BNM3XWjEm9hs7OhmtzGXTU5045K/OaZ8MaAi3myLV9hAVhS8MaFGW+6DwYmN3n7zLBRvsqmkm4a2
wXtun6x4MHhF+pdA9aubvgmPJKFg4rrmunFUONZIpQMxyfQddiKAuVu3JhFcRyEOmJZL73RHv5Ft
XC96M3XVCXLZ5TOzIsaP8FH/9ecz4r9etetFb8KjTI86YUSmc/Um6VK3+07Gdb3uTWykT10VTtcn
sP5YT39z+vivA+160Zshq2IwLUsNC2I5qwlaCz06GiRDRCZh9u73nsfN0lNTNpQpV+Z99Tq45e/v
XfRm4aW4MYuJycvW/mgMjyrO9y57s/CKNjEssSJORMVIm8v6izfDV0/5ZsnJWtQKkyyTwinDxkAA
XES1Y3RKoOR/M+D96iNuVl8m461posTFV56mxO9Rv0sB1VvZX5yL/ivU5T25dS4axDRWBKln/1ym
wxyNtpVPe5Ny5iJfGOb5Rph+/ZSb9Zjm6qTPGc65coHMfGP1kf+t7/XWiEhu1HFYOomZ+ufoUfje
i21ev4p/nSm6WtGwFWkRaFK4pajPTPuf7/a/dtLrY7hZlHoYYb15zVaSbJMhciK+quLS+/PFv9ie
/rEd+NddyxZI4YJpx2u1dhq3i/LNp3GzIusl1aiM84i7zl+uenH7z/f71Zt3sySxMGhk/MMWkHCI
gnuM6zM0c3fNknqhuv7lQ75YPebtAtUzM+pTPoSy6FXXQX9BRfWldN87aMyb1alo8EKiDk8HvekS
W1clt0Ju+OcH9MUXemsSFGmmlA0mX6gW4gaH88NfouavrnuzGE38xItl4Z5lzZ3ehTT48+3+49Fz
m9/wdt96Aqn9pFmZNc17kZmwBU/AFE3aHB1S3FmF+WONRhSPzBV1zGosjSvMIiNcWx3NpSjbOu2s
vELNddZlEwEwYx5NHKS1QtOzCKb1SS2Xa6d/H5uyg1jy6g6q1PGTVaieuehBtVKVVQJJH10KZo6K
hUZY/rpORwiZiFThdSXJguZw0DHsm9d8r4o9Us2HDml3otM/x022MN5o0XsSWVZEqU+n5RLnZbDm
81buW6/H388sXWHVD3m0bK2UHw+/NZqp/dMqRX7MZNJYXDr8/EP13pRRJhQy86hPGNihLvj158es
Gdd397+e8832xKiwJBGbTjh398zaPofzk4beSEBAWZkP1cLzCV+nVAhkS9kuVu/3WbtbOp0exs7o
F/ry06YwjmWIczn6VBXn8tmiVV7bo/lxrUpk1a41GCaSq+BqQTIrXoYMIBJ3SAWDSGVgh58u67nJ
PlL5jdEHJhweSxqHpbpZ6T3Pgz+r6FjWCHtDd2oKN0HnnUzvFXNfWBg5atfZOWJhY56ZA9qoUupn
dDdWREk5jXrtA2q0Pu2V4eeYW0FhToEWUyRBob38quRfKaSSedqm6DKkc5/7goXuhp5tIzltvZ3l
T8r0zqQPT1lXnmuh3y8ZTaWRTiVDyp1SOS2SshCNSabgATs9Lx1K6fGyIJmPCp5EejLoyTGghkYK
F7QE231huO/iBg2Yuslj1ZkX4b7q0Xy+SdJiDySbdVz52Zo9z/C/8+S5WmevaveK7lcivXr8HAep
dQ1+OBXPKyjkSZvuBCbIG5V/WU5GFLL/n7MzW44bWdL0q7Sde5wGEIGtrbsvcl+YFJOUSFE3MFGi
sAR2BNannw/kmekqTak0NjcyiSKTmYgIdw/3fzHMjQAw3k32imNQubfoYK3G6uBWetW0Vww01kXS
bYX8ltU3zuRsUrdYi8F6KtoamiKYdN5Vn4gXFxl3rKYOSYDq+tB3O3PG2RpOSh6392NdLegv4bT3
U683PkyKzjY24Db2Y3IHbtrLi22GQLlnWOsh6Y89KPzIy9bYSs4VthPxfDQgWMlbDPY2GXD0wFEY
Zfhri7fg8KtrkCx9BBRrGTBubRluZNgcrbDd9YOL0mlwsqB6BuEIpyrfxp4+dMzadBJvM8AKqhn3
tftD9+EuSYJDgbamHYtvRQR0GoJWxIDWz82tm9ibInuYGrFIxKxdA2nfJrvN7O+JdzdBZaBJuqYd
AjQ1wD8vX/ted9Sxs54W3uEcAib6nAXV1Z/RZGKC4qwM+AiGcQlSfakY/NbjNpefJ+x35+TGQ/6u
O3ARuqNf9sGfhxsruLfi1zGCrWkBSahAtjvlepQfzWE4BWpPR4m5aLh3wFvwq1djtGNK5wXuOgCD
DiwoaLFwuAyWCVysAIRZb4ds/tj5EIJqYKOmXBWsmCyemvHJZCcCjRoZEoR9uM7DEqhUvmojY91M
aJBg+zIH3koMT+get0m8ViMUkxxk6pzvBnEygTm4OgbOxtSyAu2bQQL4WioBrfBYp2IVewKfRGT+
cpiNzU0yjTtUoJAe3KbqQeU+wIHXXvgrHGqs9mQUkNPpE409C967a4FekDDvHVjXEHeQD7eRz2qd
L22Z72KmGX76MZ/uWxOAeRSsWQwwVmcbxnBQgLcP2Mc0I7V6MvIGZSIBF8M+ZIN/jZzgoffOwLdy
YM9VchpQNK/Gndu4l44A7bWfjQxOoIIrmrQbs0KsOaW0QnGLsQno2SxW20x/Hh3OZwdMB8eRXryi
2Li2TQhYk9xUztcadKseH/VY7M3EY/Z6VT6ymf4BcJCl1bqL8Y5cyI+9OpXzB4sUZiVPbQcqPv0a
uPJQVS5ww+YQeCbduX5VQuXMAH4aJocOws8HN7+Wim08OisfXL8ZHKbgEnrYtbUeitHluteffAv0
Jhj7TaniVzPNTlH8kDNf5ywtCXFwAEB5T3IoCJHFdtbRU8i0SwMLzoP84kZf/AgoPBtOg58bEN9a
TYCGKo6o6T+mID0KLHRKNd+5tfkpBxM/5dCLx4K4nAZfcoOIGI+q2Weju3H1uG4ces9OUz43vXvs
zRtAqTFqMWg8QB1GgdQtdiI56/7Fai5JdrHNZ38Yd2lJVh4ZSraLZO5wtiVp//uk62Nbib1K78Ea
bqewuHADWEvWDTeYRj04FZrM0AB1AL5WMzwK84PlBZfGvvTNS81EPhrWGvF6V6NjGFXbyT86zbiq
vU/a/0JvaZMm/aZ2H538h3Af+vQZ37CNhEoSUXR0xYsHj2HGecduvWuT3lUtdinRQ9o85smOE7Uf
Ql7NyZJLpKa7AU+wxDipwQNLRwQGg4u26pqJC0Q8UE0qbeEE+6e2MNdDDnggb9Ntl96HpT73BTwN
sDguMO8a7KZLZcJlinLpOZzuTVWAwwXAEsUfo/mBt7ExAR2Zfv8i+vCmMa+G/DQke01PGCrVmAzH
zDh5IT3h4KIYIVWA2Be5lHzyvnUlGad/LeHmJVO2y7vxRntQ3QLOb/05DKzjGDNlbUF2GmzWzDTh
y4QrhyHdYmlrJCOl8EChdu90v1PQ+0tNCz7UzxpvMeaJIYSY4RxMt7q1NgmxuW1ghtc/5JDuC0or
DdAlaQpMoKCzwx/A/XcbucZ6iOG+JT9mO79XIcktfGjyfJM7EXWevSk5nmlJ39E/6q4HdAXhPdHr
JjYOTVeCCg/gaj4EGcjQoty5GlAVwOC/L7nkm4DMX5VcP13cSh13qop7Or09eMUM1jviNfU1trtD
a9SbhGAM0/gwiH1dzTe+9dz438HAruzM3Xhlv4pnuJcQsSpQHmPqwMj+gMPIaoYWMcwQSI1tLbsz
sMJkvKZVtq2QnHfVXVdAWk3tc7tgCSsKVEZ9WsKK96p1VnxU1lUjfDDrYeOXYmuG04a76vccEmqg
5l0SoUrF0GC6Ypi+KyFyJscBnlii7xxQTGLCg8j81CPN6EEmScNLFn8DSutU/Wlw71PyVDoU24i7
pN95l1SBSKObH1JZQWBjzlAqbBIHqNPtCaUga5XXCZTyXQPlfmA63QAKIhzMzZe5PqP5QyUEXdkr
n0wD6WtaiYsMbWfcOHV0rwlcE0yAsd0F9SVwbptmo5OrXc4HMz1OrHsLmyuMQBUb5UHY0RpwGnXB
Kaz2YXa0h3btuvFmJpw5HnhOyBa+BJxtVVvpfygIymbdrWxdEsWBfEIkEl9ldz/k9zH8M7qw5dKq
Tq4VQDkUM4Im2CWKAtTfGy48NWHeJNntbHwhZYDIHDaCyqnq76eUOWm0M8PLTPJs6gd/9jeRvTfG
1XDvtZd6nFfhMmsxz9F8tYuPnnXnqGaL2fFKMiRPukvnfW7hZWbHkbDmUi47Fjt5wcWjJ6BY9zn5
4iM2oaD9tw/h8Gia1zh66Ztzkj6FcKsT9kLO/hPObRW9BA1cKl44/Vg2yeJ4Ta1BwPWh7jPSwl8h
jPy7GBbO6IFbxght20FEbHLz45hdS+bqHs4DAG23fm4fA9va+W54jyn3VgVnjDB81eyqCvi9bd/o
Mj4W3H5CIOJl5oKcYnmCiXFB/Vi2X/LwoU0+WXlwgiSEIKD4GI7dZ8OszhlHuvS+ze547fH+xHkB
m7dNgfFZS/+pKz9KTYQwITLE5SkE/SkSHgBs6cSIHgB4rVtoor1JEpiuZR5iVTau+vB2wr2zAulW
fw2t+94uVw1EjMBDv0B+chCozRPYsqa6kdWnPtt34+dUTZuyOyFXthiFUraCwpIERktcCo6iqK64
Dq84ZHDg4TFj3cBh/2ql9x3lhcnqB5/gd+E7ooevTXgWTIXtO9ollPtbGyCxni+OvEn6ce/7wQYF
EG2eJ/JHLr+kMB3G4FH6rxaWfm5SbqO+vPdk9KmArJ0gM4IGikYGftOFQONjMpDi/hmh7b3ni1aG
qMMU73PrW6inrT9SBoAKXzfyIOP9NNQw2c8WQ8zM5e7bPqm0hBCtwM11kNqRYejbT77Rns0S05g6
1tyZ3fAwU16XXfs5RiDbDTo4WPFeBggZMCVy4SD2GpxnrrcRrINW1h/dLjiiqX87wOr3JlCt2SZ3
kU+zIN5ZwXrAYiddruIDpRDs/869cyD/x+HtwqJBPCX0d3oMmM0RxiPYyggL5HO8g9BUcwcYlmIO
W73AGHcxcN8iGjc+pAmvPSXmjV0+jjTQRDZBFJnXKqQih8thuf59NeMTsqxnMO2L/tD2xyUJ2Vn9
I5HZIQ3FGsr52m8gRMiHiRZCTrfJgJI1Z9EGwgeSFcekAwbtHsbx1Kb+B0/mEGuTixCI5GaACmu9
jaN9iuiK3+b3oSX3GiZM1HS3oRQndNP2Uwx0asDsrRkPs/SPXmee24z9SETyEWIenGcD2k9YEKDa
+wiAf9N86Ztw5+Xgmz/i2VNN4c1UeA+ZGg6WD/IQIZzfpLNf9A+WvtAfGoUwl3gYcKbPE8RCeNFx
8/r3L/yGa/mrNPlTq3CweneQdj2e/U5/Ipjdhsj0jC51qEAYAo+oifrfzwF9+q/INVCDuGvIZefZ
sD6o0T+a7fwY+z/SILoNwh9//6aWFP1X7+mnNmMzBzX4eRfZsEyuFEXQAlEeqvI33dE3pMlfvf5P
HUap/L6vM0Z6lSk2ejY/DdGpsLEqGn4kxkPUWQzmj9YA0lifBnJiN6W3mXdb/9Z+9w3281fv4Kce
JALlpcse5BPSR5lh2NtTDh+k3oIkO4VDAOsCl8nyw4iPQgLTuSVX5TZZprjR1Rmo64iqgm+b/3+9
/p9VlGOIYIliMH6Ojb01fJqT3/QXya5/vZQ/Cyl7bgF/g3x1hny/qvHYpRsHL/EANOKByzPkkOJM
AYSVR7YumPoXybc6Q6je2phz+1CSUeZYbmpIauSCrYQqPcJbyAquv9e+ehaR3Dlut5OzPMVVv42N
ZwlCvBT+h6D8PFT9eoqSbZ4/1rO3HhRsuOrYtjfh9FjoeoO6UQAj1tIfmjRd54iKNDSa6/BO+Cef
aEpMW1fuDcy/un5SZkd7DW0bzIRGCGVE97aEEKTmtVc9IxWShbDZTrpHkdvcgALpco/iEZq8oZ9i
AuUI42gs86WTsA6NdrWoDNRdRVXxVcUUiwqgLgIamYYZGvsX7Y5HQ4LoX5Q6tn52E5hbSKxyhq5Y
38blsZ3CtUOL0KYPMYr8kCLEpbgWlBoyvXWUlVoh6AZHtZw+pbrcNF189AIfpa1nT1C2J0dVnypa
bFgtJdHXefxRlNG5guhTx+CnYTGi0GKLvTPcBMhVl/gaMCK7mefktkkSsjF1O1l1sFLOSr6JRhjg
A3TGaB/uIsdCbcpjqaG+js+ptC9F+UOU9SHzp03WLez+UxV/TJr5WQ0UPy68QdfacuVcVwkZB5pe
W3zs1cVWF4CiiDuF6S6YXkRubSczvff0axB/k3a8qQbE43KPxkfKXUutGttcj8XBqO61V21mUf0Y
2uKgjZk727MnzwDJobvqm1yILXomXOTlGlWlVe/mdzNk8gG+UdOPu6EMaSBlNxDe3hzGozh79gEW
xFmJZ+5nRYO4W+iVCCl6c0obyTvn1m08XzTVYzNFnxzjaUqbc1C8ejGsWiffjKLeTvAKuiG4lbE4
6Ui8JIIOBMCNwHw1egH3GFut1kG2tsJo/SmFt4W6WFftAvQ1ilzepZ75mznIL4Y57k85pVZpz5YJ
B6qOnq7hwxjFG8MHQhLDjpt/h3D4RSx3f8ovqLUWNiJCw1mrTzk2w057E0Br/ftE8YuxiPtTogjm
gksKldS5NA9phGHeOP3u/viLuPVTivAiK5F0dofz2F66/oEM8JsX/sV062dNXDcQ5VB4dMo75CH6
cEYZDBE5zI4L83fp7RfDhp8Vch2vyFo1OywsTI5KaTwEXdplpxTJkiT9FJv7qfCJM8k6kP5vhvW/
WGbnpwFVMVumNy0fq4m/Cm+pDOH0IQHw9+v8i4fmLFv4D+WPr+I4nzvWOXJMnMjPo60hoCJCN3z/
+1/whmn/i4T8s3JuGmqQtI4gA7rTEqmPSZPcqkq+WBFNeqx5EyKrtr55/cj1NrvNw89+w5VkccKD
cIfK0qarEA6LpoOquNGa5Uvg5kcN35Lh3a7prW2aZueCavo37/gXq/yzlYDpTpEZViOjRhiGbsxY
wS1vhuxBxc9D9TkaNSpr0fOMJJdE9CNQaPp4BpJmemUMoLoqqJ0tZCS/NBkpfS2Mbyki8H//3n51
LH+adrVhaqEu59NLBHdIEpnoD/79KztL2PirdVr23x92Qs092OokO0EX6V3uTPs6j7aBHo62O+1L
aGmGVa3aMtsgXI/KD2ocRfkYQBCyaGpHxcFPh3XqfrFSkJSlODFtWoUxmNR0XXovUUrkVg/1IlRC
W9OyKDPwBDVhCA9oQUUtclomkm6hOrS+3or4WYVflVNt4ccdqkk9ltN4UMCNs+ROMMwvsFntgi9h
KNdtsC8SpB/m8UWO8h7XaLoE4jdP5VfHY1mHPzyUSQVxVCPJf7aykiZIth4RDMbsjUnuv/Dr//5t
/I/otbx7f8Ttf/8n//5WVlOTRLH+6Z//fUm+NWVb/tD/ufzY//m2P//Qf99+7SG+lz9/z59+hFf+
12/efNVf//QPeGWJnq7dazPdw0fP9NvL8x6X7/x//c9/e317lY9T9fpf//hWdoVeXg0RzeIf//qv
43fYUAsk+d//+Pr/+s/brzk/dyy+l8Vrm3z9v37m9Wur+XFp/ROegBC276OIai9Xq+F1+Z/A+adt
ShsvKE/CFZGLhn5RNjr+r384/3R9UyzgHelZUjgOG7ktu+W/DMv8Z2A6EntByw5sz5buP/73m/vT
Av3Pgv1b0eV3ZVJouF3ip6Gz69q2YwleyPeE7/v2z9EzF5ZZOHXqXmQqphY1RiNoOsQSpwawaOlG
5PuSeRTnppJY23VJJzTCNIMNXDSXbrud7NJwT3bY9wzeNZAsGsF+hCWPnHoMLlsXerbhI4G6QhrK
xCAvluFLPLdtvFF2G72kIf7rq6FtHUia5Zgvsmp5U3tHXwyg7eetRkjD+NIFpVm9eAytmi2Od7a9
GpJ4kRqYfOq6kRZ1/JDNXQgD37cFYyvXZwi7Xj7/fEisrss+Lp/DXBkukqo2Wv9G4T9Efpg+hot7
00s1eEU5X3qtrPwcjWXG1RUdauMhDRSaDjlatNcuSKsw3UqAsnyPI4II/yzTblAtKobezFGSSk23
RIfSKlxkwSoAChekRDrjwREd94NkHCH4mrW5/IhK3Ck/N1lQ4LrspCn0zNCIpf08eOlQXnmbfMWt
M9xElayZD0vVUPE2Nj/+edB+5aPe5EXyIdRx8Ny1BjLdyq36pIEX7TmI3nldqmKujmroXgXk0JL6
s7BQuxIV/l5HzxUCq0rykLk1jdSMtrR91XgVcCXrl7jWKL2ISarqEg6ZpfZ9MofWU9c40VMtM4Xm
nNlKfdBI47YwQ0en3YWmY3Js7SKne8s/YJ3Zbnp2vWgajsmAGNVjnk/Z8MGY5zR9xRnElJfZagvA
yI0ox71qeXTPtZEMxsMQSrd+KRxpoTKdZgWqvSUreR68OWpXQ1el+Q5vkyFkQhTWj3FUxvkx6wWC
MKWqDLWLlbIVl+QycYrPwupQ0BKmUzm3jllP3WuWVKx1gWSH+i7MpkUippMy/cpzjudrG7v6bWFb
k6ZKVvmefOxA7tMF8uo8a58bGXUumhPFxEZT1PwUmMo1mavnaTXbHxgWBPGhsMMAMMAUeME+SnTM
vSxmjJutLE55fs581FoxRo5bsSntOIvvojbj4fVFCfIaHAhCNHr0gg8TzdTirKIg7LnBee5NYiKr
+GT2i0qbHRRZcOgyV0A6NpTmQPmpoY9u7QDOjyeDT9v7Kb+vZ7X1feU7UA6LltJjY2D+94TEO9LO
heyDnVUJP76Y5VDae2wy4+oQO0Nv3QwKtMTe0jPLDI+OP5OkyudH4GRafp9MONljIx11eX/TRTuz
fTtXIPfqxSN/R0l0Nh/9zkaxacgYzEkXptk1tExWweRWYaA1haHpumdgyYPrzbl7td52ZGR3Q3Ge
Qy+sn8tGpeN1KrIk3CJ1qYxD4Q2Te8I0aDC+tCpOvpcZQjjoCEUyvS+iLBTxqnMSGsErt2CMeo6M
npfgV9nOcar7Cll702C6GFcCacRKqHElrESN9Gztic5uOIkMhWwVmczPh5JhLHAcLzqWbpLOj++f
VI10Yq+dVKJ+qZBJZv+7ljZP5aTNbR6lrfmlRxvZvrEMZxj2aGnyqLhG8NlD2lj5OUUWG0RMIUOx
DyLJA/Mnqc3Po6a720QB+naO6bbnIpS2OntJhniSVxZEIr+K4u6YRJ3gPix0SZczkzr4WEZNsSiV
9kCj6kj0VyA3yNW0uQvlWTsOG8+yZo+n004R0hfc6X1qhBEcy37uCMg7I5wtTmBSsYs6Q1UhB79X
+5BpZLlKO2Pmsj503+fKLuP7pC7T+dT1Jjzaprfr9hBwzV8hQleL/YBmEa3njAN5sYLZqO8nGSXx
124WsbXHmC8K+Z229TVKqoweV6yaYrxmKZ/qWIwle9kYc+KoHIKJwwNB1BMnquu0PEGFiQtee1gE
bwoaRSqDTD1ZBGJrqo34kQnd6O64JxTjbe+FKQJQveGh0r+aZRdFd2nTd/2N42MOOCBlZjO0y9Ct
6wEZ5m2x9IpdK0cNURnODQNl4e6TLmN9esMdKa9H2wFbYnijADYwARxcDUoQBRJP82eUGQnxfRKT
Xe/bNkIbhi3pBvRr2pZedSINiBkg4N6/vZ4GiWLl2/maGoxez9YQZtkD3mvaPb+fO00AnA5eaCWo
zcGMCa5FVXv0BoSj509pbdMjqLJKd7fT2Cjz2mUFkq1KhLW4KduE1yOCgI9QqzDUYIQ3VZBwSiMf
Wp+xAbne+9egC6LumZrJyz/MYA3UxRx8mo4WkyGf3pWQSXiIZe970JG8mvV5P/y9qnpSX/n2ivVc
sTHf/97qqjceJrI6KVUJYKdzUqLXlZSuqm4scG3x5T1cZW+JLwt8NaOnuRyTqA9JwaPLnWTaoTy8
HOhR4aND57n1ao3WEbJ+aDP/oZT7V7X0x+rI/nNj0gts4WHybVEhOcL0PN/+c+1MVJktZ0ogyr7F
ZGWYywkzh7y5SBsFH/COc52cpjGgL1Q1HURTN8ws/1hpBiKIlQys32wbubplW/tUCVbjnKs6RPfS
ZWqB7Acijyjw92VnlD/Y5QwTbQUWKPtN9S/+fCfyXScQTmBatoUKSOBTQf75o1SAjwCWqPhQW5HX
36MFgaKaWfqR2CaiLHnjkZlboAJnNs7KjIzC3set4uGj2yD6e7/kFJzSsfNQRyuTxqN+IZLJg9Na
yEBHTYxNgHRqol+UBlmI2jeX0Jsudiwk/PRyPbK7DBWYBkX8cCf1pNGX8dAi3YlB4JVc5GPYbJsi
M4yjp9pI3XZWRxT1hQk+o7NdbT9EKNs7v1lk8YbS/p/rou+6lomojqQQtp0gMKmo/3RDmlvPkCJW
TKx1Fc+PdgX7bm9VnfEE8JXwU/sZSbgeZCwPdpWk0a2nbL5iTkgzMdZnWH7phiQP77yCXu5dUQu3
3QxFpi9FH1QJgKmyZj4ux3jhHoUdMD9j9GfMfd7yhBOKwTl04QiUqbWj9qWfO4kasBP61/egV84V
QUG+FQPJYPH78JbnSI9ycqb7cNYoM/HXqN06GAo80xnn2MnB5+2pLiTMI3XN30sjIF/rLuC0Kp5T
uyt0xYIRrPmKxLd8fLFbc+jlCoxvETFyTVTHkLC3yU/eWC9csFEThScwNel6TiOtnq18aOuL5Y68
RjW0qGuD9+nN+qU2fY9f8XYIdDEk8yNanFz8czNs/dvM8qgaR3I/ngVlT8oppoFk9v5rdCJ5ezqN
EUnGCMkgd+Ro07j7uPQovcwRpehnDdG1/DBFOU2UALBqixByzoK5brR8tqqLY+rzt1QaxMGidlbM
y2PQ89i9ctPicHalU7fP6ALwY0MVk8HTt9CexXGINjNODgiqTTEYyvP7b56rKgVeGUsA10g6vxW9
7/n3fbt2RsDH8sIsbU+5H1a4EEyGZPoNb1Hb1r7XHvlj8GqeaGXPfDw0GnlrluhjimiVTHqXvZUS
QVYX3NT9YoivPkaWdAX8gHY1cDDkoxGAknrsP2SRrqtrbxdpjZaMG0jUkyZPc85EuWxmG6VRrBsc
YYFgitQ42z9yq8omhOpj19vEHjXs0Q0x69h6s0N4qx2f5TQVhN92M3pl5j1VThhyGaTdgcS0YfTc
U6oCI3dWv3NvhCHcN8fKwG9RR+4zu1+hH0fdUKqadVB1CLKES8NS0XRl1cJBXQ52Lwu+EsZqBjqS
90v5ypXsOTGE0C+x7zmfZdem3SnTFmU49wUWpLYnXgsRPd5uG/h8xbWSJRvMhc3mCHKrYIMPbQwG
wB9tMd/XLtLKLk2XfNgWrk3qC8AvFAcTVJc+UiO31NPlhHXI1hhTTnXrThwYr8qr52gcqgMNSzO+
e98twMZQ7qfCqb6ZWZ40H3Sth3Cf2lPYPxTZkLfP0vDHpT7JUsF1MOSznPEzCRuOP1gZte0N0zK+
Fyny3spuVPII48jMV3VlDqhUGiFz+yF0UyTJhwGVYUsYXXHyeoTTUDXOG9yDfA9EWZHNHMB/Rcje
Fqye62A+Q08q1vmhsiPP/jhivs2eekuhY9EoTkNbxzwnGFlEDy9slgPyvoe5HvLho2Hgw8dIVlKy
dHWayMfcclrKuRAToCbB1NHz03j6iD8l3xhlkeBu5Phicjeoomaf3Hnqo6s1DD3IAaHYsC+e6Y7T
ml3iyB9W5/O2KToc2NHFdCoHNwPL0vqBPuaULOyTt2BLDyJzeK6Oty78htz//vBkEg/ROokjayQ2
1JSMOG1a8TqI+qWKHXF+QZtzBkMW9nUyXTzlEKyaqRLhrT2Po3cdRgp0+rgS8v8Yki1jMA1BOX6Z
HYlwO91BejRP+VvM8hqHkT5+enmPA8PgEnFcRNfnW8HrCvKiXc2P76U+YvQEk6TrLP9C6Vh+m2rX
Li+mKbXDt/vdJgytEZnC0lp262A3SGRXMkBBbq2sHoCwy3Fw0OQzBDp0laVauShQtRN9+EwTWaMm
Q7TEiZvOvPFUY/igdbt63HPpcNu96yZTca6El5eHYNIwL9AqihchxARyWVPb/eIQJUWzeY85GZZ+
hEBHsBrvXYXQc0Pz4iR1A6BBelO5d0gFX2iPTYhOZl0wA8TOcwt0MjcUTKJBPQBQJcYCbW3mvD40
PrXmatQo4+5Vb6X2XmLh1GxK3ywlEG2q883oepM46MCfeVoSrROkg6si728kirXJXkjOApiakAzn
TaDc9padpt3RljU92SmpF5sOtDsrqm5jnMy9CVUAfSXJquTrUDSieOpbciNjwLJ5zkVKl8lyekMf
0oHNs9TVfU+XRafjupsihx2f9hV4PsqzYuW40XJoU/gD2742aZhRrSzRwE0K0iT7+C1N8ocvLatE
17rI7Rc/mJZjtMT48SolM5ynJDGcbj8bIucYDV7noE+W9ajpXbO2k2FxOxaaHoiZx/ioc52pvfvg
fS3CecllyvJJeHUJRmba+VwduMrYuaf8Hx5w9HmxW8/q6SF9i6yxBdR4HWORQ1U5We0MOrpmJ4jd
+JZW7cgi7ryXKe8lhPMW7t9v1gPydrx7Arl5G86T7q+RInjt8tpR8r4nbcp97TfNbyj2tv3nySJ6
4qAxhet4jgNvjgqMxugf+9LFHJEjFWKncRsmYh+bQ6U+ZRG+h/cSXut8KiXrsUbIDP8Nuk1kzTjG
Fd5ZoXEpHxOzacQG1UaVbLHaRYPDwCID4D1QvqxZ18pla2Mvl3v9avZK6D5VGuC10gyoxs0TRdgm
aqTuXiqbNftspDpnRNiRJHHEypITF7P5QZY0CNLe+16VEqatk90mIsi3U1DWSM6q+zGZPzv9ovZJ
E2PNzVKDVHLWBYfeKsunbF54l66BUr+1s1W8KyEccAzWIwXkql0Gxn6tb7PauHYVbTcF+KlF10Hr
yVnnUXA1x9S/iA7XgDxAB7JyZY9a5qROlhPshrnDa6pL6PweUtNqx60JaD8MPSR+ULIDaYe2q1OM
4bqwKUZxcOivzLOPhLNjUbhf3Gp4BNE/InKHUKAfWfcWoqqG43srSA5MglyXgb0LU4QoJvEKcdtX
x/I6C/13J3E3gz1Hd1lY9Pqb6ZVOehuDTGjX791AK/J9/ZBX9W1TYJ8yuc6hGLPL6HkUyfIQCeMC
/uBDZELISYRR76tqeukadXZHCDhJgFL8GHxtC7e51jC/904jk43gEK+cDs3HSJDg4wn5aX5dRYzW
n8x6wIjTNje9UHdx3zwYc4LtRfldTGApotprVzoTH5sY1oJFb9sdYpCG0Qna4p0Rwt5ws+5kW/gL
jX36LRbQZ2p8rrIUYHzQgKRo61t6PojNS0wqlHfH2fziGu4DEjLtufJ6vJyj2V/T5xWPqmtffXib
syuJRdHi35E5j37Q/jDbDLR53H2PouaTLTrm98KoUEAfftjhfCU+siAI+Ik5x8Ih2IIoCB+qhF6r
MX32NBDIqgIvDbLkNDizvUnrutdbI0BNet/2NIXWQ20ZK5LCrRX6ezOFb+GY34Vr9ze093C1SFNy
pB4uyEHtcpleYixGVmkbzhtPo8meO1iytZ73NZXWK5fBa63Eg6PCz9PAU0LIPMTqJLG87WAXJJXc
WZsUTpSxqqOmGGSdvIBVshM2eVNigNiKud3XoGFomkmXfilWiDq8KWtjxC0AWTfvQ9aESHhiE5bc
gPNvcZjhpjZuktCykD+kC7LlBp1+By8DZL6JHJ0MdE8XjwBwaPqLl+bp/6LszHrjNrau/YsIFFlk
FXnbUnerJUuyJY+5IeIkJlmc5+HXfw/J4Islv7BwgJMgJ7FlDsWqvddew30eLcR7UBGq8I3W+VXg
nvZ9we4VKNtjSGJr+7WkmgVOM9iRdpUmg3ZvjB0QnYc5EOanJPvMtNQikpipsEvTwQbCcurvy4I4
mBCXxHFuRpql8IRWw2PUp6ZYP1lu0X+FotNB8BksiWmEa3CvtiKCoO+HZcIV2qYNgbMSVGp8wJMD
gcQb2MY6dP+v613vSgvJ9IMWhoEIO/HL/VegcOm0Txbc3hQtxoMHnTehEdc2O3P9jVqE6j2Zkyl+
GkxmNB1MZYd/moy+D4ZumlmUXo6yA3WTA5IQsqsmju9Ojxzf8YaYaLTz/8x0IEh19YBdybs5aQCc
qCFBFgjmK4KnAWVXfWMvy0J6mdXb0ZcKt472kTJ7QCjoWpy3v793+xWu4/u27QhC6QLOaena7quz
p1v80rYHiKiLW9DTpqkINMaZMwJR1+sgaWMBDws21D4Ah61TgOOxHRx0U3OpsZD6/eX88iaU77tS
sLBcgVoueMX3I34iqFEDOOC9vSg/SykR71iZC0wiPKYbpzijEb6kubEG+FgKF+D/5QJ85Wspfcmf
77AeHFSkL5cC2FHuyCwubl18CYw5eEG/3rdpguSYOJJwIIludn7smloNuEh6vN/fX8Grb2y9BKag
WiCB9vnWAnclMvw0pW6MLRqLdMtLbxrtfxLWXHSMlJZ5+jQvI7ARnsfB8FS46cAF1lVtNceE08y9
iZfKRiSYRPJzS5esbjO7ZrSPb/voVrA2bQD7O2/ER+VQB8kizunYNu19m81aYrav+dk7DFNXMp7d
Nx7ty6n7el8+RhSSYa0buIH3S5UD3K3ktOLvLqo66utu0LcqJ9fwtm1IlfsUDkHnvEHa2uwl//u2
fbp8R8lAOLarXZe/Xj1NOcb4uOaheyvNALbQumOXf5/17Me3SdVOzTkwJozvjDJN8oE6a0OHVzxI
blPIfeJZbaCTmGocUCsXdSzGwl30RIfSRndlN8fyY4RbYwnjsSQfpg/V3J+Gsmirby42/fpTmZtl
+DroVJbXlHdW9A60XWfHUY8RJlXDNJVvcEpeEoy2+2aM5musmxiS6+AVFYi9hU0chO82mA2rRXfO
CpU5eTB+Aq9lW/79qt3cyf57zuyhKrBdpuZCsZ94VLEvVy0cwjZlXIOWf9aR+jrTjbA6Me2xGjQi
MVk3U1hX3xanhGSFwXje3e+HRGJiYd0u2DCU4xu7ya8XpaEFsLsjQta++4tky+RMpbXdJOcdtIam
zQZqch8oIDYl267vFbxqu8q76K8Q0A30YemW+gckhhazWybRdC1vPKmX8DNPSsOC0DZlBvk8ynnt
JdBZc2JsO03ODXyU7i9ceIvm75punrkSBlLRGXCB9EPphY54H8pBmxtMI2TxLi8ygTkwaYbjJXB7
LrxJ6dHf+GJ+PRG04ylfERjDAe849qst0B5soiOmKD2LPCDdsNPF0jJKLgtyKnTkoUbzA+W0H71Z
erhHRWnnky+n0IDdaW/SffrWA/vliNKS9wgeLV2QePf1A0tS13LClFkbdGXlPGih4/HSjX1WPtbj
7ORHV8gaYu42mqn5JerslC6AGI5pa9f5P78/Tgi5kVWkXh/Ty5XelPAWAC/MOfGJq6KkbWIiJsdC
3tPeNYjomBG3FcVvFmp9BfjBx6Z2PDG0uao+krzqfY6z+C60iDcu8GU7yUbr2yKQTDf4IgObb+nl
BUZk87ieCadLT8Cn9+doeWH1zXIGSjWwzxjAT5VkRPSlKo9zvGDf2HZJewS7Hr3LEOdld2jZNc4x
s6n8LHoH/WlRwvkrJUIDzLsL8ol+f81rlfHf7rFeMl+owxtWgjPdf+0+rFXuZEWZRgwwZ0ZjAdFO
TIFVUPdISmIBWiGK/LrOOkqDfCHCK4Hd0b5xQME5+uUyWGjrrMt3bNv75cml2q05omxx8cwMYcNW
0Rp+O+MGfylnxkZPDUMq9bUtiCCx1zCyQN1CaObcrBhJ4jIns9Z5NAuQPOPIbWRUJQNbbtj5a92b
CP5uJeHiqQP4KTNNSDvkO53KoqiTe6/w44Bmdf21xp4516egZ/UUolf1CXqUDiCnAE/d7mhn01QU
J01g+BOKNFLiwjexBuEGs1wHLV31XgaWcp55/to6m9hJy7+AUsb3PITeeR/OoiEfY7vOqJr4UyN/
DW61GYSGp1bmU/TM3BrQU8pKfJlcRbBizzZeklKQuP2nefKs9rjfQtQyLP5ki7AwP0Tqduvur9yc
HC/XJTGjlyIlWy2NWu99405WhrmGnZBH1sdtfG+1cAfbrdKMPPCKp0rF6KKnQbnkdkLFOVdJ07rz
VYHFXHkS6bCk9y3dsHXlZW7BODEE+SjPnfLWGcrWfTjY3DmPVc8JdDQwiDnqUy+2wdZJgXjPsnIa
aDymdx4blXDXpFouzM7HpmQuv1fu9mQF3tcoXnsRK6gHER9c1s27YFBmgkZpDSg17ETO3GziJfy+
vV6c25HVYBWR5R1HvCTUV8qc2j7IdXT3aHREalzn+vzsoKipbZek4yL9MCV71dqqIL/HT+nYCS+Z
T20bkbkS2tEUkgY38xk3Fg3g4/57Hb/0hic5lJzvNNysP85nXh8+6iyU/VVKZVMeTuHAUpv0xHIB
dgybr0GJMespt7taYVgTRl15SbPQrm7K7anlluLibD+pzI9x6iPrnPpL7BztVuXmRxdVwrA2ufvr
3l0DcGvypEgtXSCNZOQW0gA/iTjLkqPGZj25j6OsWMPnHLw5F8xt9Jl4xyG9axO/6G+pMPr22c41
yWP+pIoJeu6SeoiBM2CQvEZHUAgkbs9h1k7E2ECeu+AOEnyYTOThcrO/aAxkuEcLIZa+kajV1rBC
Yurad02jmeVIoxv5WabNGjDJC+vjexJGZX9JEc8G8FSquTY/VJ2E3tfCnpzxki6DKu5joeAk4gCt
qQ+XwvDdk0sx6McoTkKmMAXw5rWtK1JenMLLnBtWwNSQo6H7+gzvyIIxmxSo9iw/LkD2pwlTBayZ
o+G5KRser9IDK0BZ7ahJ24pTyF5eBmSCj8H6LWYstRDaBjR+BbfW440vXBOWFl5QV0S5+U7K74/j
EXFOC3Wp+8KwgE9Bur7p3uLkb03hy+2aHsVzbI5Sahj52pg8CrzKT0ZXXpbMBN/93kX06xvdEcvR
6SvwQpAHqQb+3tZeLS4FFe5XI4smA5grcG1hqDLaZyh5ycp8AissI5bXp8Lx3el6qidokCuRKb+d
Jd/NU2F1YfpktWQNXi1U7dm5thhUPcq8z+pr6DELuRuDHfzl1kWnz7Lp2vgb0qmKKR1cqkIdyrFb
49TqHGGjKpQ7X4s+sEOStzJQQer6SaEC9XKiF+I4UWQphLWfPmWFM2FPz3IuLhUz4fldNjmTukXB
OFVXawuJNDLCuwSQaSBqxC/VQ9aYSr1Vzb9sjDkgAxvY2/GYzYu1OX3VxvjOgqQXGuxlf7h8gbWD
Tiz8CxYCQuMOkt/3Os2Q1KQWTWOVx9FTKGFHHgxTG/sqCg3hEpWsyN1jbdp4/5ac6+X6L7CnKd33
GNjrHiFuEODolCPu5w1jRtSAupl3copldFXOuUxuW1dn+J73SdfbV/k4jOV9FA/x+GQsd3hSpUYQ
qZkLNnQ6qnuOhsEHtPV6SFuampF20+0/DGEd/NmlrUguzjB7p6kRBWOogi4FSwfe8HUal0wKjRjD
7shXm39UpPANV3Q12Fk1c59j7RR79f0Ysn3c+hCyroA3qKzcRSUN9jBTSBx35LklbXA6fPezoL/o
pmr++H3p8ku1BSnG4fXgO0JB8UuDmUcriUEN3qWcrOlbIpZ0ZAhnAxNXpKjjFsshEGKDNHUtzOn/
T6/+Pzg5mybo588w4IUHAQ2OVEp4wWvCcl83Ms+nXN6OnMbj9RyMQMhw3DmtgmZaM5XhGPg3vdQ9
CRoBIV/3NBXVn1Wl2Bp2+gLRQcwUZedU9krsdevPLoWHfxKiIMHNW7uMqQz5ifnozfgbVxGcWULW
rRqiNUgDqF21DlCDWUx3Qdzb8xcDfIUdLrxb5ntVatTw7PhW8jFkTiqJNlzpBNBf+clGD+yGg11X
GINkGCe8S0WXUrInoQMrEXRiHSXig2sIU2zWWfQEFfFDm4LiPCmmzn/HLVS1K6spRPZolfby7PRz
8K1WPcGb7RCOtzN88wc7KJDV2dA68IzgW/+LAdQSHfN64TnEGxVXwfyYLxUVAkYxSUg2Tbpq4f0Z
dsJNOXrB/IcPsPr196/Q/qXkpEZnUOOtfbpH3fm6WO9kXbVLUwFhOxZ8AOaKtKigIVzYjkamTcs/
w4Zair8o24jjtnvK8UdTtnDQohn846xdpjsXj+HODysdojVHLAiXI+c90YSJCRHyHkSFP+hUOVn7
JTP55EElVNKcXAStAZpJVeijqbAtOli51xK41btMT/YupbSMNx7NyH0cAETd8DGoJhk9t30gMEkg
gz66CnSqsOzvVVveDFOJW0W8tUc7GRyaOD0323hTfV9qmc+3kYd9spAhX32YlWskaLZ0A9yIxbgP
InOFumCEsrK/UK+wwHYKTzLUdsLYBiDs486j6YtY0g7D13vUJQZxZx/Kb8qklfLusLNfxkj7hHOG
Sf43y6snZXajmtLWTvB6PGuJr8LYJXTUctgIUTU2vToymGWZpsZe/mQ1MXJ1CS+Hd+6rJr8eHAOn
Qy8TXOIEdkl6DELJW4rakX/eKbU746MlU/OHkWPmPahhUhcdWikD0AprBd1g+H7ONioPxAIKVy4s
IhwN3i5ST2+p1zcLjzSE5S3aEV/qaSyuBMwH+2QavKydTIApRXWIB3XgtCcAKHWxlsYxZz/2YnSw
djTHqHhryDxvLNyXKMaKL4HSsVw31JiIxFe4MTQwpAPwuZnMYMOOefLUDsH7TEbVB7y4Id2MCA01
+0X5Z+ywO5MTapyB5qYave/jUDGmYYuAoX+Gt4+04PeXtwWMvNga6cvJ0wsQhsBnE6+b9LGzszHF
m+JW5ok85n4nijt/dLCB0FbbNqd529M6hyDZA/Xf+NDAPdeHTOFudJyb0AveRW4UOO8INaqmS0qQ
YHxpC20jVUr6UKqj24QjZk9FxTD6sL9F2CjL8m5x5Oieoi7M9Mc5Dfvw+Pt7e10KAJ3SnyoNciV4
Ca93falykRhNO55tpMNY1ZSJUzXihKKWngBCxQeJl99STN6xhAjev6F+f4UQAQ2BwvgeehsHIJcx
0CtskftW/ZAv82n/s5mUIH8u2rBJnnqmLMRTJZC/78laxEk9Y6m2d4PKkkulOaqT/xE64GKk42pf
SVsh3HmtbVWh12N/H0ynZCwogeFtDU57LVvfOTmttB+sPGPMSJct55uEEU1B/qPbwzn5/VvZQnN+
XnEexEmgJ61tVP0K5Owl6tJXAMB5VHunMS+sHyLUE85HXpU/OmNU4rk3W/18Vr0XF48SP1FMudht
ihaidDBly123kcJC0bLr7DC03g4BPVWcz8YknIRhu8iHXlVzfx9CdGgfmtnri+dcO7KW12j1vPkh
mKu6+g5bvqjeAga3LKyfb3H9nAJbUeWsWAMI06tbHMLIirosvsWSDPBUwIho1yAwSGEzezqs6ymC
eFEV0Owx4NLdqr934WCBphK3Mru1fKwydv6rMrZJvzTJhN2IYgrLLN/OQ+/GCSrPvmYzHcsbMpYf
3bXNuzXU2IZs3wapS1FPovyC0CkgvK6EizcCxbQPHngO04sxEHDxGrv54g2FsohApohNSf3Osk9z
S8N06xRBX72TzvApmurom8dYrj5QbGTLF4aVFMabnPldp2L8xYecFiZYYkp7ev+2I5Av08NNESzT
eEAMZJ47ovCCKwVXyL92PLG6pwgkArCTuEDTNSq/RjyMVYGfBlwgcgKnYFyMvAB7TFEj0k1oSyIr
Jm2TfEMOITjvyvsc9SNZoOyjMBZtw+K5xHYxMA72BbmtfZ8L5xSttjRhmizdcYyQdNw19URQ41iL
urx2chqBS5lgtzQvZWmuMysj4jvuYnqC3qo78xw7gnIZflqMCmC2YBCQ/IcckwzH+C/fyc1DMRPJ
9L4JssUBZF3TgheoAReVhNkHm3xv3r5sXCCQJfeBheGx/p2qhtO6mNtgvLH4t8u1EFCMPux15n4g
QxbzE6bDBk0Q43TdXHI5ZdH9znEtarXU75T0mn9pvpECG3ycVebV39kNehRGzkJBEwbVD+mkkXXM
elp8RMTGugEsUt1jq/OWkrFX46lsQzciHaMo54sasvG9ZRozXCWDIsED/0eCScOu6Am9nCnz78sp
sa4lAETOML+eP3WFxYTGUFbOb8CN/8d0wvU0GygsdPjWv0wnICMBz4oiO6d9V9RX3BNAIBbC4rEw
SYvYkOK9vSWKmAe6ayHAnRzUvMEQPtmlC3HsjT3sZS+zjiagwzMuobFnDKten5o67GPozHF9nhut
KWowbcgOECdX62pBnH1IDdSuivjoHf4ULsOeTQ4j4VJlZ5fIbFwUQy/PTkRAzvEBRoIFJXQrYPN0
lLAbTWIdJ7+zNdVdB5tuNkKci4o55VXkT1LcVO6kCDJNO0TYqcjL5kzeenxqoqx5y0381QtACACb
gfoFCgWTMhrHtcb5adLaV6Buw2TCUwNnIXmqaqRQiD6Rsn+qBuHVp8E44fhpR9h29CzN2qT7aNqq
qR+bTs3TG93kL9Nfz+aifM9XQgnfhXj98poGyx/6uVPmnHMx4amyXNDlPG+t8YhmofkAC7lArQCD
8x8FEcxxEDG7Ij2VCImcr5GGhPkjaNMuvxeLv5Wkq3Bh1vRMpz5hXnJVypRyu6+zNjjsNAvbhZV7
HF0Wh0IOFBi0P79fWa8shHjUPGytBD/A8WiXt+SWnx511zSttIQozzu0r7RVfWu3I6/2K2qFbqiq
9rbUaeJ83ZmxhsKO3nNrAUF5/EfjB9V8O8cQ6c7zZJwaoBvS8luEiNejCK6U2b+G78qIx6O4ePkC
mphVCPW4POflkufHLraQTZY+EptvFkcHSdBGtR2eZ0upz0CXQwYlZxDthxCpB8r1wbXv2lziWdv7
sKzObaYcgMPMKeHpImV8RNqImNT0a+a4k3pvjmK3WJGfj+kAlTQjKs8FovPgnKwF5E/PukZY3SEl
q8k9aPK/4Zqb6TlxEM9ewyypv+6Aqu/Xqj6rjUxYjB3G3w4ktuF+2vRao7BcZhNhVpuLQGkCxQ1R
I6aIe7eyT9dipKGfC7/kDtiGrfRuqirhYlJJ/XzpkqBxLugK6uyTxe89N7Nw5ge00VdRbsTXpfJG
zufKQqdM5PDqlJZggDddgVKw3zU1ZPBnWmK3ag+OzZAxudq1xm3VFwExDhPokyPnSJ5stuz00FUR
do/lID3IG02O0VkY1f7ZS+dM9Uxbxni83tmercEG6C6aV4p7HIZrd90h1/meQGINrkID1+feX2b5
Tx5iznuUssd2M8kWolCR80CS2XtREaZIS8JNsDhu2g3aL2j85YauyCpihNWgGi2+mYDIVCybVukg
Ep51Pkm/hrDQW4qFEPLGH/u72kGLiA3CEC83q2rlix7cBoOrJWJKImeRonExZpi/g241FdJEPJjw
TiqyrwO2MeWJ/mqdCPtWbF2xDYj6TkVdgLWgPxqRHt1u6eOn/TrDtqJNXaTKzHmyLHgI1TC3mGpP
pkZf0GKU4BXXdj8Requa2Wnf6GA2fPi/FbqdMxBX4ZGx1Skq5lcr1Dig4yMy23ORDjleUFuvnTt8
WCe+jam8mMLCy28XsrBPZhMuw6uAYgANh0Zd9yWid5ro5DoPOJuPjJ0I6y2dcblpp1qRiKVnyuYg
LwMMvHOF2agFDMySTtnrz1HdaQZOFECskyplj/27hHA2vJGFwUfHp/bfja6wrS/XQ5UDFUEqLdvL
T7GFfTpMRRJeyk2nsdi2Kd7VuCibd/2UopEIMj9H4rnvw7tCuPEg+3yeoNjyH+TYrMJJWZTl/TQ7
ov9cFx5LYYichF1aGR88rNBAU2tqMuqCB+y0VlWolcmWd7lz3JdNPenptlKXbIxs92Fnt7Qbf2Af
Jlq5Qo64q23dAL0xKBysisQlYzuLhn+qGFr6Ewp82X8rB7cfbvMhr81RLNQsh2HD84TPOP6ubEco
4lEYjeycagO0PCSWCCblYs3crDcE7b8YV1bl69X2yzK7720YlfVfjRuL/l4UbY/QJpQZaO92RCgk
HPQYiBC79o+UgWb56KoyQTtExzI8hU3j+n+k0CipGxfGvOf9M90X0a6MqopRrZ4ERQ8a1a/ORXf7
Z1Pvsq6NDRJrH3lDFEDCPvq4FCAO8Eur+ugFqrOucxYBxPjO2NYFaXuM5WIWoufimGB+pLCkN8ed
VTKHWWSuU4QLZhUzsHoxrmJR7iqwXU/n7gyF/QPYiQH7VTNM4b2XKU04XnAb/5/O0XUenEpb3XEX
QuwvS3rMdZOratt8wLtbrNt6jfcy+hNnumE+3Wvi8zalc6oMICMa4iyfDyhqqYVxTJ643zSBH3s2
4xjQ2uwE1skoTF0TYAb/ZO/FxC5I3iFmYBQkdHoYAqzoYRhbyT+yCrE8KJbZBhHypTOG15nGhW46
CG9ckumqaAxKVv67nbKg+rGFkbuKoXY6S641TzLVIU8+kCYiPKUXA4dl5+o4eJTxGNDtbi4Bqglq
61bgQVEeK2oPdcb4IUVPlXj9ihmuCiSkvYWq+AiQN6z/b2boj3xmkw7OjaF83psSvN3gaq4zIH7R
XnAUkOXdqyYbW/8SRTkDY2ZHDYPSK0IgOnJ+Surf9MBALkAH1lppGyOcWImhzibrZmdfd1ILYRnF
V6fK/Jtfdsb5QDQMNxfvz9GiiOFXZWXNC+j7yuFdd9XEE3LA7cTtNEjbu/eb2M3v3Ez7wOmin3V6
j4qKLaKMgYnKw5yFyh/oEh13uWpAAsytW/cERsRWFUZXuXKs+pQj1cPcp3foxqeoI5y8s3Sd3e/L
f+egqiDXq71DUlnR307eu8sTH0yXnal3Zn1wKfaDY5tYc/thBITIDsT4yplA8S7jeLMY2Jffyyhv
DNGJzZDhCu/0q5JKJgtXO6fVavXAsM5tngORj0+pjJL8PqY1O+yf5y5iTNve/pwKK9Hfw7hm6x9z
aI1PjDY1I9iInMOeFPhisg4zShV5V6d8n1eztBbJME7PA4GQqwc7DzdZbvpNYNN1c+lfA0z0yWUf
amCL7pR3xN7P/Ycec4QDvB5crNF7q+WYrxP9k4ZZ6Jz2b6HlRDzXWZFyQknFWdNrmroDWhgXy+jO
MKFYgqn6prZubZdowdni6pnL9vVV0NCHPPwr3YKXADoGtMxnm4LsgKT7/dDfYDHuJtXBVJ6TXxVQ
N5b3eLygTQdvmFDyQ/GovirPN/bHYGMN7z+PIF4OAWT2of+tkfMQ31UW4voPWenby3kH4HdIqRhc
3keeDXSl61LppksMOxumlA9QezEG6QeGs5mDeeriiPkbBCOMJ4KuX8JP1HNRd7CHKLqvAVSvVZIY
7FPsAK/h3cCjUhK9bJv1JjvL2FUWo/JVLr/e6PIZKXZQ3hTwgOxbkYTJCGzSOB3ZiesoqMwagHE8
J8yakzEPX9gi/ODy7ze76QX3f97FUDHmKM7J75wp/8S7qcMTYPSUHKNqDKzbfaPNunT5McHkqDCM
hINCxEli9XdQXvv+OkW1iZlVamfOXZn7jn8YNilmJuYUEAaqPVyXnQ3rC6YRJcoqfxWsmVEgpMsG
B/8WH/04O105IqvCQmbkJy6lsxqMRKWjMEsfwuHOq1osxw7z5hkw6JIHqo3mdxt34VAEMOU3e0Dp
KNvEYmgc7ILS+tZsEnvlj4x5Zh5+ficFc7dnv8Ck5b7etnu8PfgR+0fclaPlY4mjO3UzVwvnZpCx
M94OFQns0CAcylPCVDIEjF+syOaI3pVBDl4/3EQvcoSfIRR8iEil5/fvu80WA0m1m90rSMSyO3pb
LZb7ieJJkJfJk8B4PxWkGVmkrxz27c33xoBPvfbbTp33mnt/OKh1+VCwZuTiduH4OKf000OIXulg
rIyi+I3G8xdKFwzqdby2crk913vdT3elhcrUlBlMAooPvClCNgg3T/MY20+7YX9nBkWQBdYnU/+D
MmTlsUz4gY4HwFt6g5QBO+kns48f6o4BRHLy3JvfX6d+fZ1QcQVgBKiqUIHnvmbAiaaEHa1kc7t7
jkxISJHbIyrtcY9PK/wGbK/5UEaSmhdhUw/3AtZ2c8aQyb7xe4O6cC8KkNWhBE9x9miu4X7l0Umn
wWKuV5+X+EhiFGcd9JN4PHeWyOZTtDidc1PSoMNPEp0szoASIfRnJdIzXi0zSpYyEv5tiUIh4Ite
1cWDsWnSSiWIdzxEbV/WJ9EWKfysXnF2ZJNpjrgRVe0nk1chS7rOXDJzMr8Yzm3l98WTiaicb3Mo
nyEZpC2ZQiSzB6yqGSc6GDL4MeAXZ2kmTL0Cnf28sy1XcBT5/24btJe1M5wrZPjbLlJ14bqp7iPD
Ke+pC3bbjML2LRf33CAZj/jzLO013iV1fXYEFpCfh6XgVN69O+qdpKnZ5s99UrJe662+8Kn8IG9u
Sm2gE/594jIGvUL83M9vGjG86hvgFMAsVQoozqN3CNbV8lMLH2c2bhqV698KnCIo8LfmZ9nql70F
D7c6YuzyAt2mF27a1Slw/yi7osy/94X3fVcP79y1OWRuSZj6qtmKw/mdgSmPeTxTBXk9zUP6Lkna
9Nn0+UIEQpzaZDipcr1/ZOKPMeg4xro5J+mVHVTIwtucEKpdcdnqdj1RNoOj2vbEBe/ian6oQu39
YXtZAFA4RHZ8C7xsJ6Cw9RK88ax+GYfZWku+GLjuNqxc/5VlRc5NhXilWbfwPSzvqxWWeD+A4pIe
XYejeWhUB4I2V6aHpDdufMrff7qv5Jsr8X39eOF/BMqHNP1aPuQ01axE1WZ3NS3/dJl1UH9tIz8u
aduhKT2aKAP7tH3pwrWhMsZ5CyHNcLMrEvp9pW3wSqYTjOnbXE8k+uxa1cy1w7uyrhz7urMbsO99
i42yxe7vnRnC3aFr+jS6YVzsOpzt3viZ2aqdnbNNRL6Lsn9/x9ug57+2lv7dd4W7SqUCeCc08q+W
p5vwx3ZLY27IPkCkOlpI5hiZ2N5q6Qgv7g6GSRDiON/K7o+w5aNDkTxX2cOMdjz7ODXObP6smz4n
hAkOHJS3nUUbN3X52Yro5c/9Su16ox//FfDVzCy3qSWYuw0G9/KzynNKZYve9rzX1AU57ukxqdnL
Lpgs1Mkf//IU1ExFiRGOq586t7SWk4hd8iY0Lg9vcXjWR/XfowQYhbOB1yBTUXcVa7wmdjU1vIy4
pfWaR8Npsw8xRdnp6H1oVSr9VGa5Id5nGIF5jwPCHA8LHiT7YUIWU8/ZLG8Y+wwQjkvfwmxmpw8P
lb3SvYfaH552bjLSgqUpDnXUQ9PdxVRTMUWcczt3MJosScbdpjAiFw1vjY1DBDy1edXojacc4FbQ
4K+yStb2P2jfYLo+YeTc8Krxm9vca3bvEhWRx3Tb5T5U1BE1GRiWM3cEZaWxCK93YB0IfgZ3HtFe
Tp+87TfsPMuh7QmK8cI2lO9wrerNU+kYn1mjAbW7Kqq2ru6XjL7zsEPdVmhzEfgcw43dT+rYymNU
U320ep0QTx9GdyTqmPBdheozPCmJkPOUBTF2Pr//QrbX9uK1+q7L/1bREcwe5BQvVxpOKyiqqdbO
9ElD8bGspkU+u6ngIFNiXunEGyljN3rYy3hVyyQgxK+GV3Ls6pFftGT49H1ooYZS00NQzciGWSlR
eQNgf5rSyCXeYpjg11kmTZuPcao53ZuQedwboyFU6C+HQ2BZED6wThLKkagKxOYd9NOZ1HbT3PW9
FV0iKuFsvqpzuxxsTGpElpJ4tcrLnwgn4lmCfq801p2xPBrNQw42/WBkICZe7yz50ZG8m33C0hQM
5B+tiMncj2ppWDI5097vKXSv6gHY3392pV3XF0a28luKMJZoxyLlAaWLHNKLgzMIVpSbVC8NqV6e
JzM03QPVPUuhdF2WRTC41R+JAgE4otdI++v9WmIVQBrALRHCLX/xCxfPQtnKdITDBFqB+9CKJdJ8
ROtlJTD+h6eULroiCwYu5tGPsbK7XryAIJNxFLL7sJ9A7Sb9ZDKzQlPbVyOWmKvR2sNFVYdKWj8g
ys3e0eXvyTNuMLgp7peTpmoOP6kuWldnmjMWDAO1PtGdJ75/nTPhbXyEloTYnrqaLI7IrYMR7bDw
ys+oI6b0SVsT1m2i6BBlHT2FieiPXfy1iz01Pv3jsVm44VMrOsv+KnqfdMs0XslM+ytbGneF4z38
LiB0NMwyYPF1wW1gCA27HQYrHD/m9RR+2oWIe+VVgHRTONQ220E7Q5NaAwswvADbEf5ynw0iyf4Q
XY4zUuMuhu49Sv6pokIX7+0uUmQVCOsrM/IguOw7Ve1WLBYRxLws4OSgu/NyhyQkKVt2on0D28WR
XlwxNmsTV1j3YY+9WHzoNpL/jnKOFrx3giq7Pr6Ll8j+G7rhkJ8DOWIqr8gVrDDMXjPWD1LX+GBI
vCoueBy09ffOYXk8UdUG800uY2CYCNUbt7brH/IinvObJe3E8Hknzg98GPjkE+/V4hC4kf4NO653
0knvJ89R0/lQaASmb/e1W4PJ4awZG/XVMSN72q6GkIj3ZkxU52S+ZGG3WlSOA9emnC+09+piF4Zs
pcVxnjPfra9kv7iHSVcOhF9Xk1kXX2cMNxiYhw/piDFDkwfyn8ix4quWo+Q4VtY67a40tGoSYIrU
iu/yZK7eAYYtV50T8WpSF9PTCkPPLvM6fCa6dHoPP9OnnPPa6ALmHB2zoAkfvET/s8C4PeV+08Hq
nJ7SYXS/l8aCNl23/vMSTT20jmC6rT0V3sXRJO6txIc8iLANLLvBRW7Jlwd8s+JT3er+Q9XO45UQ
84ytnVWSlYUDiL6nzsBGPCQta6z6/8fYeS3HrWTb9lc69jv6wiXMidP9UEB5suglkS8IiuIGEt67
r78DVbr3SFSHdCK2CUlUGSCRZq05x1xTKcfpmpOS17qdCmpw7ohyDtPopYmz+WDTLvENjvnrfDLr
ay2aI2uF6Nz8ovdS/QqYhfwk1XY9lbRIJIpKdF0OFV6eqjWI3R3Nbazh4l71UIk+deY07UVVPSKa
JHGRbUTuA7aKjzBDoOtDkdn0rFenmmUBenyQ0UUhxXdUQn1TY1TQCX/qXgaWS69RJ+cuqJT4i4nA
ZI+MU1vi4KrOCybIYJ3RqX6lsX1saiVJcGRBV2qU8ZBo8biO5jRag2IZfDTArro0sNWdWnNum90p
NXxDN8jfy8lTZRKmTlVDFDgoetxt2IY1d0qrR3vXYJulpiMhHL3+ucqK8MaJSn3jGmi0mG6vCkXe
gpMn1arPx3UQTxBBbGnOnLXmfKNO6BX8qCB8kxNB2K1rlG4SM8yTiqTYAxQmN4amhF/nAdK2Mmjp
U1eM72qQjtArzJ2MnfwVB5BKKq7NXuIBynake1MgPid2H+6ERnwk5g1mG65zQ57lmM2ruhluZ8SX
qxByFbK7XIclD5F9Tdt23nZT0VprCFpx7U9jhuMmn53Uq9HqPRJYDDFDT2Z3U4SlgTludqB3ksYc
CXpNXUuI8iCZ3+bGot1psMz2c1TvMMfbL9icIIdpmbtzC+W9NtSQ9CRheYFdTde5QgibrpjKS5GY
8RPOQ8CpfdVeUfGNP8dKZ5cUafX8aAaku1G+fM1aZK+hUTjbHJ+2DwLEqUCddKCibWZezHaENJU6
1SrqSYHq205t3xVoMgc/QuJzT/M49BA7ceVT3V2jb9VCNkREaGjdEH4bpHkXJ1rwLYvt8VaURAFj
6Bm/dH2YK55hDe660MRQfu7URP8czK6zdjkZWSvGV/xoa717hd1PP5qtch9gJFwH1KN8EhK6VRfZ
N4pNyWinQ+8h7VQqKvLrklgYJOFiE5pmvJ1Ilts7qZKcsBdUW6Qc8xcY3wJ/BOEsdW/PT9gB0qOV
ugFPN5kmkz2aiKuU9Kq0AjDNSunubGumfxALbDIEQwo7XuVpyh/abVv9nYV2eNO6FF81raoPWWh9
MmVl3BrsSFKSI1ammTdrRCOD53REz6Q2CYKVMT2AMwie2bcRYyd7ZE+JRnwOIJLbgEIpeOApvI0m
9dasktrr0q7ex0MJkKtpNYjIGEkaJYQ8kM9u76V60mx7p5B+OfUPU5JGd0ZrvTv9NDIf9e5eBGLa
GSAxd0GXSJLgTSbaJE7Hl8TONw0ttqtBStPTi1F7tSpt1ldtN/QeXj5Sfqw+fDQMhE6GWALv2iHT
P1Vi1k5hpfZPuRvXTy4r9X1mhCkyfCRzp6i3qGrpefNWp3m+hVIuV4LHACKJnWxLzQXTYaHzckRh
eEL20+cxEcQcjp1FXukknEc9ssJNENA3mJlO2GWF8YsbtvPnuaSHuggX07XLQZ8RhVHkS24SG0D7
lKmwjQjfnJVib6Jg2jh5OTx0lnPt4I7bGxi1biF8tTfQB+ItUVKBz+A2bgQGx9XYR+W218FrkKho
91exFO6nREJYoW+ufwKDEG3UWBhvHfWjPf2g4lvXdM7RruoCfKQ+1pvaznOvVDt5oklpEpk8OSTB
Ka2XKn1FAyLq29U8pK0XmtlrVqsZcTWgFFE4uMqVMtXEZ/WcnSArxFs9GnC9uiNEl7HsTx3SetBC
kXudh1H42WwJUIRiMH/uaH88J+E5ji2atzwN0wtZMUmPAiKx10mlDoQMGXQxoUjZb0Oqn1AO58/5
pBoQ3gaiMKy6cGkphfSasq4D8GkKl7YKYIeNFmfaqwhD9nWBYq3TQVfmlR4qNYJRp2tUfD2pQY2S
KGsgRFF3kxjEAVdTVdylKW6MNaY+GXL8SNpNMobOA9BEZ12U3S4PCnMbsJv5rOL6FaHRr9OJDKbB
GTnEa6Xr5ZpAjpYzsbNMlnesjs3ObN3Jx3BWXCXsRVedEcI41ZJsw6KTbgoj3bgZoVBmRA9sFDP7
6FbDvWY18ZbrdFJgUj5qKCbbVUD7/6SUEgTsTBwt9VliW+MqG7dZ1z4LivPbDkPDHoWOu87dyAAS
AaIqicrnkSkGX+E0+1JY5BdbrWgOWja+4Du3rtlTnKaBeYF2n7KpLH1fRuQjZZXN1pntp4fgs9m1
0HFfOcmgVySuLGBz5mEwKWBDq9PGbZBSDRyofLYAtm9YYfNcFUF6AltFErdupddF3ygnxmXNzqcl
gLa15lM9YvhhjdMlVexiaP7GeJVvHXua4fiHAUwxgQFuMrQ3EcbqZytTPll68tIVnbHrQC3iHqXP
/9Sl8bAY2fpoDVg7f02SLt9hUHXuzKSwHlFlSGA/5FTmFIZXoT1yIoiK4SYzK9iFoyPfMLiIrRto
QPYkRfhVPDnpxiGse8/CmJ9orIw7ZLSwv4yM9SnqTqCoVKpjmXVEOd2cUmFGR4fG9b3b9trGsrtU
XyVj7T7Qs6+nXdz38lo1Q/OW10qAajQGbRzrWQFK7uUwlNlMWOKgtEOde5WadzMOxZHt5UjUVm32
2naCDruOO1Pea9KqTiX96vVUVc8S0p5fVVi8WnibXlm56q1uTepdU4AeVOi+3tTwAQ/gaSseEaYR
A1/uE5PNfB3DOlo1ffis4TWjhSskRo3ixQI6Sg4Zp1O4Vykjmvj5hmNkUwXZRu8JjAoFDSsOXiRV
OoD2N20Zw++kmkmyYlyy94yd+YE8oOxNs2rlOc9UvkCeuUeKxPLRgAiX4b3AfRhrnBByDEe7Dkr7
l6CcSP5Cg/ziIvO6HkTVX80SWCoO3Hxj42RemolZRZI1obcenEB1DU/RSleqE9ZbutVMZzK4Br3J
3o+T8lMFr/M6GykGcTuUpQyYoXpOBJryIBasw8Ohp/3xTakKxqktbwYxlS9jTiwDlvXsS65Hgs02
+4akGqCCyQEUlcGzYpNlSao4gWBurx+tKSJ1dyYFKW3Ta8FZ6hP4/OagKkbus0u3v1ZYWOkiBeLU
RzGJB4psXimMps+KGekBjwOBOXmkupC9iF+dBR+4Gg0EWiWF8h4SvX0/IT89YXgZt3lA6LE1OM5V
3SGELgwdl2tWz0fdaWpi0YmVVOlyHOkoQINOTfBXsWYdJzd3/anJ31SoovdWbqrwbnUShOH+Tr5L
vwLE/uxET1rmpIdYVTQ/qGexcWa7x55T4g9CXegPc/KllnaE0KgpjyGTWE4Wcd76rd5yD43efcr0
HluuhNmEvkO0Bw1H0NrGozys5lEtbzFcxI+JbqOcgcHtIUog1SjtInMzxt10g0S9v1KjegniTcru
eU7MmSDjikXUjtN11rLbQ6HQHsyoqKL7pMvEBhVe5YdZ82mSqrO1pK37Qxt9K6uwfUrHLH7FfOH6
DeoID5SJ7mG8knt7yJS1wrFbroi+pFxo0+M07RLA3pxa03rGUnaITEQL6zAhX1kkpUtl7GyURyfE
2qdLi65W1jNq793G1qqvXQ/ogvJJarpH2mMWybRtAvcp7DsiaPEX8uGFTGSwrd3EzU8XgpCK/D67
HZK5Ujcl3s8MTbNDshKy4pDgwQCX1nqYY8PdJQCnUDiVqUYirCmNxus4I6WPFzP5paY3D2OgHCUG
Avb+SRw7G8JHlgHfRJOmPtLHLJ40vYkJOVFqJX+qRjERoS3Nylrno+qUn7JhUq6a3uRIXbkY4e5r
t6CiUlMMHJ8onlAOMKQoKkAXs7ufyakIt9JoI+tGqSKXyNMElfDeJpXqm841WtcNtVW/qIVUj5dO
4MWHHzJS9K2OuiQ/XQqe0kngBidlBTt/UTRTOULtTYkJ8VDQHgojt4rtEMkwf2hHlKQ3StPxaS41
1gsD3A5HiwNGFI/KTde0KdVajHc5flqEjsznFc7zTajh2CQpd26f3dkhrldO2XIrz0WY1Gl6AKkO
HksuMoKELxfD+XguH81nqNaYOpRrLgWSUURs5JSagutVz6pq7qxsYhh06jgZB3x2vXVzgQ24sBz0
m7TSIdh4mX2G87WxpRytobazh3JW7ZoWeDmuxwD4myBLGoDvk8DsOe9Rlhux39iSYjShkpSH2/Mt
utz1FuFR0K5K5DPZhuAFKk0XsxNqP4pzMlan14WZFJ8WOPd4lOxrMHKNGBLJ3+ktakWKnJrqPYuo
G5XsoEeat+wFlZ2BeT1aOH3YlxBR8GoXKkdBoIv4ok3dQJvoYrf/fUn4Q3LsUj/F8GotKmhDaBin
PgqLtbJQOoqG+4uqQA1ZxK7DpR+/dfsSmG9DZ76Eco2Z4qo3qTdcs6Q3b9KuqnmHTiSz1w1vUR4C
JICYZNkyq7TZXcqO9EtSCug35FQF6g48hBNtBzJjms3vv4S5uJh+rGtjPWf1cMlcAk9BQ+mDPB1m
9gC0TpeHwQxpTJaaQPebZUPUbSostc6dgGV7B6AVwyNA0m5cVyjdxy9qxgEOMrrtkpGw0JhaH5lR
Dcu10olSQa6MGWZOumK+u7wyA9bKrsOhIoajO2PaQyFSvjUubCDJXj1i5vg099qiuUgK+jiTKXVy
d6dy8sNe6M8X6aOBEKzbJK7GdjHNRW3vTbU3rtUuDbVr3aUh2WDXNirloZLKCJGd3iarQKggFbtg
tY20UDVM6aP4kzbhZ7ARjUOdUQC0hYKl6nDO/eChpLHmaIVas7qeC5tKJTUaIZeq9WVqjrtQU/2k
xd3nwThaGjiXhp4q6ej+qWnxsRflWvTzFiu5jc8LtuWHzxNTL5rMQqTHMBq5uWmkU1y95GxYYe4m
S1KUJgFrl4xy1u6SaCSo/lr3frlnxexyR022rm9DlVna9ruY7qw6SloNFRjCAXyj3gWvoupLDd+E
X0EBoqzV4HhpuGdRRANDP9d2fz9+f2kWL9gKHTySq9IqBsP1c1smUnv0lIDZicXTIoVdgJneRT1u
m61UKTx/CVHeaDs76wzgIue+we/fX/soCMb0jrUGCwSeHzycHy8x9xcW3WSOtHRNqvt2FLAuCQy0
IITOVg9qlh1k8y5iUh2nCptgEwn3ppyVKLlzlk7TAfIk+rHu3OH7w8f7aH7g49kQBSyNCrIKJ+bD
HBUENbVXqnaH/qx86IME2dFFM62SYVE8tOwx9rBI4sGHDo+TLxNqfLqAbiOhAZQOZjM7ZHjVxitD
gLBdT5OckaioecxBSaedfJjOz+vlXv/+C3zIT+aRshf+nOZoENoM+5de/DiNzqCAdTkaoUhTv9GV
EEH7OYMrS1Vt2NRlahun8qzYEpo5tTjPzYHmjVOkzbdLPy5Mkx7ZokiDQ5aw0t9+77mffWgKICDl
4bJYyrZL58cgayHqSsVp6y3cI5QhxJYgElYKQxwb1I+m12azjG+yulIWF84iKpmJmWLRa0b76+8v
wcc2HUMb2Tm9bYAQSCM+Cp70TMJjcWpxjJlYIXXnZZqvNX3xapIJvRCAul7JzLuwHLXmDzPaL8MH
IoWJKIArz/9/8Y91AJMrSjgKAU6FOfxNAzRtbxCBqKypBgO78ZpkZEshQ2nmfpTy3waG9SzFHyzK
v3wQVHMqjzqYZ8s00X79/JwPuN/p8k0FPHZyaU6JPs7xfnDrBd5cad/ckOYVPhQ8abuOxgcU5hLq
1v3v74T5y/yOzgKeGVONDoHyl95+XGp50dbAHhWq0PUpj+w8vKLLUCQbEN8qvfpMOP2LMHlY7vo4
WvTHKqpK5VuVV6hilw0LibdWnYg7BTYs6+1Z9XcRf6ZpCd/G06NYTp4+cobb5SoWKwTdjE+rKMRz
0LJtVnWhUMlB24MLuTd1ey1TEylK1peRfgAOQwmusBU7YVPmuPGmMYvpC940Fc8EWHpOH3V322s0
NPetUNTcV0bYo9fM2siuxBRjiLns2n5/9bRfthoL2QRlDUx0wUr4cb9UOgQ9WO3sHq3KXZYJmXbZ
FSD6OtlroyUJA+vc+0azHM3XESM9Vi2xk14+Agi76jMzp6iMKdha/eFj/QLWxATN/g2/OfKsZYX+
eWglkxAMGTs4GopNP7WhkV542DPIgpzQgqFjTOOu/apTDw7vciQcZI/FpfFodCPnJTO0O6QadpDY
7TV3JjM3OH2Zzp1KtJSpfv9hfyXE8FFVDarfkuajsc/4+cP2cuyXOk11NQRjF3+i5NzbyOL7HHFS
OHByvLqwYMRZFH8JwjnrmJGUMoNZ58y8y1yH7QFF4nfZ7NnKdGGPaN91SpgRt4qhxdMWfYBdgxmK
kvREEGNdez2nuGDXUXQYfMMNq3kpuQUVpCgeyW0oXF3xikY7dGcVVFThmtkLPl151Rhkt2xQi0cc
Z4ein94HtUqG1QLxe88xGXX+rDvzJ56mOrgyKDdWPksnEkX0tMTdFkVIFRg9nGz3UzITfjuPrkqh
GeZK5IWqOQyrOB/Ir9EVO0pQ1WRNurEUIHSe4eaAYdkiSK+PeQhXZhgp6rVex72erXS1arorMVCT
9YhZoEmOx4XNqKRS/UcV68dJHUMoNEdwD8t0huHpA9KxI7otk9bUU8YrCK5Su9q5H62xbI6cAPWR
cMQuKVYIcbO9RnLPuzKaOHfrFn+950CPI4WMcbBoWcXMrFO2MS3sbug288zBzZ8UQymUPwy+Xx9g
1UGZpyK6WWDG2jlD+gfByOJngFwUVIeLEGQBe2dXbUl0GeQqa3Q2hVIF7YaaeytXxUjvc4Wsv402
kKfydls4FMf9i/7g94+F8WGjy46bBwLZIMo1cKLMzj8/Fo2McmRqin68jPu46Kz4EGpl2d2YTh9a
vq1Q2PBwq/MQhJQTiwOpqunLjBoD0ybZOg5px1Rnif9aTH1kSJJ1bclGlHcsq/XDxQVPwBwTl52o
aAZWsdvAXcb4Vn41Ohx8hwszJOs5Jl0bjQyJHwXZMYJ6FurrxWZ0CRK1hjCfb+ZsRGVbI5zXH9rU
CqxjZqj99AfIw/mr/3DA49IAW2ULAcIXc7owPuwAqZ9g2k4i+1gZipJtybIytvPUOHh88HcY2k6T
faLdXFK0siHQ7FNjR33oxxg8tc3FUUZ/t7R91uWSMDgDWVpDgRhw4ZWtuGhaR4MSqsesGJlwSU06
NFM/Vlz73Jk1v041fifvwZP6WaDh8IAL0IdXE3KVg6qpLY3JMBsULqboyN/7/dj4sENn3kDWiF8I
yAr+WSb4D0eEsK6YvjK9O/D5mLDhqzXWnRuGLKwXQcuFGXmpGrhalpT7imt5P+Wm8czJWC7nNXQp
3v8GDv7L/ha+CSsaG1P+J1ztI866djH3YcqwvlNkZxUw/GfTqvUNVvmyw70divwakW8RHmPofM4h
quxxuO5Vt7M9B7DhQuxNZ7HuCvFYEqiRhyu3gjy5sWllYamrWmX+lFKRoKQqFjqyqpS07m2K+S/J
hHhVj2buz4AAtDiSuIHhi51PHRkr0kls461MJ6N8Dx1V6fcXr9WfbtAvGwOd9EaOcC4KuyUY+sPT
awl9dKnrDocOsfHV4IIpui3nyiZ2QBkmmt16nzrolKIpx1PTs0mnrlOHeHlcsk31B+5uqe8uubpE
PRP6sspi99kVBL5/MnWMK0+UZM1xA8BQvaGwkkv6F8Pc7BDGJdqxQik63iEeAkB8SV+jClF3V1TL
XMLuhhzqNI3yamEPX+LczKEKDK+qg9Q9dkS5fGkhpahrdEYIhDAIxaqHHbnq3zD3W9XBcpQ+B/+Q
kwiAJavye8Ysl9dywo1TiDB/CopSdrz4lOUrGan59K0t1VFH2BRMioNzIQFqRU6SYuxzp6Y8RGYY
R2q7EnjqL4fvZjQoD11sJE0WQA6DIxu/OtKeqCadF+LkbHWxRFnNaxP7gQR2K4vKU0FjZr7F2jFt
IxI8+Z5pV+SIN3KG0E4xhczXSVjh0On5XCq6vZjuJat8cnDGclI2bN0wvcAR6t2jtO2ZTvzFoKiw
Cba3hZIFQLkuZS6QUi1tn4aS7idizIbwtJw9CJHTLEV6DnG6hEaqaGuOAUvL0oCjUbBGxEicvBPC
DvOUwoLo2DdaZV5JgY2PMFQ51YTFKumuj82mJoepRPue2XmrE5eNkY+H2oJQQ2RxuklsSsF7VmgF
Y/E5pxBhWz77M8mzd24WZ+1WzpbBIhG21VIAkdMdR/c83iG9zcHHTU0EJy1GpHlImtY1thejrI6p
En0jrSRwTUCdnqZBm1P/u1dGdDOJwPUw0r4PGlhThT7m6YucRScf8IhlxirPiKu8GW3C737/kP2K
zYfRQCiRuiC+lvnwwzMG2jHldOUC7ApzfBpp0VR3gpLlo6IKnnh8+YPc0dBPlefWyeHNBNowjdwT
ziRra5gQvMclea8++U9aRx+Rbsw1OZcMThC+TenjAkyyW4rKxS3sU6ffX/Tupc6a5jllIPwgzq07
c1DEBpZTkW0L3u4JSR+lvtohJPThD1/552llmfg5KpikeJF6x/z/ceUTs1GyXej1g3M2cpXSDW0A
cBEbQUu25bqiByJ2tFx4bIAGcYa/eOcqfZLJQXOEvBdT1Uw7sxrJ0MgUpRV78Aw2FA8GF2WCaIRZ
KYy23g1k1iV3OBTL5CFNaVXmYSDDP9Tzfj1/GsCoXFBNHOo00Fgfjiq1PhidnQTaYVBIsN3PbVIW
24o1eMaPUySfR4cnXKxUunw8jFNWozWBAnFdl0NHI6mYARPQal1CPXlEu6sMP6q6iow86TbNpIQH
sh2deV0KxwG+SXf65YLBoxK9eITOfjoUo/AhGtgi5NUKsryc7cyT+B3ykZ93P+4U8hazStLljYV4
6xGjlFGQJDWVBYlGLV6mNXX8BvkGCuQXJY2m4BsPkj2TxDO0zU2TZIXyp43Ax4Oewz4IYb5mL0Qc
hMEfNgIQhexSGfL84FqTgXjGSNKDijf/saGOlD7ZJnHYHEmGaD27uZQ7srVD7URFAwK+XsYyv7+U
W0pK1Po9boTh5iJR/v24/cXU4Br2cjpg0lv4XFyZnzez5IPgNVbI0khqh/YRGDDKPhn6reQ6sgoa
IsIY0TKPSEv5nR463FMIj1j7aqfMXX9fGk2//0zGMrJ+2EVS2UYLgR4NfIprLu2Cnz+TEaosWUrQ
HC6B4C6DDndjYlYA8eOoWaQBQxn4pOw200EpJ+JJEGmXiBB6Kp/EmUCQpmgGdxPphInlzRgzzThe
WKMXlXvRSW2Bh/Wt3FxwoRr6NvCvsq22XdVNMBlrdqF5NmvFZi7wDW8FWooUheZS1bzkjk6LaTc8
e2Av0M3zhfg/b+N/he/F7eUrN//+b379hq+J9krUfvjlvx+LjH/+e/k7//9nfv4b/76Wb3XRFH+3
v/2p7Xtxes3em48/9NMr8+7fP53/2r7+9It13sp2uuve6+n+venS9vwp+B7LT/5v//Af7+dXeZzK
93/99VZ0xF7zaqEs8r++/9H+27/+Auzxw4hZXv/7Hy5f4F9/HV7L119//v21afmrwvgn3SUG9V//
GN7Pv6Pr/yT7AbruUsuApPHXP0iebKN//WWKfwqduCAcSUuZDZnjX/9oCkjc//pLV//J+WI5f0Lt
ogpomX/9v6/70237n9v4Y/z1zwdGnPUWh2+MOqbBomdi/P55POsB8hNKCwrhp6iWfGH+4az8H17f
xVvBF+BNOH18eF7of4JuDPv4rpbx3WhMn3O7uf/hCn//Sj9+hZ+ns/NX+PEt7A8BLWLspNJiornT
Yu1zF7t7V07PM8KG37/Nx29i2tZyK2giqRb37CPPlvR5AAYc9W8r/IbvOZXH37/+eRn+n6mFGBd6
zljFSSHTaVdBxf75VkgnnqY5iuPbMSQfru374ro2EiTOyN49XQ26dcZRDDUQ2WwDQHavpwrxgloV
qZZSfNHVwYASJApPr2Jxl5G4uZ9U6x1dvryVhZt5tgtCPCcEfa31ovQcJZ78Jpq1VYxyBqGjBPU3
L+WgMnGMNebz4MbptXbVw0nb0N4Ru0IXw+n3X/vj3bt8a/jfEMvwxGrLZf+hljJhUB+1ypYIK/ap
QIV8Moo/DJD/cOeWWiunCJR17Pz0n98iRdGOOy+Mb8NTYHlW/4f19NeXBxRK1VingMXpWv1w36jy
YFYfqu52KOaV82j/sd70pzf48IziV1RSbXkDYB31tCpb//e3gKH1H96CmtXCB9M1zH8fy6kxwGTi
4Cv7BvN6Rzs5B0EFsmzXYpHdFZTjfCRKCQaOhjRGJpLt0JDmBegTnbONJ4rQ+xA2NyaKvurXmJSC
1dy7clPK6E1ACbiNCYnf167KntEa9GdVjQGtj1hH/Qqh8L5GuUINpa73VFL1E0eG0Wu6bPLYqKEZ
aoRzDCvQMauuawp9L9SUpGcuyokQs/GWRVHbT9Q6ySaBEgdmP9tifI6Hg80heF2LHptU7IybeuhU
b8SA5qM3fSKDr0donjVhvuolDUjPLebhkMxmujGarFzrfQQNwimfy9EV274EXlFS2PdGzuknDK2Z
nxBp5BUjTE1AMEqzSoY2+GxEtDtid6q2bGCj6yat8IAgLblxkHneUzUryFVonBcr6RrQ8WUQXVnO
XD2xva6ghmTWwbbCeo0+14XmMKQbydH9q2TeOFC46Hx28clWpI79DaYqWSKNrfrgIdT1GAKWn5DM
rw3LUfeOkxp7JTToDTrTWyYxWzZ5/2yDLvVRMCywHd3yyI6qtjXGHUS40b2ql0ssSLIymtHaxCXZ
SMjkRmqFoeK3VZ8IXzdQEBcVZYokwEGjNkq+RgJEVIBDGGkLo3eF+gvgZGrOp0r2QGVEFa861MkQ
TKdqRxBeiQPdbteSctqKoLBuV/RJtNZKY0BjTE77ihiEYeW2qo2DKEnhBei57xKmegfdjjeIRz3e
zXn7SWtVgmA5f27oR8I7RXNLDih+djCy7lFLO/NKqwf1qraWHVcq5gP6Ahd2QyQ36CxK6h+qA5Dc
VeKNgoHffI87AWQ+R+GXqQhm1KS4pw5sMmQ6892eOt1cR07dvTfZ/AW7YLAfnRoaO57aqzlopJf2
7nxfoKA8wjAb/oZU/7XPtNpTk9raNC7zsIGTa8OFVm6gt8x3ySAItQytaKchRVg7FIxvHPrL3FPb
uJmq1NrHdmMAELMa3FZVuLJCqLg5EAvPzcJPLuiwzdQwrxXtGGFNsbO/oXeRPS04ymUdTrgI4zFs
BM3Zz1qdHhJcvzQJCX3Oi4gbHKPPt1qT82hskhvL8L0faepILzIb467uewv+uTN7miIyzwp6ciWy
sFxTbGsX/6OySpPGhq4mOk8L9deaiMF1bgC2a82y2XXqVPP79Nu4yBks/jx8t3tAGUaxsDYcgE12
gsRxltWrM7XOOhcqnpA590URtvso7IqTMvbVPjGjfk3hQ+wSqmd7jKTTVT1r1qbiDLPXYKHxwxZY
WSp4lNct4h4W1dPKnKfUzw0blrdjDkf27DWIqA4pelgjZK9Tan5ltDHLglgGK9M8u53koWrwYHTB
dAgUP49fM+tpCPggIEI9zDXFlTU54RVMwQyOKBi9kDtIVEhDZeXRGYSPaHxNdSiBRznINXm13+ow
eGgNUFvMmIX5oodj7dtN/zRYZO3keaDt0UqmG8D/8c1MoXMns7pbac3UHASFGooPBETWQDR3WRGU
23Sq2usOHoqHCb/wh9RBIazokISVNu3vqJm+UVGVPjETzm1NfxQRfo3ZyGhtXzaWcT3hidkbbaGu
TKOLSQ9S3PWQIqEG8YyTIq97H8wKVpxRjuSFoz8Pvbpl8tLga7wq4CqOszOSvcHMuq2jljgRQL8e
yfE8mrCz9oVVZes0zcoNsA6yjUSTEyaeFLfa4Opr8OXpLidh4rrvxbyJqurbHJcQ+2NFORhSLTxV
ugm5g0Ls+rTQvSGfUQBLZKgacSAb0WMry8f8Te9V3EQ6jKihdZgYkzT5Ok5ZsxupIt1p1dC/z2qU
RHgITUD+Vtc/Qo6Jj0yB1b5tguRkl1p5ExZsfgfUaNtW0+6LbiBNegbuTN3xAXNHv8vD0N4kfU6R
Y0gV4OoTvOKIyJ9oRg0GhlduOvBKp7mWwJtpunl0t9xnQtuxjsdhtp9AWO9Ma0TNDbxnbRW0+wK9
i28HS3HWkmAWuAqjhrQ47ND799lCQJVEWuoL+bCM6R0opf04lKQSIEpsdo2+LHkBc5snHIRUqZK1
VIRBb66kowxM7awFq6kd3yj0yE2q1hYdNiN5cIvYSRfMDSdMLVAPM+zpU5uSW71KiNkd7OENVoP6
iKeMqJGYeHCrqu4rtZg3hj71Gy0y55UWDe9Lehq9rdw91HEGTIbTxjUEPUzIyNw9EImI3uPovXRj
hrM1U8ANcnWnRLjbMuCiHoumvB1t42shG/Aq/YBpswmaG8eOi68xMecxKgFF+nhhypMd4/2DEphu
MwMq8hTpmqdoQ3wcHXVxiC5570X81o1mZqBm1QzhZ1aT3EWONXHt4PaTWT9JZP/0QnwCE+QWNGN4
O7mIElc5dugN4TG4q9kWrO3cSL2mxb5WubW9TZsiplsbvYXhPK3MkY4NqTCfydTSrmnFflX5Ej46
EDVbTQTYU6wN6qzD5dewGgZG8WCaFH4rmbJe5yWlZhFYLXxD2MN1K9STJtv06KhhtKZHOjko9TN3
pZpooVZ21poHJbJDH02NclsEFj3aXm3uRlxcq5DUslOTs4Y7TtL40aJuaDp1STYLsrVd9PIL4Snx
PnNR6BR1xEsL/UWlYnmE/eR4FcbQtQRThDFnmlZYNLBe9l1NVTn+OzaD+hX10/uw/DsICJVYEg8A
w93OqxWo0iIcXmPYYIwGu1vRnUh3Y12l75xeoe40Dg+rob6ZcfRaDIby2qMi26Di6RZej/44WbD9
6dTggi0pjz6kZlFjtugHPyW2e4e8LsYVR8iadCPVGyRcbulMitf8X9LOazdubFvXT0SAOdwyVJWy
SpJl2TeEZNkMkzmTT78/+uyzW6IEFXotNLrRgOGaJGca4Q+1WgatPGQ+KmKEFu0w3/aZ/ByhBz6i
V9e8oMj4WzcK6Qz3rKZzqZHMHlXe5GKCUBtQi2u80RxetMzinTH0ghOMpoKngns6F0BSrk3k3F1t
5qKdVZQufamC1OiAER6j+VrLwTrLEPv0xyZ6siMnSBScSCTOSHcc9OkGIQnTD/vqj5QvvxsKpucR
nliujHmmx3YeL4gyyt3a+ED4DmrmXI6938LY9ioTyBVeHAN1x64OAJdKVyn5KELZdXEgBhZXJSfP
tcxOchEuKL1hARDmljKWwdJs1j80wDKEUYbS7PsmGveDEyY+wX/k52k473pHjc6ojCseWNufhSKy
w5z2AusbGjSaQJZJqnLnvO5M6DPYbHjUIVSYZhDPMvhPe33Bx3vK4gHlWPOXlnaIuMoQa+20Ny9Q
TTL2kKzib5JTDEA6CdZFJ4BXNElLZzmu0X11nMtYsq5X9XWvLBbpMcpmPegpYT8mSpaxVW16Q1yr
uJamRRqf92BWwJnTvpGqaTqPcqX26lq372ZK1pBIpAm5PwggSPL/KoY2vBxhi18BBno2QWnvklyZ
XDvHPcnFmLo8JHYG39MaS1zRdMDjlJKDqeiNQ5Sb3cs8FeH1pNr1ZTxXo6fmlXLX6ASwStkbXLDx
WTqVR1ac7svgaFFvHsRtBk/YNafyGxaaLJu2QcU1BV1fNNr3yu70AD03JZCz4o88G50fluIpdjh/
6OAryIC2gEDKXJ8BnZupB0cMuBT+ikE8hvOZgi8n2uRxrT62urbsqJSStjgJS7iVStjmqqCHrWh9
uxMaIrLj0IS3ZjbQG8WR4Ipzbj4MdSYdQiNFQbQewMk0WblT6LSxfLG04NAPuyuk/uFpNyipirlW
HRdnSpzoocfVd22rGb/yQqRBXukohxVV/5DPss6lWQ/73Krsh5KlEtjKwIWkG/RrC1vFOapFNlki
O0IJVzb2bcsurBUdtolsvxZqZAZ1gbl8GamIA9Vx7KeDFu2IDmDs48Doou6kebqewIlZ1EO4NJmX
JKUeGF1ZXeFUIfykaDPPqOtkN9Xzi6CA4qbwmw5RGf02ciQZnJbl3pWxcxYnRnw9T4ZwyUly12oI
FTV9kHZxXizuJKAwq1Wr+iEdHdTeU3W5n5KkvgnDAVr2ggmVP/S6fOhrJ/qlLVOHSENX7eslLjyj
CtNDNivDS1JoyxXyYVGgCrlHbqOYb9G3nB/TIlHP62WYfV1CG9mJ5hrHUYmseNbrC4i2zlNm1uk3
SVIgt1odLZVYksReJbfaizwB3eZod0Y8l5EPQgaJXFU099o0Pej8O4j7gSLHngAtPjeAND2mcr3S
qIsQJx092nFYFnuapKOPn4nmQYWnqLRiDZwFdnZH42FXycu9YbIqRwmy4DIAcUhbAfEW/+r4MIch
yquJMj4XbQEXXYvaG2T+Ohj1c3qWgM7xZSX6FdXOPUxgyZ3gcbnhKMxDpqXG1WDV6Z3J8jkDOBPt
9ZYbizA0vdbJ4K/rxdB3ijb9yFULay0niXdxr857x2yqYFnI9gclxupoRL6ItDl3OyNDeCfpWz8x
iUHl2dKumk75Y4JtoONTjXsTbKI/JgpETk5Jn1T8iCDleBbbMWJO2dhcmPIkdrRsSp/TTL200oY+
TBvF12VhNsdCzbRzpSiMYDbBw6ilqfhZmxWHpmL66nRaIZcJ3nt4xmAfQQlLuEvp/Kji5LdU0jku
KyLXOibeWIsNXV5DrFb07+ZMb7aeC8WVhdMCBk+wV+qdR5Kp0q0HYqcBxddAhdnD3NQQvNBWx/dK
o/W7EJObOpZsKQLinq6CO80QDMepk+9S6An0HVpmrr1i6+PY/EU940GCPAAvmts5apbxCtkNSn+t
4ZwPuWF+05NxwMcRe+tqGiuXQod4SEXr7CdHTd1wkYj8UR/7NnW56hfJEnnjqLwiziK8ChzDZZ5m
LygbNGeDmAcPlcvppqujaQ8y6Hdv9c71DFEerruzHojldBbl+N7HDSd7LKUFxruWc8jVZgyimfio
na0KQllKohSjETdAl30C+GD5EzSbH6rT22DdwvyObxbxtSfxq56kdUXkP/VBmzidtGt2iHlZQmEH
3yHjWtkZEAWxeXX70tR8fG7RRq9KHeicmvt92Xa73iZD0yXuIK3oYS1nuOxFq3sKrLDQgxSG6HQP
fRMRbtWdOknydNyVsP2G9WcO3e8QPz/YUFB5W9AVrm5HdgBhp78Ixz46OAq8uz4Ch1VGowACluK4
BeuuVNozuS5U1NIMD8/JM70Xxg0WBvmDZC/wRLvqUaA+EuiIzmC5t5iuEyfprlYL3kXJ8AkxyjHA
9Uk/q1LlCSdSigJEbjtHFoaLMNSAWwVN3klAuKkoXnJBqU+gFqVATnNAMLI27oHjYCckj5SzLdrw
eypeDoK4BSKSCwnx2SgL4J+hVOw1vAbdvgvVYFA58ZRsDVBj9EOIT2vkTbBWU2i6Xidtx8ENDZEK
IGZpBjDCM6vs/0B6ADWCohs4KKsNWnxyXGHn8J8HXdyVyMi4Vt0W+3ic6zPgLu2+Re7ggJtzdDDr
Ado7mMogd4builcognrSsys9HhXEK6fuOU2VH/DXQAVOXRoYegFZZszlXaojUltDh9qnSB95aRjN
BwpVJOhJDDt5wZrPaeNqxbICelGUP6VCzqTUovfMIc5c+L7pjaOnxYHndLxcYM9QUCUNsKBrrlU0
+6GqO+0tLr7iYtT7F4yULM44iiSZmogb0hfEIwcbgcJ5EcRBrLOzWogSRZYRqmDVlhdRR9F97AAL
xpDyvKyt03MLqtETAHP1GcuDOcBYtUfAAyWBttasQ5WyRdO4sji6rVrCqg5hg2oyKJxxOrt6NXyz
0U32ijod/LZBBzNq53wl+yk39AnYEXba7OW0Vo7gw+OdurQycWXI2W+mZSCh5bnD/9EB5mK3rm5p
vA0iD/t06fuDGWXDrk7sH7WudvuC0tdtPSdT4KBTsZtU1i4I5vgmRYdhX4aTso8UrquFlG6HZo2C
+CWeOoth6khPm09D06C5MRhY4ZKyeHkxx8dIV8oztEPMq0IfWz/UxvpsmdTVunOA9t1NEWIGCCBh
MiTOwkxQdUht4fezqvu4HZuHSKeFUuZ9FbAmORq7XNkhA7HsCrtqXkHoxveS1RQ+dhgqqrRUq8Nk
rROTJWJH12i7JaakMe5Rmva50RC1ablDepApI/6BuMFm6iXCCjVWPAq5f4WnsdtERXEBawT/ol55
EnEN9ikNoZXWyIskI/53pZBCN457ytSryIsJl/4SdP10jlJivg8xuAsqq0SjyObqdbB/3oNOEa4B
tQfFNKimnWUKVDuFchtHdnkYI274RSp+L5HIzzhye/y2qckteT+fp7qgbNuFxBJYW+2ZyPAwRGuK
aLSOXy2G9KShAeXn2HEBfTCn83Fsy/ME7NZDDQGdH47ETrdjGeOv9oX6uEzhZcE700L+Yc4rXIYW
NYV7TPnL6yWh7HtdpF43WonbqFlF7bd5JORN/Zk0KsDZBJsompFnEWizOyw83FbRR/yZqtEVRFGu
olezh7PS7JE9dpTxyNozkuHv+aJOl5UmPZgAMqEKhrJXRaPMTdGrfiRbOcFGSyFqqX/pGSWDQWqt
ADi14kLNaW7XMr7ntDZ3tWqBs24H2maD2t9PTju7yaoxKRBl9NGqkr6H5AmXKp6UfiIAEBNVy642
yfquoRp3l4pb/PZEqksvdj7h6Kq3TtAkgk+rVOY1pcrYLTHlpKQmzVexIgTa+HYK4a7HGCi3+gcj
DjXOHrm/mBJZ37da1O3Qahg80dQNL56t7YVuBlyaVL6jqbUHXIPFQVx2McJm8AdkUdwUZORTImb9
AlBpc49vpo2WR2tPXpWJ/qo0YOSrQmieJJUIjUzK4CaoVXB0lcg9mmNhUBDNkyDMYZI4CFN3WXY7
Se33Zljr/CPaH9jUDkzw2FyinV77hT02r6JyhpsQ264btSSJBW847u0lecTKsbsYENNxV5xfxTEG
pNeNEiSALMq0QaES7ug9AA3Ua9Q/eijbHQsFUyVI0D0dBqsKOqOUEW1wnmdlMfd1OiqUozJCQ3iE
voFM8YUyLouvct7tUzUddrhfgl/XBDQoaRY7Ujv9HAxT5U+lExH5GhpOAEOcD0GyZNHkmk5U3TR9
Ef0AUi7ROSLU6lAv9EDYw9AvjPAW+8xpl0W5em8gNeG4jUWZjNpB5GMEXHq2PhkXXWKO14apYElS
tsv3lqV708kgaskNofuj3PW9HorIt5WmetDp1+lKj3yFgqRZzmWjGUn2bKeyeqaE8XhjIkfuaiGi
qWG8SL7RJspP28nlP6SHP7AQG69pscmILSzpY2oCDuPKGpxzM0KlTCVWvsMxVdtLo/yAPkzkorRo
cYZga+C02jUr71FrcdvylbHPH+S+qlw9rrJ9iy0FljLo1u+zGq6ZX85ZZQdLVSHJ1rNY8rSkct1Y
BiK54pUDsb8JtUSBhNLd2cgZwtqVZ4q5hA2DSlN6KKmKmVqnubORmr4DOYg1tQp62Hp6xLvgRR6T
DME+hIagtAw3DUJ53LIQ+mPcXlebUniC9fhi0C8O0K2K972mDASk0KMvZ1oLvt1Vk9+ySm5TQGbs
CmMgfSbrV3TESfB70C5zeR6elbX1n0m6+sOKzF8WSFf6C/kw3SSNKQWVBjUIpDhljUzC5VmiRN1S
Dm28PObYV2ZH/rNgF+zFjprdqSJL75M6rr8hatxdaSJfkLDAiU9pnQ58oBYgSBFkPyVlWjhcDenC
sXODGtA0wZtLcdYMSa9f8OzUAdwl420m26xKe9TQGWwR8BJWE393ElGda0vfXYxcj+CIltJPY1u6
Kmd6vq3SHVRzSXybjlZAJttQkpLgnSG3iOdVpWoXFZjmfYUfuofkQkYOIKw9+smp10fqPCGfPc7f
esVOyURqyrKNFVdnIK4Wt8OwDKszwjQEW6AklI39W5qHDsPVcL2iybvU9T9FUkp7Jyl5X43OWCWq
n6HWAZlX09dJE8s5PcCnyVke7bR8tSSZAnWPS25PN1CSiQuxrH2we+ceCxy527NSs/2qXu6NEzxB
T6ZK8FhLiv6arpBDv4tU+xIPIo3ogapVmcCVxxcxumyzUjvO2ZLTwaot4Ixcq+4eL/qLxFarvQyX
9IrnAgQ4pVq2V/NaeJiGx3tNlMqhXcKR3Ih1A+IhRfQdWvY07zumCamRaPgRp1p6OSP3eC1aGjGF
UtRukpuZr9EJvKbAsVSBQLyqCGx6jZiAjxmOgXr61ILpCCzDGA9dU9S7hB7xblAKGoWxvPimhfxf
XrXSeWfP+DRGaMDJKPns+96uyWws4RVLLJEVWYqnWXJxZ1hGf2jBNwZZVDnHuhz5CgrT0tfTfDC4
VXzVsSJiW6QQ8y6MdmU+LPTeOQHgbVa+Lts03+ZyQfZCC338YYn5Iz3zhsgW6GoAuu5FaCLaQj2J
jsjPJB2MfVTaWdDrMcU2DTCblzvNnwRMJcYNEdpbeAXiI9GskZoGNhrlt+VZrxv5laq23PFbc3M/
NIUd9H00eaLMul0sOhSVkMN0J7RCrjB9pLs0j6oP73RVi7GMCwuQr6ebnUrkR1kcuYhXUm24efjC
B2INz1onb/wkonwB6LPy5Ir+ktzNz7YSk2Xny0S8wdme2K7Q0Obp+vllRDnDbYCHU+qJ7rny9Mdw
nnPeyAQcmljKL6fOOxfaKnAEoSVkaqmgW0nJiUP9V2Za4lajrRSgS2Pi5qtkd3PvGE+4z02PUmt0
INcniq6IMap+O7SVm1dD69YdNWNgpU9GW2quVZBBO2aExyHRxsVSIBWDqlxKr8ai00gqNFDmsYjP
UzSjPJkOzrM0o5aCuiVKdH4ni8KfxPRzDNnbLmqi3ZnTmkNOkCo0dyL+uJ4jRUFPT6FeqJjNTrXH
7oCsBD71RT8c8miMztGLRjessNSnOVMM5LVi3GdKxxpv+royfA1hHAy1NBn0qU6cZLRhuTOKSfUc
c0REXVMxlydrebBImrw4yu2LuTeAEsDw/+40rODUmGd/NvXOa0Lkz0gdWkgCY3qeyxXA/cxE6Ys+
rNdJmrXrdE0JJDgWe55m2s9Sb+9MOZS/s3GohcshpqiAJu8zEM0PEXx5CnF9R8eb5mMydi8hUhhu
axa4eVRy5ecOmtxx1RY76Pc5stFJfC4tOnORIl3jW7SkSyK8hpqrhWDxgzRn6SttQPslDvWUm38a
/gDsLnek7+M+nxRxn86hc1DkOnmZhKBk35DFwDBFMQk6dLBg4fNg5XN/R0eRXukg1diEOqWiYpoz
QKpQ0Q4c4a6gNLmAlucSpAcrt73q9mGSkMePJANDw6z1FhIgw2zvDXgIO6fX5AC4cYrnl6TNFxQF
F39YtSYTtDl3hpZhbVUMN5NUGV7XaK9A+mUCRIrVo1Z0F+iLpmcLdVx6TuWKqpGMX3KPsORUWTJl
QeNlFpIcWPG4oD+Uy79jon0XCZnI09TS2ll56S4y1mHD6A2IkLlDrsbkqBP1uE6i+IPcF86qLJw7
gW39K0U5LFmNaklu6SCGHgSaDGEwdcEqw8EInOUde7CqZ7SPmvg6o4NHzX2Rz9AF0b4rZeYc+Nrt
scChKneRablNZI1uZGXeDAQ7x8JuqcVApC3RGGSbogRbrLGvHMCNrs9KkYEIbg6qZFxEsOpA3sxs
kjhHJMPU5DZYsi6X3MpSaryFaFBcJoVqeXkd5+caCquvGC9N9E8k7cIE0/0jxi4Tsd6sJeJYYzbi
kx1Vf7pzFnwWBVOc807pMFqY7Wcd1RUCqX6uvarhKKmcinpgFOMREf5OIra5jt7TDY0I9UdOsmX4
zULM3uKYB4Gek4asJtEbDweU+bGCSXZQFZ1Sg4l5zD6PcSVzUYy8FkiIkrDETSB1rUG7qq0f4D7z
LUJt7vZG02V/BkUPn7AuXI5YHpiPDhY3hEIRwZdUgSHOrLsRylrrEXC2J/CKG7PsFa9oOcDiIVMo
Om0KawPPrhFLkzF3rm8RcrqyaAH32NRgUnVh1PONrhXfuij8KQMvKKsh+Bqx9hGuhjWBAjYWuiM9
sy1ZLE4UOuvGEN4onA89BdpTBAMQge+hmJAm6EFAC1/x3luUt07zGoqOGt4YoX4lHIqudXpCcOY9
8RVRcDQoNFNFHkVjLCDu70GJhkm9FDkv6XpErPF1zvYYG0w0mbQT07SCA9+8CmGcpSkYFPAPEF/F
2IAfQYjh7YMM1j21IUIZrvXZIub5dxMCDplZkJECoBQEiljerAV4SA2UIwux5vYpw4Xn7F/NN8uM
LyUDnQa8BPjWXtfDG5CoYUyoXNEQuhvgmyZHwDInvtIGhcoAlopRrqmD8jNpRW0oEXUyYh0VQnbc
zeJRjjXqnsUJ5tGHIVYajibbOKCgkgIT9f07xISxmjV1zdGCB2QOwQCQUDm1Mbazvcofr2YpKmZZ
mm2Ym1U11XmYyOpYHbGlC7okqAcZsMRjDmTgX86IahkATw3dUFYA+XbzK/DGqIwaw50qL89GZTzF
9b+D1cJI0gxcJOzVeWSlMK3f882cK22JBXwqymNFW8QKIOL8uzfY/v4WVatWJf4d/H6WHR0y0Gr/
9e+/n2/w7vRuYWzik8Dp7SAc8v75ZQQCbNzNnOu62OPNI2e7TgRfD/F+ttchWE/qehKjuKNAlXw/
RNHDIp67wbleHHd6bRDgawOER/+7QTZ7b8kzTHFRDLzWZ2rAPj0mDYpi6v93o2xmmwwnS0U+Otdc
0st4HaqeCk6nP2H28P7e+MtBAE8Ovpk7i52ylZABR4Eb5xAn92WS9LtoGuvrdB6iEzO/nRakM1Td
5CBEz8Dk/N3MfCuUFm5ovdzSBIn8fpnFXiQNwuL08NAqz8SJvbjRfkKyA0EjoCIm8kA4nG93SjLW
SgSaVrnNnSTPd0heRte2XBVXlWpH33rLLF4GMT4oo3WSFLG1v/47tgXHbWVUqoDsN+8alv3c6qam
3BbWAbtC15BrX4zPYXabLbc5/qlL+m0E9yUiVO9EftESVDY6LcbkxF5YiST/3HM2DwLJBGIb4iWa
wdfYEE2UMTIgU8b5sYy/gwZdxicHi3nzVm2fwqQAmnWKr7GJfz6MuOWd0ONP41Et8qOjNqHX6ukl
RhoIQMSvYmxpFFZkmLSXzqWyvcir/vj1htmy4/73hSGM2Bz1qrWlHcwa9G97jPJjikx4ONVPPWqt
GlXxIUkSfxhC0+0HkKUzFmuwYx4kEsITj/DZNweyzznHzezAXnl//iRYDisdyedRlbTrSequhiyl
pKsuf+xyeTIrWmhO/DxNzVU5GT406xQxSySR9fQ5lcxDg8ODjdn1lOO/pTYX9PD/g0WBuojFtcim
h071/gGhzQHkBu5zzHLtaC4TBVLHcTud/kcB0tAsZ78xu1+Aqk4cNJ8uDhJrJA00BA24it+P3Fat
gmR+lh8xuIBSSkRfcEYTIOfGN25Lbfhpt5eYHpyYkTWa2+6Ct8NuLrWZnCxuKhZFiPhuIR3q4WUa
f87R0YgdP5mewhBIe3tDYR1geHziRv3rv/7V6JvPLZcJ9opjnh8lQf0DvPpFBjGfpAy4o5m/DPBt
Ke6hjDXGIJwoJf6iIPM7G8x7I0PDQZN39WJdViAtiSiQM6SwMykVqKb6F0JmEjVF+daQZoDbfRFU
iHa4zZLf2rWGp0BI9unEHpGXvZuH/k+Zg2ZEA8JbwR+cfL5SgN9DcDwtoITQaruOUebHogah3BYl
OBoEOM8Bsm79HGGeuSt8TWPBRGjnjOp06EO8R8CEfsvC6MEs5Ftkbz2oI5MLOpBmA1ahVXFu10qg
z/X9aDpo71IEnlD+cMfcFEGFGLwHk2Ong+v3QgOy/qykfl2q+8ZUfw+1/gwgEyz62AVNrnnNjAoF
XWTq1IAlouihTlrkmFv1u9JGF5b9W1CYQ8H20dTX1ns/7KuF7T7SJkUBSaE9MlzOpf4wSeNlkdZB
SXPUGyBdVG109/WyW+f1zbwT7uObbWN0gLQe4nRbapyISEB6JIyOg2KjW1/k1X7pZTUQ2VwFjhz1
qw6xdkIJ7cOgFDGJfRxDA3+4Uufe7zC8XDMaq711tMO234W4teLwN4uLwRit3URUeS5GSZw68j7e
7USjDneMYhLTwSd7Pyon3lJmk5kd0aq7pciFfQFEW/or2PRF6j6egWzmwC3NZa+ly4WCfxDiUJ5C
0ZRywHPRS0cQd6fugo/bnrxLVey/+QvF5s230EpKZoleVkdRvxrceaxIncK6pHwjb3Uo9Erzczc8
aBC452b/9eT/9bR/M/tcRPRkSP8Noipz/b/3n0SmzTeYsyDnGKTiYqFJtdMktQmSTl9ooE/yn4Y+
zcvidOW+sZrqBrXfF0q/8fmiyBh8ZZp53o9Od9PUKBxLSbSKRts6SnKif/36WbcqM//vWXUSSMj5
rNOtcAD2rhOdY6M8Ns5ZMrwm5Xd7gbfmrK4Ptzo19LS/iuSf9NTdsr6mGP/SIMmMfNFlM92EkCQB
A2Ir9FzgxTkUf/BRoNWEyZ8CgyOj+gGrLdIuJznxJlncOum/IkuuIQdcXUW1jXWuCfo3t0qS4u9i
2nN1XPTuIpzFrUjqBAKVJE4c5Z/cX2R3SAMwJiUecuP3kzompdKo9DKPRQZ4RFA3e6WnkB06yXrF
XS+/SRx9uoI3OGNT3QN/Sib9ROLxMazlEeA4s6Ish/Rm8wimlaDC1LfVMakf59G4g+9OjwDTC+vg
ZL90OTuxtz9GM4xHpEDAbiARsuVASnJU4snFx40Kx/yljwtEfX3JMKHp4oNRTuq3HI9vwAAKSKyO
4uvXa/PT16UWhNKnrMDD3MytJPe0NOuiOtJ4gFgycG9EZXGXdHnuDrN8pkeF3zunBNi2GRErylZR
sLAw1oJU/kEwTMZxUFrWjxxnXthmvmRN/z4WejfG3035JpNPsL2XQJNWR13dOxR7u1n3KuMRfAUA
38kfMMNQkrO5L04soPWLbQ4mbgaKbCiFwBDfRsiVpkACCW2+qOI8DKgp2uPwbaEx+PXEfZIDGSR6
lCtWVRL+szkAcSPpSxVlwGOrGDdtWHyTygEQR3aIYix46BDB+X6A6nfW6c2uHBdyhSaYEOt1nby6
G4VyYiWt471/7/fPs660N98bvex8Xmy7Ifa8MXAbmFg54EBcqW0wfX/4+u0/XojrYGjNrQnox7t/
ghC9IA8HXjZJzuQS3E3fnSH/cwAHdCLP/WQoBW6xYa6zCbd9U+7ARieNZvps4AnSe9MonaPA1GUX
peqfKJytE1/x4+pBYdLhsneQskafcHP8zNbYK2hwrKMRViIaJltFkKsnDp2Pu54CGrVZ1BFkSs0f
KtkOGOYuntpjZTRBm/fPFnwmQ7M5BUSQdu0l0LkT2+Ljll+HRDRn3fTUKDbBAqZAVjYpDCmWUT0D
NC1dyLU0fv96XXw6iqOrpIcyconbzac5k5RDYWiPWlUci0G/17T4xLf7JAU2qLSoNCGwGDY+FB8A
u2BD2S3t0c7/NGrp1egQRvXrZJPsVpA7Jl8vjgtQ1tSJT6yOz17v7dCbPaYBIYxse523tjrUKPm4
9gCq8etv+MkSpH6PKj0XEl9yewkXFfhOoDfGLc45NdxvzbyCPJNfLEm2nIgsPu4tIjekLRAFosT+
YbqkFBec2UyTY29YCwsPvEmsQdiexxhpsFospw7NzW1Lp0CmVrPW3FdvNO3D+qgpnWDRJx1VYBln
cqOIXdfB1+pLBaZvGym4sSXjdxJKiMwEkOd2hBiS1wxCPC2WAESNXF/qOf2YHZMKNluetertEiXc
31MZn5e2cuKRN59oVWlhDqhL21Rb2TqbA6GSM7WPulJiRT2L2e8hDTW3Yj5xW54aZQ313xzeGB4t
wpkK6Tg69r1cVeW9GYOvxAlLukQDWft3hwGFQ14HTgA3F2oy1MTfDydkSVsxY/Wxn7HfwWLlxBLe
7JMPv7/++ZvXqTFEUGrZqY/1zw7GQvxfPv4maMJ8uLRyicfHQMfKwAud2OZ/Nabe3KUfnn+drjfP
j8K0JUNNqI/Ocms/OsqRrJrefk61QPMGQOUlnH5X/75Id1/v/VMfbr3k3wzcwYopq16vjzCEsK2v
+hNvdur3NwdYVaE8DCmQiWG7A3I8VR499fubW2Ze5kWSF2amWK51/U6O/ruFZWzaaZbTdxZm4vWR
4Avk8HUlndjum8P3f2cenXnyLA1b6M0LtFE3QemQ6qNt39flHrtUpf319Ryvc/hxcf3fEH+TsDdz
LIthyKwyao5QRnEOAyLS255uf5fUCqDuqZbdiRf6e5u+Gc2GcoXcBFuROrEDeLzFtuzEojo1xObw
AhbvaPO629EBKLB/VC775cQQn6+rf77Z5sBS8NJFJoMhwBgCUHZOiTuf+v31z998JRSdjULAeTyO
4tDkQX//9ZSf+kLrn7/5eUWCpCUWppzsMun9fID38R/tjH++0ObIGjFlNJPMro/NgzpxOp2YgPWv
f1i0iGfSlCXugnvw/g0qUljUP9rmOOXtHh4OilXeUD614Xz8+lN9OhNvBtqcgHaLmoFqNs3RwZnV
LOilnIgfP50LVDEIvykIoQ/9/k0AUM2426XNUc6Fbw00J+qb3Lr6+i1ODbJZTwC6JhNlkuZoJtEO
1sW9GCy43MWJyv+nRwm6wTZ6mKpmGpvgBKDXoGO/yWm1t2NvNL1b3EkX4/brl/l07lftGEJuEBnb
Up+BQ6RdmCwtXTlPMQr4s6CP9PT1GJ9NOyAGUkmU7ulrbqY9V+sOyMrQHCXrCtYXfIb/YH+8HWBz
84FS75rFZAAHX7b6J7TnEwN89pXIF1EEoybLK2zfwFglmTU0bvPndgzKaQ/9vCpPlL8/W1c62qtU
6bCSsLefKcy6EHFhiipmfyllT1Nz3SknQtH1Q2x3ur5CPJDetGlibc4q28nsaEAG/AgX+0F16ktJ
tq8NY1W9is6zJF5cfa00//vpfzvo5niJq36oI4lStmH9clXn5etf/3Rq3rzSZmrmCPnQHNmn42z7
ZnSGMALovK4/AfX5dBSdsAFI1IqH2hwsRWSnRKZRfZyDOMF7/JdOzqKeuEk+2yd01inegSVbM6n3
pxdNma6vKoUFIM6rnWaemPxP19ebn1ff//yCu94MgZbJj3rAtEcuq17efT0bny4w00T2nRok+dUm
xFpyWn2qPpGx2YY7Lc0exWgXNSHXgPYuDob2H32y/xtvGzO2VWNms2C8jLAkx+4dA+mv32hbN/8b
NdIMszRKK+sZudkzFn5IaIiENBisA+IAyA4Y9q5FeALuLOzVF+WUeN+n8/RmwM1+SeIScFfDgOh7
D+kNMil5efj6pT5dzvhPyQ5oLOqpm5VmGA2decyVjxIMwEmFtflaG5ZrnX09zKer4c0wmxXHtjcW
C732Y1jEsIL2UbOv1T2y9z5SNG7EwF+P99mVScFDxrSMeQLF8H6F4+NWGkUWV8e2uBVYyoeBsC7R
e8lO4SQ+26lvBtrWvy0Th6PIZiD7D7phmn6idPPZCjBkyhIIzKJE97cr/yaklI08h7LMiWlrO9uE
MO1G2okV8Pkb/DPE5lNNaeI0kZGzUZE7M+P9cOow+2yJ/fMOtP3ez4WOVII9mDQ/ItiDag6COgGS
pzeoBp5SpP30c6ENwi0A6pPy0/uhqL3HA2368lguUK1+kfvmU3JiaX36Ov+MYW12zNAK5KMgSBxh
F+r6d6Riaj3A0ffUMHRYedrtHU34+v/fZtu0suTJnMNcK4+ykpfQQxz7OsOPzJ9qkLIt7MezkUrb
tYjn5CIdwMmjuQd9zZroatZN6lcIAALI4W+g5WmfNaizoBnYriyGTMqSg651EXRyHZAygheIiUUF
q1gpzEM5Wj/QpwERWC2/hSRZx9TAYCbF8trw+9hCnTLRjA49JNU5FHmGPmoTYdKLAwKu6hRQKCqu
JKIY04JJsdzIIBNqYLJCjv6WNb03ozHqow1Q7SFX/MKDLobhrmDvVCc/S4hno0IJLp3qDim5Fj2+
FhGvZBnN346FeUSpCnRSoBPuc4HKJnBsFWmxND4u/8PRmS3Hiaxh8ImIYCmguAV6V2uxdt0QtmSz
Q1HsPP1kz905EeMZWd0U9S9f5rKem62m/h3MSIJTMYhLrW4IncGPfEeLKPck7vSqaDPvCEMlh6in
Bav46wI1JhdDmNuwIuzSC8LA6prYd4HI0MINAFbB0cLJlhw9t1CPdlt9I5cSOzJL/qdPdv7gwL87
NB1ae5JxxBdsv4tYPCbWaw6YB2Vt7/qc3QWzLGE45V6xM7zB/dU7U38xFVlzCBX9HSwvhbFq4lnJ
O3G0rKT99Ie0P7jz2O18m6IvaMn6yMzxzw1J1nirKmOnyczHPuJOpNHTVy9SL2rc0fqXCBg5tnbn
17XzbJb41mWE7Zea0So0jfTtFoTRKiHwJ50SiPmYx1uXWuEi1rkLRwODaNqBXguCZnhFyC7issai
yTJKvtxVc2bf2Wn9r7PoArE/IU/TOLUhEREPW3EB1LUBwEHGzgZvy/M/53L5yqcAuBnMhp0pE2+3
NrlzVILcMmkZfc1LKc/1rIejG6yEVthw57P0rEuWdn/4Yvj7yl6dG/+cyJ7dk2YZcR50bPyH6bBW
u0KvP/Z8mZM0nJr1pfMTOHcZG0M4U6b7JFHJwS2SIpLB5h6Xcf0h92IQ9pd8HlghYg+uTIXnD+aj
ssfmgJCt2Mm+GU69h1EBBPyDld9N5RkmqTGxwUwUxw8J7tsHsh/pselncWR5EuIgJB5iQZVDVnQW
ZeSU4z89G1/d6jIF1n5ySHxt3/eiZuWpVxkn4+p/QLtaEcNXNQiDvCH9sujt0Fcaq7jTW0T8UzAy
eWY8NnMrL6w6D/vBLZawsQldjWO+XGYQXHtPgewc8Fdfe1/8NQKTjI4c3MjqyJJOFZwIUfpfi1Ww
oMf4K6L2m/eVkZhhMljLycqx5syZk191mU2nHnf8ryTd8lN/0xu0C9adYCX1H2yweklYg4dt6vy3
YUMCEQJIVEm0eldXuQUKwJH3+ZCpMCcGSA3rfntwfIkTE1gsO/kHkiugTxKPkSxtQnd1wsixVfoC
GYOOv5leZ5A8pyaRLJuRWmcrInuU5rTEGb6ZN9BefohWatk7YnTjBYTmfio2n5Bri+hhMsgWFwl5
T2O296pdSempRsXdaFZhHkCPyO1bsnohz1jftN5zza5Kaa3pncf/jfIeals2tjkwSK2+UwNqAGhC
YK8CAeExGLs1Glz/b0YvIEz7oT+QFc9A16dV5OAZCYeiXMgseUBvpUz5zqRtnA2mR1hw6C8eIhXu
j+Dh5rQbn1N2ZvbDjRIwqq09Z5KrM+a7KfLarQv7bmOtsewwnw9r8mhthGTNTH0WY+5EJSVQPPY5
p1yP0hYp6hwD2BnAXJKlybIMtkCQJDvddsGuzVcn3mAg7mujhDSizfR71BXCHwKfUd75X5q8eiTy
8mdu+r+KRCKLlcXP5BrvjhqhwS7Od4MCFjAmf9FJc2vk8/l2XdY4fBsntDWOAKSdooi3ka3VelDZ
M4NmkFM+EKxmMF50ufBjdl4VFVZmxbiHtrDMgQumQ81zU2si57JxDh7AmxA5bwmuXKQsnEJla6YV
gijElf6Vf5AnscrBa4pcMyrkxHjNfcwbrttVb35dv3qd776Po4FBoTS787phmkoZCHUk+IHfjTlP
vH9DwpChNb5FKoO4bohbE4uegfWlznkODDKYbADEVoaeokn9vwhLYdECHLjr/QA24twbIdNMkwXA
fgGHwdQ31ZPDO0cVB3sWYjcVNAVNnpM9UBfvVzFa84Eis7+CZxzulRLFWdecvbe1uDv27cq4XLKZ
BL77j0NIxXgwfI47o+Z/DR3qPFns1RSsh9qAgJ3RDuOrPaOTSIm2knQlei6cNeJlu2EYH+d463v7
WaGHmSgoxhEbExDdQ45/i2BjULyJpOe1bnN5/jYUJKYQFCGaI6H5ZZpz+lQsN0i4PREvDtjwDVr5
OyiaIYTSC64o2MQ9MeASClvle6FN7htQsSjvmFF9+L376Y7j2+pCsdJOlf+CtIsA2+MW6E7wVj1v
DUKyRvpSjUb66ObgUYKqgN7YO0zpl5LAHkbIKqTjVpOfzC3hHJOq4ENYU1efGyVYPMXLSWo1TR9s
PjUWLYNs72NbZ56XuvuhIi+JRJk4X8XDz+g1CStWaiPfH4E1ZU0VVkOznRcfkZatneLUEya+n0rB
nnUq4GMn4m/dserbk6I+m8Mw7Garkh8JcLwIiXd2VNw9Ir+GliOBw8Q4EuyPHtwj0ApiBQQFN/dl
W9Glh6MoCP2l1vSrhqfGd95srpYorXA2qn8KbGuYFYyjetPT0J+N/GFrQQTV7lQeWQvdHlQ78pT0
Tp/eCW9WUdGisV9vm1Tg8tKYN17y3A+VOKRuLw6DWS+7CpgGEcpRvTUdOyxj3Ulik461N8g8HIaG
yHfUGoMGFT8FD2Az+B6vXfAttd+GUhtWDEkyeITqLXfCnMlILgNPa8XlCYQ8zipfvWFfHX57xKUJ
lKJegwq71XQAzI3D3i5HaCtiNp+sDvlpMqZgkQi+H8rGSuI0aNadl7JRHDQbp3IiAwCiRj0etmFN
X0yQS79ExitwHRRMFblMsUqnZMc+qnoRtzg5bgO5GwwOHxhybEMvTrFHtiIPuTSLuOgmsAQB227F
KJ+9poeSl3B/zGY5t6G/dX8dUo+HFaYCqSHoIJXl/TUFq79dw3W212w3m7x+07CayvYPuGh3zwav
GZIHEvu82OpYrZt+MIfJAIUR8HcNs6qtL3hrhpcuWH97vdlz+xl/QBWm13Vx9HXSNu490/pZ3NuH
trBt4ymbuO8sZTQA4gE7xNdqWejGsZ6K011yrKsus+4z1jNDo+EwlUO+7ZV22Rck078Xq7U8J8uq
IvzbJT9D9Tp3Vhmz4/ZP2sXNN7vkZ3jZD2ONh5YMU73/Vmb2QkYbFMDCoi+i5vUwd70XzaBzQnOZ
x0OVBuizirVkudOzsLClyw5oZXVZ86TaoSMi9tqnMLQkd+DL6lrUD0U1nPO86n65XV0cu8Vzotbs
5ytA/eE3v/j1YE8lUdwZP8au8P/fFOh6fgVLdenA1AFlKJMXaBjAOYhXHxoaZsBeJbRsriAWk9pM
X+zCGt+HVtogxPIyDlQjr4bGO+duXJ0c5Q2PgP0oBkxcGF99QeGxL/U6Pyl4O5rL6tR9+pW+Wxb3
i4gd/jNu1w3JU7cbcidOFLuft3scpHfIALfvI9O9sEbzCorDnXadN0y36skNompcICoLvpvLWw/E
7erNvJknT/hhDYnk5A6E3W3wSxFEJq4fmwdOoRHeLpCqPZZb7oWuZXxW/UCSWHftSSqvey87iypG
1llOoBsOQJTmzS3hXJhcqW5m2GIgkILXCrpdNTjlia2JdTfVRfZoqalgUT7R/nOWBzDHtXieZjmw
/M5mLAe/fPRyH3EZ/viw012N7hpuzPBJ3JS9AXYh5VlxDTw5k5HvO4g4p6IigGBwv44rBylaPs0/
UJTcaM0QNwd9SZNCwEpm4aKGRM8FyPTKgIy+ck6F8t8Dz+e5kRoN+6whBHC0hU2WfFbJ0ESiFDZs
a7sgaXQ7FEnEh8orMson+ojUd9kVcTmdMNtP6vsatl4RB4lbcsWXBj+pVXGhgbTE2ekW6xV0lQuL
pnC3q7TUY9lVnyMk8+PskSYPR4ecuFEFGvAL1DB/MXWcAVDZEYit91B3eU8ABifSzXcUEED2xp2A
XXQ4yj9eli7fvplMj9NauAfXahsoX0N2D0qWEGi6uRZMen9K9rP2+7u65XvpQROAod1yyrJUnYZ2
I52TXyz+0d5QURoJ/ELuI2jl8tF/KBPNMdDcgLET5hYQhV0d634FJCaT4IHVeECQbv+Z+v5fo2JB
yaY8OS9zY7wjqTYOejXa38GaQKth6zVmP0RF2QDGx6izgVB3YrAm7RCF58iIXKMzjvA/WK9nOTg0
8WbEXZLqO28GtGI60gklncJQUfLb2Aq5AIJiNQ6oiA2kBfApH81+kSFTMHtnJfDR3LTYwrqE3ip7
nwUgx0egLLnmBVnzN0gBIqkWy4HVpCJsuNbFuXAXCBb5Gmf1EMSda4i4Dcbt0XZX+7TlAGthj67X
1Ck9CpBAsVSkkde7Kr3TOBQPDmJyKKb5+FDW7ngAsDV+rfa6wes3bQaBFDrc0Mu15Vb73lgX1ktg
W8L53Nc4Sj4yjqNLYgdlXCwl1Gu+cPYjd2DAQm0G1jNox2dbz3+nGZVJNkxByE7tdmdnz2O1TyRI
HiolPhy7tD65606cQ1yRUFjCmXSc8V4Pyt9l/PdiO7VdDHGKChEYAKDbLCtjc5XBh2g98Bt63Zo/
7pZ+AzSfXyvWmk+tufIKMuu1zU8sRUJgczsL1YbMBu9fVroL9MGFo2opql1lsqOuVEK2xCLFj1qo
b+/7wf7xHMc4QxFdQkx+Ntw7m6Itg45XJhMnw6bABKG6/2o8fzg6VUtDxRcWN0UNRKN12FFuCtZ7
oS+8Beb67ufbrRJdYZn2isugURkHfxRJVNY0dOeGyy2ZNWBvZdtGGs3K3mNkCpx3QDi6bU90OqaL
mRKrYVnde3AmQQCcHOPemkoePykxVIokPcqu0b8yW/rP/KWc0PP5ouaShFU/fwFbNOJFgKIwuW+F
BEdgIA3TuGNULt7HHLHjOlTO15DZ9n1QlHYedn0qGW5WfTxw3l4mQT6pGnqoaGbybkOBZWHGaCA8
wtYaALLGTaXtYx+gC4ZY8GfT5bQD6gWxQjqcrFsw7wt8ibtZqz/LpPUrrSggXema7lnxg0Mp+IjX
dRW/Gj973Yp5iekPgZ9zZAt5Y61jmpQOAs7x72z7VaSsUh2zUQuOJj49E1juqV3d/pc7NcZFu61/
SYEc3vui2vZ1KcvdBs6dBq/ir2HdGgTGZ9A67UPpL1xqh0bTBBR0OdKEB9X95g30F/8TXD+WxyIm
y1SoBiTHZXaD2LvFqtI893nJosTovLl98HOjO/kNb8UmAG6jLC9D/mN3u9QMfrN63u2NsVmoI93+
9zbRrlTN7SrWz3tbtPU9F8jpfWlgAjo6yZA4IiXG46sPST2WN+oS9cOmvPJzA7Sxb5qJK8nq1jsq
H4wr5gq2Qw1VcRzaNjinvv2vUytJRLVtkepcEJ1C/lPK7ADJV+V5NVb3Ss6qicUwEx5LU0f/6upx
odSvBvCwWgDxJpK8l4j3IgMjwV7VfRI6Rf2HhaGMx1b/ZAsgLTAulnP2Gr7942Z939AlIRGYdi+T
BHJyj7zmb5kg5Wp713qomdDvcALQtxOTE4/DjZVcyDt/g3LuIKk4B5JDgQbY+OhXpYTBA7yH/Xn8
lUZmvFVrbz5NjpU96d5prkEp/Q8UDTSyKGBDfrloLNiI20PCco/C79cYcIezQ3JR74QHs9a0iyE2
0tEG+df29ecweMkFzqo+ZpnVHROrzx7B0PZxY20wgPlYorGY7Ysz8dGkXsqxbnburp1hBtZJsR3a
IrAvNogXCKWWCh0Hp0UQWO3hfxGSTvv91my/jWz0adCqxTsNM0uA5HRZOeNmt7d6KDQ9Osoje7wg
A2XGx1HNrBXkwjvNizhKlb90HkCarO3HXSUGajczK04s1nf3AX6Hs005ddngOvOS0Zb4x1KV+vTk
8JGoKrvg2a4PZQ/sbcmLn7RfGMnPNIgFcsmGPtbogrouQaD6VRWzNk1Hq6N0EH5pPmDS4Pl2Ibqs
aWDu6tYZjjyczh5Tk9gZja3Ohl6aZzsp/I9lk3/8ZuH7YnLegCYd9i0e3XAxGnkSLirZoeyaF1Yo
+hi9HCd1g8TNKo0cu7Y/3OXFDWWeG2DfuSBGiI2XuFBVgK3AUK9bPuCLoYGBDcMbkuSZD8OiQKxU
EDU9BBrfUstOe8Qkrd5zP9fNnc5s74zQWBf7tqtqzq+8/MStAWyfiISYD5mih8ElaTquk38D1PLS
BJbPvrSAcFUragWX3vwPkfUsAOfY1d9ZCmGqGav6Hw1aEmVScyCv4+JdJYa4XxmCAt6iAg6sAA5R
QGqKzSnBsIRCew8SAbaN4Iv9AEA6OxPww5KQDjqSybqgGxom9zp69Ow2G1Zr21sfhb7FCpbur92V
8xFHGSApD63paXAHxc4nUJAdxs1m71hOdrV1O0PD9sG+YwANdWeLd28VH+wZm9zk1JdbZj1q644O
AYiu4YRy66OcHJv+i8jr0KkDK2WNvPQ8yJ9WeidRR+MjAlU7mIP+sNlOiSdd9/HkVpHdfNxgpXP/
bLeCV8PQuP8kh/6dX8+fpFvVGRFZ2PS0pOh0fuY1i3dLipuMDsMQLZqNowrP1Q7iO+cvN+PPwgcC
aNewM9luLJ4nq9VMEjq6ELrx93iDs+OsLDtq2eQ7YZeqz73HijaPnJsRFB25PNr2GFxUYKlPd1M6
QSXR2/tV5K9jkFHGOPNnpm5aA7GYlFlOK54lTYWw9sTiRl2HS/FQ17UAbl87SWgWyS+VzTOa3I1G
TFDB4H9txmUYEB4t66unpbVTQ6JilektMrvMMc/QmeVpAXL9nmizj3ls2db2+uSUrvSW7SB7Y+Bg
Ro1MMTlZrjwktmEcKYKSE6R1K3aLdH6VLWqzjYXryEj76lCMM42+YGpvaG837qT6U5vNn7KtrQi4
8gI606cRd5koOPWuSsbHSsLZbem7Q8Uw8YFDtKMBXP4ZLU7ESdUV/QjBuMUc/eQ9XRqH9qHIxu3m
6tkFxRcttja5a5oRsjx0/pmMLUbW/KDJnN5vhrcSlxL5gUBeHkmwYmFTanphtYUGxTO8n60Ect7M
znA2RPudVOmtcfmm3+vi4nV76/n2w5MMj3lXeN5FQIVEZNIiaFjq02bCxC1YFus6wQ+U4K+ynM46
eBbE74F5E3g9dASpZ9HZUGuwW9U4nH0i/1s6GeFalK+WxbROaG3ti0q6v/Dt/Vlt67KW5cvGw34w
iULiaqJtX+HKQA95FfNq4VTrzag3878w6Juo9i/+9FizguWC7aUfatceF/i6Sj7YNwuuds0oKPJX
I/uHN3t8KTzZf1lwNuNgHZwbftfaeLfLQuxwiU9PvulsZ2nnX9Lp31JlYr2oQBgPiITPpm/gslha
zYeLlz4QiuOlDQiJCTCcD6My54togVHSPZ7DNjeS2DXoWTc57YuxaVMaxIPeF7eSFdQckxQHQrEz
IfdIM3sOqwYRWmXR/KelVDEE4QRe+W1FYoa5Oyl7wvEy5nvgg2S5+xq51MoiQu3Q0UGjxBtN+ONL
vzBy6fLMv1TF+slZbh98piKRg0zlAeFEgS984cZMVtvjoQddFpqEN0gN0iQKhcOzbABHplHEiyes
6qn/W0PXCZ1Stru256KWWB4WvTn9u/hLtsMluDU7RiEfHYdPxBAGZF+y/EY3U4QOrSQGNib3Ecj3
e9sQVIi5Wswfy+j7ixpMSJe4w8KUZk+op4Dmt2rmmD6Yb4e8avjm5s6PEJtkGgLi6RfU8YbL8aa6
aG3mL4eDKq5QKkQQ4H5LA9uDtr0OAzGjK8wChfhtp9K6MuBpry6HCT+N+6elXL4UqbdC0XYFE5aA
AHtvZTGOM2a4dVJSvVefZpp2iEmK4EyP+s+QjTP/2oIeYtF0CR8mG6VxNUzDcwfQHs4Xtguq4o2+
cZ1Grp9maLzS8aGp9W9EH/ZOdAHxxYKXNTe5Kiwhdk8wyX29Mq0Z30WN/wXScH01Rl2rS22X9dVk
5OSTwx8WEOZTgd6LT8koNiR0qVnfO0tlPyia/pBKG26L5ji8zpCJYqcwFnwc6ibGsd9aQSNwtedp
N7pucd78oDx75u3CrflAmLxST9tpt+/SMot1wOGpJ18fmewgA+yajLWNpToZbWBz9jVmGNCHxxLv
flhN9YZbVPJo99i4sUEfkRRiSV1sbnDJsMg9M8311+SQEhv82Tl5NxD73Pf1Xbto0Ma9pLTlHwHB
DK+ydNIA16PH91F4y9XYAnnxU/4E9tSvtgcqu5QWgwPTTnes+GK8MnzWATRUa4de1FNm6UzHZuJp
2MhmmV41DgmGOHybGLzjG+iTR44UgeQPObtnVeVxGkR+vPHNKW9QzVpFQImAXGlXLtD5ydOraF7p
d4HMIwrqspIA10AzqPTrI6hRgzczVIOFlu9+SGmgm0CjvmwuQwxA0jLCHdtfFvaxLqab279L9H0h
Kgq6NRpaI5zp9ijFVD1Z3MkOaTE+lciID4XXofARlXUdilvUWzhTnHnVdiF0Lc6e56qTMCBBtDLB
wKhz/ZXludrRvasiwe0z2oLaplnH+b/eXhxDYk7PzsTMxp9xeuBtYZctGfqd22y3ZSaLMLjltgyL
t0GHwYr5Lii37RgEqbebJpEd5mpmCr29b92kj8iW2p0/ifEXh/TKRAlOWNGN1dGxkvxO2VpdVkuB
x3Wm7onGo2TwtY5c7DYGtl1aPPR6fhZcNo/Gwt2mGgyBD/U2wBbmbzfQ/XUVoCcaf/BOPd2PZzWN
yd7kUhH5XGQaaI9OVtQPOvPkzgjmn7z05o90brwsXL2V86jkJFBz+lNPq7cvZZ5QMc8lc2+TPzDd
AK/NLJ4oItLfg+s0B4ycqOOGkrlv2hVRWfjTPYljfCVmZzJGSzpgEWlwxssXnM0Va1RaFoqUcP28
jqrE78LreOvL9UDrVcfc67tHXar52lh1efSlHG93Q4NEAFNEbzTWo2Wohq0Hjzvx2uIHmNcs9Ar3
tVJjcGAKpM/K628qzM6k4p1AN3gDGOQkOPV+m0RGPi/3aklbNAY3j4ITtPjWgn+YeL81dQgj7G+X
pYyTJ43qfXZE+TSt6xyZOh13YAvFQ0MLeVdOTH9tN23ORVC6Z0Ca+aGoy9dC+BXFp2Veetde+AUM
yOaaUoQ+Qx0mUsAzvJkgHgOu9WS7SfpeputPM3SfIEeyyKob4CNtn++Zspp73+T+JAzMUzcVS7y4
vvmQJgSdA7/s96272SFOLzvOOXuuTdVnNLhWZuje8jq1FVv8QYZAjPHq/ewlNW4By3hDyHciv3m/
tla+Z2Jwjw5YUim5X5M9ZLG78oaVFl9xUJ7ZXcCneqA2s+4DCK1PJF7LSCybE5PTCfbJWMkfLmnW
wcRvwEipDFgakfq09sYWO6v7pbnQHUmlsnESJDDzx8UJG+rhfRa4Fo+C8yULZoDK1R1k7ls91pkf
m5jzu6BJxjOFDBwE5uU5b1tjZk2NjkBOUj+yRMPXRRXOE37L8mopwMhbBkBly7JuZ+UKyW2rrQcC
cuU+aKgIyV1loeuhhgUJWBMz8STkrvl9pmG650uWxfS6MMpZvXvckoAJvWeIf4np//8g8OepM6Ik
KBAo+MaPS7ECK1h9BssIDWMex2vJYX0sDP46qUPXR/XijV2D7AZt2RBnwpn3tvpJztvw7vGjxXSk
+MRNO7kYaGvjcsg+2fKBbS/Yyp5yP7bSbH7hle4/dBlPqFvSUCoIxp7U4G/73ttYnpre2oR5YzEj
ubP0mIcTOJeYmUgSST3VuyCzhpM9VsPjaCbDoS/z5iWYMidGEmZHhGLwxMJDbaKkm70v1zb74yRX
5yMFQPdqKJnCL26RwDJSkfByKvp4bBJFPfXUTmY0CNeOqxAIdlQbyhuftNNsv6ZpAktCAwqPzBhm
ZECvjtf1v3E8Nnf0ogRrAH7ystITC71uhgecNsxE8oT5J+MySk5tfpe9pMwBuPJnG5Luo7Lkdlyy
wt87mUNLkelka4ioDVjggsTHRf3v0M7vmZG+IFJEPnTb4VkqeoBaJpJFNW9+kyn/haWa2l3XM2TM
Nl7HwrWdB7eY9R9z6KY3y+ynqKDGxXWwjjuqk5JuLS/WXhrmPRViivVk9KOxnNNjBtkuDvzR2qUB
CwpL0qSsm3n2izU6f4lAFFABULMvtlNEltUlhA15S/Zuaz0V3MfCwWOugRYHN5nNRQfKDbh6phhH
y1EM/A32fp1kniL8qeCya12M4YTB4oNVKXufT/6r7D37lyOUfaTcYoPHKztOeMWrRbrJXVJ0236d
6wIPVvKcg2O+MFOsXweX1YtmldWd5Z3ZnEIPVxrFO7ojP1Ktj5C5pewRkoWzjEnOL6f8gslDD+cp
GR64AUSap9Wk45yX9rVkMWB+K+q9xcoRg8Zr13xPVnGfbCtw98e8ugONadoXejNhS5egTH+Qa/Cu
pN9bYRm4zf0lvttX1h33rqePwnvB2oVz0YpL91lZF9e985uHNDvL/AgUP2eyZEIOD+TR7bjY3WEE
SnA0BXVD3SPCOv8Q+Owcg1/vcauOXv0T+E/UW2FuUjL0d3QfrY0ayLwM9DubcZdr3ipXg/YVDjT/
qTVfHYqp5iHLD71PS889rS3Ks+pvPR8rOk+9Edmsfjft3UorKSfG+XgbSo+MH6tpYDZCE453mx7+
jchhMutvb8QoEPR4t9Q/I5AoO7mnwW/VGiwskrCAjZZM79P2JRUfRndnqeLkMtH2xJPfBXtee3dt
ctvAaXeK3zy0+xiN8sUc90v/s9K0cEt2HSmozPltpR3Vp7t5YgWBisjhxkU7u5qPVnEW60VmDGJF
FbviaFZPjXppeHQ01fVVDnT3IR9PQxUr547RXyQHGbfTz+1T87J/VJf4kkG/bQiFdq58aPW7yYGZ
qvJc2ofZumA6O9UVDGiqZ06G0fwuwN/PrKpaPcVkEE3zc5JCPBnppS4/nEBhbZ39kQacUGc98+JB
J1ICuzebt9aDwY+rwBZhnsxh55wztpH4xvAiifmp6ex11qOBAVx8pu1jZZ2G7OemyoBJEs0uv8Cr
YWPMuwb1bQj2SWNl9p8CfI+9e679b2G9rMsb5JSQ2UYvrok8KKZZpOINFnaGQ8GOTe3uBuunKiDK
81pF3JBvBoLGa5vc5wItIPtc5VXyIveQ84ne7PYtdS46EfbD6tbQDHYn8ZpNbnOipfvbLu3yHjbx
zt8oqMrrXL9kEsUoZ/ugF9alxKN0jah28M1XSMc5dLBDeHeJ3V0yJDdWdaz8Jpwx+WUqx0yDpgz2
JBu8TJRuUbfl6qDQExx5wevUcfIGjNcquqdJKKZXzAsxAMuo4zpYlIeccfMMjIZN1+Oa5tCPnpf1
UdZXD1PYQmXv9h+F8U7kXjP2lc61BKgZlGvUDw/u8moGv7rkULCkual/NCUPhn4zt1928Mp+/1b9
mzHqpDfaknXj8h3NqWBj7XBTNdkuFo71M+9ec1y1k3lM0uXkzWZUwgjtWkBbAc4ROvXcFhgbnFY2
cwQrcgEqFt0899Zb78SOMO7ZFtm19s0PhAsp/ysQu1RMVFp+JhoMoZpu7a8/i8fHV9xtfFpjflIp
vZw1iUgIRKM0Hlk8iu35bSH9FAQ/NqfGKh5974cFwSjNsIn4eWjRZd/swwgoteC4XRnVn26bkowo
6+warBZXEg5EvgPUSbFRNbu8N94mVtTgk4cyeSrdxyUrj6XzZbP6vjbw1Vl7SNXXnFLFDS+zfri9
Cpdb6S8IKhisCqgwIINeVFxJa4sdlhfU2ibFIVaeZr1S5O7VjBMzS84JuHg/CYccQwdiKGdnFBf0
hKF0QfJMjxYW6UkzGWc8xGWVA7+L53a76M2OVsyumRunzlvTfpomv4qFUocFgdaDJb1nxMkn9eKl
PX2Oe7DrAtRXKr8G+7ajutyX6xDXRvKnn1RMJxn13tVbT0b9Ps7frnlc64PFdakMzk3wu3UfAYdF
OZT00mk5m8+amrBxDw3Guxn/YGlBC3vihZqXB9qJ1WxEi/+9cdjO3bcuX3z3jsIidNVnOn6yZ7Yj
jseVh0mZdb8VbLgfZ+MqlyPMvUHyIDyO2AbrD6P9pE8VK0E96/82+ueUR2TI93V9sIu3fvr2G3VY
2b9l+YDlt2cBg7pj+bAxRvTsBWd1E+r6t0gf/V5FTXtiGgPn8LlX76u81Hhq/qebYSmj8ONffLNq
/lHu480CGxhH1/tVLf8YdbT9D8u3RywM1Mp1aNo/9YrxNjis3V3xH0nntdwo063hK6KqSQ19KoSy
bTnb3wnlcSCnJnP1+9G/T6emZmQLutd6Y8utyfHdE/LvoWG0s/1avgw+otn1QbpXrrUdk3RA6mP0
1wKP/BHRTmX6b2/sq/gtGx/F8lGiGjH7s8F0FXuqP9xUx8g1Uo4iSbZ8hrQppLmvPxU00O359vuA
NrY6rGyZnFu7uE6kqfDFJzsGl0BOj+OErHAAFSzvTQXmmJFd85ZO9Bm739782yFIyWhKcGfC7df4
1n0X8jAES/ZrwDL4FNT1CK+nxNlWzr/FNfbAifQtvaM3C2W03tOhti8FC5VPeVruhmZOph06qEIO
n4tp77r4WPof0AMs0cWudN+T6Ffe92Q6i/LQffnHtn+QDX9wZkvejOW+h3/DO3mckqOkC6Yhoj5Z
LzeVz7i82hyneclhcTsZnJ+SCyqaYSmSq1eS/EF3Zv3k00HU0NpSf3J6KTpUCUWu8mIraZ/nUKF5
L1DrZ+w+d8MlU790xRTjKZ4vlLFuZH93e9Pgn3mJjopR27pPm6fIgn53vZAqSf6137oIF8Y7cJGp
+6dAv+BMuHN0oGOy/dOvLL9rUBoQCLnKcCAxwL23rIfFPOqOJVYcnNnbjdwXtn8yDdiHbudk9xJK
ZFofUa4iWr9f9NMyfXkmT8xnkf5nJC58LGp7ms8a425ot3D9oUYXJMbPyTuv9VUaPzU0YJOQgEFx
8Bc4j1HNh7o4lu2LsJFkfgnvLJ2naHqliq2Oj6u708m5LJ/oTSKJLHDKewUUW08PRXZ1kOGm/X9F
2vMQnF3/lQqamesrjfGxvLrWS5xdh/Ei4tNy00/1H5k8EZY5rD6DSpgSaMUTusnlk7LoayYmfCdH
l/fxYzUf1BCywm3d/puLCGabzGrqL6PfWeY7u7r4FLy7BbUxogh1uVds+E7/mORmmFq0s2XOxhQ7
2eKgQScVcSuLW7HiXUmpYFwfB+8pE9NltP6Lh2hfWApwmvZFfc8qE0hPs/BUmxG+YhZ7QoionW1C
5nMmZdBqRn9DCqrk2UeSe0qaNh43r189kZCGMvXVXm6nXXaaqf8ouu8USXVZUU1RHUvzNxm9TWu9
ZxwAlsjIi8oCUOiSyX2GO4yn32FJtka6EPm1PGRdST4qiK3J/caP31CbVJ+K+AP2cz+oK4YLxoF4
t94aPpk2Zi/0GiRs8tmSxS6duqchpglldTho4q2OPmcXUf/0GjV3ReQGRkuhITjV6v6NXbldk+ep
+YoS4luRfGYcCTWIpTa2qXjolHtdVX7pG8qdHW6ruNxEBkJqfu8TVerKQrwoOfQG67UteKDrgpKO
+Nuxoaiy33asICCQ9KOf4TbUW284jST+wGVz7NJfAr5c8U9WiFkimsw9kKNMP4/jh9PsZf9A2wdq
Cw7taKerHxtGXSvkcM5f7YdyINcjil4RxbCFt0da7Hej+dNiCo8URauSEOMBCVAD4inw7Wysm97X
+DCy+VhXwxFtyQ3cj/90tPf9g4ngzaCabZm5y5KXxVqpMdQhqN/Fspd6D/dEEO1f41NNrN96ab9Z
efu1CrkpRBc49k9b/iWud3ap/olJ6yyLj0mnbOdI4KD9IJfXkTbUa2Nw9yZvqXpNLDMcNJrf9d+M
ECR6qZY/1dKoiBvH/Bxoth74xMnBWY8VPpiFDbGQ/8V0VOtttorD6I2XQb5M7U6mzClk82bGxoQD
ZtsR+oeO3qH9cm1KqG7eMQiac1vvCvNh8PajPLoeQQC0/7h+iFwi6JkPZZXuBzqGJ4R+lnjs9Xlw
zhoeXCY/pe0GM4hxbxwtqNEGFDczXz2M/oa5RxG6EexRhFIGGYJI1sybFCBIb9sYqM3wNts0AQ00
ThePs/9DfeK/ldIgp3SC0rmv7RfUrJu0ngF9fjnmneheG2fTO5bZfsjpQOazwZO765Ny/wZq6wH9
C70rk/fJiwid50DCpnQyeIogCOhxusA42+5vFTdISF9gR1KkbhhbyHbNij8x34n2xUXEWl1IJYG2
4IEW97JB53XQtzYo/9x07D3uZSz/bBjlmNYmDViVvsgBionSnKa9RvI1n9xgXO77NoLfZzJ7N5F6
LUSJeuDqLHw8AF1056W8fdVzOb4Z7bOvn6ZlP5IcU/kB0C+Q+ckt+AvNVXefFtuLo85dKo41SEa+
MAThRCyLN/rGH+aUsJwznsFNtz4V3rmUHxnlN+uCJl1SZ00rYTKdBNWgK8FDK/48G2S1ZJ1OGO1E
9jeiTG2GQ9zcZXQApzUrLhd4Vf0ouoMKGLHU3NMQa1sJBst7RE7bNsM9EjeHIX0bayoGhYat/k6n
L4VrOUFmYNgflfWv1eM+sZetLY7U4CDi4jle/eFxMChSJ7Bf1vPWLJKQlrUwMcbdSi+abPFnOBQA
5tM/B23fInLip4cLrq8TUEO0wev3Ro9SsHJYI7jOT5EC2Df8exyFwZpXl6JeIMixQYL10HCVLqE1
dqeOXHN+H55m4clRBDr6apMPO5gGdrk2LCPCAFsnyGPx52s0SNYcGo74VDHmIoDYSg3ByDmLkuLk
9cuhJ2BJ3IRMdCWincdcgrrGQT29fpuR9aAJeq4QxTqj2ttdH6bmrR5p3LaVc2gXXnZvmY5+HX8M
c/3hOMZBrWNIIcClrqmUbtYAKGwjl+IKmBna43wC4P90mRGlGk9UAD1SBrudpmWXNkm7sbya1GtJ
p4Y49r5xKfP4nNjGroLu30Bl/GpD7oZyfooXAXMPPzVZwep2x463JlVkFJX2J1IXxgnqu7iQ9SbN
jYCA32fHQ/KVyGNlt//NuS9DqyZkUBXqZHLnIgQPxGBvWsMOV2WowJ1y7H9/S/nYd8/SGZmS12pj
qdsmV3zABl2nNN+ZM1YCbzmtRMAgf7sWClrIVvtKmxCT9IGZ3V1VwuZVMPODPsxRdLXSkZhW4uiH
tbsf1vJcGeM2h8SLBOVyIMvUwJ99DuhNvEZXJIR3M9m/Vey+W02/Gbk3+9zCCYgQx4rP2Jeofspe
TTLDZ2t97dYuVPwdgRxyWOJAzVnocHC0VNOuy4oih/KxWG1zIpAN17x0dXmwO95TNJTkbgXa90KY
ys/W8A95Pd1pcw5q/JcdVZ+QmFTSL2p6Q/J/kHp+Aop8n8bh5OTR1l5pMjBpPydSlc3nttNONeNd
ByZPEpa/1Kh4nQcx/AyRu1eWcUi5TxLhhi40M72e4ERih9SdYDGuYMnbSyrUOSkY4HM8cr00r7YY
Q/m/Yjr6DJxui5wsSBJ9aLueIr5+P4iZMjbKOSH0qOs+elZNy2GFd/H2/vDZuZiROP8qSj0n0zt1
5rol3Ple1gxtozU9jwBIvdfsYgM8ToD6zO68LUDggaV+xaKeUkKOA3dM+KFk8atrvm+/DBEkATQp
RiBUZjZTJPX0LrBBtIQ0BKGmsZiX++yYT8VW6eIoRIX7M9u3c/UJiVxsozWJ+WmMndbwMDeRoVUt
F4gJQJFppiYh2sESO+FAJGGSxQLsjvbHiNtAsppaMj3n/kTLWryPxnnZOqRPdQARxdyc65iz3F9f
HaSuY89M3BpK09kJ9zXeqtsVSKAQ+oyg6JgvRlhh9YtUwk6ib2v2EanQwGZHpbi0n2kF3dLB90D/
XbHJ8CeUOn5veXiXxSQsd3isbI8OA6dsdoaZPdv9Wz6y6HWY5k2Jc5BfJ0dG2zy7ff6ZLRLx3xKg
gzzMZUxRI5PV0DDWYRhF8VihMiu3M4xSZBYXDRXW9BzJTD88Hhn3Rzs0DwsyyS7hpTCrwEf6gGIV
Vzcq8JVTPkppb+RNaFoGDHYcVyenKuo3GbqgqobKxvpAwyYayCbQNRcRaegorwHmmzDR/sECXKXL
IszGOcx7b2Pl9t7zy63lVveMmSdcwCxbzMW9EcREbfsW5nYt8RLhxPQwSaYVWJhDYTLkANqCrA7c
AsNW355UNm7q29qW0Opemt3BYerVQ/nndjjxSnv9MCe4tnG5G1kOVyDZxkPm7FPRJBIYevpbKk5M
ibeoGnJQPQsXoJUgNVM+wto2nKP63LET0hgamMa042Q43sTnS6e3FmI8NRVvzZCdhjkTAQLZhzWJ
KKl0yqfaRZeIaILlEGdb5lQfHW41VjZIFhsRbGaKu3YEKPf5oAWCKe4SuFlGMpe3L9lj2wqnDNp3
5VsEFMW/tI2iOSCtfGdH3maQPuIBOmYLicWMHvMJLbgHHJ83NrAJflW+zwVdUzpl06ZD9RhoAw37
GoUNqqlincpAGi7QRlZuJc7lRguuXZxFib9FohXE821lbwO7qi7Cx4VscrLUXYVCydqoRP7YuE2C
JXeCxIHvFz5Saa5SkZv4DnHzd91vzSDe8HmNdeILbc6z1GG0itAG2mtM+84E9m8Xfhnx2NFeq61z
5awvdmYfkHPvG6t7puzkEUr4ruGXM85yPxjhrGrw0Gw6JItzjHu5x021xWcWwso9ip5RFRLSxzlI
Qukj8ZGfzYQo1If2M8XKwoEzQybQxmpLq3jgMMMlg/GkbDa4qTr2TOx0+9Kr687DqdD0d2qs0Ja3
V/M/h9trbPjRME92iHI3UT2W217id+BPTfIX0p5R2IlXxO7O90KuNwr7L549Dli8xQ5y497rPwrX
3dlF9jCB0fVzAiNcYQCLz6lu9/j8oXf6QM75g+PUR3PALlePe0tmT3jDwUKhZmHtj0JaR9NRf61M
6TDP8eMk1XNN8cqNX7eFApbhpZhVfxzgysvIudbE02Cv51N2JQXMyAttDiTX+1gMQPi+84hyND4n
tINBRDIiRqYZSoh/sLIgldR73kSXdcC+NvUxfvz4RVXzXV8MOAtR+7tNX20GfAuosuo98DKURoqN
kC7uNINe4HJwMC6itL6RKQY5Azgg54kCSGBgK8upCBnR8Lgeifs4uxFtFgMjdC9OVdJBA0QNSQ0u
Am4Nuxom/UxRImq1iCXVUuvhptVcvO4usdSevOOzNyzDAXrtx5/tnZtmlxmgsXSssInlu4jH3RBp
536aahBEn5SLWrHT+FsPQjmSVPWO1IV4rb+Nb6tjubDO41kVrBNSd/dtEbGEmxe7Sf9q2/9V/nqn
qT9pqPp0nI65sDpNOg9pSQ5mKzm5cXG4iV+YebeLjwrthgMBK0mwGNPSwCbzurHdmAJmwPfa4MYG
DuvBKOPbZWhguElZVx29oDXqWT7yhFGOrtFMEqVRtnGIomE3WwrXB026cPa7sYB07TCbV7Ouj05C
XiNpC+3sMnQ7ICzEKaw2eHg/7r2iQlQ5oDHPKodQRGJonowF736Gze6+biRVK1S1sSaJR8UL2hSl
ptPbv1FEo/Vo+nXj7+ht7vdlmmD3HAv/O+v8f0ILdU8IKfyDSWr522pDYVnupesyT7/WiD7eiY0q
9tPCbTC5A1poiTjIpvLlEHlV2W7aOv/KKHt+qCWqL2RDVPHsoySuLs5AewDWBYNtx/0YRqc9zzr5
XvNu2OM9TDGUVxKDnM4pbE2iB9808X/Ga8IzbScWIjywPIskC+G/NY22PjD7+1fLWco8GGZt7R1g
7cDwaY82KxCHfIyy02i5p0Zh23I0ZuvVmsz/Vf4e5hovURoDJXWrg+0Nb+YBFrYP29xDsNQh1Jsl
luMeryTKIWxM+NU64Ptfz1TIajOqvm3fs77oUUakNSKCj5seni+Lo1OXstSX+TDjVVUWtBMm6yeE
aMkx05gKwEjSFkC2zV7qEqROYhpPtqkCPTaVTbyLhTXnMSOhwyfZJJ6uU5N637J0CTBZBkBPn9Zt
UgvdB9N1Iuc227ronJZnGP9dHNMh7C0e6Q+d0ti+bThsgmbKb99c192Q8cWJgmQPnEhfw2xMMZqo
DlxnJIcAa+U2K1zE7kxTHSfnkjx6a1//5WvPepvySyPC25IK0bVHBknQ4+V7qAvdHKZBPJfz9NMI
nZ0q17wr3YLMjsRjFMyqnKLI21Xb+/iPXXJXriptPAx4vdqtejI/YJ3VC2rk+Y0EmJ4q9RwBJB7P
s+70uIutxjkLJYfXvrNggFW54gHz8PAgx3rMcmP9q7qi+BCoIvftOo+HCrKU/gSJhjzLIggdIgAZ
zCfb+JEdMn1lDC92jLHIV7Qymjlu3SFlt8BL8L9HvyKzgqMtz1qMza3gP26m71yQl3LLgj7Yi/2c
+q21dycUJMwvTW6cUKsIMOoO3NqNSw4qE2wYWLB4w2B7E32ulbujES69oIuxtpYFU9HgWGUmq/r5
SO0usg85DK/jPGLHUD44oFD1K5WtjKijwTmd42cRmyJzsNBlGOMRL3YOkhC339c3tqeZlPdPpZra
cFxf5AWMLcbEnMoUfup0WzTuDJgRM1WniR+YNEqD23IEVcR6P/NfcERZMOC1KId7ayBoeUN2Dly0
jLHWAS7suzH9pZ0rRdc8AQ1VucKh0MJ/JcR3wXo0tOQWNZ/GtDuf2hgqoYty4drtSINYEtS2Pqho
lg3Lg6Hv4ehw/wzp9JCa+pYxRSFZ5jFdeKo5NHX+bUfrS5nPmFfuxlRe/YTseJyaRHaoeUHqh7Tm
EOua49xqnjNmqWnTJxyn5c0n7UZu9ZjPts+lVDV0QtHNe6QP+pY7YbqvxjyAbNLSvHMjftN5pDCE
dHK59l7ZHLt69BHrAjNsZ8v4HBVr7MAM/JEvZo3f0hqP0ysJA8m446PrY9qtLUcAGCxT4VBvy8xr
6N4u4h9bxf8xo6x35lzVHwXgkLO8xgURgUzmCcEbEZkHWNDjACcqh1wZRX9atMWTGPzot1+kGUOK
R+nRi/yHiHvweZocfXYMdIWlQXE1ufCKM+V2cBSrGc5uGnQROW2MtY6PEbXQ3XgkUxJmP3aAQ5h8
MjcQyaRMCqkGOYSdLsg6wAPbHGxcRAEVOsCsS7xAlGSt0BhzgVuz2ULsCHgVVGuc7Pha46ORtsnW
T7mc7czkAVwN0z1PRD4ge2JbuBT6o9QfO1wj24kYubvWQT5sMaOhcIagHelrMuQsNnlvMDjLdv0w
VuhuZzJsngn3v2XmaemtNByJWUIMy+JCx1MEom+gZtfAXI3d/TfdokuIj+uCVjvRvjMIjSqsrN1R
hkjASOtHjB2TWTJ+o7vqU3Oi465gvKOuj0EdUx/1a4JgqySSWHJR/PDmi3yHLJZ3aCixEMF1b7SV
ciFRG44YWlrbIRbsMiWTcmx4Xyt2h20hhpjJ1s03THIKpCrCBzL0RRU06UKO0U0XGCl8uIjt2qBL
dIx4QT7G2EXiIGnQTAy6jzYAXFlNQ2kU6e24NnfN1P8KGn3GJ8lkhgwhyq56sotjpx34IixKDmh6
cm/3yKUxKlrTX8l1TiSYbf2rfO8HKEuFzVSyYjHx54GKIABVPJ5G7x/6XfQFZUvGtTAsA3kt7UXc
6uV71brWI+aG4YOkIBFMN8X85Fv/9X2d2WFaTCbDX08yWUzq2RHioD/6K4obh16Xa3tTPmYWQJXH
fhN6PfbQIuYmxpGFV9np1LUtLFSMnXku8rm7OZAa9JVpC3AjDcw1TfHhrwXZPX7zxfY6oEuK84ZX
n+lk1JRsBxAEePz9LMnvCDLQkLONHyS6yx+aVf5FQ3qbb935G4HvT7MggJpb70FJY76Lkggnr6nY
ljzRjn1I4p3DfdbIjmcDfxVQFeD+PMsbca4McbDrzPyK5qg5EehC59SiyivmSfdSDoQ7bCY1JVCh
1uy+lQhhQwIBwA9oeDfurATxoz+l4pY4xO4yg2GsZqHUuZYyU49prKCtHWPmjZMA/QZciSS3JZ7V
Z9uj2STIQu5cN32IQbfbwQxi6yPqWScAW6KaTs9pVtZvXrhPRIY9tc4ASNiMV3syLpXO27cocjNk
Dy3AwDDa3HvZABPSjT+l1QnoY+d16hOoMK98o4IxuXOSeHh12UPY5WcAWxuf+hKpx6Wpn/BUvRQ+
xikHsyR3OSfpZm3b955Y5fsyYwJ0pEHcUUryTu7U02drI039xovzsuINLB9EU7y18c0gtnjQWtVk
mB5yd3qwiVIqg3ZYIQh8bgsfhGJTjv1fUZW/wskqQCkkQtKFjW4JquJdyeJhDBrbIKhB8JhGezOl
fVz6noOO32bgnnp80yNzadC2RrWX6fCfS6rJnrANdV76+NY3qdAxOBnBbjoBQFzYkgLSvIhW62zr
MNg1qv10VLW5nbPSNqFbHZNewaz7M2yvDIt8JL5hRXVdrN53CiK3q+r0s2kq3CQLC1BTGOsmI8Ml
GBavBURY4Tx8IjHCaknK76YU5Rc5ajcldw46GToa5qzNb9qpRpvDvXQaDm5rgY20B695Mq3MZMUX
CT0Bws9ewDZYP7nGkCd0Mgb+T8b2cDPh5LsoMQBXM382j3VWTRwBkYncUC8RqTsxUvE3FhF51A3O
vbE3EQ+uZiZ3pD4MKH5oAdtEq7NezXgavgve7zw0fON9LIz/1mr29iTMVTvauMiV8kb3d7SLoQ4q
a3qYxm58c02F/ll2CKVu0cRlTkMLu2L3Ap37InBIbovI8LAkWf2uLaD1mb8TDA7ijRAtNR+tJVoR
9fi/o88twdbjhWPJGr1rSW462u6K/7fwl/KhWwDiWk91/CWXNYqkZ+iVKLtL8u5x1Zj7GOYsJrO8
dR7LpIKcKBcBacrwtMkrYmDxPiMWUHwxyYgQKe16DzClfV3k5D8aFLXuxmQsz5EcrJDJpgX0pHrO
dynZ23hOonZtpPRvfktwQ4bCxDh6xnUgfOqHFK350jvOeLatTh/j2Y+2YEDglar3DtJZna1Rip6l
RAwX3rM6KBweOAK0poNEnXQ3KtkeUz/1j4XWgOROhnd16mvwM9OB8ZirBz1xvpQjSBuYpX1DjzEd
aYJLwPUMVJ6304NAqPGD2BsZ5N7g3teV1X7moutOrVb5Yzdn0Z1lj9m7IEMG/64xBFOeLrtxySGg
CL86eRAbTIeDk2A/0cvJccX3ilTNICduI2ra18pMGccRt/nBia0hdIHJgsyzmwNYCeIFS3Cm+3y0
KLGt01Sl8msQ5P0ubjptLZIOtsLIXvP/13ehE8TDgH2PbtAhnFMDsE2Z0c4czd916D/kgudeZGL5
zwfDOdsz5m1Y+fpEQ17+vAqEdaKY5wt6btkHGFMgoLvyZXVTUmIkYKVjoCUzZPavcTRjEpPXplO9
8+f1Li8ms3SQ2OPyhI3LCmYYqw1eM3MDsQ/YWp5StdyChowmmPP0JlgfC26AdUrCDvk/gUDMZ32E
caiLG3NHoV/1L/Hy+YCFGp0D8pbS7UPefkI/osY7a8+0/iYLa3M3DyxIfWqsu5T5+yd3xHRdyBvf
1knL+E+2z2WYzWshnF8SzbqNTnpYKmZcxdCQS/LYxirazV7sQEW0xnPj5e42lzM+mciuaJ2fLOl/
yaFJ3hg01MdkcYdnInX1AWvk9K5LJ9vXeGkw+mEjBg1q6/fVwyFWoZbYduSW7obRlH+pfHLq/BBJ
d3psC2Ild2UMRdiomLvCWvSptY2MTABh4Llk2iZ3rfhwplaEbJFINOlGTd8pMl5YQPBCBihUmw1c
k97e0lXP0qhAVBJkTszbLNygJqfKqD6J4cu3k9W9FJ3xbipqZ5FTjxfSrPQr6ufuHjraxn0Yg1+Z
eXRWmPnwDLbxNwCOywiDO8VvIv3dLkSIWAPP9ADM8FnXqwC+mkBZVu1eeLSaXdbav0WrXcwDQ3lI
Sme1zq4V1/3P7BkyxZfqd5fBi02wdis9axRcp9RD9lSOckLUlFUvZY+P1CuWOdDZAtokFmtk2sXB
FAWKbds+VOTs4u8uc7QcYCxjsdPlBEFA3Yx/H3fZBCxt2ufWwfW4lNFyWNHCPzvwpUjuu2JHFTR9
thgOLtRYQGlmst5ayjApSFRkopIKHxZrY2xXz5s80CWB3F0vjb3xfEl4Uy5chLaL/96n4PC5Zcf5
trLXN3u1oY+IlrIBS6MYxeeCHqmJmvzQm+ZXiW+PQBZ81ZuuXVZoz6zRH2ueDgjprRrhQDknVMY3
Awk6NCRcfVOPQO6Wc59kYFKRIKJpHtHIzANMHJlfa0g5ud5nU3z7H9Sr1xf9P8sEbes6DAEWorMt
dEEZ9IOjwnLNi59VRfqSN1lEulxUTDLobFhA7UnzYXUaHy+3dndNn/lhweJ2Kpukh/eDjupkxXyQ
mO49ZcLqsRXuQM5PT02eAVo3odZbUiJS57VYXwnlrQ9rPZlX0zZkoPysv2K3r3aNtZbB0pnzAfw/
DxrpRP+KkZkDlJKJYbXFHvsr0o2O4z3NUkK5qj4FhBPFvvBrE1c7uDqWcQRbvm/SZ+wytnXT15R1
zUNWle43uQFEu7kA+SURkCsfGZ5vnVtjn3ReEkiGhq2eoVHlbJZ3+I6RLdg5jxNphw1YAYkyOT13
u2oxU7zrcbTtPRm/2hlcHBeGYb8JbZRHVzXduXdvTxTXwh7ADi68E+UunSvzyltw457ANMsEPJRs
NAoMx1IRHTT858V81d1aTTcwtwhNkSbvs7eIUykG/VIOzYJAyC3RV8qcpceAIS0cYSDfTBriUUlD
pk+YGI8VOiyv9H9mkrY/01LOzyDxwwFPSX5u47K5r8b5W0gZ3zNGlDxXaJmVblv8UWt1ULKZrmtT
yTNmYOL0ICC3sndJlrHjCuMg3rjR50hvNGxHPbY2qw/MnEqBvdI+NrdF3eHLaYkHRtO3TiiRiVIm
pnjTr9WyWUhy2MUdL5sJYL81tWCwzOPbA8xBtiygGD32mvUjjwfntUuY1GjHJrBt7CVZkL7aFa5T
HgTY1Qaz24cskltLi06J4pACxIJS1S2VYM3rPOfcSswpUEEEv+Cfn/cOkYp/CTqyTVFP0UGU2Ebd
EhHeSKwHFABbjZnSs+fIHAP6rNIdvJi9HyaiW0lDqh9u59bGw265qbhqQ7p64OrGmqyqQf+3CKS5
qRvdRxIne7RU2VaTNIVuJflLGVg30pw/lhF1sdaRfUim4pUxqQ98YTwXNhPbppyc9j2WYr5XbSwu
a5X+OFRz8iH9OL6v/Vzs5nni+VbJdGVldHZ09XYfbVOAUTs2KrnGhOhK0t9y9aGH0354a7hBtha9
mUexOMYxjpwOm3ICByQcsvU8rzwR6YeEJFlj63axcWG5sy/+scCCI9kGOhXm5hXSiV7gRDKxtY4p
937NGjzZ5vgWZ1V073eDvtRpNYasRcj6pjJ9htbAPK6RB6dEGiebFT/UZtXpP1Wm9XmsdXFGlMFH
JzmJxT9GJ10PvXkp8gaAhaxexo2YhEPGAad4JpLMPgxrZT7CAyHw7iq0aCMWBfQ6t+8hNjMmj7V3
OxDX1v7PnUR1zzNH0kKS/JKdgWwttUnziWyEEWltrX9p2tvbzgY9BepI2HCw1LiNYW18p3pnElTb
yC/tcMZ9vR9bSqfjVsOyejXQulW1Ad8uTepDZ5PaaFnnVaCvsRPExwg4EYL1NWYLxEmbmeysvbX2
TwUgCphI+TwPzrUY4iYURHPviQAVX95NUU7el7q9PcyMjqtR6LriTo7GP7OY9C7tnLklArbRYZaZ
44nYkYmSwOwLd3UUlKVAymvRkEM7h9hRI7Wck9UBXBiJKiJ8bty1gyXYuQjO9Ybki1CbchcjriDt
LJ8vdVWzWfQKOZPB7L9NnIZBXqCjUNIq9+naeWG8FLrfIUqDmmavCGxpsDpaqLd8PUNkzv1ZYY5d
Lv5SkeMVOSq5Hf35NQHx/0cHwitQFcavjtHp3NS1VT7mRU/KOeQpsn44t+5gkWr2a3Z98phK379G
CVJiTQPzA4Xxt0SqSEfcR3k24hte6hrdOqJdfEcsXMlNWd6j9PiBM3bvo2pOHkwfL2AFkkyGCQlc
VlP8igR+FRAbMx+sNgQ5MZJEEThvLb33h4TAkj2eWCz9MhbnRingmoagVBmvTrgwle8NCx9QZwLa
Ip6VW8eOvwpUlcdVmvqSdG68JYObpMqhTYOJUznIZyXPY0WNtDdX73HR2btY4fAtLXA+g5DoneXX
0YuuVwxxE8OVafTFzlqmmxCTr7V06s8s9lEF+wbP88grZZvdD+sslOpq+aFptOhwy677zxp7xbst
bq4EhPi8H8QUTd2Ie4Oxx3WAjYuIKNQZ5wcVBKpI71zQdHRuSmBKjiPaaYxMopkoyZtLnPzFxh4/
ht2aLh/4O7pAdfidiV0cN5G8JZybC5MfWSkFhCAjz1TkTJL/R9qZ7baNbG37Vn785wQ4FFnkqWbJ
Q2wrtuOcEBk5zzOv/nvYG9hbpgUJSQeNRgNpsFRk1apVa71D3YUHx+iHpUibYyfTaGegH7+UnUJX
GNGonS5b+7YTUAQWCALSlyuyiiUUenpPs7tUreEmCXTkZds+/OzmyU/CMcrnqTW1iLLwqRnc/mgm
TUaMwl5uaUsA45avfxlQX7sV/RCR54P7cUjeEaf0g+e0CBHvH8F1uLL3N75KUV9YrgreYzSyLbgE
En3b+eXJ5FvNZXOd1FqwHbFTuMn7Ilph+kvWl5cDqwUJPA7CAKAAdUf12UOYYiEH4L4qItswbkZv
ZfQ0oxYhvYaVV4wBtWXFqCmqFom2VA1eWT1K/QjBU3sykhAQiMFzwuArpQOHS3XSruLOJT9AbAhk
a+buRhgG4H9B0/U5VTzFpe8RtrR3VRzpxjhQsMco/a+xYtE9oGK205W+PDi48K3AXgCrTtF8POBZ
WXPIKnXPpyHBRc8wuu0VhN39tjI3vCR/M5jOL8XywYUXnnMTGyVXbnYQauP5yA08UCjkOnFJEuCi
I+65EFapaLfDTdwWyO4HmbfVuIdthqGlhNl7kyYIahO0lsMCHW+vWgujyrahHZrHzrDi4xB46CrI
PJzkKoyFWUG49Do6Pg35itRltfFL/a2t6NMN6M8iua3BPHYFp5ghNp3Yu/ov5ETbldo2FtJ7lqcd
vd6vXjQ7Ap0Jv4caelVTRqqYVaUAh1DrpjyUQgk/C5uMWa8Ni4JJ06zLFKhZFsT1W4+4zlNWeyh7
cpp/swOIq1HLTRFlcVRLO5ACkah09HfRWBxtIH9paxlbegKkySWikij89DQDw/4RmWntoFhm/c0t
THPSF8NftdWQBVHsqFpqcf6TIoPxq200gjvtuLWlh9yebRQcRiUCygGVAGKMsBZuwTVZa/zkmxVH
xrrp+vpL2nDFQIuEjLuzf2gIPy4b3zU2JBSgXWyzpFRf9c2jX8jgJmuonGrA1nqjnRguBhyqRtWi
N5vmPld3cAv1UCgPhW8nn2LbKh516llUVakKG5qA8GONIDL7wQIoHwUYNaCyDyuEXb6xDa6CtOAa
XC46ufJVfbx3TBILWIOUe2irAG9a9+jOrIswD1aNTsUv7H+BNE93tlLLDaTiYYsKYblrC3wHVJBa
32K960ZA2KLaZUSMlRgroqvoo9sBbjKwWM1dViEa9m6BSXccU880QHrccXdGYraDkIM8FbEw036R
CJGymfF0KJfloVJIL0a86NdoRnbaprL1/sm1weGis+Y/aNDN0e9Hs23fGKFNY9D0d0omm61bjDU6
HHL4VuIgsYEsT7xAFJDDAEorHYP6JfYHdLREYtERmKgmJAs7jXbT574GRq526nincpwiBGGJLZqw
6AarHMadpiv3ui3aDRcxfdeVtf89d8dqZ2pNshyz/ntrahaLOgl+p4jugX3sq40Wdvmm0yKxMal1
rU1gZ1ScDMQvBelugmnARuDbAULVHEjMtUps44FqYxjo2x717sVgwNJuPZPmT+jW69GoJFhTjDWy
urW+lHlHpW4KtgPcvn1rKO7B7qmDL4K+/Bopwv4qhpKOYmbl2R6R4HJl6SbfAwkBz3tLGlCIIOjS
Na0IdydDKDguXirrVM3CG7hByi7yvXAdeI1CcPXStTEAUS50+3ctFBShJh0wij0o9/gRciYaUjr1
WFAyRHaD/6TQQMezUp48NRM36RDYTz0CVgguIEkCDwXMQmNqezeij9dZuv1Id4fDz7beyDP0WzwD
lBsLXUFSFkSmlgbqyysIw7/o0k1QKiyTl4EqEV+qMhw+oqhBADJywn1sguSOEVCznJtJyQeCdBh/
kamCDmPGSZq2EHF8Z9RulCjPX80GxRkL/tm6YTl9MkiIDiFaAMvSAp0Sh6F3J+lK3XYsfQ6pugMD
ATMgjXD0ajN0A33zOz0i4wHy+Q+Af1Tmxt7btp1VrwrPsLYOl8EDThXaja0P1YbzN9/GI8EvLFMH
3mfSAWAWwSaIKueNjhzefZOGMp6XgEotzC1wjayWQUkBhQW4RLqM6kkCrjJHOGRBGyb8Tu0VOSQI
AXckjNGSuzkkNIV2YZ9l4C8V1CvRzxZTXic/IxAASwLJoKXtIH8IwcWfyOmDv/WtLiF7x/05tJQf
HPKBQF+MwNSFo9iErvRuQbyCCRypkipGCMhWy8RGV5NXyl/euqCkuBxaXSH9VIIbCnn+elCostdJ
rv4efee5hP7ybMUKW8pFmfpRNr16B8e43JDzkGHBfINQb8ili6YxehZg+/Aqt1flCMDGT3pz5+nA
TDwEFUokPiR92HuakPar5iErzR2lvdFVVseYjfnKD0dkvXzIg6nqPSFIshsHCVHFKujZpX1CRjbE
lMKgM+pKGm+jBIY1qQF8gUpR11WMOLAv1W6Zqam6p9SLOEUc5DeqJA4tncmTx+gG+UlRQQfV1IdQ
AmODR5ncqm5R37jweL5ocaXeos89LgONYoFjBdnOoZGxA3KLvoFGOrNJdAQD+iB9qVLa5QRcf2+g
oSgB+w+k0DmqloveruWqw8ZmbaRF8CrSAbMQSodgN6nkH2zFNF6BOpmbasoq2rbNt7VO+Zm6mLgZ
oZPvQvS4NkkPnjYIWmQ3OkDEvUiylyiQ6ZNiQr/lAj2A3aL8HcX5Z2fo9Q1RAi04+i+7OlLlY+wr
2QY0h3wB3ImeR2zTlAKgQNcz02Cx0qbp4wb1ecSYN/gNUzLtaZmu7KlBZI2OMSLkGgFjTrUCpEfl
UHW2a84GQKX4KeSq8iyiBM2K2C+flaRHHIt24T2y0bziOk8ekXpHm0MgIVmNebVyzS5HJlylAB+V
8a0b5+PnjATs1vSDhwHNilWYNr8IKh24Q4wFYfsPWxfzE3RFyHJNYD8Li0QRUw2KzWiwUaHAXKOO
232OSuCtm1DDKQsqlLxMLuFuMdy3WT5JzTU+GsdAwNy4zdWVNKPfaH1mt0FuN2Q/UbmtKvC7iHJo
j73XfYNX8rVC3GLfjf7wUlMpX9GRbTeDx8OCtHZIBHzrjp5atq3clvsJXGn0FHDS8fBH+geTBUca
OTaHwsUSSRlnEUW0FZPcypZGZRXIC3PylH1i/4hQfbwt7IDuYUsaq6qjf8fFruCKAuztKbejZGu3
jli5AzWiCYkD3RdPjSFO4k+g/bplR0gjUQbw02Z2jywnBc0qDUCEZ6687fUcymx0OxaPlYriCSr/
6puZN+b3QJ/UsyTUIAvJlWXYB9Wd5uJ0ZTXRsElH19rYqlO+hl1FUUFyR0Z1HMV40+9vAZxrP9j4
0E7DWGJPE+HQwZXgDuFGzlDuZTB16ELHqZPcAh9NSKgyko4iV36UE3A4K9DOScH4bX0k0m+iGGEN
vTeqH67f+D+VDAXKMHKDjVYE7cIrJqFLxDgzVlGU7WuDmlabNy8BEK9XlVwNGC50U9lStlo4Ll5F
Yd74z7SEXbLxOHrqMB15dFxQt1DUa/SqOpzGzML6bQkAN/wrfOkQT9iZ4CL2RUPRchkpnQUQPo5B
wwZo6d8WUVpQNymSPUFqfNaNXDnodO+3cdEQWchRNBxwSCEFV8RQQrtz1W+o1LxWqvfYIO6O2j9F
pth5zrvnTFLc06jkfCp6ad9gPkq+W4OnA+eK+IsBRDDyouwutOTEHq9TUMZjpu71pMFdgVrt1tCj
4LM+ccFUqfm31MuiX4lBF1oFOXavZqBMadr2a6fu4xtuF9nD2Cdio+CDtkGVBccCK3oJFKPIltUu
zHB8QR/OoUxrU13HLmVlemgm7xJ7bYB0FHs/uYO7ihpJ49IVyWsdckdIHcJG5mfSRalfgnbS1rAR
NS27BDgJIE+6AAD5eiMYUdwvszXxI1jX+EcwBPYXHTfV1aA0OUvBKAHZZ+74w81iwcefEB1pUBy8
ygvBuCqotKtThyi0xaM5jsZ6QI5p5Yja2doGX8oqUSNQ0TqiX5a9UF5Wv2F3ZO6sMHtSi6rYUO79
D2gOojY6zAutd3A/ivo3u7PzOwhO/g/Os/4OLAhIHbRAoY2acKkaXAMQdmqSB2rCw2ubEQrovGKT
HsvnoujLRSl5SKu5P4xR0wuscLjQoTQNekAMrwMX74Vp9MGjQktmOxo6EgZxzUJhi92EDa8BIXis
WGCgNNxABOKFk/cKVaj8xgNIvwgskiosYNZN5a5TSLOdjtpdUSPv61DKXNbyAZXi4jkTaPAsfM/3
bpw+EgcQfPnKGga6naox3BUhEvYuIPd7LaVMhrNfvPUahwXTSgcYED13+oA4cQxOeVtQdH6gnxEs
MyP9DmHFW6MS7T1YfqHt+hbVuJDOIVgiPTlQXYV4m+jZtjXQlHOb0vvUF9YPtOjTg5a1sHqNzkZk
f+qic0+7x3eKYwUgOZGC67nWZ+6TZYGS9GSORGqKiGNE9/KYgqFa61xyHnoJsSDQKDYYHcpDdZjb
92VbcWg6YkrKIHyEvRpRNOSrDSrMpSgawh2LXVljHhnsAhs4FXc1fRJ3TncNO3FRpYSprnaClR9A
QTHrvHoyB/QuiSVIv3iYMgFgVODgIJHJLTXg/LTz796ULqdF0f6y9bb5kViNt4nxAUNSDgkWX3Hb
LbXL9Ki2g4dXjKjpbeFSGoZgc6ShDlSrERx0QZfc1BKytavBadN0hAUE1sOBXtY3lYQkYDpieKlk
oVNbdMUBHA68cEt7s9GSCEPJNdjQaxPRttpHndt3tqaqZvfodgWwsQBxYHrXrXD3akBc5FTSYkDE
CjRqzYVZZsc5pgqp2yP2hHRP7cQqhomaOORA8TeW0Tr7IhnzraKBnmlGpdyx8UihK+rsdSiDlacn
9k0MHHZFLkc0qpsvOVDCXQVi5qmwR0xaG1wUUVAIN5Siuz3anmxXWZGkD6r97Grqk4zNbhVmg7gd
pflFb02042MO1TqlPwHK0n5qYNLdRjVHXVazPgoTWHasNP6OxkqIYAPeP4Mj4MEW4K9orrJJKJiS
aSkGgrW0nO7+QTR3kQHtBnVtLjJQsauhGgj1VXajOVAEjAaiKAKaDdIPabpDSEsF8t2EdETN4htZ
KrkNCFREYKK4IQQKtd4jrMXCRRRIAavEhTX5LkSpIhLoFzszVII71pWxx7ltRD1qlDAI/QrTviz9
SeIDNVbW+RsuSVCGW6WRC43rKDBFHY5JCeyDIh5XcmloxEowRn1UQkSKYMwoAM+fDDYXIVATK2uE
rtKKEn5V4FavZVlWj2qF2aNX2NHWG3pthcKauQKV+60acjqC6GveZhw5a6v2kFjPK5QXoGYvwfLI
XRwiImA0DsF+0L82vSxuK9r2sIvo/lQa4OUYPPeixcpo1WndN4zU1C00e3tjJ6L5hY2RddCckMaR
o/5AmS/ZlEisPjmd882XNmi2knIBvbOfgHq1NY0bbqVBXFE4QtjNzjsgIKLBW6u1KPSp2dYUyEdp
EMCppJruRg5QAQWWXiuBDfhWOth0Zb2eseNzI9k1iuE96GadPAkuiUDG656aPdXpA4vqR1HTosiT
jNuC7XMQua267nQVGGmlqQsplXTVw95diCFFlZDsbdmPsDGBAmbrxuPkQ8m6xv4JBaHACfptr/g6
CDqqL5RuhhoPLaQPHVPWhxCDixWfgnu3rw5rO05/6/gqrhB2ir/XQ949mrJRvhUdVaFEN2qoh+Kp
IK+8p7eG8JTq9l9J9t6Al1lUWOHC4IHar8qGKlHXAlMIw+wnk2NLZz38jsldJAtpRNm5Xx36WIhF
VRblo0/Y2fk50ph4z9CcoKWqp3DXQd7gqEIPQ4cHF5nhvTkGXBwSmLP00fOl7HFNWeju4O51rExI
reQAlJgzTR2RnWnw+AAgBYqpkuV4cJwWdWPfjl5rF6ykrdNvqCKOBlPteIeUvZZ1pigU2soSWfyy
Ao7TvWFCSR05iiXCIiqi/dBH+j7b0aFRllEE77HVDBzS49SGRwKDQu3wHhpTKJMOHlCruq0NbMAr
aOnlgBUCbcYbSCefwiiyn0H/hMsiLeQWXAt6Tih6LKn0+5AGGo5+wPUwZVRAxlKpbs3aKug3gKuh
QyC4VTRD7q3tVv72nKb1aI72/XS3V9CugiYFdcZcZd1A67BwgScjf4vQXGgNzcECnO6R+5lNXaLs
7BHllpZNKklnVHsFZfRa3OInSRHK0LIvFWLgA5cqs6XLaiK8qEzlvcCporeuAY+lWwrK5qgWglPz
zEOVe5RPwGr8tLq++e1ZSBUKNH2VOP9lU4XdgrvJtxjDDdOvS35DLBCr1qCP7+vsbtQhkA+c1EpV
AvAysJHsTnz0ftTPBXKZi6y04InHolsVlhptS3C4e0FShe45Wdui4riF7CajXYntE0KmqJoFNmSV
xtERAo6s8pb+1fhi4YJw5P/FpqD2lXXSBMpaNP4Af8/Bdi2v1J9KA/SS6lvxM7KMgPtBpHMhLXg1
xiR6IFr60ZZhc86nhnkjLeB6FcSVPVfQFk5BWO2jhnoOuvH2Wqdbh1CIIVEFCc2DrkUBPqH9xijg
H+c0RhGnb1tFf6F7DR9S6Pa2saR1EC7JJCcEZCbN8NZ5MpR3yIWb63JMClQhMAOQZQCXjTCX9AaK
QCYPcUtyyDybRD+oRoM2C4KlKBskaywT7KaHOpGttcEW4AwdA/jtsCzL7nPYufWbji4XMqqUkR4L
AywZJsfmcsxd1JUNll8ZoOGC9+SLTQ98I91PDuQF0rrJf0QdgbUWCuAZk1vnLZVAxIahhIH0nJqk
aSO+eqQHX4o0Yz5trN52fmo++AmVVwWM/ZOa5zDTeseBVg+MFexjSfHdpJ1Lyxu+FSBvaWrajdVB
k0SV/G1sJnSkjgCtGkAh59bYrOs6eBOchIu4pSpBDZ2SK0QWdD87gQAN0DQUw8MtAnZgI1Q02CYh
VkUh7QhVhy6rBteI9M25M/EbAQnTly/ce7VtCx8cBjSOKIdC09gqIXZ0rhb2O50zC/Sr0t9Lytjq
ri/AHeM4Fsn8Meuh7rogqAhBFMN0vbQXdhyj+JDbfLYEMk3gmCjem2nyCob8RdYWUaZNsDgOsBe2
nKj8hTovOCeuuhWysVa0GpMBJTHMiRdOARt28AngSo88Wc0PXYaFYj6NwKGA3wXlKz4w+tbO4+4Y
+abFQcKyq3Tap3TKRjrIyMfYgS5udB0EO8e1BkbFaGikUrISkxBCUKXZdqwN+0cW1thu2vQBPBec
1GUj+7Pu7IZtC0imQvLn//+//MQAHqQbVsoBAsWIoqFLaL3+6eNNQzcc3TTo8pi6OjMzb4QnuF4P
2SPU58/emC8zbfh6eYiPfukMYTqk54ZumUKdebJTUJNNWLTZozbeDvYLvDgrgpcM3fHyONObeO+W
ziQ06ei8KkPF6Pr9mwrwqDCHxEkf8/ATRQqReyuTuNwEbwW0wstjTb/50lj2+7FKiEzB5JX4OPRv
qffbQSDWodetUV6PE1BmN+DBLo947i3ahtQ03TH4lzGtk5N1IBpOrwIQ1SNIXVhmdXZPQgy04vIo
0++ezUuoUloGO9kBpDw50p+M0mh0d81ASR+FcTA50RGn+TI4u1jfFd3Py0NpH93tWQwnY81m5OHQ
yYJnrKxDZQGwfzM+wp4FufgLMPCyUagq08vofjrOsY+oplZXJvtxa/EDbOkYjqprRMPplZ9MFnur
xAExyNY6SFLJdHd5gme+2LvHz9ajQ8e4NIZossO6xSlcDbeKd8ith8ujmOe+2MkkZivRdmzNtjtG
KZKD569GsW/Et8tDnJkIhwWLTwjNoLU228BxTzkNgEL6+D3OvrYwElOHRGl1eRBN/zgRWFw6NToN
VC7yqO+/RkjhVVTwzB6jb3Lxi2tMIB/s+MC9u1EOorkHSuE7L5cHPRMyTsc01fdjAt8wEkSW0keJ
sDvA1Sh31h7VnTg7us7N5bHOfKh3Y80ibeg6+mjgu/JoUwntoHAKdFK04cvlUc7OiO6IAPElHPwS
3s8oxa8vAn6ZPurOyyTc1q2UdjLRBR8yfr88lH52Ruwey2RtOMT292OBSZadWjMjsl0sUx5R39tY
v01MRZafC/HZNNx12zz75h7vN9qk1PsFRK9PTnbHQR+41B4+xSjZ9XssIi//tA87W+qqVFlGuqGZ
0z/vf1kfF7Wi+I7+ZLbVl1J/Bq3++9+NMAte9X9HMLLH1Hn4l0+fvVlqqg5UcH5/qQEAilYKud/l
32/xBt4F+tkbmv7+JPaVrkVlWWUESWcgw/5rEZs30bU9fXYUAGa6NYVXsv73o7QajCCMz4wnqiFA
kdCo0V3Uh1qg6k33Q9GB+nnVo97HXzW6eb1ZHCdgpxfGW8vmMt4mXPK4pG0vz/3j6rCgVMI+sTno
HN2ZBeYoc3tNVTGjb5xXy3oOD//u8bNJCyQXo46ezbFE4jTZNH96akle5nRcGapOWqXP4ghsrhz0
jUm9ddw1/Tbsr6yMM2+H59tAaRypsqlnbydIKfG4iuY+UfROF5b9Fz9ftyzJgYKqvrCnY+Bk4YEa
1XKpVvKprO5KhIevRNlzv15oQsDL01XSwNnOiYSB7snQu8hbHoZN2f/5t9XNKWMwhSWIfLNDSssz
Mw+V2DtaKOzpbJw/3vigQmzdBkZkELyM2fMNX4ATU6TyFCDDhxZ8odz98eI8HUDMTjxo6tqQ4pSM
+htQw22aXUlTp/f7Pq5YVLDRrZgcWy1Vm60eoG4wNOrMOzqw/jB1o7Jn/sUCBQ1kqeQKRHh7WgIn
KyhX8xAvBLAulffTudOhql9+RR+DFgonhsXaJN3W1fmVyFTqWhlobh2JQFi4gp8zMPPR/3yhvhtl
tg80ZSjr0jCCY4CkEvpd6ZVZnNkI754/OwLRpYeIgLvzsS73dbCnUHv5LV17/uwr8MtJbQMRHIcX
iYZgcSVGn/kIHBeODR1NOKTRsyAamDgsjb0RH7N0BSw8vuGGhaPZ5TlMi3G2WDkA6GhZQqdpN085
q6KMackziNpgnk5HI70FB1V6G3CYl0c6sy3YEYKdIVUNwPQsLCUBjg+AvqpjYt9zTwSrIJxPl4eY
QsNsMu+GmN7oybYoMj8kqhfVMQJguulTenM2ogu4oI3qgxM1x6oyESdFhInKcEKJ+c+H536gUkTQ
LGHPk0G6tT6MGL2kNwaZohzRf7Ywl7/PdVl/CnPsuNUxCIHjqOa+Iuu+vTz8x/UiCTgqsFfTtPig
s9lXUCtgP3o6ehYr7z7c9L+95Mpq+fgNpyEMaRqmoWqWMdtR3ZAmNJ2FdlSTFZqyILpDb3d5Fh83
lSSiOaqBV6KBgtdsmUjXxVfJ9MdjBq4rgWAEd/gvRmDNs9hNYUp9dsDgoJf7Y5KNxxryiF+Hi5+X
n3/uJTmGadLp0omd85cEaNGo6a4NiBOGa4hkbqislfYvXtPpILPYg0WQKrQ6H44jLGIDSO368iQ+
fgbLOV3Ls8WU+uqoCkUrj5sCB1nly+WnT6FrvlEFf6jl8KU55N9vVBMRrgG0dXnstZdyPBYIdGMr
iqyKYzdrxdtfHu3jB2EueKQhF6RTgvunCnMSFmyAbyBn7BKPesDH9OAL85eRJ1d2/5lI6gjbJGGc
cmprHknjOoV3mJnlERal2warPvnVdcUCpXZaDpcndO7jmCYYFptt7hjzgiiAkqKwu748Qkp7Ki3v
0JnGlSTp3DsDc0wrn5qrpc3fWZkG/WiHJZaUyJo8IeSpP0RajRxoiP3T5dmcWwxS15kOGJ9p2b5f
DB6tMTU0svoIojgDXPAFVsOus9DLqkGdxlL7hKHUleWtnXuFkjsZl4h/TtdZEIDI2IAqZtAEHAk9
GWvj0/aNfyP3ufEYv23a1y5sHjpoLq2DumGwSxyxKWr5dHn25170yQ/RZtloXXSlTxekPtYoEFrt
45AhglO8Xh7k3MF4OsjsFRdNXkHsLetjU69G5VM0HEwJKgLxAPWIM3t1bX+ffbuEb26WXHw1MU36
ZMchlmFG+cCkVMBUZf0Yuu4fB3HLocbz3xFm8UmmbqsJbAWPgCU9eiRIBPXulW32z7ufhylWP8gr
m/Iimcv7aTjSUTthDtWxUh6AOWVgswLtwSneNCPdCXeHMN0Ct9QrgeTsxzoZddovJy/PlVWSpsNY
HeMepHq7T8WLi175iOwvbdcmXhQgfi6vD21aAB9manLmEiVJHubVIhfMOgK+fn3EPXGlavsEG233
IXe3CCsm/r4NACMqv0C+X5nr2YVyMu709ydz9QIEf3MvYFxffKIX/uriFH55bmc3mEUZUJU2C8ae
7XQ/q6tOyd3qaHAZtu4ShGX1zeUhPtbxJatxenm2VIWNquD7abg2aP+AiILRTkufGuVR59GqHvTm
VnPkUqt+Z/K75n1S2mc/v0/8K8Ofe4m2qtmaLjgNzHlm7aHiMhYGewHNVhUyYHHlDV57/myv2eHQ
wc3i+WB3gSWJ5kpF4dwBcPr7Z9sMAFEURzB3j81AG8RFaHNVCA/tS6nVy2RCw/rx4B+Vkdbt5Q93
bWazrSZ8RCNjm5lleBaNmB0m2f7yCNO7mW8sPgyXaFosCNbPVp82wElMkpyVYcGrf7ErUhwMU35e
HuXjPKSqTlabwuQqJ+dFRtrPDr4qojpqGwWrX7hSq8sDfNxE0wCOqan/OaRnAX1EAAXYf8sAPRCZ
rY6GHZeovxhjqpAClyRdE9MkT2IBNuV9pPtedezQFI/W8eSld+XU+Pg1mAZFmel6Abhnfi45Xu+2
CP1Vx8xewZdRPU7DdRRdyZ3Ofo2TUWb7JQECXjbY1R4T8SU0PjnJ+vKL+nhAMAsHOVT1P29q9jGa
3iB9zk0OiOILLV+yly0AMogQt0m1G4p7W7uWLp37/FNmJm2Nl2fPYyi9tWQEqFIdB+gPioE6KqiF
9srHuTKIM8uEtNboqyGW1dHPP+Gj5yA8rT1dfnMfIw21BxaARn1UtSljvl9ibhgWgFjY72gkKTW6
x8sWLESIXwL6x1ei2vnp/G+sWWxRe9tHYiohQ6m3UqcruQntK7ty+rnvg8v76cyCSxiq/QhrjNMT
pd4Qq7xG0pU09YWOdWFZXqtvnMkS3o1nzb5Qj4qAB4W8Pvrek0u0DJSDmnuLSlvV9k6yEpX4pugP
vXZlQ53btiefzZqlr6Fb9PwhnTS02zb6pHsr4Wzr5srbvDaK/n5xtGZTguBlFLK9Pnzzwlu/fOIs
urwErywLa5YqQDkIGgfRo6OPwu0kaYm96JVAei7+nL6u6e9PAmlvFZCrBpaFDVkORSH9yhSuPX+a
4snzy6avR7cqmEL/2ruwfR4uv6Kzz59QLDr1H8OYf+4sE5mKPF59xD1m6Wf3Y/XzLwbQhaSqSpdL
nXe/lNA31K4wKEWGr/4mzF/+4vEGkZIDU3J7mH3islfDpu206ohYIoaY+pUgdvb1nDx++vuT1y/o
odtjz+NVHQ35vdIkm8u//+xGoHoFbILT8sOFHBC5MUAEKY8SBbh0fCkpZFJtWDeQvy+PdDaATe0e
hwKA/uGe2NhqocC1JK3owMdZ3kaz0Awqdbyz6gbyQTzuLg945ko3VZ+ZFnBAqozzkyyqUSILLYF7
WoydseiW4dAi07815CGSONFOqvzKAi7y5XHPvlJ6ZRTyp6vIh6omeF2EbikNdxFq1mhCiPY+Td5s
80q6eS66TH1mKvomjdH5yvYQ8x1Q46ICHnHTF+4aa+p91Isrw5xbgrrUJ+wQKJUPDVjFNhsoA0Z9
tJCAQYC828bB6PzF4jgdRH+/znNI37USTwLHFAUblCRgbVTFW9Zu8vJK6nHmAkcydTKh+ZaVBYSf
UDJW+uC7n9GRANS/GbCtVdSjKm8p/+CVOsQq0qDuKkiuHHDn36cDam+q6H1oOCMlA3YSoMPRBGI6
Vs0dhNO3yyvw3BC0BnTVNoUgdZwFbbQ2tMiokuZIWW/xgI7yla91boWfPn/6+5Oo5ONaLyrB86Xh
L2N81pTiXja4qm4vz+PcCgfYyCWBBNj+UMyNC2mD+c+ao9CxNYevmOD8Fjfd5vIwZ6djcgmZOugO
F7j301GHCg1dBd0a7hELz8KQdanjPU+N7vI4ZzJS4hBNPmx8dBRcZwuv7XrD89ChO2YiX1qw/Udt
3xV7Gdzr5aq4lpOeWQQIf3A/pFCtk8bPEkZMHbswT2hNWN7Pelmm3y5P5sxL08Bd6abFwUEZaTaZ
EgpBi0VBT+DGhWkzJvt6hOF+5ZX9U3abpb0MQ8lFh0wO33EWGNDCk7HSjrwz1IsM7zmET52aT0r0
KOS97m3MzJ9kUBd5KJc4eK5g6C4FuGrULDFKBWb9F7MWYqqWk7HIOZ4gE2pmFXUwHJtkCzciwvfK
PYRfLw9y9sudDDJfj5FotU4NBwJUsnjOxr+4fGt0xP47idk7RVcrjEwvHY6QEzqk/RJMKK/s3LOr
42SI2eqAklKb0KmYAtadCL/eKvg8QQL/dy9qepEncSjslWHEEGg4+tUOu9qgerz8/GuzmMVRUfea
V1sxLwqnS6jc7d3o3Dpy/e9GmX7FySzgqBsyDKLhGJg3lq8szRZ+nnMQ13ov55cVu5WUwYTAMJtN
prfuoPrZgAbVSpNL/c9RiGBdxP+eP5sHzWQtsDuWlTZuemMXxleuCmdOg3fPnxLMk/eE/1YCgqUc
jt64djWIcnBmNpc/xdkhTMBIFqUP+AezV2TYXhL7DUJjmAAZ+brDVVlbXx7i7Fc4GWL2lmDT9EmV
eMMxKe/xzh6Lp3/3/Nlb8kuMC/2OKWDaie0h++7y88+9IkDRhgVw2eBInj1f7ekVtrU+Hk0L5+gf
Q95CFL4CFpqeMQ/6JosJRAynJKi89196gDaZ9kGuHkFIYwd19FIUbcKdlIeg7a988nPfw5yoJoKU
nRnNIpVW5X6SdbXKteSmUpVl1Q5XotS5ewgXRAmGjiakNOYghBLRnszjjnL0BPKF7PI00tSFWaMY
IVGJDrHV1Kvv8OoPY3gNnXku52Be8FHQKzI/IHGQ5K7RmQ21o1NNkH87PGALHIuNA6fQvTLRc6/y
FJQy2z0JUqojFVf92Ah11QB8RfP28uKbjWAwC9oeQEZoIyHbNG/S+YMCu7ds+4coz5rHwUap2Kp6
73h5lNk7+2cUif+TnMj8qGTNljiCwaVpKln/QPvnpkRjo0zWRXzI8R5pTLQErmTr02o+We0fhpt+
zklcw5yjHfBP6lFrUJEWgKT/eXCszRj+uDytKeH7MI4OlQa4ovFxpTdq7vgeTpwPbpc/mW5+M/TD
W5iLF4m6mg45EOn9+8TDt/byuPP1/58JCqBn3MXB6c9RpFncxrFPZ+kBf4UFZP5FVxVr06zWVfez
cJ4zGHSe8V0Y+8vjziLVf4aV7LcpdSQFnqVRiuKYdRVo/YM1PmtIEprl71z5eXmM+WVyGoQuCQ+3
WCyCW/j7j2eh/1jl3dg/eJCKEWHScfdW4k+Ni5GnrBba+GilO0PFqO+30u0hwF4e/8yGIDXm0AXS
B5tkDg4VHaK6ULP0hwLOQaKhCRT4u383xGxX23WB5oA56g82hup9Qqy6kmXNov30Ct/NYRbtS1id
jYly4IMW2gvN2PjNvsu9ZRi+Nfr3v5gL5TS6w9QAKA69/1rqCDAyjFPjQSL24X6L/uws+c9M/vd4
fV4zj5wRIdyYxy9yHX1aBEr+j7Tz2pEbybr1ExGgN7dMV06VWSqVzNwQ0qib3ns+/fmonn+UGcmT
RGn6QmigAO6MiB07tl3r9u9fUOk5dsQsYf9w5ASVDsECzqVQmU4OkNKQabfKWwm27kPcK8ZKSUMs
AMyLocpNExUB8TwxJsgaIT+dlFyeTg0FBoVpWvgTpXAf5J/14Kc9lWDClHd2fl/qK52dC+b3QrB6
eUiREWv+YLTTCRy/V8m0doH2xetPjVpvp/CuTVbyMUvmCXlzhwmvNGk7QcELKdO0MqmnU6H6P8xY
/lGoxa5LSvDmAybco+wgwyE4eeWT1unyinFcuMA0Qs3BJPlj5l4FjWydwrDTVh7BgXA9gOe/3VaY
lc+LdbYOvPAxUPk8mQJajXaN/fcfCCCYlFEVXkrR/vl1WEd2346n1Jc+M2ITupYPHtNtIfMmCC/X
HFr8nxBNuFdNB6eE05cj6ToE5HL+MYuNNzjXfw5BBrmx/I2uiMjN7OFwW/DSfVNMxvO4BfRUWdql
KlYVEGOKF0HjU38F5s1sDtpaXW/h9bfORcwnePb667VpDl2dTqfQ2urfK2WXVne1saLji2pgMpes
E/hdt90BrqBqNXjCJ23aGuMmW9un5UX8/r5wZb1RkgvDLyboNvedc/CVfd/cqcNK0/PyafyWIpxG
3dhjm3VI0cqdDE/PV0Be/uC8bXCKZJ3wRhX7OnNzbGIAQsdT3Mi0VtigK6v1s1KtzXQsruS3HHEQ
Ey7GGlSncTzBqPV5UJtnv2Ag2Ajq94XMv2w4XfA8FoweXze1eVkN8AFoKCcj/5B1m6E+QRV7e8sW
VetMhOC9On4FkQUoOyefbrUaVHdjbX5tUblwG22d0Im8m/AQSR0AzTXpxlOM+5gBiMVUzxYuuR4s
4fevBUNMkUM1ZMKM+Zec3cWYJnHAx2Dtig0XHodm5fNLp37+eSGuSGxad9KOzwNQs1X/6l66Xt/e
XsHSXuHvYqzoQpqrkpcrGGuJQZUol09BSZfDxr+fhg3ojbeFLB25yng0qR6YH8jNXgqxwDGNgJee
TvY0bkeZXoTINt5uy1hcCJ4t4w0k5a9iMBv+xhAeSPlkg43tRKB5gVUROoAwRfvbkpZWw8uPF8+E
m3ONNED2DYLucTpZld0dlERNtz79fyu2a0mKTjVQV2EBI2UuKLFsSYYphXhTfb2H1X1aOZKl7eIs
FEM27bnPXjh3M/VBhZ+M6TRqnav65SaxZpCZO7NZcQvnD4lPsU5+jLICsxtXY+tqnRl00nnDCVg/
2sK+Zy1kLelKyLEiRDSPVWuBPQLYzCnLSU+XXzodOu61ruJFIYRNEKVAHC+LUT6+etbhqgycCGxv
0t/IculzeL9yzZMPJH4ofTNJeXlVVM20IsfWhpPNQPwDsLLqgeLw37eFLARQJLB+C5l178xseaVF
QdMk0J1pd5IShA7ghLRvnIyT/4koR4FRh/wxjpWgxr0Oe9Fk9eMpGsBipTXwEb6sly6fPlBpf6sU
b3t7aYvXhlZEa05foXaCqSmSSoeFUx9P8gxRTbms0FaM8uLN+S3BEnxLeKm12lGQ4FiHCK6v5INv
33lrDpiyqG2AwtCLhgODpy+cUZcVBQBY4ymD0RTP4kNPijlJ6i8+/MHAOZfaZupnLEk7tb+COQVW
MtVKqMAGMKCAEgO2awtkWrvi8CzFWjQRM8A298YwAnL5s7o8UWKpDcdTkVY/UgVuEGBoN5IF21ZT
MCXopHJ3oAz14/3Hei5W0NjRL3pyv8F4qgwgsMtgV44fb0sQhz5+uT60fWhcOlaHul6uzALJ2AEd
dGBl0IFmDXlqEJLTPc62+SiPSv0odaHzDJcxMJvgbblDJqU7yOTK+xI8pYOv5iXok3q0EpEtKYKh
/BqqnuN4cZ4Hcs0cGk12POofg6/g4svB7vbSFyWoc2sBpX+FTN/lysMg6eyQXOxJAc46tivXk95y
qHlvS1m6NyYNBuS9FNpcRCkAZiZ652CjEzAbs6l5gMi7ZvoDhLz/TZCgK74NvUQXIYjq1UmS862V
lMchHSAld/Qvt2UtXQemuXCVyXjQdisoDa3vE/Za45ZKcA/34y53JFjEQJuBIdBNerCb5XCl2ru0
kfM5abggjkkO8fK4/BLiO7uaplPiHXP9xabvpI82zMPfXpoIOPPrQpzJER9V2RkjtRrx2uIh2+Yh
3Bdl7TqDBKLwZ4uB45wMCxc+egCS7Z7WxRVLvrS15+KFlyMdgR+UVBygTNnWIxOzX/L6QTG20I/J
1t3ttS69GryHbCZvu2KIjRZhPMCZ0qoEihWoj4UOcSl8nCsburggxZ5rYcwbqmLmBmJdi3k5zo3Y
qztokjQ9AY3nQakGt04HUuQu0vv4tU6D8U+28lfnBU0k5tXssZZkPmATbCXkZJVKbwd1g0n9FMIP
55gnxVpxXRfcCzx9EjD0COJkiG9+ZYdgWcKheDKkF4L7dKQn65F9NeWVm75guHCM8cSARGJeV3yK
9cYcAPmP5FMkQXBU/ZRgAg0+v1s1bFrpQVIgb69RTbq8bbUMe9VotfIpnz55097o7//g+zT1za4+
kaQ9r/HMFytyP1Wgo1NONURUo1uuNaAsqDbf/v194ffLM1tFqyXKSaWtIgbmuSxWTmFRgmlwAtZc
5BX9Ypn8RwpOgHySoXehl915Z9fGbIhsheEspleAo7kyeIVd9+lcyT/ZH8aI+q40rKxgtphCjIKq
zp/m7dev2t9I3SS1Byr9SU9ia9s66b0Ht5LUt5AdG3eV0cSbqncmmMLjr7dPf8GWM3msgidHhU2+
io7aLJYzqeGqgDrf9xvzs+TsuuzjnwgxYaEBLYJ+zPm+nqkYVGJKBKGZDJMxNBPJON63HlCk0M68
mVq64iAurmhGiwCKEbgDURv0HiB7mQnxU1ubH9s2evV9GZzONDoC3bqysAWLSkvkb1nz388WJtUR
KL1DTMzf/SsBI6l6McOtGr61zucUuvHbu7hkbCiF0o9HVdy56l/TrMy2KkuaTh3MFSSE3EYnoAVx
/LaYpdtEaY7mRRlcLkasL9ekxp5uQebEswcZnOPUm+z9qV2SCs484mTO9kwwOJWvG5lcmOSPJTKI
j9Gw1rW4vILfAgSLowHZ7ViNNp30cm/2D81ftzdo6Rzmfhsg3JhjYHTucoOGqrea0aOkFX2D+9bW
Tl79J0dg8Hqhw5SgxZlzx+qDKQIhmgLmzyJzDYABbi/h+oGkARuMJJDhmKa9svmKykQt/L7WEWzw
beY/+M7XcIQOJRi2Q3S6Lev6NGa0CRovyVDPI4DC5c/h5oEvZTSPufIQPobeu7Xp8vPCFYRG01Tg
UDWP2ZM9s/yuHMVCuXweOSbLxggtxTbx5zvFaCZK1xjHHLDsSoF86dj6YFiX94pxX6gyk3o/FXgr
dekR3KytMny6vX3X2nYpX1ifM4554lu9cZScNyZnNlX40KbKij4sCpmBFEjD6oBaCSrdOX1Wgopm
HJXwI0wrkDC7sfVyeyG/BmMuHzlCW43+boY28DSuBmcmmi0iXOAjuflyX3UpzWSDrxmvQRtGX9hl
bZPm6UdnrJvPbaFqOKJFGDC1BXfelBTdg9Y49SNMUNVzH5EPdycvCr+0UmsfGn1oH/Uw8E+gNaf3
NF6nB8Ov4kOhZeoOYist3Ayh2tzhitTj1sjGeQ4MHm6odGy3ph/ifuya5HtXhv4LlaeBWr6tfImn
Qfrij4a8BwO5OHVB0n9gDCuBVjQJ4KOizzWLlHhjpSN0VHGrZAceng6SoKl4jmBeOvS5rr0NkfPa
5M3f8PyprgQleASydAhFKXmw4L4aR/9bPtrTIzjr7T1shrBVzzSVfw9yBx2gOkrb2yexUCjHY53j
APoGqa2JLcrdZIJ63hjaEYI2gkRZH/6dp5lx6KGH2szK/mjEfXgXBKX6LdZjuJm83tuSeixXbte1
3pFOoJnCwD9k1kmMJD1YIjSYprWjbuyn4mGc9uM7ezxn44YI9I2wSgekWTA/0Jo6elKb2pHTyMEL
W5ssWIhSyVqQJJ8hQmj9E6OqMunHqlCs7hh4Xr2vNK980+ALgZQ4L+KPWhyon6bC/Dd8M/m+g3Hs
EBRd8xyZaSpBpux1K+780uHOTwaWipQNpdN5z898ErmxJLqVpP4Y6XG7LVo5gaQTfBm3ygcbbZPH
repUAawVTsuQlkVzU1MbIGNbzRrE2fXxzsksGW+CVDKbLyQKrCxiVi41MCvlMQn2VnhXdbvburz0
upyJEHMEWu1VGVpsHB14Ofer4AVLDyU5cLBsDLCWrzzXPOfKDq1vHmW538NfO5V/MaHg6t6DL691
XS4v5bcswdIPZaMnfoWssbMPvvwXbTUr121BAq048/CVhn/HSNulaii5n2klLuZRYUppB/nU7bO4
9rwJv3AnZhH4qaJZsfyCvLSv2EdleG2JtUtjbie7gwP3tpylZWjACTjQCfAui5lpeFT9UlI6+xjK
/+oeM/vr7c8vLYN1/ELAZFJNzHdSRwKCy3fMo6LV9stgT8rnyCilT1Oi9c9GJycrvcOqyrZfPowz
bjNFFa4KeHqiBfHa1u8gNspoxyvLl74Y7xU7UKddFcbTRic4dXlZvtlyEe/6Ka6fuaiQdGW0GHsN
5F4ybH0PtV07TJxAvbOzzaTcj5Wesfm2tdEKNf6OsVBfxsaG/EbK20+3N+z6ms+uA4hitLvM5Tzh
mvuJ0nRSOqVHcP9lBq+phbnVu6t49CLjPZC4Iiy5ArsJCOr0gDnMoyWXm4mOzBqaItiyb6/kWrNm
KST9cLwX/OKsCnI1ggIVLBR4i4JNP629vUt7Ncc+VIjBV73CYoGJbxx0OYuPWkpDNbxGhdy6/fD3
+9cBzh8RN1iGJC8Ef27IR0OPtTw5jhCTvIzhyjZdpyvojT37/LyNZ09MpDR90Bt83jO+TeFOap52
vfdSNrCpHJR3oqBwL3QTtD3QgAGKxmURHnDKdtC8DGiXmiUfLNtN8n4F4uv61A2Z1mnSBbYMZKzY
dgt0tgXxVl4fC3VbS4c8X7GLs+G+vN98n1jXoed1AZ8i1OUgdLSoPipqHX3oZDv4JEvQ4MYGrC7M
Uvb3miRb7hD0yYpfv7gyNIDSCqOVV4gSgV7AU92U9bH52SVu9PZeLZvX9fvr87rP1EAe4zqWo6o+
ljAkms199weJN2puQPDhPjCazL+XEpw4KcsIk3ccXAlu0ghy0PcvAZPFqZCWZi3CRdF8Rc8UnaMf
q2fJe5Kha1kRMKdLhMNXTXxt8Glwca/wjpVWDWLf9tVjg6ydn/XGxoM0Ut7ISWo5d/7Uhp9IKADG
6WT6ppAIZyEi7ErSO94YwhQ/GNL33HPgeJK9iolB4w2NUWCJ8TvZzQKz3UsU7F/iTrXhHwnsfekk
UP+pI2yvCWzOg8Y4St8Yz7ZnSHdRkNEiOvT59DY4JlwrSq76d7WfRcW27aGxh+56euzVsn9LYXRx
ezOEfD2rgTze1FAEM65YWCsh/PWDS1yo85hTTyLhJBbmsmgs/a5x9KMBZfK2wUV5Vqk3Hrgo8BwP
VJrXDuX6TMgUg/ZKIURl1EQ49ckJpakkRDqqyRYU4y2kjruVY1+QMD+Kc5irgxgqKG5MuOP7E43G
RaC9KGPzcZKyFWdu/oSgWBd+/ryrZ7fPiP1ULeHWPE7VveTsfe1Js9+/CjrxbI0MMZQPV7wS0VgH
Y18hYsyetTF0pe7H7W1aOPlzAWL9JCZQV3gMh6Px6njkM+8gmXb6FfO7YAQvhAherwoaQD/ECJEc
WMbd6J3DqXOEefF99fIgzJH4SY2z4WjL/0pD6DsB7f54e5+uH1zDmc9BBXaEMFM0UwFQyw4Dts0R
PORed2GDTHuXJuzsZ2k6/r/NOvTdqnCmzWDl6gTR/LhmKK+1DazwuXIH5wzj/iJSmDb1QRA2Wnsc
erXdzLSASmU9e/QGrNzNFUFiF8Q4TZMRQxR5lJStUmzHZD+YKzfnOqiboclp0QHifm4GEDwKQ08H
vYfl+ciT0sU0g21oAm70l3YN6mYhFr+UJLyQjNk0+aSFzdFRPysT9GKP9fCmZnsjONhxDRPcIWwe
Epj5bqvLtcZfihUccmk02xQsaWCdNWO6TwPTeBjTtr1/txQqRviYFFhBEhbz+DJUvYx9ky70aHab
oi/Aod4WcH1OsM0oPP3EYHNiUlhGEOswZ/uGchzhwG6A6nTabe7vamery++3dIjCx2CIE/IAsQha
M9JTTzRYHzXzPjFflH7lRJQFH5CRIZs8+DywwR2+NBJR2uRBkVXKsZLj9AHKWrjW2q578cxG2XVm
oo1uW6ch8CtDLt/VXW8+RKNNy0Puw6crjcaTMTnNvooUjQ6gsdrlRuB/8k0r3BdlM04rv/faMJsX
Zys8LqlfDVOV1O1xjKVyExdSxzB8lkJCH/f72NO6/e2jvjZwc/JZVijZg/xgihUP25aUGFAYdOnN
e1PSjT0e4o2ebbTsUPUr7oaY0p+x1Rh/U5incqh5M0dzeRYd8MSNOpjxyRrLe7t5BJSh95/CPNzA
Yizn2b6uvhrVWx89pe2jObTvCzdm8bCf4Tqj2oSzovnJmTinpUtNT551arWQEt47/ZsrCYLZaeMh
8KZuSk+JRr1i817IzavvCxdzKnJPBwM2PclRt50mCSfycFsfBP0TJVzNpdlwETeanJ589YHY3y0D
OGFlbZvD5XpbkvDeXEkSvIOa9mO40zmNQJp2uWrudIP0O8Bkt8UsL4gWZAvGI/qQBZ2LZLs0Oord
VKX3ZffiG7SHQ/G68rItSmHUjsrkzIEiJvjkNm1iybeSU2SGrpp/r4aPufyzXSt7C+/LP3tGNKbO
CStAxNTLCzRaWd/EqZOcpq9StOnWuiEWP08cDl4tgOi0RF1+Xvf8up6sgr3yX6Psmeu0chhLZz43
WdEpS1swuAmXAmS9VyrHawBTcg69vRvrnVytKPD8iTPv/NcWkYOn35DeCrrnhS3KxiSspmjITnXx
U2sAioV11ZsgNn+W8nem2a9kCftlMS8vK1afMdDypLayOwIswmDvbQVeOpTzBQkPWCDBBk7qhQUZ
X6zktba+/W/fn1X7LJyRGyWUu5DvpwFEg+F3Z62QurYA4dDNIK09tedEgsK1Jrd4J0Dj1SkIRpeE
m+5bHQsYqq3dfcyNrVl9qo2729u0qLpneiWY3iQbzIrx++zUwnBRNIWbyTJJqx//kxTRCS+yqTdT
ibXE5aYuP3blZ29tZnbJVJ3p0y/X+ey8tcbogWdDRPk3gHNx/iS1W9Xe317HmhDhFtpWnMOdypkn
nhtqeyU8JhXTl//jbonphDSrA6dvs5PUboxogzcsrfUui934onaJc+ClkzJxHsnZKapkfRfrpBNq
aO5dqKA1Mv41MzSWOripJaebeJCMrdzIhZtnCdW/Gur3OP23EthfncFaMwzLGslLwCQ6QZU48MCo
iuplgZKd+mBDBwa9cbm8vX2MiyIIADCjeIg0JV3ahlQv7MJyUHrfe57SFyZFqneyPf2zv2cihNs7
NPIoxR0ignAbg+7wzvj5P98H/1wF2YToU9ARCF2CVnf87FSAE9gzN607DW7TWmPPopEjTYBbSYnv
yo9uSmhoLSnKTqEd7IrhXjPX0k6/RgqvXrYzEcKdqlsfcro2zE6qFpvbujLHe7uGrYi+3nYb9F1w
0Mbsrc/wDJqp6D/E5pDeGWNfb9UIXm57BDNhUoJ/WXHmgGpedJuyDuRNkUC4TbW+2IwlrLbtOJk7
q2/pSbW9cWv1eguHdeTDXG2tJXDWNk04m0EP9BDp2SmvOJv62NYrEcei/jLSAfExPZCMrVzqr0Vv
9RBbdnqKjO/NGLtmfi+r7xxr/UfDfgsRbXZXylPtTQiZlFhxTUnZyL6+hoK9vFUOxHEyTb1XtdGs
aht1YBwEiMbOPcrNmpu86DbZv78vXEOYOJqoqGOuCXcwOwz23tv27YPyJ87GmRjhQGTN6/PWZxlt
+sOLngzn79sGS2wK+c9h/HcdttBEmcVQJjPamp5iL38MU28b69Nu0qKPaalsjSHZWR4YGB407uo0
7AKz2Tl6vrv9I5a17vdvECIbS2ub1is8osDyaAaRO3pvPZTRt4UsKgRjJw4TNToTtvOPOHvGPV+a
KjBds5PhhXsdzBrNWIPhXVzHmYj5kT8TQUs0DO9dlZ3kMHQHukU96wEbt7KQNSnCG2NFQcfEFQsB
tgHsyXTDrNXBfyd21z96cbYWQb9Vmsk8lUTQyZi2hGiMzdw+jkWH5+z7gmI7U9XUnplnp2z4EjvJ
rtMfnPxTHKzcnxUxYtdNZqdYdotlxAQ0Q666kx+5uvpj0P4gV0JC7v/UyxB0mB5Zqex11kNfFacR
PpWT9O/bW7Zy8IbwnoWeqRt1wVoqZZ6CITCvwm0a2SszKctiZkQLKLhmN+ZSi1PEpGpfZycl/zBN
vpuon5Tw5fZSlo/lt4z5sp7dFDPuG82bAAnuVNONmg8SUyl+Mu50Sni3JS1f+9+S5tWeSQob0y/G
gNV407dIlr40E1XF/02EcO19y6lGqUVEPk69K1XFxyZfG7taPpQZqQGcVnIZgnqNLePNtc9zY3oz
hnPYHZK/bq9iTYKgXT6civWoYFbqdDf8DKp9M/zBlacJHS7RuTBz1WTnZYOfxypXJFYOHvjkavjs
ZDs/WYO0WVIuIO/pUgInnNKJYCALp6cnCir2U103btumm8aEC2wEfPp9DeO/bOS5IMFGlrrUtEZh
YiPlp8pi/oDO9NuHsqS95xIEKzmMJHX7HAmO8cDIU2L+wV0/+76YvfQquVczle831r9l9YtWPlZr
DIvzJohe+LkIQXPVUEmLKLW4gHNXKdFf6TzVvCit9I2M3aZsf/7Blilz2YxWeMOwhds40UHRWa2H
aem+GC20JNnKUOmS54eDDMLZPAl1NbbjgKYepk6aM21Zublx6ILvQRczC/Ujy9eclsXN0wBnoeVn
bpUVbHHfK3YcGYSsqvUY1VvAmKXv/kH7rqp/ospnggSDrIVRQas6gmi/xQNbBdFYXAiNZHMyc66f
CGZYDYxycnIzPSkaYL+av0mKU5b9GK1+I/V30jtHEf+5mVRMmQan8ecKbBamhFjJM4dcueYW/puV
rCjZog6cfV9Qsjg1tdDLZo81dCdpLswODvTORxofb2vzklUG/Ou/CxFsmd72WhIaLCQPRzf3P8pS
Bl7BCircmhDBjqmh7Uj0lqWnaqzeuq5+TkZjoyhrIdlsrK4sAVjz0MXyiF2BwXlqLiullpLjGqN9
HNz3+U95SvellbuBk25qI9uN8RoUyeJjcCZUOKnAjKpK7eaH0zkFYwoN95ZRi62hrXH/LW7iDKcP
bi9NsqLbVDlO53WzhjfKs1GTPD+E7colXVwLfRXUSxhOvpoQGHRmMwpZSU8ZCTTPearKxg3To21/
uq1082W/OqgzOYI+OGaEL5aP6amQNl/iYvsnX6c9kr7MhQKz7I9ea/stXy+Vp0EfP0n2uOKML57F
jMn1HxHCofehNSll0JBh+KoGr0bzFJkrR7EmQbiXcjeWxlQgIWYMxzh17ZPtrXRbL4tgFYClgZ8o
9n7R3BvqudSlp875IUef+44WjC9/chS/RcyKcOYcQw6Ue5LSp6deeYjT70W3kk5auvH0peszKjpd
12JtaZ4gMm0fz3hs5Huz7t1xcraO8nk0/s77t6B8Nto/iSvPRQovJuU4qQGMgbyiXz4pZbVNE0YF
beWhGta6SpcOCG92HhFVyZeK+WQ/p5vcsiacszB3x/K7Rjc5tYH3H5FGGxPIYzR7MB10eUS2Vo9m
DV7oyfbyF7kw7wHtWPMylu47M5a4M3R/Xg8+mn7bxolXJieG0qeDoe3fvwQwE5iCgGYWrMl5H8+0
DC5PlTAsSE+G88loj+rKZV/69XNOB/4PuuGv8Lm61O46sAvTE2Qz6eDGazXYte8LxkQaiiRKfKyh
keztzDXXiqLi9yGrYayMSHtutqeLSAi88CKVOjD75kMgJa5l/8i7tTEU8d0QJQh3QoOuxFaKofkQ
93dy8Ww6b9VTbBxun7KICsT+2wRbuHYcgnpNdzVIzuhofdh8KHvlqBb+fvT8TzD8HpL4e+q/2kF0
SkBbwqt+kKTPhvatm9rAbdN4JWa6SmnOP2TGguPHUJJnvvJS35IQjp4BepsPXum8pLLzvcm81o0h
1nHbODqAMXA/6PpdGvkHq5R/aEEcuMZktis5DtH4/foZROoaEQf8KiKLC2MuJaVufobid3twcQ5d
rQfbZuzfhoKhOz2mPGYbaeBqk73WkPYr3XT+hHMZdNB2GDkCgA2MSiHq8jUvgfW8rT5MTPQcvK5N
H6w6+1ABoryxQu8gmdLnws/tD8VYPwDh8K9K6/7S/eqnMrRvnU/lP3S8V9kOU9dTU/nZU5pqX9Hr
svPG/mNSKOo2Ufpsw3Dotgql+4DxzGAY9rk1PWjO9MxztrFqb5u0NHx6Q3ZozWb+HybSRuexnGBA
DgvrLyijn4xOibZtOFOZ+CHDlcYhtNJDF1Pcqkt/Dz7tvaPyVMjta6paM4JW8sNX2nh7W3+vryHO
CJ4VDd4zWYGItgsMy8wHl1Qf6s+p/6D5K2NBwuchtJn79eZXkP9o5xCUsknGKSodKIM0/9DIm2Ft
IEi441ffF6xUMqqeEWUweDgQRnHZXcaoGiPdFdqKW7K8EBv2UhByGFcVNEtTPa/s4258jaNpF6k1
XAcrJ7GwFObyLGanQL+6njKDdWaweq3vmfmM98Bkf9Co3iSDsSvt93bYzdsGLOV8O+kivCaUS9NA
Swyt7F8Hr862sjMoLqOUOlkDW95lahputE6tN5ZUNftSL5yXth7KT2RMpLvBN9TN2MlDt5JPXFz/
2W8SjpIp7jqSGn5TmQEVl/7spI+l+mzL328r/K8625mNuFq74MOGg5TSjlP1r8Rk7hC/yNGbPxcu
ilNpv3TSrm/edHPN1xCt8z9SLXjgQdTHLRQzAYYCG2UV+91rrOmu5UCyXLlTs7VKqsAHy09o0HU2
cvYJLNdKWwPgmZd0tWSaKmnd5IfYYnFbcpLekWyrfVWc78zD47V9yOxdlj96axjvi4dIApK+YyJe
EJ4uH6F6AErG0LLudVL/TuzalRQyEaNFG8RKCm/hPoLGw8DWzMVMf7PgIEagq7eG0navfbWXUjdY
gz8VvNxf50XvHPPiGK1rojhLKyU7H4b+ta0Yudf0w6RUm0pbI/heEmOgDfOQC8ohqoWsjWle6uXw
GqbbNLyr9Y+K9npb4ddECPeqYkrV8ltEDA4tmhtJoTi3cnXXRAhXSovUEfBeRGgSAAGPA2PFayq8
dN5ztx66ZTKlJQYEQTrlI8gTw6t+iOStLa14TyufF4vzgWplhazx+f6zrT838fvi5l/adPbrxWYq
3WzSwcOGEpTvIukxA+F2bYpm6eadixD8aTn3O1mG8+XV/1w1LmhRbetm7/QWrtYhXO9pajKnDirG
x8HTiOCjiP66raxr5zD//SxoCpWg7qz5PujDv6QfSfb3H3yeYEMGLpWsrGiegqbQ7TrnVpNPTNra
jbx3VsX+2aEzCcICVL305TpDAljZ6r22lhhd3J9f0LUzcjk0jJf7k46qnk1B3b8W0GXIYbpZY+9d
eiroeids/SXAEuxqaQP1qXu8jrb1nCQMJ8JvO6XbuWvMXsm//tpt8VkyQQEjVrEYHxa7ofMhmpyp
GdvXpHpVjJ3f3WvRm1McOvWpsbRdox78sNwaxq4Hyj6yPt/WBSE3P5/U7ABhfJmPuc5jFL6W5ZUa
lq9qMrpOV7p90m5mM0kre+HDo7Z2dgtbC+oCFswGHPgaq8Ico4Y/OMWrkuZu7YG78EGqBrcqwVQ1
18J3IQz7tbpzYUIys7Q1z081u3jVgSHIs4eOMdT6xU9+xsGbRbLAHNZgj5f281yioDkJLk4bhF7x
6mXJ17rBAAXqvqnHByIPt5RGkiz9ytO2cBsocpig8RL5Mv4mOOUhsaYzyErxmqnu+DNf+fqCRb34
unDXtE5SwSLn690xGT6P1r0SH5zs7bYWiiNo/xzU2RoEk1r3jBVXGlLG8a6P6dIIv9R+SF3t78rc
B47jSsPBAz9CX518vnYKL5YnWCqjGuzUHBBcQEIG+eEfPKkX35+dhjNTLtV1mU4l34eGvUldfw1F
bsHpALJG1Zhww3MC6/by+16Qdg084/mrYX8LyyfVfqjiH7cPZ0m/wD3FcwaoAd4v+VJEQqIz1IKk
eE2eJGhO1joD1j4vqK9sRVArjGnxClRN133t2nc2Tv7SLd4I6g04TDrj1Je/v+0B0pAkLX8d9Wen
PnmV6d7eoCWTBhqYA2cv5S1i40sBGfBQnUEo8xrm+eMQRvsmqt0YYHW/tndq0a8E4Us3cmZfJ2VI
wekKagK2zqxpgqF67eyPUu4BR5ZsW/l1DZ52QbMMEF1BwgRpZE5TXq4qCaUCqJysfA3/9iu3/re2
di4LppJ6MA8BrUsMmYluyNR0k9RMSfmaRHHsVpL+kPfxLmrbfe+AYFc0m1iqV45qQdkuZArXPZ4B
lDw7LV/L9C9PkraB/wdkjRcShG1LFcvL1J5VFaPngosekzZ+t7pdSBD0Oe3tvI1K1hBXtRuE+7Zz
GQyqc9cyv9yWtKQCwFqQG2HYFNxX4TGrbckaes8vX43h1Sa367ntauZ4th6C+0O32X9liE16g9SV
faTzYFb1fVMHG0N6+5UpNk+6d0y7U1SeDHXtlV5UAwJn5jgBUrnCMpLzzownS8UvsLeefVgd11v5
vkgPFjYqBq3i+xAS6Nq2Hv66fTALJoDxuf/+fkewOEEXVorp68Vr0MyUvWBqxPETm/W/SVEvLYAf
dHnvhxpSKNAH97q69ZqNZ74/OXqxFuHpp222TFqbtXRd87XU8ieviO5uL2TtOIRbD591+c92FcGu
hjB7jYBo7TiEOx9KZq3nGhs11TDp7qTywZfcae02rq1CuPceXedyKSPF8g9pslHfWZuf38mLg5if
uTNXpc1bVc782RUi9HSdljm9gZfs8+2zWHgsL6QILnlVF5PZpayCoa1OflKlj6G8j6JTpB1uCxKH
ka7WI1ivHCwdTUu5hA58uaEfHfopSSA7abaqFjKdZHvFboohjpHje1tqXdWpvyShfFdK+VPf+eqm
C9bGB28rCliSl1sc5YrnRRlbnKc7GPaa+in+1qzloZayrGdbzLz6pZSpTEM5iblRXqsAT6FTWvQK
v93Gddi7QZFMLu7eRyC1/V0YTJVrh/bgto5RukAAjSvHsKy18OjozJXQ9yNolRKYTtmXxHtetY/z
/WqNfCl+ZrW/BQgK5RQFAHKpWbxGWvXRiptdqEsHO7TcslZ2uhrdSbqz7wbjoWeVauDsyWEeqlJ+
ua1uy0f7+2cI2jbJ8QS/Nu9Y3j5ZXeCmBdQnzUQAbf3J+/97waagRFmg9aZRIWnSP0/BI6RkWXCX
+4+rA/SLz/+ZIEGPHMur2rZjZzt1G5duzbDLGtbjUh3i/PTEIe3Yi/vMy4jQy3yEFP7NzJ/L9DmU
P+jFUyUfev/HGIy720e16HierUt4cZSGqVHNRyUHL/tkOL0LIj+UNP49NHs7wFg+9WqwcgvWtlJ4
gXzVbgpySjgczpNWP6c2+YA/eq3/q4Civ241palWswhJU3ZK1b4Ypn8P2+y+6q397Q38/1iY37Lm
y3D2VEw+WHdDaeAZBM+N+jPV3yzrc+/9P9Kuq8ltXOn+IlYxh1dSafIOpfHY88Ja22sGgAHM5K//
Dma/ey2BLKHku97yi8poIjU6nD5d+2pLfK/60etv3vRBrT0w2pLTL7lntqBPnCbuaW/gUDbavml3
qvdWRFvSSWa4ul/oGwMssYZA4Gd54dkEFWpUc4HCwKMJaHf6Cqck2FxfQ64PFnbvmQRhHqA507M8
xutk1XdedzDLwKpORNmhaVOsPUyy4r5VNXwmTtCSRg9aGtsZ8Oza/lT5CPRdn45sfEH9VZTEVWpj
wRjZv7eyR0SyWGIIIgd/OlpLYbESbYM4Wg2A1z8RWuKWj3Gg/5EH93upDEHtUSftgevAVCw98Uew
2ieSp0JyuAzBrmZUQ3fabsJNpTuQR1jqyyjjV5Zsh4g/IbQfk6zDgpX15Id9JiO/WJ8CmrkC1g0I
oUj1Vek5GC89mBhGfYj63ge7eTzfSDX8rwGHer3/COGTPLuE4BjywFHNzer6MGV/DTKWgvVF+j0+
n+TZ+L2WN11RYvzJ2lnpXa4F1+/Eqqo6+35BSzYDKWEWYJG05pUo907yTQfqKJ8lV0+2F4ImcTyk
J1zClyneZta+sGHGSUTwIZbKCgzl4CEBhk98pSOk7oaBIUvgjuj38osUeytjge58lPAU/mTRfosS
HuceyeB0sBBziLPDZL63/dcOeKHGkXid64v2W4xwtgpHSwYnhxHVxF9t8AHYD0TWtV62aMLx0rsi
I4UNM2NoH5m7pd3gm8l91Lgg0fwjjfJ7NsJJm1iBWujPQI2HRpXIFKGw4k/2BcywwFriP5ADX16W
fKiUER4VFDwjG9A4usVTyZ7sG2mnPu+8iaIH5DF4lY2YDRudvKy6bITyTbbduFdl+75qcJ4L0C/n
4XizR7MID2EHHGT+vSv31On8tA9b59Vqfjg93ZS9BKW6pgjOZQpnmqHGZ0zdvjra1q4o/IjsdAf9
yN+v35y183YuRTjSSCwlROswM115Z9M+yzdRv0u1zazvrguSTUc42GBcBZ0ubRAoAEwwb4d7xuod
1RJQPhaTxKpds9XPJyWcbMfprLxsMSkLhSIkiMg9KtH1cTOof7n62/82L+GIa2MM/EaPeQHgOKXP
9nCYxydyY7f1xQkXLLGiUxtjojjhgCw71QaUes6NBFv/LwIAUGA/0TdDpDrXmDp6xMWL0NmAWFZV
qLnDPoVlCUaOPwCsWQDB/0eWGOosuygeNW4t1XfxQQUIHiX8koTH2jt9LkIwyBSQuOl5h6iJm++1
9tk1D9f3XTa+oBK6OKXzlPGoDE18lf3d1DeWcoobIppL89iOXZZAgnM0Zv9GnojF6MLF7wDMAtgC
9mRe7u1mW/zJk3y+/sJ97/KYxHbMj5N6ULovoCSsq+/pjYVoi1kIN90CR3QGrvjqGJdouPxFTUPl
xjYcCxHCBU8nxwFKFldvnMBEHMgS8asRx/OFEq42WoUTtG7FNneEbEA3vonJlwSoyqJ6AMmGOeY7
gIR91/lujve9/pR4/xjGLrdkLrLsPAu+WNmg7bMT40p2AHG0QFHXx+sXZv0B+M+dBw7t8g2Nq6oz
Yu7A6NrraB5SdP9NXrTsy3Up16cBcudLKRHMs7nMIQXsk45xMCaJCSgbX7j2GjjDaV3BR9JBH9bf
URk4k18L0Wg2DYCZAZ0ERaCIywAXre3Sqoabl/fA1xq+O9bfo0qXGGar0zgTI0wDHWf1yTbwajX1
X3X6Ht1KnvLvrTkTIFgv6aRnLMFKHdHzw3faf+zy6x9s9JkAPsMzP2x226HtR8wgHzfajOLw4Pr4
q8eV0xuicJLzqQr6CyUGwF9NsCFA2QpqbWrvNWVLB4kNLpPCfz+bha64CK+jE/0RjV39UdsO1rcS
Jj91ZMlLmSBBi4FhLEVrYyxXHI9+E5/M4tSD2WoavlxfttWDBfPBRNk2/vcENQLCcOLMGdT+rAC6
bOL8ArF1XcTqFfmvCOAzLtesJCpNoxk6X/UQ2kGrtPf6xhq6f0/vmQhBi+ROH1EgFWFA/phzX9Zl
8foaQczlBCJHccdxgovfxiHQeUSiaGXDC1evVmqT6QW2QHH2hXGQhrpWj9LZ4gg3L2oNvUa9LKBj
9t7dld9eDVkySrbDwt2Lqz5nNs+EWzSYsmckkEvZa7S+SOhLjc4oABSKwUF1aoFaQkEuT4aTISDS
HMXqHHijHQ+9ITnd6+UmMxigOSUMcaI881k6+vbwkNrPQ6KBq9HzjbTfaGXotN9nC2xZjxVKQTPv
EXDLP7ktZ98hXEhjaBlt+grfEaGodmc3XwExuX4h19bSBUkiXixOBCe+uUUGvlmrH3Jgi7SDR4uN
2fxzXcLaYp5LEG5MGc356HV9fpyNX3H5bLI7Q5UhZBYyXAT1HDD/Opy/GrC4yw2zKChU+6kp30AJ
jgaBZWw/INrj3KFLpid5W0TKdDSs4bLQoxR/o+mT+MqDMU9VaTmXb3mjox8j6ohGUEI0my4/dM1j
Rw2/VEjQTFVQtiSk00tKq4OWFo8mqcARpgdNSgCIl/X8XgQD8Fk2rA7ehsFEUYWwBDXt5kmpevYW
N45vgLlNyU4lsMRa9k8rI41aaBFBlqBFaF+7zMlH9ua674lHfGqUQZLpfjqnkuO5trHns+K/n72x
k2oTxpBOfrPjaDuBqwRHdQsSWImY1cVDn0RkflAqhDq0SzFQ6bnVlYy9ZeZPpWJBrr2k6KY6oc9W
UcrKNRdXDqvngTXCAb+TyZk3L4UxB/1BdWOq3ohdfrHa9KEnNzZL/jyj5yKEO4fycttUkPx5i9ry
O1HcA9rOS+I0K7PgTPEG+LYNTh0u7Iw59cxS8qJ6awlYMt/dQtZteOWQXQjgv59tPRIOuqZkZfWm
g5KcDPfQGrtx8LaW7M1dJjddlMWeTUWwr2IkHVAsRLAh84ulJY8aOFBRRe3TutnM5R2aweyytt0Y
NNl3XuaTWkKcsLKUaB8H9hqXF1qCXuBypswqnb5MhvLNmIu7BJPtVInns3K+OcYend0Qy+eVr5cS
nLzSrKlOqrdxjPZ9xglFhtnvFQWwhcaK/LIhEokrc/JQRvZZjwxwiSOsqau4cZJFkFgoOl7o76PM
+l4TgHYi6NTtgu990cDK6dHSN7Os8q1rP6aEbXvPurv+cK0cQE4fCUILEDIAay8sWkv6tozQROTN
grurvvobLf1yXQLf2AuHEbRoUDaaA3cEBKxiewlqmT1BX43yLbXywGSDb6c/Cqt5aOkYaIMdaO52
nCS+1/qsfssUVAMZW4Oi1gxP5Yh6UzNs1VOqFYE17q/PbVUOuooA64ulA+b38sjlfdW5fdvhUANt
NaBtxzbOgMYbKqcP8kyaRVp5KNDxDQUFBqDLSxqApOkoZRMlbzN4Mm1QTA4AQTFV1jpn7dTB5uRM
U6i/RCL0clZKRwrFi7zsLbHupk0pq4uUDS9sjh4ncwe+g+yt4n03a8us7h1bGt5brtUnzts1kMa1
gcQWJlFPua6gwCB5Q7/EnZIUW1s3t7WUAYpbyZenm/dmQukvCFhRDi8WedbGWKKZ6di+oeRskxmH
iXw4yb1lPajerqDfrx+35cpBGaBPm4vyJl7WL+ibxs672Y5hAaJtdQDC51jWcX2pQm3YemiVZxi8
E4yItumdsuvQd7MCzsXcWcOXkj5mZg46hw9n+HbzXC5ECVdnHNKqRTu76i23fS/3mayEZGWt0DPL
0NDJgjfjEK3l2KAELWTN6i3Lo8F3FZv6TS0j5F7ef5waA3gaeFAwEERCIxyrDDxAbffWJhu12tk1
SugDt5ZY4ytTQWUEt3pRTAyrRng6G6AZtXSYk7coGvTneizyreWmlaRkbynFQSgJ+GsYO+AoEAF4
FpywuY5YdIrr1tp4AFs15ubWPb8UIdxJV02UQUu66GQlYT4em8P/NrygWCKFTKyNMXz1eWopubms
Cv4jKlQ8nsHlGWPRHCysvB9b5p6inm2n57gxtzfP4EKAcClsI+v6Oq7d0+ziuLpoFnlrzlaYgaBB
asNCZ0aCGYxlswFax//hgWAIEWnJTi+1Lzcn4GtomodOE2L9Q0oGdSoqN38rpoepSIhvTIh367ef
2UsxwoGa0EtzAnld/qbvWTKiNZmMg2R5KYCSQ6UQAqxwOBEpuXwKjUlX53rwyBvqjX330KsyAMLK
QkEAj0TihsPQE3fciiJidAp5s+gL6sQy7SPtjtcP1VJJ4b1AJ0zeiBZ1IeJzXjRamRO3J9iLFhW3
QWmiodu28mQsRStrdSFHuH6ZFtHJiyEnsjy/+jvNPP/6RGQChM1widNUzQQB1Qg/eTQDLb01J+uB
mQ4xD2CzHN7DQdgNEjNj0np7OBnVFq7yBv3HJTd8sd+QYKm8PJ0/GOAzujxQueuVo0uH8WR2mzbe
xM52kLU/WizTpQjx7sHTygo7gwgNibkXT8Z3sDhOwvDCncvayIndAcNH2n33C42JfLe6L28u2+BS
oGF5i3XEmkTGY2qBkDSbICW9V1TqDyjov36Y1qbB3VBkNqGpFoWAIzo2NKkx96fptbfvevS+m967
RHKelhXAeCmgolDKyqtMFyVZBcRHtjvo4DzAizFYD3nPApO0f81du7VNUMUq0c6czF8leMRURfbg
LnO3n/ItxMtAdWIt6hQKBnJ4l+U6CEKoX1naxjAOdJoCpPCCwbyvkqd+ekzbONCmfQQu3jE92G3Y
yfT0crH5MnCOTxSrojyN34qzMAdlCRzArNePThkH7dRvmoRuHJT4FeOtNgCfsAaHE/yFWG4RIspQ
BqEmbNKP1rvaH1Tr1iiGMDy/e2cTmQfNHGiF4Y1h3ALJn7RM4lKuHxmcFwNMzAj3ipA0iymNi4Z1
mMEAB28o/RKV41G6NT2UQ2wBFa7sXTE4fiUtwVjqJqzdmWTu65xNLpoHYtDZ1I+Nel/PT0P84MpY
8pe6CSLgJ2N64DZEhPBSBOo7WVcmun5MG793AjJvbr3VqOfGlcZrZ+Bai+oVPClRXMFkR1Jj27ID
fWjYAQRr14WsrBMPPqItKmwbVHkKkzAjxUhSozCPSj3cpUr/mBrjE2Pz7rqYReDEw1xQ2u3Ct0AD
YtHsJ3WitppamwCJfevMO8v41aICJ/JeGn1HGQBJqqx2eWV3gHnSUBqNa4rCJmFirJ2LwisM61im
SVDrryOTxFNX9ABiWTpUAfxMZDCEEzbXTj2yKLGPTfI69LNfftSAdFbW6frKrcwD+hb9BaHxQL5o
CvOwjNlxSqpYx97b6UpgSGYhG16YBdE9hqAthm/UVwvRFzLfSoAFnnewUyNBDQITtEcQntiaeWmt
RpF1tOvS/+kQWSZg5QDziB94xMEYBpNQWB/iRWjp0lH7SMa3Oo1AEaFtPEfy9q2sEvhX+XVEr0q+
E5dX3ctn5KnK0T6qQNJ76OsZ/7x5l0EgC9cbqV5Ojs8/4ExdTXqRauPAnKOp7bpkY9L9zeMjBoLV
V9GkgjO9Xo5f6OpgJAjlHXPU4iCtuM22twowEJQHkxrUIaomRWVldx6jo2d5RyPaNEXA6M2P1cX4
C0MwwkNFEU44qtpD+w8tJfppeZkNj4NP+D3WDXAOCuvjDY3T2lp0HPLUZ2DI9Mbm2ek/HFNiqi2P
66Ug4SSZtZv0tg5BWbwt75VxK+s/tDYTUD8aum6jwcIiiDeCg7OPGQXoxCsCLftmm29x72uNKnk4
llcCoSjIgIsBPo1FG48W9dpaZlbxaTaDInpITImntz4+Mm66geoVWH2XO0KrUWdN16I3dRqQ/pDJ
eMjWxodVhSAO4iC42MKNcAcsUmmk8QntKUOrHe/RkkCW4pXIEA9tAVqeuBkgY0IJ76CCZlZ2bpcS
ePcJHkW1cKthFl+ukpdnnlJ4mntsN8Bet7LTyrX/RUQYUYLz4flhO1NLhp6iIyMffiLbQR8DI1cD
o3tuDSeIDC2Ib3f3IA/WCJo9wt5d2NZtnFYMdNTeMS7cnd16O4keX96+y/GF+djeTJuiijCf2TfY
Juqe1Nvfu0sRwntkTTQ3NAIRur1TWr/S764rWv7vxS1BjwZYUSCHsxfvaTSPTTw7RDmi4VtQTrA7
y4MbH4bo2Yvi1+uy1k7XuSwhCjKmhNYjOrcf3SZEVNgrZGiBFQFAsOhI48N5dLDxl+crcnrHqxQr
Orpfsj5Gle/NdIywOT+9NUA5VxhFeedCx3La6Njcl6aHznnD9voSrdyQCwF8hmc3pAaooqmjJjpq
GdnHnXNf9jsr39T6xtbbQ2TIOtGunOALecKFt5WRUptgQtRSfyakO6RJfpiorN3U2saYwByAohuc
86BmupxWN7KiTtHo+JjRVxB+2JLQ7erwHvQWUkDINYkJ9Cw3U2AFquiYNN8K1PsXN6f9sO8AF/Fe
JpoLq0o4WEOqNcx2i+hY9wBK7Zh+s1Vrwp9VAVlFtHMZ+krNbursxrOORr3ptYDSzfVjtbbN8JR4
wBltvxdxzr4E7iCubPNI4+KZmPRRN7p9zLxbk/7cJTsTI17wpC6HDu4hqH026g9VVpS4tEUuhxeC
nJaVgMIHDu6xAAskS0kwO1kQW3ioZJyFq+sFwgBoK3RJQHXa5XltQVCVlVlmoSZx/q4S76lBYVCb
ZTeb0ZiQzTt+wJMFKkNQ7n3Vdg7ote2j1rdBU+4G6vzJxnuIcPHEDAdSXU4EVBlpBUYnHKx53rCK
gb50O8mUyNr1A7/jf4UI0zDVnJpDDyGggEZq5jVPb82/8XN1JkDwKquscEkcQ0A35aimyPw/MBQu
BAjWm9qUKN7gywTyso335Hi3+zOc8gydqHl2GlFb4UCpJc3MJHKMo1HOd0OqbOdK4nmvHNkLCcJO
62bfRTC+jGOkvE/NtqaH248SlCv6RKK6ATk+MeYCq6LS1Ta1j3E03ilo816OzNf73XVNtXKWLIQn
4OMDxwh6IuEs6U3KacQj+1glj+aLKSvMXBseEVAH2TfklBByvbwPud1EY68X9nHIvrgvivF++9dD
lSKojUgetxUuh09K9CEbOpwjhIuNj3T6fn34FQXoaIB2ehwuhD4TggKMDS+nc6UoR/vDtvpAo3ZQ
WVNQerK0+rJoFiCxz44anPUf+C1hnUrNofNsdcpRTeetOmyL4kFlz+m4TzUSOMZGRUDcLSXPx8oR
/iRqR5AaPSORE7hcvVmvVYWR2TsO8Tuzra1ZVQca3+wIAjAG2+0/QoQtig11zmIupLBeyh29GRoL
emIsHBCRnAZ+cX4nQ1WSGQS/R4d0TyZacpBE3TZ9/gQO2eD6aeBXQTDdgX0AlId3YEGZtnBVyFCT
Oe0i78j7azjed9sOI3pnfMk0GSB+ZWP4cQaZk2YhOydSOql22tZ4XGC499O+hh+l1Shja/T99Qkt
LycIkW3OOwpSTVSsCUoSPORJbUZTe0rsxg8HVdaxeW18tFVEaBpwS9TJClp+VCxrLvu8PRXGz3xv
VT9u/3w0/OBJORuNLD6B42e2e1fGzjgWbnPyxr/cJNDK/3F84fOjai6NusH4sRs4b9WXW7/eRkci
vu74fvhOwvsxePM4j5EXv03qXW3tmpufcND8Y+nh/nMgqrj2Xh4B0eSk9ak/OHa+RRPd7a3f/2me
w0o3NURVxVS+ok8Rwt05OwFh7yVbNbo5Yng5vmDbtmpsR6ZFGSh7yFPupwWTCFheMqw8CBUQrkN0
G1HuS+2HHpbx7BZtdSq96u+2mwKv57UC5sf1dVq+IVDoXEEBJ4kUiviGJKgiUIueNqdm+EZMI5iA
AY4AGMiZLOG0vG6fT4ftgJDOAwKM/352H7y6TgaranGd+z3zfCYjYZSNL6iLtOmV1GgxvhFvRsdP
f15fKNnwwoUYLbdz6NC0JwU5YOtjsmRV1isCAFjkjZvQ8c0wRBiePTQVi1y1PeXgKq/v0JnPv3kG
UKTwu3GicCPEXElZ9GY6Tw09ZfnXdlv0324e3sFtQyoWNQxIJwvrP9vuZOdVlZ06d9OgwYPkNVi5
DxfDC+ufxgosoBLDb6j1we6K7n/8fOH5pHljRMqA8XUQwfxducnu+vKsfb/lwdCwofcAThQUxjRp
+jwrJDvRZGtOey3ajrok/riMFgGzhj5+uF8qKl3FuEfn5W48q1kGyNrJTcugrZOgzUCt7DoAARX+
ICusXTmywI0CZg0thSY0ol9s9iVFU7EkO6mD6hfJXd2fri/aUoAHshlkjuGqIDkpokaHJkJ1qmKh
wJW8Rr7Z3uwkXQ7PxZ+ppCklGQI9GH7Oxp2FHtvo6ojuMLZk62WzEG4GbnxTIrBQnJhfZhv0O7q+
SPzkXxp+l7MQbsYMCkU4MhiempNvmV+U7dR9Bdb3ZvWBKCoy7PCVYI0jF3q5WMD+gcIipeOpLivf
Qe/jWvIUrSwTz/GhhBMRwSXOqKS2Y3X62J3swOxeqX68vkxrwyOijTQlTAJED4RdaBS0eOtzdThp
6WOZe0ESF7fvM3cmgNhQ8akLCBGyGfU0Nd50StP7eJ94N0cFuTPxe3gh7JFkY5zEPYbX7fcuP9nb
6+uzVFCww0CwgRoNC96H+DzU1cQUyy7VE/jylXu0a859hLpcoJDaWkotKm4Gkrhoa44ejby9NdwW
wXg1KfyunBnziWl3f1HtcH0q4o34HB3mnWUijgr0sWA72do0zFnF5pObT+4LuPKrUFNos7eZ2is+
JRELrgtcTgdTQbfHz/w6YDvC3ehcZ0adRjqEydfS3cZM4gkv53M5vPB2JEDOZ1mN4Y0J3avar7qJ
guNdIkv+yGYhLBtRk1qLLYjpzaBy/dmTnDDZ+Pz3M3ULhyP2mhTjFx7S4NNDQyVehXiEYVkCuou7
BxQyqufErKsWwbvux6EPNXbSvI2r4pK/3rzT5yLESEhsJAqpEd4MNd2vWSDjiV1ZIt6oAuU2Hr+G
ohGYeUbHiJH3Yafu3eLRk6Vc18YHjgFJCw4UAKrzcgs6pdbKNk36EBFOMMVl/u3LA4QG0ocmykCR
HRHutQ4qJdcgdRPyosIUtcD5j+vrz82w88cOW4y0Dpx1PPwmAFjCGW3TvkktwCdCq7pTIlSB+pF7
h7eOKKfrglZWClWEnIcO1uyygyuAwRQ3OmrD1PajeKNJTA/Z8Pz3s7tAHBeN3CoMP9B3ZfgwbyVF
+Fyns8/nV+V8/Cnti2HA+Kr6TavDLLy+OisaCfAGxGQRAefVy4K1rNhW406k6EIQt3ywqtk5g4L+
184ObQ8kdsfKpb4QJTx7uZEbSCbkXZiyndb/pHRbdrFEhmw6wrEtrb607RHT0ZJNlG0UuvWYr6QS
F0a0zz/35PeiiboDjUHSGoXyXTjWg5+Wig/WHn+2miBLf2nsrkW33Ou7tHZZYOjxjUJVw6Kyb7Ir
9IeM6yysYif60NwRPSiTiph3CY2mhzFj0z0a+VIZ/cICS42JcpoKgPL+ZaATllOpMuAvKicL65qY
L1o92RFek8IBccaAVjKO92tok24XUZs9Vlj6xC+Udmr80bWHnVJ3aN0XZXOB3ilNvqstJ5a8E5+w
PUGLwF5VEcxGbSsw7cJ77VGW0yzJScjaiu0d1Iqmvt1q9n1VDMZ20sHR2romSA3Z2B0YGjUHVNPi
HXq7fAOWUv2npzO6YCmV8lTAZfcz6hGgNHP2z/X9Wzn6F5+pX15iDWVBEUNJSthMyXNnFv8o6MGh
987ddTErughtnaC1wVGFlmyuICbL2tGbdGgJ/dXRtje3wMJpcNBChpfIArziiYblnLaWPdZ6HbY7
JTp5VXj71yNrCiwR6gaWydlE13JmNqwOaR9YdGMNt9t2iFUigo/CIyTjXUHV5UPvqKwnTWimD9mh
y/9g8c+HF9RblDVWaTQYfrJOVv7OJDGBlb3lbCs8LwCgwqIicspTpU0VtQlrY+Nm29iRhCkl44tJ
GtYoRZpEGH8gGzPyB4k9sXIDzj/fES5q0aZVOYDKJTSb5o52aI/otcE0Ozc7DBqsRdWB34mYtP2Z
/zp7LTNWT22pWnVYWIc5tfy5DlOrDrzs+/Wz+hnlERQPihVsE2QfNioIxXxmYUQ2i7W2CPE1RuC2
rhFohU0Cr6T6LlFSL6hAx7RF/3bzIfGKemPTsYduAmftT6Dc66OTjN+MaMp/zVOavaC9xXAqWZLu
tT52X1jmjLsmw4uixmOu+2NtODLlvtxw3UVeADHpT46CRYEKoC9xr7tdSJzx8E2xby1LAeM+Got/
slKgVTNsYEHnDWNtzuXYh+SXkuxUGY3I8kDBEYMByYFHSMCrwvC6Gk9g45z7cIwM3+m+osFREE+a
f32fVxYJx4hzoiK1zGFIl5OoxzbqjQoqL/2ifZ//vj74cgqI7wGHgtcVf5DDvxx8UHJTjd2Chn03
3Jlo/n5gNJ03dWR8vV0QqlKRGwfEyQAq8FKQmZe546UNDZuq6P9CxYP64ICH/3XWKlkFx4oBhgUD
0hQMGNgfMVNuuCNN80opQjIeOnIXV499+jpVEj96uS2fsBcELHk5CnquXk4I+RS0NM2dIqzSR83d
EVlZ9drOAFbz3/EFXc7QK9N2S4yfsVfde2LZs0skClE2BcG0Mlg3oj4YIlRtP73Y9eb6lvMVuNRP
qNeB4wYyCxiNlggQ8vJOT1rbGMPU9HXzG3K7qr6Nk+/zz+tyltPgdUGocEPxmcHju5c70c5p7lgg
1QnL7JBuSS3R5yvDA9XGG4oDxoo0mrARjc5StzGbORy7X8mhvrWeAjqKG40wZYBSx1kSztHYWz1R
Y68PG3SHMN6Lm5Gr/wqACw0QLiJkC4usB6GjbdEhHJqfuvOT3mzSoAYBcVC46LBWEVS8XP16mpEZ
VSaEq+IoIHsw/ksELC8CBHCnA5A5ZG0M4ZQODokBvmVjaBHLj+vQVY9RfmuRMxbJBLEfcFQA2cOy
EfAhFBVsmcNSK2zR9BT6r5XEo5c6CR0PQceDACWIZJCSu1yluaMJKqNyO7QeG/WLW9Et8cqtpb1f
vwoLcA2fB1xo3AYsGbcxBTmRGbUJS52wTkLtBziuFXNX/+qnn+BJOsSlxPdZuRqQxgM0QFUtUQ9D
kSCMPEFal4DNNSyLP9gWTAbIAaQyYeaIIaA59txSHYs2pJrtP3nsVnZjLBfGR94JeTTAakR7vEdX
ljpJ2jYE6jvQt+hSJTm8XDkIOpDD8pCr08EBAPzw5X6AgclJUbjdhnYyAFf60qYvTfngvilfKjJv
r2/+ym5cyBLOWJEriddFkKWUCCemgcJuRcny5QIDBwAoHnfKRXYfc1RMe2rmNrTU564xDi7p/dHR
/KaW9UxamwvSB+AQAoacF3wK61bTHE5kjdji3629j5397UsFBxWKy0OVGVIVl8PHCBkocUZ4jMbv
nK3d3OwpATZ1Nr6wFaWWAOEWZV1YzA9KFlBHgkpfO1ZwMFDTBF9sGdqtKgONuXrSh5n5Tzl9a5Kf
Vf2dqh/5+MvSZO2YFrSUfNtRe4CEPwwS8BRxDX3m0Vi9MsxghuxCb/T8wtyq2aF5ncC02arvNg08
elfQ++o7Y0E1BUO0yfIjCpnhQaOe9fq+Lcq0xU8RzkVZel6nK0YXTk6FFujPvfIxpR+Z8kwo74Zh
teGcvOjp6brYlScIFxg8HsDYwqwUSVtBV2/UOUmghr42H8CDALVxXcDafoKwERkmHBqe8rtc4bFS
DcUEEWDoOO2WpYfaq+/6uQ5085B76a50v12Xtzohi4P2rc8yZ+G5U12W0kbzmjCyrJdaiTZjNb31
N3OT8N2Ce4F4EDgluBa8nNYwZgXTKzjAoFlQqr0igz7zfy9qVxS5wjKDhYlwk2AamDO4G5Q4qkO1
fmwSezNMf3Xuo129tKzd3b5igCl6Ns9mcvzl5VSKyoy6WNcRWkmYsZ3NUveTaWBo+unIaGD5Zguz
AmUjr9hGsAsGpyDKiqzSTsehCwewaX0tyNhsteS9jAZjo7NYRpi+soYclqeDIQDICxgNlxOzAVNx
clCchQoDoDQFY/q9qx+SGXR6N3tMWDsch88yGjyHgiGdZE5i9jMPWcdb2rZB71q3u8ruZ8IfiWB4
HqKr3GhRmieT04ZRGeFh2iS1rAyMnyhxb4B3wjnAgV62Z/cymo2lUgxhG+c7cAL6TjY+q3126Cfv
hTjlk20w5quxKjl+y/cQgF9UyUIHoQRtgf7mRZVuhVRn2PfkARbFA+JwkjdlqRMuRQhvYlc2btRA
24C2cQjm0j2gY/cTOhxJkAc61y2XS8ixywgEICIDl01EU3ZsNCeDNmlIo6ZEW66xB1d7ZAbO3D07
Xnlnal9j1mwaPd66tR0/sohMf8dpVnx30QBh5xF78Ecwguxr24w5u0rvl2VhbrrCjXceNWVgq6Vu
Bt0nXlkOiEaKSnz9Yp0O5jTHaZhm+T4268DV9sU83fXueGfDZgTI8bqqWUl5QCJUDCeG43FE4b3t
ekY9cGlmIaGqFpga8Uv90d+0lbfJ1GrYOjQefF3xjE3m2gAaxcaPmpkjHkDSb4c27SSv08qriw/i
HFYO8Hiochb07NwwpDZRERVm2dtEkfdRt4w8lNG9OzwlreFTTd229XfPluXrlsoJhcK4aZ8kj/ai
9DmZ9WFmDiGhBSbZuRrfwZHZ+sng1j5pjdfCaDaStV/ZbcSNEDlC27AVW0fXqypHV+UsRBc8f2oe
5ooEiXfoE2tjju+duzOVJ7R22hj6PQVXdKF99TywglobZMLSKdDzr9c/aOXiAxSPhsdwTlBoJQZ5
SQ5GiTnqCboR75r4EMs8rJVbfzG+oJQZqBQ9lXQkbNkraQq/6ZhPpBSqslkIB6gilkdQX07COLW2
Fftbk3KUS+ZhChbNmE92bE0NCSc3qMu7Ud87Mmzc6iRA6sYLmvFiinHF2ICrk9cTCfufmbvzNInP
sDqDs+EF/dvAUvMoyIBCOFQ9AJZgc5MxzSzoqEGZyfO3oFnDkYJWE/ZhsGwa24pJwnS6H7zKb61d
3j/ib8c8FDnZkCJwuldz/jpGMp66lasMXg9e9AilD+dIUGqFpY9W7VYk1L1Hi+zSOQ8c2BnqCwoD
JI/lqigeKue2NALBgihT75HLMBk2qtrE0aYjfhQdSORX/c0JKwMUZr8FcUvuzDHqdIsVZgVBpvbq
Vk/N3e1338bDjsgmIlOOmA8bh7pneks/735HdoPkwK0uk21gO1AVA+uZ/3729fXQorTTqkmoGAHa
KyvPxt9ouFbIGsitnWs4TogQaogPIhh8KcZOTVZRE4/HNG4cDylnH4Xn1xdqdSa/RSxSbqWW671t
Z2FcbLHbpf7qpkEfbanU/uM7KhgvoOv+72Q+X8qzNcuiKRrQhT4LPc1vsx3tdxN6S97auJJf03Mp
giqoq4a5Re9mYZv6w+CXsrzb6izgY8AaBz7Mc4QtIao7KKqdkDCaAwPhm9Ev8jurDK/vyurGA9GD
GAUQvqhGuNx4UASXSI9a2BW0DLbjL854B+au6zLWdDJoxzg3NxAYEHUpA7ZRZ0xWVYTojKSlu14G
M1xbqfPxhTkUNerJZq0pwtl7s0DkmSLiFQPcTTxFZvVxR0s4WuBERJQFQR2Q6YnLVeV5lDpuXIYZ
TRrfGcxvNHHRBkMP1Apw76482ID5ECPZF1Xrt8z0GyPbNs6N1UicT52zHdtAnqKeGO/F5ZKmY50q
oO3QX8r2MWOAHm+ub5mwpP+Oz5UBgN9oDSO6t9Xwf6Rd127kurL9IgHK4VXq6LYtefLMC+FJEpUT
JUpffxe9zz27my200D4Ps7EBA6omWSxWWLUqKyrHrPVw7B7TFEwzgdbt1tpZJb34jxAbnQuC7u4K
raQrQ2KXRaKHib5pDJ+t+ehr35duKG3rsevsWA/76WNhfjWtlbqsZNGufr8UlfeYM1YWpqKFY07V
aGz77klzWrf0mToYjT8mOn0uNfTN3j4b6coKsSLiUOHtAzQKLbg8e6VCo1gJPzSc1EOTngp946TR
/yRCftS6WK06yyZaCJ5oNQ6o7mtrwNSVVchAj6kr+hJdgVpo8FP2Y0iPbbaiwwsSUPjQgdM28Z+r
srmbl0plNOUcZirouss8O5Z6m/u21X6+e7fAxQqLgP5JlDflKnOm54qXZtMcum19nHX9NMSg/Uon
e+1JWFA4CIKnIUZeiFtzefLM6uKStB1WRPnWnT93KgnAqfRkguiGr1lVKciCmiH1CPcTjeAYi3Md
1pGkGyvDqyI7Tf3Y+GuRF95/s9mRViRwVssW16d1IU7GSg6MYvZjA3Fs/mHnx6oCyxhfMd9rMuTC
21Ty3NKVKiqVp7w8mOPH5E4GAHnXLMnmcG4lZZKQKlKs4+hOeLZ/3la2a6N2uU+SDqS21vS6ltTR
NKT7rt8RtVx5rq9tPwy/YDBAblNUpCWXc4aXhskGFY0cji6vyUoOcWyMflw7O2LmdzYpig27kCbF
tmZPeDegEhZRG0kTN31OLG8NFrugyug/BQDLBbIFQ5ckizmwgdKYOkk0FZvKjYbuxUoDpvoNKiTx
3cZANDQhDQMyH/AMyA47KztE54lDI0SnvmM/tHXsO2umbUEJEBEAVoYyH+hiZYSlOSSsM9uBRr1x
/GiRw20VW7gmF1+XdFjVgE5MNXwdWfaXyZ2etUp5JipZq1ktHQvoelS46qggovf/0pyVFBPbkCSk
kZbseXqK82NaYryScmqnTeuspDTXhEl3P2kGgzmdSiPb/D5aoTorvp6DCzBWA9P6Q7q1KtjyJv67
OGkT68obK8XG4rLB3hAS+8jgBzReWdWyIiBRK3BhYj7v5RYWnZPG8BRplNstyN+Ba3xwFKat6PSS
FJDwI+MGgjjAy8VazwIqWgMkZFqERhb/yHjgOd9uK9za9yUHfjZIX5SUplGhqy968b3P9S+3JSyd
xvkKpH1SK4ODtworiIsjKqO1uqfVSp7h+nEGvEYVpUeQl6AnSTLMzkAbXgw48Lb/1JcnkqEXxtQx
0qn2zW6Non15x/4VJv5+diKupWhqSaHNqj1upsoNpl+3N2zpupyvRjpyCxSRQErqNCLKR25tRHTo
eaVf1OlGQwGKKit5jqUFofMWlKlwpECKJcnTyaSVRGdJRB6m7/mapVn7uqRg4C2qQD44JBEquP5z
jbDs9m4tnf35r5fUq5+LadQ8/HrK4CuxrV79yNTXIQ7XkoNLenwuSBzb2bnPZlm4tRAUjsovd6fk
KyHN2kZJL2WqlA5NTXy/NPxmCO5sOX177IGEQJUeIfG1A+tUpTUZbp5Ec+dsjGTalBhWORtr1AFL
xwE0oIYpFSjRXJUYxymO3XhIkih19573oKkfDG3cY+ZVwNPft09+4Z4AauAKCCj8mKuhFRUgjQkx
pjgqa8tPyLibev1B5d1nrS4PgCoei6xd4+RdUAITKEqkTVFlFDmVSyXQSKk2jefFkRJvlJ9ut7fi
w+1VLagBcsBYEKqAwsmQHsuscHuFzm0eaVb8uTCOmjqvRJgLEtDsCKgx3CSQCslgCsNQRoWaVRwR
tE4/eHzFGF9vEfwiYOYFXBOKJvuwOqcYa2UqLKqBSVNi3gSuO3yK9WLFbF37ypCD7LLotcJcBTki
M4vCHnWnHaIqc43ngpfDBomwBowqlbNv9WEtHSxjB3GDhEBg7UAEBiZ/GclpzeqgtjweIqShfGJU
fqJt3f4XdR77OmxjvlX6Oei13b36gAAQQEXA9MHmfVUOzhkeUNMah6h05kNblWGSFNvbIuT65dvK
gENGag1ZDZHwvtRqV58cOlE+RHmJ9J3i064KtPpQgdwqL/uAlZVPYxdjOBzfLNaILd4QvGeJvTfp
CHbRxC/K9FdkBxidiWRdQvvI7e0nTpNN1robzS53dEgf7IRVvgfC+cZAs1ipckBcWe/bhbI1M+o7
df2npmjRttVN0wwrFmZJlQFHRX0Vmw/OOultUbqpqGar6aMY+KOgsFLrlCSu63ekvRPU8s8mwGAi
sYi4H+7k5RGkLkr+KPN2UWpsKkymYvMu1zbD2gjK67uPtLYgjkHmD5hUGVyQuCynSqp3UWHzY5Vr
old/xS9e2jSwTQGzjRwGjLMUWiTO0CJ3XvQIw7caCCOHDlOKqxWVXVrHuRDJSrqJ0yKHlfeRlz8O
+tNaRV8ovKySKHDDnUSCF5VA+eAx4iKpS51FxHKRHP3D88Sf6WtlOvtGfdHyqMUUtNuXcHFFZyIl
96KYHfQoqxqLjFr7iljgU2HcCRp907HzVUnXvM8KUtEcq1LnJ816KNeoC1eWIM/qqwkziZ3i+3H5
pzB+1fo7TCG8+zf8OTwZGS7X45J2ppoN0eCOQZpnm3J4j1qJyq8L6hVURqVbmOeq1diTw6K0ffEC
soYHv/ZYACXDMQikEno0ZfyV1rWOCXgcQ16PHtBZ5PctQwQ+PBY5+ZwY6WumGZvbarX4asFVQTMM
DPs11RWNTTsBbAky0UXLv+XJM/o6/Sw2fdDZb2n/PWvag3knq+ubqqHnR6ABUQzEoi/N2Wg7iaam
KoswQC555dPL7VUtadr558Xfz3zxZLK0lHkz7me+SfvXrLs7zw/yHdCmgTVWoKtlIHfvAdtmzLiM
evuFMlQVwEBWTyt4v8WjOZci5SnQTc60ScMmEXfKX3PFNI8Fia1PTdMqz9WM0cBolCcY7Z58p14H
3K4xFSu/YWkjgTQE6AGBswMi3suNNEu7nvvZZlFmDn6+szD35vZJLb0GZwLkxhEXw1udODdZVNmb
FA3V7v5dunYuQnoLFCemKue4VWZPt3qnbOo/t9ewskkykQeSfTTJGqyhd35aP4nxns+j/xKvJfI7
V+P92pT2ymxxmM2DpuPld9fyvEuesvBe0FeN9mRMoL88ZMfKqKZ4Ey5j8j2e4m3hZntbPxp3kkq9
XXpMhALdyRtQVnYj7RHV7IbBeqrkmT6oa+Palqzn2ecNybEw9Pk/1lN1iwc25vtO90I707dqjamn
FmqZbM0rWzx5VOjRWYrmKrAYXO6cl5dlq5Uwnt6BdgWcsrVX/zpcRl4c44BFexvmr8jxpDpXpM1t
r44yRw3G4SVtj6xpjioDnK+c77+LGhgDUSpDvITlSHrQ1fOoDKRrIq8yAV8e9qrOH4HcXhGzsGkI
jAH/Fe2s1xhgtUl0NvVTg3LS0Uk/uWsMTWvfl8xm47aM1AzfH4rQ0nI/XWuLXjLMiLfQPYIKCXZK
LvF3ScxHPtRNBJxjbgy+xasNV5/VPA5y5anBlMCx+T6Vxea2nXnrxJTcTpQvUM1EICAGkknWmGQu
kL9e20UU1FmVXvrgSfEbkm4T/rUlpzkGleG3wf5B6hS14cPoppgLBGbgz3Of+BqS3HnnYIDiX57z
YwH2j7p5MoeV7MGCQT//jbJB79xq6G3Wd1HdbWtlUzmHe0cACDtyIUIy6EluFLXNhy5i+VfUwgxQ
J3Xq59t7vbYMSYmcqTWT1sAyrPIFKcPC6AEqXPFXFwwW1gHYDXIUJmDKkkuvTFM6sCbtIrVIxuep
UJUwZRRoC2/MgxSUwhs+KJ+nIl9ryV1U4HPJkiLptQd6uZ52kVOkQWMezPrZK/ttkut+akZOv8vq
aE6+3d7SpXuJvJ/AYQpSOzmPnORNW2oWhJqCVPWk1b9vf3/hGQNjioMRtaAbQ5+okH/m9I0DnD6d
6XWU5l1Amx+dYftc2Q1r7LNrcoTqnMnpYw0jpTSjjkxzp9p+YT9Sb7861HdJAZFIRKsg+Frgn0tK
XhsWwdjJsY5aFvT1MZ+3pNne3rAl/UOGDI2bIq2iyl18CoZftB3B45IDBW9pH9wqzIYNb78k1ZGu
KfvS6Z8Lkzx+kqq5OrsQBmLMWguyNSL0pZfy/PvS6ZsgEI0pw/e1+sUrvk/NIe5+d3qCEuJKAmPp
/AG7Ql+t6ERGoHZ5/l4L8BXx1C4ykleHdkGJinVqbYz21+3jWdoxeN3IKiIXI/Ael3L0mnN35F0X
kV7xfZatNc0tfB+lSdE6j4w1LKr0/axQQe7hpVM0fNO1E62Od/980UCNHC/IXOyrxvYMijeWdjVF
+WNiY7ze13d8/q0o5YguTjkFQ3tElnUKPveYfm0o5orO7xEARxXoSyCVruj/OJ5fV5t1Hg1mjoHH
W96tOUJv7dfSe44mFRU5JBOR8FVrvospEbzobKSomaftqNl+bEj31UiaZ44xsw4d0E7QPpJJ8VHy
P6ml+3tCatnliM2r+ZBmXqDn9gMt2t+1aUcYVXx/GH3+++SmgCQG++iQGENkIput1rW/hmVcUkHg
PoRrCxt3NRXM7B2bo3VyiBzF8TN0pfTZyikumAXgS94iWNH+ISc0U1B2jaxVhsieZy2YrOajy4pD
0/S+k2T1ZkIrym29XLAOEAiQPsY5o/FEjkI6XS9zb6BjRFpmbzo2/xzdxglomx15N/69LWxp/96q
G4C9YiCn3N8f6zUGg9mopTh+Oz161YqlW3iDsA58WAyYAIWcZCEMYtWp2bksAg1Sme5GZWOu5RyX
tgvTVm2k98FcjYt2aeQMo+7dQsuHCKTcoZMULywdAz7nH3i1VsZYFCUYbdDvClJPOeeUdorb2XMx
RKmZfmtmuunT/JPL3UPPjMM7zgXvNlCgDtAzsmmNURggkzoPUVfn/rbGf25/f8mBM4D/QgyAmi2Y
N6XX1DNhAAgbxyirTM1X2fjE1eZJM+IDoqv5iIBkN2jZs5Uae4wpfIdZMED3gecWmC28HZdnllX5
CLwF45Gpv9jWhzS4vbglrROQdISIQoacxs2dVG2LcRqjTmn9KnlVzZCkK0XIpYsDlxtjNWDFxciR
yyUMbVdOyKINUdzbm58KCkq317Cka+ffl8KHekb22FPxfb1Nj3NfRGWfvY7Z8MkDWuO2qMWlgOgV
cSjoXTDe+3IpVc3yeJ7TMbKU1yE76Gs0uIvHgVKQqNmieVZuEqdE46rbebih7FFvTwYNWfcOhRLV
pv+IkN8ZJWlbb8ogovRS30wwSGxFpZaOA3B5sFWgTRusGFK8U02KpvDeniKL7NziedKfR3ZQVy79
0kaByAVVSuCxBJ/L5UHEmc04x3SQiOkvevPS0X27Bv9bOmtYeXA4ijFcqP5fitDaqamo1U2RQj8r
AeMfb6vSUqEX4RPs8T8RtlyA4EanDnPeqNHsNMW3ESDwDVqP4n1MG8NXMWh9i8rT9NDPGcgChrLe
FGXbvLTc01buz8JC0ccBCCV6xYHVfKsJn8VYZW1MYhLLHGkTstxe7xft9vZaxZFLvteFBMmIcdaN
rs0hoWl3XRvEykeiPWZwcZhfZI+jurIgmQREJC0u5EkqmChApJLUmqN86gPD+KIWxs6xQEpGfCvZ
kSQJqulD3E87VsYBKBJo0gWYa+Or1j4e+L7Mo0pdw/wsXAvByq6jN1kQ/cmW1nHLyqRqjRdRrx4L
pzr09reGoImV519u7/bSeb71MeFMAVOwhZt2dp7QK9UqQAER9S14TYqtSdmKGVy4fVgKBm2g9mLB
sksvYuIZOZh14avEihs0+lOuPKtttXKKC8sQc7Zs5MhFL6aM6RyNDs5ShwojT19z9OF9u3uXLj4v
6WTKSyfFNIcByL446PaYTLhiB5d+P5wt9EQKl/sKfdXygVu08vqom4J0p03/4+eFvp2dspOCDq+p
8XmwWvlqOFh3ElSIS2Sd/35JjfLapk6dkz6is+tP3+d0rUS9oEWirRe4bZAagUJAEqCaSFGNPBkj
Owm466flCfPCbx/yogi0o6KehtFwiFwvN2niRjVOGYK+tqb7EnZ1HrfVO2pGYugFLA6oeNH5Ij0U
E6UOtWjMo8YKwOhcvuOgzz8vuU9xD6rL2VPGSIs3VRm855qJgWQ6utwARpTz3PngMHXUMziYfb3R
8G/F31g6ApS6xFQKYSrkDI6TVDOgmhaPyiHoY78rgvnOCS1vmiqosRwdLUHI4EinPCToAHfGGekJ
S/O3qIWsmLuFm2wjcAaViTBFAJ5datHgxiYb7J5HmNXOFD9NVrRUmBrpecRUKlR8XcR/LljeLr+P
kNBOeY4TJvHTjOQ3GJwCgz651Skt4k3GVwrqCy/RhThpu5AvxrRzQkZc7OCn+toNfm2/Z8d0MawA
xw70qaSz+dAOqjVDRJ/v5mKffL59rRf8CRvkgShvClwTPMDLDeuHUs142eDAuaackDh0Dlnidn/0
uTbBQeKC5kSZivgUz5UN1qMmuTuiQZoN8Qykgw74KluIhlqDcJGrGekfVfO5dT9Q+1KAdEQF63uL
KDqSQS+Tfkr48fb+XSs0Pg8mQZG9x+Mkj20pNQ3eZ4YwxhlR2zS/6taKRovfd6nRlwKkOIkNhTUS
F4kZcMnzYdumIUgu3rMGENchZy9q9dLrMdKkcfvWHaKseY6V0Nrc/vzSCpCmR5wk5rSDN+FSxRTT
6sdiqIYIQ9Uf+TAlKHuBkDpz+d15H+QUhCqbaDGDmZGuStsCIm61HYsKtdo6Bd2r+MentYTMwpGj
/RtMUwgsYWocyV3wpo6WZqL1UR/a6JHU1bXk0poA6Tz6VFdLjDeCgNHZjC7xE2NFqd6COkmr4Ccg
wQ2/BMwgssMwxH3SMg8i0irZTtZLbX3Ku7/W+K2YDqrJ/BjjmqY+C+ou99nUbibSbkEvflsxFtYJ
igtV8HUgWrqCOiMBVSqTW2NqcjP6riv4dFaYShdUDxEtprzYb/ZNdlp0h3Wcsd4J9drwDdZuy0r/
YOXlioYvLUSgTqF9eNiuumjVkXlmnTdOWFhWgFkCQc77u58BxOZItQv8Fh4BOSFsErdLiJe6YWHX
flWAukNdAZ4vLQKJOZixN6obS7o9BvVGVdGoF46TLxqz7mRNgWsBssiz70uGzFEqYnlD6oXmFPT5
pvt6vzKdf17yLKjqDOPU4/NjHfCiDKi7hjNZ3CBHMFOBWwC4Q/H3szChifuxzq3ZC9uiCIoCCNq1
buw1CdJb1bZTNTY6JCTly/wFYfbtLbp2jvDGeqJlFT7kNZkhOBm70iUJPt+mT5OpZH5DvcG3FfsX
dRnYJ5WjZr5nTedCpV0Dyh+d/23mhbwBI6qiBuVab87SJT+XIO1an+nt5FmQMOe7OA1od6T3u62o
wYhGX8xhB5Jdvhs8SbOuQwk/xDRu31IB3f9y+2iWTh7QAt2CmwcGsivSdKOCd8SIE45BxT/1ayPK
r/1UHPvZ56UXpbbG2dIHfL6cQCPAD4m1q5tj5t5vpNCeCs5jdI5in+TKPI0NA6x5BQnVCiwCz1b5
evcuXXxfuuPVXAJJjuxeOBuB1+yM++NDRDTA+CPVg8TOFT7WLGe8RHNLQod/SP0ifbn98xcU9eLz
kgVMY2QxygGf94jPmO/OG+N+b/RCgrRB+WDl5swgAd1JbJvf37SD/YHbgFwDtAkdm5cWcEDNOS2d
nuCdU/2jmakr+rOgpiinwksUTa/6VVXNBbslKXmrwP6VrV/G1qaoyqgD1SCqQyvO4qIsYAjEa4pa
pBysazbNTaMb4e56Pzv23TI+Dvp3hd7/qKJj7L9S5ISGnirO2BWQMrvFxh48lKPfceR4j3DpYNsR
iUj2laNziRpsJOEGbK4YB3PnTGzxbGMF/35fsq5TnVhq4g4kTI3Ej0/G/I4HApP+EEBpgPFDvaQI
FGBLJRvQpxSWyqubvNLN/Zfu7POuFH2YndmRMYPp1vgpt37G1k9dWfGmF4y3mBGKvCQ6EgCJkLao
y/u6M4aahHlS7bRZfYor7dPtVQgDLfnrYlABcj54uoEWlk5Zz51GLxPPC5sMfXmzEweFrW2tyts7
OuhPW+SCbgtcuh54hpBTRMyPf9KpcItZ8aBhTZpiBqBw9DGTMTDKqElWbsjiyv4VJNeG5oLnbOAQ
pNAP+viSVN3G6GtfGb1QIWsGfnlVHmaXI0JED6e0Kt1WqsnUoMxGv7W3wyGfT5Pz+/bOLWkDfGgU
mFVhVuRwtyExIx3SjHBHUmRs/Br41tsSFrYM1BZwR0Sa9LphiBEjVZW8skPD/Zw2h6ZQ/CT5lirU
t6oVUQuLgSgDiGHcTNA3ig0983krlrlxWw52yJ5c/aO1NjF94TxQPcVWAZaGOUdyRhN8d+Djb1Mn
xA3e0OJXUVYgl428oV55Wd7USLpAtjAvCDOBXIXEy4XoTm/kbj3aIR+qyS/n9JQl5QOz7U2S8Z98
HNUj9vWzbo2b0S63tw9saZloq0YODwxI13Ov4xITlmifOOHAy4fEPCTPXrWLC+9+O2SLRgigSdGk
fJUfRpeC2bIKYpi2j0FPuKILC2VW+L5n35eUAaMZdGJjYEoIljJfbWNfzMrrjqMaqdND1eDSopnA
1I+ecri9fwuO04VgcSHOtHDu7ColLRamhLb3BVCy8cttAQs36kKA5NggJ8aVwYAAzqYAvLhBjwRV
UmNqmmbi/z/dlrZwqTDpHtA5QYuJdngp0k7tliSajUul0NBWfjR0Lee5tBwwuJgoFhjgcJHTHmXJ
3QpdzUoINfFr8tmKR9+y+E7LMRAza3a3l7N0OufSJLXIUgwfQWCphLGuMT+PQfIQZ6fWYyvbtiQH
XiFgpaAqhIMubVtRYkhgTiwlrNv5yOrukYLuIcvXKuxLmwdGGjTJ4p1Fp5zkMDSeMc5xi+XoNPcJ
urdDpELG3kcb1opRWtADIL6R5oLTgJhctkmKPWZ5ZyogkTIbZNyCzPt+98mAzhHEUaBFAF5apslk
Xu7Qyiy8MMZFxQyPaatN+9siltZwLkI6fAeTHiwKivrQfEns/Ziu6NbC50FKJXgwUCu6ZiNS50Yx
WeViAns1H9uq3hZFspIjFG++9DKgZIdiF9wrANblU5jhfvIhQVDjmUrgmZ9r+6Wyd4aHJswfpHvu
VpujltZ0LlD8/cya0WrmcLkhsP/WxXmAd2BFrxYuipi7JpqUwLZ2VaqNEezXal+CrAREQcoBI7QV
4+Pdxw70PWIDlNhcYN0kR2oY0xFjbg2QbTzMDrAfKwZ/4Q6ChxK+LrwOcETIqAhEfsUc91oc8bY0
Ata7fpPwQz38VoxatK3On+5fjsjkixY/cGHIpqXReMcBG0qi0T3xINWP7/g8KElEvx0spcxMicIw
5SZrk8hx/vA+9b2Vn7904Pjuf7+vX2pUR6fanUidRHZRTIE91RtKhu2kDXeOvhTBoFjAfwVJXlRV
gsWlKbAQFAf7PCjyoBtWAg+ZrPwfGci0WYDWitHFkmrps+1SpwPVTsXjXefUj0XWHBg3NoWrP+al
k/soiW3QENj4JQoYieYhGzuBSuP2mb0Rrch2AWne//8dcmCSxjEz5oHEkekoXdgZmVVta0N/8TzC
NkgEZ1sUHuqTyeGIu731DRTr/Wke+86v20n/rTbu9vYvWjJU5z9Iev+aLMbUmQobg8drh3ZEv88/
KWMYx5EuKOcA9x/nleBsAeovOipRNsccPlA3yr2VFTzK0rFxMTycPDhofgBi5Dta85GDcsM366Hb
O2NVB5rbxDuWgVter6gTzIwNftMWfKN2dbOhMaMbBLXmJk1pfkJxqd155lqjlnhqrg4MXq+A9rrX
VZg+TUE1MQrFcccXMfkwn2kYW9nG8+qV5NHihTsTJZlwbYjtTOnTJGpAQG3HrwlAcavU+eIj8npE
nh5leSBigBu8vNXONKvx2M0k7EodY6kP1b1z9t6u2rkE6fFWCLdIDXBBOLBomLap++W2xq6tQJj5
s5eub7M0yW18X/1TpBtrWHkl1j4vee2TaoPxt8XnS4KUeWCuTS5aUqjz7ZEskd2lqlq4GglH+9Tl
0743MeoyfcnNNW6ZpecOPBZIqAI3ijqDpE4lSetCdwkJLfKkeMdRSzcu0/wmC4m5xgGzKAsahd4S
pFoB7rw8E2pwFTloU8GikicvQa9O/VL3k+9V2lZfG+29uIOCiVNANW2gWC6F1U2uejCVSghWs22d
FlvM0/qaVMrvMW72t3VtURSiKTFtAmQDchKODg0rqakiN93RwIgf9W7a6vFjjsbU/02Q+CFnSj1a
YH41ZgjS8weKZua8P1ZWH3BnxfYu2Rgww2OkFXIjorp8Kac2+9H0BiR2ZyU5YjrNUzxZh26KVwA4
S1E9QsR/5UgKMTKEKAQTJFH08D4lGX0dKTqamO5tjWJ+UqgeVE63qzpj16vqvjfWRt0sKSTODWM4
8cCg/CytM7aUvES1Af43SPbLesTIuMwflc850nPlitv6lu2Vbeq5MGmxlc37Sp9sEsalzXa5acZ4
yp3fdeqyB4MMdN/UvR0YDVUDjFpE61gJBrSD1wrzBY3y9aGv/BEwl60z6dVvmjhfFa04ucTGizx3
j8TWC9+bcv3R0lDkxkDtdNdjBKw/qOhjr9DkEyjwE3xr7r1NAf/Bz+oy/mBnGTnWXeudigmTOLwC
hGVov/aCMuvIoVUJg9NjkuekTMHfM2neyYuL1zrj7WkGwGkDspN0P3LTDTKejUeMJ6meJ3votqTs
9cAtbPLUZvlfzuiOUcYK3xqLNlBTe3hW+q4O2mxyfPBOEH8qu/6oMxQqAO82J+4X+SmdvQHTkCYj
qAgqh7GdxtvKjItDNtBvk9InG0fV8IPt+SdcpdYv6KSEBGSiu3k2PX/oxmRvzgXaZw0+/rWoO25u
X8mrq4JmRKDIQGEICAYoJ6SQPUUW22I2wgUrefTKL4od5PTXbRFXWiqJkLSUkqZNx0qNQdIEFtbu
N0vYxgGzHP1GTWfFwiwuB7YZ+WM8ClcRqQMiAqL2XRxVGpgQygd9+tuTv+9Yz5kM6cmpgZe3jIrF
Uc+VTTGBGn38WbW13w0nbqzhnxcXJPq94M6jNUoOr3SAwzEBKQW95ATiV/3HWOi7RiXv2DaMl0BT
uKA2uyIyNCbqggIGL5urKfuYHy3QwRhrI2SXlnIuRIqAMBAuMfsUQtoiDkBx+LOj/FXlyfH28ayJ
kY5HocNcq43Idbmfpyyq5udirXC4LMID2begf7/iGR3gw6JXG0nCoR7SYFLYQeND6tf3o98FxzNg
f8h1CVC3/DKbBurejomqrr3n1pdS+3F7q64efvF5G4Eamos0MBqKm3v2HtejAkoIpmAdk/eM0UaH
mBoPdEo26miuxKaLWwZ0lEAwe6i9SIeP6gL4O4ithKr23U5+E+eQ3E0zKlaDphbMy0Toe9WqkaBA
1Sd6i6gz2xO6MfVtXG9vb9jiKpBhEv0g6GmREcVNo5kcJCFK2NVpcpzilu/tgZN92TVr07+EB37x
3IrRNqhE2KhVie4TacNyl496X6FFVmPTx8wrLJ9V8be5pB9hsf+0M9xP7mprxFCLUpHOAbhQIOZk
r7NEo9hsZb0W1izZxuo+LblvNV9Ssm3m0wwWytv7ufA0YEoX5iSiOIvOTzlGtlwSK0PlYaRZ9Tcu
0dJMCca4Md9wTg14zm4Lu0oCiB1FS7iAGoorJXnURJ0mm2FSYZiVIzk5BpzdiQ75rtVAJ2Ni1O5U
OtbWLGzqm6kT3//QQroIG7Cv1/U68EW2YxanWjhofaDq39r2A0lWRyKJ51rWGjiDGOODSP6aQyRO
68SjnaaFrv6CWZA+Gx/0SvXjYZc6mOy2rTPkNH/e3tcrK4LMlodIG/SLyDNfkTA2TC3TVHERCg++
Ob/sgkFfsVNL1w4gaHAHI5i/Rt8ZBJ4d6+EZuUo0Dj/A8Fqwj7cXIV4FaeMEzvq/IuRXwwUUrtNm
JczzoJoxSPDegBuX6fz7YolnptacADGhFr4PBvdTFb3jx8MqiQZxkQuSNFs8qpPhERhXmjB/zp0n
xW1XNuhtgPzVDqEf2AauAZlruUFzJp0OtAY8EZMXo984SbmD8cJEU2aiWB+PwJ+4Y+4DRlMHVZFO
u1LV232mpmlgaTX9pda9tjFo4W2tOcsmX2m8tZbLBXOCDMC/P1HKahhDqZdtl8PT9JpfoFnCZHA2
vTiK9jQ3bUBLtpLLWlSaM3nSvtsqJ7OW0ThyaLI13SSg46/bJ7u4IsE8g+o7GgXl0V96nSp2neCF
tu2vGDsa9MXJQgfWXGOy/LfbohYX828kIHP1xaNJixk8RxFJp895YX5slHF3W4S0GpDMAZ4GEwHe
UczBQMLm8hLAO6emOSLYIIOFwcPZCWbMz3Tzszt1+1IbVo5HMhtv4lAtRnQMlD4QK9IT2judZo0g
TY+cJNkVSrkjXXzKnbV2/EUx4OlFtRAIhSt8edyD3FidbXExUMStyuRx9mg4Mntl96QDelsOaAHf
oOBo/peJM4Y0KQynQqqrcqtf6Awp/F4j9+Eg3mSgmxZSUASzMHz88oTaXi9U5nWo4IKCRjdSv81X
cjMynEQWIRcHNFaY7WQxOJ02Or7iGjDqqsgOce991hv2YrfOhnXT0eYaWrStFenSW/WPcMwEByIH
XuJV30SWzq6FhlISciffpflrDaq6fHpN55V9XJQDSgyg3TH/+WpkH+3BPqoWyK82JUYfdp89Fc0g
zgezvO/Svq0HXJRi+iFOzZBVPCUpmEesCSruo//Qh4+/4jQtLcQU0DmguNF6KIcIbKiImrQIqFPS
+5U6+xi4GNRO5WfW/rZxkLNp/6wFRHEYEydm6cmhrlcRjlbZPo70VDuANWPPE3Kq3XrjmRgbkKob
oEFfMML8NeuLJ5KrK8XspWuMDu//itcvVZ/FjFFOeRzZk/sdmO8vVtLvx0Ff2dClW/zWA/HmbGi6
JKae8rpDQzkJSb41sicwEt3exoXvg19JuH4wSNdtqDhDOoBbjISs+OBiSumH259fOiV8XwAq4cdi
iqhkVDHp0nNLQpUQxlzHHR6MoFSM+GFuy/iJGaCTUzs0eCRJ3x0QoGibcgThDlyXNXTq4kIB3UWs
ghTvVSw2znPHSj2DHek2zpPFg9sL1YWzcObvCHUEsgTFMEExgBZPaaGV2Y6YU2SQEFFlvdWpPQcV
unACCwg4P821/Ns0luVGLxt3j2osMoEDSfc1VS1/QrLvd69myY5ncR04Hfo3ao3le6Oev7tt7G4y
jRg7S7hBRaXE27xmf6lnnehg/WEZM5/mTmebIaUY+WxNdzIw/2dlmO8DfABCf3lshdlo/0falTXJ
iTPbX0QE+/IK1NY71bbb0y+E3bYBsQoBAn79PervxkyViiiiZh4cfqhoJZJSUi4nT1YZUWGwK8gI
x5mxSQonUqt6f30FFzcIFwfeLMAfL/wt+GHg5+2gKQbq8ASzAV0RoEvezv9P5G8JcmMBnjQFL5QU
EdOYh1VO/dHU66A2nJdytgDoru57pvitXoX5rO1M8BAPlns/cW+f2NXBtvoARDQ7eNqPmss2eZnt
tTJb0aOFa0Uwx+Is4l11LyrbgSykJEExMGJFj7Ybol+oT6cVQ2fBrtLA5YFKZ1QYIAAi3SlFa3HR
KUB5nvpjrH6tiiLUVerPHpqVTysXwNKxQHAVcEbQlyIkKb7lxJGxc5NbVQYbO2uwq/RDcQUOdNdn
u0nRA7s73K5EGsDAOOGorkVg4lwc6SvKELdUnsfpiZA9/XV9+EUVAoMS1BNQMpR3ScFp5mY1G3RU
GfDR0u6V2FaD1DJYQBoANckMEHLZeXo01y15iB23QzTeKcKki78jZAtDvDfiTYnanVc7LuKPsXC0
oCnBnM4dpdsadHDuzZau1SQt6RSQfKjZU4GUhkd2vigUtqXOCyxK535N7CQw9MJvY2VzfW0Wnn7t
RIqM5rMmJc+bDIFUFd1t+4C89/yekBXXdVEIws6owADLygWJS+daFJTGFS4JZnkhalrLsMt4HMZt
iV46tE1WDMClo6IjTojALeLdMNrPl24u4Oe4Zg0/3EbAdk4RbvpT5E8dMCG9unJUlmUJJKloq3nB
rm0YaemxGnNT0jJI+8TXyj6sZxtvgeI7w1oJ0NLJBKXQ3+LE7ycnszBrvbEKTG0mlp9oO28C5aH3
rdOjrNX9dq0gYFEcMGaCTRZMfnLy0eCaR1gjXIVqB24DzUWLb39nWqmvrrGDLCwkHmMH3iMMXbAs
Svpu9UPaUg3WdJ/yvZJk70Ns7NCyatOCcqsp1uqbFh6uU3Gy4rc8K+vUHfHyz/7cPfVradu18SUd
LBxWOhP6ODzP6BiVoljOv35wZeiReBdFfBrvAdhUQE4m7o8TTXA61WBahbz0xMxfOgJ/tT/vrAHG
yQbXNKK4GcfTx+2NWnqvOqHvaglKc62AseF8A6D/gTbNPkZDw+vftaAx+CzUqOGeBRhZZhixp1FX
sxoW1RxvB6XzC3qnDL2fp+l+TMrAbdcIQBb15kSgtA4a2LZRvgS8gasMjyhzvasqzNuDZTVN4axo
K0+9jHv737ojWINQnwWKV9l7BvdAXOUzcAfTYE2+U/WPqPnaqgw9lF/RryowJr5DqnzfzOYu17Hv
SbNG8LW4xuhRglQhCm5x6ZxvvUgpu6YiHE+E0k3lqR93Q7O1u2fPe1vFBIhzJ5nIUDNg5eE0oWOB
bCK3DQLtufCmEQIOzcLauNpDMv4CxZgf4x4o3SC2Vxxrc3FPcXOLWhQUV8lhSG1w1amvUaeZ2sd6
zMEag/IXlDnOINxxusgZv7vTTjFTH3+7GZCNH1jlN1MWMK0OlIoFeZmAYxJe+fyYO2roAeDfauYT
ce1dPe67tg1K1MgyS/fHeK9wPSDmvUPvM3XCWwFKl+65Rt9lNd651hNBlCThT1n2A31/rfxg6z8U
722yDjM9pONarl5mlPvUL6gXrlwQP2ABJH1mKYezMWSAYIzvbNiU0zMoaEBrO/va/GFPgPdqex08
U4r1VHHi13kKnxlYHg+9arjq2yrxO8fdXz/Vn81CZC0QnwTuJhuGmhyXQhvqydZKzXu2k8dR78Kx
f/Ng8edaG1DQ2k1o7jtp22a+r5t3Q8ebNPW+Sf9S1DmwrHljkp8Jo4GZNcE8RkPnhuhBE7AJzRv/
xAQUt2YY0zUv/BMBePnRsGGhtQDLyjWsXUydnhDLe87xNRVpNilUhiZ/Kj6Hunan8G+V2cHhe+ua
x7p0NrmxGRBxA9emoW5LRLy9wgCN1LuFvvJxfI+mabuifZqdL2iiMZjPrI6Y942b+3l8H7riYFe/
SjqGc+bum7WEtwz7FWohgo8gpzZE7t6SnkfXnasuZbH5bHWaP6RPCrsr8/upjSyoPGm+dfS3mR2q
ZJvTtdjnwlMm2sfoIKTC24D2GOfXDWsn3g6Jaz7b8UvfPDbRdd0SCi3tEjouwTRHjhrBNFnhTRDv
pX1DrWdim4/emO7Qw2DH5xsZQj4XEOY6JiCiPwATns/CYYhaN7S1kDUjYRc/dNpaWdHiOp1IEL+f
vMhj0s8DepGj1bUZJRbzyY2t7j+ngPJWsCBACvo2yleDaVegIrWsZ30ofd8B98z1nViagCBqwkbA
J7gIaBpI5ngMkUhgBP1uX378t9Gl5Wlb5hl9h9Eb+qXSn1y2xny/8CwiionsHuI5Yq2k5fH6yRiS
itrPzWA+mmP/TEYUgI7NF6LH4eQk+9FarQNeUt7PVC+irgByyq+jw3WuDQTKOxCGR5E57Ws9jMmm
Gsw1YOWFKBx8Dc3b8eLj5b8owiA2giAZ7YtINe7a6ps9bOd+Bey4JkI/12DdrpVhACo1SqtpOPS6
kW/aPi2ea91d66d98cRjNghfivgCajEvQAhzUlckSSFK5UlIebdDDtEBRq4Gbp8Yv/qk2l1Xvwsn
VAgEOgCc5xZyOLK9rHFqGeiKkUd59pbad1r6A1lEP1uLVy3NCw0SUIuFJwc4K/H7ySWQlGh52/de
HtmT1267tNw2LrtHae0H3La91Tl/rk9racsMwFSQ50Dw6aKolc4GT2LPziM2ATeppvkXlpjPjW7e
GjnH8gn2Y/hm6NtuyQZAoZfwtuc5jwrUS7UMBucH7d6uz+XiAEsyJPUjAjxGYjWP4CH+Avb0bTbs
OxBIR6nTfehJ/YRi6TXs3bJME+TL0AkQkUqP24xM1VSPZo53NPNZ+mrzJuyMd6SuzOHeZWuF1ovb
hXrx/xcnE14oxTSkjWXkER+SsIRvqA40SP6NUpgCpYEuIAtp/EHJk7wv2iIq9DyoRieyJi+a+VrY
c+lIAYkA+DqeI4HHOtd1jqIqzSBNE+XMSY9mMltvhKa7of+SxbhyryvHojCU2gAdgnQvoF/nwiar
SgqEB+poatuwNpFMrLODx0t/UtYoN5ZECRARcHOCqlROfxRmY2R9yZqoZ7iN+LcJHZHZ/AFX4fqU
lnQPBRQoa8CdftmZrbTAH4C+3HVEi0TbKrmaBGgJuHWJ9svWySus1ge1M7uVhbx45XHKQL+KdxKM
6WjXIlT05IZKFcJUh0Bqpz9oyoO3EgBYG14s7snwTY7OmRlNmoj6nITO2tcvHaDTr5fuV5vUTNFr
fL37XlP4bcMY2CtX3doMxLadzIBYbdHbYgZztlHY1viPCySfGmK2JdCx0C51r6At6+66Uok/PzOn
sb2eIxCS8NqBEJMWSOXoLAtu2SZCe8ldXd6NfNuU30l9rMa9pe/otCZw4bTgwYN3glIsWO+eWM6T
5erb0ah60lZRpVJ2X3WJ8uDkraiY0ZUwmdD+8/oEF+UBAiW6DALEIN86Y4vuibQfIc/bklekP39X
a6WEnz6HtIh462CbAAhlIyEhLaI1aZmNHjlVVNolAd5pJErAcaYCLw5cB927UmVDah4ohfe1Q1Py
1sqei3yy0mBiOacvuoWsYZNpwBx6ev+lnufxvnfTPEGFRNK8Ygu12Z/cwjhAzujbDfCQzVCqD41h
ZWFDbXXTVFnr2/iTQ1yZ3LdZn90nKYmDERjDF0btxO8SI3bAyzGQt6pNsc01iu3MsEDAFH1xQOY4
omSkKMYC/nfi7VNVnR/gySmHsTHiEPtDUPleVtrW4AYC18AZ+MhDxMTXafnOUWL1rFLt3a3jv5pM
mdiWlF33lGS5uuEKeHUAE2ADyhkckOIZxP2jGUP8zVBU3ffGBPQ78Pi/2A3Lj0VjkkjVUg9te+0M
caM5bQ9EMyY/1RLtDsX/8Q8v1/XB7xMUcCg5imoKs7LuysLhoc201tcapXwqx8kIeZ3zJ1AMOlgX
3q7o1sLRBzUNci4iholsm3z0nWEsDDhWeDD7h98l01aSeAu6C2goGqwgcW9AuaSosNW5VZlbZhkl
Zo0Ov+9a/pjxu2GVVXDhlkSEUiAFESMU1ZHnZ5JwwXLWZVVUoETFyx8atELp2UqaZWGx8PjDFRF0
3ijAlMy1VDNirjZtGZXpIX511holLw1vYRdE2g4+qZwVrCdrZhpVishJvnL0UzAaY3P9JlmUAGdA
R+OghcCG1zRqpoBLLcpoYPXf7LU06sr4cuq6QaFPGQ8Y3/Q23gaxx//0+TLrYuLlsaVOGN65N+Cw
k/D68OKOk+5AcBcAyW8IaNDFHcimImnRTKuI0Cg6YE1/MIxn2Oa46g6qsobEWFqqU2HSwQOo1Cpz
ry6iSbt3cZ3or9cns3TwBHQK8QGQ/yDIcX4gzLwcbRdQgqhDbVbO/J7UfqmF9fa6mIVzB3Y+cCPC
+Ea3FTnTDJ4MA2mfEkdiTkJDq57N1trH441YaUEzDjEA56BmCC3r5ecJBiJVLEA5o9ToIyQZfM71
fWNNK7NZMCUEI7XomSAIwWTgWeLNrDTUpI0mNAjXvX5jc7Ixtcd0frZJ58cD9+NiJQSxoAhii2Dj
I16LghHJOiLoIpo3Wt1G6YtSVpu2rm8/9AJrC2QgNklF+ei5JpQOaV2nrmlkNAjU+dZaDeXCsUEt
OpjCQQKJQ2NIVzz6cBh53ulNZOlheTyO39oxXGv4saDNqBVCphQkZ7i9PGkO1Oy1ghRxE3nF9Do0
mykjwKIqrj/n/2a1kPhFtx7o84Ur5FSaScmI2YxlE/T4txL8XdpuC3PAmwguJjwn57sxMWxRpRKo
WFoEUzhOa0u1KAAENjpQFGBHkrdbVXDDW6jniZAIoiF4AsPrJ35pfLzncBRxfeFdlyZQaLXnoFgU
C+To+75Lt4Z2uC5habNPJUjPbOdQrXWTAe5IUviJo4cwmjbK8LO+kZ7281YR3H+gMAHK+QJnmmbz
1E6jSaPkB033XrNymyytFKpH4HYihokskmRTO8qQqJNt04jV3yYa6M5aodGaAOlUEJ6joMmAALPc
aeouXqGHXhge+VYEbkD45yATIgUgzJ6Wpk2VBi3A2j8Gg1WvV2uJz8snF5Y/SntEGgT3h6RMbtHM
gCnxJjJ64G+BdPNvVqWz8SVVYprap12B8XnKDrnCvyJ4s7XjbI/w3u27fSZKWi1jZAgOpRA1tb7K
fe3r9ZksPLRnw4vNOnE6637WazT6ayKn3ePei5GW4rdffYgYo4rM+SS/kvdbydoy7RKvjky7Rpod
kB4FBCrB9XksHG7EVYE/BasyyCbk8GPp9EptxzV2xKSbmbF3hvbTfVdu4qa8/WVF4AeIf2gW0ohy
ZFobnRRoXreJSP4w7/t8xbVZ3JGT4aXTZ4NxRwdfJIZn+cFRN0zbcHRHvb5cC2fwbA6SdaDZ5TAi
CN5EVbl1iy3f/6fhZTJceAOcFsRpIrsK8tpX1oAbS7uNWImoWndEIat0Bepx1+RpDZWi1ZA9jUz/
rWToJdDliXowwau38riKJZcseNgfKixFXQfsTtbgmk3DaMDTjHhRoTyqc9JAB5ewX069E2h4rMI4
z9z3wsj0NZzakjagVg3Y8U9zWE4XtEj8gwgqayKFfUePxtCpj12crFxnS9pwKkS6zsY2dQG7JTCD
UARW+7qycjjXxpfusFSZW45SEqiDIeh5jvkqeGlxmdBiBN3nkFmB0Xh+jWVlOZRl4tbwF9D4rGH+
Wt3mggADgTnkoiwEBC5gA6zMK1KOtIomswyKbt8W+wRAxevHZkkIHkZBDgcgGnCC57MoSq9o+6yu
orz9XTbvMX+Km7frIhZUWfQs/luEdPDdXCvwI0Q02Q/byA6Ft3NjL0B/mRIEz316cy5ZlByAj9ZA
8QNaKcpo6xRVcpWuIIAyKIXfzej1BO5WpRzCdnhu0g+F3H6x4VqAaQQDTMCgpflN5qQYNlJD0WT5
KB4Jnelf+D1AV9iICCPhal1U3iixy230IK8jNEtNlN/cud12ORtfOoykMfOuGms8l7nh6+PvfA6v
q8DCaYQao7Qb1VaifE1o4cmT36PvT92rConAKdZildbMxyUtFhFl0boE5ryMCEVYUwN0bCYRGrDH
wwG94elaA+k1EZJ91yZxpXrJSCLO6cbteaT19DmjN5JwCEMerggcdwTORFsc+VZBP0XVQW5JBDs8
vJLdrryR6uFChHTk097TRy/lSAeDiWPn1owB7AgGgZwZawW/S4t2OhvpaNC4INZIpzzCvr04PH2y
x8M8HK8r18LLDHgbqio+c36OKX4/US46uN6MTnJIo1cbYuxn21fbIP55XciSBp8KkfalGRGWSDw9
jybb+zUr4EuKNb67XQaae4E7WURk4WydT0QfZ62yNFJEuuWjiq8cbhsf3gmiTsAHwWeHu47o7Pn4
6AqRuzZxqqMeb1oHucrb3pLP8YGaEF1GbFCr69L4eT72lFpledSL5qmJ44/c6w7lmN3mzP1PjCht
AfQMuWQ5tKWXDBWPhEFM+vHDIrdt9MXoQhFOtCmb23YeUd1wTPWX3DmumZGSHl0ML92ExpgpXWtg
eG9+8zZ28fW6CkkH7nN4QH0B+0duGhEN6et55szJ1DFytECrVX1RrC/Nt+sSliZwKkGawNy4qc6o
kGBuSnPD364PL3TkxO69mICsQ4ORZeDQJEeP7tm46YZH2yJhW69BzyWj5H9ygCQEeQ+qjS8gCW2H
QuOcEXK0uwcCjqNKaUJuPLiZvtNQmIm69+vzWpQnulzCfwPLjmwtssEym9HIyJGWgD5P5p2Tv+nj
C9yUuDnoPF0Rt7RLOOmi6RJCEaAoOtdiMuWlNc4pObZki47V+ub6bJbUDEhMIJ31T74JaZcSTR3K
cSjIcSqbsHLvGZp63Rj2/9whpKXhw4OUALei9OAy1phtirLEY+N0QdMmeNi/KLYV5LkS3jobpNxF
fTaKcxzwR0qzGczWy2GzkKOetzu9+trrWpgmf64LudyRcyHSAzLZLUysyYbC2WNQGF/Meq2T1+Wm
nEuQ3vV4jBVmjpBQILg/cVQUBDb4a69PY02I9KLbjFV2lTjkaLT7tDnM9b26ViG9KAKGIqwgEHyj
GOVcd7UpmVlNsR2OApY9DZyEme/p36/PY3E7ToTo50LGxGtgRkIIJ29Z+quNbwupQHuxGbaoAcQR
hC8trdNMQOKsjlgnBTCutqS+CyASVGDlnMvl3rIcOU+pW7QHJZRHjt13Ath+HlZ0N3Zbd8udgL0h
YY9c//WVkwkiLkRK+2Ppw5yhVzQ5ZhWA0uh5WtDDUD4oSP8nzq7WtgUH/UD3el2sOITnD8PZglrS
hoFece74CKkDDQVL9bRHcbR5Y3/Sz7nBwxJYXRQfXkBAp7Zzkq5WsJw8QX3Jk5Z+XJ/Gkt4B1oec
CRJZCB5IF7NitnWfZkpxVNBzSotf4nTlMlsUYKGFK+wwlOTJmWW0U0bDG0LLo9LcxZ4SutVasxRx
U8k7ISDTeFcQMkAoVzo6oAedrdQujn0XgjA4cMlD093NJAu8GzkExHYgGSday8DzdXBBn4sqS0S/
7IYnx0SrN0Z678w3JuIvJEiT8ZJ5KjoFEuqn1tg0zvbm7YYxD7cUqHbRQFXcdSfWpEIomZpBTY8V
O9RBc2NMVXw9SMERdcCeinIrafjKnDNNTYvmSPmPYqt0P69//cJNfDa89DDGndGkrMHweRbEON7E
FpCelRfl8mCL9m7gKIOjqIN+TXoYAcce0AF2qF9VE53rm3Cq0tAi+06/2W04lyM9j+aYN6UCvpRX
4Px5gwfy1/XFujx4aEmBQC3o/XDfA4B0vtWeXRZlr+fZa/dh2/dzd7w+/MIy4SgA0IbDgLSGnG3t
icPRWtryjjVx/7LVaUteBDmCbdC/rgu63HTEMgUXAgp7QCgju1cJzd0pK/v4yJSXqt8m89ZecxQX
lgoQQHC5AHxkgqREOnR6bXgjWLOS1wTU2T9rels4C6cCpMonw0tPhVmZtNY9DK/QN/dn061gTC/v
P5FBRNIY8QALOATp68FgVumtzopXj3w1jNe0/O6BXiAL49svD2Sv4EkDRCfOhsxnbhFmORw8Uq8A
0AHdh5p0Z3N9rxc2AiVJcBfxYAAoZEkHHIUumd2bbvWKmknFH6e1UOza+NKZAHeUqRRNXL2aqCPk
+4qvbMXa+NKZZlYNInHx/fq4z8ftGpZ04SggmYtnByVu6AkjA1qoRlW8pHXxStwfVGl9i+R448zw
5k04lSIHL1k1ViBTaIpXxfPrD/vtv40uaWtuMrcu7ap47d1wHjfMPPyL8cGiBUSOwKXLAcuBcuyv
lxWvc+ZTEk5roePFPTgZX9piQ4u7vLDS4tUxNy3qpuagXKNyXRMh2erjrPAu80jxqptbLw0zd6fd
WG4hriRwi/69SnJ2kgzFWDsFZpG7zvBrIqZxNOk0BRZr4g1MrHl/fVfEqpzbaJAHyA9gWEgiXlR+
j6alKDPKfV6tcfQRdgiTcVdbv5mVo7PM93Zeq425PIj/488ULKMw2eRHI9fjksQwFV5b5UfGODqK
3Ya8xyzOBYgPODGkepSyGTrK217nNrLpga5RH65NQOjIyfhoIZfU04ijHs/7uTrAkbm+IZc6dv79
0k1bJ4TOPRpGvCZl2Bjh4D0V/c33CKB3rrAR0GwAyFjpsq1iixuT6lpHQ/OrCqR9K4bawhJZJpgH
BUYSDpKMd3DSpC5RI2cf9fap2dvFyl0uPu9cZfH5/wwv2/pz07RmlSvWEVztT+BI+O055A51bSFC
Gjt3WIPIXtpT8MEEN5lAi6P8Uzr0BS36Uevj6ViE6c8m3Q5VMHm37wiSdrAT4EgKd08yRMosLzxm
Deoxb17GcWN4t+/I2fiSM0nbzNELBeOnxrHpXnRjZXyxBtKWiKJV0MmCYw12mtCI00NBhEtW2MOx
qiMBJj2MWfvEPOs3kGJ/6Nje9WaX3nnp6/WzcrE1AhsJqC8OvYrmfvKzm2qDMs1ApBxVNBSrgfNs
wVnjfEuGX/9CDtC+iM4AIXkxvdboR8VVq/6YeRTdAcKShg3aVkTXpVycfMwCsDMU4QNpD5ykdLPE
Y+/QktT9Ma9QeRmmTmjcCM9DzTRKacQmoZgPV8AnL8XJPqVoTplqI2XHXHHnIOvDCS0tVnTh4vQL
GZ+FqrBE0S1XcsXJ4Ba2y83uWMS7stt/u75IC6MDMIw0OmJ+IGKSyW1RrAkm3QlkaNNdMWwTuvlP
w8tdNFAZPbBixvDcfdB2PVm5ula+XsYNkyo27HbA8J2yTTaWuf03X29jWSxQeGAfzo9hAfbBGH1D
p+PwoNX7IVmx4BYUFGv/z/CShVjodjzEDoaf8o3rPprkMbsRjSMUFK49cLyo/jTEjXg+A1vJAHOu
qXrMWOyXd5OXrmjnwhwgAMWsOM04CHK+o6uBc+ZTqh4rK/YTxfDHkgYDX4tVLGy0DimwdUUw54Iy
ADx3/YDzrB5LO2zG0L2xPcrnOp2OL+SfHORxQE+pdMT4TH0us5eq3s7ZimXoiUfn7FLHXqAkR+yD
6J3qitv3REZNiJulsTEfc5BeHBQVMFId1OFhzIYkxV3LopS5O9Ptv+Nt4b+oPoNpr+Yqzf0817Vj
BmhNYJq5Zm7qBLXDtHNz32OMHEiKnp+N3lZPKUuzX/BaQWyTmypXtjr35rB3uH3nzs6wHVKQkiG2
NwbGVBfvY6sXz1nFm9FPJzB6oV0T8zUFreBzl1vH3NBZd1daYJoFBrwzJmoFtspBRedUKG2LmYoG
b1OiRPCVjW1faOAhseoibFS0zPMNlG1t0yRLfupjyiM0hntX2IC2CU6R+EQd+nnTMGfecD0JVG0s
9rPXgkHUAMvtQ5Nwxe/aGZTprWI66O+VoiAvzdJ79H/rgjYtWNTU0/wrMY3hvgaoIszLuQ/cTEsD
V2Hqto3bJuhUTl9LAN6CtqiZ75Ya+P5LE4U/aDz9oXLH2Za1bR5H8I8Cb5tYcTBN6L1oe7P2kbso
YQyaYqIR7n41CVGBMVi+EsfeCycj2VIn+Yn+be5aD9/LM4VHHycXUTko/EX9QDsXZtcMmXk0QL1T
xVsz28T2x61X27kMWeF5T9sWrONHLQu9p3Stf/PlecXwIsiEIAdgFXIdmou6s7oeHeNoj8odC2qa
31ZHhwMLAeAoghkm0PfyxaaYdYuqWWxdAsPB1Y/9WpfgS1voXIB0WgdzVBJttMzjbP0uXMNvUehJ
8wo8UZvrO7EoCLFLHRlqgD9t6YoGJzGjRUzNY+6+8hE0aF+n6Tv4dvzrYpaUCigwFB6Ka/QCvGEP
hc45/N9jjeRR2t4RUIOR9ut1IReuBHYFgEPsOgpTcNlJc6F5mvctapuPM3qrzk7p1+MTNQ9a/5Xk
v6+LWtIwUVIAjwgET7BYz29TVqu8U3uuHQ36ZVRe1iA7n8mU89ta1ImBbcURDN8XCalCHzNNiwft
2BeoBp3+5JTvkEMK0vzOc3/p7I7QBy7IB5izaZr7sfvKjcKndruZq6NWPfHuqaIfxgwKyBWjZ2kn
//myi5qQmfWukXiYeUZeKCCwoEIeVkznpcU1sYeAXeO5Rav688Ut7JGUhLf6UdX26nQ/r8QUZB7G
z9MLcwEn2EZzpQsIr6r2qo4nDTpvqIGDopxKL4KRftHIvihYoE9FSJVHx92mehIOfFs07lbLfscZ
Mp31e13tdVQwrJljl5PWBTYLBP+APQD1a5xP2rFn12ZwxiKUVgV+7rYrptLlQT8fX8g/ef8bbcgI
A19XNNE/3HA2pt5tpuLgdmvtjtcmIu8ejQ2z4RBk4Gka9CDP5pXLZHEqWCdgbwHfuADVpCK/n4AK
PTLN+oXQ6bVrmgOn3Xs7ruEelkQhNwVhQGSL6+t81Xo4X3HW1zbIX/iT3SU71iKBy7wi0PXk6/U7
5fJk4c0STZdQ2wzXVMYK6XqTUDWP52MHPlB+SAyfrhWULIpAhBBrB6CCKyerUqtKTY3OM3L4O9g9
Q77P+ps3B7FAUHmhUwDqT4EIPF+xxDbsBp2lZwDF7EBrt7nyZOlRNd5IDvdpM5/KETt3os9tbNfo
V2PPR60N7V/zGtnVpRarIJFAcwVoGWKbcpFgVhMg0pTWOdY0mIvQXuvotTa+MNdPPp+ObgebnznH
vNxYgtSyWMP7yp2BxArhghPtvoGQFZiacxEjuq6luU3i46jNyQ/0Noij0nV+FLpivJVDmge5gc6h
vgP4k1/2yrw1B/Bqe0S/j9PqMOhqMFDld2spr/rkfrlV14HUPzlX0vTrOLccUuBcpd130HT7PLlv
1uJJl0sM5jBQiCMgLpCLcgQm9zg34yy2IuqglWcHqq0VVb88TYKaDNAx+ISoO5C9zyolZTHDtopS
c/RVWDRNzDd4KK4v1eI0LBURuU9OBRleqyjjNOfoaBt5bRqoqHBa6yWyOA1hMoENX4cgyZaxicli
q5sxjb7YsEENc8K+9Kt8AZeYJXR4Q6z3bznSXerog1u1eJSjzI1B5grDAVziBn3tM9S4bIahDyYV
rE3ld8P9dvMSggtTdO1DnOyyqsrTSGppg61GNEGUwPe07fXxF1bwbHyxhSeHOU260aYjxlf6wPBC
Mw+yt+sSFt6hMwniC04kOFnuZUkHCbzdau5f2eAnH0S72atBP8NPaisEYHE+pQ1CH8haRYmDGjnO
c5E+q/9ilfCwQQlwKlHWLaX00CWYpr0xqJFn0IAOGxK7PlnL3V5kwJAAORUixfdj3iidCpKTKJsr
OMs/i6kOHPtFo1uS7Rld2ZaljT+RJh+dtnUGTa1HbEtGn53K/uFyeue26eb67l86NmeTkjlophY4
WT5hUvNwb8S7jB3V7FEH6zGqOFbMxEVRQMKBsRIIrAvW4FlXtMTocjWy8z9T+TbrZcjHYZclx6op
VmJSS0oNl9ME+RXS7KZ8sw2pxdiUVmpkGmZYqT9iYYLDutJ+XF++ZTmwrIGpAGebzL3glG7VqHan
RkWy05wsqAlohV8N8uu6mEVlEAb8/4uRVA8FYXqvd0yN+iQNSiVjfmUpPvqqrUxnSY4pereIAkQg
wKTbBieX2AnNtAic0YkeNrPvfbl9JqcSxBec3DZWHJsaYnla1DnA4FZ7FgN4uTIL8ZXnHi6qUU5m
ITbtREZVeXNVzpCRm74zheUa1dHiKsEEQoIE0c4LDz2ZEFHV4kKLZvOHWTzAYveGFf1dnALKzoSF
iDiTnH8pE157YBzToqYY/GHvIrJ3fR/WBEgaBZqN3Co7pkXceuu3HXu/PrzcZQUWIvbgnwl8/n6y
B2Zht1TvKfaZVfcU+eOuh1dgOPy7Q4e97dLAnqtdPHZvZe+EREnR88vZoJtl0Nj5Jje7zM8rL0jJ
GKYGQrQsC4u8WYFULy4CwgEWwpGCVkpahInPWWs1nhYN6cYFA+fNNRNiEf4ZX77Dk2qmU5zbWpRp
O5Id6NqNuvj9wMig/ENw+8k5LmQlimSIdXy//dXtvny9vodLdxs4n4SVK/xG2ci3Z/DJoMWXLh7V
wzx6wWTvep5uOB/C65KWXlYTYChUW6IM3pRDXnrPLCNhKm7riRwcr9ygau0wmW7ANaX3p5H+QBfo
lQOwOLsTmZJFYpUuy6YcMpEg8xXvMFf3ukF9p/19fW6Ll8WJHMkdIbFdTgWd1Wiqvinqk2W9J8m/
iFo4p+snBXgGjXVQNMhA9Omx59NjryEp1iDngq7Y16fzCSe/uFxP5iN08uRgl3nvxNMwqZE6ZmFl
Pdf5g0M3me2F7tRs5rrxE7sNq/Z7PX5rVNhFr9c/YGnfrM92dwjDIHopdOlEfqdWMwqXDaynBdfy
GfzDqusPZHddypJGos0NjBUk8fGfJMWsmYWsFGbJ08ecPLfdozJ8YekXMtYbla2Yep9MD/KankqT
7iFCjXgcOaSBv+HOmr1NNnnP4N4JYMNsNLU5UGvY11kTuuhVobrz+zgWYUeTvWpoYV/OfyWtG3SU
rlyPl3UZuL9Ovku+xKcm6VJD7LUD/gvP+23Eh9xBlK/31WKfovmPqpFNzFd8hcUd/mft5WqA1NWz
LKY4mbo5hU1qfrO5AvpMtkmIu2KSromSDmcHQKxd5Dg4HZoX85eGhzXdG2s9uhcfw9N1lM4nr6aZ
Gi7ck1jJH4k2bmO78EHQ+aC1sT8lms8SVKFl09Gqim1XVC9stO8mmm8ZKbckafctSiFImocGSJ8I
GdFmo0z21zV+yYd2wOQN/D/UHfB5sVYnB4v/H2nXtSO3jkS/SIAClV4ldZzxuDXjcXoRHCUq5/T1
ezgXe93N5jbRXhh7scAAqmYqFqtOnUNrt0tdtuXzY1XtbUvZauQwtI9Lm0JVMnpMGsSeJST3UAK9
bVt0j52bZi+HM9NONlAL218NW2jyHVOZrJnwMDOmP5a0AmqGc/UW6rUKngNwWflvF0F6UQweTVHR
778a87ckkWFDBPaA8cWVhBjUBTaBm8ksG6Gn66Z4KKIFvtqqv+t5t0D8UfsQy0CGzDNwngOPKbQy
orMfmoNvkpZnM5fkmepaSYGZs5bfrbN6qdV6pUOfHYg5gV62gP52up0VGRmg4FaDXQwPHgJ1XIuf
0npK2qhI1HCMdxboUBIf6gB3b4oLE9zZRDJpNAeCoSlT6WvNJyDr7t92Fxa4Y0nVsbWzAutkWyAo
hq5OVY3/pwnutsxLBWSMC0xE2UvXHendKFmwrcJFYxXQFch6tC9Pjh7H4OxNc7ypwaw8rhtgYiQX
vmiloWsFAChrkL+qR/ejmQyZa6xh2ZCv2ZQHQAf+KqUIPaEZMP9hU4FB9irhmbZJ2heZvYaKe3St
XaNQb0XT3+0tJXD3qIL8McKthlLCC6MouoZgbfaUCqSV1Ju1x4xKtq5sMOzvZ6cyL6cydTOCwZBN
0vlugR5GiQlBMgXJZ2higcsHBHp8TQ86u6TqibuGsXZY5iNCrvHjZEpIwoTjAFwTuVsG2Liq6bS9
lUC1cAUP665td225A7Tn9pKI4klQ66PnG8xnoKrgizopE65zzGUJU12HAl3s0Wx4D0FyxHT2ZqyA
NwcpetENv3uje7BT4o9t4feGbMkEVxB+BnAKyEtBWZtn+VfdUXFIYyyh5ad55pO1uj/UuDDA7b1E
IyMgx/YSEmCQ801Nvne56hXtvZ1K2N7QNEVrCRo2GV/r5daD3n09ojqxhGvvozSRSbyBKEpwIdSC
sBhNyKyl9fL7KCT3oGlVFoQyo5/b0Gc1Cr+yHzJD2aLVFbpfT9BF9VrzpNo//mKroL8Vi4QFYliM
S9tlXepdtmZGaOWd4VOIdrWm3Xtmjx6Epc1eVdPZxJp1yE1EVJ39s1vnp9WdPmYkkcyywJHAIxIA
dIAFwRXP3RxDpGfIn6hG2Fnb3vlh11ASK6TaAIIzjqIGyj/gK0BFiyf2HQGiXJtMM8I0fyz6NmgX
iJLMv8vK9VHUuj25whExmQuLSXvCoVzOrZ4XurEMBgmdCWKN36zhfQ7J0j6VoXVEdgA4BQQJABdB
yqLVSQISethJuw0xj13lGYOHvhLJcROd5zM7PD63W/TcHtHLFU7Ok00bD/xHtydMZoC7eVELAFTL
gAE1O6LZN5d1E/AabyyDhp2FO5dVlgBr4oJiOiXT2lQqCSs9V3edObQeFMWph4Jk8WjESFlFa9fs
Gqv6pncTpBAtrfY7wBo8N4HG5u3RCm4CeBQNHsXAFY3s8OX2KMzIqBJlMsOqf2z0fVM+ar3ktSk2
geuf1VTRZc45yKHvYwAgajO0uvpbTuJHx632rWtubo9EuG6A9f7XDOdEpixO1l6FGUq6jeZMwfwX
qVXM1R8L7Aic3f4FdXpqWZUZ5umHeTPLWEwErwsQt6EzmNE4Xr/TqLYmtKw1Elp9YEYPhCJe2qbZ
g6NCT1VyioRrcmaL24NLN+PWwn0ZloPu5brv1IDcyrJXwhU5M8LtrWFol7R7M9L7v9T7geI4Ri5a
yCwkQ1jsd7kaVora4wgpqdDBWhuV8qjby+H2lhL6tDMT3ADsCTKwSkNxUpPKeUCbb+db0Jz1OlAA
eTUp5+399mxUH0AMjBse7GuXQwJ0rLOgvwp7PQkcUBEaZPCzcgi6+9sQMGEamJ9YXZXYNufk7KWe
FQgjkFBp9nW6398eh2jhcbXhJsAzTLtCkWSGlReFFsOF5p7yrZAxmYg27/nnuXNYVoO1ULYsI9mY
md+3j1CtvD0CwfMbceufEXCby4mLaBoLjAACdYDuVyWKFftS2aBHvPJmGcOUbEDcPlNAhBaDtgjw
t9pBMv5p0jRgDHe3h8Q+wmUUgEcDaSCrnDJyqcvNBRY20pdGSkKavUA6zCvQpRyb33XjY+2cMriB
2+ZEZ4chA9DQhsgDJdRLc6AeaF21xl5Grwq6ASBkqAQUSrazrHrPPnQ9rj+GuMmLXN3MGx2GFrQF
Hrt0hrS4q0CKOv9YILESOI0hi3WE+xtsBA4ODvvHndPK7aY6mzMSzvPJSTZ0kMRs4u8TPJeRh0G/
GXc6q2xmfForCc0EmuieK+O8Fu03B1h0XMdsj/MFINTxG5CQ13poTNuh3KI6kskEHkTLf26CO6N5
Mk05upH0MBl9cw1m/VglaNGQbDLRRIF8Ary6ACYCws0GenYjD2sMpXFd18MMRHAe1YzVd/tGhtkS
7TDGUwgKG8RteKVcWlFpbYDonOqhoxkbuloHN3cDY1HwXE3arWE3kstZOCrgmNExCf6OK0KoKYoV
q9JQnzMLP/k0yp56wqWBng9OJRodrump29ZdFy3TQ3uJo492MRvQ32gL6pkLUXzXnMy/uA6QM0Ui
E0xA5Kqla1qVSiNGp6Os/mjXT6bsOAq3M8OIQcYLLbomm8+zXdCiE6rsC1UPc60ImgRESb+0VOaj
hbMGr4lHFGSdrrDWrT3oSjlZmLXa9NTVCoxI3ZLsvdFJwmWRIWRfka0HMwyaarjRdKPlLg7F6g+j
lvuZmb3qk955ugbok5FpvWSziTb3uTnuCEFn2EqLgZkzvyTOa15so3xbjq+G+/n2hSBaJTxDIZoC
UDSiQs6paXgEZIaroKY9fLanr9G6bWV0n+Kp+2NCv9wIjQ5E7DrChN0eqLup1wPpDhrd3R6IKDY4
HwjnDrSyc9KiwowB27/O2/ghqb3J3lFoV/2OZHqYQmPY1C4yVwDY8Vzyda3ovaHgsBZNvxxUKzdf
UrWz8UAotIM5uyjbNM1kBUixpirky2c7uD1a4ZyCrwORg4pLh29bahwnixKn0EMtHt41bfZ97iKU
ipBA9MZIthmFe+TMGPsxZyc5boCcXZQcnq/dtD/LdF/JYkeRb2V93KxehOKKyW33wszXymW+dTSf
KX2yqsPt6RKP4M/3uRHkkGmqCjXVQ2TYvE7/2Zb75S+gVgjb/9hgR/psloolXTt3hI0uWmd/NtdP
2Pm6R6vx0/83GC60God4SDUL5wl4oB0yxh5RxoDKODVlS8IFpk0yQ72bwAr8O4XosL2PSudvnCr4
wfAcwX+u+iSKcTHqEa1Z2FhB/E5R/fbdLCPVEC79mQ1utmy0byqKazLQztdk3vbafhh//8WCgDgF
2DT2j6/O5W4ZZ1qFqdLzYxl9qQj11CmSBFXCcZwZ4bxo3eu51hsRxgGN+9b10nlDqCW5doSLfmaE
c6Lp0NDCMGFEV06MvOP+7ACUitEOhmQuklpX2llo9B3TeTKRyK2QtP42qbKg43oA4BkE5yDErHCX
IWt9eQhXVQfCQEEOd35Ya8sr+7uZz0BkiBIzqkBAn4JChTsWkbbMrQIVydBM1Y0zZz702G7vpmvX
jtIyGhJB9AIqGI1nGmrmeW37GYlIo17ix3jSXtGXDxhYXj27rayZ/DrOQMoTlXpQuSFbAzKVy/mK
oymzMshwh00frNmXdoUj8dX4K1hbbo9KtDA4ybABICeSdZyH71owWtC2J2H0DmCLqJQ4ePHngQ+F
8p+Blwc3jrnXQdCc4m2mZg9j4dHu5S9+PqsAIkGD1edrIW05RqZC0QrXLX4+7no9vP3969ONeUF1
ETUe1q/NE+oldj47qZuYYWOjILanFuCYEgcimCLwx6MnEUVl8BvyhLZmhTalBg1SoVbM2oeautNX
ZU6I5FXx9uy6fPgj74diEauTomnb5A6IW2qO0/eLFiqzCxQqBKhU49s824hLPjYmgZxvsWvpsZvf
LyAcW+uf+SA5QKKBAqPJ6kXo6HH4gYJ8po5NoqjhNiLqrgIh+O21EhxQaJP/+32+JrdWazyoOvDO
i7Zs467bzGXi6a2yiaK7Mw7IXgLSClgr0OjILlyeTrNeW6WCokBIumXzNDTz5vZIBDOla5glCMmC
nxCB7OX3NVKmFZ1Q4VOcL2M4yLCDws/j0GNLo85/hZcFzUahESBpQgcw4+kjuT/iQvX4z/evik5x
XtpW6xhADf5eKrDAAzU3SxZbNAZcKDrDZLCsGbcErVlSdBxNRpjhTNKvHZG9YK9PPkqNqIQDeA6/
guN/uQZqPxt9X6djqOTbApgY6tE4uHeZYQL5eCY/poOOm10CZ5FpnET5WBNQZ+Tpa5SkftdLAqDr
EwEDmCGQZKFOC6WjSwP2YKJvDhqDoZFXW1xSflMFnbLNHcl5kNlhfz8bSA0IvZbNsBMjjG+VwAAR
U2TuC2mHm3BR0I8BfAJyfVckB72mF+D700f0s5RB26s/xsH2DEvGJS0zwzbf2Xh0ZCsXM9XGsOzJ
1oBgW15X3x0j/3Z7/UXThjZkFM/RP6FeCeNqJd7+az0MYcr0eyhwV4WXmkvQtfcjy/EURHCEcB7u
6qorGb2HvdXbRh+a1q40T6O7t+Lec7IPU/xtSe9OXTBjoB0Gtb8FuRVu13VmnyE5qPRhs+4TO8yz
vdFJrhLRAuHMAwPBxDiugAdoRNTzocmGMEmJV6vPrEjv1JvbyyM2gvZeyNKBIp0nmYO2fJWBw60P
kVgic0A0z3QkHkBkAhzWENTCLkD/KXcpq4kyJgrBfs7rDz1KZaX6nsiKV6Jd5gBVhAcQOJSv8qNp
C11cyCFN8MbZ0a7Jk1uZ23psg9p0JNHeddSKCNI28Y/lC65ypTSza6Rm8jl01sGzi8NEN+D5DYzp
A/SFJWGTaOrObXHvx6h1+wmQzzkk06vjfGwr0LfQD7d3gHjq2CZD4veaXQtK3/ocNZi6eP6q0e2c
HuvVd2QJc5kV9vczb2NqcamlPawQZd5p8fjW6WPrT2onoeVgbusyBMTyYJ+BKw+14CtWjike3KQ1
uhnSgI23Ii+VL5JbWbgoZxa4RTHn2s1St53D1vgxV8coBWRfhisQYK8IEDoGJL4RlYPQkJuvMupb
J1/KOYzST5XysdCPa2ZtiMt63FMvrkpf0Y+t/tgOjWR4YtMM04C3OCJ2vtTkxE6SjrY+AfBUfx5t
45iW2ktWN+9Xx9gYUENdGuMBffeqZwHevlrtl9sb8n/8APAdgjIQHXF8WrhGc/k46dgrTvtc6r+1
EeJ7xbZRDurwyUk3Q73vtUdi3J0Pwoyjxe+/Vrl4tFz6pSssWF3M2msQEjXBQr/HpsR9iA7CuRku
pmvSfDDTxZrCxvlslV/qalsDVHQ3+Tcof86t8Jf7UpmJyqyABtVLauolkqY/kRd00enPwJyAdvFh
XVusIKVdJmySNq19de6CeM13iutsqBp/Afnap9ubgh0q/lgDafN2g7zxjV/6DwMeakmiFQxsYJLT
m4NWVN4wH7RJD3Q0p+R3iiYyYKiNHjV4REZeCoaQS3tuYaQgKIrnsP6cRq9ExlzG7ryr4Zx9ntsF
OY10Z6zwebUGTX4S2DGoPXUPxSQQxnmFOwaqIgH4Xm881kKFpxZjg7p+bxltQpG4jSHTWL26k+6R
dENjw6/px9srde2AWSIEuhLIUIG11uC2HjgOywF8YGVYeRYo4V0pLfz11sPHUQVDERcxxRWZDrhd
yzldlzJMtq62sX67Cyphm1ziBq+9PLPy1vQL+XgkLi43ANotk5WOsJKBP9YzGgjVSBZEMFHnFvin
fJWNuekwC5qzZWSCpn/3QuBNByJcsDQi8uYXIumMbqjRHo348bnwjViSNRIuA25YArQDGqT5rNFa
mOuUGBM+by9eQTUvG78oSqC5AfS5g9tDES2G4aCSi/5oACz4BN485aBVSrIS/SEvNt4R5QYInNsm
rh2MibAR3fCA2aGwxvfXtqNpZ8k4VaFKs0Abjt362UTnAPqVNrTcKmq1vW1PNH1n9vj8QWoNcz3n
HRSh9dHTcpD3m/SFFK7mqXWxj8tCFlKI5hBN/UjDMS8AJojLDd1bqWuWRC3DVKUQj0sRIKX+kruS
cYl2Nct9MewoGKJ42QmSlk4xUBvHH8wZB/AySNZJOAy8JBB/owYKVuHLYSjjUjjFpJQhZNUBg7F/
aSUYRudoknUMCZKJyCMCfq6BQxr/h4crGbMOF5CkFa44KAHXB6U5lOviqRa4uJW9ZR264sM6aPgR
UKCe3+fl5v4dcm6fjzMJHYZyhX0rq7+1RHssorT3AHrYxm15IqUrAbqLZhY1ZeDcUY/XNL6VDSKu
qdMtMRhcc7+0WwRZy76RMVKKtse5EXYszt4B65ANHZ1hpFQDpfGi59tzJvg89gS015A9gcfjfV63
GANK0EUbmh5FjUrmh4Sfx8d1ls6Cjg6bwrNfn0Dueo3KpQaKMfa68VP15S9+Puu9QhEB4KI39t2z
77dKBErWFt+P6o/FTk1fb39esMJIiOL6hw49NjaftIgizY6HIq1Dd0i2ltpuMuv9KHNsojnChQAk
O7IWiJ04P5NPddcgTVaHafytH6nXz/ffm+zG+dcA+wFnk6SOnTkieqpD3frUkN+u9nJ7lgSB0sX3
uUVOuzGBbs5Uh0sReaO5m6PANSFU+Pm2GcEFAKAg8ElotkPmle/qqqZirECXBQV4tUVrWksaTy+T
EIXFT9HofFZimQaUcPUdoCIhUwmXxt9w6ASp8t7RoAM+VuiBnFHkaWL7QXFbmaC2aAug1oqUFYjF
0WHFea6lqpu0nPUmZGTyH8pJcgWIPg++EeAUGRP1VW+QG2V54Vg4JXGt1cd5KeZnyOLd35OKEuiZ
FbZNzrZZmSxQFqPYZpWqHLOJvKsHGTJEMBAg6lEEQRQLhLfKOUNiRVoyxnofql/n7jiXd6dCmMre
n89zy7A2cDAJxecHK0hOq7q7vYGFvx41EJBmMAQkX+62iIGEToPPx1/J8MVQZJ3igv2KOxyhGJoF
gbHjnWFaO0qTLPkQqoAlq6jW51Vgy5BbokEwQnMGQWNt1VyPm01VZWymYghBEO5nm4jKeFsE3gSV
W2TxkVlgWWluEaqKFslgRj2kvx/m+kjnhwX4dJkKlGiugLhBHlfT4N550Qu375o4VTBXC7gX4/JX
p//SAei+f8HPjDicZx8BZamsEXPVmZ8bfygll59gDOg8YJyiELjEirOlOjtwM7qO2kHVulCJdqnu
t6vkwSL7Pvv72fe1WnWKysT3oTepuB8mw19rSfgh8Ol41EPHCtg4kHrzy6AniN9nJ+vDDivcaktA
9M9d+TyXz/Hw6e7FYIIaDnCn6Ni9ynOqXasNc1m34WfNDfNFMlfXxwIwAwvPOhcacijdaJdzNXSu
2etUJSHAzN0+6iWhpuDzCM9wBaE10GBIk8vPa6tu1kk5G/DgsdeCc+JuoXSWyWZccFDNwivrqmlT
VewZVSZAS+JfxzH5ee/c/9OOA/AK6ssoL1/+/Hxsek1LRzNc3uXdU1RLAhDB7DCEEjpO8dTFG4rb
qMTI7akBuDh0c31rlOtH8ChJakvXXgm6iXjtQjOFcbbz6bu0NDtKSg14wdZLTL91g6jdm4MkUrs+
cax1GDVfIBMBMOHbGhea9GoxTFro9PEmtzaprW5L635iF1jBBcqoq+CeeMR/Q5rZiZRGB3xl8ir7
oCybeglVIsl4iqYM1Atw4pCYQWTLeb8qtuwFgq96WGnlXjXxElzj/Ak5VnR2O/e3qCOzCqEcgODh
0AHEuNxhjhMnuRJ1Smh7ZfspiT7e3sCChUGrhwtpQlY1x2AuP49+U6fRmtoJ6di/DlkEIwb4TJXX
22YEG/nCjM6ZyU2yFHbjhIVeedrqjbNkTQQGLNRHkANEqeK6LWKwemgHajiIpP2hf9Azye9ns3yZ
pWXKDIDAsCwa3jJsGs9ujMhIdausdDMs8h9xv60/q9XjrG/VdUvn33dPFdab8WGgcx0crZwp9BF2
NGtAAtxs1PiYTvv7Pw/6CPhcNEeynq/LkaymkayjqlhhqXsp6ieybKloIc6/z20oh6rpomrUDrWX
Nso8J5Y1JQtOH8IaJK+AHgMexuDmByw7bmlXsRaWoKeaQOeRJanX1IWvyOhEBUMBbAsxLVjykSfn
ibDSTCm6pW7UEOoI4ylaJGUm2ee5mRr1JqVKBnrPzLMjiFf4dy/0xa/njlxt0FYtZnyemkGa+PR+
Pkx0CSGWRYseg92Y3JOlSQdzTeN0DYvhebBOJPs6p/c7J1zdrIcOhw7+llvqRalBGF61ABunjteh
lcpejmSWLAMXqQGTzW4l/A8JCvQf8R4QeqzKUEGP8FRadrx3luhjPZNXOpLem5aeHFJUSiThs8gk
0MdIuyDwgbAIt/KTWjq1PY/xCXnY+MnBZRIkVj885HRu/HRc3a07ZZXEr7DJOnNhb+M0EFAjwYBD
cwWMaDuid02ywqjyvq3b70gQf49iiTi20AjwaWxDAGTLp8U6rUN3MvR/T2r3vUejZTq/zqhS37Wz
/xkJk/9itBXXyhYmuP+tbunQy5V23owarQyiIFwfsB4h8EW9BMXNSx9ZOnanQOgtOVWePT9Q94E0
QVp9ui/0/WcYyLKidooI7KrOAJ0Q16jSMjk56pe0PSaNLG/NXVq8Ad7V15NLplUtktNo/aT2Jkbp
Jwvc0mPiJGbwF2tiq4BasBEBy3k5ZUOWd+7Qx8mpVY7ohJZBbUT7CmlK3PBwNIAQcnF2XxXVUDaO
8r6xQO6/1GDrS+z6cZgimY4Cd728TdqZJV5FuVoTo4+rSHmPa9hfu3Asep8oi5eb9+Vk3gxBWISR
l+OavwJC94sKioJFjU9OXGVgkV+ch2RFsfT2uoj2wJkVvrSIliYXeV6cetvJv+jG+FQN5l4n5kuc
OXvkQXw3+3nbomipACFF7hr8NSjQc9Ex0kBNu1gEFvtdkfRerPsGkcydaJHAu41EGTCrUBRlv+Es
HLPWKgPgJ4lP+rB6mvpUaJOX2VBEkxFuiQw5wMKhA4K1CvOlslHJIY1WwVBk1seoiiMvIcpu7tUg
rtb8fr+GNBe43dimQKaLG1XsWiN43Vx6qjTdjzEg7b6QgG25CwNstGfT5tK1h4qsQ0+TqfrxHFTj
X7gBWABCGYwz6KTiXc5ax5FSxYSeWpTiFLX0JJtLsB4I/pj6KQDXjJDqcgSxufa9M46YIuQDPfBD
+5Vu+3Y8/mq7b7f3Mc+D+jZbgFxCGhjbmXGVXdoq1jQbIqujJzAyPTpt9ctsBj8xycYYpj3ofE9j
mx7dmmz6atQkW4F9m7usEaH/a5v3QlY+UxJXsL0qq2/Mj0U7+5P60CvTpjS/QLDXNyaJp2Ae+tok
3k/gTHGRqOR2X85aNgBlp6eGxl617GZV1rQk8Azo9Mbe0JBjBWiV8wxdObmzG7X0tNgmRJJjj0xm
ICeBEppBrhsCmICyXsm0oCg4UzVb6QnydEdt0HzHifYJcSVxo2i+oJANAgYGm0e36OX2wB1lVYql
0ZNh77s4qGTvHIHnxl3HQH+ooaPEyM1W0Yx1h12Zndas8M1mF417vfBHywFwuvYK05Y4B0HQ4wCX
/RZoI83A03EbRdOpXWlkp7iv/CXNPGuo/FLfQ69738pUAoWHC+83xjOBZgDALC5nr+qjtkndJjup
QLIqde0nAD4kowa3NHk6RQvF8L53fxWmLNznlfDejjXecy6KFQAV4j+Xluls20mnl9nJbVz7geh6
Dv3Aljz0OSTu8RYsAsuonWPcVJUf0arfQTY3Q/VvWo6OVTiBZpWPEW3T1usTO32uF70L3MFyN03l
/AICpj4OE5k3NeJXScAo2th4uOOxgncKQFXcLy91ZzChcJzh1ss+VGQ5NQrBNVHNEufD4x3+maI/
hvigwcqqeukzLE5jQXm1Uumha+ijnb1Tq/ddPe41Uj+2UxnMlRVocbVVzPzQ6fH2tgMWHTAgR5AU
ZnJZQBddLpRVNvFYg/7mtEz9bkqUfZJu/j8L+qUFe66HdbBhIYdMkPowkN3t74sWDGcX4SQykhgI
O3Jn963RNkaOd21xAlv3sc0/OMm4i/Uft40IpwnPB2Q+35r2OD9Ua3pWGE5UnFAL9xolyOnP2wZE
jggyv/8a4O5c2hAQtGUw0M4NVHGHDZRjJh+n5TfokI8TsgwQbYSUw22rPBPe2yZEJKSx6glwhIRL
VM2LNTZoRsxPEWQqjRRSiRYBTegvkzLV0mMabdzxvWXlW7v5SWdZXUK0dOfWuc035GNpmpGdn2j9
CPD9pjDirSNLoQgPGjIoyC2huYM1JF9uEJKljpancXEyQH1KhnJvx/UhSprCi3L9MCEvkEVTAG92
XPXxU7noD9DwfVcN8a/bky0Kq1C8wCMEAEH0wnGjBYlEMhRZiY3aQHOEuG29AeqgBsG/PXhJbMiQ
IYLZRYesg3YwA+w8V2G1UhZG37lVeern0jct26f2szZ+uHtQLHnnIOgFePeqocVVy2JeZlygXRoB
IawmXm9pG3NAZGrJILWCQ3hhi7vO1mw2iyhyspNWbInrZbrkchacQQyDIY3QMgusKOf6DeS3qTkn
+Sk1nqlmbqL6sc9/N/m7ofhq27JAjRc0ZWfv3BwfC0RQvW3jCOYcPdSUhxYo697BFf3OVAcvm9/R
ZeuSb7UDmQ6IZcbPyzwHpfZ9nr6N0e/S2iru79trKZzfP+Pnk3TGYKyj0+f5aR63a6iNh9ufl0zv
my86c9TEWJ0c/fT5yQUTIeiVe+dZbcKxegYHUq5KShWaaPefLSZfP7JLjfH4UFijtb+sn1toFS5f
VeVX7Tx0UQ+VsQcm7x31OpSl3uf9ARTCHjjMbo9Z9ivYlJ+NudEQvuBqz09K9zLUHmBsq/vxtgmB
W8E2YikhEAhAb4dN+5mJxbbqde2wapk5bMxV2ZpQkMhc/T1El/e3TYlH88cUd0AGN0MTSwFTav5Q
pJ2/0EPff7ltQxAhI9lgssvoDTrPfsPZcFCgq2lpwlvXkIxPrK/u5ATLY+53scSQaLcjDscH0SOH
lwznjrPZxoXm4OrL023taTJSPNGynH+eC3sS0vetbmAcTbqneaA67zri97KWZdGK6AAvMlY0dGLy
JV9sCrc3ej071Umg5oep3TcyKjyZCW5/5W631lUFExUlQR6/A2eulxSyjKBwNVDmZx3kkG/lccxq
Yy1k0mw8GDxqP8Z3gv/ffC2CeQbNx2MIqZ/LXaU46ZDSbEGwXQ/e/ASBLkk4L5wlvBkgkIhXJPJi
lwbI0KVmo054NsRFkMUqmCMeiSXxJqJwDTEiYGZ4dqMhkk/JgfsZDQwxZqmuncdBo4dKHd855urX
LUgXFOgbN8qOdJA9SZvypbVKX3ej+7AMb1MJ9USQlhhIDeH8XI60IVNVT1ORn5JyULdTG5kblxrF
PiuyZddbY/ly2yGIDhLrlbTZawz85NzMjsQtSVvnxYliRhdkZnZj8rmVseG8lfi5zMxbS+Z/zbCf
ceZ3WGOc4c5FcUon+3EqLBRVi6c8SzYlsR8S4ngqRGJKpIcSez0atX4YS3czkvGb2adfQNjzNNB6
UxvWO6uRye6+XbxXvw37Ck803UZjPzflLEWmq0uUn5D1/WE1EMWNcmp4aCamxzhTIWOXkcxr1IXu
0Pb5aIG7uo6XUbL7hAtx9iu4u0xTo1WvU/yKfIk9++MK2ddV6byOvN5e8P8xXGxviFETrDp3WBNc
z7XRmPnJWNJ3ilLu1FzbGQku7bSsd/mUPFkzeW7t5X1WlK/WIgtUxAP91z6vLZcnS6PbMey784sx
P8eGp7a+LqNRF3kMFNZwyzECIGjMXW44WhVN05OsxCgb3+ifSkv1VLq9PZcyI5zz7kjc5GpOy9No
fi/7vTL+WHUJ6kh0YTO6fqgEA6lzVWdtusW149gqTnq0bNTmcVFcH00beyU/Nq0lGY9wb5xb467V
fgRvdlPaxclOvqK0441T4iNJ7o1GG7iowMctuNyLIyHvxlmWvGOTxR/Dc9vcMawbUquFDtuoynsF
eRldEKqa1LNw+Lr0FbU5yaUiSuABQfJnbrkjZyMHoCatU5wiLdvOIPSv1RdtLjfgd3BmI1iajUZW
b0J7wf3bBv14LqhpmRAFDzsY0flu52uPnM1s+Y5xXPJvGlgxbhsRbRyGjgH8BsUMOLfLAzDVdgfW
K3jcZm1fVtN9KErt2EPy1Ytn+0AjGWhXuHfODXI3SQdGh2qCYtVpaLfQLchWfzWCztnRzKuRfAR7
qbXv7+wDe7sukWFGmQ4FDsQ23IZdTKXTFiemJzsvfD3/ptCXjBxuz6QoeGLhACupgoaJbzUwrHWY
jLWip17xs12lb/7i88AzsCuQtQFwkbILxYBOt2bUg9BjVtTvmu4v3hWofACBgvwaCgrcTsiBK+tX
Sim81PNYHZTuOZIxVoim6M3Tgj1EQxKG+fyz672v+hkdxhk96eVDMX6yqYSuRuQbEAyx+8oCRQmP
NolmqlfJiCGUcbKvHDOoByVEEiiw8vVktOMG0unPt5fFYFuH90fnNrmtleagDQCJH7PZb/My8w3L
3sWVGgwddF6hvRkjkz4UeRA79rZqEmjj0QBpZySb8Z5yylOTrz7F35y+ggpK8ljU6aE06wCj8ZM+
+ZmSbEP14aGPal8pmsAZ+kPVuVCztg8NsTZqsQa3xyS6r7CHUR5DbgQdX9wyoT93jWe3pycyHoZq
Awr24k76uLcDiaPIhD/gda6YqhAlp6ZDa3qKhwBZJEWGhRa6mTMDfHlWr1DCHim2GlrOPNM4LO0C
IZ18aylhbm+6LuyVH23ee1CblMyecBP+GRqfYTT0pQFzZUpPg7Lp18Zr7Q/xfKq7U1T1fl5KrAmP
1Jk1bvuBn9/SYz2np6IfX/pkCcYskz2rhGmc88nk7lxrZnpfBQqmkZXty87yxtb0MgtU45QcrIIc
mhKdw4bxSnSIxRdOmJuDhwjah4701pisj7f3p2zM7O9nbmTMUJNyWP3Wpo9m36N2tXq3LQhPwNms
cpdUNUejaq841Fo3eUu0X/tnsMPftiHbJ9wps3qF6vaAlUur0Y/Ih6WGtGx+WLJxm1U/NNe/bU42
aVyk22W9WdsRDoQyPBgFWu8bSbJPVG4Euv4N/Ay27Cuu0Tgt02R1sSyxXmCHfI5SoJNPavQ0A8E6
Pjnms7J2XpO9jvWnIgdJTbUhXeQTo/fA8Fjln7Xqez9vS6nMK5vJKxd99sO4pwxd7CJuFvywzHoa
qzRw9MaL25O6HPQOCqzG6s3VadC/gxtRLb+NzTaJfqfdoRy/3F6C/3GO/jtDkDS43LhJbJYazeH1
8lXzG8V6mgEhBF9/uTUR+0C2x+uMNYhJGyhzv1v7zif4uUuW7rUIwrlK9/P2DxJODHrZ0P6PW/Mq
cTUu3ZrWy5ycumXwjP4wl/F+UqKgMyXpCuF5OjPEzsLZiV2ngazaPCUnoi/HErXvrmwfhqXf3B6P
6EgBjwkKIeDjAQDiju2cKlGS5Lj/F9P0tQJkPpNfm7FnQeZrovEuj2T9eppoCs9Ncqd4Xf5D2pU1
V4oj3V9EBDvoFbiLd65d5XL5hagVsYtNQvz671A903MtE5dwfR3TPQ+OuIm2VCrz5Dk07WbI18Zl
z8Ns3BP/dUKueyDgL9TDSUcDQEGhwfQyZXuzQ25Im3auuO8bhPTE2nApq0+VRWoGOGJgud4hNQwC
Cg/WwafU8xfJDhPJg0ocR/bgoCmZs2/28DIVGwi1NcdyblOZAdek6EZYHItDsiMLQB9w/ItVPRuU
4rnqpk+MucCgHMF24F8Ia/aVuFow90Nk2E9jerhsb+1JhBByEUlEwfJdz/DQj/nkSeyijmUH3k6R
SBwUgcSdq/cPsjA3hrc+f/+aUyMVy+T5aJvYQdoQMna0+cZw1s4emp99nO+lH0ll9akLDXlJHU7H
BIbY4QcH4mlg97g8Z+vn4MyKEiJgL9vjCOxEzDgqLPLRdm/qqjgMzW7qnmr+CPa7xLzNLei4sU9s
kSbtH6dhX1Ubr7BVF3D2Hctsn3kaBt4mLRnwHXy+rZ5JHvI+0KHs4d+6W3xTq+78fGYVd9ODlFbk
OWxR+k0rT9z5Cf+ZZS+FZAHJQb4bDxLqwa9+e+CgVXGyHMzxG0+e1UAXnbz4DiTUAexXJn4eauiK
5DgdVn3Sh8+67MN8OOa5E4DOLyRQgPU8O3DdU751Ltdq+kgcQAMEDdfosVdxW/7M5iydbRpXpWh3
g234jwOXr7nDINlFzF+u25Y7nRrJ3nGHHGDs/Hcmze5pzOrvIu+3EjWrS49djsoFWpeAp3i79J6Y
vKofKM6t3e3aVI9p5kcaXmFZV+zLrohGvvX6+6NCooYWgOf+a1MJv+GFO8K8JbGgO/cAU+14Ye7K
utv5utxrA4/sKn/oq/7blCdHvckiuMqIDdktt8zo8hHcGr6yEVyfm7VYXgK29AIDMuCZCzX7LnCz
cif8o86+XLa36lfOhq6cNEPjtcYhZY8GCPh92e9dH6zA3haX6tawlEPmg5hCz8clbu2OtUWicnxm
AzxY0oapjmIe9trlcS3R4KUlVe4zp24HWRXwx1laPyVt/bOapiuaNAHY8kRgMxtd4HyH4szxL+wi
0a4vbdQIX5Tt62uWKAcP8znQ8c4o+9taZ1/RCb2ryuJG1+qrrJgjj5cbfSzLcN4NF5QVaInEWxzn
+e2paTxgO406obFJimM2N1ctcIED8DjMcTZmdnXHnJlalvrMNzfUaBKb4rBYpdxxQ3s05jHiebUB
HlwfEQG/gQ4F1ne1qmoaMrvVYaaoh6DPbkzANapdt4UkWr23l679/5hR9kktR5NpBGbMZPhWaPbv
vPE2RrK6Fc9MqGtjpUklIIcZT6l/Ry16a7IRUoLS4QDxWVFRdl/mQu4aSbONpVobHAyjgcpcukxV
fZjUrQsuepnHTleEU0aDZItyc80CQVsxaLiBi3oHjBIMmiqgzIPnrK+Ge5ZvRD1bP7/8/WyvkU7L
kZzAz2vVq8y+JVvAodXfhzC9C6wHHhtqAXYQGj5/Bmy9TbP7LO1OOEL7yw5h7bgAT/CvCWUI6J0r
rdEAiNz2o8wJKx7SrVla22DnJhTnmrrNkI3OiKhtSG5IQiKP8SBBTa+SY2jYxS9cow9autWwuXZC
ofy81JMdANdVjFeTzmDzAtVgnGTIys3DzrLGZ7tM7wGg3pjE96aQKwfuDh0agK29k4oBpyykw4oq
j7EFga3MXltEIn3inZrGd6PLC7YSiy2JeYTZUMRAkl5FBmhZNZPcyGnsdTKc55+AWASzzAOtOfTi
i24wHCPketxsl28yx6wO1II0HwJBMMi+i37GYTbthNGYuoKFDFjpUBfMOiBC64zAZYuG9+Xhvt+f
GC0q9QSJduA61frUJIDJZiYe9a3QPnvtFCBTjUTPRupgdVxosfzDFgQcuxLWJAJ8xvms0biWpAlH
KGKVhn1djuTWlHZ4eUTvjwNGdGZLOXGuq83E6XAXQkXsOne0m6IyIy7JnnVJlFXVTh/aU1fxD1/B
MIu7d9kxYCRXtw1Ijpnb8RFNmCMYVCCnS0QqApIN10ULiYXLY1xbNbT1g2phVXZ7TibmNLWB+579
JBJIUZx0T9uIZd57x4WsFOq9C58yxHWURTO7xGhpj8SSI+cJSS3w17I23RjJmhGwnwM2hgYD7EHl
dvTMUQp7QMDU+E/o5gicaku8dW2uzi0oAYsQTpF4Fu7fuW/DugFCANFflli7jy8J6LAAEHYXYXAV
tpSaCVouRlQO5+QajM+1G0xiY2evuqZzG8sxO7sPzcxJ9W5AVCsbiM8SSBE8V52M3PyQjCIQ5ikZ
7iWkwg370+XBLXP0Nr5EBHE2OGWVxrk0ytnCsyS3uh2r7IDqXymaWtkM7V3cNu6wtS/WV+1/06ms
mjZAY5E7sMgy59NYdYeWl1EukfS9PLKVnMfboS3u5GxOqdcDSy5hqKoObfpJz+sQku6G+ZvS711Z
RG15I+xndEEGtnVduXg8jDy0xiuPPl3+kjUfeTbHKlam8TpqOwbKFZ4O4l5dOI9mPV4XXbkfW/Pq
sq2N9STKMyVrU5+gfo8sP7k35C3S+0QvggQ5T3f+6m212G7tW5UQLet5ajcOnn8zeSiyX7rZoWkJ
G5b9GLU0SCAElNVL/8APQ5wuD3TTtOLEMshAmqZYZrWN9OYL8NgZ+yVIzH3c6MlXa76DWkXgivL/
5w5USIaBdqSCahgyGXYVPzHjaho3xrYcuguHUu3oa0Eg88+hRFT0XNjmVdrRY06NYBrLaPS0jZOy
7qn/PZFEcT4zmazE9jGT3Pg9iT6Q/OXyWq1d3OcHQHEyPtUcqBPAg2qWG1AN3HkgfYx4NoDqgt70
mn8/2kMsxr/Agi4uABJlSMFhfCoocOqaXKtKRCeWTw+FQYPZqA4956GoG1Ct7QvzukyzaKj2uXXj
i43GzNVlBAuBCZYLZPtV9PRsGL0zVXBARL8HY6ebFGEjn1ztkwT49PIMr5tayntgUUX9WvF1dZoz
zhleCsK9YWY4NFGTHqgbOVs1jFX/Ahao/xhSfZkNdsIpX5ABiXXjGc+s4cECcqzSW9P+7TWPl4e1
UjHBAp6ZU9xZ61R54dTYOZI8lTWwc+DYt4FnZNe69bP37qr8KNqNZ/2quz6zab69N9IGnAINsmYx
Mb1D69+arRP0w51DNuLK1WN3ZkdxYNKiOrVq5KfRRiP853b6eXnytpZqsX92/9k53satiXF0UweF
CjOwWm/ncRJJol11ZhPRDjXtyzZXL/ezMS1/P7OZSuLXtQdsiuMeqdgDQ1NtKSdu7gnFXdWtPepZ
hXlz5vmh9rMorZ1Tb2UQ2emjCm9JpusHlMCPxiSjy8NbdWQOXgNLHzRY8BRHVqMVVy8KHDOt7kOv
vk2BC6rjgj4lOd/7yfdmi5ppdT5RvgOxEUrAaM57O5/AWIMutUIQ7afGvqnIN1HlEfJ0vy6Pa3Ur
olawtNr6cFbKlp/yweZ+DU9VQjlDkG/M26iDbBlQxsGMhs9uiktz0Kovk3CDyk2/Xx7D6nY/G4Oy
3X0tF31Vw4TjyMDKHv3ZP6S8DZrhZOTP9rQVX666iTN7ylbPC29OIduKFJOJ7NInKrRAkP3Yb71y
VqcOqTgXfeKoBamZA5rwIWMTmCbyMdSaIPEPl+dtdYud/b6y9po+5JLo+P3RD1PxGDvgv7xsYW0E
yLosAcbCuaDi/npaYdtJDyPI3F2DAoveR5ctrI3h3IIyhlFqIFuGHn2cgBmDYCC2xQ4oa162snbJ
ojVWR/8NaIqRIHt7GOeReflQa7hkwSdiduNOiq9a2gezbYVFvxHIr0/a/4wprqbBqz03exhDqz80
6B80f9xdHs6qBaQB0O4Ljoh3oPShZaQrfRdhX06CagTKr/ubhT+zoCwLy8qhaicniz+R+XPuPV/+
/rUDCAwANPxQPCcgUni7HInHGU2BiY37oNGOUoQoqE5bfQ5rXgWMlCYyMqi/vMuDzzZ3u0mCGyur
frEKzjHLQgamiAInvk4DK9+Aa6zuMRDcAt0GVhDwcb0dFGlTkXkC9qB6gHTkKzPsMPdfGsM+SPfr
5Qlc3QBIjy/CzUuZRLHVABDtTDXSQK3xMgDv8/Pyz6+uD1q5kX6HWtE7dtI2sbSyLPDzrnB22jBF
s+2FYwI1TLFhaW2RwMyAGB/yd8hrKbdLi6q1OeqICEzuhL3Iw1y7q5sb1omlCHlP6Qdpp4GPhfwO
GlOAEYMYLdDMb1dplD5v2wSv7KaOeFDq4eWZM1cHhPQcEP/gJkHa+O3vk6ZMkqrJiziXo44WhhJV
63RGnthyUNucxByxDGx2KL1+MQBqf+U1uA+ok7S7chZI3KR8DiEYYBxEn4udBoK3AL2+DPwmUjxk
LhMLUSze58T4aTeyQTMeY5FWIMHUa2RCqdjSo1IboYLLknljh6/tOtRFwdlIFsIalWqA5cPouGlW
xBqlR1Ovockk0CByeQbXLoRzI4qrbqZSa+cSEwjP0BZ54COVKqy/cNHnRhQXLb0uAxsFjGhB7e+n
rb7V1YnCSwtQOby23pUMrJpAj4d2BUg73P5abx0WTLOWb0Rma6fU9kFkBeJJMP6rl7MtOzsFsBBd
n3p+rZdaUPF6hzYlSFHbf7MooMtayIrBEaI2mHp+nwqHOnms20weJ7dsDlmbeIHusS0d9z+JJzWF
AuAfxLTBiL1o1r49QeCrdotSs9GBOaAJyJlxAqrJsx4cu55CTn3hB75VT8DfJeOunxOkVqfef8FU
f9XlUIc6t6HZC+6jK+j42tg7fA50h1nIj5LuHrdRF1m6BsKdoRMvJRRLb7KuAymoZXRBirrqj0Tq
PAGxVGc/tOXwVeeS3pCJVxFSHvbOLzN0S9qjf+ejRBPO1PfiCvd96MrmBWwV02On1/PBscYXpGa+
SV0Wj0aKTsscMKMb6bvFbkDzD8iX8OyRxXddtulhmPOFEgcIr1rOSH2Z0xOnXX7k1mjeTp6TBIOe
OcFc2veiTd2jaDwnGERTBui7gSoKL7/qRL5S0KyEQFfMe1o8V9Mnfz41QA+C6+QAwjO5L7oxRJfL
HNAkF5EAekkPip6DNEmGTeqESWMHHDTiB0aqKmp7dFpajYW+aBvpwAaSyGFvDv61DxhY2KJCtc9Z
0/6NA0B1HKA6dH6/Z7wZmxK6PhyPwRksG2ZXhbP9peEbrmztsj43srjxs9duM5ZmX6Y0B6RaD8Gc
/WyWZDdXEj2w6R4rvnF+VhBti+4f+O/BYA7GL5WCuxww1qEc8jg3Bx7UWSJiQrXmqnFJctNgU4cG
ldPO00xyY4w6fepbVJlCpk/iDt2w7t6C1uP1hMfzYUhLayNvovhcaIIaKG/i/1BbhVCorvjcVlhD
ooFbHcLsWVjr9539as/txtW43Kxn5/qPERThUNaEwCOBoNfbKfeBXhvLvJH3eacxPFn0KZSdDjUs
xHDimg6N9qWw7fTRcqv2xgaf1wczHPYiSYyebg+UrHgtv2v0qi1tyluzIbFt3Bl6E7ZQKRZywykr
rv+PkUVNDK4LbDjgwnk7SpmWFF2pTIszb6S70eDNTVmjyfdDl+Q/VgCPQ00VI3kn98MrpDLE1KYn
f4ScL0lvPGEdjL6MPm4G2Vd0RfsLFk8tEWeEdZXIzCT2CjeGjOp9rqN8Wm9pCyoX2Z/RwAConkD6
C/2UZXueHUZmMk+rLC2JLaS7/FqEzpDdI7cYwgMcL49obXnA+YmiDSIYFFCVc192pZ3wgqSnuq71
p1JP7c9OQrZEBLasKEGmNRuyEpzSU2T3P6z+x1+MATqpS0kbL1o1hLVFK93W6NJTLicfDFaeG81p
nWy8MdcWBc8LvGfIGm0pMTJZDJ6Tnoj5u5ffJHtl+utUf788lhUriMSBsMWRNPAQUC77UoJLafBL
evI9kPon4TBAS9RpoiHf6jxSAvNlk72xtKzZ2SYbMxAsQfeHnnqa3HpddeImACQOH77XTrbPTe+p
YubPvxgdYjMLfEsQ91CTjiLLXVMm2G3STMMsL4PCOejyLgOG9LIhlTrjn9GdWVL2NfNnozc7Lz0N
UwH5cOKWYW65bNfbmvOUaaYIQEOfh+iImcMc0dBNw2aIkJattUOnFJzw5e9ZXVYIN0KycaHYVpOf
JAcRGNX79NQQJ2xr9CfVgWV/tbY4nd5dXMuiLuwwoAfSkWlV4nhjkKYxOUN6MtwkDa2sMg4mGVM0
MmTD/vKQ3l1fiillhgfkWwhHR/dpljzWpKwRSZXAXg9JAB2/cK5IMM8iKnm3UWxY3bh/qGoX9wj8
09uNC4U9aQpb08CAhO6yOWO/IWxwwo54SKjzrMvx1U+6Dwb8/+wnEOYh5Wcia64G/BMk1yphs/SU
We2hQnuIjgbZxKs+7mSgCgQq3iWVgXeSsn6ssSq7dWl6KiG8Fs6yN+4LabS7sZUyLKpsK2O6toho
vPXQqw5EP6TS3s5lY1g8cWc4NeSl+usKgOG9m8rmno93aB/K211tMChBtBM/Xt49axsVV46x6KQg
j6pmvGo+10s7T3qy6uRAJXryW3feIdzZmNB1O8hC/TGDVNTbAYI+TsjEgccxnb3D77vx+7A1lLWz
jbaEf00sfz9zpEjkIPlVpPTUdhU0/36glkec24J8ujxjK3co5ut/ZpStMYAKQJuYhqWioGGZyuIb
L7bAO6uzhWfXnxVBBK6k0Upfx+sQ8jggaxt2s3fXzc6uGumGc14dyZkV8+2EtW05jtLAmlhNJ+Ni
7sqr2re3XO7WWJStvbRyMS4TjCUlRSAtfccbmwcDWB/+YmEgpefBu4PXRaVjsDlPW2de1n8iJ6E7
B4P2Gy5vbSwQ8wI5x6Js8C68bYESnJH+SmIfsWFg9HW1o0I+eBMeax8fDGruQLktYwHW8u3auB7z
KfSFkxiPwafKdpG8NT8eqwM4CjlAwHIXJWNlYegIf6MNTRIDFgZ4mC1/CkumN2TwP4jP/+O08RxA
2mRJeL/j3CmS1q5NRpO470tA6szOOTRGGiIWBYao9P2NG3FtlRBJQHsNaoS46JWBdVOJ9EQH591N
e1QL0Ap15OB8vrxAW0aWw3XmbWZbG8AgtNwQoMR074vuDm3cHzeB4pzuQCbNBFOe4mmsqSlcaWTw
mcnO/ZYUe+fX/8+AEjpIvK1QIk7T01jUZlglfbuzJ3cKnLHe4uVbm67zsSgvD09qhZM0GIsOZ+mV
B9v5pW8Jja7awLlEHQslHOTS3y5JJWrHbFoEJBS3dXlj9pBwvLo8Y2suc9FL+K8J5Y5h3HKqmbla
nBA9zEdQ9KcbCJ/lF95kIxDbnFtQFt1NO8NMJwxiBvWQMMJsZrs6qUGUv+Eu10KOc0PK4s/+PJtm
i8WvSNgU14zfk/K6twJwrmUl/vcXDg1AZ4SAAKsjg6rMXG35E1jyMK4qaNo6yqetnMDa0qDAhbfz
4tPA3/R29c1E6+ZW9jDQ/DTYj61M2drmgtcnjr4Q4r2LCMXocBvXMHIBTItAyXZfDp8bpD4v769l
0tXVR8fugm5eWmRUYPCIFQe+uUZMXbMKjRml7h5SzwLnp9R67AcqD2XGBci2hF9t4O5XJxBixrDr
oRlNLXk5hV4OhltqkLvCs8FoAiff2HKrc4iXO6ABqEC9CzaLHDed6AotZp5bnaZGT66ReLOOVZ+U
G75z7RiBnBytGaC6Qrip+BtQCrOas1mLHcgBCf3FdnmUFV9xfjdWbHXWUCHERYOnwjua635oZr/N
se0sCiRURD+oOvLn7gTz5L+/r5ybns+0q9JBi0l66/WB136+vOO2vl/xNxZzEANAEyquRETAxVv5
Xy8bUCke341AcTRd0kO4d7GQ+aBoCIwsyJ+1H9ZJ+2H8+ZdrkWYH3W+LBTILEuuYPF3+gtVthwZh
SKDhlYpkzlvPoGW+tLKEw2mPOwp9KBKCf+PDJpDuRAoZ7gFYDrXGboLrAoh46sfoEYy0WYbJbD00
W0XpZS0U7/DGihKwi7qfdGlrHhRirOeKVPtmSuMMpd0wrcQvOxMbe3vVHuIOC7kMeFS1a6vVvWTo
3MaHQlCyJ2NzdHgR1MhVhVNnXZmD/ReHCQ9gdEWAmXERIFU2o+NpVk3BvBd7ufgmSRWhCPXl4ytl
o1SExAxUYdEF+3YztPDjgz83XuwldyZ9suQDb79dNrE2bbiJlqAa6rPvGvR7dDBJUOOQ2EWfflCX
xr2G1phgtKsvjpdwJJzyjbBEbUxYztiC7vjX5HLKz6LR3rTapM0yAsSzOGhlf0idZkcr/17MaWDQ
dK/l/oHmw/PI+wd9nnaClY+upLe5WV45tLuSbOt1qYIq//kmy1u4UyFniQ2kfNNEZ4tAbiy2RPrE
tOwkqmKX8+p6SOZo4uyXga7AoK1FZFHr5+UlWLlH0Z6GuBlNZAie1bTGBFMJRHRJbI3lcIAE/RCC
LJYdaJey3Vi1zS2j+fe8JHzjyKg9BP+MGr9sIkoA96B68eRlAa3jRCOxUY/27Ywk5nHqK/0uazXn
lrdOfmimgt6O3cQeq6nTdwOE+q6Mavh1eQb+vA5UZ7GwEmJTQMgXd+Db6Z9cLxvAg5DEbmZB+7jo
7SCdmbgtcmkcM6/gr1VbQgkH1eqHrqfdbd3lJKrbzv6U9IDyptDvCxM2tQcDyzhBSEZr76BbUrxc
/tDVpTr7TuVAjgazLJElJAbmnYaUMRk0CLE/D1IkIRtcCsSJ7kSEAhd+2fLKvQBS5//NkHJojFYg
YzBmCUg7rMin16UrgViJLhtZCUTeGFk+4uxkTlQki+IVXtkoKJo76u9B/jV7G6+G5VPfLzb2mws4
J8oWylkrPGfUBE1J3Fn2nvBuj4rs7vJA1mfrXxMqa41g6Vgj9vVjMaOGX2vPhluchNgMgdfsgAMV
uQ+gCCEkqkxYLXzNdQeKrpv0Me2R9JzsfTr+ujyYtfmC/4cClY1g+x2WIzdHG4xc8Jc1avlWQRAU
PF62sLbu5xaUzeXOvW6CI4mAvfPI/GPrfq9+WB9snfjjbCAhgwOOrNd7EmCP1LXTlcSH0pQXdqCY
zMmrMf6czWqH8xJ6HxTs/sceeH2XHmAkc9QicmLUJShNDBK31rWo98TcKFKvrj1SUeghtYGwUdtb
cmInAIDoJC4BVti5JQeEbO7IFcSott6jf8oT6pFZEJj/taX4xwrZL9YZ6O6abP+XQ8lt27t3NpF3
TcWucuqcRJ99cxMTOsz6sXfQ48DNePI+2K7+z5QCkYcYH/I0yFe99Q+c9prspcROHK26C+zScn4U
nWwC6BJVP2YjZxuxwurGPDOoxFh53tnoeZ6xMT+jSzNo7G+ZHrTHy7vfXD1gHsBSeI9jb6rEd3Wa
DWBUKUjcj564Msb2eWamEcpkKu94ASJAvS9k1LWu89lNSuuqBFFr5M0lC/kEicWM8jqaM58f6VyN
B5u13b630Ezp1ESEZHDsvSgocN9VbUd8BnAR4CIQHxGyxXm0FswhhllUPqAfh6G8XZ980OTQzV4S
F1Z+sNyj4xwdvd11wESWPLo8a2tLc25ruSrP7gpDZO3IepLEaeOxR8gnJcdRpvSnT0EkCr3oZOMC
XFskQE2RYcQjGfgf5dbQoO2YZ2aVxJPYG6+s2DjNqz+PdA/SCcA1OGoQ5misBJVbjmx5cePGxhYN
3VptGWK8AGag8wb/qI2pfj8ZHP3FSaxlKZrgmqG4lR5aNQVk10Kro9/4nLh3IE/xYt+r/e9S0/U0
qHSDn7wq9/5mMiFuDznNhbzbVQC2Q5rUc7vUBixogjhhoW1sjrU4CS8KkG+B8Q5AJSVOmv0mH5yW
IrupNa9tIp5rVkOeE832nlkEXcV+b3N3r9pEARsYrDWGaw8EUwMbsCGFdku7aLS/sBZi9ByPz2+t
Tj+K9lrkIMENg9IukkOAj77d/gyllNRLcNSsOZ7NHzmyEb65FY+tbsozI4rb1xtXy3rHT2J9KIKG
VsFWYWDNgA/8k0uQeloQXW9HUedisMYMAZ/cGdaV32xM0tbPL38/8xGjMTIEXjhUdLJ++5n3gLJd
dNkNrd3C5yNQIrBWiDypUpiQxgNxrlNxsMcNmOPWKJRbzyMFnZmBServdf7U0Y2f3xqB4rTT0cpy
z0vh2HT9Ou2T1xngQU/3NzKmW2YUf02TundkCjNZfUisKBnDaUsPftXEIjkMgR4I6Kg1IALV0jrl
HomlH/nakfso1G0EBKtrcWZCGUU9DN3Q9zBB8dSyAMXZcIxrtxrqV7hgCCgDUcd6u2Orws2niXM4
Ef2QpCgx7Lv5FfJulzftqpVFnh3ae3+im7dWrLwitae3uAwgZPwA1on+Cerml22sPu4B0fzXiHJh
jvCFHODDJO7q+p7aDNzGFhQvpicE6EPQ+nhIjHP1a5ynKB37sGTG4+UvWItGzj5AvWSmJVs7dPiA
qkZmKW1vptq5FbX1VELyGqDlvyjeo6LuIkDw0cL5DraRF/1UQP+AxEMWjPKwCDZ/kCrgTwAMPWhk
THz0mQMe8nbhClL1PsTH8XSl3r4E0Zl0t8Qg1q4xHyINro3rBVglZQfOZgbEBp6BcZe5JdIeufUZ
xWNzr3uDcZ2OxXBESjKPOGgYTpfXa9kQ6iMDM4c7DY80iDgoltEzkFfUh5+ref6C0t7Jzq2ITV3c
Fs2OyMoMNW8O6n5Ld2H1NKB1B9IUDlqL1W6ffrBmyxtnwAcKyY+lZiFMQHB9mFxND5GR7/aXx7lq
DwBttBRD1RQF67eLaAyIxfIMub7M+pRmvym5L9NPHft82cra7ocQF0otiBDe8/R6CFfLUph+DGjd
zkDoI5oH0XzOoSlqGBvB64YtNd3BkePPtdxC7nv8XqafhRkwpKMoen7ar5dHteZ/z0al7k4z1YXL
BSxxMzL8cIt6bevnlYCnEJ2rDcgdxLn/TbQv1oZPXP957DBscsj5EeX2gLAkUqGJi7RQEaSQcxG7
v5md//2+4nL5oFmzqeH3jfolqasgy7cqbGtXLLH+awE5p7d7NzX8VAjm+7Hb3FvuwUl2enJ1eRCr
F8e5DcUPdOgTwjtySdTo6VVTGJEJri88mz73jfYIep0bw64ejYK7UTOYLzq6iC5/wJofOrevbIKu
t1Dbxc0Z8wFkzf7naj6QRbuO37OWBlScxFarpioO8MevQ/AF9GrgS0F9QomDIS+eZENd+rGGNkp+
AKGai5zynD2OXWL/JHh2Phg5RwaaZQm9Gzw5H/ouyVGUKcYgZfSFS1Ec0WfQPqBflu04y+eHiiZT
REv6pUkr56A1bod0jZg2Ygm1WXL5dkAI0HWCpmxg8FR8dNqaozd6lR/bZKafHIemD6U5Go9eZRm/
s5kMEZjQnC9DaxnR3JhmF+gY7R0y8RWOQG90VyBOQSNWZokoz7z0qqX6GDKtFwHr7DFMW30Khq7w
Qtp34pY6s3Ga7C4NeAUJAA+8jC9tjasQb9USxJ+ZsXGoVi5EPJvReoyGA4D13zU2YMVMf+Zwbl4y
Aak/yIgkfrazaF6F+jDou3RqWSRttH9e3oir7uJsVyx/P3u+dH3T99Oc+7EzXgsWjMnGRbTqttHm
ujTyoAdBBV7zlnRt6qXL77d7lEsPIrGCuTnYVRNl9hZz8Opozqwpzg8PbqBOeOHHRXWdF1dFvXFs
138fNA2QZbVBELK4rrPZoo3VGrys/bgl1lXS9Z+55f+4vCBrNzeeqf+aWP5+ZqI3Zde1XoatnrBA
L38gDRbayc0wfbpsZ9XLIkuzZI1BdqxWA9Mxb6jTYiioX+dh6TraocvraceIVm5429U9gN4GdLhi
A7yjA84tXBqoZfmxyfo7NlZ7pE6ueUkfZ1le8ck9XB7Z6iKBxBkRHqRzdfXBn2qQYKAubijIp6E1
cvPRsThKNYYkSCZ4CMLBfahighyt051s6BC9jrL4JVFBDhuvImUw6UI7GAMxr2dUZmZgnrEB28FL
j3UB6EvQ5oYMaM+0ILVKfSM+Wl1PAJQXttqFLniZlbN9U2pN73IXRW6QkO4TqLi4LOq0x7+YWuJB
mwy9FM47uivNS/M+70sSe5Djvh8gIvvh38d9v+B2kOSy35WJK3vgrd4h9NJfc8CQtoSh1q59C9RZ
wBugzoAksnIHsqY2e2MmyD8a04OT05+WXUGaDII0mfaJlsBag8B+Z3r8sa2t22YeN8qCazV4oMlA
4AVPjw5KT4k7TF7Aj4P4I25cP/CsO6vMw354gmgskNh83zpDSGsv1L2Nd8+KV3ljV4k3ZnNKmVai
A7nx5HfSyBdm+MfJTudgsPItWtpVY1CudpbDgQee4oUrf7RdmdiYZYEiWHW/a/AfbwuTv3LMF552
9GmiUQPXozKVuoSUBaeGF4tQT1/88vXyVlw5T6jUA59EdDh6JHvenqe5c+XAJBBELGVPTpZ9k44O
7gS9Ol62szpZqMsYaDrDWNQMAnpXpkZ6wBAN9uBe0Vx2wUznJLI98Uym3P24LwZ6CHiIRY0EnDDK
sAQecxrY2f14FAh2+I09i2CyT7r9m9GNm2xtBjEq5Mc9ZOHRN/x2Bok1p5U74DLOeARhEoRku8L7
+C0G7QsbOEWkp/V30PIGAW/S+rjF/NELU/BaVO2D0/sbbmnlAoMVVM+w15DsV7MGnQ6G1rZFkGTN
XSCofUxS+x7NsOiezzQoPWyR9676qaXXEZ0TyPE4atQ0+5ndm+m41JG1V55ZT27GbqaiOqHpvw/K
iuIaTSDHq+2y3H4sSb0RcK+drXP7ygku6qQAjYDAFTqM17xIbwZni1l/bd+jkRMOAqgs0Dgou0OA
1qczELrHSV+b1xqBKsnUjP6hdQv/yqKTvXHOVnfjHxFZhG1Ifir2ZEUaszVbFECtu7y/z+1TXn27
fJRXZ+3MxDLksysY1fikaT2Y4HoSSPJDpxv57VUDeCBYaLeFworqkzKTc9ugyP4Z+r0DUHAOTea/
GMKZBWXhS8ZtDeKJwGlNexPKlhtByuoAgMFCYspeGE+Wv5/NEJ2midS0wQwBTK1B8uz35c9fAxFg
NxHUx6DITt61HEgQjzbCn4C7qw9uej3+9mo85Xdg4ujkTnyHNDNrwtKLtK+XDa+855FqQ68T+pzg
JdTdjMebOTQt3vOlfl8lz6bzyeZNAC7BAGQfYv4+bh2fZSGUIBRNFQj+CdDbKOYqkQzVSKNPFcK9
Oq/2qA3dmlp13VT+FFidRDdXAT16yDCFl4e5tn7nVv+PtC9bjlSHlv0iIsQMr0ANtqs9VHlo+4Ww
u90ghEAICQFff5O+J+K0yxWu8D4Pe790GJWmpTXkyjzavxiaAby3AGsauX0PhYKfWshz9Ognl9L3
HQ9F5Aitl0fvepN7FeXoW7r1Zp2y3CSUg+13fubqTnt73UOOb/wPL5Wz8MfaaPf/3KlmQjqEXenj
FWmuPLYJ5EX9TUrhvxmMf4Y4Tl92qjdoGyfRbVFVb7G2D5LEC71KeKbSduqpgmOJIj8uGKhEjt53
n1NPMGD9bw0Vv1xfQEORlSnoZt7tCuDKXHhk8/WZODKsDgIOdG6DIwH5RpA9HbMMlB5hM1xo+045
4Ewb78beTcLh/j8MAucIXYSLX3kceKNYoK1K5uRO8JvZf8+HJvX1Get6ciLhghiHZwTv/Ohw6wpa
jK1f2neBc1kwBVmMG+OoMwb26NlbVgtVN3TCofEOkc6xUzTyLq9yVpE70vxpnV1eXuTWOpYPXy/X
0T39NMrRS0Sm0JNQOiZ3rv/eklt2LqtzZH3+//fh3aOKiNl8crvKuvIiUjfkzq+gK/do9Rcxv3An
RBN+B9KaM12ep2bjQeQCSA4kKrxjT98ULA6ZrsldPvir0MRPkx7PBWaLVfnHnv6dEeYB6gXIcKLD
fLFK/7xM+RCHKFtIcueQ6U0aB6BkH1zSudjWIOVCpmQbjd4qaIOV47Eb6QTnUksnTh9CUti9Rf5i
EfT4+AM6M1XEQnrzTloP/vTDLS/qc0SHp9ZxAdgBYgTOmU9yIYrmwmoKZ74LqnCHpMx1Hg9PXx+8
U8cb2BQkmVHzXXzXj7OwcxsNc/UyRPfmcDcRcZOYyU8gPvgfBoJ6C8jzgBoFuOPjQAq74IvOkDtG
2jkRTeglZELJlbogbxTj49ejndocAIkCGNYIbtdx/3dEG8QFXUDu+pamPnAwNT3ktMy+HuXIdv89
g/+OchSkRy21fAmWhTtu+T94qxPVaIz2alG1CcgZE/F5SkChQyYH1YAYR+K4QqikLCRFS8BdpQVS
3zbEhvjKsX5+PaWToywtJFADBFzi07UqgybidTjd2blVJHEJIJGBuoZ1tk3zOLOCxcN8/nck/6hq
1BI6Cc6WkWwn4fyQh08x/+PT+77nCdFd0pVuOov91/P7fN6BUgEhDUwG/v/pvGtmEQ8V0OnO1Ilm
q04n6Kmfz/EenVpFDLD4/UhHYJyPhz13gpFUzohbRSWkPadEytu4OuMEfbYOmMo/gxx7DrrrweI0
zXeWJpczqiC++00O37979PdxRekfLfvHp4GaSs8BIDp3Ybzh84013ehzWqsnZgH2QTR9ASKBRNsx
InpmTm0jRdnubyJwnYCz5Mz7fer7Dn470ohIoSBh83Er4t4C7hFY7r2fN0lks+SbsmbLGkFJFIxd
UMtaRA2ODBt68SvOYXD20IGYmnV55tqf+v3/fP5TuinvYE1DfL50Hop5HZT3X1+Ik98H/jNGv/9S
ajx6xugoqV1FNt/PkGpEiS5pvxdC/l2fhTETtMkwxvA/Pm6AU/BaTgXnewYRsZ9teybt9/n3A2kH
bx35fQRXn8oiM2lEGI2kg36LlyLXQhqdfb1Cn30njADA/kIkgYzfcS2z8UZb2a3d7X0Ao0jSxleV
nRC+a6oLQ8+8kidnEyHSXohsl3LIx8VyB2pES5Tc1/ZOTFcd0ldfT+bUAKBHxDMC/vrPCXWnVFNf
zn63LyeW8QAMtf2ZKXx+FBHjwi1Dfg/hDKA7H6egldXMhM/dPuvj6zjOtE6DxD5Xjz85D9xoNCYj
OMJSfRyFk5CCuTQWe48TdJPHKR6N/7BS/4ywHIt/HMwxqj23GjFCrRtQTJPMnNNz/PwWYaX8JWUN
9AiqG8sc/xkh5qHP2piIfccuebuixbbXl+qb+A/cvwWsCzwwkuOgOj2mgCymPoDo8Cj3vRJrO0oa
tKJ+e6UwCICJUHVBpu54L8KyKse4iLq9Sx+a9vabrOvLBNC5BiMNmD00kI8tuJW3sw2Fer6fAEet
ICr2bQOF76M+tmggI2v8OVRVKozrvN6rEkxYvpuoc+nhExuNpDAU//7youPN/rjRtk9nFCeCeq+9
tbB+BPIyZhmIXL7ehhOj4OdHYPNHw+iSrPs4Sh7YdR2ZAZxsCZPv7yz+dc54nBwBJPsgiVgYvY9z
IoEGKSwRI3bCvRTRa0nvW04SpbdfT+SEwQVGzQZIFA2geJaO7gVDYzPwaXjyLJ/tKuNnlvGyTsXr
kSTVmHT9z6/HO2FLPox3tHB12eWDrDDeUE6rwFMrQs7Yks/+INCQuOgA8/xN/h3NaCDVPLIxbPZ5
B0mScqEI6bzN92exVNUQW/0lkHQ+br/b6dqLhG73zotBGe/bbkiEsM1G3BF4SFX9bSX5x1YVrV02
TW63ez29OM77/E2Y9nLJUd1ahNGRbIG9OvIS7DoMdR05zT48AAgcyyta3329Pqf2YDG0aCeHwxQd
94nVlZnH3gNlYVl5SQTJgNhvk/ksrdGpO/LPMO7RNnQM4E4JnMa+5SuvubWqg2cn9pmrfurEusia
w+YC84sm/I97DQyFiLhizb6L3/lBV//hQgBlAtTAYhA/QRJlPYRzFxEc1xj+DtTaajBcfr0bJ8I/
bPjCowvCGSQFjvNqBFw2UV/ZzT4iqMjpLTpKskK8V1W14hZQF4YkRpBEjOLM2p06ByCwRKcgOqpA
Yrn8+z8nGZSkjexnn+/F/O7GD3b36Ex/vp7cCRcIrwlcReBNAPA4zvV7JdXgk4BPHYAayG7dl7Bg
m9lvfkP7KYmLc0n+UzNa7iUBXgv102Oz7CmET32f8/3gBYkr2sTq7JUb/4d1w3lYpBVQVf1EqddW
5VBPHUbphl0E2vExc/IzL/GpuwNuOFTkQNm30B9/3JqxqK0q7PCCaX7l52pFgUvuzXVv6BlbeWKD
kIVCBsDG+QNC8Sj3YBwPrQ5kKveKjz+Hxs7gaCaksJJADavRhE/fPg9IUtrAsf+lJvp7F/45cnEH
prOeNfU+5ncE5616EI6bTPiP5PdfD3XCMqAfFwAI2AbIZH56O0cO9xtSnnsdPgXJ4HzfMgAODx5I
Z+FRgQzCxx3KpzmXCtuyr++pTvU5VaITJxksk3jyUZSzw08Xp/FKKycowu2Vk9V55ofZdA65eVyq
X14awN/RyoAJ4LE8dveAoMXmS/j1VfBWhCkfq02keAryOUU2RbzO+2rVNte5cy5kOXG6Pwy8/Ps/
p0AGYT+Hbi72o2V+qMBk4QjIEs8v3Pzc+3Dc2fk/kwTIAhUyFB1D9+NYpC3rDm3oYu/aKi2q68j5
4Q0/KvHMdbwKotcgvnepyPJAQf3lzC0+4b4hlwzSPQdPB/rQj85I7YaFLYNI7IX3W8mr2N0xCWqn
aZN328LMZ8zS37znx0IA9hNhAQ48akEobH2cquziURSjQZw236KKkgqUVMkk0oLxtPbfg2Lrdas+
nBKnFJBUvo3dVRs/f33r/hbyj34EEsF4U5ZqAArLRz+Cii6EJqiR+2G2buwcFwMltiwv6dop3HuX
OxAhc392VnsXzTwBPe1qAB1ZgYiGT4ojb9xkNjTlEum2r1//tE+mDrE+kjt/d8OFrTvajYJHA9BJ
pDuY8SZw42Sy11KuvHJDim+n2jAUnj0IbcBELJD1jzvhjsJoKbU4uJynG1GwM1t9aioI0pY6HBLT
sHIfvx9M1uSUkcL37aR1pmxsZNb/6rvXsn37etE+WVHMBKIOCJYXTwGT+jhSzSrljo0nD2CqH1e8
XH/78x5gNKDxA/7gMy3+COrlWsiyP1C/zqyxS20ZffcSIqT1kNODoA8ofDDQxxn4jTPZgMQNB9/9
w5oDHTdEboy1z/0gabwz79uJ5UL7GeazyCIgzbBs3D+WzQF1inSDVh4aubXIpX2mRH7q80guQBAL
GbHPcjg9qIgGry7lQbp/ipXb/Pn2bqB8B45q+B0L+O3ILi/1jYgFgDPFTvZLnXObTv34f79+tDZA
Twc6pK48dPw1Ddwz2c9PDyZyLv9+fbHF/6y8V6liAH2TPLxU0956Mfrx+2uDHBtsmrfw4hx76ei3
ABWsH3QQen1W0NfUtnfmLnx6LeB9wXFFohBJKiC0jyxn6wNobVNsbhn/GEc4/8HOeL/d8Gqat1Z/
rrd82csPdnoZDfkksEMi2wMS0o/rZXl4ewFmlwdTIimJ/lberP3wIbe+h8fDy4dxwHYJJsgFen0c
ARAw47RDoeXBpquWrsyZ2/35UH38/PLv/2w7mrLrvqnxed3vqHgARdbX2/7Z0uL74BDC1qI64h2n
vIUXV2WR4/tERdnYFjcdWAtsG60tUZMyN7r/erjPpxjQcTgpSOFj0E9acXXcA3M/j+ZgujCxzXsR
Pgbmu5gE4MuwIwhg4kVa4xiKBxo3xoC/Gg8mNJnfysz5thHEAAgpsGT4PgA9H/ekyHs0MVBtcJCT
vvxRWt//PkrnaABZgi/0+R4ZEixdN0WE+Qe17mNwZ8/nsPwn7gZyE85y2wNQSHzix+Csnpyw9A8x
e/GrA+Vrl6y/STG8XAzcPVx0ZBbAgnTsHGo/n+BCUe/Q7113zFQPAvDgjJ9w4nZ8GOMoOzKoUOG0
YQxKnYyax849Vxs4YbTAi4du6L8Vv0+BqtdqzamNEUSZcfcaD8u6bt7JdGF5K0bOwUBOXA+kxAIE
dR60Rj4R8xI9tIDuuM4hmsmWEdD6JJYqNl/fwc+7D9QyEDsocvkgGzy2jEUJJiCHReRg2++jw1Iz
5lDupEjG6DPbc2IkPCkIhXCQTwD1DQUwBxmh6aAmJ0aTjZHDlZOHzgszNM7g4eXf9h9AnQP8DMID
xK2fGimjOZ/wwCnvUParflipc93xf3N6H18VINwAxAcFPMwm7s7Hqy9dNAG2LUgEbBArrQrLh8Q2
rSMEHrL/MfMZ5H+cC5uDI08UcPhsc+EZL0zUbHdXsx2xC9Fwurdlp5LCSLpBlB1e55Oadi6fiAWZ
0UDf2CBcuXbHl6nd0UEFW2b7ag2hI7NqJNKZlIiwSXK/Wvgpw2I1+sR662tm76sqOKeDiFhu8YE/
TnohPELtCq4fpnycCugkuuNBzecegMV8dErd/JhN2WxH6lVFEubOPm9Vd6MDh6fYXXcjnSloL4wF
Kbx45iNPY3CxOmkVB91m9Hm965R666PwjbAQaOyhQQLIG8fgdbZL+lDW0DFLOqGtBu23yqGJZ9xf
gTc2gLZ27kXHmpAmMRowskWFbGV0Y6FDF6J95ajHvTXFwSvjM/sz8wIim1YTrJUt7ATtxH/QwbvW
YUUTSoEU6jqLpYtmYDoUkC6a49G+oDm4Li1WroUKZMIahaSud9vMeNpdu+ze2Wjr3SghJ9hECrl9
6dCXsimlTsppApdcqfCU1oW3niX35xTQ1RfJlY/qa0h/YtcDllhFe7Aj81ibvs3mcGZPPA7bTFN7
WPt17K5xP6GSaOfzltaMJJG22UrkFrwkxR5YBXbjHvxMK1dbb/MELcRkULNTJmjl5H+saSwTHeA6
e0wE12KyH3JD2IMUwtraQjpp5OsQLLj1HNhZGWQl1IOSyu6ewO0Q/4TkObqsIl6RjS30K+uGJztG
i7XdTs5VFGMDkiYmRSqVGJ+hHBjKJGz9uUtyzh8m0SIid6w4v5hcEHFzp/JuQ2q8Nolkw+usAbX5
naehZKSskqdFoYY5maa5uwrddvpFyfAuZNGvO9G/NDMSwglUGf0xARMpD8EhFj2Ci/URSpFPzjxD
UxSCM+ROhQx92hWE4Jg1FRmZmwh/NxRjnATx2MpUW1bzO4gAdasLKAwNfd7sKZKTWy+W9xMtX3x7
vCuaqnQy048r2pN3ZYM3PG+D8SbuZ6OyPtJ++6O3Wr0xsvlT40rn607Zskz6wb8P6ADl61yErMxs
5Zo8KYaoj9JonOgBEKSfTaAauCIWBAMgBLRnkr7YXXg3VUr0iVU1Pw1o2Meyg41kpZeiJ5GCmqsw
ae7RMKECVJi9APY5tnTgrigIu1e1qEqQ/g55dKXmknaJcLsHLyhADU3A4LwKgopu2gq0sYOvRAYi
JPFHsFFcMMYf6mksEtIyb9W0xZPuLfcxaJz2Ypr6312gICcZiKK5FPVkpVr5L7pwZyDzQ7ePtpzO
9u/BpzlkJ6H/h+dRrZygDOUdrBY0JbtYQ9dTQ+RWgLijpZRmdYEUCcqij4C1EbWxunDSlxOa16F/
RADUmXuJlkxftdmYuwyPURxkYU3/BBXo78O+0mrVLoQtvoKy5DoahxlHyXcSx5BdBZmUJvEmr+su
+glkNqH27TSoTJeC9GXK+rr1dqFdsy0pRAGValuBKpndOWXHEuWNb0C0d5ug5kVqcs9P0Ujsm3Xf
S0g39lP0252tnu/MIlrRSv6jMU3l4GjIB4fz3VRZd3XYCmszDzDsae+RIRlyeg/uvmc7qoIuAeun
N2c+NT+FMoG5lBGtdv4gLZnohg02VIHdxx7vME2RMfRuhAtBm5TFzDxAVrgwF8q3iq2BLvxhKqEN
kUlbC3jqfpMwq3A3ePPQM694Q1eVFep8g5N6wyTZqJyCiMZhP0EkPyXw1GTWzBNbRVUOgmXINKqE
SpvcdLzwbuSYs8wMw9CtJt9cTUU3JgMl26Kzt+jCf6+HwB62zThGv6AeCrndMie/crnW9XqQOQMN
hMFVoGNxM1aekwMFFxRJo0h0LcGaRzPW+vIpku50j9L7m65scsXVcNtAonrbNHz62fltCTND+zIF
2NfuV7Opx7QGvm5X+FENthsyvmol8w3UfvgDscaHuameQYsgLiKn83dOHbi7qMP5wHW20sGH/itQ
jyqpLEIz1AjyhI7NtJ4BRNxZDO/ClRsMw4iWrfmtDuIW/cHgRVL3RoJI99VTnpMxM5pMw9onUIQM
MhTjvUwHHYStgKaeCVqz2zgxxosTN6p/sUjgwg6g36yqdsgvPA98VAAq20OUp5Vv9cHKg0ainanO
GChWNDMkYR2Cx8gJDPy88a6DMliS5/3W1dNzO9VRFvCBJsKZ+VUxy11vSpVAKBYgV7t+i+FjgPqy
vFHh7GT9IN0V6BeiB2IAqfTNAF4nT1jPeDT+TB6lJFVtq7MIXexNMg8IEJJGEyE2bpFTexPiDWTZ
XNcj20AZjeOMlkWbeLOCHq3S0Lkom/huCvz2wemnGWrIjOcZREfHDJisbRVa6Vxbl8xumoQW+InE
5ThSNUQtW8t1VrR0opTqqPrh4i+TWtcbAU1cdGZNazXgh6HQoQ8A+pNbRxZNyqMAF9QbuhBUrWgv
TKDj2zw2vl2vxUSclQ/1Z4jayolD06ysUmSop8SvZ3CGl2O1Awi52NQjBPIiZf5MWMsUz61II9SB
b4PJ1Zsls53x2DUr1zODxi7k5rmrbbomdnULFFi+aqxKPcMImmdwA00Z7HN72UZlv48ElDNgEr0u
zUPDrp16mn/Ssm7dH5a2zYvmnpPMUoIirLHbtFR2/iwl/2X3gb8OYBESwqgD/k4HRDmWZhdBj/WI
Q/3bc9WeGPvREV4HWJUVHSJRuetIl4FM6bhoAqEyh8RekG9tV/ZZLsBeW/iEgoogdnZTGYDgM2j6
i4FAKRja5ThAsebmzhOEbtGaBrvh4FpopwW5AEeovjHM05vcYeYqjvMiicoxchDcKLAtRU33I8ht
yP4N1ZNyovLRqApyF2PUXdUFfDOnqsgaZPv2hQg7XJkRPt1tNHexWFnD6CZF5Ta/e0XCDL/TTjzI
GvFkysnvokZVOxsEuffU2I9bKxiYuhnQRPerd+DDDK68lLFzpzxOdx3oCPiFpyvGEtubB5nOrdwR
Gu5ZADKdRoP7I/DlcxGpW1F17daKOU0dVm7gqEX+mEl03VdlvpG9Hi5YYHmZbY3BRT01ClqKVpdI
MjjDmraRu5L2vOD98Fa7E+9TB3pyl9rn18XsFqvcK+VqtOwBfwH96eJV9iFPdWfJFY6HXtHAzaiA
AN0YR/MG7+wfd7LfjABraFg06MVAHYrFG6+Ksi73fxduQ5KZ5WhpAQFWsmiaJ+DBQi6XlklcGUwi
EApNQiFWeRFv9mxWQNGkfJeyqtejYD1Kf/2Ty6D6WzvB8zz59JIp/8a4TpmFkfjD2ya6rgqif0M+
kuxolOv7OcrzjQ3K0TvfMtVDU6h2xXMybQsRmHg1eTWpfoCHokssDmVa0sXzuo6m4CoKTYvITWpf
JW5rwfNiaKhZxWYCkjvCa+Y3uoXvZgkf9dym+ikmPHUJ6dzy4BE1TqlFO/cVHc7y2WH9C+S9X00R
5Cmfyx5eW/UMHeX7fGrHfSchuJyUsDA70ivQG9csqKEkVJlRphFeod9jNEebMaqGV3gMMkPCz0+4
R1HOq5TsVmVhdSs/r6dVzJzqKnZKeeNwQ257FdB1FwgfWxEwhl7NHsqPgk75A1MCwNgcwtLhTumw
dSAnPsxzVkDVeW055E9eqgEEN82DDAK+guVF3EBot7UbcPMCsQbY3WDx4pX2jYKDKgOJ1enjctPC
IKUG6JcXD42QV4gZQpgIqxzNrvF459zXImiabejUVKwDOLZpPeTVmtUdyxgt71FZ/t0yuHitX6Wu
r8EInGsEE/H8JwYrDay4D2sT4tczbP+Ks4g9AdcY7WbhVKuxQjvBhDt9UMEM973t1At1fHVvedZN
JweABeNQIQ6adNr0HfdWbc3btWhK+x7gjEht7KmiVZ60zVBYV87Em7JO5GDFGp4palpKdx38xblZ
F4agy0xbwfOADXrO69gvfvig7k9C4Di3BE313oUY7GuU7AfnUg5um3JPk21d+S5URyKJ1GAxoYyH
PgjvugtolFVl/cupfPiyzaSu7RjyHR015eVQAKeW2MhhPlq6LS6omxcmE047JYj7Yvzawmkv447D
6IialU9jUESJFdZYB+Db1jX+Hs08tguGOYe8Bv7MCNo64P96I+gFVC+SXpYd0MYzTVlR3RN7omkl
mwMn0DRCbenSiwXcu2JWaCuO+jQvOb9pCW/SEaH9UxM0t7Mo4YgRdMEHUAVHp0VbXth4MTbUFtGm
cJSDy+yCrVLI5pLEsNt7tIg5SQRKoeZHYcqOX7caCIaAvBCA9PUuL5QX3eVkUd6eia6TvKt/cV/f
E7d+cDrp47x6w1MJkdiHqO5tkVjOND8JT4/XQyd3ES+CDDBMhlMfR+hin5+86K0pG7yCwoLXB8qZ
F8hykATpFnRN0LBzyjUNDd/nYaGfggK/3mvb8G2YdZRoz73Ly8pfTZN4bBepr6bCveBR/94PUYFb
1j55ZmxSe0YoWI5dm4SQeEA/ed2kvYvOMT3G5B5+70MZefSJOGX4CoWD8nL27Q5PaB/WST3m7XXe
OqNO2xoBbI1+plUNoMpOO3VJ1vZc5Ps2amKQYUvViO3s6X3fBMzsKKsa+1AHiOnKGJ2Q2uTv9jC9
M6Wvhq5qsz7gr1M4H1qkMEBK5YuB/9Bl9MvNGy+JoeVuVnNhasRkxNZtEkTAkoEmGXRgkTvidrWq
xYbP7excxFAIQg+a1134LXkjo//mxbpK2wYG0ufkzelZmzgwRVCBxWKgBsqBRhhLrFmXq8cZWKx0
iuwcN6ge/nQeuGlqP4QAoATjN9INZbFTzaAvhWtpN2FG7PK5sFLw9AJOVTmDb2esCJ5GgW4UyD/f
jnUQZojsEelByhiGJb4HZ8KTJcCOEPq1t5kpiMQn0JtvZxOV67bKNX4a7e4C0wwI4cXSs5NX8gVN
rSqjMxxshKd5qoPJ7ACzxRxMFSVsrod7y8z1K4tF87OrdDNsc9jhmwqg/cTB0zOkJvQOc15FDx24
trYh8l9V6pQEXNQwEg+CFRQ3PJCgB+1JAGG10nGfBVCjFyBJMTrLWyvs1k3Lg80AyipfNOQJ8bDJ
IEDbXMPx1quetz0aWFz7tW6VnrZDwfIEsROAsgUsBV7BOIkV6dI+iueNGKOfWPo8WcQWky6CrzrN
5L6tPbNlFMF/CFJ1217HVMWXRIYmreqc6mulmPR2cavnlfapc0n7SKYAPMjMM+oRiXV3G1jOc1wi
ihrb+KEcMDGX+UlQ+ru8IgeTK/jgrPgV9uLZuCxczaUbXxiJ+C8GXmQMmTmIolRqJSWpUwktsDoF
J3eTdW5OMxkhnFFT/hbqIU99q+ap69VbXjtbpwu2rTVxmcJL7pIQErUd3CuoSW9d+TNytwqcofbk
v4N3BkTxnbCv3LIEuBcJ+3cfiY/XMlQIvxtSaPDvgDtpqpsbhJqPTl+wFRsGONyir9YmDvuE6b7e
IcN5oFNHnicLXBicg9otM7l4ta3ZbGBX6VaWc3Cde565Y7mIs0p7fkbC6p6r+VdVtP6G0ahBr6Dj
1LsBdeGHatbta8z86H6Ix0fRKbCRg/IOCTdoumUM1yJlyo4vutriWeUP6OZHYtb7RSFs+Iz32LTb
uap+oYoTXtUAh/2gRdBloxmHhMDGXM1QJb1RNhjRk4JbJBm8nOBeWz9jx6C7fbY3svHMCjzidGcc
cOaDdaNNqG7+QMr2Xfot7EJUHUJWwxuDvwyWIvKW502c1DnwcvlMw4vC50FwOQZ+9OjNSHdVrons
dAgdUOCNiGGHQkZR6he2uvFkNSdz4Qv4ArFVIo2KfJe2B7F1+0o80KbAeGX4NMTOkA11ZO+NccU7
1d3AkxzWc07gpfwUeBI2ykVUux4RCd7JYPH+g0CIX73LIM/Qd3tpK2c9B/gZqapKoxA4NfcNC8ZL
vLSo+05xPe6GmoZr6A69jQWDQQLnpr7TvdP97Ar80IhJviqkFV+XTUdgb9APVaFHN0xkzkekCeMX
RP5VWijeP82AMd4Eo1MUaRTlM6YFd+UycDpKkF7Nw7XJJ9AE6cpbA0DxOPWSvqMJn91OQ/60sO1u
Z2dy05IjtEsh6uetwFT/ZCNlV88wrIEKlI21Yb+0dBR+PTiwEuENFc2MsKY9c3v2Hi4IGJobGMG4
cF8U4s0ra46637letp14t/jdfTZKJOJTMNvyzIn1sAIGrrvPY8Sy9hDvnaHM08FrwwRGD5cR4tpJ
7VEvHWF01spri9cK6Jt9JXz3PfJ4+AS0ZqUT44AcZE0t5uEUueMI64r41xWm2tLeAu4RuHfAXATy
UJezi/y9R/h0i4bT6IdnqJVN3G82i43YK2niOatIEyV1bIHy0J+Bny1cEyK4YF6QdrbL1l8Xi05V
pEBVaqOMR9ATdQxoFMKz4VJN7iEcnuZwNbjb1ny/3AkeagBXggA4RoTdH2sqLIzgVHDmol6b2dW2
ONfXf6JIGAGp9BcHaH/u+vCRn3JLkIMfuLXq/RRqul8v0YnvLwADoIjQEQN22qNyMGckj1kfRwfl
v8F64vx9/f0TW/Dv949Bv0EfGiTV8H1QwCA7tPWaiwLZta8HOTOJY2ZdWxZThARPBBjDDi+Idabm
eOrzwNvEC60VKvLHzNUO8jpqBC0gqimX70V08d0fD0E3dCwABgXuanAmfjxB0RS7lku1ewAI0bqI
vskDhkr2x88fFf0QuXlOX+LzROzi8GKYL8y0CZGK+L/N4ugeIA+J6gakkg/N/Gse7+nb/+3zR4AY
R/SiAJTAPQi1RR7bPbPDJ2q9NloN0XMB9NbSA/pxD4KBN2DC8vHryToCZZ5IvPc2/p6iw9+dQBNE
ANglosNPTFG5sEsmKiAj+IgHEco/TfcfNsED5xVZ+M/RNrBM8x+8Da0gVE6r2D94yD5Sb8XbM02T
n28CKL//GSD8OEBQtXMF4Rr/oN0hMVGWk3NNAqdGQLcIONFcdL1jrI8jWN3gIs3keIdHEeP1z881
8Jz6PhS00GMImMLntk8TR4y6QgcHg2cQznpozvHcL2vwseAM0AgwSajho13kE5kWihOolnoqPAzm
ei4yEJiYjdzHzfdvxIdhjiB1Fq9YEUcYRqBAkBXnZLP+H2fnudu6krTrKyLAHP6SVHSQbMte4Q+x
InPOvPrzcH0HGIsSLHhjNgYYYLbK3exQXfWGKztCBiCroQEFvv3SEjSn0hEEuUFurD3Eg6ulG5XG
cEX95eOdfXlBAOgASAEHAN47ZJvzD97oktKlhcWzQp3C+1HLXkql1w5F26k3Il0ZEiRc6ELIEoPB
XjJqLGMMRH2qlBeT3WElp1GW7WHaUJP5eESXqPaZ7UsoOjSzIOISADzEMMjaUFVeaDTaSn9skaig
RDGiH9jSuvSH+7bdyOmOpJ6i4Y0z4ArgAWbaDI6B9mDN9OnzCVXmKkJmit6LdKgNzZYzcATar0J9
tcLcEQpHaqmb3JC5udxV4FbAV0C7IfCFvqrXYh5rDIX3Evj+xhOE9dPHU3rl96GaQ4fQ4Lgjvjsv
oncHmzGKfaJ7RXgq8/4xk9K9In0aCUma9S7C4ujM08aqZY0ILe2xZiXon4ZC8vtgyWZMmT6jCM9H
EGt6kLZKHJ4i/DxK5yYx8eoMYXOHLyTcqguqndUWrZi0MV+dF5qRbuTmv3yCdwEW+7T2BrUYSwIU
4ro+ifKNzXn595OC0gkAXwstHwGZ8/kRu8ZTckodL/AR4+L7cIvuf/X3+QKosc2PgSW/IJZ87K97
T3hJjbtM2vS3pDwvjzEAqP+2HRkcMKTF95WFZlYH1uKTOe0y6xTp62z8dP5wHmJx4mdDqYngGeKT
JrhwslL/05vY+kechZxHlnKxyXxTKGMtM+OTKu7Q/PM/vQMsSQcaCq4V6tcF+qzrg6RPJyE6Zb8C
AM3d5xcQ1HuAjhwQnH1LceC4TOW0HK34pGDdIdv5l8+eQDOz/38/v3gnyV2lN0bHz6fZndk+VMaN
P39eH+dZw9nvm4sMVKUlFHcqvy/hH2DQYpZtaq1xSN/UTG7Apq+sVd7C4L1Bxc3SYIu9hvivHiRW
mp0M/TVvO3sYNtItvtPlZQuH512MeT++O7FLzH7CDCzYSVgVfWh3K2muQ60+/VHOgiyuBVPP0EPw
CIJ+Phzpuyn7/JYgbedqgzWFeseSwFyWmjfUUZadONBXkzruvaTd/IcxvAux+Bh97emZ5yXZ6a0e
H4bo09eaNQP7gXwiQQmlYHEsxUlXDT7dupc0/tnkjiLfyHWuHKuQ2oBjYxOL6Nc/1tu7z5zk4DmG
3NNfBtENdyAbPj05Zz+/+MCxAAUXhL/+0oXDGm20PB5v7LurA8A/CXUW8hbAvufrNJFDfeqmngnC
JgW4Wq7d0hOf/8bFzgb9wb0GDpUC0ZItHHm1RGXNNF76ag1CSY/XXrf+eJqubDZki3g1Ucj5t6vP
B5GDyZBzulUvmmU4avSYC3eFXzlJfyO3vDJZPAfg7CIWhxLMMokpQAuHKGaaL35U3Hn79GaWdOUU
PAuwuOICOQhQmR3Ml/gvkLAmXGuhYyQwUG9sumWSDMWCzj5yXrz4ZyT0kjDUSapXF4MhnBqDfEym
YYxWdPtmwFZo291kjS5YHarLt1xm/xEH3q2GmTsCoJzHAXUZIOxLWm/WhIrke4NyGgdwApA9Y+za
aWa/WtOobMIMfErl5W9ho/V/vFRu//S5bt1lRe/9TS093Wee+FaYar5OZc+yZ88kWnMdaCJF4GnR
lDWyHWMSmM9BU/qO1crBwazRiLVDC8eZdN8pDsSSvvTpKQ+vgpnRay7qlRVW1oaOdrGRWgVwHwCy
XQ3woLTleABynFpxcg9UMHjuLe0EWVR0P7WE/29eFEpgMCfhVS/zP1+2ujQwOuUUandfN3l2f8t+
frF2/y+Aiv4q6vtX0o+krhtLFFvlJHa+C2C6woXr4yHciiCf78I6bSRZDRiC2n4TNt5/GICs8JiE
votgH2Xt858PMgojeS3x86qwCaNgeyM/UxanyDxD0PRm3We4keIFm1TpQyojZomxW5aih+rF8aNv
SMWr1OT+UdRQfxK0Sf1r5V70f6g1LS60B7qL9Ce63qjXhtJq+0KO9ee0zpsN/AH5r973Dx74p60o
9ybgWCFyy0godtZUSxtwheC6jZZ0UKqBRZl1se4aEDIdsPGNpAaDM4Yw4Rw6t7VdxK34G7l88Aie
IayncVDugJnckmydz5j3OxQbY4pDvNvh1DLd1uJCToI2x5MuCp4s/aelbaPwlIZ7tbLs0qrt3ohv
XHGL6wEtKsLB0pnbFKgXLk+iOgeW7Pdl8NQDrKhOUfXGsD63MP+FmJMYPrEJbW1xx8VSX/J4MP0n
MK+m9JJFx0//vsEFynRZsPi5H85XZiYF02iBYDiWUCok9SS3n8sy5jmCUotSCSU7jclfDCDJslaQ
a/Tp034lro3uxidYbtz553lazc4VElmAtrh1JLMwRsnXcKPvHu877T/88bCbKfHLOORdSHkOopJJ
Yo7tqhCQXXzp0xsP8+W25a83kS9AYRMFY46GxXqNdNwLx6D3n2rN9qJfiu7IFqSDzz0+509wFmWe
w3eJHhYYYdb7nf+UJNkG8NwPo4o/l6v+/xCQXnm+UZwVF+cn5gZcAfTKn/Rx3IARuKtAwH+8Uq/P
1f9CLOYq9RGXmwZC+PJeEVwTxHy2aW5Vw65s6Vknjzo5CiQIDSxaLpbSFWUHDf2YVJo9Kqhp7cqX
jwdyZclSLUEjm9uAHaEvtpxkethcQHU/No2jVls60R///pWJsmgj8CkQw7xsSqViaMZjI7Lj8j+i
0AP12Red7PSfVBzjm7OqUFaS2N9MlLnYekNiaj6IadylfjXxIXlru0/vPgJoiCvDDOebKPO3er9u
NTOrNB8Dhcy/D3el/uk1O6eQc8cFYAAJ3WJBSUJNzTDBdJMLaXzQos/1BucrmVSVC1ni5CNtWfz1
cYSMQaAP6kmR/1o/fOXt46+8XKj8PMkEwr8QdnFEWD5NisYzrdT0lBMdC1sFzzQMe9glHweRlhfq
vygMAFazqdGHXwwinYxmiC1fPRmj4ebJxqu/WpsOWqH6HZQvVBIld+M/M2tGd9Pxty496cb3jjac
0N14zi9Fdeb5nBVL8X/AIosX02JnylbtIXOcz1dU/lCVyapXg6NUTGBHtTsxmB4VDwglkkFKLq3k
PP/k8bMMvzjhgCy2Le656qmrwWjHNqxAobjz1enGO+1inDS2Zja/jCzhLOe31HmZ6tbSPDLJR0is
BwG5Lb3gYdEX8VpJymjVR/GhNMOvg7CS6vgoquGNgcpzueosidK5kGbFKrisUGiXyWrcK9SLIX0e
5HZqHvLWkhxZEIEi58UpLcXkAV23HFeqWJ15pvKOtdMAAScbjOmXaeK2NRPf8Tvr79RgBBulfgES
eUAUqOr6LXSZW3WAfw+M5V+sAuWYF8cV6wERe8cBlffgUDeCtgoHqXwOq2F0u8ji3Q6x9XEspMyt
q8ywo0Cn96n06wI8vVh0v8OsjW9M4ZUTmK0yzx1lOunCmUKJxKRK0iR86n052xV93DwYUqg5SQvL
YQr1W93pq/HmI58q9lyrWGwNS6zbtPLz6CkIXAinlf6kwIBRPnmgkUagPvC/KIsdEMnFOOUtUSTp
tzU1tnWLVL880pYBFgdy1SVDnYUEqDw4U8ar1D1Xt/LFy+3FKCh2zbJRHJq8Fs4vFV5hQQWx1H8K
+/EuDvNHVVA2hgBXoGjbw4DjuKR5rocduCFBZMrM14+P1GuDBKqAxB2VBE6yxSCbxgwBMJLG8Fhx
/VDZ1MahGL9+HOTagngfZE5B3t2cBkRiRUol/0keM9hxERxhQAXCk/BJD5Y570NgaO6YQm+Hq73I
7lutt4DeW8ET2PmfQZj/1nVolFZ34x5aXkP/wpj4+tFDJBe/uKqzoc/DTAmeIkR67TbokDEGnBtK
L0XS0+JW/pbSrXOQEuvFSYgbI75N+LOIc/tjaY/cFQAAIS5NR2GinlV78QihLTV8UHBSBQY1rhzP
TF3s+pLHKc5KV8D73M01q3FiHuwIdLWdMxQ1PsK6N62KDqaY6QPhnLI2m2GWaWAnRV1uOxqzdqJk
7YvfKgAM26Tahqlsrvy+Vh/VsZeelKFV3AYq8kM+mNjFS/6bUtT9l1RVht+xllpbzQ+Ft3hUfwsG
epp0PaJnPYjTVT2Uqmt0NTB4rfdBx2c/i1YCRKiIU5G6bd5mISY9qbedrCJdC3BydmU46FtfrXCN
avXJbfQ+vbPCcVyVIjw8o4Y0qpaRumqDSjgEYx06QKgllzYgIOCgKB7aKbc2E5fcuk4wuvI6oMBS
nhVQy+C3Iv4ioo0DvN0o545+18BykT1BcoJYN5/NKm2ferEKD5YKfF1V/b+5KYIp1qrkkCDc6yAV
qTueKIT4meeUAOEtUM0QpSP6keWqBCy8aqvmR6TAWVG1VAK4PEouiI/czoPUuzd8HVMuOROf61S9
9zkrCyDVYzZAq/DSVWjFOrTDyt/pfjOCX44fuLKlta8bnBOR+VvTMCINoyq00ev33SQKxVUkasxm
Hwkrq63jrxlcBddv48QZtExkq1OBtVV9MKT7JgyfZxlHeJyD9xRF1k8lj/vtGHdFx9TXmDLBJre2
gtoGED6Db9ZYQV5Dge6rNIU4aDa56rdOVU3fxirSaieTzPQgmELvoocq/8QWolbd3pSt76Hpi9/k
pqlXCGgJkSOMhvEqj3L20zPw64I5kt+LKauxlK0/lZg1XyYF7iLz88LCGFde2vxJhUF4wUJ7OLI+
wlczzVVz10Cnn+knle6qGl5qrEU533J6/w26SX/uaxC+oW+BkTdHzG4zvXM6IK3bqEmkp0yMTDQa
AOu/WUJd/wyLsHNEIeC0quT+h1ejYklZSnA9qiu+ExkBxNohMR6Usn8JE9DmeS5IYNbV1t/AHIHM
P9QhUgedvxvStHoMi0ZdSU00IqfPIhk1dA6GfjwWat4xz+GvWBmj75lvtodAgVOaMRmvEQmZvvMg
IK0BOesvo8fc27oc+E942waPgpT5p6QsvstGkX6pC/lb7Om8EnukADt1AjDco7gHNeLrJAzamo80
HJhb64syNrJDd1bC3jpvXAQ38jVNT9PNY/EbWFpNg6Re0/gM28LhVcJ/VZR9YSpabyqkI8Rr08wV
faVeGYNYf/fZmYVjGan/oJZNy0DNxG5M4PvjTyP62cmB42NF0Sl//ESboCHEsSv1actHLvg/ahB3
9NqI4B1HtWP2VudOupe7WmNF6wYOnpMB93Z4SEprpavKnYKnJmjrwHit1UjcdyFqBok/+jC2FNUZ
WXN2P3nAn/1BdKayLu00NGBRtr0AcUGHtAJ7CMhWiMqqGivllxpLwZ8gqDt7wtnNTY2ic+QwEe70
IOw3U2KmTgoOHlGCTnRC3C8cuW6BXpShWr8YCRIPsheaG2wfcqdqjeFvp1TiXcUz8mebh8kOCqIG
3SKHsijHSHCNoEy3HDyig5lX7yZiJ73BD61zZ8yb+h55gvinJoC1hZnuW44SVdOs7NHtlajUNkUv
GKs+kbovchtT8BzMQnKFDu6bP/bmVs4a1UmGQP7C68O0o7iKT3LahJsq5IHU6V1w19HFeBq8tuAY
F+BEgBp2Iug9j20caetEEOpnIPvjU5TUrds2Jhot2aS7rRnnx05o9L0gmda2aYVpBVEy/gqfLd1G
4yiBAYeP3yQiYmZhnu/1Gly5FzezvLFkJndNqqr3ELojVxCbJwjqmRN51pMvSJ4LNvY3HVho4H1W
22qSfCEzSu3cF9CSQbbT7eA0rsXZClywsukx7htUgUzItHFZcjFATXuoS6hnoG47W04GOnANsiGV
6mUr1A9QCQ5gB+2rUuZv4o+676KmXYdN3D5gWWptxNysVgod8xUU69FRRyF3A21Ut74vSmsv863V
QOHcKX2p/c7tm6zGIApX05DiySwUAOBDIVoVMWu6y1V9V6GI6Ay6So9ESGL4XpL1UHZt4uhVZjm6
n3m20gTVsTL96rmIinRTK8Q12kpDMh0xB8uPh7eswQuy7CEho3ooPsK7hGXfRuIutrxmUwh1sQqM
dthbTdivkrTT1xVUiXXN8b+rYoQphCrWdyqtl5c2bXtHqCUYiKJfukbB4qljQ14ZQae7U0qhXBjp
qTgwBiJ3UGrf9RvkQ6DlqvfJaApb5JKEreYZcLMCWFRWjgdF2nNqjEJc7ZEZkVZIVcTPNeIsGwVS
zXOVJ8Uurab2tawGxZVGU32qYOKtuM4SJEG75kfczhIm5ljalgSGLdKafpO1sl+5EbNly5afrTTU
3+wYq65dInuKi0xKeVfMxDNltKDVsIrZ02Hzog5q+CvS28jtKkhLcmj1sFjR0YFI8zvHLsimSxfZ
ssQ6G+JcumPPeg41W3k9q5ZsDBg69tiY05Z2ALvMM303yhrFQfFlspUpUXdNJnSPFK91dc/Taezt
IIKfqtT6Sxz5xX6AkgURTmTR6lOApm+erwBU6fvCn92zU82wzU5OH6A4+I5eF8iJ5FpKW470KjCo
GSAqmjuen32LM3GyPXVSYUnOMisgdde9qbYo+CSmPWZ6jdprWwAx1qxVMUDzzEr9lzl1vypjML51
HSK7nhZy5rWyuKm6POIpRmt6DAtv21SFeheNgY+aSxBulLjN3+JJ8BxZa5tNnGSKk9aQiUs/jFyR
ftpaE/Nqk9GAuSctYA2OuIcOLYzDKu+sFfWQp9YPLM2WDBkKNuTLTejldBNzHQb/ON82UdPxTWdh
Hqo46vOg5giWYE9VOZIFkUntwsQp5a5HpDceVl5dh9sMvPlxgm22zeu2fkwnCjxC1eiPbKQRNq/v
H/I6Fh+rLA9cmo7COpKEfpP3PLdHukOGnULhdlFGL9ZR3HiN27ZG+zLK/p9Ew2ZV0Q7lTPqW2qD/
opthNzr5JFTfFWOsj1LZxr/Voom/WpPur7QI1kkvBr9iKYYbLfQo7XiTAmHRUpy6I5eVkRLf5lpn
rRHoEFd02QO77GrD1SZzWCEeMTheihZtV6j+OhL0xp7KXt3CrGxWiSCx6AAWQLLJv425JXFiWOnB
VKfIVTA1tQt1guWiF6Y9iLKy8tVcWAXwcFe65gcinOpC1jZqNk7duuoRI866wbPVwP/iT2pg+01T
QbErAm2l8jo/BmrU3Wv0wJJ9ZEVFQTZLM5DaQOtGaqXstcqqHy3f+N1XcW8XOYteRWNhjbYUqWnv
m1vP6rl3Uu7BMMF0cIy6ZkfhsQUPLQVrw8+zb4oMf5xuUnMyGiHZ13U+HXXBD3U0c6Y6v6v8SRN5
1XqlE9X1RL5NTelQDxwIgTwhqgN+gDuFOlMyxojfJFp8rOmK4+WTQTj3imQdUNO+z4bOfEX8wCuc
qC/a/QBfK7IbT+zRaZK8EN2WrD2qgpG+JMh73KVQ21w1hxBnN4FeOCXZ3Qb1rtnncuRk0EJIRBNc
5EmW+m2CT+U2t/raVWPje8MyePCKonmIei99G0o9uu8CiHfogGjONHbhaxC14xqaB2JWk6nYSlmK
J1MuwqPsC/CntTDgKVS2m7Qb+YRpWp66pBwdbYI9axWk6JkFS9qn8L8Pmilb5X7xRairepVF+uzC
1BZ3gE2ah0Dp/C1cAwzFk2p4MfTS34lVxCqB5rYrtegv/1bkBr3SgkxgW2rB2G0sUL07nlrlsSxK
svpKMinoqb23CmK/48mSC7bQG9FKkZsEIQHeGGng96+Kh+ifXmniwWJPnxpRz1dB4KVuFvWBG4r4
JedD2d1htpqtR70bn0M1bZ7VGPU+ZVKRWenbel3FnmNG5g6tjLfYUwW3jajo+XKP/kCadY/ywGOp
5iR0RDWr1zAh1fUsMucotdhvAq2TXEijf7y4ggird+U+x87rMZfh2SUoUQy6CGF+6jtqr2Zzj1ZZ
8yPJ4CJBhlQeYKrDGTOQv4/7ErH4fIj3AfpPUPSCwo0ncRNIgm1aGUzxSZ72Pe3WVeNFJe7frb9W
NK+y/clvnmnMyA7wcIQ+miq9U0zPWqNEBbcP9vC9BDfDLSLLotoXcqNXeX1Spex3FDbmQVQ44XQL
DlPTI3QVCkqyG/3Q/CFXUkoJyGtduamag55m6p2UWc3eaMU/upFzNreVtI8GZbBrmFA2ZelkPWlg
gAL6XA6iPaqtVfm40lu4515g6ithGKQNqigQ2hMz+qvKLZ0XxUfrQI+jfZi36TpGqMChGxus6h5S
I6c39LCKOyHUagh3IvrAigWmBcHBCjkYDfk1xNZsCCimK4YxBFQrSHbg07W7YVbi8foisLXQL741
ZTSuxN7z4C13qTOJybS35DH+QXlcX5uVNNxj4vd3jOLkVVUE5lKL33qrFtZ56/1qcUV8qZSoODYJ
Sk3yIMvHXDY6m1TUX3XYm25Iwn0HBLDsUhvpUUfIFVvi++zaECkTWS+FfeuHyO9RNREfUUKGrt0g
Y5ZI2WMg9dLOQ3ty5VujcFAbChJ6pOZ3mVfkD50a9U9piLoSVOCXqUnB9hRiar14lnpQOlF4FawQ
smKc5KFdRlZwVOWS5N8Xk7tcsXInUr2/Vha3d4amDXu5K7OdynXlhAhd2IEQYxwtylP25vnJcxGM
xj6OItT+sqhwslA07b6ufMcLteJOKSVx02Wi6ZSF2a3TwIudUtHeqJmbW1jr2d+4Q9NtGqFSd0qQ
rGLN73h6VeUBSijaXrI1aXZeSNOzTiV/p7dShB4O0v/wk/9WSWxtOxlxjcHXScPCWrkr5clYp4J0
HxR96ph+IR5LvFiZNmPcNZZguaES/0jTONwkPLbWUZW0FBFQLEOOaVa3QyCEgmml7an8Da/5oA9r
bxJ5QQ5R+jXGAP2LN4T6HmW2ZhMqls+TMBEwjvELGzUj3zXLknJWl0qQLL3psROMwQ5yLX8uQ6r8
vFS9uxgWwSotBmELPwbSeg8zjWTCCNaij993miTIehWptcpqckq/Lf+YsITthG2NKE6BZAm8XdsY
KmE1FUXxRH482QJ1e7sUWUW+peENWA3Sg9kOyX2QVuGNhtlc8zxrEszFPDQ6ad7OnhxLdlI19Khs
oI1zbKWdLt9P+frjmuu130deGjQpVIFZ3P285prVfq1TWJ6OTfs4RLtA/nTbmIbr/37/wlAE3Iwp
hfy+dUjQTf0k1JFKLv9BmhfLBqCOF2jTAcUeTRm86Qi5isrgHmHeMSpuNLeuzdH7IIuWca2lWq93
BMF/PBbsW/yZWz+/+AQWrZV6aPh5gxJj/lT63z7/ia1ZTR+WDDLSy5buaJQjaobCdEzr78da+fHp
X59tDcESIbcOc2se3buivVf1jVB1ungUKvm7TDmIitfnOIDzR/7X94DcxmIiynkIcKZ9XNSFdvTE
9KBpZmSjSPb342FcNjjmGKBAADfw9Fj2L8HqWgo9Ne0oWQepPlYZlYnTxyEu2xuEUGb7AWyxFQwB
zofRqrlKdz3Xji33Yi0bL1rSUZNPvhuZfIsEfdl6IBbwHwLC/iTceayRwmI5FZnGpThs47TbT177
BEv0hCrFL3FsKT/eQrFdWcaE1FXUfmcipb4IKRYC2lJqqR1zcPfJPvB/fzx98zZYnISI6s72NwCz
AIgsVkEix+QwKCAc5ez31GzScLSpnSIYQtImUfUJbuz6C8TuvOxkkAqsalhmTM75HGqFZSUZBL5j
1hnSqpQ9jYZItdc8fdPnwSoOEYsYs9OgCKs+Q+Ll4+Fem875XDOZVBAESwo4VdxmNujVj4BinLHf
R/onoe7/ttX7CIueYsedHvSRrB99cGIpS9L4Dwt+pt9w/OuzS8XiYMtJkPHda1gRoDvpqfQqHRu0
3vxW+Oxk4VrA1pJVGqQoThuLrTVK5Pq90SrHmpJZgJoVdduPP8dlt34OAWgSvN4MnVwuv2iSK7FB
v/g40SLzeZRlx6zqbaPYTwXiOkh3CE36VfTUTW1lm4D6nTr8+fhvuDij5j/BArAJn3Rek4v5HDTB
9JKwlI9tfqf+kfs7yVx9HOFi0REBiX7dnG0yZwHr8yVfCYNXCWOtHjFhcdUarZzps2c5ESij8A9Q
r9nU8DwCsoVmUEVoRFMN7dJdaq4/HsG17wRqE9gV5BAg90voqdb59Ay9YjoGSeumFPGiYEMdyRbC
fVaO6O89huNLL37ztVXlbb3yBjzrslMP+gtgGVgUicYvtpPnA+xQd67QYJyOkvasVrIbzK/94W6i
CAne/VBVLggTf/fxqK98N0DmaJBqECWACSyC9pJABQRjrqOeocJ5FzcvH//+lZXHr0LOBnBGIrHU
HGmTSFDTthiPIt5N7YNa74Xgs5BeYG00yXmMSjTkL+iMXtbz7lLF4ZjIvyUldCXhxu5ZkqS5cecI
GsybGZUHK/P8y8g+qj1+2Q8s7soOmx4pegdASN8cyI2QTP+mRfpKG2hZ1v72P8zfbDlmzoaOIA/O
Q0OfzcWcK/eotNZbN2Zf41F/ofnjfhzm2jIgh8HYCPUWkOQLXEM6oveAe/Z4rEux40OF1S6Jk1sa
N/OvnF3EzCNLG9YvS4G7fjGPoZUKPJaE8WjOamYNZ5H4R6RnqYk0Pcbn/zCkd8EWJ7vuoy6WFT7b
uUbdCdRCLN46MS7wEvN4YOnO0BryvOV4pIrbyxI0Frf1YiYoy+nJpi2/FVJPWzdw0hH0Qb0W6xsY
+avTCDDYUOdFeQGF7HoQVkAlx2PQ1mS0nX4aoJrHOlV9rd3UiXjjZLq6OECbSZCF8a9ZviRjsdSo
eVrj0aCdFgfp/aTU/yUEBi8YkRkGuMvFxyqo3lF4VsZjXxd/xcrbG6m5+Xg9zD9xsfjehVgscZDB
kZ9U8niMmx9SJtlpdhgyxJa1G6vi6my9i7N481GxMs3cI06G0rlVoGKp3sgvr0Wg+EKqDAdAJkk6
PxMCDsMINT0izH0jX03tgZ7ejSCXSSzQNwW0LUwj8Kck0OdRxLFE6T2V+2NVI6gLNhwIajmgsppF
Vl3bWRCUKInmyd04yOFrjnroWulvKYdcWergfTEAokUsstUWf0QqYBeAQCPHH1VzQ49sE08DGYEv
RaqdLr4FRr0ajigI7KBKcfHgjWoaYbPQ4RGzt5WSfx3aGmuM2qnbL2p+g6Vw8SqZ5xewtwn/m4xs
mRYa2LsZUj70x2EQ32TNX1c6RhgasAYeqWOEsHjmhnryS5pM5+OdcDUygFfyNGofFzSeXlWKypOk
/tiC6+1bAycJhPyznafcS90TasKOh6DvxzEvnpWMFu33OcnA2uQCshl0GCR1ktlTxswxFRjTRz0t
8AAo3dxsdBud83KVyvItY5xrYZGrgtHKVpmX0fkiVuu6FazKGo4aLwjkLANUSSNBdloefvzPvLjx
Ua9sTTJsskfOXx7Py5d6gg8GHVCF9QppMaWFdCvPnq/IxSlGgH8yZdARAGGdDwhlaoSfu5y9T0nW
tAK0/+kyNp9+Q864V1AZM55fVpG8OQ/DFgCcJ9fDcVINd5i0gxRXu49XxAW9dC4xSOAbDYMCHK+9
RTbQeDBFk6TUDipyy6vByHU4okKARXEjblOxVtwWkFI8paDyjGqqN13TIP46NfUfszIHVw9z6dEC
1mxbhdHasag3G7kKqm+dUjf4JmJ1oZRj/NCXjW/HqiA/yyWNI8kP6HCPabDyyyF8qkb92zCW6XYw
BtkRxbZb5wb5iIGgNtjGJMzBcYvBWphoGdflqIRUXjof0KemHLxJADdWgRgppUI6fTxBFxfWYn4W
d6LfKGJQqyiMR5Li1tIa+Xk9RX//lp3ixZKyIDBBMQbGjtbQRf6ctKqVD/ToDpq5BbCQZ2vkaT89
lLMQizuxkC3ciJDsPgiSrXSOPuyDcSf8/g9BeMJL/x4bTP/5mo2wQcHuqjMPZoz63TYqnRztJHpF
H4e5OD3n6XoXZj4C3pUtmzKYkK8hTAL8sbFcSfkDxGooD0Ux2mn5zbwlZHb5/FhEXGwUqAZCDknV
PCDxzbvDdIxIQm8d0rmFGmuKSPhaiUEkST+HdNXqN/bpteVB5ofF46wQxQo5H+9QGn4hC4l5KOcG
XKnfeWF96s3b8GN+5+xkY5TSXJxAAAJg//I+hExPd0UozENMn8sCnkGLBtV2WxMQgg5+yPE+U5Gd
992PP+fV4b0LK58PL42nCPxBZR6M/NRVmyhwrOBGcnsrxGJhhlMohO1UmofUz38pY/yzG8LVgPDs
xyO5cl6cTeBiYbYQmQ3JZwKV4UuebEsUmFGp7ZXVx2GujUaG4wKZgIr0Zb07lKmo42p4oKqGkPBz
F54S81aKe20s1P04NDS6VxQPzr+KyDFuBENgHNROWWUjHeJJdor0Rx3eGM0/K9rlsqPcY0jUQGYR
vMXy1nKlRX/dNw49pPj1EJmGU0xT96qkVrAa9bD6aqihsPYk2v7NEPZrzfP8bQQmZzPWwBZsBhCs
0RFT9n2YlbvMB87aKqAbCi2I97Qus70eUsPpBVV2JlkZv2l6Pjh6WdDDbDg62qHW11FpapHdiT0S
aBgPVM84dul/IpAhd4OW4AMEMH9dA+s5GgYko7r1zPsgFNB+MMNqHeXG8IibRrhDl5e7qW7DR6wA
/XUmggAval14iKrWvLF1LpIrduz7qVuc6upUCZMg8JHK/lWtNmp9X+mK3db7Ynrq0/9whczMCxad
pungR89XRB7Tz+Re1w8d7LAw3ab5DwZo99Lzx8t73iUX64F3O0ODLUlj8DyOBeY+iur/R9p57Uau
JFv0iwjQm9eysi2W2uq8EKcdvff8+rvYczFdlSKKkAYz6BcdMCozIzMjI3bsrZtPE/CtQPnHSdeU
Lpcs0FtB+wjlohnCcWkB+YAoGlvffgrA8s4yBWv8pks7lM4oE8ZvwjdoEQUDHpQYXh5wYgPAj3cR
ilxrydKl/XluYv772SWoOZQF9dlErZwAHVvy1ose/G9vXwqKKMjeE08jBC+Mw0iiEWyaDM2/8Sx5
brR/++fnXC9BNP9/Fff0asgRB3juqSQbZUIgAYj4uoVXz0k2CAQq80MLqVFe6pez1FVgQWl/9J5s
u9sWXfeT6/U2h1pRCwgjq6JZ2SNr9oQN2XSp3NbgrJ6kpP2gVfox89sbX42Ovefc5U2zkod6nTEX
xie8EioPkm+pGr0nrymgxADthjyF9QvcINCZsXIOYZUg76f4+Q5VtN+dlL14denfTNZoPOXIR32+
Pt+zQ4h7l0YzEov0mS3QC8hRbQwUxJ8M56mXfnUISHbvuMvPTQiXbEAC00KSxHtqnEdNeU4apDDe
+oZkVnF6eswIh3h6CV5DgwAk3mXoPYVD+U8kUYiwrfDm+kwpSxuYDmcIhax5rsRiA8SP9YRwi/fU
2RNqUchmKjfbuAOhgxwJkL38rk7w1TA6ekq8LUbn1pSafWt5XxO0LK7/mKUDkXY6KG7nAverDuA+
02S0aRLpyQsUHrRR8rUGK3XdxpJr2JQyEFznSKSKdLkVpaYqfT1T2RoGTQo5hbey1cF0k/l4hyEy
s3AmgTfgSXVpKGiGwgaDhYNYaJso2kGJkw8AtVe2OmwcC85unxkSLiqLRny/ryfvyem08L4soHFU
7TA5Jr33VS2G6SAXyjaSKu2ROnMJBY3m3TZtV0Drb8D4GNTV3jbKejcpXblpCxDHmm780OKhQk2r
9O+yyWp3jQdnk4RKwp4ebn3fp0N+RP6UHFVbSdgqTOfF6HPLTTIn3QV1Xt1PxHXHxJLDfTGSlaya
BJC3GoIlL5UM3FQFRZTTdfdJOISouJAx2VS2TrMbMqA7a5xg1IHH95AVeXbX+Jpz0MMJsGs5ANNp
af6QhkQ51FRLjjHyG+ie1WgdBZG1cQx5+myPtCvmwD6OQxXCiKMo3hbEpgXerZGfdauL4DMdD2aN
/Fchjx9kz1dvNWP6nPJffag7J9ujFDsdaZN7sczk+xTr1kEdYA9Dau8BxQAQaXG3j4zc/1BPZXHX
90OypU0r2wyFJqM/7HcPIXKV6Agm4zaxEZSwW398lktiwCKB6qwqIm9nWhN/ABqzJ5FKD4wa5J8N
5G13rZLLOzhqk2PV5vpWyrVhSxqv+SCFmnnU0SXdt7bs3xhDPuzCykB8tSs+ObHdKxtUfOgNHKoU
DCZ9jNvQK9ENq4v2RqFd8RH91nBHp+O0GRSkkhNt+lWixkMUosj7PlfLJ0eFZjqjs/MW2F37octy
ea8PI5qiM+5PTfXuvu5DZZvS6MmP9P5pK1P97EWdcudUVu9sxxidsSbzFWOXgTvdGYn32UF/bjOX
jQ+p0/5OEc3YgMxKf1PM/1dF5fVxSgijGycLn9tRijZ12/dbdNMsXmKFtVeAUzwDAgyUu977OGS2
4wYSubvJaDx+62jRp2HQWuyXiO06U9vskIsxHuIsTB/TQIYvoS0cKnNFs1OztPgcqFbpTjYQzdmV
stuBXYO0zkDPThoSLCugwOiPVun3Br1xkEMZCZUqftGT5reFtuAHu221Lfx86m+99O2Djvrx0VB1
RHoiAN1tpRcHOg+QUWsy9Cx1q35KyiZiF/nFISvr7i7MEvgyy6nO9ohMSfTJsB1qkGJ3qpUw0AEd
z0ROfvUIjx3hIg1PEn3ANJ/V/mfV7BVa0aPOkZH17eRbC57BY1pU5UbzleBOiSTnRpWBM1tTENym
nmIf6QEfdrnSd/uyqPRtHFGenzI4nEKtLo7d9LsDtBvgt7UBs4Wm0190/UxcOOBJM5vcM5BHUj8S
zkRrsrxKnerIrRAVAQm+EsgtnO0XnxdOQrmVukD2qsjtVe/gwCkY2fKtCqbv+igWDtwLM8IV4gVd
3fR+E7k1rVLeP0V4CIqD560EvWtWhJdvOLJajldG7iTdGcWtpH/K670pv/2WuhiLEMZAV2YVsEhH
LnDYDWLd21B/qJ2VO2opcYUVaDVYdVI6f/rNz14JeW0ODUmfyIWOAnEXKbN/otES39GkOT62OZlA
NkzsH5xUR7WnTeWdPjjRLqXHeWW8yx7495cILuJUOWLgAb/Egn1w3EtrpeC17wu+0QRBJEEXGLkq
4PjdWO2uu95CYI9usKmTjP+TqxWWCxVbSY16lmuoT2n8qLbPXuxq4W3jr4UvC5bgLSOAZqsDRxGR
V3LfWb2Z595TbtI8lRZAmussOPAf/8695gFKk5/Xh7bg77O2ASB6R8NFxPzL4Lda5Ve191QOzo1W
IkCXD/VNjv7wUKn52w8ijAE31YjNQEcLmyundTenFOc9BYgdyNuiWCHtWXAD4nWYimFxgplaxFm1
VaRmUah4T+gs7mm3ONUI/K6MYeG0A6gxP29mSNkriiIri206p0LzKU6OcnjMIjrd357yvTAxr9nZ
vu1oSwPVgIk2P9iZuqGraIPK3PWFX5gr+OVnTBdeRgJO8OmEeE/RaPJ00UY076po5XG6+Hk0BXgO
Ak7HlYUxwN7ijLERuam9NWmHWVmFpc9TI4MEVIUF1BLZliVZocEJjWM3TGemRWpQ46e3zw8PCEtX
4eJgDML8pIoUmMGohG6NjGiwtduV03lxBGffn/3sbJEHpWhqgEeha31FEmyQVnxo4SChrm1AI0iV
EsZfYavB6QsaMsxDl+bRu9D5Eg/fIxruICbfWM2Pd0zVmS1hqohLjQySztAdDqP+UZafr39+cSjk
ornEyKm9ykMNtgQX05hHbpdYJ8888K8e5gfSRrusWFmVNVuC20L6YhY9Tw1XS9MAcEf0berkeJM2
ZoLMcmbAxqF/vT68hQMFTa2ZTGl+F1Okv3QESR592sKjyA2y8Ch7DzTW34Xey3UjS942J8JmuP8M
4hRCQM/SRrnjcnd154MBZby1st3neRFSP8CwQG1ydYFcF/MZqhNqEfmUyPVoQB54CzXyD8Xr957z
z/WBrBlSL2fL7kLbTgo2vqb8tO1vmaRvvOqTka/cJAt+cDEeYVHSrFKyENoQN5z+ydGYLGo6jela
NeDOVP+9PqQFB7iwJWwfyS6COFbUyG0LV/OOXeFCSvEOExAZzTevxQ4SMpN6EMDSXLD8cfgNphLa
9kx5xY0XFwbKJCiZQVsDGrpcGGNMTcjjC3ZpnIzoWadR8CnQouC5rEN5V2rFm2FxAFnOgzLhANWz
SSED0OHS0q8RZo9sZVkWtszF94WjoIKyfPIr3htOlZFF1fV4G/O2vL4wc4r21b6hTWwWi7MoGAiz
NnZS69Ud+yZNeOkP20D6PrXeHk7jTe13mzb9iQLpdZOL42KnAjYGUsp2vVyoAq4Sn6pKDIXtRjNO
me6+/fsgGYBlKhSsX9GWp/kUZFPsxK5+LNunKV5h6VzyM8CrMMs7Jq8aERpT1EHpDL6auJXxr55v
+4ND07L36foYXoPBcS4wMbMGDLXJVwXQJO49tRyxMpIaqz4O0c6M7hN/RweyBIhipusYpW2jvZE2
H05t7NK3gk0HXTDRHyB/RhgGdWF3rB+8T/0q6GfB3WjCARnlEDS9gp6hHWEOND8kbuS7Q3QI36i9
N/98mrFAkc6PGLoHBd8afaOhIT4MXa991l/K8q09CMLnhd0Sx2PWRw6fpw05gokyGNrd9YVfOIvP
ByDeY8hbN0qfgJE3Pf2uruSPQ08BgKbr7TvsQGIHNp8wje1/uQlVDR62jG4DV66rXW3/ashaFish
4OJYzmzMd9xZhJlGnZVN9C+70KRv9C7boFtIjWHl5l84TubWnXkgtIbItnAhF5UZ9lz8oVtCoNJL
n+R85aGysOHnxiBuFRqECGiFRfetQPcTTwtdw4AU1PsdN+VBl+6rulhZkyVD7DxomVRokl81oMBL
U+atYoRu6sPS9VtqfzcDGhnjWllyzY5wGasAFNtsYkCa8j1L7vLwR9XtLCQXrrvY0sKgIgAr6BxV
vnoByG3lQ4PBA6NXx50HVDFP197ziyOByx086SwfJ5bSJyWpZDMeAzcswE2YcnFjR9lnzZJupGIN
G7zkzcB//2tLiMjUkd7wihCMawvScqf0PcpiErRSBlSH12duKXEG4HoGrJIWoYdh/i1nO0dKIh8q
ti5wSVjsHPIvYT79smvpTs2gLQuC32otwxVlkrO2nH3nyb9i3Xt7pfPiN8xzf/YbsgZwx2gz3k7p
zG2V2fs6zE7kuN+RHb4wJBwTUz1FtpfLgZuFUrGvp39RGZBWZnTRF3ngzJAICo0imB1+DhTQGwiU
q3Zbb4HQXV+wtc/Pfz+bK8scBx/pH/zQ3im81b+/4/OkSMASEOC+QsHbsR56tV+xFBJ0U7IRPiiD
sgaEW9xLZ0aEMbRZVSp93wauXLqa9m9gakdVTbeK+vH6YBb3EenFGdUxV30EO3mAznY920Hhd2yO
1B4oZ6xh4ZYWBDIkVpoGBoqxghErpIO0KWOuHu03ECtfXgkClwZBBcHBBKk4OqYuF7xvnaJOIpsF
hzwn2Tn5Plk7BBaHcGZCOG+CLJ2SJsGEU+59ZGB2b18G8Ht0KnNMcKkJu45SlVr4I+m3gq6K1FAg
JUOD99t1IwuvC+fciHDT5Mg8Rr1JaoG8tVG7cngnSQ9ScRMn/7bl96ZbCc+WV+XvmOafc7YNm7is
/cjHXC5/8gIaRpSjoa1UgZaX5b82xERGlg80kgERcxPzNraO0sqyrMyYGGyk0pTZeceyDIayG+FO
HMPhppTbvZ20j7WePle9fqCevHKAzQshPAPPF0qERxSlXw31EGNW+seHzCnyXEd1o6w/QgewceT/
baFUwbedfmxNmRZb1x+lYy5BwKoXqkdI3a4Ehyseoc6reeYRfesNXJ8YMvOfXnAybUrGw811J186
OM+cXISpWb6qVJUSUN3092F4UxaPTrkp1xB3i343M6yDVoPXU+xBjfwwNK2BJKSUhgg2Rbsmf/u7
maagvxaEC1+RNMrjgGFdKy82/UuV+pvrE7U2BOHIMceK1jgJJ0M+I7vp/HdcLISbdE39CdVFPpHK
yijOmhLxpq5vwuFUjl8z7+1pOebor43Z3878yU/StBlsL4TsI99m3a/J+FS3B3niaf77+mTNk/Fq
R55ZElZDs+A8BWRCArDfo5+yKST0kZVuG4FjqIPpcN3a8tL8HZewNE7UmJpfM3eSdWMqsDStnC/z
r702GuEioAvDSBTJJkOvPETedzv6ksf2pot/XB/Gohn6i8lkabQsiEwiZdvapTUNlGFTx+2D/D4P
1U0pTdso1leyc4um5jZ9EiI0K4gFIL/0S8PqnNCdUqieAcQ3D8gztke9zXrXTmECvj60xRWatbfI
m/EgEEuLcd5ARQy0zLUDWs/TEaEbPVvLoi8a4RnNQxcGE1uEHg4JyRmKZqGrl98jGJWzbiWSXTyP
zwwIfgD9S25GlRq6oW/d5DbNHo75EdnM/Tsmi6IGzFS0sfGUvtymMGZX9QhDoxv1BxnwT7aS2Vie
p7/fn/9+dgxU4aTno8e1En8pQdpo7zkoEUEzYbMkxywm4SAnbMKqTsFNxF/1BtX390zP2feF6HUA
kANlMqnyeIIEEkL299wkZ98Xpl8d6sK0gzJy7X7npPu119bi1rNpBYATgaYkkahjMjpr5vAnMT79
VI1xO8DnX5lfs0lemadFbyXG5x2BFiPnyeUyO7XmF8TO3IhQGgN9hI5P2Rp9v7vurUvjAT1JvzFo
car6QthatEPvxWlPpdey57pVqpr7ydi1UGJdN6QsDQjBSqo9GijYV+2wcB0Wqj9waFVBdww8FI/h
wN0idJiC0gYXmJcRDf7dLguOfTLt6PnflKn1GHvDMS/1oxV8u/6DlvYRbbJzWo06N+fC5QT7PrXO
zKaEMvY3L02/EpitfV1wcy0rKziKuQ2ab9qI6OjKbC5N5vmPF7wc+u6i8uORSmBwyOrdmD1pzcv1
+VnyDEA/kJsAV0GST/CMyR7Tvi8JNxykV4tP1n2bbodqLR84H7ri5Tw3+hu8asAti6d+nMtD01js
J8+PN63xobFugvimz5/hsdpMyRqAZXFZzswJdwAU0cMYR8TLSviZt6fSPF+ftHlSXg1nllVHKIyU
j6jh5QRosoTwaruTrD1pbT/CpEMOtdb6u6LRdw5VTt9rX1rEma4bXgrZ0OLkYGITk96YHebsVugl
WYJqNuLFLoN17QfkQdTDoFo3qtp8rHpn/7+ZE06nSU0h5s8wNze1F/1wiE1pB5Jka6TjExj0d5xS
kNzRVoQGKJCOeVnPRodWR+h1UxiQzo1eSi2mtyIGAyFtjDZbMbW0s4C+zBRmdEHQbXtpChmB3mi6
OnBjc9eVxyk6gpK9PnkrJv6wX5yNRi4c3WwgY3eL7EXJv8BtNzg/r5uYJ0T0w7l459DoRZuFyD3Q
IFJjOD7lj7G8j+tvgfPl+veXhgDIjOzNLKtEzeByloYwSH3bCGM3K3ka6MO9rjwX9lrjxNIoAG4g
iYct6ivCIYqXkSCy49g1vO+Z/20Yj9dHsfZ94RTNUALAX6kG69UBYG1craSxl47Q898/2z9b6AQS
BU8z+H7tfAR3Lwe/ZfmHGa+8C9dGMa/VmRUa6G0YnrMY/pqn8cFoVgaxdEKfD0LY6qjqRCmAIAbR
PPTou5TRrySn96G9p9xRSGsP9bU5EzxLGovOUhvMDe22jze592yMx9WMxpoV4R6gCWpm35s9S683
Uf0SQG450V4Sf/nfPEw4TUwL0aawZjR28buask3vvFw38CebLO70s+URD5NMnnH1eRK7sYVqSXcf
O/eSdyt5n/PwZ4RCRpc9N9UPzbltEZhRpLtubROtTOUfNMGZ+ylWODVJxA+An34cdn5w408QXdxe
H+eik4MO4DjjctUNobgeJJYqIXoE8hgZACCuK59fuj5hTPnv54VgcFaDKFXaGdBx/ReVmPhXFe89
5RgGK8v1ehgg0WVazWb0KXRnzuVeDUYHFZMJyAtv6o1OcrNbCQxfrwZsCYDNDBjVYH8VZdQ4bwYr
sJvEpVV+04ff6mZfyXcDhNHX1+P1BQDxMlKuGAIb/io6zMeICp0FVqMoXiDDR1NBNVYOniUT+ize
N2N1SDsKp6dOlwC6ZF3oZlJD11yxWSO3WFqMcwPCwdnrY6blGQbytNmAcUTzeGWWFiyQMIFgBhwt
Ug3iakSK3TUTGgju/Vh8rvpPb16DmbHWnmGuvBL/kNyc7TzSsr1TShJrnSD9IsGQjhSAA6/YdTOv
LwAcaibPIy1jve5VNv3SnGIjSAC3nVJvT6PSCbnNgUA9re/05s3v90trwsksZWZlVDbW4hvjQ7hG
oLKwIFBbsfHgSeJZLQu3y6A66YDqSwEfO0ojz3bTr0zWmgHh59P9Rw9DgwE7QgN1N7T764uxsL8v
BiAcIJk0WCgJ8v2s+DYYd1DYN8NdZHx8uxWLyuWcEJjZkYSdEUZDUzp5VLrELcVNp91W/k1c3Fw3
sjRVPLs5DPmHAE9Yi6JSPPTWrMI1fpRor6mfr39+/o2XF+Ocz/j7eWEl2j6U80ExC7dIum1eb9N2
Z3vT9h1GTKJsuO6Byou3r2VJU1joyDhY7V0VOJsWUoVwXAnwFkdi0UAszxVTXkCXl0ZuhaEU5Gru
WtUIL3aYdC+IULef9b50dtfHs7QmNhg2k1YfWlVEpou0KA0jCuPCzeN7V5XeXBEDWHL2dWEgaEYl
phHz9ca4q8Jio8nFpupXiqRLOwRUGRA8Wsuh8xF2SKwkQZ6iOAaj90B3x+04ujndndPKoizMFLV9
5ojTF1y5LQQkhjR6SEzUuavLpyJz12SN1z4vBCQSFy900HzeY38U7toxteBSgAfILdLsr/JKnP9+
dnXAKmZZ5aDNind0qiL6tjUoJO6cSWlur3vUoiVjZiOn0wZTwhvLkKPU0KIpd/G5TRyiYdKF2x5e
petm5lUVdvt8pv/XzDyfZwPyiEI7T8NMXHwpq4HuBWejGk+efC9JriY12378cd3i4sCcuVrBA1uH
I+TSYllnWYP4FEsP+S7qb2P+JKUr5/CiF5zZECav6TjD0tlGWP30NbRh7V/XB7GwWeZsGNgeGVTs
q8quLZlZnPST76rFwzQ9Sxkc+21+I/f1yvosjeTckLD1rTSyJZB6vqtvw5g+72Et8F1YDgOqUBCl
kAjPIfDlcnRWUsDAgNiNrb7I1qHRbvU1KNTCZM36xITuIIhe0wCh+jTwNO2kJ9X5qCNEpZrfG6vc
TP3++qIszNWFHWGu4Cpw0rbGjm72mzx5KYsVA69fO0TUGjhlEOREdppwNWZ+OIKC8n1wFiU7xd4W
vrqpa7TnYY3UkDu9Pp7FeTszJ5zIVA+9GKkB6SmOv1bGo+MhgXXM9N11K3/uWuEImJNEFBgAEsBt
JHhAk9e6XCIg687CQH21BeVxUPSWsP7zYH2zALDH2SevGN7u2ZglmOTSIRgX4X3oIkakdwvfhfQg
fRnerLPizK+fv5+fneXsYJvUNnVKJ/aJvuttqM48Disn9Lzar+ftr4V5Z51ZqA05dpwK1Tx6vZOd
mR+l8KscQMuxX2P2XNyjEIlzZ841BRFgThQTR0moS09JKj8rkhPc2kNf3yrZO4qkzNqZJeFw1qwc
foUKS3YFP+E2KVYimcUtykGDyAXNtq8UfLTBVtBjp5Gg+iEPyJKs+PLSRPFknKXeyXkbYpVx7Ks8
0GNw5YPfvTRIOMaac4/nvz2G4Ur+a0Y4B5q015upm+HrkvrShfrHsX3P7gCgJHNLErzCtnrpXJ5l
1FWbNaHr5/djdTMcr2/6pZMM5m54jInCSKgIR0vdalGeawb4XTTMoFndVZGzi/K7PAhvFW3lNl5c
lb/GxAYPXc7RaM0tUKpTvA9842sC2Kfr9V/Xx7TkW6TUoTuHYZtuMmHKINZR8sTCTNfc/UIL9z1f
Z744V4AriRUqBM80KDlAI4/mru4epbc3kSjIqf/9vnB5qUOT8e4CUa03z45VHSGU2sK2s3LoLi3F
uRXh7Zj5hl3qMqMw8k8HKfiKmvT1aVpyLMQwUJ+i7kT/heBYoRx2XZ2zNSwVmhJUEA0vfW7k4TZy
ULWUorUky9KiQwRnkMkhrUakdLlP+swpNMtjnxCubT60PCXfPh6DNmUQyTTvvyoIyamc6CHdiO7Q
3Jndo63AtbLxELv7ed3O0sJwKM6B+HxtifVco0VFuFVL7Ngp+gBtcKNKxaNtxCsxxeJ8QZYOHfWc
o5Dnv59dWhIsdtVQMl/FQ9zZm7A1VyZs2QDUedDncHSJRPe506Uwhwx03lTBHrHJLtJXhrAUFpGg
mPtH5keECBSaQjuyRnvg7KqkHXKrm1Y/tYiNwp2zMpZlS8R6tA0SHIuYHr9W7NpuRuI9ZatZ6abb
xBANDea7BvTXjHq5JpOexL5tYcbvqTuAfSqBdud1fbSHL9e9bN59YsiC9B81WnqvXqNwCngP1WFq
5gB202g3Rn/QlQca182WF//Wq1Zu+4WOSIKJM3vCkZx7+dhApOS7I4FyBlBFqw6QYGSb8JBAOroL
gfnl78gwXBgVjiDZLIMoAIrpasm2SHbSmkDg0la1NNh0afM0yfAKR44Ci6am5D2T6DyiDb3LyvvA
Lldcb82IcB108mhGCdRF7oQOsFVtc+/WGtce/0t7lTQi6GSalmnAFGYKvYqhjy0el7n50nTPqNpf
d7fFQTgWbWTkGDRy4JeO3aJTmDtSE7itFj61w3g74yy7ovh13cxC6xUpDJkj2gA+AnpQmCxpVEsb
NkvsFFKNqLV355feQZNidzKGLfJ4VPP0bd61G0OB6NdDajd5OzPp5W8QblZTDY0oN8rAlZyDLd+P
3VqBd+lmPR+ksJcC3QidSpsbivr7KH+R9OxgTeYulgng5BXvW3IMW5F5bODfhIjCk7AdCqvoPYsw
vbmZ4lvr9vqCLfkFrX/oSkC59hrSNt+2Nrkt382U9NQP5qOk9qeaZonrZhZHwUsA7khZ0RWxI6+c
CMsVQIf0so71IY4k67daGeHaS3PpUIXdk7cZed/X+XhD8Qe4koilK52QLVeOWXHrJIirQ8wZGP3O
yD+2xlqctXQ1nRsVvEFq1LRRGyVw7ZnxMQuA/72UgbcN5DVfWFosMl3zADkmABhfbuI69TJouAD2
9Hb+GEiUzJw83IZO++Ptq3VmxxESw7TzTq3W0WPm9/rOH5RdsMb0tHgdIVpN27GqQPMpVk4MBcU7
tZ4Cd5DN+2IqPnqp/ZS10kbufBdCoE8w3YIVNd04bndStKansjiTZL4JXthUgPYuZ1K2u9GTY29e
s+ADtUe38/yjZ2vvuaDgvLZmFCIFFvE4hOxkAAPbB65WjJS5fg/NL6tYS0wuDGZWaAFiO29hRGEv
B5NHfqerVUJXhSo99YZ0O9X9Ea3k2+teseDnmEEA1CLcg3xbOFZ9iBtTTWXOwsGimD1Aemdufenk
tz+vG1ocDxwEM42CPpfmL8fTFUEf5g3N9WoV3fqddmwUY6vW5kqVZeFMIugGAwDfGEqZhmAmVXQo
nKDQciX7xg+Oa6X5xVH8/bzIZKsGQ9SoI8+vQoIsdWw2tvWjU5WV62HNinA9ZOBb/TCGUqE2aiIT
ZyORABuztRhoKTMJKcgs7ajTHfJKbgml4bYYyLq6UfvVkZJD2XnbRC92kTFtOiiBlfijopYbPTxd
94WFq/bCrhC3+LnTG0bDIhk00gV5AG3qZy+/zSZYWIO162PJI2YtKYiW8PRXL8yxGyap7HrpiXLP
P0mabeuw//z28QBwhQyBf2mkFjZR25i9auqT9KQ036q22ssA3pzv4Mp3UrLSZLuwXy3a0eYXMwky
S9yvpVXlYMNLH7IQonz73lC8/dTSYTe9o4Q8H6IoHkEertBfd7lhdV8nF5+TykjHeh9Pyk0LmMYp
jf31ufuThxbeTBd2hJs2M5u2yH0N1OkoPXqSsS2r9DDI9TEsn+GTO2oK4q9eu+1o8KLsdFPbxXbI
19oA5nPh2q8Qzo0mKr0MDltux0bb6OhHpTEV8+E+nr46Xr+JZbh/pufrQ59HdsWmiB1DWS0FckVg
Y5k1mYIPvh1th7Z5bCv1aOS9a64Jjy5sBYimNPgFORxf0/T0WVQ2WUH7NB62i4t6V689gFcsiENq
y0jrtMYhmAkfATFvzObXO+YMWAMwNajLeflceuUYa0VPlsd3lQwK4d2IYpWyc+JPZX/s3wH0ohjw
19Y82LNcTtE7chRpsu96497X7q3ko74m871wEmKCdCq8PwQTYm1oUCk9BI7BMxT94eiQxI/wdehP
1nuKUBeGhCO30yvfAy7CkyDqNnLbbkbZjZxTmDxkcneXWu0WrZVt5H25vlyL/nA2PmG5pFbxdW8u
r2rOaSpQq/l+/ftr8ycsURJqOaxHfL8K95Z6U5lbWPK7X84ac6NwI//JTSJrCimQPFejRbSApRXJ
CEAyP7Wd+WCMxZ3d5A8cGR+vD0c4EV6ZEYYTdwSEcTzkJ+RAN113nEx1Owwslv9BV17eivr8jzmu
LY4EOgLh0bh0cHgVzRzSzvzUh82WaGqj1u8Z0JkFYf293JDLupbzk5LZN87kbBXzqfY5wC1XtyM0
a75dn8DFdSJVDfwBeBhX8uWIat+IfNks8tOkRjeWOv0e+7LcTt6aPwh+9/8z99eOEKGhQpEXRtnm
J0sFc56onblX6rHcZkOrbTqrkZ7TqU9X0n3LgyOCMSjsUVMSbmSji8vON/GOvk835bElDdOuhM9r
JoTLOCxz0m8NJpxQ2ph3/qeoWEtgL5pwoGwBrWC/bto3BpMbopLyU2Q80y3ulB/CN+II/rM6Zybm
IOr84E6nVGqLoDjl+bSNjVPYcBOZP4P4pxLtrjvckiPQk/NHjJV8vAhYyjxT0ZPKy06URrZqnjx6
ab6jowyN1En/qqTGmgrY0vTN9V1dsWnopkx6OTYtk6iYjFZ2UnNlHwbhPsqDTR2v9ZOumRGOhmGq
eiWwGJek/ozyHtXIH4b6zzvm7mwowuGQTvlYwoiLDWXY1GqBMsIpRHijkf29uRZsCYHzH584nzfh
aJX8Kc2hLIOtibXRqy/G2O06Nd97b5Q7/X9DZCFA/JiKLeZzZDUFDib7+UnNjHtJ8x+0IHjHLiVj
BK8r/4M+VJg4yzdHQNb4QIzYoTY+TdKXdo2ofp6Ps+D0zzDObQjzVSm95GmdkZ3SYVdUG/+Nb9xX
358d8GyPGqOpZ6g2s/hhRmhd79A/2dRr/RNLqz4zLZMKBeXHU/fSSgdxQGmaQ3pSBvUo6U9VU+y0
9Eeu7q+78uJsGbNCI+eyTN3/0k7thSE8aXF68qTn0Lj11gD7i+MgYidLODcG28LRr6V97YS1mZ7k
6dgkxaYNUIhJjj+vj2Ip/DDpdaV3YmYEEx+XejD4g1Xk+QnGnW1Q3LTTP1p519H8TBFjp9drKfc/
hEqik+HGJrWyP4khYXlyzUqqykzy00DK4d6SDFgpUOfZyYMiHSNK6Tdm13325DLfF3S1E4Wb0b7r
W3lT5Xm7UUpz3I6aVm3UUMpBITn5Hfk+ZXd9WpbOQpKZ6CQBzqewKxy5Vmf2/YgWCzv6S6wWm8n8
pr6RlOfPdji3IZy3ZlvIkiJL2UlWT1KJulu+kdZ4bReX92wcwmxPzpj5Kd2Xp9op7iy1f7a06XOu
andlVOwAHJDpidaaANfmTjhGUkXtkh7isVP1LbU+VCm9qytgoUULSBfQDwB7OqmRy60H5m6yFLoC
TlOebsvuNui+Z1APv8MFzowIwxigtbfG0ctPXVZs9bnb0Kg2dfTpHVaI7qD8oO7+CiJuSbAKpp3J
AuX3QT8dJ9XakiNYGctSyELwhY793N8gW8JZFRXl3ABuEeN1+W4KP3n5MXWqzVh+CpKf1wc0T4u4
v89NCYFYBCJSMVtivWH40ncftJXPLy09RzswC17PcLMIm8bKjMSKPS0/NX7y4NvqQen9Wymw39b6
82dvWgB4mSoK+5y/lx5meWVYmN3E3tSLaJPLEsnlNQzv0qIAD6Z4QpBCr7xwwBcgfhTktPMTpxea
q05wkIOjVmx7ZX99SRbmDIYQ1h1WA5pQxLbIKvczT9Ks+BQ3PyjSlsohtlaWRcilzfMFlJIAiEw8
7zDxnUKDjkSfoRSfzOJ37900prN1JH/bZ7dhEewU56lc60RZuB4vLArPljjmMRjjBPjZsIm1x9IP
NulkArUdVzbP0vQh4WCSMAc5+Oq0CUL0JEOItE+NBLo+OlRhuUnX1A4Xh0O+2pljfJkNdOlws8zB
RB9+clL9b0ZaHGPzJqqbHaCIdzgDbxeAZHSkUM+a9+9ZENZWZdblLc6gS18tc0KR7FtTrkT5izMG
0JLODc2gJUU4n33VLPwpYG0QTZmknRY8yf2v6z69NF/zgx+txLkHV8zOmHlJTa7SE9ImxtYGxi8j
7iXHhEnj9xVLCycaMDh4LAwy+oAuhDyxFKFBTIo/OTl6WLul2f5TUsDNtxQXwJV5qeR6GSqVSXiQ
TpGvH6TEOOQEQFsvKKSbZlLSb4Af473TTPVmFijkfTpl31JvDG/6SY1/J1pQHpxJdR5jk4R71/nj
0Z6kam8URr2zJLW5gcVmOHl1kdGk1A/HWNKjHY7Unaok6h8pdYS7Su7Vn3nSSPdmodDUMtWa80Mu
Wn0AS2//H2lXtiSnrmy/iAhm0CvU2EN103a3hxfCowRIgBjE8PVn4X3u2VUUUUT7OvzWEWRpSqUy
11rZbqy2NTfjKLvfkNCqQhQyu1/VqCevVDjpD1oU5FDEiXHnFELb+C1Xe+RJX1OVq6CgIz0k0OHf
6wAD7xpXb6CWw0a8flURGLGdHXiW5L9aK0+2mptKFOrdbAc0m7a/vRjXPhPdZuBJoGALTWCEZpe7
t+CGnSVtnkU8N7e6eHPkdx8U78qFxTVe8aIt1Eg9YB1sE0WzS1t1U7kNSlYZshZCfXTxcg0dxFNF
YFpxvE9T3fs+xsw5vneEk5uB2NKkfw4W+Gy3cVPkNcnMLBqGj6kKG4rmfmv1scXDAzNAWxE8WeeH
p07tjCesgUeTe10LTr2GfiorK7V4ajAAZAJRzIaq0eXsFSP3LMlhQ5T19qTn1Yofux4D0IPYQSZw
kVCmmlcFXFdquV3Dj8VDAf1BY9tU/FPHjAdhrgFDrocCkNAffdupnIjmHZdDcYpeJarMYGoft0dt
LbE4x1rh8sT3ARgDNxtJ3itfVhTGKLnRYqpadF6sWY1YU45WWBVqN3bNHS36+77Svw5ods6zcW9a
xWc9zVY23tKEIgpBqQjtNiEpNtvuepZXuvCw8WydRH2SHnSFtIlT1AffacPbm/z6WTKN+F9bsygO
TTshRpJYWdSO1a4wmo07HrOx2ZXVi1/5j+napbe4gsifTVVHSMXMw5OurTwbzy3MsIp3JTUelOm+
e79jSMjRYVfaYLDN8V1GVpHGR742yqB0YdJftVjjLi0OAupUgFOA+m7O36SKaXnSdFYajTuCTmHD
SoZpaf3BvAECGDhMvK2mS/0sMKDo9Vk4qk8jwdonzsnWSNEUMfHSj5XvrYTXi7ZQ0QZbEYpbOMKX
tjroOWRExmmUjml3FJXd7yqv7jfK6/MNI7KMbu+36XuXjxJcG0jT4L0ICbErfHMGlBAhXYq9be4z
f6spJBt3t00src6k4DBhKxAmzgEBbivdtIBsR2T31NtRYPW3rRl3764HYCBnd9Ls4BAEHkYsMJCG
9YcpgghdqzVC3Ufv9tvjWZwy1FxtxKJojzZPb1E+ZFmd0ixyii95D2Wa7sV0V9CECzawGCjW2bjN
sUCzOLHrfWsAVT2JErzjRgWJf3Njr1UGFhbmwsj09/N97XeulaJbSSS+2b7cpEh8vHumcFpQKpwa
FVhXb0V9gL43GkSmUdnJTdPon8qBP5q0XUl6LI1jElmFzgYS6FfKp6BptnXCTYzjzaxfteTD7VEs
fh6kaPSjmXoSubNLzjdVg6Aan4+1LHQPZrZG+1i65vD6xEoDWIISyfzG7gdRj6beJxH6lg0P3NQ+
gBckdmiPAQCIRPgOXefvleY4j65Ck968aPI7v+DuQ6lS0Cj/YriQW5xEDPD4nj9Rcm2QftcD5oR6
/Eb16pF18ettEwuXHMB1KEn+abd+dYLAnDPkoGHjcevNdRl6Gdt7Vj9I0MIMZm7Kd3LCpjAC9nC5
4XaARpkzO02sdLnKwW6O0rh6EU51IjI5AO/++fawFnz3pDGAKACVjoVqVNwPbVNaSVTF1YEq/SsD
kJ6MfZS09pfbppb8A+Q4JhbXRD6cx6k+Om04ReInkSc3nr7xilP3zu4s/0zamYmZd5BTlKqXWCTV
GQWU5i1kEFK+tvcXD9eZlWmgZz6o6iuqU+nB0WUH0zo5a5KLa9+f1uzs+6JRVVGjz2Q0emJj6T24
aHTlyl4ygVW34aih0wCxvUsTtWOpGO9euJ98K6pNunJDLzy2DOCIkdGFc7uGRFOrhn+1feTZmoPp
3pv+BwLqb3/vWe+/pyeSE+J4vCGvE65IkqZN32QsUqO2U4RsLYuvyPovTRXecKh0YyjXuRxHZg2Z
HlgR+1iQIPl++1CsfX221pygIy1U8FlEmrDIH+q1bOEc0v3nSJz//NnLrSrrgTv19PMNuSkECTPQ
8TX0Kix4/+QybQhE26PVX/NI7f61LNfyoksXhYl5Q2MU7LZrHDR8Pm+GVtKIZuaTo57L5nuutW8m
hwhfk/AwhfAa+oNtLcCnXGp8yIy/OK/nv2CupdM7eiztHL+gdu1nvYhfVUJWnlsLvg0kkEl+GJ50
Uua6PE/UtWXXVSaNdPLQa4+iigaycqaWTUzdXybGBnrAXJpgvos+0pZLo8TZ1eJutO60eHt7My6v
FdQyEDRAwsqdo//cxMlaoP5opAmSfzE9JTf9YKiD5jfaAwC6dG87yBEVXqyFHUFaikmbAEZNtWNm
VWtJgcUR4xpE9XfKD82fSF1ZmJXeOyxqjGcuPjvyFy1WnklzBPV0PIBpn8T18Q7DrT47HoXQFSLj
PIngb3+iaPmDUTvMml+NbHeGK+7RQejVysw2YE28xp5cOPuT8hJyBSAb4lqc2W58lmZW5rMI/VfD
/hNkaFce5osTeGZgFgVq1TDaUBNiUTk+GBl64aEsuQJnXhwD2kWDgA9U3VW43OpdbOh1iUBzlNuu
MQIhP97elMsWUD2ZWtXB0iwQ8jOw/GtNJREFlTXMrF6HdIlYQ+WsWZn+fnbnNqlt5WUHK6ky0dZP
Bq1cQygvRJAQvgeOHWk0lMzn2U5S+gV46yJBklvWPdS8EPWno6ruxxHK1OAED09Ep+bG8sDkuD2H
k/uZvZhxybt/nn540c6LU9IeU9LZCNY12d65YGpzf/xoduqVDvbKhljcc2emZnsu7kdC8hqmAKKL
A9CVypNZjF3o6+na9l5cM9TzQH5A2c2bO93RKSwtzRH1e+0+/5A1h/dPGuTxoVmGjgWIVmYptDjJ
aEnaMYkGa8+L/uRbDwZvQ1m7K0HM0uqcGzIv956ljzZIATBU8de4te+1+qXJ+yMna3CNpQkzQK1B
mhW9GJEOuDQE1fgmzQuNRTHfV+ZhWElnLH4eqXXkGNC4EImAy88PlGdiLPH5mpy611j+xQWI4iow
HEjaItc921koG5VGOpQsasEo3HgjhfwOdboHtxrXGPSLF6GBnisWEpuAaM1zGeVQ1mnZmywaakh8
xTmwgX2WVScoKfSQl0uNgCVs37vJBgUMtXHSkoZlpru/LHRRW0kVLJ0olC0QVKDaPwFYLqc1A+Ab
JBGfRm7v3xs8CbiKN4zv/2K3g/cO5t+UwZnT1ZgoczaqnEV60fzw02I/jORXJlHyauq/GZAPFDZ4
WFDWmtNOC9yJTuenLDIyoradHMqn1pH5XSe7dsXxLfncKQeK+x2OFynjy7kbtFbJAeJGEXPb/qnm
gMk4Eqwld5gYlOZjRaW9sSo5rDwaFjcQBPzMKVgDAcecBYRES1yppz0DMCp/LhnZ8MoJGj4EQ1lu
GhQCuad46NWEhLHZbDpkzuPBej9UF4pINjoGI2cGbMJcxSZlhQ8WJxd4cpcoq4Ny+0WuvbmXvNeZ
jbl4TYne9LHpw0bf7otOBY5bBu5wtLp0JZpZci+AiOgTRM+HeMbszWr6bWdkuYkicXbw7NBb08Rb
HAikaKduYZiyOb8WJcChgqiAiDj6iNTyM0pq6OPwZjZ/cUNChsf1UL+Aj5m3jadmpg0qHkRksTGI
UXwFfFoDfuf95xnPBPiwqUHotTyiRXNKMiWiatiNZpj4xwaw2bW2F0tzdm5lWrOzsCntiyq3rA4k
dTTwgL7uhvffUsiM5NrPvxgOshWA5YLqCgbqpSGl23kuqM6j1NpA7aEhQVx8G5p+ZdaWfO3U3HlC
CgLENcf+xsAgVK6sedQaoNiQSpwKq/naOtnKu2PJDmx4SJGYCAXnJaw06S3Sey0wFWON95RFZWCR
Yj+K+vX2vC06onNLs1sTgAVVEaPnkWHJXd5nQar7kNsnQcadI9rvbVyq78bR/zC6DiTgkle7MD7c
/g1LB3dKMOJooZx2pf1KaxDlND7yyPObr7rjPhdsDew8JyH+eceh5GD+wcQBGTe7JI3S6fMhyUUE
guNHW46bbEw2ncTwMrSzh2aywyHI73X9gwUgTtaTO1Gkx742N7fHuriwiO5RMgRJ4Ir17afoLUGS
SkSFKdHTTpObsfUZmtv9RUUHxU+UmSfoHGKUWSyXCdCL2xbeqkOHy4+5k9CdbmgUPY9a9IO8PajF
BQTuFDi9KTSY36LZWNHGbTC5Rr0np4b/RdwIGMj/Pj/boiL2YqftcYModKTqqB+0n27//umWnz9/
UMZFKh2kQ7z4p0U781JV2roqN6mIaDn+9Mo74oaayO+s0dl20LG/bWxxB0xtXpBZsK8r7wahTW8Q
gA09/wnUkgBcYu45Kysyb3r1z34HL89AZAMpt7lUQkMKD96wzqPaNgUEJ8YnJ/b3fpLubKp2dpJt
y2CA1OLGNjfmqD0WzHiKC3YgKVMr9/J0785n14FjnkB1iFPnsnI9c8uubQQYNBzUGQBImpBZY7kz
/NzfeJ4SYU4l1Ixy8uoZ3prHXlpblNFMdCsD+PIqASHiGN22DJlHPm8OZDC+SDTjCwY8Fra99H63
jK+13V5a4EkD8g+aFFCY2TMn1TuVxVPb8EF7mOAwJPlsm99ub6KlexXiuRBKx+NjAqpd7tjSHWmj
esyp5e/NbGuwnUn2lvqLrOWUkYVWK7LnuIgurXiUaIxLW0QoIO5lI/adbpxGnqz4xKUg3EGKC+mh
KRz2zEszSWwg0CdERML4QlwWxvSXXquAeZ9bVwStMawcjiV3dW5vtkC2pVIGzi7cFQ+589s01/bc
koGpIKAjQkBxdb4DCoXTL51sihKOCb133l+cmVj7SEcCugFZvVmgK4Sv8JjxM0TtXeBCxqGUa9oA
iyP418Q8JY5c+whJNSB8c9aI49BLfoLAbbfiGRazq4jVCAYxtXmfXxxt1wyVXgGF5CTC+zLEfXLQ
Ek2Ejo0+ZX0WZ3slmHGUDY8BUEnsXd4OfA1ps3RekTZH6RapZHjK2RuQKtnyxlWItSCmBkjK52zs
DznvVwa7NKWI56B6BpQ5ClKzXeeNLDFGMTHg4jgckA/o1rISaxamv59dYwOtc8ZTWED06/OgcXa3
nc7y9wlIb1C18qFyefl9J659Bn1bHo3+I9+0/cq7Z+meQEF74imjRn/Vwo5bhUprdJiPlP3gp2iM
4jmhAtIFNxPTHkiKHm/GyoiW3Oi5yZmDowj0k4IA7NsgMPKLPhTVEYprgaUOt6duMf48tzTbZKPd
AIgmGjxOE++QV9kht91tK9Jdm6CZhlvkAffonV8PAfTePuW5u8l97WMbpyuJh8U1BIYaYTSuREQG
l2voUU/RosPDwu7rV8K7OyDRV8a6ZAJUCpSHEHbi38yEIzW3KAUAjqB+sY9+LOJ731NrQhRLlwba
5U1BGzj7V1JUqgBmZvDHLOrdfsPoq50i+/pYOA+NowJPe7m9fktRBMI15KLQRNSDPPLltFF9pHUv
gPey3FwEpSIHwcmRZfyRZtY94Wrteb5Ul0Uy41+Ls8NGtBr18xTY5yGtH1UpWJjr1d2gRrASRHuP
ZjI7TbnBUEEnz/dsGXjNWovWxYU8+wmT4zzzJ6YYxjEZRRbV1dRngImVR+7y9xEHG6h7QK9kFsQ4
yvJjYkjcY/TF5D/G9wpN/gmCwVP5n4FZYOE0aPibVli1RAwxwK35sdX5D8teU3VYciNgHQKQA+Fk
tLeYvbV4j+oQpHmziILjFzhj+2KIIbQy/s1OnM3tnbh0W01AHEjQ4ghfZQb8nHktaIRZhNTRozfY
HxNbbDwr/3nbzOKGPzMzHb+ztc96dGF1a0yd48YBo2ZIdZDvqLbNID4q1p7na4OaRTSGjvZCjo1B
lS5k6xpozTMZJO7X22O6bQUCM5djauFhBS+wnzV17+M5XD0V3vsxjthv/7c6kHG4NAEqzn9NeNXB
7Pb1Tzy+bg9i0e+dWZjt6bISVeNNnohb7UPPjC8CMMdKOOCVxU8e7T7U5hqNf3l7A90PaMGkyjPz
Ay7jpZ+SPosqgoXZZ8WOuUH9F5BqVNEAdQYBA8Kp8/gIdZZO8yVQ20T7jLaFxafb87Y4CHATkCOE
qJY7X5m4dlpSsDKLVGkibxurI9WdQ9+CfFOtdUpfszVboz5vfOEONRybFZr9we6CztnKNZnexSN6
NqLZnSSZD+ipwIi8mKSBZP2mqewHNfrHDFeuGsa1d9PisJBYB/YDEBaUiS83t4BE7KBXIHoxdccn
qscQVp6GlO7f3AuQRMSGmzq/zdlx1Coa15SCR35/NJIDD2/vhEU3AN7FRFyc1Fmna+nMtXmZCwIG
w/OpIt907cUqf6j07baJxZmCABeqwjb09Od407gs65YnGEEjwtE5QrRdiQMo97etLN6fEL0DVxEt
01ABvBwINNW4otN6NIL+EoW+LTTnx20TiwNBp10kEcFaRRrl0oQWJyTJvJRH2RAWTkjHwEVpc+29
vODTkPmF9MHUoh214dlAwO6KdQ2xbmS08ojRmsHQNFUgO+el7v1HL9fe0PZxrdq98N64sDqN/Wwf
FACeuR4F5h2YpRPIcHdwHqHttB/qfPxt9to3rWx3BfsLUD/6dgCQ6CLqQf5mNti8dDrF0Vs48v37
qsyCmt67gLrdXreFPY4+ahPU+U/Jdi78RIF1doSPh7W09uN40sgpSfa3TSzsPrzaJww8dh/eazP3
UzYtz8vKxUXEwzpUw/s398XnZ6fUz/MyM2N8fkygjnUnvfc7GSgaY/4nYDNgmzNn1ig28NwGfroB
9WoI85VAYGl2zj8/i5/astbq3sXnqdjyFH2A1jRqF06mjfw+uPFACyGVPNtGIMPHJkkBbsE7HU9X
Cn0ddhgSvA7kmp7Aoilg+adUlougerbSiehL9KgF/sSzWSBzuqnN33pPgx7Sobf31JIjAJAG5wKh
7bWUZ5yllZ6zNgGEA0R57h70BvpOA0FlstS2Zprs065+u21z6ajgZGNoqD1dV59Gbink0IFQM1P+
3BPzvqur125YuzyXNgTEreGqYci9uhIMsyh9NE8EaFtGdDxZ7z8uIEeDrowMqukg7XjpzNCj3izz
1uwjs9r5X5K1osXSc/Ti+7OLQPid9KQG3L/mHDPH2ZX2qTfDuvIDQ9wp8pFWn0eRhNaaruFCkAMa
DLLogHgiDT3PVwi0JwGTy+rA5eOB0/3g1r3Qjl1+KNcaPS/sPZSYkPGZMpGT0M/lDHpCWblOaQeZ
kUhr74c0C8rxq1k9y+GTXsiV9VrYdbAGkAs8NKKpeX3GEjwZlGapSBD2qKXuc507r0mjtrc398Ku
w54G7Bhv00kQYrZsvXRGR1ONgpNWwcDeyF/wlC4MzHwDIY05SNWCml4EbbGzx83tASzM08X3pwGe
XdI1SMVIBuP7vvhOtU2vbz3687aJhYW/MDH9hDMTaewL6o3dNISPepdsSt7A1ZxcnW/9/L7M9ZUh
LWzpC3uzuKOJG9Y5bq/w0PGCwUTmD5E6fsEua54rf8XYND+z4htwfCCRIuYA72memoDKfMch+aei
tPrg7A318f1zd/752aFpW92OhYfPDzwQ2T5tNqQ91U6IPnvy/dKPgBCjPosIcaLczp+hlDii9mWh
Iqs7GY3YyPGNmmuFj4W7zp9wdAhqIL53BaYzxdTwujLbKHY3qoAUkO0EU8F88Lv3x08+HiEAj+Jq
va7Qan6WmnpJ24gxCD3bP8aVe21p5c++P1/5MtcUyKm8jZrn2thkxcrGWjqY55+frXxnlSKjDX6+
BZhIej/2d7VcCdEW1gLUHWDj0CoOVaK5qEBd93rjUd5E0KnA3cKtQzGexBo+bUGjzIcZlB18wHpw
1c9c2JBxYRjCbCLfViC+9kEsP+fx99h86/hrVgVv7IBEq/fMfml+yNwd+DEOPdw+R9dDxTuOoCku
2rmiaG9Mfz/zQWVNGDABrIls/AZuH1O2HZtvRfHuqJSgJR5iHRQPIQcxB4XgNxRco6TGcfUCWSDH
tiajcb3rLi3MtkVvlgWRkwVWBqjhlO9sT4zoE99HHw2EBDbqq3MAlpZ7stBTs46St0L71Rffbq/D
9a7G5zE3f/bCdRBgSl6pUk8bBIMHOwkLHgr13nOPRyeQP4DJTLWRK1aHSpsBcBapPbt7opJAKLYS
RF8twWQAPQmBQADQ+opuX8ZUh4JoFj/zh4JCDWbl81dTNPv8bKtKmYtBOfg85RuQlINU+0nXZFHW
hjBdoWfHoUZRLGviNH6OWytwKnRVNVfiryUL4AXg0CPpCCj6zAKxagrpzpY8F8O32N8KttZXb2ma
zg1MUcfZEFxwOYRJGvIcV4W+q2paBATU4YcSdbnj7U07G4uFJBlympNYLHAF1zdJiWyC3TQufzaG
T1qYvZPZPP/8/CLhBrOdkeHzQ3In+7vY2XnOTpVbK/mRJysufzZrf2wBGzXBUidA+/x4132hQ4tI
8GfuYoN59NGFAHzL1+BRM3f7jxloN6D9HbpdAmd5uThtWlCjJQ1/thwauPn3vLE3rHB2Wrvi1+eX
y5Wl+TZAF/LYQb31Gcy8p7Tt9KDVzGOMLsEO5BxsM91kNQ9I3R0sb9x2pDkx0/rksj60hvLQcLHR
OnPTdekKpm5xotHcBq8qqN1A5/pyBpip13EXd/y58n7Y9lfS/nLWuopNk3gWev536P+amDmK3DIG
6F8NHP0lvjX1B0qezHIXZy90lXC9Zmm2nNSKxwIAY/7MykfOn1S7A4xsiMNaW7k/12Zttpqc2gkz
JWbNsVGoF8emf63JmlzO8ubEyqCwDX7/PB6pxwRySnnNn6Fzfhf3KvRKCmWWYwFc823HMcuA/neF
/rU0OZYzH6W5epXEBSx1ra2HpB6rME1AHDXjNNnFViXQjQuNn2nJi1Af2jVg4NJsotMpohGowoBl
Oav6uRbtyUBkiqzLGHK92CS6t6fZ6/sH+cc3upNq4ZUwA8/jMrUrP3lG4yOO2mXZfUSE8gMMNyjs
Nrb7REWr9gZY1g+umzsrU7ywNQ2g+PFiAVjvGjgA+GEJWKTI0OnHKAPIyD+McXqMc+cgU/dTbq+B
D43rNYU8McJZZNAIWFBXdS6LJCNRtD8lU8fIrL932SfNM3ZpfSJFqMUCPdA/S9AJPPm7s7sw0e/K
6odvfQDaMMBWQciWPBn+O1P82GrITEE+Hbwv/L9SNUfMpTFK4+GUG59UVm5d+XlIrCD2fo21fVeS
l9uLfj3tmG4EKhYiXWRX5lurl26mabY+nMrkpRPfpfjCCdbeyDa6sRIyLkz4ual5TI2+8FXhoth2
QtUtIMmOpNusBJrIe20pckebXu5uj+36usehwdsUGp+gogDZenlqDa6ZDE1l8BSydqnarGmPL34e
3QfAb5iIXvOMG/pgWMPg8PGEytKmMH5b8Yfbv3+eS/yzFwCAR/iLMixKS7Nzz9HlESk/bTiBcmWD
ROOZR234VPmnrNnV9rOwf/EuGpx3Pk3mZueYxnK0C6fM0vEEnJdLXpi2FnhfO+5J1Bcy4FP31IXI
PnE4K6ES+ZQ1VWjL+ySJQ9vaa9XbygT+CYMur9ZLS7N7yHWHliVZmj7FOXg1lpHJndPp3y1a+a8C
MNsgGwv3c+V76VHw0j5mtltuWktjX/N4rL57npRg4+Dn6b1X7xo3TZ8bLPtO6PUb7RznhNfLGI5J
5m7RDN57pTH9mbUelOGS0Yl/jEQfQub09c7nsv1sJd7HtC3MsKzdfE+Rr/sojD7ttzQlyVNVmObv
pKOqPrgm+lnn6Nb1qqlKhmXrotVnB527RJT9ixSigia21kTM196Yl0GYztTElvBC3/Oh5zSgecZO
HXWrvQ5B8SyoatvaeqIs/VAlvjqqOvNCD6oVgW+hPwT6dlAaKMiQABuduces1fC0pra1K+u4vRes
L4+pAaFnKtV4Z7sQF7YL3HXp2LC9hg0TcASp2xr96HaKS3NDGzN+Nkq9DzoixNG0B1wfTV2HppVQ
ErRIX33OAVZ9cq2xk8hXO+p753f8Th93ftX+jkn1zWZJ0CXaYZyYSkkhXljqVve1riKmNfY+72V7
TN2i37ICLHY0UdM3spZDqEoA570qdp5iVVanFg1pvziQRf9ZgLWyS/pUfbCJpt2PBGjgwWq8r9Ao
a0MtacSTUw0VRGaHdJc2bY1SLnf416o1/KhADHDKnOTn6Djxrh65HkK5MNmJUtZbkzBvNyZOERIv
7u5iBYiZY4n40DFSHroi8bam2XWgF5h9CBB3ejR5igQJkqlh1Zvf2wIJVCsexs3ogOSCKLcJtXzT
euGrnhhhpvXZC1I84nUsKv8lM4v0kUHCPCjA37nPPWo8qZj7+ySuxLMy0HetNGj5SYq23Q8+90Lu
jsXe47HzaFgULTUbBsl4PUfsZ9ZoU6uPWchzrwkMyEjfcSe3vumDpf02GoSKJBXjBuRu+1iJrN2q
Qs/3SatjsjuhBanfpdvW17WtPxTNbhLuBjO0bo9uXBh3mtVWe2SmiiCJ8zHQBkOC9h2r0ExTcw+t
DwROwl+D316HS6hLeNCMRB1+UsSe5fKz1hkb6Iezpz4pw0LUd8QqX0arX3kZLHkxUELB1MCjEu5/
fr20TuqpzGFPKPuGLo5k7b7KoQvGbuWOXrhoMJ5/Dc2cmAR5eEA7R/bUkk/pKAPex5vbjnLJAjTt
oL6LVmIolM6SUYMkpVv4LeIZ9B/RHD1ga7IQ02+cO2JoseGinOTgrvjDaHhU1KmeJOjQgW3mj4Gw
IdqraQFEQDeuywH/WSFHL1mc6tWQ6wfx/CoLLgbEukldYnm4790jOvAeRkcft0YuyQmqYH4WgPfD
PoyNuQY9XNoZ5/fb7N62Y630qipLnyC7Cb7JZ5nsCe03Mflxe9m8hZAKcwltbLBokKmcE8C9KqF9
lvfJU28x95t0vFSgVZ9T38WW28IJq3zb2sjaeCgPHxDJuNicJtmUrqzuPHBJgJDNtE2tvpp6HjoN
0R77KhWh2X4p0bIul16zbZNkDLqxGZ+Z0Lvvfg2XZbrJrm6QagJnygyl3tlPOfIee3Sw77dp53Zh
2op6IytePKKKY734biL3mjnGOxXbkMIxx+45aTVtAxT7J1Stq0PiABgB+WZvgxoWumaT1t2nomy/
tw3Pd8IlP4YcnWWpLMsAFXYSFiS2HgcZ10FF/J3ptPWLPozdFsR89LmyMld9kACWHiCm5G6rrPkt
aovc25VjIWGgt3v0F6gQhmoVCwWHR+pBs9+2pY68Arq9BF6dNL+bxLADPVXdPq7RjQ4oZsjE8zp5
EkZbhnnNZNTlg77yElo6jMh6wqeAanedcTMSpJ4dZbAnYxyKQGfDTsuHNUzPQtwPFWXkHBC4QqFx
DrwyY1pmxTCyJ7PbWOo5c7YjqJ1DkLZ/4VrODU2jPXs6x0mqjbjYYEg9xXYS5GLlWbEUJQNzhVOO
0i2wvnNQVM6MAV2jNfYkrfHEBvbK204dWNr9HpMughQ1GmaaEMLXH2rW/Splv/Jutic47My3IZmI
mbSnw3iVR/Z6ldptmsQnD32ckoC5guxrZM5fHVTJ0EkEz4M68cmeVG2/oa1TP1SC19uu7Opn1cv0
S8yY8QjJxHjL0VI3HKET/1oY0KwjCjugQtvvXRzr5FDFUPXG3f0bdRH5KAmvj6gsldUGxD2+yxyp
XnI+uigpNHFo1Hx46JhZfQBfDT428fqNZnORBCPJ+i8DVgUi0cqLSpR1f8eVX3ykOoLcFRd1PTcu
0BaoEZqAjVyBBWrh10pI+H1ueY9FjAqehnrR4Mk7kvM9ZXF0297ibji//GdXWdZLkee6h9NTesWD
mzT9g0Ruc9s5rbkdcye9o8gKKNTgTfJkoSPDfTsy7Q6Mu3hNT3zptxD0fcCz2pjEJ+cvRD6oTPfj
0TqZkLwEIscyXwX4PC9oxyeOEPr19y6n7J5hwXc0xRlnMiE7czTo79uzsuBSIHgCfh0yuZBKnssW
Gf5gdbQdrFPJ+V0iiru19O2SganeBH06qBggT3p5yk2ZZxkdqHfKHwznKV/r9bv2+SniO3MiotP6
pLY099QAUMsP+RrlbCFihIzmvz9/utDPvg8eIjegg+OdkHjN1U+N/K7XWrIv5ZumYjlCEXvqXUVm
YxjQtsEYROKeSo9DQdpNNA99D6DaL8PE7TwJvAb6t0y5qmEvkwYEYK0uIU0HCa26oi/o9BpMwIVd
ptCwJkWLpK3S++6bX7leEraS2J+hGLqGM1uc+LMfPZuY2FUppNUz9+R5L9mxqlaYbLPPI++Eytuk
BQnlOEirzJEKfm7TPrZb49Rm/aZI6wc8wj7d3vqzpZ1MODqcM+j22JjXWkpWYQxkQMcln0F8jjQa
e9NZ3CGGUWvs+IXREGBuEXEaJrI28zsVFVmtg/9VeCZSIgLO7PZ7ouFx/O4RwasAgDUhMhHzzd4d
yiyJQHilTq3MAlFg8dUnZqxFIdPKnl1q07xNsYeFq2TSJZljyxOJh6OTD90p7q0tt17tlm1d/aFp
1/QXFg1BIR4xLMqxCMcuz55RNXGnjw2gKkabH0v0vt4yoGXR3Zp9MXAkNu+fPVTM/mduNnuy8JrR
dGFOyjRAUL3pR7q1nZ+3rcwC839mD49iJLdQokNgcjkos829Fqjm7qSQ3bATd+8PJxv0hjT9Vgts
Q7t6zItsd9vowlbHcxddoCaxdRRrZ+9EqBMPfV71MNqDh2Y+uxVwC9Z7OdXYFwD+QTAeZwpaSLPH
NY5ZY9Vu2Z3sxAvGt7heU/dbGsW5Aety6txBtjb2eHfS31ifBvbONtZKztPsz/f2uYnpIJ+5+9jj
A+cjTNCDngZC+4m+uEimfL+9HEsb20NxCqEDJFsAlbi0kuuNHxctrIwq0Mi+Dxp35/7VbE3PP6Bi
0PRtrhlBPa+tO5apE6vJDvloYBfzwHZ/3R7KNf8cqw6vhpcmfAKo9LP97DZ+JTNDqFNe42DuEqsL
FJJbLPD4febse/I20P1tm0ve9NzkbDcnWilKixbqNDxaxRZA1v/f52er0yFil6aPiatp1Iz/Ie3N
mhvVuXDhX0QViPkWsB07npJ0ku6+oXpIM4hBgBBCv/489FffOTF2mer97qH2Re9C1ry01jOc4HF/
//uY5hurzANxAWcN/nMlbqBrSWJzTePHxOmwEwFz6NYUbxUVZJ4afmLVIO9qWXhI5gXgJ3mqTPi3
o4Q/oJgRVkrBk4758kvFS/shMzIvkiYZ3mLTNcKekS7siaaFiOjzl9SzqnUT0+rBNVOzDFSpkOOt
a/gHZETtx0wJPO+Jtqo8t49UafzMKr/bFoYCfZpofggE3JvAqRVBNAzSbr6hhTxv3YdaG6sHWjZG
oCW2v6va6jWWrh0JCFzA/yglVmgZbR/0NJYwAeu6jdN7fOWJnDwUfcofXUQy68wt6ZHjqnkZ+x7a
f4Mvoko1X6iM+Skz9O6xMmG7520NFhdreG82AZha2gNjEkjWgf3SCqjj9qTp3txBE9sqkTxqPR22
BTr1tsRrd2mKFAe0BOthh0fOB44+D+wrj2MvCHVwvbLZ4kQYvmY5hWIGvMvd9TgabCcSJqPR6mow
j/KWrrH4/0DnuQjxZtKigZjFuqugK9fYXfdSZ7pcSy7yY1G34omxhNprpFDUFuxiFlR1Ya5MkBl2
vj8mUDdsjezLaEEcx+o1GcrC+UWcxtkqpylXI1InuzI24M8kgdXCCSTNgOL/OaTFqCMyJCMNKJI5
GNui2DZZTN+0xhLR4BpiZdZssIOyiz88p0hXQ3syGmvlgdVg4kEBoT6GAnVZAAY81Oexco0P4lS0
D6WOxHCABHcWQGfWCrrOcbfK78d9QkizLioUfhk01GBT51shyKaAvnlmlTz6Tv87K03zyc9dtu1c
ZaKaouVHeKYXWwUXCHj1+eXG521rBCPtzKADVSkcCGQKfMrEgySSwZNe2LG1Hr2YZUg2g57NY01F
Bo+Rbmoc6UDdxhslkjPql0BZEtmCBh4H6UC5heoXs9a9qkkepCxjgU1SlFQGB/URV9ENp2P9aFf8
e9f7cO+qRbPJKVJRiNiSY8N1CY+LNjs0rl2tGk3okRq4uRvSmtWBnZs6lCDgzs60b2P3Dik5QtTG
KzxjI9s0ffVMdtbaep95NBRlXB4y1bdIkxbRYEf1W5V25vcWtiAvCUoQG+Un6ZYZ5bCD+ll69Afm
7ZGuhj01kqOYGTuF9m5bu85jNnK2spK6ea9rrl4rMxxL1T2Mjt/AZKiEmneWjFg6sSufdFdYKOzE
39pR/oo7k/3UWi8Oc4OpPKhy5R01L/FDndpm4KvEiOCWJMLK1IstahfDDo/i0YzavhrDruphWgbp
tk3b9LEBt/soJ6uijRyo9r57QhoRbq+yCKQykENv/QzZex+mtMgdxOZ60Ck5pAJso8TRfjPIlW3y
rvpICEa1KxJ/hZ8Q/7Er+LZKLRHBoLV9SMYiC/Hw/zMKPMed1NXDJHEESiy6+1Aw5kfCJsOOEA0Y
UpI5K60yyBePNDQcHPnDifvmt9EmZJdQN4t8o7IOWuq3j5ozVitlWs0+hmriinWDvwdUA4z/aQwH
G5SxkWg08jLDDUuLsSHgKk8Wss23bivolYOcP7E/gJa6vOwhSUyMtC/7I8OZk041xG7hQrkVF/mT
LpvnwOToisfUOh7ACnbWH9P8lSROVIjvZfH1/qV1sxdTxfwvdPxK61BR8ORtSJcfYdruuSG4RAu5
zZudmETdUDRHXXv+quBD3JUgsopjSVAl21J/zav/EDdAeuX/NjF7T/R4Dxt5b4gj73ZifOD/3IOp
EA9wLf4mU6A9m2iBGydvnf7o83rHeHdwuudK/XMfJt4jYMdISgC8MH/iyUrLjIpLeWR8B4QRsn73
53kK1y4DYHwffulw/oKkEKiJl50whpH2vVXJowUFXOH86VHWTNUutsSqsIoFqOLNxsB/hPEiKENX
skFeCpdgPSnlEXt2W44HXy/CUc8CndvQdPsPI4dsGwhq0KoF2XK+D3vJfET24zH5wcwHz1sYuBuB
sDFhhSdI8hTVzY12iTKrgraaPKKEfTZJz4POYyEEqJ5FYiVB3vqvFqUvmkh23Bxe70/b9e5Boh7a
GZMEHxgXcy6UFG1i9WbfH3uDvBVM/8Lc/MPs4oVOXp8CF83McawWdKC1Ph3641C6f6Dl+q6QL73f
k2kTzhYgUqK4YPAvkjNzKSlqNILndtMfE/Wdm94aFchIjF00aEu8uJstQStpkkcGcm7OVks6r9MM
j/VHao6PbiOSUNhNmLZ4+RdySZB5jmLFux/5EjAkAcvBM/kqoRX7MTylXdkdWT3Ua7Q0hHrZtE+D
kbiP/kDkqnf00KKnshF50HpVsssdmwEg0dKXsWwBZiAZxCOgW7eqe8cKYiH49v7Y39iPF79xGrFP
r19L1UZRCdEd20JfUSgMBsVQ7RRLz5ZRvY/lktPYrRmA0izKrZODFpCal+2hGO8J4Cq6Y9IQuIQm
2gNpxEoOzoEXTnS/b9fyUROFS4cg9mRzgUTF7GRre7vSm5p1R4N8qOEj07665qsYz0YLBwrElTud
alsbHLy2+S3NhXTmrZH93Pi0sT6NbIv3mJ/2TXfsqg5lRjL8aNzhVVLdD1XlPMAq6GOhu9NxNt9H
LiQjUfFAgl+fF+4lVV7Rml13LPSqmwq2xkNjQkoHdaQ2KGWfP7LCzE94KQIZ29pJ6COCCuzW6EPc
Pfbq/s+5dT4hWYyHFFzrrrNevCnKQqSKH9thTIOOaScqig+ZLsFxb62oz+3MUgMym5DaOkq1VXMw
+jzSCi3MizTkVbWwnm4dhegOjnuItU5mx5cz6iVQdInjlh/7VEt+jkhRB5Tm6e//MG6ojwFjDglj
3C6XrTiiU9IZDX7kfoPX2vjgMrnKunRB0uzm9KDcDeYUkK9X1weO4c6DyCc641QPvTu+tL4LSd94
SXnn5vSAsYOKF5CLVzI4kIofXB9uaMfGB7mpr+tHoGnXFWnGQG+XhISm02O+AxAMT9YSYMBducT6
OfVLBT+Go1vakbS1QztUZ0jSl2HsAeKBCGitV95vUi+FsrdCAXgxQeAF0QCiwfltTI3Y5iPxu6Pl
v+jaA2CC2GJVBKPAaIRdp/beDglOnIX867S2r/qLC3PSxJ+S87PTtKfwZkMFszuWSNQA6SaAOm8L
PNVB0Chsf1O7JfwU4vTl/hK9tREmIA2iXvAwr9RhqZ+rQWvQrMDBklLnhRjuz/tNGLfW5yTDPMWk
QGXP9Wa6lptpQUwMqBJq5Q+VWsUG0K0x18ygQg4ySgCvCxOTFV9EVUw5FFdFQEgaoUqZjZQJcgWs
Qsxc9vo/kg2mmx3e8ID0/XXfuopiwe2RfMxod6yguoJCNhItO43shP1+fxRuDDSwscizTgqvOqpi
l2dBZwPTkgm0I/R3WX4Y7RIt7da6vWhhFiKPUIbIh6IEzF2up9ewW/eBQObI715aQ4ZieEMlIXAW
GcM3bseLdmdXc1kCclM6aLdjb42VhF4XOfFDR5/z+O3+GN5qCW55JvLhOH+uI464QnZzuodt+qPW
o1QeRfXRoaKgnu83dGuyPjU0t2yAk61lFmOPUIrs42yfrf+3z8/Wgq93aW7F6IcErsuCxYfnL1Xf
bq6Gz12YrQYg5MrS1KaYhR1HhJ5uHYeDTdclf1OkirBSQgpDudFdGLobm32S7LeAkwN0EmpGl+uc
2LHWA+vaHcGPHld9bfFVQ7psD47SP+vWYutODNLpioB1x/wJkDFZ+DWyzEffp3s3tR7SeL/o33Wr
P58bmY1jVQ4EznhDd4yRh07K9879kRlLYpe3FvbnRmZbyHE7XxceQvfU2yYTOMx5sMirbX6x/Oj+
0ltqaVr5n0LZZrQFZwW6o9Ioc0MkgiBWkHSHnC8EJbe20OcuzdaBMBVYGrrCfRaPj3piP7vU/Hm/
LzfikYv5n/78U19kYZexqWHUHDzVk+pnZhohAcx7/OccINYZJPOmqxmpwDkgmPDGTZsCW4nmo43U
qK1HUlP16n5vbs0MiokuoLoQNQJo5LI3JUXA5mTTc6oo/WfRgh3ZUr0GvNL0Ip5VzY4L1b7fb/TW
EH5udLa60yFPZVxhCxnFHsC61ARWbK9Vr/dbudE1mI9B+R6ZIkCR52SkNqVe4oFldsxQJXsiqpEP
elF7W8+GObDwRv6U+/0S8eza2AOhPcJuwNTgi4cxnW0qoWMnjQaWh9KenO5Hi7R8mw3QHAYomYtN
48CWKj3EaX6IYxm1auE5fuPgmIRXwXjAjOLGmgbl0+qsex9Uk5y3x86sYNqAFL98I+ZCIzdGFo3g
n7/CcVdItC429KZsyvYI9YRdlgDzytp9jyqEKHZMLIYY0xqcBamQvf5LWwKzDKikyz5Z2cAhepG3
xxbCXnYR6wHJ241I6Q+7m8hSlGZBIqzXEnLALYTsZdnk/353TikysNqAxIG01yxOFkUat2PpN4C8
5d/95ls29Flwf7neCMU/NzEntOH9nNRO5zZHajwg7X/IRyfImxeCcgxz+LNlLUziXxGiq2EFWBfQ
H2CMkGG6HFbag28GTk8DPGFi7FxUSpKAxXx4LFreb4E77UKqLLVKuowGPXRNDrGu04hVAtyLvCs+
euFNRWaR6ih89vbKlxCSlxYvg0b4xjP3QbmBXCqUFlph1xzBQEWNhVG7td7hcTktREhrwJL7shMm
5MvNxLKaY1axH04vX0XfvaDQuORYduPIwgmC7+MxMdkoztZgL23SKu40RyO3kAo5lP2Xnj852bf7
i+DG/QUPLZytE8ITZZnZ5SJ8MIPdBHMSP3H74BULROpbvUCafgpiAS6+2rhj1Q9YTw1GS1sNzaMQ
PzoXdKnV/U7cmBOANoFcRq4D+YE5Ds+EeJg+ApN8LAt7B0G+UPV8o6hcaObGhsHTDkpewEXhuJ1P
PShGtGqKRAdASX6w1PoWc/837719WWpQDkLyNDDwR+H9zl23OkH/AMTBWx2ScvMXVeZyf5QQZD3a
aszhIqS8qCFa4CRWHhCahGM8RIMxLqW4rxfG1CyqXEh8wn5k/jYoJIhtWlXoR2ZE1qswNvd79Xew
Lg+Dy+/P4gA8jxGFMHy/BJgJ7haKhWMac9gNFMcEGqe0tDbwjfhFsvor3mU/2latmYZMqAF9Va3o
4kgZQC+M3lH1WuCn5KkzrXMemw+5J5+Y8LFXSHcoVCMi3exf9YF9kQmAKgnb1J5YGaR5oRVDEVyA
Ep/IVYxkNwe/zeydNxS3d0hoQbWl5m9V6zzQwQ4dzQwNbjxSITa4/xfKTOQabzNJxSA38VehEHje
y4PFrxwvd+iAAWcpPSnq9buh7sihkjBeBlTFeM5AQBABCHf1CUYbv4DNaV/GhPpO4PSb2Dmo70Pa
syLSUOY/+LFTRQ7zfrWsRWGC9+PCbrheIIACozKBJBk8jq5IV5rV1y7QO85h9MBA/ZpE9xeI4dxq
AMcSDj/kERCOziILt6FjOtadfag8B5rkmbey8/Fr16vQNIaV0mpgMJokamLg0ipzDfb9zm7NLOJN
tUX67qfDY4Q+bfykud5WWvlDVbVbfCqq9XGtww7MKzIEnyMnsJEDeAEOw9EokUJoveSkc053oNjb
AQzDPsjoPSY1AWIQOoE9S/ZwBXhq6jZ5hPHdoU+hvyOyZuXU4FJO4pXm2P9JzAbYqDjvgFnI6oC5
lRNU8bCRzHuvYMAK2LQ8prIaAmp0K80oHskUPmVmYwZDauEG9FUH4MzYB+VgkUB4xbCSfmZGGaUR
cbU/HstDCcqql1WgstZhyjXYAwgdKBrHyQI6ZnwdoyADOFJafJOesxcVf89sPxoqb2ux5mQb3cHO
88g002fO062M9a3F/cc4s8Ms73YwCH+HiMs2tZwHcGqjpgD8qoOp2lDAFZscStk95HXzxY3brbKT
vUqLdY3kr+Lf6tqIhs5eCVc7pJmHM3nwV/bAzlUyPtSj+8Vw4mc4LAKH57c6bNqcfdLqSPM3ww+r
0t9rc4hQkDg6JVk1gw/SZ3Gs6JBuS02A8uPJFUmxCjyySjP7Z2yonZ7wPqz8PAH4DJa5cizSdW0k
GZAf2VGZOVL6Q/6cyS4yufVTq2x3bdGRRci+psEwVN/NxG13TZYDBBZHHTJyDgMj1hwj2hfWxk7K
reWW4JspHWPtgeAae/GPPEvbXQFrvchtdCBy3SECms4KQMVOwz5h3yUvvbUT2/9G30RCD7lGGwhW
SLUjDzFHy2ZxqgM7aciD47Cwk8cuQ0GOvXhJurDPry/Xy4ZmURt4JrbLTYUIRAFP94FaarpkHn6/
CeCoL4++3h6EhletPGRjqPIvrFk3/2y2eTFcKIdcNsEqEMvZNFy0XCmxqbXv+lKsMw3E5Y0GaIuL
FximBConc9A0za0BkZwnDnAW/NqSdNXYIvQaM6pSMyztZq2G+BkgtIWD8jo+wEsasRtqaND3uQp+
vM7VvIxkw6EGmqPP/tTZa8q3RYp6Eriptf3j/rl8HdEhiYziGI5+H0+yeS9BWG98DVq6h0E94Z0Z
cPexst6NJZ/PW72CjzycHKGsDoLFbNWNuVZ40o3FwaldGIXBsLQcy6+upL90iGBNtPw3BW7oQnDv
XV/C8A1AnQyaxCAWXumJgLvIYrBy7YPTuhWoyqrdwG/2pQKfxsAs+mBumn5PI6WrYe0DnbomTAHM
qWu/SDeumNlHMU3LFV4ngRKQsgVdebqst0Kjz5pTfe1lG4FMPmyVLAqc+km6zzkFkV/yBuAvqBBQ
1bzKejC3jpaHbax90xv2NGg6xFqG51KZT8C0nsfE2mfDQA+SiDJw2fjs+NVK9NaG4FLqmfU1psV3
v0zfi6S0A1BRjdBoWwQxvvwBI+nvtsH3kKU8jJYRZYId3IJtkwEizKlvBl42rkeefUcdDqGVbe8z
VPTXYwJts4KQPU+NgHbWF320cb82oSXMUG/btZUKpA/BD0iF8Rhb5CHL1YtRmIAE5/4e6e6X+0vx
OiuAyQL6B0rV4IVd1TTSwkOxLBPOweYwx2FuwwLWj889yZ5rXQtiZ8lG+UZEAs1q1K4glI8Sz3xR
llVtDB0V9sHS/O9GXb+nSzq+f6tul4cI+vT/mvib7/6UTkH+q+Cd7O2D7nf6EYOYrGvkZt9HrQbw
EVoZiAVtMzL0dYyq/BidREu2epbrq7b8Y+repoJjl0aDWH40TcRxkR/qvgPUy2ycY6m3oHEDM22O
YlWXcEdtS6HeaG50ezpC1/X+/NzYw+CLAccAB0NECXNRYjrSuhRUGQe4YAKYm6ZevBsryV8G6jdB
AtkU3CXpyA9VN9br+21fT5VngDWPExmOQ6hETVfOp3HU24ZRG3oVB/jYNGdUlekaHqrDwuv5r77+
5XThMnegC4Rc5g0yk0dQqXP7eDjAYdvfN3AQf3VLOOn1vDFDgUTqBnzw9BXoEu3cDJrzswDjYQeo
JXmqEt3cZVDf2tla571B/MTetxmna9hvFFZguylouLIBUhhs8uxlhFPdiib2z7olyUs/1oyGhHXJ
Wea6eEYyy17ZRQIVL1Qb9TfCTP1XF5cQthUc8RoOp7NhK1ChYCfwLdZtvoZzqP/qxQQX+6hVyCg3
w95VXby3OiYeGy/NDpqWNUAIU/4wGo2L4yXmEHQysse+kwwUHeqeOzhYf4ljZ3gVFcMyw2PpwyAd
xGZwXIQZxEZiWJY48PrzaycJ81i0qxpY8Q21q6Xywq2rCYQF5CEhuA0M2OzBkBYDKGw58PI8RREo
OSn7e2LQEM5WC9fEVUOAsGE5u1NdBqHXvHQO6KTvNEOTnyx/b4FSwL9WqDi5S4trHk+glcn0c7K5
vmGPYsAaHB4mdnYS4qukA8AHRhB70HMl2UKK4VZ/UM0CyQey/6iOzi7bnDIL6Yw4O+W2uTOKdGMJ
qHwX9a5wvId/3JfoFBJOk2Ypogj893Jf9sJWgLw7+WksH901U/+cbwKWCLhJaB/B6fEK8IIXvyc8
5BkRrK76/iTKbW4+WkvB5I3DBck/SBxAuQKxApkdLo0rGpZ41XjIm6exOv07KQrIzMkH2Zpca2DA
czlGg8gob3TEqqU/ILVJLS0w+uRdd5oltbariYcDA6J7kJ6BvQKsZhYVmzkpXZmY8mDIF4+ssSOl
+zgsQU2WWiGX/UHMarBhOmhcMwu0jm4K8xufyn/26/3FdeMdcdGd2cBpTQoShY6G9PoPnuFV/ajr
7/9bE9PS+HSvSOJJmxI0Qf0wkYfOCrVhYQ1PW2B+p4DsDjwVqLjXAhqcWjFkz6fh6nD206hPfzQ8
7ACIW7J2uTExULSxJyiOD9+FuQorM2SveG2IA7VdAX6MrjY0drJTlptkBYE/sIDvj97tBvFeQcJo
it1mu7+o69bqmSMOSQF3EUEfLHSrAsAulv7CmXZjFIFxBqKKoDRlG970Uz5NlG4raywRbBxE55Ct
6jO1qRhrfpepL19MruehKwfwiO538MbJAJTRlO8GkBNPwFkHzVhSSD4X4mBbbbNqR11fC3fUNvdb
ubHObVAEAN+acFuopVz2zTbbHpZaTBwMqKGeGzlSZEQTYzX25hKC8C8ga7YacVijYDtVGAF6nt0N
FIwrUPqpOKQKxDFRWnVgQHTx1DtNBx1WZf6iIwdFzbWTY6uU9iNPafZgCWcAKrqsvnHlZbsYIc2K
xakKKw6otFb0+bMvfCS1agOOv0SngQnGYOCUNunDhJfFqvBdL5BFCvU1yf11DxXztYShUjS0Ktkj
GupD5nM9QFQxPKSy+8WZJQDKh7mk09fNapT1RuoSORvBWDiYVRuZCGKC0ZGrNi2gqOHRDCEa/G0A
Sw9ZbidrS9qoYRauv83MqaikUpimN3BC6as2DZzcKt4hifJhSG5/+FKBD8Y4X3HL6HfEGOJVlnKw
tqqGnvSqBy6xR830A9xc7VB4nBQB7JahYOe03fDE83hY8gm7tSywJCB1DVcd9yojy0rYJOjgvB8s
rseHoa677xTCgXuD1+NCtnqa9fmqmFj8MIeD//UVw0O1MTNTQYdDp/XVWjm2d6KxiE+NRscVNEDN
VczrYu+SIv7AwyJd2Ny3egqhUcRfuO1tVJ0vNwDtqAaCSDscPGP81faQqXHy9q1MiiUa7I1T5CLL
NtvPPYIhEyqW8pDGAQRWvCTyBJxaT6Ja/+OWRlzkA2uKqxgcqaun5UgYiUvAr0+tBiqsS7+MyHs6
nVqAq/wtG15M3NSOD1LvhMEE0WQa2U/HovR1JBlkm518s4xMtrYqJKpfMnqI+2fw/HP+wqCrh8JP
kMtnyP0tnI9X4/m3eVB3Jj7DNb7d4zUtuc6zUzO4U4b8BRTZ770O/l7MdgryAv9hVJFz+/+bm93W
ANayIrWheEWJDYlAGhr21/Sf2U6zPs2GVLfkUNqjyE7V0AWuufO7hYfA1WqfcnsAIqBqDucGzNzl
nCUp8B3WgF40mRX6pQEa4FtZb+8P1dXN9bcRGNsCJOpeg9816qYQDvWgoVd8i523JUzFjYkHfs1C
nQhUfxBLZhsJ605vcKznJ6bjJamh2vlYJZb4AeU+J8oLF/cBFEKj+326OXAEDxoQtyYZldnMDKWX
qMHAuwbqNSHxmnCEl3O65DN5FdRMIwdY7cSXQT50js9z7EZjMlGYfzMNeuupkm85/L1NY2GGrtIp
yLmilQnAi3+vUhpWmZIis1164n8RjZ7U15zFfgT9ulcPD1IQ70F6tnJmb+4P41wICihetAzcNBxL
Jsu2+XGrNQ2wr5DSOZlNujI0a4Mq+Vqrve+SdODps4/Wtg+w24ysptqT/s/95q9nEU8tCz1AFdrG
E3W2/CHlWXi9ntUn/amTYcGD5J/BNoAvfWphXuuuiA5irYMWUDa2nzmsL35ISsTSQrnZkb/ZIhzx
SPrOOgKCdWymRlKfpFxXv2X/4XhP94fqehODczk9qxHyetd+pKL3i0a1FTtZud+F+WC1kc6GJUbU
jfWAZmwD2bUJNnIVf5qS5LQ1WnbSi+IY6wSKiOmq9t/M/LXKrb2nYO5sOKARoNIIA6d/7COAKsCr
4C8Ev9h6s7t/HBxPNbmhTl0n/G2Xa90atfPuXwOcWSvTSH+6J7XJOaL0lDpV8SYbgbCAvmA5equm
3NbFxlI8wOV5v2NX5wiaxCscSBkkTcE2nS2PBtbzdkkq/eQKGe8rBMSnUsZ5RIBjjXyzzRcWy832
CJ7+SMRAv2qeZvD9qlN5G6uTbOG6NDB75Vbl3mf5rx5clPt9u1r6U98+tTUbTr+uTDP2U/0EteWT
Z3Yb0cpnRxmr+81cdQmbCtxFjCKAmEgATkfop1krIfmcMRxjZ/CPITz47HmHsvpO6Zf/rZnZTMVj
o6Q5ohkBiLRNnk33KHuQdZJ/Dj+n/iBfhtceCnxXiNKak8pNM0bOOdMiPKc2dT9h9fBEqiGky+Kl
k36ahovocGoP2UbAjUAKQub+cvxoUpeGz6C9BM/HAQVliy45siy08BcF83mGWs1Fek4nZ1u8SP5q
L4kW3v4+SE04ALEUrhhvtpU1EIAm57LiEfQGjl2eL+Rnrok+0yhhiHAXwtfxylMl5rLjoGcYMMpx
7C9IXSQrt67110K2Q1Qzh74B5+Pg5LXYF6GNybZiZAxzAlRBWWYGnp9Z+1o1un9IkMt9vb82rwIt
/LjJQxPPP2BzEPZcTmGrhJkMuTLOqUk3mV96kU76A4lbGeSsfOQAtyzE9LeGHDQyKCtMJZArqKpW
Ejo2ToNFY++aNf9HbUZ8EB3y/xJhEPtc17dLnJaQuTXPTuUGnfszpUseUbeGDM8u/H4Uq5BsmKVT
StfnUAOLyVmT57z+joRHyDoeKGvXD8PCy/XWYH1ui1xOD1L6HXP0BL1JwxhqVEVJFzLs15QYDNjn
JmYXJGqiEpI5GoHJpCohWg53Oa0hMcbOJitIsuprG0zThzofWdA5JSrbZr0U7l+d9/gN2B+mA5rm
pOg2C/eJgV1Ym8o+Q8klsGqUvs/UWEq2/YW2z48r4C1wLqIpXJmz476TLii7nrLOxlA5J165QyCh
TWMHRFM9FHaG/lciWPWgYh2K3SPqT9mQ76h9GEwrBsqqsOIQYkb2MfE10gUE6s5IpCmoXeHFleOI
Kk1EGba5ArzXCRlYCysqzBaUPiOBf0VmOL9GyNJsVSpg7TmONFuP0nG+Mr3Iw6T0xxD+QfVKmA15
ZiIH15GwdmKsxUcfJyuDCnOSbDS+KVy9/0hHloM1kP0mdpu8pZVRrWwhq7BmZg11n7F4xGEEizR4
IK2JVAImJG78oMd58fP+EXJrjaJwijcYcK6o3c4WkFn0Lkd50TnnfOf5u37JoOPW4gCYH0ln3DQT
9/RyD+TCGGSFXNs5Hr2o7bQVXoyo0ywZPt7sxqdmpj//dNUURm3yDL64Z70JeysSS/HaUjdmJy2g
gDSpCL5vk70QR5s89dbCXr7VBNLsyLAh4IW/7+xkGjXXr1rmmmeosX/XsvxrY1p9ILm58MKbNsrl
RoIqDNyqp8sMz9g5KcfQJB+KorTOBTBwW78HYTUd+/WoYHVTcE8+ZnLooxaiXav7S+26g2gY+sLI
laP+AGz1bI5s6Rm0zOyz0oPYTleuk69w9N5v5HohXDYyWwiqKHUTWE/7DBJHWYbJkqrK0vdnC8HL
WGnG0/f1P6J9od3L/Z9//dxCHVCH2wxQa5ikqyjQdooGA5jbZyMDck23QiCzg7h1taDp+L4czA2R
EBszmfJDQ1Q/NUX+9Wky/QLoqE61QtSL5qAvqPFofT441llv2da0tCKAA/26rcqXuFmyIL8eTVwd
iN7/loihZT1b80QHIFcx1zo71po1L7Gz8LK79Ub4/P3ZDezWg6SWG1vndNzjHy15qMjaz6L7k7bU
i9nCTi1lmXzqRemE1XPvLizp630zDRI0glC0RznNnXVC6rpUOrTozniISucLr17TJe3km00AEDAB
HAAwnAeSZd77Q4OFdR5VYgP3JYsgy0dg6dOFw+fmhCAraP1/fpDzlLTG8JixEzQEAoX1bBZ2thZD
nP9QSZJ8aVq1VNK6OTWok9gAcLiTvPLlmVN3DiC5Y4tzO/5iH8wlTNDS52fr17Q5OK4SnzeMwHgk
/sLM3/w84h1UzTE3MFq7/PWWGv3ahsPVeQBUu32Ae/1/WLg+qM06qrRgas0WLnQWGTKBuJzHXQ3V
lTb5+N++P/Xv063ckbHSNY7v2xBfPfj1Aon15qr99POnP//0edQWyNBOsYV498bAhqGUXFiut1qA
Zg3SJrYJyNjclg1BYBcrha3HPIgkbkxGNz1jC43cmuXPjcxmOY/BlIMIIQ7B6rEJ4e53fxJu9gHy
b3/zPjoQOZejxCo3Tj2H2WfTO5F635FwtFb3m7jZgwmINemaTFJzl03oHas6OXg2XiFbxM71f+mB
6wCii0sRD89ZpgJ4/46ODnPOehWN2WtWH9US8epmDzxgifC3R1Atu+yB66KqY1gIg41ciLUFDeHV
MLT1w/1xunX6IfCZTP4caD/NeX54yZe4eH37rCUKtmhWepAi3ehJv09hpfUf2rIJXEaAV5wgP5c9
MuVo5dCcQ1vCg0aqa5a7zIjbjSoEHwIC7d2n+w1eDyHQ1JOaERifU2bavWxwyKhZ5IqbZ95tM+9h
6ZK9Xsb4vDmtL3QJR+FsEUDUJEVV5P+QdmU7cipb9otCYh5egZxqotIul11+QR4hgCAICMav74Vb
3TcrEiWy78uRj0piZ8x7WHstbj2P5hB6lRflqb4Hf154exTLZ1Tv+MLMH6bkizsFuJii9eYaHgMp
pXsQdsKezUGvXsesMp5Tii68YColPc28nn671Zh9uv0DVqcRms9IO8H7Q0Py+2lsGcmga0TM5wTZ
HKhHAC+7sTO2LCj+RE/6DHkjBBrZy0SPpXH67wagPCoJZAv+dwA5movHGqXYeePZWnbS1RpdTNEy
wIs14rWeu9rsmMhcZmEp9mipGvnR+ub2W9mi1alaGm7AIoR9rRaL6okXWQUczLPtf/dOmf719lSt
ZBexqZGK8aEJjLyvWt/oWY5kml8iOjbQ8fsqkEOxDj3SKE7KQjZN4QT5MTq6KNDXQa/vOycLnvK/
z9PiVyxAAVxMEFZVEzhsApFPk/UIzH5UFpzLD7dHuTaJBuAbwOo6cMLUI5X6grKkq+znUXsm+We9
3tgOq9/H24NSAKQEAFx6vx2KoXXzFo/HM6Qeq6DdKpYv76Oy29D+DUUMcM3CR/KUe40L2wSQe06g
NZyEpfl9PpKvEKEAH/qMVvStKsDKNWeCaRLokGXKQAz4fjCkqezSKIT/nIokqpND5dX7IdlCaa5M
GaZqKUHhPYVro1jRptoiHvQbn82gh2xoPWzlBFcMIJj44w4gaYdA8v0wRKabdccJOzPx+mMSL7d3
1MokoV1+iY+R/oZEkOLSSIrialFN1dlMkMhDi8NXv98wsTaASxPKc8MZy1N7gAkIyOMFaDawOStX
GCp/COuW4gWiE2UBPFktAqcdO3u0P2UJ+Iv1Z1qekeQPISt6e7a2bCn3fTnShHKtZ2eS7dDEBHg+
+eZmj9L8eNvOWu7i3aCUm18fBovoUrJzx3/gSAUtpYEp0OiX3jkeO6YlMBP9VIcg3w9Qz93ih1pZ
MmBNcGiWZCb49ZSDysZpIixt2dm1YyjvdRtLtj68i+8ruw5dxYzXsmFnDcq8ySfDe7DFo82PzC8h
6XqqrZ1NH62/Zuu2cA8ACgQuKECE4R2+P0kITrzRsRk7Z8NdvXPFRgy1ujkWcBZU/JYgczlqF28p
2trMzsgrBpmmR1DZo04B2V961KAtPKYb2Zi1BXIQhIPwGm3enlqEbrgOKD161M5sDLVOC+xsi/lu
5WL4X0pbuJ9Akahl9aYBFoOOHg5SNga6fGyQMiHW2+19vmYEYfFShjARfVrKNi+1pgds3ywh2gBG
+7Cg0bz1pG2ZWGbyYlVqajdTzuzy3PUleM0+ee19g1LH7XFcRyM6qCj/Mw5l6QuhQbKAYRxJGdle
AHJSu93Dub5tZW2DXVpZfsXFUITHxiKZrPI8TF3Ii5/t6KM08mPpvPY2Fmb1hF7aUm4ADTT6NaGw
BdTIMTU19FxCWiAFELivf2XdtJde981IBcgZp+cFRb0xo1tjVW4Itwbg3Mqd8jy1NCyQrmnkQ90c
UnG0tmBMq4sHMAfaUpYLTw2HSirKzBiweKPVQvbiqQE9qr63nY23Y+3Ioi3l/8yovhtDYUVHhQAb
MTMCPxeBNDYq7Ktb3YYTrAHGvpQy3+8PapCMZcLAnI2g14YAgvfd0DYuudXJurCh7EGT+bKQiV6e
qz8McaCpx17Utx6IlZGgLdtA8QaOwzKY9yMxW8HTnpXlGd1xoevmoCZ48bO/zoXAhb4wotwMeCo0
TY5Feeb8qaA/R+OO98+3T+xKUfm9DWVJKmQ0AWeAO1LLg+M+aH4AP6vV9xkNXf/ec9/a/B/eVgwL
HXB/CKJRSn4/d00JzH4hauwzVFzt7gtP7mQKqR20pjnfHfdNakeiRdoW38HyeCq+/TuzimuUlyR3
IS9bnltZgu8j8FFyHUNjCoZuJ419Ym259ys7EaEEPNclfMULouwRtKkWOvLsxdlYhFZDUITkc+hs
QaNWQpZ3VpRNIr2atsnkFGfk743p5FqndvjW+HUEhdugnb/f3i+r+x7lY4gjLnR4ahGnd0HzxXNS
nCvjt6590vnTwDc8hy0TyjpVA3jgbQ4TvNl39EfOdtr44/YoVrfCxSiUlQFip2Wli4OFkOOoV1+t
/NVHf0nd/7Srz2V+VyUbl9LWmJRFAptRn9c8L88ad3d1/a1tT5U2bLxIq0YgGwQszVLaURMMkLjv
p8Qbcbva90A39igdVu6/DOTChjIQcHG1hexm3K7gdq4DyIFWWwqPa8NAqLqAJYFgvPLrKr2gHsAe
xXnMPiyyT8XHod946dZOpo7kBCjN0UN+RTAgh8kQOuuKs0/Cjp4MceRQgR7/HkCFvK+OLAtoFBHh
q/42KdIeWJq+OIMvRPRHpn24vY1XZ+ri+8pTV/j1IoqzfH/83GdvhP/y5Mb7sGVC8bKowaBUlE8F
otUo754YjQzz+N+NQnGknFbKElQIxXlud6mvB2ZxknTrLl4ZB1L9AFugDwevplobNEFjz4BaEefK
a/f6pEW1dy+MLUDCmhWQY4MKEa239tXLxpzOSRO7FWdd3gn9aInTlG0cwJWtCwftD7ICPRdX9IE9
SWpdr9sGWxd0SdaxkOWuoT+z6XB7VVbtoDsdKCFgIZHLe/9IZ2QQI5gpmrPlN4GcfHCHdBEonoKW
fLltaW3SPLyTqMS4ABqqbBKoq7I86bTmDLHmqM6/UdsJZLXVe73m6KBd6D9mlDtfjJXhZXLAgEBQ
n+V56Dg8GEkP3vZdMXVHlnnBIMxgEp//u/EpV+bUkGGeyNycy3mRDHti4PyqthLxq5NooXoMkvol
ul9evIvIyxUg4OQzlqvpx7ueDod5/JQ0f++PIs5GbQ45FxcMcYoRS8oaXSSyOfNXTUPW5ZywLXDC
MhmKk7Y0hKCCiTMK90LZdoBKmf7oYnsPxXTy7TKaTLHhX2yZUO4beEtmR32Y0JnxA0LPPw1g/P56
yVH181FqxxMG6Kmy12ZqdMyrM5AI5OWxadmTMYm95W2li/6ko5XZemdH2VplaQDViIjqXJbFdAe4
+c+md93I5Mx8gBqdfgJYxQiBlnN3kz0kQZG43qO03F9mr9lnkWr2sc6G/tOcFjzISZUGnrDy3eC4
v0idd4Hpgwmo0UAbYs2sPDVW+ivvkNSbLfLiCGGFrZlXICnzXmkPjT3AYj7OWm4eiHD9Y+2T5GVG
2/4juMvKV4j40NBp0Rs82JOMkglsF2YnqtAVoBLRG40iwdL5IHqb+TFzqmYvsmoI29SzjhMobSCA
bo8hHIP0aDi1GaHIwIPep9kLh3bmaWaGFmaDbr36Vil3hAn3BXhHCH8Cgvm5F1UXgjeo26VZ4+Ov
vhZnpBb3HqQ9wxYi5p99DeJ1ljVBlw9iVj0g1ss/U/QG7zjdZfzO88Ac6OLeD5rM7+KGW9VdUQqw
+MkSpClujiTXaJADLSCl5E4NRZ+MAT7hEo3Remd5u9t7bOWCxgmE+u1yWpAYV6IoXciR1yLjZ5e/
9UUMqZZAIGracpW3zCje+FhTpy5YypfXmTFIbDxmgLxvsvosJ0LdyQhj4CsBqXhN8TJlaUqwS/iZ
WbN7TKxiCAXK1mElqjywzZEcZpsSNG1XAAH3ggaeMbJgpI5+J50GBNyS0aMpO/rAhDaHHajb70dH
FuCEE+YHyUwwKtamFdJJA97R7JrISGUZcq8dP6Hr2z9UdJgDQwispKi/1ZL+6rsqPwyj3+2I5rEo
FV4aNr4tIlAQaGE9oRqMKpEXlOjtCXWETIFuDGcrkVMAQkovaFm/pZSz3H7qLF3eK8srcHHLOynk
NP0K513kv6p0l6P1XNOhMzqcMn/LY1quwStbICB34byiefSqOdVtwc2N7t2zARSJM50F+WyiyFua
5gmkX3q+8bas3MooToEWGbzckGVVOX5q35opCn78nDfwNHX6lIM37faJWTcBSMYiFQMXTZk9NpeO
k7oFSNcgQLqnVk6g8ph70T9YWRpGUfXA2VRfMGi5cgrAOT83J6h5Yqr+u88rr9fUZmk9UoLP298e
/Or77a+vnXaUVVCKBHp7CVreb7CM6qTTurY+p620I+pykCVIsMfwhDwgB7kxVWvb2UE//wJ/QIlS
jY8sPDGUDBms8RwZmWPRpIHU4FXkIZFbFaN1Yy7QXUuTzlU2xqKV2ZZNWZ8rcSrLTzac/xQ8KEQ0
Qett8aGseZt4/v9jbdmLFyeVeGPqEQfWBkHDLIH0Bomk9+aJc+p8FOwthZRyz77dXr21I4vK0RJ/
LIunJmf0bGg7Ofj8bFXPXd6fQKAQJBYks8cjHQ/M2dI7Ww6MekVcPEGqPzglhjvrU1Kd2zndkelh
TIDSKDc2yYYRFZYhU3DIE4g8nLNWu7fS/DQQ/VEk81bTyTVPswU2Ow30K4CQItGuXg91kbJUL93q
nOgZ6CAYzQ71RCEETJ2JBGMyDU96wdEp2mlveV+w0Eqcs5bl0Fo2ey/Qq4qc0DyWRazyPiKzUURm
l0IEjs3yHqz2n9ySb9UgrjUilN+8nOeLbaYbrLV1Zldn5HAPVUc++zK7T4T+GdS4+8aEzHIzBb41
Hj1mP+QJD7t5K/JYdrK6CS6nTfHYwY5egKIW06bNb4TcmUka3t7VWwaUG8/u4fNlyxi7VxskacXG
59f2FyJPhO0Iqq+ZK4B0ZGCY0aszF1Vkz481+9DBzj+M4cKIch00uQcYmQYjOQsnJ8y2YF5bg1j+
frEPKMTC23IZhOWBMTqaWGjkG/O0dn9ezpOy1Xg3eV4+aNWZDV/z7mTpYteJByvje3Txbdi6ZjNZ
luJivpRNBYIqqLE1JsYzfW3JfQJ18oK8VuPibH/ifqzZfN9av3vN3YNGPk/3t5dr7Rm8NK9sORCx
W6WWwDzE7F3ziIxwCWrYYSMQXbViAi+jQakPpX3lsR1Knohy8KrzXKKJNNTrQ9EFtru7PZbVrWH+
edOdFfFLJyGpAd5RXNJsZwBFKfa8/QffDR7b4jb8MaFM1zxzz+o8B1e0+6no33x34/trE+XBmYIj
aq1oC2ZF3QJk1PIzOBOt8WCG83ho8r8VScWWA+gLsGA0DSGDrqyGn0EAAlQguEq9uJ/vEwOklvy1
TF/Gnm1s77V3Gsln9N4gJEc3trK7rc4wK6vAO+0u9XGeRqP2kg537fSDyyOzv97eAH9+uXpDwxnB
k7aoF1251mKmxYwG+upcJrIPnKE2gGWo7OaI31YH5YgeyszuwKdZVdl+NKF/h3hgOLBhdIKEkPLo
E08PshxPijew7M4xu3Jf2F4ZosmnDElWo3Q2uE79QQg5fdIdeAN57rtPrS2qD1orXuxcFDurld/t
qexeWEndl8px8ggpufE06hDyonYLWmbBPR51qT/8aGguQ0jmJofJSVp0xvWQxq3n6oUZQ/v3eXpE
FujEg4I1zuF1MbcEp+nUdNozGF4S9sbQFnN7Ca7P4HsDyvXPqe7VM4UBbzoM0G2iJNRkEf2LETxk
Lg4JQERKpG54OZsd6WvPk1VFYpbhTD5Y7d8a+cP3ACgb/GhkoVUXEz09UGIAI0xciskI5kaG5ehV
gWiGDV/26swbSwoQyC4btOSo0SjH0RqFPk/JRGLTeJjrz0XzZMpvbb6FnL/2oBY7KM2g1wr9VmiP
ef9ymkIWAnIkJNa48cE1x2AuoPE53y/ZJYs1IZpaq6hpRvshI0l77KGUsPN6skVxe3UlLD8DbfBQ
AzQxq2pNnIwTnhzIzcRzpwdaukvRXUyTgCQfq6IPQJz/l3vljzlwNqH47wJOq2RyC9shAB5g1LS8
y707I/n0983A702oau0AAhPbSjoCYqgnUnwxnEO7JTy1HJt3F5tiQtkjZcc622oGEpflfqj2xV+7
hsr3lRPlUQ7ylAaz1C/pUb8LfCAHjOH19lqsLT3YpfC2gXjvmqXA0jgjjHhJLM0fGS5V3X8e5Ekn
9/40g5hu6y5amzSE2+hwQqLd9dVES5Vnhpn6RhIP8xtFuU00/cbzpq+d3UsTij8wkb4GzhAmamSW
HhxmvhZQch9yO4tJWbNjO+HdKyRvQLJizs+GnxbB2E3fzNGOSA1ZgMT8gKirDWavq//+AgO/poNC
iYeoBT0m7897Y+a1lSZJEpfzPXcfZmQR3c3c2doEgHhnIftBrQTgxPdGiqa0pnbSvHgCWfXpJbk3
mw1vBUzkK5v/woaK1uozTq0WxPCxgVbreCrBFVr12oRkIDRSWg+pQTbWP+rc9fe9Zw5fuCP4rh1N
99Q7AHwiDH7T864LaZ7+BIOEG+lI+IUapONCW/h51DO7v+MwcWdAZeAowDZySquegFqzB2mmNNz+
QLSWH3SGE572hdYFntY5gVWm2cmmIDgSZkODaRHTK9AidUSaXISGRZeOcPrV7QGFGbu+ipDLcKJW
AGXvQBum7TwSWdQK4IAJHZkn7cPgOIE39TxMmzELlm5oppUN5CxTEkwpdwPZVDig/WA8mdRygsLQ
26AGKj1gkGV4GHKdPRiDOxw1SLQfct/hD1T6LITGIXkkFf0iKhfyZdwb2Ze2H0E+OtKSR8AMTjJo
UcA7iLmWoHvI7Z0ssvoZ7UjmEXr27meWZuYBmG8zmjoq74YmoXcVd0rovxN5RzySBxqj033ram2c
ZYB8630Nba/Ozg+UuK8ZLc27ZHCT3WS41Z01t/mx8O3m0DGt3vkZVDsz8INHrUkdCAa0ZQwx3CSk
iV2GoDPDfDJHRhXBQ5yAwmLXOGa1H+wKFHIuGaPZY3M0junwwGVm3VETmjJppxfH0UjqHThtwaCb
OVogO+6fWDka0eRbWTjV4xiNDbQustGdHmo4R1igbnhIvAJZd2twDtqsdS8eWVhZAauKGzdP0Lsw
sbh1XRrYdIBiH2h5A6wkdMY04u0tO3kyE5Sr26SAvCJkmUI907RPt2/T1aOHVw19DrhUr0R1Syuj
vUwcLzZ1J3Qz6KgNOov0Htx9nfH5tq21m9tavHhQkoMlR71KqWfX8FPSJPbHykObnXVvlcUjMUYo
FXkcQq5FpJd/nQDGo7SwiKN3BwqCV45RXdKu6EuZxMZXrw6qjWhx9Va5+Lry5DUmqm+E4+sOh8wo
FKTsbgMDepVHWH7/UhqF/iVGoGJAUVwu/dkek1hn5V0K0FopEAj4aIvK4HIR6hxvL9LaiICaRegG
IAN0VM33d7HngjSpB2tv7M/sV1dnuyan/zCkJd0K/UDc+VfMBhNYL7veHJK4okkoLe3B5UXg6j+F
LXcZ8Teu/qtgAhMIVqaltrAISKpU1EiFJmhO0P1YN6AyP8unws735bwlA7dlRnnE83zoy6mf/Xh2
Y2qIgAwneBUbgdHaZrgci/JQoi43gNUfRnQW8+HE6sAcH2oIhG2lKNaO6oWhP/pAFwmyusvnESKj
fmx2h8E9D/yDw9KAZ2Yw179bewPiujF3amYHYRhpaDvBWu9/Mkl+kM50n+Aqvr21V83Y6MNFcI+q
mQozgGQtXuFy9ONpDnn+DAUqQk63TaxdpzYmzgWoBLTM6kiyoastbzYwkjQJey0JoAXi8TyEauFt
Q8tKq748SClc4EoWiInK75bYAkhqN/VjAh2i4TeFl2DSuybZ+RSeDGQjoQT031lUPEEjEXmXZLDo
t2Jfc8C46/Nof+18qFABgWDU0aCPGzZXt+HFKJXMjzPAE2sm2BQWC4uKwTl4dQBE7mq2b0sRDqO1
4YyvLiA4NaGZgQwQdP3eX38TyM21NMuSGP7DrBdRaiNXk7zl9Mft2Vy1Az6whc4Ym0Wl7Jp6mRbg
ufZjo3WiEfKKov6a+u0+kRvJwLX7fHk9sBtBUQ6Jg/cD0klfQAgn8eO6gXyzt6Od2Jiy69YS3LAQ
hIXmG14j0Awv5+7isgBrU2kCR+XEjWXGlbAOzHNexDBimewPbT7tUD8qg6oFNYtAlcjPzZ+3J3Pl
YAOkCO4fdNGCIkBNfpBiSG2dMifWJ7cNWJ/ycJpzCBAKMu9um1q5gWEKsscaMH7XjXRF0WodR0Yn
dsjneTymA/zgwjlS43tnzBsTu2oLowK2FwLIMPZ+XkvHFy31GiceIUOZoecdzUIH4iYPfQI9lLIA
6ebtwa3OI2YRnc7osb1K7Om6TEc5SyfOKXAaZH6xiPY4+vbvfzCzsLxDPW+pHyp5CK2ecpD3Jk5s
WCBwIrrxBRleeeCGXW84M6sDwlWvgVZLgweobP5BE0XLJ8OJ2xwq2Im59yd3P6CE/fcDMlEOA1pS
x75QHxboe7Q19zIo3HVt3GpGH5jQxt73VpYeblsCrgCLrlz8OGomgFML6u/qsC2qexq1BztuPIAm
wIzWhcaY6AFNm7Dxnuy+D+vxAwFpcyaanXAoSMZ9XgakqX8xreefoZo6isCQjX6s/NYMhM0aCOzp
1lkU6XAPt3zcE8Fp5ORsCNNyqOcA3rUEhx+3AaG1f02FDsEDvek/pj0fI8jTVqdBdPWJZqUTtH7j
HBwr9R8ykSApaPdtiE7rJAsoqcRTSnzz2UjQ3lilbAod6hZI2832ITFkFiccGKRpkOnOqLMG3jTv
dymbgTrVbPsDaxLnJCCtFTSa1Uc1z8AGYPMKALtufkzz4XvF8As86qZ3A+TywhZOxYfO0JLjYI3F
nYmcYljrdA6GtPEPtdDMR9m33gMVPSoK2ngYAQXEnZ979x6kLg5ZihowwHTjfVoWEuFDCgm6PD3O
1j6HEBWaNu9tZGcoLtau2lGT9AhOPfeuBjP5EYqN/SGHEMW9Xs9aPLnWdGbN4L+A+tq4b1MbPXhE
q4LcKLTAGk3tjjmj+6tKMKCiMee7DAoaUVm35Z0YMFUQvfNfikYi+TOV7aGsknrvQVokdPtaP+Ff
M7DgXRp2NaDHpSkriBOaaYALIw1QpYAkbmpC2V6KKewtaUSli4DLTWa0exkaIFk8l5E+i/53N7rk
UCXUCTWTencsq+3HXtjWnWjK4ckZIWORCtN9EE1ThglwQceiH/TXItMkNpY5jgHtPf1TVTbJxmO2
4g8AwIluGgC5wcegYg4G26st1jp2DAmVXVV+It2vfqwhNVmgT/973W616l/jUsD9e2lQcXrMzLYI
QVUq7pu4YW+j+b1KnmiGUhC603nQAjvXb2mKrF1alzYVpwd+b+p1BDYhNJv2UQPp5b9uXVzECCEm
/Ydi+7qhg+YdkGx24sJ7lFG/sOhtETetDQKC2C6+g3wUVuv921WkhjmP2M5xb/7UE3PngoJ1crqN
i1df8W5AiYtCKmorqEWqG2I0OrglEEeJi8om+6Sv+bGppywgHf8+dp117yem+bm0nBw4At8I7UFr
orLJodVSuHWEEbTAGEjv7wMa/CxURT1sU9zSihdpD4VRjgnmF73DoBcIBW5puQX0WJ1idwEuQRzP
Q0zzfoqh61hWC4VfXAj3N/QA0wfDBG2kWfAtXTxr7dyB4gMscSBTXrqM3ptKkRUtsnn24tTLRZQN
EH3tevFZ60oj1Kj7E7qVLEogorbzxGBC7DcvDsAKdkFPDR7MvpU+OZ0NOKwHQtgZiL99o8/kgcJp
RPXGGHf9VPh7xgrtRLzcDFzQ3d3z3OFIxvkjIEVMP/HaygPk3Zz71GmdA3rZ0x00H6tXOmf1ziGk
21vpUWPSBnoM+Uognjn+H9EXEnzFCKUhiCAhLTgivTZaO9yP0KTSXIg1QMMaF1qPV6Udm8ADjmJj
m66tFIgXcN6Q+IIrokyf1Cqzr8sS0ydCooUWDawPt/2CdQvoY0M5HnVGXzluRsNnxn2U4p3qSRvA
j5N/qNqtwviK54HTDKF7HGuo8Sk2tASEfngu3LhJoGy7l+np78dgoZoHKChcNtAKvd9kpEPHadr2
Nmbpd59GqYx88eu2ibXr4tKE4nnWdSnN0YcJ+6H1wOM4brEGLnNw5Z0tYFaUlMHnqkI0B3TmlNQp
bShC8DdnSEAawccpSKj2ajctYvQ8jW4PaeNoqp1azmiYU5noXuwONugQks9DLyLqGOhNcNxDM/Uh
Ggm2mMDWths4N3U0OsGP91REBje5I4fUgtF+ephq/gopy5cUGIaNCGhtvS7tLIO/iCz9VEMfErh4
4gHZpwmUKda8xSO5Eogv9KH/PxTlbBp+6dEK4Ujc1q9Ged/auEGtjxmc1tvrtDFlKuG/C8xEZTUY
SipeO0eHD/dpuzt9eVfU7XcxGDUQFpY+lfDQvRjNs5FNq5fSIYFhtU9dS38WlfMRoxVBLtAHZ9LH
fGnB4DKa7HrDT1sfLF5PwB9MaCktf79YN9JWE/IaLZBBBIAXaG6zfEHJGLvbc7rqni0ap7gzwJKA
ksJ7OzaI54qSDF6sFUmUVOKu5Da4wKyjNZlvjW39lPl05PNwcme6cVtd85PBh7q8DpW9aRO/bjw5
IdsrnnLyxrwuaMejDU6A4slLdh1ypYN/HLo+6OzHrn4cCxl0w89/mIHLX6FsX8GgTTzOuJQ19qSN
eZBnXkisXcG/OZ0XVtkvHZ3N2UYAv3YsL4xayk1djAZUb/B2xi7j8VA6r23pbRyX1aVdJH/hviHe
9dWYWrDM6o0sd+N8LGIhpnuvBmDB4nVsN8kXm5bfEHZ/lE3yIze8jVn98yCr52jJTgDhtNRA1P2b
uVoCoDCHf9yZQgulWxYhaM7ak9dZ3dERNVqzvLT6VNIpidsMMSsERKudo0mkepO0CkhNfrQ9BBQA
RwF+KU2yo94b7t6bxyEqJ5ftat/4Nk2Ngzqy7+8638mDTGjaa+/YgLPkBJCxyRuDpDIbFgwGVPBu
7xxz7YwuJNrAPwHIA3qC92cHjb3ALGWuGxsFroDut9OS6qEfHOPoGrW+5zkrwo5DnkHMaGuYIJix
r5nBEWtPPvYz+MtcpBYPLOt6oPYhlxqUs0vetILau7ztSBtOCfMDlHqSYwqnEm6Po92NI3g2dWQb
QpD+kRB4BgEgn289+IwiOAUh2HOSdHxXE2E+CBuF1NKZxKvfbDgzf65CdYnBNQp5lIXh/wrSk0qJ
XvCyRTq7Qj5C+N+bSf8y21CUk/yDKwvkwJKz5skYqY+zThqoA5lPvg7+QaOckQYxv4AO8yTNvA+E
JUBS+jvrKRQDza2TsHbY0OgLFWTwQ4E7RXG7HEd2uW2jakGmvQYW6i2trNUYCtixpeEe9YSrip9W
67U0MsxExZAGCocysKwTkgSF9dEyI/Gm8X1tBpKGmrGb5UaktDa6S+PL3y9eClygU1Ob0o9zKPl8
94Us9yL3tkD3a07SpRXlPWKWxwFGwBDtzAq62YWONBQ5jlX5pOdO4Gcfb5+ttUEtfRFwNeHKosz5
flBjLtu5gTcU05nvTLvbOX9NArA8PhcWlGmj0qomW0eAqXU0YkUbEVYGbvW3zVOLFQgh4ZzoS3Zd
eVzsLCOAthpu7NXixWD8bnaNDRPr9/x/bKhefz3oRlOhgyDmHbkrOweFAmf+5dUSKNaijy09340j
uav6ajdn9O32Qq05fxcD9JV4wJKWz3Lcy/FopUFqfnEdsKiAnGiL3W3LjvF+Q8wC0EywtLix8ELQ
YrryiYvI2NJfWAs+lrQ60i0I1g21XuC24OUlovLi7pXPgCwB0CEC066ifCPaXN3fF4aW4V4c2ry2
nb6DqmQ8W6GJddrq1d36vnLlZY3T9lTi+1+6iS+QpY14fO37UOHUkJhB6gQMgu9/f+LNQM+jNynW
mwQtEr58kqT4BxfYRVIaGAcwGl0Ba3RrzMwUDeRx1UYa+5B+kdU/rALSPyhVApwH2iTlUiN1lmZO
b7oobhiBw3s05/VooL59QlanCkU9zYSDDXJC5YQAxdTCP9NhpId+kCn3vhP9gwW0kHmo0qCApzYS
GEUG1pTCR8yS8r3ZfktSb2MMa+diSVggJEcuTlMTZZrQaCV45sepdvSN70jU7PLizmrmY7FFMbDm
VF2Y+nPbXZyMbDJJgdIuIAbpo+6CcbcL5BaX6OqSoDQNSvSlFebKM/Y17lW88GNXm56BM3iepHv+
hzVx0eGFai6YHNU40m+dKdXt3oszDbnUJpjpFppgdRAXFoz3R7DIZ7dsUkRuNQtbGvwDYNtfks+L
Kjdwq+rLlc3dULAECUtkFMf+V0OPhjjcnqPVXQXlOzD4Qlf3CpgFXplBd1gCE0LLw6L08W4MpRbp
jGth03TGwTUK/Xjb6Or+AhU1Ct0o/QGO/H7aelumFZRBYHTqg96+5/396G1Ed6tPMjp7cOj1JQZS
o58BgZVAhwKSiYkh4O8D77vcDFFmuzJqoHgKFa62vQfzRHvQDeGd4Ak3L7cHuja7l79BeWKQRGtB
/9t5sS17AOvmDF62j7fTQEejcS5BK3Db3trEejbILdA1hb56NRrqueaC0gwpWku0uwpkjjRJogb8
PbfNrM8tirfwrHzgv9TGBakhn98nsDOm1VNqT0mgNfxe+mYZ9Gb23HH3G+dge0zs0GrZxqSuHTrv
wrhy6DSpGSb3KcCes/eYN/nJz9lGk95agwggGFDjAb4TZXd1hxbCIlXRuE5sa89+xaM5uRtGyLnF
BUfZFT113bBLDAg0OelB6ls1kTVHCwG7sUi640iq0+t7skXKENaBot6bM/vt+s1+tiE4WYoNqq/V
pby0pcxm4UBNm/c+YC8ziquoWh5kar0YYLaUMs+CdOSnuu727qgdIP3QbuyktbX0oeiNvpNlrOrD
DIhSIo2cOHE23refTLnhl299XhmclpTNnGf4vCWKYG/jP7cPwvV5M1BMWrQ5F7DJVUUJ9R3kqscB
bn/9s5JDOLKjTX7dtnE9BthA/OVCc2NBOC93zMVj3Ew20nPAzcdFkNsnY0uU7nqvvf+8kgB0JoOn
hY/Pmxl5qwz5lAr+AP3Ee+HUG8nG1ZEgnsR6gxMdJaT3I8nN2TBEOjnxDLRdXmZB8fP2VF1ftxgL
OjnhrgLVhIjvvQHS/g9pX9obua5r+4sMeJTtr7ZrSiqJk3R3Ov3F6NGy5XmQh19/l/q++7pKZZRR
2ecAZwM7OGZRoiiKXFwcmFWYPWBN+Q7wN6+ev4H/xePVveGsudpFZU5kSetWl3OS8hgoI72IBUY/
sNzNdW0un/vn2kjvVto23UhBLveUtuixDYqu81vkrFAXJv3v1Sz0kj5IPzs4g4Cf4Tier92c2R21
x5Q88VQ71pG7m4dP1/UBfT++cZ6tAjMWmi1xPSCouUh0xwpygZ05xSEp1dreMsco9rle9UGH27r1
R6u3DrHhzBv0ezafBpvTIAXU/lC1aNHjbjyHo1JbBxVzQsOiqOg2dpj5libp+FoW3bSDBxve0Eli
vSC8YHuuRdm+Mgj35hntE7XapkGToJXDi5BL2zCw6GwYShqvbdFiDyNq7qKRRse6qzGZz874PivA
bOGQLnkyWupsCsyh2BqcDd6sMgoeKNZQ38aw6LvU5u9NQ/7YkH7fapkagqCIbTFM192gG+B9rtVu
12QpD2jDqqPSm/N2jJh532P6BPeimiM3xcvpKRtJ/GTlLRpzgYH1a9c0thZNf4xTC3R5STU/row+
MOtIeXSnYjgyN2EbpPA58Dms2rqDagZzMpQBMefy1QCTlVdnaumXY49RCgmlGzdKje2E9OhL1NPc
p5zZXyKFlNsIfEp7k1vKrgTK+L6qUwJegVE/1Lb5tUKZAuApx/Smco6fkVvmPprMO19rgdV1Gi2/
V2r1RzyAC6NoFdSe+vm3u0abfuGtMHECD0VRfsaj92LKOQ4+6XSlr5/RH+wb5GEqPrfu58gs/eu2
enEaQOBmYIQwGlFNBFPyFDsVKC60eybpc+n4mPmH+uP1719cHNL3pcAQExE7Ohb4vm6h323rjhv3
5rSXEIEOQyQBQOVoWELFk3tjtNKCKW6UPNPODtrO9ejtU7vQ+o+cwN+ryUQ9/VxCTiqVmnWRPNfO
PdjeiyJg+UqTxdI6nYqQvCyPFaapep48cwAES59ZG5Qlrm/F0lafipDc7GQXamdQaEHabZdv8rXe
w5Xvy00IZQJGM/SGJc9m9icGmZp7M+IAG32igAxERa8WadwYCkzJG6n+8KZBjvsD9noqQwqknLrC
/MUMMoC7Vqcd2tfMNTaTywbSv3rgyCHwRa1MPnNTOlHUSxQKbjvuqRqmiLB9TR7S4tBHn3NQGnbG
QXe/9fR3T34p7u8i2dN+y5p2e90glm3u3++QzqZr8DYqtIg+z3rQ61vMbSNrVMRLIpC6A2Ic9BOg
bZIewErEh6nq0uTZGQKD7Hj02qS727U4FSEdf7vh3GbISoHhBv2dh77bo2vvuogFZ4yeu39aCC1P
PAzuy7bBLPfkObG/avlGKfZ27RNrRZGl83MqRdoO3AZajKkvWKto0w5oSf3AdoMeQzTsYmrpBVwc
M6WnNGYGfS7VQ51uqmLXrrG1L6pwIkLaCyPF9dxmOiy788B96RT76xux+H0bveQCq4f3qmROraKx
uksIBc2YB2QWgofr31/c6JPvS7/fFZOeOMX3e/cxzr20eHTQ4pt8ZCNOpEjmVIDbM2kwNvrZyrZ6
es/g8deqhGuKiL+fWOwwISprchsb8dWxfMfxXdC+DytpR3FhnEW58GP2iR7StTg4mIfXFVitgRbb
Gn3FrFI8x/rem5vefiZqmJUv1/dnbf+lWxKRmUYx3Yw+j9M2sjeY6/vfvi9dkdyIipaM4vtARRoh
YSu3/Mrvl9FfCqBLQLvj+w3AyL+ztWmCa5+XnjZGl9pNk2JDMP+h/kp+/KfFkbszgDswHPha+tx1
d1a95Tcng4Q5YWCcGBIFvhI5yuqG1rEnY6LPbEaP/i5PHpPeK4y3D2hxIkUyoXGg9qA38ILM8a18
H7krJrR44518XzKhFkCcMrZVCtbAAw/T/DAOm+saLJ7tfxLkOKsv9chsB2gwqHcOWiOZx4ffVfT1
upQFPQTtLoJdPAsE+9W5BwFxjAP6ojh+BlVlPfoYFTzeDCYwUQkzwEpjAgZrgr3+XASa6hKzor0S
IjnmufavWh1XPO3CUokEDNJuqCdBinRfqGakgi3BAHHjAAoDdu+mr+BJyPs1Xm/xSyVPeCZHHMwT
d6sZisOL3IzCTPmGrJCvuM+6i5epm4Bv95terqAwhGO9Jk66QHQnHsEqAnEqYC0pWst3U/7OzGNq
TCsX4qUVOIhQgVcXgHWULSUriGq0qUwsUkOL7Ens28Vj168cmEunJUSgKQAJkwX6MwKKiXIwCi0s
dN+OzU1H1yLEFQkyx+YMFHub/5WQvLvEH9a6r5cWCelKA3xOSChZcgFG6xq0ShWjFk4x2fbMeqny
aa+UfCU+vNx1dAWY4szgGXTJGVWlljrPrNPCkhT7KO926BFDs0a9GZBprNt+5ewsaoXWWgwLRQ7r
gk94rsYpn1polaNNCoQnnlOonqr+vO5mLk8OuMPQ74q6H/b/4i1kGTUSnODoCBskxtN6eGltdCnN
xfxziDDnZZ5fHXo74R5k6iL5B9wF/kfyCpRyt0lR+wvVvKJgxMq/T/A+Rj3sG4PdXJFHpggN5sb/
8ZZJwphhNFaKdFbotodufkKEdH0Bl4z75PsyUXpaEKWfI5zQFum/IrCrtRrYogBQKaGubKNhQT49
wI6gWRccbyEAZknyMwMH53UNlgwNZUvM9xYI3YvBPkAl10broP5EE2AKnYiSnW4hjV1y4+ZGKrEZ
ggbRRS5HVJzP/XQ9DJXGFWyGSdqgiyYAGj+yHScSpDsNzR56PNcO7FmtXmlavlpatlaMv4QACjXQ
EaahfRWtv/Kr2lCHgSmdjRUjaeyZKa4Yqh7ruv2sAMZsa8D5xE37GxC9yqM02XNS7lEA99pU8YCG
3Vzfv8tLFmV10XeHeXFiXLp0R+hJz9V+5HpoGX79RdHCVgsx0OC6kCUrBOoT0cjfItrFTT5NNu8j
SwtTg+Z7Z7TyoK7QPf4BKQaGhwLGjFSTzOrG3CHmaqtigC0mHsafcKf/RwHSWjlVxLmoDoZ2ekzG
+4+cVUBN/v/v18/tuzGtmDXTrIVz5A00KN/+2/JIvgy88hYq7/i8Yu95dSjVle8vWpKJIiCYD5Ad
k6ONvhoLlveYH1yZflfvBNpXO+q351lgrydSpEWKaozH0AsDHhnUPBoAmX+ur9JlTR3HEwqgMAes
F7LS0hOAKlaKoCZRwyR/s7TXgrAdtUKqP+pJeWxmTAXsooBnaJSbn/hw8xMTwtHd7gIqh2kycotl
2c1VQ2tnDh2nAJK9CPbXtVuKQgAts0wUaTGMTU7CYpRKWWXaPIdsLCNQYalO41sK67+MiIC2HK3J
B8uY+ErEu2QZcNeaiEJVhKPSkhaYndL2GihGhwL8b32ZzQ9WC6LXsrP6O5Aj9SssREvywFkM7itg
7kUd7/wgJROjRhO3uFU1skPD6b4tDhnZptHKai65tVM5ki1Ok5pb5VQLvaKvM2v2TTl9uX3DHJR4
sFlorb2IsGoWkdnVpjmMpnKHCtuDpUa5Z/LxIdOte1VFr8R1gYtrdyJQ/P3kMZRRDV0tKgQW7VdB
skfqoJo+cXP4gC8FHgFcYUB1gcxB9ka6EtUD8IMhiCh8jNZR5zK4rsnS7rhoiQZeTAysNsTfTzQx
5qkCt+2ERFZSeVa1o9rt5TEENqIlWOCy0RYt2XVSJUlszcKuh8qPjLBCq1nKflxXYyHAOhUi32pT
1oG/jkJIKSh/EIRvqtwGF7eubz8iCCE1XAPCLBnimhJUenPBNOx2+1b5BXKcZq22vrAluJlRTAAe
C1xKqhRfMZYnia0wI8zNr7H7O7s9CSUaTNAHjtcckBvywS+1bm4URZ/DtHxo2q+83jFq+fn0cvNK
IVwCGhTdPOK6k2yX17VWTooyh0kLqtAngqrzCt5pYdMJXu5AVRnAliNwOrfdtgFaDcmoOTTGapPk
w0M3Rpu6YV9vVwSIaVxyyBaBhEDqLau0xnQmB3fdrDyoc4u2K5CTrPUnLmw6Qe1I0MJAnYv+xBJN
pUY3406Lykd1esx+f0AH08DjAzaFFitpqYjispg6KY45kBZKw8O8cj/Pkbri65d2RAyVRfO/DuuS
u/KnwcbclH6AaXF9BxbZLau6rwllK1CwpfCDgF7BwehMED1dAFzsxmENKYAhKVw38iJdmXwjSw4g
KN+CYaTzgHbbF7F2INV8LJryZ6O7LUamx6/XV3UhUMDPgAViRfFylK/skQBdbbnpHGZ83A4ZfVSs
/EufkjcjoqgPTCuGeElr9ReNjrOL4hAGFFnSLvLRBAqOd3OIiZ76dq609FffuHyfINwLaD3yzeRi
FMFIlOxrA0KNoIzMAbN/7PwjPgRpGjC9wa2rF70EceM0qiJ+SUxHr5kmb4pcP0Z/np2uHPJLUKNQ
2kDPgorBn+ANEzZ3ckNNFsbjtZkFlmFS9g80Zm9MGdGAMbMe1JMEk7UzxSB3amO2vuANDXrF/sCT
FwcfT2pgcdGbJ/syEmWVnfcaMEst3RhO9dwZ9gpMdSGkOBMhXcTFkBZFa4BMGSkBj4wPpqsA7cv8
FCxK1612ydWI5wfI2YGlxsSc8wWlsztGvZbNoWv48ehla+N/l76PaAy7hYOByXZSYMmGGZmweZrC
wefxo62uxMni+jvPDIOmC02i8JJIqF8kvF1w/lnoKplCLav2lvEtydRNrb3mceyP8YvGn6+v1tK+
wJuJdfrr2aQzp882dYuomcJ73X7bAib1dvv30S6OHnlRZtT+NnWfmHdfmygwsm4Kuz34JQh9nHXQ
+axELQtbgkOk44bBYRJZwfMtxyNutGs+WaHrVdGntPl8XYflz+NsiqsecZi8RmbcE4V1Vljk3wrr
kKAmcF3Awp7j9/8TIP5+skgY/KU0WQEBcAW7Rm+gBQ9c55Nu8c0IChOur5FYLKokZgqI2AL1Ov1c
ImXOMKlJZiFpu0niXX5rLxZiR5A0EQIm878NG+ef7wbeFMCE2mEZewnOyXORBteXbEmBUwnSkjFe
cdJarR0W8y+GalBi2CubsnDZn+kgBfZ9EusAWzZ22EcbTduAxqhdORvLEjBoBT0/+K8tdDzZdiMy
rBJpezuk7R1SsyU76tGKM1w43lDinwjpdgH/mwqi9wnLBEb7XBHe0GTfig8ckFMp4lecKGJljj43
MxRJ1L2d7fQ1uIU4YJJPBBeS7qDtTVRpTOn74EMvxo5ndmjR7wT8ruOuSr6b7w16Lj9gVShXIFEh
6hlyWlYrejdHq5cdztl7qwATentSAor8+76041XdawT+1g4jh/uDummB1ozMX9Uao9nygv2TI217
1446Bt5Cj0HbcXMf0cBk2+gHRoVeX69F88LdATIXNC5dTIjSXUuZkPAhoWL9yBTMqX1ipp9+xLpO
hEi+qo56vRDslaHaOW80B11C1H+/rodYj0sD+6eH9JhLJ11NjEEhGPVgv9ecbTFIYMJIvXF/Xc6S
18JtCAI4zJFFzVSSM5Zx5mDPnVBBl20dxNGK/S7oAeJS5LzALI+IUn6g1ABia+PESai5Oys/9L/s
+HYNUG9DIV5U3tC9IF21utnybjCIFfbZXfszSVYMakkBtINiOAew04AsSFctqVW3ACMVbsIKM6DS
2qfN0eCfbt0F0ZeKmw++xEXUI+lABjzxzDHVw3b0J8Nz+eH69y+VQPpZRfoYvNd4xcjAixmEIiVJ
kJ4GBt8HdmFT6gxNHmQlpL485BCDrkSQpoAr4IJPxMFIqrLRFD2cRgA8lC2xn3Pt2LGdfvPMAsSj
p5Ikt0U7orKygSRlfHXruxxIcA1ozex2EMa5HLGwJ/dIRVIlLzNXDzUy+KA27uvMq7pwNMSEI7Bu
rxjbpfdCU4ygjIAtwJrl0+K4mBeeMVsPbTuGFVDPih+4rXn6/HLdIC6P/ZkgOcVSTuhzVIWgCL0w
Y/+tAdLuuoQlW8CwBXhgkWO/OJYD5pGDy6S2wiqvg9lkqaen4Ofs2Dbh7Ic+D1+vy1vQSDTG/J2I
DG8mm7iCoRK818YxtAf7V0bgauz05jKI8DG2joGxgIpePIw1A7Nd0swcw9R6oVuTruzJwiHFeAeV
iIePeIFLttZVbaXTGJ+331h/bOhDttZxt7hGJxKkqMWy+3zMI2MMBVtq371Oa8HdkgDwjAs/j3/A
n50fF5U6dmLoxRSmCcbqdMTjsXG7K0PF5p8IKQjOY4eMmDuKtndEjt0cDMgPZsNKkLqQ+EHqAX2D
ICVCuAuCiHNF4nIydN7Dmnh7MCK/MLyi3qFdNVZ8HEdr2vQkIGtFjoXVQ33tLyUF0k2IlSShvMnB
7dsh1a0PvtP2mJJ7++JBAhLpKHsjxSMfkggzlrTeKDG2L/7h0AJAsoCz3fWDuJA/ckHWBRYSRBPI
fzpSdJRlRpT1HLWaqnqYrGnLMI1QLcDymR3i/iEu7zKeH6ry5kAWUlHvQPoeTTUXgCkkeh066kiy
t8z16cx/DrW5UQvzm0m0lQzZwkHF8qGCg85SuGuZZEVPrFwDBTySru6+4L8H7VGhX64v4pIpnIqQ
TmrKKjTv9DXyrZ0SsGF6aFu2YguLIlDjQpbCBghPtoVaybWaKQlym2jF9HjZPerqsCJDnPfzKBab
IiilBCPN5dA8WgygAG6hhjKA29XNnnKw35Ccf8tqkPVpGfeStl5xo4t6oXiAtIgYBCAfXaakeOYX
2B2jiz0LGcpf17dmYfcFTQlINxCd4ykh+biSODwhVTSFZfIAcnlvxCR2vjYfZ0EJcMXi4whrgZGU
HSn6oh3WxkjpZbMSpM3s52sPpTUJkh+d2lnBoEZIwI447/3awFbxf5d2XhAcoDEEKR0dObBzX1ah
80VvLKULqVXflXlieqlWeugzfaxT/dGJa8wc00wvcdcSPUt6CcId9JQDrXDR8V2PtClpX/QIoQa/
pZE/3I5NAg4CDwqgcxEHwAmcq2ZEZDLRSNyHSjd4VnuclN04eMZaB/PSHQQ5Llwogg1g/aSnWamC
jEJTIMeohkNfbtWWPKjKvunuiDPvtY4GrCh2sTOjA3KFGk/szsXuIW7DRYt1vMgoo141KzGY5MMi
+azMzM/6u6kHsi27HRyFtTwRJN0Vk9GJhHnWhzMxwKCCkXRZvVY6WbII0HngP0CEX0JnUB5K7LTK
hjDP3hQxZWolLFxaLEwVA803Qp7LgT+Z3o9xxVDiq3Nn28GXaj05GLETzNmKa1uIqYE4RxFIcBaC
dk06s3GsWkOeFzwc2pc5Hjas+h4rKF5E8Tap3m93c3iEAECL16/AEZxbuWnmxCw6WJ9O7T0ZOwxB
SMtfiqquhAsLVwRKF//kSBYwt1wbejPtw+QPiduH5qfxrRvKh/rnSki3ZAVI1Nm4tjXgLojktjuQ
WWZGNXYh40HnmfXm9uVCvzBmmeC2A3W1VOMZWJLzom37sJ+ycETDXVQ3L7azhp1f0gKoDpgZ2L6A
N5N8AgFQQR9ygvPCaPA7xnSi62osuW0kNTEoD8aMAqu862WSaUMS9aFahGX6x+RvCOC1/lih4Sv9
Zhfb6+KWjg5MGXVypDfdi1ZORzGaIsvgZ6I29Qr63lQ/8xmF47V0wd80qezQTgWJdT15x6OxH3be
CkH5owEmA7MYj/Mc7THd8XNt9GCg755MVm7z1C58M/uVxiTAJq/Y4EIZ3RVTZG2RDRN9+NLV0aqV
M4MKHn5Vrx+srnsYkgJVXJBFWZi00XVBl+dvqsqOoFpzPcBG94ljfPrAmsNXoRiCEObiYV4NmtuU
PQ4cBid4ebZ3+LNtfy0xW+i6nL8e4mLNXYFLwAwEQa59vuYcHOijgikvoTXYAbiO7stp/FQNHC2W
DSanTCTIUzNIijenizGpofNKK7eR6ij8RnV+YrpaoJfjY++gpKmxXWVk4BrWNi3oGK7/0KWADrgf
9CNgzJKLF8T57+wLsGY4mIcRZmRf1keGNnMHLBXXhQgDkxYDvC0icQA+QKTgpJ1HFte1ANqcQlN9
KLSd9v32zxtAmYBwAQE3jOxch5LqcW9W+hgmJea4vlnT7SBjPBjh3nCJAqIJ/pFzAfNA9cgq8PtL
lvg18mGATF5XYcH1gCoVNV/3b4pF7mAHgVhcqRgZFiqZ4dsO+Ibr5276aVifqPojAvlz/Xpd4NKW
nAoUzunEJ8RV6TInwhu/Vo5Kq3tO/vUjApDUhYfDvl/UbgiQR3asjqFlbho3GD9guHiFAtWMSBcI
JltSoDYbC2OhCQ9j2/UeHf0z1VaqpgsBBySIuW5ggnPw2JGWSO+c0q5VHhpN+lWZ3W03d4nnAhjJ
ypaCfY7ury/ZwoVwKvBvbuFkT0wzYV3SaDy0Mww3Hre8TvwqeVW725/wZ3Ik3zSWzG6bDHKY4z6o
k3PX0P4TBVHYf1NHCm4abdCLYpixQwMSbvojaT4V/H20V4KPJUu2MEsV94qYBSlnDnVSU61vEYHy
xJutY9R+uq7GgodEDw1BWV7AFy/4p8Gen1Y17cfQBOVgqwPCAuhH+35dyJISgLHh0YuZGQhvpLUi
4BT/3+NYzInXspeyXKlOLAlASg/5aMQ3aA6SXLBLq0bNhmYIe4rwsqW723//6eclF9w4Rg8C63YI
awyRtn22FmEuncXT70tnUU2As5sHfN8xt0MHVvidpt1V1WZYKzmvCJLpmIemJFqKbuDQaIMm8zLn
2Z38zEIGdOWVuSwIvTcgoMcDTX5iFE5nKQ4th5CAxck1Ez8mk8fsF3XOvLFfMa8lG7Yx/xePdlMM
LJGWbygV/PtkxO7P7xV7ddRjZa44FfEJ+Y4/ESEvHLoW2tF1+BDObbJjOOcdOg99cDtm1ZGAHH9Y
M4klb3kqUPJiTWFqLZshkPDveXY/JMeyfs/WLoHllQPgEmRBmCwkg40UTK0DVlYdQsXFpYz2JZMq
XouWkw+cH1w2/ydGOj+ocUcZsMAwOzBGtubOxfjk6xIW9wd9HshHofkcXeLnt1kO4P3YxHAAdaMO
94zz+sHtBsyvA/34vT1i0nzeq3xvYxjBnrLJWrnbltYRwT9Sk0Bnu0hPnou3Job8/oiuyjJ61dQ7
Ywz4WuPmmggpImhLtPgCoKuGWvk+sTjQ3FcXrRLXl3HJj/5FM4p5mpc4czLWBclbHUUE+70NenUl
lF2qHwDZi15asUpoZJGs2omGKarmHs3bQOhZtdd2X4r+OGU/Jyv1SvLddArPTtbAVcK85MOLWq9r
I7MCbyQ3XNemOfaOMWphr71zp9mA23db6fduEUSN5oNebsXcl7bKxSRqEOuLedQyM2Vp0Ilk+qyG
oIoefNx+2eNITP40V4qysmG6uDovdEOKBdc3EKK2bHmguEFVaETZx+HTtm2fEvUZ5YUtUtm+1QSd
NvsZHL0xtF6DZLaibm31jij7edgUeeSZ2o9qOHbFT7VHtxI71DXfXLcobelkoukG6wEWcFFWOT8a
TgU2vsZAa9QMFsHO9stIw9hx4uOZ7hfN0Ux26K1FJOxFynfLPLD6Gc7CN0eEIcYz5wcEQEGVraXI
/w5puFg3ApeHJCVotuVHW2sXEXMydAMha2DmR9Dmep26V5XhOS9/KEX6TPpNbZVebh/H+iEpf8w0
B5SYe9Xc7CLDvev7CtzZ8cZJn4Y+fXZaMBC2w0qQvry9WD4Bu0CrrHyPtqyIeKFhe+v0i+tQb5of
1e5lruuthsd05SB1F20a8xC1P83imBt3VRHSkeLxXwS61myajPiWPfppGXmoCjyT9Pn6/i7Yumix
EHUA2CDe2efbGzXOMEY5ei04prG+TKUeH8FhXW9IMa0hKBaOMfIraDMSoTCY5EXMcfKASGOuWE2L
LauUtjqyNp+2Y4r5nNaEcV7OXLWfHNZXL43irs19X5QMACjy2ejBQZb2XLKlM0tLUdMJBwfUZwQs
4NNjOz0WTbwdwN4xNyun+sINIy+PbCPAVegLgNcSi36iaaGx1KwwuDJMnHt9uv9zfcsuQgt8HeTf
wu5RgcLROv/6NCvmoDIN9ZvScv2iZ9QDHrj3rTlK9oV5O2u+JE++uYYaBLTu0IVDovhjRnWvUIGA
QDZwZdkugk4hSFSmkP0CSkEOAgQwlHXD2Icaxj36LYmde4BJDM9Rks86p9MO672Gi1pcTEHMhxYa
VIwufL2b9blBzC7UxmNrap6S3s/l5/bmB45Q7USMsNATi0AE03F9hBijsALVZB4d369bxcVBFj2R
SGAh5yCgibKNt8TIKk2bm9Ce6Zd+rrOXopo133Aj7et1SQtLhhYwHUhkPDmRrpfOsZNjkBam8kFS
RL6DQOtJyd1DNGQbnvVrJJYLWoEZFXgLwYAC0Lt0cotk1uy4tmr0/z2X/XOWHVT703V1VkTIeQ30
r9ppXkKEpty1cezV2uOw1l+8KAOzuQWFvSbyTefbn6OeSpM6qsI2sQfkZnKOICbLHjEEwV45RAu7
A5dgOxCDIsRFi6ke15PblVWD4vFmdg7WvG/5fsx+XF+0haMKcAK6pQUUHYGzZAN5VCEhSNImdHmO
ybFlp437Xql1T0Pq5r7saLYn/ZysAEkuk/R/7yjBkYvKNfKyUjASTXmfGDGUy/gd2kSq6L7CmDsN
5/XJRH2n+8qSp6g+5M7K4Vpw6GJaIig4BLrkIssy99kwKXrZhKRj7JAq9uxj+PvaE+EyvAavBo4w
6tei8xFRzbmZ1HY+jgOZyzDuu0+Zpr9xXfO5EQdRxgLAa1hA+yrQamvyXaquPJEvbRS03CjCIWGJ
qRk43ufCtQi8miOm04Yx2JyZGoNTRPVup39C9/OJFPm0mUZe1rE655g+oH4ekHfDGJDNddsUP/Qs
NJRESIeNWgTkhIOWhyT/M5UvGCPngV9mZ/YPffytoqF9MyJIEihi/BPnTitDV/BgyENq+Jil5Sna
Gtb10v6wajhuMAu0+GIa3LmE2a3q1ukgofzT3Gcrp2rt49LPTzuncNiEjzP9ftICHr1c349Lj3T+
46VDm6nRyNoE+6E4d/WniezzdG9W++tCFq0Xc05QFxVzFzTpgo2Jq8RWa+Rhat/FzXGi98RaARMs
rJPI46LXQxUIakfoebLNbeEWjKQ0D1VQUXo8XTHb5c+jfgxoEbBFMk1Vk5aYBKmwPBy1oNFtb6Zr
aZxLpw2/Ihg8/58E8QtOFMh1zoEwzPMw08l2zOBacrqvUnunkeg4TfnKvi8pBJAxMNOAmyMglrwZ
TXpStih3hV3peIPBfKb51zf9snYMJ4m0sXiXgovtImJUo9IZ0nGERiy6H93kazznx8jqQdit3iud
4nck25laf0c1ZaPNoz/W5UNCupVHlDAuyeOc/QxpYQ27aN2SqXk4W5z5STI+AaW6actuZ4MaEBD/
30kzr1xJl7TSf3VHayliClCXXFAXgKXYUVqehxa3w9HN9rRNjvbobhuQzE5zvrE4fRjp5GluFRjt
7LMxRc06faKg0lUbtqnRH+1d35CFU4jh2ujfRBZf9ApKd0jfYzbVrKtZqE0NgBxhNRdBVq0VPBcc
PKS4qN1ZmiCClwyrs0tlmGw7AwTqODn3kf5E0xdaEL9qmNcNLw37cl2tRYF4kYBpSfQ9y2kvtPso
c87TPGwKzNRuPTpta9T1EvrQmLbXVioyCex2hwamfgOJXROB/UV3jqKUM087uAOj3vfZZtIwYjta
SU8sbtc/GXKrQVzi8dMR6EWRvnOoGOL9LcEwp+urtyBFcEoCaYqeA5GwOXc7zoysL8ntIoyLt7F+
Y/lnpn++LmLB1ZyJkA5gMps20warCHt1/1t3d9e/vqaA+PuJ3+xwmCK1gQJUPxIAi03ru5L2K75s
4ZY8U0G6XUqup5pRQ0invXVqvjNyBk6vyY/XSInXBEmnp26aZsQdV4RW71EjiAFbZId8dQSq2FXJ
J57pI13IGCdszKyAGDL3PmO/7Cz3Kot6Ed0i3b6xsx92jdxhYfrOUO8KTBbFcJtiiPy5fHJ7xc8Q
/apHNZ89ohzrOQvS8h2PG3/gtue6bD+xYePotTeCWLk46PlWT7pPszZtZ3dj1YXn6r9BVOIV7C1r
p6DQMf+5CGpbC+JJDdKE7hzrl8q/sCL2WPoyqT9GJDa6UgeC4rNLH1Rt7fZdsFEctb+Tr/B2AXz4
3IoSPupRlheVwDQQvdxglv2Ky1iWIOhCdbyZL3CBpTUVFbFYFera6A8OehLXgK8LJwE6/JOgn+sQ
o798Ku2kCkvtE492yfhmKZvrh21NCclb9B3HfL0mq0LN+aHrx6YIrn9/wfzPVBDyTw4z7xq1Uhm+
P6gP2QCM7mGat3G3cpoXIoIzKdJmq8TqR1PHVtgGuUdiy4ujHWIhj1RbRRk2bv/julaL8sDG6ODd
j0lUciFQY2qmqLpeomMg96sY04bLUCXbaogCXbmPb2YEsADhxu2EViJQ6FwMcrOQMTG7ISrDcTbu
zfY9y28u2QsJwBqAJNTQMRVPAm1OuoFnaFxVeNQfU9vr1iBwi2Z28n3pRdVNaoeu2xKn0fpqZj9K
9nJ9QxbNTFBkCk4YvKcld25k/TzWjQ4DmDu/7F8S/UtWo9iwBuZfkyN5c5ebacIirQojTKpI7H5X
9/eR89iuPX4WDYyANAPbjdBOLgMpactAuEOqkBEP1Z8W47k1r0rfFIycX2sbXvQyJ7KkI6rlieHG
JdYumsRU+znoOTvwdm3w7JoY6YwWc5U7iQ6VlGjnVJY3FkGXrnH0LwnBeokn0P923p27G0GtqLam
W4VO0QTc7XyMO9s16c2kBzguAK2C51aUfUGTdy6Gp1XkmCypQ2yRx/onhz6b7l0z2b65li9dsjhR
XAZgEpWcC7pLm0QGiywMbJwcI/Z0gx0KgA5S7h5oFt/+sELVBlzhmBEg6jeSdePf0yqpC6iFJuIq
wIBKjOkwMIxgfnKSFS6dJY+Atki8Ji1w217wGk0krbkZszp0us8qAgjL2F53CeLHShERVPgnQDLr
maa6MkdpDeIkJXAw1yx9N1UMb/xdGbv/Jkmy7DqKSjVSsWzWKxsCNMdjdnPUH+bx0wfkoO1WdEUL
giPJidYRn/J4onUYGyhSd4O6T7IoIHGBYjHq8zNdkbdoejb6rpDhxmNCrqYqhGLiG4de1PhZqD81
tUSC8ocW/7yu1oWvA4MeOGkQQKFICXIBefk6NHpYdZWFs+Ycbfg5FUn0KHsdon5HM+U+NdY4sYF1
ko0DMvFAQo4Zza2otkthT+b001xBv1BPwauqNUTzy9Yw9yWx813NY7JRsiL2aR8Vh2iyM7+cmvLN
ySN+P6RDGoAV3L3DsJRka+bxHHDE337BQANmuFm61eepA3Sb468u98lY2IHZZm8sHrqNS4kCZi2H
e2miGIFqpPorr+z/Ye5LtuNGkmx/pU6u3lsgG3A4pne6aoEhIjhJQVKUKG1wmEzKAcfgDjjmr+8L
ZlZmEEQHWurNO1WbPJJg4ZO5udm1e1mkJtWAn7vuo4721aVbIW/gxBrx22E09qPd2f7UJOU1CpJa
RNK0/dDwwvmaIxSJuLA+jk1DggQbXWY7SAeC8KPx6/xeDNdGn93Vwrn4kkRTYl+4kFfK77QLLe9v
bY1cpB3JIzNxpkhO0E2HJ5K+g+6aoCVWEaS6zP0JJy/MEvzeYWA8TNEYEbi5aPEcaB2fy1H3CUGG
KykAugYRn7nnoLcPuql/MDWtCbXKBMbdU3KnuqnFiBgJ0qa2AqFb6oJa5W1WTvYu1SYXpLPKDWUb
94FusBenyYewGss80kRT+rIwNWCTktjXhAdxQPDzJ9X0Ai8/+SoZwdxh1qYvZVX7gw1Iv9C9F5Ha
pV8VI92BrDH2lUuTi54jNKxZTEMzMyHnEretj4aPcS/7vN7pFOqYCUlJALWaNNC7LtlrVWqBpH+C
FCQY4X3Twvi4jQdMZud5WOIHP4JLNblsC0BP69Zrd6lpah/RW4KHfuxOaGZIIYSrpfawV15TR/pg
d1eeSiQOlm36nE/0wMdaRShpAVIucp4eVWU+j4OlfwVAsIGsFO+DpC+lPyBhczh/Cuk7fzlzxMNj
opUG5wLAwLd32gSiubgzOjy7VX1tDZVPEu9Wdl+VZV8DeO1zod1K27xy+Afp7POp2DdxczdWe12f
QoJ6JOIIv7A51j++KYDy5qoPKjxBywRClxJ43DELezCqZ7buuwMaLX/vDd3v6RBMcC7lpexY1Lo5
8vk3LPvAegvuLfdp/IkBZhNXH0li+VTtUwLiCWrdGYPamALgE967BcwBPCwir7mvaOGKylF17dhl
5RE9QeTK1QAD4VlMfTuFeIoYAA9yBuzCtukfXK//wFM/Hvf1V5qKMLfsC+hlXgMFZoN8Q3faFwk+
St9Lcl/Zl2BW3e2mfPoAwoxvCtBxKCp6JD4gs9aHBC+kYBq0IpSqGEI0t8VBnjp4vRc9EF4Wf6Lc
1nxn0tKoZzVwh6BWxVkoLESGeRq4HkohQO+xNH+cxmQKS05+R89sEcRuDdJ/9lGxBtqK4hn8q/qu
GDUcaRM+h8l7olcqaBPaBU3tmaHXky+uGJ8pKejByxwQS+ZJjuRql39RvCxuTPTNH3jd7LMjPwJi
eGg8do00MKN16EJg3puuuozdafnk7p0eFPllbeShng1aNDH2WOnG5DdycP3i2RMJHM2lmUMc/mKE
orln7ngCkXXPd0f63Gal3BWJRX1d9UM0mGMZWGXpx3HE2EVfAh2mOdzy+1T4qOOFotICmzxzL+Bw
ukCalf40mNxPB3RTVkoYiKFzdDg5jfldanX9kU2tG8aaSR+1WnsqTBoHhZPRiCodAEg28b1nFr9z
peA0WEyipjbhYOjEwOIyGAGNuzooO6nt4kk8gyMBfY5MeFGVcnWpxioPB7uqfNDGIyhw7QSt/3p6
UwC4HPWClqFn1CSIO1V9avKaf2xd5eyngQ5hpnXJddrVbmg02SOrehU6Wv5bl+sFkie5QGtlnASk
4+1uirv8EWSoRlQ2RvFBKGzbVlbf8g5i6uUIajejasZrswfSvojFbzMNYNCOztcyZwrTCESUVXkk
4ibwZU7TJjuSW/dYvDSAmC277JFSCiromx/QnHo7WqoMcpmD6pYKPeisUdzHmcP2Q+Y9wLNkuA3R
HhlzYvisLWno9r26nHBbHPUmdnfw0PSqpD37avaWEzXlBN9eGgYuS8ubQh3l5qfWZk40dvMmbyFs
6wBiCb6E3PXNUudRy0ZxyVXpXKgCuDfSKTvQKtf0VQWi0bYf6XXMC9ePh3qAB8dNlsIz+1B0lr7Q
WuZrzOmilFel5dd11X1n0i4CxbgReZNXPDWTQ6IMT+3IUHrvu84uNXa7ru8738gmvO7JkHzUsJhR
CtHe0NU0+LPUTYJsEhw1Y83ZKc3BmTWo8nPHLgMVF2BIgdrGIUftNYBucYaqfVY9AglR+Z4xeUGr
N2oPXcz6ylBDHdnctXI/HVsS1k3SB0JAAhhzofulPQH2kQxNwK0c1tO8vUgIUYGupQOA4jGLGibM
i8Gry0DrpAEKpSIORmZSP+s4Cx3WPZSDlEHamZ+d3HrBxWruC90ElBTOrB7sL1lDjP0gDCdInfS7
QxmkPLq+DXoLI9La8WNZSy2gGksjry7ohwSCGD4tWR8yBgQxaK44KPk8w4fciLsfheaGXS2qm1zk
5kXtQVQOuRocSmMoItLFRoRQF5nROE8vS1HiuCD08GvGpmgs5laRCse4zKrOH9nIkLRMn3rN8vws
c8Qlw4j9TKvHnavX5QEJv+6iAKrdBTA24NRjod5NSagNKL9kfc1CNCiJqJYKAgsEhPNowN/Kvr+r
Xcy3qGcD+wZOc6DfFrdoaYxeDvmTEi3QzgOrj6bTRwP9iritSyl0ApPA7De6OeZPvnnoLEwuHqNa
KbOqR/voEQCOq8JrQwtnUJdu6GnFQ2wj2SaM+OJ8tPDuoqQA6kJRag7cZ5zN4ikSg7ViBMAquY2n
C3ixIQkba4/EtpNv1EzePRNnQ3OPNyoa1HgHFU9B6GqmaoCmH//WGt9/opsP4Q6ArWjwxzP0Hfh4
6hooUEPT4Za4QY/kmrXBF732+5GNmNluwQHzDs9buha6q8YU+QFxpeWhZ29Ue9690VAgh3AyYGh4
zcwc3m+jNq73Jusq5hy7btizTkdoaEXlcNsMG7ts1RAK5Z4H1N4MXn1rqGu0GjjB3j7GEsGpwS/0
Ybpo6TWC3/Nba2XGHGC3XpHg6JVdpr5Sq6K6QLrwCLoCXza+N/5wkghzhlwKskQztN5YtoiCu130
EyfWETfzsTKzT71W4w4WPwpgmM0AiDifkjknuZixgWYtrhPHOvL+qobm8FYucm2icDQAJUb9AWSu
i+pAWhlFqYbUOnZmmI170dyfX4h3fgW///T7izcy1GwlsSZ8X+8j8Q1a8pGqeeS6tQ8n47tbOm+r
w0HPC846+h3e1S0bYmeTyz16BPCdHcpNMqZ5ut+4SQwHjOkzIwF6XcH59HYDa5MopGQ9PRpToX8Y
4sn76pYAKzW06i6ZgAtzeru+dsvMPZpFqQcprrG9EFO6zyt78k2G4kvl2cO115f6xqZf/XFoQQfr
Icii7KUWBiR1Kn1yGor2SPdeq/QDaAoFor7YCs4v6orjBiYcnTczLeF7vZIi15G7RBnwaGYdOPWE
j9RiUKddaKSIwreYgNecBioXcOE6OhreVfKn3Buh1lfQI9GOaC0KId7pu/RhIj+xVaHBAvQLQP8o
es+jPqkyQYxHUZZU1pEgKeAUPtFvJv0Bmo1Cu2q1r+encG2tgCwFOSUap6AHtXC5MskguuKBn9li
aOHXdLD6WQDfhHblbNEkrJ2JU1OLI+7GSAqLIoMLGe6pvAPZ7sb1sbodHApsKTLMM8b47cQhN9a5
fY1D1+duFUFsIgWARB8vuGPwqOss5zpJand/fgJXjYK5BWBmwOveJfyQl2ndAYQMYAAgwFqyCG+u
lLporLlL+PN5W2tODDg+aCBCswktAvMOPdkZFpGqzJQLfnBSfqeJDEqnvOhq4zN1m6exLz/FFdmi
2VnbIDZSpq+qq++JUjXSjL1XYDcKRO9VcTTIAZilDY+xtjUAUQQ8EQEn9P3mH3EysDIuEHNXFj2q
8oNEysmWGxf+6iig2QGlrZmuf4kjaWd2l4E59ChJqIsdwMaptzu/OO+CZbjkWRbk3ybmMZ6MgRtp
7UwotBxbiMqPoMDWUifs1PfO+dCVTx0e2t7weN4kmSuZy2tgPrzAcM2tMcvSjUwhdVV4uAag4958
nIYuuYRKiA3YWkVDS4rBt21IE0x80oMJPOZXtduqDxCOQnI14y/SkcMR/YTKTnaiFhKp3NhB1lBl
SDESZK86123qnzilOIrI+6OTBwQii1NKrc7Es2j+zUOkdX5jHjwnSBy/oz+zqVzQIiLKQ4v7MmSh
HS/7LIG/ZhX3UXTGI9y2t7g3144/2nVw04NIA01ui4uY6IJoTtXS46R/GQm8DrBdXfUbqSWY0bZk
XVePCTDzgHrPp2QZH5PcaR29n+hRRw3LuRiGjaVZ+z66ufAKgh4cmroWS6PypGAaeBCPmkwf6qz/
kOvdhom1S/TUxOziTk5Jkgx6o6mYHrOaTODC1XaJDWeJEDZiXbGxA96D4nEmsdWg+QXOOHBELW43
5KzzmIG25cgUs1H2yENTa64SXkZ9a34DI8lNWlQRKVN0vZQbNcHVkcJtEtSaXotBb0cqp0Iz+lqH
bdHUIYBTKoIQJ/woRQuqlY/VxuWw5uJA+Pgq5AeG3iUPgrRo0+Ryco4a0qktM/f9SHzuDfvzPmdt
j+BQoVoMLgeUjOc/P1nAVEAOUdnQQ7BRWdVu8tuf+PyMEkKmxMRbYHHFDZXpJDkY88FJsa/Ckm08
9Vd6P9GlffL9xRY3JoWkKMf388IC+QGtgWCsJqgiu9yg3JdpbO5RrGqRStTpo4p1jmcuumV7J9GC
Si/yPcD6yc7JQEOYGYMZUr3vHu265reeGHmg6nK4EKPwDqwqOtAHSveryJOtlMVaJABRdQS/iKbf
d2wRpoiXQrvxiPxrUYb6RfGoVT5Ic+Mt7t+1bXxiaakIxzXuJkauXEhgardJbN/HljywyfzIyfj7
+bXfMrU4rY4Za0lWSPfoFMLPcyucXKQ8px7pw9/OW1rdxH9Pn0nebmKjJIMmeO0eRyuEXp+2pXO0
OpIZ4wQ8xcxKt4hnxrKrzCouXTz7rcvKEaigRG1j3QxM2whsVjfCiaXleQH9uz4QWFLNU4lyc+c9
u8i6VxbeeOp3nkc/MXEn5hbHB4rLIi1p7oJUiyAlPEcMh/MWVt3YiYXFBTErTo7eiGerAE7T3pH+
S77lBFZX/8TEHMmduDDGR14jxnGPRX/nNL9RuuEiN4awxJ8R1+ucJMEkSe9hsL7pYEmdEazn5+l9
PxvuNqR4/73HlmreRQXtMDUKvO8Vynm1fKB0euRufd0J4153m3vqAh4Sa3vTSlEFcm4E2WrwXx/o
nDR1XvHti+An71nZuGRwjpJ5H3jl7JnHvsp+i3N+y8ziymEQWKUKfCXHxmuvM488A8y0g7zYxlFa
NQP4I+CvUMR6B04yvEESV2shLsO+iPSbZN/zdCMBvOoXAAABcTIeIcigvt15PHFKO+mYe0y0G0tU
vj1j5/knkn/a2Byzq1w+DHA7/GVocYoyiaoulRr0X8Y6rCA/4bpxoLqPlZb6ZPzCitsGWAclyotx
ix5tdRpndCRajsC+uIyI7cTIWmiVuscyvpmKCxQKON3Y+6sH+MTEYkOQzLBT0cCEqn2r2yfVj3a1
zUcLAT2gl9CUAd3A22Uy84mXjDnYCbHzVfLuC4G2xs+sEBhJZitoCluyyFnAShgmmqmOTP/KZvU/
TVZNoMoUYPZURY0V+4kzfiyEdtFNzW6YthpTVvcien8wvjmMWDZw5AQclIbFnSNErSortB9zEeD/
54e59ihGauQvI4uZjKVeOhqFkR7lywQVLPlbo9Hyi2ic/k7z9PapnBlv+Qi4UMrjaSMGf03kvzsH
8JLohHltjV0cuLyGGAYvpIMWffsyEdne6YywidvAIPUnUCLux2R8loz/bg7qwnbSW47uYLfobjvS
XRat+/38dMzm3v8cSOaA0FGfe5Debqy+R5W+E1AYmubyLU+a7pqJFF2BHAQaKvHonhG59apbNQpd
ELTnouoE3va3RrUxzfQBqiBHN79MTRAuAvwUUHoA+uf86NYWGz7NmuloUHxaJlk4eKtz/AiIGyG8
8sGmvsst2vq87O6mbtKjkYgdA+AiGYy785bXhggpYXhUND4D77PYZsyDrGw9oXDUlN8a+izVjd1W
O9s7jNbGJbHmek4tLSJHPsWVXY0QcMrQZoOGk60W/PetefA9ACliu+KRDyamRXACYdJpylvDBlWi
LCSk1FIgJ8a6iupUyacpqT7jzs98Uukq6hM9v5RFkl/3lpK3bQ/OHEi2jocqNWUwQjIrqnL79vxc
r/n3kx+4fBDYCdds0mKVR5NfNgIPpRLcpPZPuOBTK4sVTTIj02bGUnD0oBgEYNvGFbI6ihkXNf8P
L83FNOcKiPTExGXPY/ebovFlbIvHuNnKQKxuTCieUmgWzFXNxTAAzXRszUaE5FkiLJQMEjl+qO0Y
ELH+0UTxfmNYq9vzxN5iezqNZzXaYCDpMOlhXIgPcfXjzN7YoGAZRmzhgN15SeiK/G3zqtYBVHrA
41BVu96OAEoi9ZW59Y5aXaUTW4vXTTea6WiV8Jcyc31bPNlGFZCtcH3tIgSfMY4aUmogpFisEQU9
ZcFSZDQ0eSHiBFj++lBxzTe7/OInjg7g6Jg7D7SrSx2oYmr6sQBt8lGYw7McUUKanHtEo/v/lZnl
zQ44PEf/CMwYFDoQND0g2ReZ9laQubrXZo1B8GkggFneK2mZDXVqQmPOiIcXlotrktONqvPq8Tkx
sbgvq6ZEz0I1m+h8Aq7yLNK063oI5FbNbdUQ4h2gP+Zm0yWNJEPGgSGJgwe7VwD+ZAJsfCsBdhxc
dkm5F55foNUdh/zqTLSChjtrEZ2bhOs1ZEDwQBQH6n0er9L8lmxhYFfODgIvwBsAC0d9YFkN82Rt
GHLODBT5fV72PumQ7uIbAdaWkcVIdJa1Xc7xlCZJsafTfoSAd+FtxBUrGw18gUgGosqGx/PySizs
EiTv0oMT1buH0VMh8GJbNNUbNpa3WswmkEhOLrrhy/ieAWXoZtPDD686hoH3BLT60GG5xCTbqQUy
7xpzlScPpPzcOPdN+Tm9P29kdRyQZPTQyodK1zLzpNl1yz0TTxfQ1REzID9+LQOg5cxpdTj6d5x0
jKGy73Y1Lv8BiMxQbFFqrYSQb76/uL8qQ/QSSBD72EmxK53iqlP93VAWYWfaN5o7Pbkk+woSmo2o
buVAwvfPfBNgUbRAXPs2RAY/2NCjNGYfbQAHR7h+tUPJuKIbO2DFy8AMhQi2jegYdYe3ZlIjiysl
uY3Ek36BxA6w2EihG2O7M5PmYE5yg5ZnLZic7zQI9c0gPgCr3hqskkxvNVfMURS5o+SLTJ7ZtZ1P
aGa2k7tYZ8llkyemP3mtHvDCOBYF5FttLqKE5vpTC16KC0qtrcO25jUAJpr7VcBGh4f2259F6raS
BMgRSNFfafHXQWMBWjY2QqHVyYYyO+hQwA5se4sIL+FoRgEIxT4aVpr6DMDsSc8fptL5jFW4tFB3
PH/yVrfuX/YcfbGHZOWKiQMafWQZXpChC+UDCdl5JxhdIES7oJ42oom1o46+H9v00GoE5ODC9xZw
+mnjDHiKOODo8Mu78+PZ+vxi/oYmcyD1iM9b7eNwqTs/83lctODNA/gExf+3ewDix12ta/h84Vx5
AjycG8u/+vNPvr84az1eS6OK8f38ghi7aqtpcm21oYABwMdc/H3HHjNWFnS2Jt06qrxo0BPhhumk
vqIbOSr7LiqF9mK4mQXc8tbDaM1VnRpenB2v95DvJSMwIJIHfdYCuC4DSp57d0vjd20GAVwBkhSw
PAjVLjZAVvbUBrjFQqD/meu3W8wYG59fRql9VZQ9qfB5rmcAbQEY/+NoVRfCHwgZ4Pjg2hfZaVuR
phvb3jxSp3YBi++qPdgjmg0ra+sB/zrT6ID8+V26s0kYEg9SM4+kQB/Rrq8ORB1QCDx/GFetgN4a
jKBAyL7bbobb9pDVE+QokRccTOfCLQjzB02FCL623PPsOBZZKtStgFXGTYi2oiVCgye8GLSxIUc1
okt3FP1lYTpfqlZAyCcz/Xzu6KqRNzs/xLUThcrsrJNpgKF0mRAtMsqAMh1McMjJqwowTVcWO2by
p7HT+qBNxaPpoVDX5h7/CVcBsB3eMABVQqBzcUtOyZSNtmLmUW+hFlF4Vxk45s4Pbu3GQz4eKlVg
GUMyYLEXy3So8sRNzGOpDto4gvA4bJOv522sLdsMNUXpHNSmCDDfetQuBf2g6QlgnBiSir7RF8+F
V8U+Ke3yO2mG7JD3CfgAhalH5y2vjg5XOfYL7r13T40SVF2m1HEG0PLRfZNuPXx2pZ2HkvTTxkFY
NfWKs8L7CSQPi0Hmkz0SR6sotG7BxuUWh8xILmPBNwo1a84JQBvAuV7NLEt4KOAPtUxqmEEHbRmg
4eYnZmxG0UNDCUS8yyNmcEeJwcb3p/qmGi/b+Mk1Hn7CBPhwZyp3agEs/HY7uFqZKoG3wLET9WeL
9gcvjX+vWvd/Z2ZJyjihzB33tW3iHjerUKDPcjfixkfOMrE3sgGra//3iF6VFU/qtomtt1NSuuZR
NkGCXswU4guOvbHB1sJGoOX+PW2vZdcTIwrVq1QfGZDVqQ2YIBJQ2qFwBI1G1WaBXgDG05ubyKu1
oSFFj6zQLJLyTlNoQov4DE+nR72INHpI2A3PNp5uqyaA2IEFXOjARL3dD7IdUzoUOuDLU/7Yx9UH
MwfPG98Sr9gys4jrbIOhy1GY9DhqRfUpS2kaWkWhfe0nY4vI3SIrFxW4A5DAhUtFf8IiczcYemGa
CbPQLKRTqLXSbqd4qtDjZ+VogWZcXBfTOO7QiiVCV8VgeZPagC62LsPBHoF3zprs0DhaEQ3MAKdV
r+v5XrWQdCJCV5fuiK42bkMPdHLa9NIW1S2Xwv6oczSxNYUVH5hp0p2emTwc0UBeQN/XH20D7r22
n2NlClBBTA3ESnsBPUeFZl+vn9vPoOv1ohUEKFShf7M0XXvEi5FEWjKqazUOCIaBIaC7mKZGhPqZ
4WeWbt5bMTPQaJ+k0LnrmovaEulO7+KtnPWK70MCYVbZxcsM/POLh4wmxdh1ipvHkVyS+oWVcuOI
bRlYLFveF2aTSRjQ+zC+tMfdece3+nmE5IhfkF9713PT2VQWjAgTkJjqe2t2H1v0+583seIk0Hvx
SkaLrji8Md+epakqjMGTBsHGiw8jOvx15yDKh7G+1fQt9MNa6Id7AsUgwKNRUF/YElU6KNp4FNkv
LzTNwje02teQpGCZ9xO30qmpxdlNWEIrr0+sI/OC3L6pkQYgG4uzMnN484F+EqARQPSXQUrOvYnn
Di4+0TXXc31HCjR6dqB8KDsoIJWWu5GhXNkNoJlCjRtwRRcMaovpa2nDVKtRE82L9pPjjDvkDm/P
74ZVl3diYjFtXsrirstNBHeGEY6GdecNxmHGAZ43sxbfeRiLi2Z+Y+ZpX2w6gbbzsnXM49AXnxtD
Xk71tLcLCrh8IsOGtZmfZ1vA+dXpg/NBxQIkltDxWRjVGMm6FFG5XdyNqW+1G3O38n0PWWob6VD0
4r3TZ8lHy8paW8LZQLWkB+leHacbu3rlACG2n0EWLn4/mrLeDkEMcauJAWEDGvyfGWn0+9YsZFRI
Dd3xvWFvPAhXRwS4AZBEc7vnMtTvG9UNbYfuJ8fkUUyssOo2HhOrAzqxMP+CkxClR0e71+ewAOqQ
u9LywJ6eXNUt+Bxa0Gmc33Sro6Fo40JZ30Ev8GL9PU2AHAYB7NHp/MrRotgyNjzCyunB7fyXheV1
k9lgHgS7EXYAj58Y1EXBfyC/uAO83PmhrBoC9bL+qhL3rnsVBNB9ncexeewb+aLFRuK7kwm5FFJv
WZonZfGAhhDr35YWCyTREToRUFwdtceGR/QzVHArJ2h5KMtoGjdy16vDwtaFb5sR2UtGW9cR6G6Z
ELBSKCpRnkVuUQL77R7Oz94rbms5KLDJOoBEgZwTSPO3u46SqW5SuyfHZtBzf9QLlK1oYaGHUkHl
ubGssBSt7ntqMu/Q5dx+svRh9E2EzY1v13zwY9upkGpuNPda41l64GmeAesUdztiNcNj7g52MHDl
XpuyVhc2CEs+6SbJAoPFEsJufXZVTHCwNFVWMJpVcgBzhJGDtKQAgWdMy6s4Q6Xdd2TpBE5CwRVe
N/VHS6vzK4/FSThmh6lpL2q0SbrongcHUAwOxwHMFkYwq5OwOCxt94qzit4grEKuuJB1qDe0uQM5
EtoHNB2kBm5n3VrKZd8RTrqR5XG1q3k/gWtOQeAM+nr3SrESSjGQuETDjgMaeQfamoITn8hWCylV
Q2TGbr5DrSy9G0Csc+lBqgzEBKCKOr9ma/0PiFPs+YAilgPB49s1E93Iez0v8GIiIGua+CczGXag
od0DenEw2u4jpyyiNtgmgI/6tGF8vo+WGwbIK5DxkVkqeElLNTQqA0wP16JZZTWA8fSqSdw9wbnj
vYwmlYGXLZPolXK1r2SwbD/x2B5B++AXDL3fG79mjlrf/RpA/1EMnbV6l+VQkrRtMmEDHu3ssgbG
KoYEmWS/eWYTxjE4f6C5ncibVP/tvN2104lWf4hf4gqdH+JvV0AThWVUxkiOBeR8pgvWXKpuwwGs
uehTE4vwQ3aGnKx+IEddPDQ3ebpx22x9fpFIn3CnVCaYdI5J+2g6jz+eaEH54u/5mYOek7sMVGlG
h9Y8ciSfraEB/5sZnl+ArZ+/uMBM2ubj2MBAMRxsvQJnCtl4zqxdxxTVKg84f5QDlsobhsg8qgEP
j+Jha4PAp6D7ZjS6wNI1za/c5oeJ0pHLQTgL8nZEZOD4XmwpcHFMdTkRglyiFSbTiOMC+pos+vF5
m/W2AENDThSpvbcLo2WEZcxBL5g0ojFkcuPza5OGUwgxFjwHkAVbLEvdyxxtWIN1rNS1ntwKcaXq
Qwqym58YBXLYYAADsOddxTWTVe5wZlpHiE/bgy/1DQ87z/XSq1iIXnHb4znzrl2pqxQHX4myjoX8
4DQPE+ig0v1PDMECqwdaztFztFQBrhoAkJVCh3ZB78l1xzeO9+oIgDHCBsb+fUeTOTJZEKi4Wccm
+a3qrcC2m9CYNsawutrODEBFKQn7dnHKaTXxCo2oaH4DpOauYuD0ijbO+aoJdKXhNT4TbryWwk8c
iYrrhJppbB3tOHKKCj1DqV/w504+nV+OtdgOLJJ/2Vm4Q0fWLEGXnXVM+EMio0RFk4wycNmlg/QN
2aDwu1WPWV2iE5OL2QOa1hQQ+LCOXr9DL4kNzulud35U67MHtmHgdoEWWj7zKgsVisHrsAt0pLDS
CmXMxIRSJP+q0XwjjbvmkYFB+7etZeEPyFw+ItNlHTPdOCQTWODKT6+j+Y/n4f+xF4FNMjJRqn/9
J/77WcixTlnSLP7zXzfpcy2U+N785/zP/vprb//Rv769lHVaLv/Km3+BD/9pOHxqnt78B3jI0ma8
bV/q8e5FtXnz+nX8xPlv/k//8B8gdMRXPo3y5Z+/PIu2bOavMTRS/vLnH138/s9fgLaZeaD/49TC
n3/84anAv7x/SsvmHzdPCMLLf/yfXf1UPr/835UvvDyp5p+/AKL768x9AzQVapfQm/IQGvYvf/yR
+auBfYCXK6pJgBcQ7LdSgJ3rn78Y7q/o+IR4FhIQBtiHTZwOJdo//wikQxaahwGbx2PbcX/59299
s2B/L+A/yhaiQ/jV6p+/vN3yQMrO8FIXkH1oesMrWfN+PTnNGVR/8MzQzXCcQDggqoIGiQkIuYl9
unFFLJro/7AFSCaadMG57bwTWDMtPHAHFErA8Tj1kAmOilpBMitLaGCKIWC9M/plx3hQ25CNBYkP
0EL5zq3xSxzwMe2b76nOrEOTTV7o0qbw9TQJaV1eO5lubZxT+jaofv2xM33U/IidE97LDgLiNo7q
sHihEs5nlk2ZP3Rufu26yY3wen+QiJwr6T7gHa2FTnXQ9bHc8wGw1kK5um9pZhfINjP8ynR/A+nz
J6dOnUBC7qZwKhAuWa0ZEpdXIZ+0MBOZuRvSrtmzxLlErDD4VJN5ZPWlG/IPpAGDXonQgLk1xBUm
fMgqkJM2CL90dX5V2zw00/R3KL6BZcnrZeBW8aUVCyv68fP+Ub6U90398tLcPMnlgX7jAT52L3XT
1i84LFL9Y9eWvz81OG3Lf/P/oRN4vdX+exdwgUN/euJf//of5902fzXB4jZr8aK/HwBEHNw/jjul
vwIkirLtHLzO/B7kr9Nuer/OLAOQ5LFQm8I/x2b887QT61dUCJC1AznnH//sR077fGf+HUWhP99B
0QvZWcRPcCx4S7897eXEnZFXhEQFWsfiy06RFE36yogPg9uZ3jdLCOkcSMkafUs3762j+cM0ihwz
GxuiEyTZF6arKU0zGusRbVMwIZd8/NRTaMq2nZ5sCVIuhwmVKTCB2fC4QKPN7UhvbXWFMqwssccw
6Yt+p5T5e9rXA4hUmf0FzJbyQ8J4v5GNXLUJV/3aTA9KtcXUWlo2DKJwRnim0fTx0qpeNGBWvmgy
0z5klbyza5du2Jy/ebqc8zgJRIuRA51D+1dZ6BPnbbWNo4O3fgypZEnmxw03P2Yj8Im+Vg75fVEz
cXty1f15fZxeF2sW8QRDVhykGIhlF6vYj2qq80SAjrGvsitTr/iV7Uxkp1dm/1nXVLv/YXt4tbgg
XQMH1yxt/XYlVY401WRUY1ib7CqBbpfbJQn6Olh6Yeqk33hgrqwhCKcMZPdAHwPutUX8VytPQReM
jCCerVgghvGjoeVgrmg13y6tg+km9+eH9zZCA2EwHrPYo7MIMcRmQNT/dnjjODA3H7MxTIn9oDru
XVrTWGzM4ZoRG3cYBOXAPYb67VsjRBvw8FT1GE6xUYKDphdj60/CdS/OD+b97KHrbQ5JUAAAR9gy
b1nhDQhKagNv2L6emr1dg9P6owmya7ZrNYQ6keQiya8mDrZiK/wx23CrFAKnUJ5HDgx0aPMcnJwE
UvCirJIanOrdqAXQJGkejKTTd7FCYZml5XQ5lZjojYhmObOzVQ/1W4rH+7xHF/tlArcreLrBnJwC
zF6E9L+Y+7buPHVl2V+kPbgLXoHvYju2Eyexk7wwcgVJCCGBENKvP/XNtc4+M05OvOd62mPMl7U8
YhmQ1N3V1VVFVxiIqcd9OP758X5Z6MIrBq6FWTXslfL52N0KtrkaaB7aFUU2HKeG6U0iI/2POnhI
Ui/3JYpsSA9iohiDAD+/RHilupHkQ9TKMvafBK8gqZ73Q/zPmB9/rQOJQzwLelEIDM+P2aYLDIIq
YIG5LcQ35LrJAUwNeR8V0t5MCGINL/v1peLuGUaLZUF1y5MIqSLCMtDSS4T62x4pLUTDgCJsbZGc
ZugTYciFLvsJ+p7nheRnx6tDN9tT9OII3PODAa4beNGXlBI40uWM/LxwZv1CiIDBlaZp/8oJeMWu
UMuu53LaskOfKQjpAchaX/950zyPuBDqg083uhXIKlBdPKc+0anaHGgqGE8rDQYUM5OGDkOindd7
M4I4y/5RuYn3i/VydJyhvBTh9D+PRlIZF+mORG1vdNyOhVLnrhL8haPwy1OhqYTqAW1tSJhioWcv
E2PFONPlWLZUbuUNRuPH76B17IdhZ+GFYPe7paDVB6lMlIRoaj473sRkyu1hKNt0qIA+mGrvazo4
Zmq2IlL808sED4asEC3aS46Ggcmfd4kFZ2hlaUXbhUbiyqxlB3fR3bwAA//umYCi4R2i8rzogv28
ygw3gRx+CbSl3Uzhz6HU1wzK2JCdTqCM/g834OWJkotoGqpUGKs/+1TrTvc5HwuIs2HY9gD0jt1C
041dh233L+z1Xy7Iv5bCvQ/jZ4Dcf6kR/e1s91QEXsDDsE0upNby4qkRqFz+6QV5WQXnCWwXJORR
+SyvTJa8chY84FbSTb3b0E69lj2fXvhEz3MsQMA/rfLsExUy1UuaY9vJ4mILxvGyfGqHNgzA7AUZ
xvd//kx/8Rn+nkb+a0GonWEyB3yk54JWhkCTHlcXbQ0YWO/nmbO3DoLgN4J5gfGcAkgYjv6xFEt0
bVIC49YNxWtIrAMpOj9G/SZe6LT8cmNeXgFSMIy3X7bOLwREMYNAIrFzUIPLI4lj80pCXPy4uGlo
TGS/ocOcPP75NVxO8y9vAYTAS7EF1YDnaL+VU1C7jGm7w3y7jlweTtVIwDWnljz2qXroO+tuYSxC
z39e+LdH8tK4g7nMpQ/w7JoZDKxiiMwxW6Kh9x7PYzgwuwV4OUT0hYIBxedvnvH/LXX5+d+OycWI
hIEfSMGJdjtEOuOHxDJRD1MOSDWV53KJwlvNSHJUQEJf+Ki/PaPgVQFhB5MQxPefF1fVku6O4KOi
jctOrgrpyS8Aev6Tt/nfq5TPrlHd+2JwG6VtSLf9JrMDr6eqnJt8zswL5cJvH+hyZeNGAKvmgtH9
/W2OwRGNpAkfLqm200Sp+gSOwEs1wm/3JVAzhFTQl5Gk/bwKsazPe47Xhs7tdF1hkvl661z/tFc0
+6zifLpGKZ+fSp0lL7zK36+MXg6Ef3FHlM8uoqGcIiehsN6OTsS+HjTMMIqIkWNu1XC9a3h3FAXD
KIbZxNc/f8XfvVpku8gPcSQqiKL+/NAB/kHEkQ1Lp4y+DVOmrlmy9y/cfL87eX9f5dmr9XRxEUyX
aUvmmB87orJGx4s5sr2yL5CCX3qgZ6FjlZWk0Hej7QRv4iuueXdcVvuSXs/vQgcF+HDRWSgKcJx/
fm2YI1vUnOCBvJ7ADE/gz7JUSMZiujFeh1ItL2yR377Bvy34LMRHqYnylSW01fAz+jrlyYXsMbLH
BbKP/8FpA3IFy6+oQNnwnF2myz6ze4WwuBmTfqVm81fG7esLIf53DwQghQKIQ5SHBv/Pb1Av2aAh
2U1bkVU7Ostxd5PMlTwqfL3Dn/f4b5e6+D5cONUJtAV/XsoMmAqdFS9hZnKR35NEfaM2l2fbDS95
n/9u96HzcNH5QC77y74YMx5gjYwIv6KjB5cHDVYeycULm+H3q2BYJIIAaIok9ucHKiuBHofpy7bo
5vwIBf35FWaa7NWfX9tLqzy7lbxYUMIQfCFvOG75fiMHlir5H62Cfg2QxIu+1vN90GHmc99w9ykd
oN/l9wQcGs5e2AK/exYQ2NDNQWsbForPIojYupBBvpS2KJIzuCH3End7+hIw85uNBrwVUbcCMA39
uGerLEluLZhAcVtxXs3wa4ntfuh8bo5514GB/Ofv8+tqOBVI+rEF/gIsnt1BUGYWFt6TcavnfEoa
iKNu4RSDHkWuIgUroBdSml9fIYahAMBHOLCYKH9e0MRQ1/JRNCQtMTI+IpUy0GSFtc8/fihw3C/p
KPitF+z85629lPZCsYDwuFr16EEynFMoopl+A+GwFOKfcUIQ5LEG9JsKPFoGa83nOP0mNVIKkcSt
YlH+DdiWzxo/wa7qhW/119/9c9KLqeYLHJ8ksLfBfz8/F5j1sZ8hn9WGDV7dX7oJokuwWLK7plcu
2kSmYdmQpeIp8zSjp2hLnWk2MDllzZMOtQRqAfzk4cIsYkeFulwfKxgdV7Xqyoo3+Fk8ySOlBCbH
yLqr5GRtCYreP/08mD6AWC4SBQS+X2rn3nAB7d8U9YLFmcVy+QZfpzTDNPIuJvXw59WeR1kwHyim
RIA/oNzE8X0W9PDFAuqeHCxG6CHL2kkiPlo9YPihx7+rWlXu3Utzqc9PFdYEFxSDouhPY9Hn4JVd
0Mcep6xqQfusypvZpSn01cqU8FbYSb7UQXl+qkCugsENprNSADmAj55d5XmFOcoKjlbAcgYKIAJU
k4+m2JIXbtlf3+RFSDm7bD6QugAI/rz9CPx2uVqHriUj1bwtxpl+9xLbo8+7+RMI67Fr//ztfn2w
C7Ef/yHGA5N4LlYAENgBJk46HGRnzpD551eQYX+JDYXj87yERTmHXw9+TIlOINC3Z9fgAuHTCQ0g
dXDJOInPY1QQfaaQ9DCwmQ6LO/Y62js4w3X2w8BH1w42EfejkeV9v6W7rckQUozd+Woiba+G9a2G
qeDngBEv1hiC7jduQ/UhiB6k2/jd1CsQTRPaldCe6aAP5WTV3cUSmXlRSPcaie4Ih24gL49D0Oth
ZoG/BYVoeSBJBSPdEA+mv+FRmOcblwvT7sithrO3O3p0Io793URNLuu1YPJdvloHUTaWXUUjrj9Y
WvP8aesrcxo77e9IAj3UhEDvt7QhwqDBEH+TXPvaxQv/BK+r5WZe6PjakRhhlSgzvEstwy2RTrbt
8JfUpuzmNsv9F7FPPatt5te3ezXC+a/a/JS0O5/iDvLvhO61cnDXbn1f9vOpF67oD1GQJZTSwpaT
eixnyBqvWTgXDsxQvRIp6zGFN+tAMlh45mu4A6GYH2huDVQEljmpvdFRCtfOyN+mm1VHn2Xo46+i
k9D6zSQM5eDLWtaMdMut72XKm0pM0Ufabfsjz4CICMzJNyJf4FM5c3h6kmFIv2fJlmzNTsgg68Ey
V8MHQLVbn6xnyJWmyeM6U+hzkDi/vKmLLObdwJ0bmtyRIC/OgkMJyRDJoWTKhpw+penocrT7dfTo
VEY/uMHlE/zq4gqOkGWsPo98gkujWCYIrK7xdLPgE9t3JB7VWtUGDBOFJpdCdxEOaeWCabptsLP7
LgMd4tdLj3/YpiYp7qmPq+4av3YBOBlEBsBgL5L5iNYVOmPcrWN8q1ML1Vs/mvnc9WNmoIe3zkMN
6xZfJ7KLi5s+kny7jtWwzfcal05+ojJn0bfNSjYfp0rTJ5EO5NokK6hKtuzlU7Lzhxj+rJeZv+VD
goFkWS/EUQwAKj6nh34N2djsm6q+BpgevvazDcfNwiOvSeJe3DqSdOCOcJM1WTSCYGQWaNLiNpsL
1wL01H2tJ9b3ezM5CQbKyrzvzwkvXL5ANbLQudqOjMYDnCBF5uerbA6DPE6sGu96FURUC7XDr9RB
bOZuXbBY4woFx1et4LLX8iJZRaMQd/0tn5lI5YNCGQOsBRR4sb9P7R7jHLlZLQ0fMY7USKn98LDF
0BY6Jpjpzg+04jN/KPIgcbIdLM961vYZFAruK0inybt+XQizDV5HsjZ7jhGsNqwXo3S4cIqstpNZ
HrUrddnQpSL9pykSU3qm/SQo+Ok9IdeqXJd7UviKgI64uKWqs95HA7qdM1wAWcTQLtnoEra2UlSV
NaHrhl+cdL470nLh9FCUvSctpDjBi2FCV1vNYKNxhIuxt62LJg6FIV/Or8sNJ+k47GPA3Fsop7Yr
NvBb8t2j1Ep1X4DAYpa0IWCZDmAudmkMJ0/M04PO4roNLHLPpkMaWTe3ZUSSEqRAER5JT3IFafHK
pwfKOEY33Qi/RTbzKdSlmebPmYiS+3zvHGttpAnklOIlK2oDs69XQxxYerGcFFdWLMV+M1e++tAb
RL/WLEmAPafnO0M+048VJDa5q1pquvDFcRGlzTyV28ctJIKeMh6jv0LU0n8ulsFlLaTOInRaB1Ac
as0Zx98bi+GpMLBqqlPtHByZaUwY5riz/eRySoYmYmA61euuCvgZhkivENTR/savYZsaWA/Ptgbd
TGyHOVpSjNn2KVilYMiVOwyWi53TK+piV9witgOjxR6Q8TWPxVKe43xbYCW3EusOtqK7w4TEnjwN
va7YaU3ZHg570cE9LUyb/xGBIjFcbeUs9uM29MWrSjBEK2igRMkhLff4daJnz5rYhAUD4utAf9hY
VHfImmCIPTCbfwTBNUTX6WrAnJ7B++LnbF421Vg14QpRPIu/z45t4YDhlvljQpF7NrbycHPsppmV
x53G61OoVsyqlSyI+bwiarwRM0sQG1SwFZR+xtTVeYfh0GbVXfmqQ8vmGxGKFrWMYX1Sc70uad3r
js2nWPl0aUYIRX7F/loxmYIQHB/iEOMJ5hTuoU0A3yCr1ZqN/DRsJn0zKM7z46CJjBrt1P5NKY7r
pyz8MrQW85XrMcumgcNAYXegd0maYfR4YZVvogT+ofCt4khFF2yETyl+YwJWQTe6JqV7uh4Gs5CP
kcnST25kAIA3KdMPPIN1E97oIsQpRlv5vOTUpHWs98tmkg6+J9GcVK8gKdyPENU33XdNsl3UNHeK
1hWcY3WjCxA5j+B9Qj1eFszel/FY6JrCWHM4ALRb1CHzkJdvMDu9l8009HBYgPS3eL+yMEatkakQ
CMhO2yMkDfYvsIy18q7AdMf7Lghmj5UY3CfMQ4lXYh2jpM7YjP2xTr38TiyuRVDdVlhBqwKOI03J
yNTXsV/kWFu5OtWkcGcsaxUNCG0b0fiAFfx1QEPcBCUn5Tu5gYMIx1WYgQamjhYvO29mgSEfpBH9
HNV8H6NQG/S0v+YwhkpvIP9PYSwxTXNWT2l5sVqPPLiFAi5VEE+lhLFm3Ikt6yBwxTbjlg4LLgFI
n4CEGKs7GIOLpBYAFypkD6yvUEhUuT8br6KLbY+MG1o5Yz8kHS75q20WMcbRF5cnnzvrYQYbsmQR
d2oKaNPXaoAE6YFNm5vaoR9T/SbALEDYQ7qogX+hMGNX39adFB2QR8rseMpcsYXl/Y76ZgmfumVL
0EwFEyXj05vFBZd0xy1fDdxPYVTrMNBjSAy730LAfdfUGV6csodoDrqIGgU1VBz3FVZF7Bsbh0R8
oHBjGME8tBJXJNy9NlrLbne83qlRE+aqCkzwjxMzHbxAxXKZ65frfN8lI79O8WcUl8udh7pbsvE7
buq1P1BtZtvMwxAwTCgBQMEWQaukNswN3xeYHI21Snb9NpIgMB2zPOSnCT2G8Tigtcnq1eL/aXF+
ExgcmwThdMP3hGcegkEzQV2F3pos4RC6kD38svG7yaEcZijta7jLnohcV8gNGKSjtbS5KA+d3N2b
ka9ZcbM7QT5sMeLjMetpDKvtMAV4KEthIGqveb4bdJL69a1KJbcHMMW4byQp7XaEKnl/HfU6nq6s
mvfw3phtgJtymc3l06gw51bPmDX7DNOmKDSxWBH3QrWF6iisNGnjLHBR0DR9+XYf1wlKqiOHdtRg
d9Ed+32wsHNNutJC82KC+l2ZbNVDr72+S+aC5zeEke0GVBmQQNFtHD56kaYfOZ/U8I7PMLU9ZUPg
98O+4MIymq3XxkProIYSapodSDVyJIsAaD7ScYd7ZAKkoj9ColJxvO8ym45RBvlNmJaPP2IhPW3k
smCccIOnFpLmNHFJCx3x/QGmE9MXXIjJOwl/2rXJk870p5ByjtE/CP6i1RoK10zTOvy4UCuykxSJ
/ebJoiIULyWAzW72MySa1rk7gPw2/qigyA1LXmoiXhuxbq+hQwTzqxxOs995UqyoWuYCSbv2QXzf
SwSygxq0eQU/Xrh4W5IgJqt1XFC9dbG5nqaLa9+2pBQC2AgIRyKAFLVpDEW6WlTpnB0Eih1XL0xs
H1TIn7rg5yYa+8+5S81hkZcHz4p1qdrM2x+rnkXtILJyPcET+D6mO7uHWOG3ea1YC5iJw1ZkwgOw
xZS9QNxRy+sBR/3d7Hb2o2N5AmPlwk5tSS+i2HIwBtdRGU8NIuFy8kD+4aZAyZGLHhbCqQ7yix03
/cRJ9nZHCTTUbkVeVOeWlbTWe5yetk1PLcd90EaG6bIeisRfEK4iapGJo4rZWNHGA+8epCsjj7Cq
41dlR64C7GRa5/f4XRb1+6sgzNyY1Ze35UD1MfFV9Vih9XhTRSpuFjphhNRGjryb2UQ+ykxMbx2m
KI8sMdk7k7jtzQYlLF53Ffs0DRL4Tx6I0/XOUbdePptp51CG6wGZ/YnBvbrGtUWf+hJzmrLKQ9Ml
YbvLcjk2kzZIp0iEcfpcvgv7hAHJWYKlsoZXyVZsjTM42TUGrkKzRco2SHqgvlby7InpkZ1jJfmH
gAByIKuomsxBNyjv9vK2gL20wt5MurwmHR5LCf92oQiHg7bZtfNsvRqAXdf7Gr1aw3hDJ5DKKVSi
QExd66nLFCIhQL4Kcmy1gBBYDc5C8hShuD5TtQv4eu7Jx4AxLmB/I3+coMy71UUf0XtoW21Hs5c3
u++gT0Hg4b1FgsFitTA3XVZdE/Rhfvht0VduYx8qmQ13aURkM2fR0sxsBKUcTPKnIUr1K2/y6V0J
n6kHT1Z4s2wZVGtq7ZLonI1+PUTYimnY0mMq6McNhWYdPJyJaKmejAWgG0aM/SSY/609BqduUH4y
j4ZrVH1kmlMYi+8da4alKupMmvIceph8e6fYFVh6xc24yPCjLEl6FnpEMi0S1lYooIOLPhVzQR7G
SnTnpF/JzUUj5cxmABH1QBjHcGv/Wq358jobY/YOXt6LbjYrbod9J1dAJPazpzPuss1/hzX5ckT8
ieucFxh4LFJ5AF9+rbtyEV870YdrhYbjqzFXnyekXqgpUlrzOcvaZfPsxsmJfSa9VO/A9U2uJ2KW
g+6ANUAXpsA7LqMRtFi9HblXamw6TA6mdQ686chRztcLjswV+FdvQmWqm2wD17XJisnUIUzYwJNw
yWEotqKdgdZeR9NErucivt5G111lhRI3VuSPWZeS16GMIdG6ZPNNHg0R9mPY1ROEIugdyDEPuDDo
d8kzxAaMXL6movuxZsuTxTN8RuGhTAN7LPVpHyuIIMNOvTjkgi9vkyDX6zEwc04j93qcbIpzg0u1
9rrjAFIhAwUiBrKubHUf2QbdzT2g9oWZO/NNmqIGQVxK46GRM+jPNUp81WGXy+5DnHoBE/gICFnj
7TJvTZKsRVVPWRzO46wRstkOtZ5aMbObk4mgsoCp7ck+DJMqWpSh8cPWq2g/4M/PTVNNwBNa21nh
60yPmMREBr887C5H0lqaMbkpFCDbenZZ+mHG2ELAZGiRfAENWx6HrFq6o8gUJU2wBb/b+2qCOhAw
iq4ude/6VuNr8WbGFTE16ahXiQM/l19jXLEYau+L/OQrm8AtbNth606FQLrVLSLCBWKnIq1ZNgGM
dQNwngHW5hXcL2ag2oK4KDtmcgBEnBtUSLUcDYfF/Zza+EpMJdSDQo6XBwWYnSASDxvk/0Q0bKot
5hEa5h2DkIYOhOa1KFP/kcCna2g4LzoYNpE+fVKkj1WNrgTUs+AZv641RrXcrco09Q2PZfXNKLJ8
KdZ1fT1u0i1QM8r6vt1wa3+dYEcg4GqZyvS4mkpjY4Jg1zclp8lyYIXK3k8zwdUGIiUTrSOlQWBC
ajnfWgAovhGrE/NxQ0VUtYsfNT9wuMm9nTYFBcgKTAxaI/qu2Aro2H0eEw/zGCYNTevVrXsH0uya
AwpzEzws8hjefm9Wn3W36xLzoZ7QboI8IuPursrnmOBO7y2gpkLP7+nqgRhPUNp6ynKxI94az/o2
Qyr2wxqR80ZJDAsqsWl5tUPwHORu1yX0lqSXctnTtQzNpDoFCnEmEGiSySOltMj8bes7rT/OW4ln
kB54abUBM6px0+LtJf2cQWpCJdI3yT7PutWxKG+3aSwfgt4qc5QcygXAdYzfW7qjCm9pxkh0pWEa
GkA1MO7IdxHGxpuV8yPm9nFFsglc/hY0j52eqqkszHUymghmCdFCzr7LP6a5TIZDPvaQhHAAYFeQ
kOE62HhvtnBGtr2uhxH39mOh0+57zxF5Gl/o6aFkbBleJUjqeIsaNk6A9ozltxlNye3Q0zXCFuyh
PKK6raQNSRJMvSoQPqFcxtIuNBmqrffj1gHDxgbkqPrKvhgO4HgpWK0BIoZRXS82zBKtmcHpTHwq
jmVXbbdBGdRj1bYAOppLDCTVLJpAokwAHUHBc45KFI+S2uSdglFT/4NzIdaDHWWyXMWA224njLPa
t1FQ2XwiCkcKxYgGBfYwZXgZR7iEYAhphvSsbC9inqyN0g3CFSzMhWr2qWJlk3aO3KAxpL5xtG5c
Q4NPpjo2HDbZHsSQOy0m/hnyT3xqNBv8fbJ7XIAW4nRD3YVp0ocuy9c7C68n1g7pSLAjBxm/2yzt
6Wm1HkanIPPBbHCcQcttMmhT+HozqMiu9RTjw7d6cPNa1HGXWUSfdd6z9yt6P+KN0cukbzkoPQUG
4pJxhOI6HdH/LVPX/dB+RPETKsxg1Z2co6Lu5WzHC5Rt/XsMopPxMOGuA1JbUIE6Bz3r18qOkKwi
etzTWleJ0xclocwdqsKNHbQJcxrXAERzEG26olpO0ywWMNbBn0/AyZoXZ2Ef5MIK3WxuK/WarrhH
62zLQ9nIAEW0117EJr7FHJqEOsi2KlQl0tgIqHgq7KkA4xqVqNN4T13aS9iabtU0g06BTOHJAxjc
WuuQHR4hd2a3qe4wKRQ97pwMeX7cd7QCbipP+X4NCHNbXy/LzPwBV36yvYVOB+qqg01Sgi8pJePF
SbHO6HcczjQSO4c496bzadT/MCqSBBZB1TJfl3sOVh8uFm3eumpLwEmb+VB9UUM6F0MzYaDFyiZm
GclPOXpC09WCLLcacQEV81Tj5DF9x4D2KVlX87DFCsKB6B/F9T5bp6JmDRhrjRsJgcsf65LtX4pu
RT+lAsiR+7YCphCZo8XENuRWU5UnwyPArgj2jkKSQOD7XHWF3moUgwQo+bjAkfN9tYt0vw8LodUD
GxOAPzFjG1Iimw2+R1s4S1EIIJOKq+vMwcTlHtD56CA6B3M1WeuYl0i2OQm5uCMeeZQ5pCgQyIPz
Y7y8UgnQoqYnmqCGzN1WMRSXfi+Q6E1oNNXArZd9qekEScHTPCjqDxE1hF67riNwRE59OndVixyw
l49S786eqN43pNsEsRyrJGwgULAaFNnfg3PMB91GXK6SNMZXyp2WLlfVa8lX7286BdGtmwJVPpS9
7ZaJNkWTgKG3vxk+IrhVTpzJaNb5AY2pLjnmk8i3O4g0KPTgK8iPl9eiA5c21HaZyul+XhXVn6cY
fa63foy0zBHvdjLPp7/6fP8eEP73pNKzUeRn//N/OJn8x3nG/42ziSnIcP//2cQbb3ofLiaUP00o
Xv7RvyYUy+i/LpQ6kPoQpC/a92iR/mtCsaj+C/rgYBwAKUC3AfT6/55QzFL8CNpHFx7J//3RvycU
MbyIWUZkweAKgN0ZpfE/mVD8uSN8IfzBUBczkFjsQvZ6ziHqWTxGI4DZ86YB0Qkz5K2UcwVobe9g
Xg2k5m8v5zcDbZA8/nVJgOFo5UM25iKT8VzuzZMJ4jhFNpwXAy25mrIAAm43klNnE3iwzwu6asWY
kbt9DfYskCVcUeh1HLjS5OwgqnXjzDZ+G9HyvMeECYNNi3gLd75gUNwRfVhRkl+tY+LSeivseotg
an7oPaC8BBYFsG0as+9IGRbU1JskgDpl9k5MqJSafYGJYSNhMnOSe/qoSw/gU80de013eIDVS874
WlfdlH3oswpmR7oi13wrDfhkSyY0fiHp7icZx1BOz8MlUzLonfXnKF7Kox3HO6oG74B458kTZgOy
77jK+tPiBsBEiVRXyV7tVxoA4dgUAxqfYaHFG4l2ZV2hi30wki5PAwOjEZ288kNZuB8b/FAAHW7j
fIbpVra2GHeJINNko+FdTqfxOoIsMoBip78uUhatoUj1U/RrPFSDmirzSBb6MJ2zdf3CDBCHHl7L
LTb80JqUsyNVKGeWgh8t5a+iFMV7OW6HgcEDmGO8cyVfFy3vS8iaobk7WnhPo7HFAZjU6GetjXX9
p4WI/I6FW0gz9ab47tYV4D6PHzw4BzPlH+a1u6RbwDAKuUDzD/7ZvWUxElHKm70sDgHpbj3lEKcN
1Hxx1QXbKxDUkUdhxm38iLwOXUZTklM5YOYBCNwhD6oRk8SotlrfUqH9YwaJLFEhY0qgUt2jPy1T
vEV3yCJ/HgsBml7Jroeiz4Bz9d+cQ1rJK9YI2+WN1J9izg+DFyd0oskrzVd0jr2b60GFqRnL78pL
lAPmjU0WdV7L/LOdqwZm9XB3Wqq8RpTE0H3aVYDj/Vm44UNFo8chL+CKqAm2YT3I8txF6aEYuhhV
jXQoexfkMnCqtudoWMjBFR41hEHeBiMfnnydUVQOAF4qCOUUEbbAG7IWBPB7euLJYq8qoGjggix1
ZlfWqtHYVvrYHDhQaQUkwg+nLpflO+DD7BC2hNbI/x8CDG+OMcrlx0w7/nUckG3lyNoazJ6Sm8ok
gP2AIPd1B48kUBfsAysgph75ixUTxF2PnKzo6Qs5wC0gzW+dyd4WLvEfwPnbT2A5XLEKiJtXy7HL
C32Vd2y9KxMcsbDI7hH+3vJpzR/ywXcnirLg1EOW/e02BoumeY55X1ky83rGTw6zcPoqzQQaeESW
Al9kM+8DYFyO3gn8q6epiWU8HtditteoOeMfoAz0VzzqGhtRe1bl0t8DQ9gBcg5zE68M5ecq+Js5
0jNUAVRoSrgSfCaUT6As7zd7Er9KbD6dxSIfXB+PEOSt/FW36OK2iroe/L75PEJSoaG7gQ/qCD15
vkbvJ3Pp20u9fAazvEaK1oxi1TUoM22Souiw1Z2J/HrON3omXdfqqr9DW6THKZnUoRRzBbDqfpzk
j4WgN572OmD357htSvQrI/ee+z1qUIDhyvFX+Ev3W1epJ7ZCAo6V/H7k+iMmKkIjzXa9OPY2tniR
/Za0HHjEOO3Xgy+vJjsdxvFVoN0bdCnuRr9fL5Ye0n549KNCk1267s7HQCf48IkBOUCVXyrU8fMj
41sLH67rtZi+k0HD/HVghbit9gCMw+v/w9F57TaOZGH4iQgwh1uRVJZlybF9Q4zt7mJmMbP49Ptp
B1hgdrEzLctk1Tl/3GUlhzO7I59ah6dsUb7gSidNL7Sn2eB1Z7iG2swjfPCXpMqNM6OyedIIQokG
24/LotklKwRrpa9QipgJK/jaZRLVZSClBm9dpEzGR8pfqh2xwtHs0x2ir6B8pl/vq9KpQwJgNvq6
pCRHvGpDD6456iunQXa0uvVT6hqt7ANze1t19aZXzqeejR9uXTwWERkR/UNALZOwX+pppNlFdtJq
d4UH6f8Ubf8H4LCl5BQvc+mIp9w3ZwZDkBwrs/s99Zh3q1KKibVrr6snTg0SxjTt6pCGRx8MuP+o
8kKePae7Lfqn1jwOxGTc9YNkGPbVcdG9XdJMMaa5iwbhYHUa10zgXvNJIn0p2ORos4kUf8hWumP+
ZE/jcKxaXqGg+DLLOeOdo2pRTgrBuBy+lAk1iLfrn1Uq62vRDGoqGueABIMs8H76DIyEFrzC+fKr
NPa1RIfMqPVP6Z46purr4laKBziVd8cA6ayP7vCvD5b+nbeDgzBz1dPimc3DelLvANgOXu+IndOT
S6jDPbo02+Kwf4bqj+pKJm9NYL15mBcPvXSWyHQK+h8muhkSfT4RqKc2Bt3FKQusu9SsobDQk2qn
KGnH6Ui0AqEDsjXDHprwreoW+9ka7IoIemMHH+yA8yR9bA9qiziWSo5i+Gz1B/XInWfv0sQ7TK77
KAYaHr+8i0g8VCTBDKpBR7sdivWBnxf9nvQgY58V6bCjNj4sMiT/aZZATOg5vauiAuVsvJ0v5UfJ
vnmu8/JuzfgAOmWdXLMfdrRafxey/RqDmfBUJRAAwYAsabFuadtA8VVu8EJdlQZDKopSbYck3ZGo
b4eNY/wbCv9gNSrdwHOmsedONn8WcSUum/CQVEaUFMatbZsqrA2NUNO8fcNmsQcHGsFLW3qypWe+
uJ2J22gRANJdOUZNN+lQ26kK3dwItaUGQtXb+pxAsWxAUvKIOMh6vy66fG9hUHZpOsauVJtBzGDH
KekVVbdpSAWN5YREQPb51ppx2aLIid0xsyOJT/AKGBs1ZEPUMpiOLhtqgHNiE2jFum+MaocX0o1R
V23X1N1o3dhsaHRgHGiNGY7SVrteJLulq7eFYMsGMuoje9A/pEP0qGG2O7YfeGTkK4vLzWT68sm2
s9dkXO0NI9xFI3M8bMTYhuQY+qE+aSLSm0HGkxtwhMNM9msy7OtVCwfi1kJXH25ZChY/AKlwi4Ns
F52PQg0iFWogboxrAiMVjznzA2KIQ4lYA4qd07hsAySGaxHavf7SacvZdQpvg6PuCUgYSr5ug7MU
CWNWoX80xsJqjW0TWl0v97OlauzJyOCEy9Q0ek8ZFJWfBXs/WQRCE4aFeVT+RnrTa1JzZVVz9TWx
XRx6bXI21ZTeYZ5jbx3tk3CylFBAD+GiyYp9kGnSocryg6hmrf6g8KwLl6Z7553ZU+KMFqI0I6Ob
8785FpMtRIO3d5A2Rq4C/0kz83v0muZOT+utp2I8tIvZi3smLKxaOfcvh6/nbXzthYF0DrtkhCRB
T2kX7q4W6b9GG42bVpncZFONq689gChtZptQ5ET2/x97ylAfNLXVAYa3Bvko25mkadR7f911BAxL
g725jl/VYPqnxEm6mPhjc2sFS/rfjLlxixLZ2NZl01EMIt1pz0qsC4Lx1i9SV+yNky4JIZzWcMoG
XZ01ch8YinmsIACNt6B1f6zE7HcIFHXEmZnHBFlnYd7pC4+IBm+tdwnQpxXU6tpO3R+nhfuOZFEa
X7aDSMLJgMN9G1goM/xljzt2xwB2GIz2BW/lOaNuIbanvH2pMnuK8Vs7v5DNTdg1Tn2GSIV7E8gb
ikU0cS8F2FPZr3tHGWu9GVrz75CTNrRRQdcfHbc5qsn41/vWj7E2I+iAOPVlQd5n++VkTfLcyFLG
TtN7uyqwmn3p/LNmbg2C5J4Rx30MQvdDst7tPQE079VjN3Hpb9+gQBw2fNlQ8rb5nfbVPhDLemFI
3HnM1F5OKxOasHEDrHuqNcQ8OHQrpIdtvjE9fQqn7MmdIRTqyvqbkhqyISNrv9hZd9B9zX7WRmeT
ls9TYKUXjRLgeADju+XFYIdmyvPvKDBa63Xk675gGOI/8svX/wuyYWN746+RSOO5HBGftYV6J9fi
u/PzO/02T0Yrap51Y3lOPMS1WE65vGSXRa5XM3TYcx0mSgDBQq4tJ5LM56PFFAOXNK5XUaOJMgaR
nhwRWPvcY7aXXtNGnV/pT/QTbdu5/ZcEIiyN+lKtD50tAXmiQLjRcp+LcUXb1aUQp0ogkgTpucxj
Mn8ShquFZapNr+yNNvdrFoQssuO/zBuT16QRxt2Z6vnXymQZklcyI0jQzZHDwC2/RZeY5zSxRhnX
7pjEqgU7Zs6Sn6ka212emNZP5kzdqadfkmHcXKJJajdZDuZhzQr0M2WwFWO+GS35z5XaprftnksB
RKvy/fdU17Jd8QC7IAf+wEVB9z8SIhKDu65baiIGZRJNwYg8oMzXA0EEkZubUfn4VkvmQyRPq4ES
E16814Mdho3pXOTyME45jIMuxqdJF3KLxkZGol2iJOcErZPR2HtZ/4NAGJ+oMUbYPICqXHR8bf62
ZsYcDpYlW9CrWb+sk/FUQpNileh3qSq9kzl+W/UfhJTn1KrZHSSEHRcM9HDaX2QwXkyqqvzZDANr
VnEr1j8QI6RUO5rbXoOkACF051jOlv3hz/kLfhB6AMfCYvmbDRhT9V0B1gUb0de/RdK9OO2yJVuX
GxsVhuAfDYQJsKcV9lOW39gODvm410wF9X1wH9k1tTwoTPf/zWQ3xE5qfKQQvijRnthTV4ji7i8Y
3nahMJm2YbbLtWNzs8sxNipdnYSpDei7rAFqB0f9pLNkG9a8WzUXij3zujMMGj0feg0iaeo+ztAq
LJW8NkO9LfkaX9Bz8Lsz3f1DehI2a3Wo3eqkO4wwyFuXY5JqDnJ2PflYEBKGyyp7PfSofYgbyyk2
0zBYz4vyrdCYhI+YEKiWqTm45CgFUd9a7W5I1A2uTH4Xwlq2rQNgP9hz8RrULlPB/FgQXEEny3Y2
my4WEraWxqbkJQhkrYdJ6ZUxUNl0XlpTvlbDOJx11aVdaIk5e5Ag6d1MWoqX13Tesko2uxm198Ev
H0U/LkE2jl9oKKkw+G0JX293IgkubaDGc6m1eER6YfPmGt48kc80vUi6T0/CcLuDo6PCn6xya6a4
BMTolCelig/LmZ4H2SqEisq4VMbUvbSePKNVY+TlDUbg9yAr6Zn3Y82bg5MztcdpFHNoUHZ86HGU
7TTVTCFpgvlWX3zyb2Yje08U+7bZNNoOBmX6tbEcpLFExo4S8UuQL8ABzxfOCMDeaqTmB4ZOhs3W
LWQkywDdWFZ/QbHuggR5nU+wc1OMR8/tBOs47SnrNOqh22tI9YwxCVtbE8eKqMuHWtncoWD331Wr
PtKFMa0kHGQ/M4dFjsWrHYza1yK5ZyoJ4aSG02AW9W7sgGVUR/iASpqLufJOImekHxE8p15QwSed
xos0oadR0s3eeo404vFMLtW6vIzid3ItriIx1XEz+vVBz4lDlR4YiVGYb/oo7agRFMVAbS4bAFN1
0I3gMvdcAyluplCTZsn/lzyIzUCQN7EjqDmVXZ8bo/nsU5JBVZrr7BxoiDyjtXZoi84mlw2CtQk6
vYKzdIOnxtWrsM+qb+SKSMfJtox1wRiVe8VR6wMI6nHEfuFkFzlrPyKpb4nW/x3LYqsX4tWDDnnv
AqyaRqsZoYOVA+4rM286SouS5Lh3H8MTvwH4BTCwik5VihCaJdV+G0PLd77vvHkeIguiyay40b2t
yP2TVbnbFVF/xDyvImUT+F5SxxxkOZOOEC/GZF7Rw1/QDabx2Bt3plQksoajn6Trv7c9KOWSsRQT
Z5NgvqgE5UOZ9J89z/1s++VOZsWBe/9pHPp46d2tQy2QNO197/ImmwqRjo/cYi32nju/JhDv6cZz
l3ZrmPrda6lBdWbwL7fO+83ENcE7nrLNWgxoYhHnoBXpf4m9ABxC2eXbrMzEH5GOKpp7GD6AFbHt
rZ6JbKiYK1wn25Tr3eiF9l9S5ukFMVmU8jfHdta9KE20d2gd569suHWGsaKylH+CVjJ4R1qPtknx
Wy31gSXQiESv2L8mpPOzE3dj+T7m0x44pv5rpwMfLxFt2GilQEdJx8qg1a8ZJkHS9tFzMXpmcRaM
3B+mNTwtzuJBbFrGrvKWV5p0XLaibvrgR2wO9Dp9gvDy6WpCPyrPKUNtbuodNLG7NTs//Vur+V4D
QYTFwtXlTRolRkTst8AFm94ETkAx/jpLYCqEYwmwoTdFzbig0J8ANmXGd5Sq+mrx+wafUncs5cCC
aT/t8CPuirr7BYdJY6NU5Bs4wxTDT7eh8xAsrnMxfbWch5tiaV6dzj64fX3PPXkrJwR/q/Lam4lS
dxMo+6NSC1oJkJopI5Q/na1k1y30EY2zXd2xfpj3jEZNdpkM/Wvyp5HiMvL84tHR7jihzRPWg/Tm
rcNxwLS90XJ1mFGoh3OihYFCP5OLZaP6TAPxqmoU9tOxm4bY4bV+00jT/Jaz0wNRlaB8FlCrPQZn
l/iQ61wzs69U0EtNfo9rguZgRCM+ets14eI0g+NcQrjLKvsCPX5DBfAvn6l+Yb9q0fhOqPxQC5Iq
cYZrwcFryOWGwBaBiUhQnM0e+hQmoDbMQFHiLkf8hKFt2GsgwVnQoQmY1fzcVs2JDqghWsRcsUfM
wyGoZHOY6YIssqOTOtPGbjTEeQFlEIa3PlKzxLwRCVBTkZxT3yoiD1GFo6ERnIz2S2thxitnOTDQ
aqENN3DkJ5yeSAeMnB6sujOTxyI04ycpV7LZpuZeDuuwWeZaYz5v5zcNxR1dsetRoIg+NX4lnhgT
e8Dl4i2dARFTx8QOEizea989JoFCOyMQ6Lb96u+zKfha51I8U422S1rnqQ2IIdDa9aQK87/UG55N
pf4hl42TbMRdUehHt8zA3NRCKDbg8786MW59Z5wGAM1Al+hPhmTbVgKKtv9njzgsITrbkG29j6xe
vw+2eW1Qp21VMFDU5RplTFg4eLk5bPQejaOtt+XVc7Qy6lur/q18OAxT3QchQted4YFzg3ld4S/Y
SCctoky3L+6c6DslzDZeoUh5eWs/btCidp60d04xcMDNGidE3zhhm5h7AWnrJc16LdDlgLda2GFn
CGjvz+A18oyELUGrM4fJsmxLD+Qcr0X3QvmGfBapZqFdY32pqnTEA5iddFs+YC72mLx+YF4mgpxq
fClN7wn9Rrw0QOQMUiMMTLlHbt/sZNIfa2+puM/B7QpOJn28ee6V+DYRG70utrXXto9+DPQgKNG0
tqtOwRisW5d2kbitvThjIjY1dJVogNejbWBLgtNwkdU2TTR0CKmt8YKLCN2cAcbiqL+1lf+1Otcn
Paq4cV+Wh0qKnWy6KMPQufenIZytdz819X+gagVLA25BVr/srz9qf3CFdchGDPvQpUjW+8QYw35i
YiiIhym1m+Zg6bPy9jA84kfw85W7SSJbyK8IM/bW2Jx9t3cjB4R9GHQDXRkFIJWR1TuZomgcjOyC
Q6S+cooLuDY8TaYzJWcH6G9PEmKm7wLV9UBOn3VuiuMIhKNjbbPeJPv7JrXItmxccnjadZv7LSzE
MLRnFosft7ReRAadxtf6MlFJzJBm1GlUED61IUKbHhNjmEKotCzulHwEsJELmKIhnxlsUqrXIzlS
wlMh7oyVnJYYQUgbmwZeQCPIOOXmpXsfl7IEFZtt9PNqHF8hbM8yH6/mkHl/WS7vLTUtl3GgCOHJ
wefCKOek+X+Z6RwaRqflwWWqRpxr4SZ3RZ1ezKTZgwaRw4zGr6YiJlPdLnkQBW1Vasj62mev13/Q
KpXxklcVUP+0hyfA99PaLzLpToCTK8fnuHOCgQO18Zz/NFt/8hIz1I0zlsnIrnztQAkra0lXQ/9M
DzM4zrhvmSpe+WX9NNda7YauugPNchaMILi0dlsEb9wNk0J4WVXPeD33FjaYZLa80B98PS6ktQ+K
N6RGEbjYnTNRC/uWasFeiNfa5N1ZcIRgVZ2mmPDm38xPBrY8q3hnI2BdnXKcgQUtM+g4erO6sfCF
SWcs7GsCLkHLn4vcGSOpTS//t71bo4hlUm1xF+6JhwlCPZiuamiJVslw8ZTFHK45QmNHrD8+Y9tR
lD/GgNSecxCxPysp1Ikun1RfaDtNq7QnNTjbac0ubb0Ee3uGSrC1RuBcmyhEzMfJPxSdZhGesT5l
+tTtmsXmf0+HZJMlQbApGaI29NlvK6d9QiT7oevAdga9XqHW+68juoqNst0Sv2PGRtS7xS6rEsTv
Qecc03UJO8MO3pEXizjlQgsLayLV5FmO3XFqzNsA30uvYmbGlHkDDK6Tjz4UTVJnVBckHE/SN6/F
CKqdTnmEx4TlRUR2PybRbAVYQinVMWZKXnxp1KisEvZFE4AKYTQ4gmZpG4gT6yXRTTdaBrw5QvGy
e1UIwIhM2jYu7PZ4hRt37y4NNWvdiM9KKONs1da/qjcBLBYmlLKGEXGDbTI2iR0F/poeiAQtGYHG
tt9O85juGoZExIzebG47ouD2AYkXhzph0IF8StRGMdSLyKjK4nnIpRb5qDPfoF9PojC3LiVFvZc/
c2Xue/JBeEiq5dyMQhWAJR69ChlBVi84HvUduwg/rl3HVa3jYHNG88UR1eck1/nZ0ZdMRpXt93HR
dLkIB4ovdxmZjJt2kj62D4WFOadM6Kbl2TU1PZOlwRyifLHN52SW6qujQvm/Xib6ydeqd/BaiXER
TDjFLnSysjSFeZrTaFrTe2Hj/8O+95+p2U8Gw8lcf/KbDYOcGcWp0zifp4qPAD+bjW85V9ts5uiG
FHhM5eyZNM9r+yAExiOrPSxQ1eDzqUFH5+Uqk/Ku+kXe21EHyahYl4Zl1xSgD6WD3GDd5Hr+x+Ve
0svpuVyXa6DIxAjHYUEFOYuf0fqPmiZIZXwYAsgSofjw49hPC+PU5Hhb/B43H30vZjvrWHXBug8M
8hXTdrr4iGdldsywq6ZWf3FI98PAFONbGaIMfOueNeavb7TzRVvyAlMvH7lQv8FaRpPdR2XHfora
kRNpnJ+TpEw5yglmX+Vm0tIfOTcfwt3XatpRfsXtz+ZaGeafJGjTSAbzYUU8zshnzMG25GuAfKjZ
8wzwv2CCntA1kBFbOwRF0+5qi2NMWAXcbBn8qbT53pGzQ4XyU7ksXzigQLHR7VDtfcyGOp7X5p7P
iX+0kzHY2Kt1dNC/b2aVWKfOguJo2qtcIRr/D7RW0gerDJxnu3Ugm8a8imv9kTxP0ncU6C1Ha5AB
pWX++K7qOYjcObD570n9PuvZECYO5lLT8E6ZM1yWsd77bvkzO9ZNUx2vJjfUhXyTg9AwaBaLa4Rl
Kbeu1QJsIHLsvArLrZa9Dx6SZs+cikvbW0fsXywbrib/ObUHdzkFGmoU3ONo6WhkM5HoIXhH8qZY
BhqrFBFSTQA8evV+0RV3Ud+JbmshXHhd55QQC2Jug0PfNvh3gmX2D1nXWh+2uaCuUO4kdsIwNQS9
D4aiJFmSpgBP8askUaT6kxtoWJZxFdzAjfvU2Qg/dpnR8nhV2rtdZt5NJV59yXtgxm3usnDjGuRZ
bszhqXaG9CxGV3tGhdj/KXPPuXbNEvwmUy4xDOImOwNBECi8+tAYqh2LeiMLymZVm1YHCMkkdrzU
OvVZgvCtXhL7tZ+cZmdMiwcf7JE1qyRSHqdcIU6Uu1O688i+XfGCEiKMQdjs612TW7hd8QLMuzGb
5idk/8tO52EkTSlzr6WsrU+BMXyDK4AeHIdKysrrnJ9lyc6LZUw/ALlFqJJ0W0IZVbrcYyJ6cpo2
P/NtyfNQN9YXimv9eZ2GcTsYVhOTPsuwUwoWKewoyWSKMCsK9K4KxTpZBM7d8kcCHFxHj40aF5lU
iWIE7He+W8EAsPKek9L9CJzhHRWBCbWabO1sbretPdnf0m4Onn7Rg+WCfhyOwzPyr9xRzBbes7NU
L+iOP0iUMTeLk3q7RXqIV235IF3de1IaKs75qyC6otT/1TgCrrhC+SGR+58DgueelO7HXkkDeAg1
grUpKUfGbf2tl77A5b9g+9y0eFMQcvUhmXJ9iFR6gjlJYSIQY6I8wXOkldVyyg110k1fhLBFwXMj
+shpuNAsLY2zZn68bD08MHquX9tsyxBEAM2MifiA6yHK4S+/MpMld1qmme2uH2KzyK2br0Ahsm6t
wmzI98T5TWB2CDUhEt0DEL4fI38wWAhIvX0lRQaHXCf50JzSMARm1ucwdH72N2374ap6wxj2RAas
cHeYWQhS/v+w7UR9mdp/JmeZUIpI+ATH/pkqCvoqIsX8BwCDQ0kcXU+rIwg3tmTdL4/zADnm4YE9
V0M6H5GraYepUP5H201jXDst1LWntGNReNVNx1Q7hHalqaduCei58+ExgJDVZu2Zo7EDqjBTbD6b
cehqtXFHs/4RhUT/q7XTyZt72vvMDK9GbdknQ07IqXulf6yr88tl9eVZwaHNZucMJsHl31qa+5/K
hH/qyrrmmlP1BcjPhfMss7O2COcyTu3y0hQeDg8r0MAfbONNm802icBsp/M0StTlSvV7w/MrnA2D
O3BXdyexjpw2tZY3F2k9PIRJMiJDT4sXxx3Hz8VsHZpFaPJeQyBP4HuyGJKJcq7Ee11Md95nY5eR
5mLmkSeGe13O3Y04OePU8uIfFkM1B8zPzqn25u4cZDYCJPKCiq1F9PmlQGr/m/bot7piFN86YQl7
PO0zPJ++WFzKA5Gcak6We52abTTnK17osl+Sa2rX5pa0IaiKh29SH0ipWJGQsH6VVyPjNz/Ii8lI
HbNye++4Xx+zoZcdyG/M44pYtlsnydkZXDQwttcaL8qo0oMzVAO0FVvPZnFXecUbmu1pc1vRik2z
tTEt8V8pDZAMo0ZBV8zy4OR2+YEmr8WE0AV8ZueXHIoudGQrLzp5rSdDs9I3iITZw2evEWQzplfE
WvpjIlQN/KcnpgNFE/O3N9by1UB6eWkaNYeiuSBk4/dt6FqYrFb5vAbZ9AfvYvl3aAK8JZ1vwcBZ
iHmAHnDkfGY9yaahqwV0WJIX8pHW47/UUeNTUlJlA6y7xHmHgM6p3PxOyNe0scoK0cgy5bepdFgu
h6LK9/logACIuUhu5swx1Ou81jpRM2ferT5afd3bFCsomKKX4WCNg4VfSJT8tvrF59MH4o82eOpC
0B4yMVCTTed22UEncGibDViC8TqOWzK0x5OPx5ERMU0jTOf8zGWfR480m5ukpvNda7Pqxr+pOLHr
ud+OO8PKOFr2sDLgJ3pDNYBZWVS2c0199zn1+g87HzCDovYleDtFMd74wT4dDf+ug591O03HLJNi
Ur5gc16/hmqEAi7W6o/jJ/+WtXRvj/K1iGB57eoI5JFGouUHC/vNk2waF2wM79Gk4y4xvIGydxYN
LvRKxBn+I4RzRfps+TTKGqjw9ytuHlCFsbqhSCfYQlSY7jCff7hr4z0ZZZ+dSmcI4rlNBlxJVrhw
M4TjqNJzb/g8UssEEgSFxrlVZCHeOvMzKGxxbTM5fwlnASpULbL8rh+C7ylZkhd6yLu3WUwleX0t
5cOZ4/wrynK6LZZKrr2ztHMMD1buoRmIwONhD/YQAo8JyffLW8fHziK/luVvtU7ZuwZdF6faQ2AY
dKj00/49xz5JjX3p/Zc/ausfW06MwYGC08RolrNltBU4+Aps6pTyqqymCHtssijEpLudNY76wNDM
19WZMrILuszGxcucZTI/Ib5i0ZX+JcNPs29Ma46ENQ3/sOTZW0VE92FoAO44AfkIFA7IPd7H7DpO
ixvVWdVHWPRBTQ20fCU63CsbLbZMDWiq26DW9O7C4PDqK3PY5gMWz7jGYLrJiB86TGlTy+PkDhzX
do82midn+B38qbU2xOEZJ2lDgU5A4wc4vzEKBIq9NaBmNJgeISbj6B2l58jtsHTioIJ1PNvTI0Sk
HZ0JCm/AkT5L/TMhVSWGS4OQ629WJ0D32Ws1nqBIZMut9V8MZYkr3sf1VblOfyZApUzDwbEf0ry6
uqnSRso51cYph36IB4lAz9YA7BGMa9tGzP3JmOb0uc6obAoS5rqJRERAtrrdF6QSDRuDdJxT5YDX
wzBrEfo42vHGZv7IzMXFnhjoD8oPERRWqF8rd/2bUl71g5FMuqFXPk5aG3Slr/Tf3JlNeFh7nXcO
YuItnB1TWwkLxHDkZ7A/GCZ/BqdOouRhLleYuGOQXvMD99B6mfWKp9YOPoEFUNAgMxTSPOjZT0PA
X2OhlVJLkf/DflPtxq7nySWVr980btASf2IVu47Td1u3jnw3ysl9ypPnPhMzaK0lX2jgRY4Iaay/
kX/Tr6iWc/UfFkagyx4M0nUTh6AFL8n+VpbZd5vScNaXDCFnWKhq+SUBAJmql+vfgMLpHU4IxHht
asRXjfaRjZy5ZaJSNCflhAC1Z9z0LfepqASp0oE2/lVOQuxAT4+KHdIKqe/1vodNazo0PToEDw8/
kXJRi34XbZWnr0d3VcO3ofnrXWi+ux2tBbOKGPhOg469w9SEExHpOMaEtzH2YBqOZyRr+LZSIgPc
abG5Q7SONSi/LeSYaJbe0qHOxItOKOeHQ1sXrVlrMTRarjrNac6ihZdKNCSrKfBQHgNMjbk5vpDK
YVdkivXODcufFdObMr5pOGTf7GwodtMqYWaddABFWEjqxuy67FGw90dbdvXPaDNeumqo2Bb7cVeb
a8Hx3wZvXTW6v1rCpEtAGo651MASmA2RGJeeiPcGWb/WG+RwaQBCbALpXS8cLRYVUEzqZSZLs+Jx
rXznE82SOLNwNHejXCtAz/wxVC5kk2n+EtwEdPSt6TLa/jxkeaJsyrs+tF9+j8RWrYxunsCexhse
hJgsF0iUITvnhIK/NPaD1CReHQ6/x9GPITo12ZdIwCFqLP8UvXs05oZNMXPzsyM1PEmkxUdTMWR/
EXYtNkowMRzU4qmXvDM0FMSDYUK6g30+5zVaJzQC2rkskxKI3OrzfZYNzROo/fpfW6XZmzNI48qx
SHBT47rGt0FD9o9T+v03Mg91WCfP3RFdbv3w2nWfBbVoO9IPkxfsU2t6Srr0T9+UzhbSwLx4k6sY
O4ZhxMs0Gh+k6gz3pSagZfGwVkHiO1dUPmsoZWocbC3XOfeM7wXH2WtvzuMceUPNsbjwzYXS9y0H
rW3qXINgnE6zZ6OVxgDNI+q7r6vdufeKTK9uY3l1s8SGBGfSMoOXzuERwcEVlNc8KUkXqjtYFB/k
+tUtOMuiERCTDcV8CMCWhWS/S110vb4tkkGcDA/5JIISLbmYlYaPmZWAVL5u6bWnmqTiiEgtsmny
xrvoaTGOW7sTxSeB/sU5QUF8q9rRe16yEjlcoLFIYlHEIekGaz9vXEgGooSSdaOzQMfW6IkXPRn9
eCDz4ThNbv+WIMj5H3tn0tw2tmbbv1JR40QF+mbKnhQlQb3kCUKyZfQ9DrpfXwvOqJs2nihFcvwm
NyOdviAI4nyn+fZe+wI/jJis3c0zp8kx4i6BwIWAgmGV4Stb1thV7rQQQp5to9HtRdUj4LDCbdml
d7baXKuG5F2ILtTWve2NWD7l9IkgZew8TT55ejgprCMQ0p3PDpN9aYyKDWiXiEqRLyFWTE18NdpV
slGvFTzHmzxDnBVz8HOPuTBYCoNgHA/H/aqXPONaaaRwDwi7vRhCLj0Eg7oRk5cvqC1vCduObeCI
hjXlXEnq7+HvFReFgm89rTX1QXcKHf+ElLo+GXpHUTj53VAa6Y+8xfy0SOU2vNQNhV5vjXhorduZ
OfWgdAtehS9/01AoXacQ/dF42MOWdEHjJlJ0wXFKKH+L6q496nrKhDcI+RofJWioSkqvNafJ3LLq
oyct8ptNDUX+6GRpeN2xjjjQv+fYWa0SaaGxOWOKoK3u23K45izAXuO4s66dzupXEW7C+5KF1FMx
edwHzfSOZCENm6g07R8gpqIXHcnxewe0DMRmFS7NUcvYK+npxkmwHC0SPzWviJK3vpkVnFsc4jHe
mCF0sLKCpNlhPw8e4AKNEke1HAxLHQLdAarvkraDtudI2HuRnSi58WGEbYsqCp9HM05JrLfGN7/U
clQNenMRAfHb1dmks9JHf+BsuZUXQuIkUQ65ccmQou8patV7w07EsS2AvQy5VhwIcmLG15jwpB7R
zQihdYWNo0cpnxVLdnrNexf00UWni+h71yb+uo8rZEC6YThLFichpb12gngNxoa9taCqvKWVhudW
VxVsAQ5HhoWfdq9K4oQ/qjC+ZbHX7+rOaBYpPYnvE8H4IiYDZO+Fllmj7GP8MZvaBF43Thu82mXe
bgNnZO6qbbh3stEcbE6OllRVWtQMyssa1wvWVlSNsdlr+w6TyjdW7sE7YLfqQUX8GmwBFRgH2fat
YeGUtBomS5KDni/174muo4HfKJKzgyKmrwaLTyScx6Yz2PVb9uP5Za/itekrYmVXljDx1ZhWzu7H
2EP4qnD1Q6has++w7pQyoomH08zXOuW1JvXksVDMZtcLRVv6ZhjcK2HOTr+vDc4pY85hyjxAa1b4
LQ+UzBoX6Jb5o9fLoVplvLLbrh86NgnegSKv0j1XvesQweNPaWIQho0C5kKVOsxFZRnyQiv92MBd
ItbtR2hk+k7LW3ujIn+mC+NAhol8ohsYN6ymUVsdSkYlqxuRxvtq2kdxcDIcjKpsv3uO6j34gZEZ
nM3Sp+stu/xR6SN25gBhmtpXPAF5UG7HpOcsRJ1Ogau+uv5LSwNl8HXV2QJfoHNsmMMx1xE70rhS
32SzlF/aFApYm/fd9SjU6Knwu/45b2L8I5WMbuPYq6LYd8MQrbsm7Nemk2o4CAAvWCWiZLw15JpO
CBOk7/naYJ6E4JoV2pvGIuqYYX/YR5wv+Yu/aFs7FVA0Hwi8U+3SQmt+RiMCHITNlMo01xHTFRJq
E6UTa9gJaLWEN65F2WekjVbSFpJbvSfFjuPrWs05yBrfKzr8VySqotfswMcpQCFN1n22otFZ1dPk
XtAKTdYxDQlsghlN4rTRC3q/dH5QcrIsOsqGSHZDLOnHCtrxdQ9l45D4Q7aLGi1kb+3Tf7HBJT2N
VkH7kveQphXroxuWFJd2E4q30AEkmCZhtQavFtyHDarkdWHRbO81pIyRVopjWqK2t9GRrdqMIVI3
fniX9tKzmbCAbECJHEieCg6ASeoHcpl6LBupfuPjFTpklZ6vLLnpN1E0BDd/aU3LJly3wl09KjFw
ScnZFCThbuDMhIuwQOQbKQ/MUDTkm8nn0CBGAFULZ3PdSGXz3fc9dKVKjF1CK1IIhn7G62ZZavWN
+pARRD2OG7zl2koMqVos/gpR1PS53JnbiIXNNgoCFB41m9u/mjowbfgEwa5HZ+dGHpJieJvxWtGj
bhuyEdkKzEJ/I7H/vwH6vxUcxp8YoK+mBOX/usir99c/HdD8v/52QCua/D8mSWwOvRFmJcjT/+eA
JhFjMjNP0cqyo9M74b9wtDHFLuOAlmUqMEHOlGCSFLgc8/D0nzTrf0zs1LajT7mqFv/7bxzQfxKq
JRW4OI1QUsf+ZGFDheJ0g87lrWNxFlX6vrIN7FH+Vzkk/1x9xiy3TE+Wa6+UbrLIeEl5JRcDyuTf
nvMHXupTdz4ZrH9LFaoVgY+brfwtteIa9ZK9qg3ry0BmLvIPqf6fG5/A6L9dXGOnX6Zq691kSfSt
QFvOoSHGs/PufPpGv18cIio+Ce4crIQ6iRIvMJ79u+yAf+58FlQB9EznlCLxbzmn8NaikyAyZzLy
FrodX3DUTz35GT+94xOkkVjbW2WAzpF3IDsT2ftXuX7/3D8v/O8Pxy4o2ahFvRuOBznl0vVHuGmM
uf+wCT54Zf7E2v9z7Vm+T01bbRzC0LkhSI31U8Uq01DCYGkH8hcv5Z8hRv/5hF/JB7/9tE3e92Nm
0l33rWK8TLqi2FVGrcBIDhsmsEnErIg3Sbbiv8kTJFt/nKh+4rdQZuM3sWkmNklq30RCXI3oDTkn
0Ye/q/q/vvhs+BqOlmWZYVo3sm9iaW+TZV4ZT5//Fr8eyQdDTJmN3xhcgLBq0d7UpbJWS04Oxnxh
e3u1ebTHh7zC3MviOr6G/rnGZIqYcpeI7563t5oN/wt9Gw3RF19UnT70o5uZjXeQb7U+0ne4ER74
IpyUo38h4W6OLk02n4b21ttYFKVxQRhBaz9bMHYzhmxSlgdPPqYOrqO//1G2xvR3Ujp8QWvRNhnW
Uv5zsrx/8dhO3emseMh2BW40aNsb+oN7TXsbOLo2eSJaf4EzUOmwwWPBlCC0juVGEsUSGsLCSvql
nDk01MovsjyYZT5+YrM6g3I7kip1oD+XToYHBxUyqR1ps1VMnhA+LpU9BiewN+i8OKpe8HzyYWkp
eDmQpXk62KQG3Zm5h/iLi2fBOujzJ2SdGOXzeAdEGpCCpSK8KVOCUtSKTBHcxHYJk1eLigXcYFiP
sL2CorgjaVkA2GnRvxvRIwiLYy2XP8PCOYZF+uxo4a06SJfCCZ/72n+QasG6Nl3h7jh0rA6rYLiw
FenSEug9+qDeN572QNvkLU7lVcfhAB7U/hsSlHWQlCsnCC6ERLPS83ZYtlBHjVdm09+xLjigqtpy
qg000UdoIwOs7xchlA7OEa7qVmxHXbmJpPpbCB8qKxTOwNVy5yDXCsLkJjQd+pYSPpgEB3iSPHZS
t0n6eF0ZEafZ9MTVpD8YYXHAjLyt2/ICeMWVpmS3k9yCHMUMzZXnct57ZhWc1XClS30chHHpqi0T
HBjGHjsFEimRqOmlXGc6TSEN8By+rM9/81NVcF7Y+5Gpf2CDTg97o4YVRw/peZO1PMvgiTpskw5r
bVfveCFGuF1qUbycddvzSGI9T2PbLLTSLXEBAVn1rmw7vP382idGgTyr3a1U412zjNKFrQPQAZlz
cBPhebjmVMZJz3vuvyA3v013aOQGC25/7Q6dcyP05BDJsfv5/Z/4SeVZRbaqWnGwa5dIhiUI5El+
K5CtrT6/+KmHMyuiktHbUqT5NSZMu1uSScaRAPTGbYwe8cz3ZlYfe8N2itJUKhc3rztKEpKfCfT5
+f2fejjqn4sk0GEGfI2xcjuL+cYx/GrXVXFw3ppCng1fuspRbetJ7SZ98mJxqGSa/vt5Nz4bqKkT
DKEciMpVkOJzsjS6ukw/+5yLk2/351MhFDNp2o6yk3iKvnS482WWWmeNVd2ZLbQiTcry6YjHjXty
PxLOG0jJ+mIt9PHPSebtnzeeqBUczDxs3LS2t1mFULumsftFMT518Wkh8ccYHeoytrm46ngbjmdG
TCykgp/3yGej1INnjm/UpsqUNM7xvhmryAPb9PnVpx/u/12VwQj789bTlu5Jh3rR5cxPgH7ON20S
35VxdEET6menh4esQftpcKr6RSDjqYc1G7W1aQ4jAGUeVhH/5H1aahkCzc+/zalrzwatk1sEBSFc
cdWqoNo7gAJyXd99fvET6zHC6f58VthoCWkp8HW0jZW9ZqkhvYzWSMJ269nrkRgH8oEquohZqV7Z
lgMfoMThSF6QcsuSobzOWsPbjBZ9x340tatEtpUFMEhSSk3g+OhyuiNNyR84cvFGtoDYP7/vUw9l
VhBQwFhQmuXGpdf17vf4KUTbfHHtjzdjuj2rB54gLsBBZeSqViztUqOysIFbjzLkAeiX1VHge1kn
RJrsz/ou8+T2selSYrPKxsV0uVAqOV4oDfyO8y4+qxGWiqeqEhJT7WB6S6mymkVtU5s/v/rHE6Ju
z4qEouGUwvrbuFguQzR1Rnqhd026qoWinDWh6/asVIjIqPncuHIDKWfH0Js69BYEVJ9/gRPvkT39
+W9Vziu1gkNwuwZQOkxBbvUPc8AV+fnFlWkQfVCI7FlZAOs2pCGyYJewCX0vNzk2sS78bqk4lLWy
GNdR32JQsoP4cqCdQWdRK9dJQPPk8xs49e1mpSO3EqqsWVXumNa3eVFdiMz5ed6lZ3UjlyK9qoi0
cHNL/17I+g96mD8+v7Q53d5Hj202uBETasKbQGVR3ou9Ug5gkLXMYb8qYdTx8aiuCowHqxhmvxkE
+qorEbPEFKuDBPUQQBK+C2fEwoXlXNxZaSZdojX3Nh1OAXY3gwQfyqNVnRItlntxtR1Vc4LggmKg
aX5ftl5KvBTQW8ho6rqVxnIR2AFZH/gylq3SpDtyHeoVqm8NejBdeTx7JdJZo9gH2JEWDeyeK8mh
/0FTs16lBDM9x44EryRA7QzTXL1DydE8e3E3HBSkMSvO9of1YMvfxVBHS7mzyGqJ62IxdmQ22paJ
BcJ0nq02RU2CYQheXws1sW/f+hBzYZmGZ8421mxA1J2UDEOfly4KiXiFxx+lRvNVXu2JidmajQe6
3rbexm3hQlBKlzRqrUm/9I4jlTMHAEGYewuY+ErEzmPMA/+LhemJKjXPcm8rWLa+bBYupTwAOpBh
Y3LSEp53+8UnnBho1myVpwKnjE1bLlyY/kcpVQgLUivliyI7FdMPhoM1K+Gx2sHURv7gchQvkE1W
aNwcS+LkQBr2yiDF581D1qyY92MMHdpSarcuymtRed/kLL//fEif+gVmRbwP49QeAMG4GCe0F7vS
0tsMHvca35e8+vwjTv0Es1o3jBC4rXAoXJiERwxJP6LYfvr80qfuflbrqmJQo85njVQloXrRCATS
A1yKS4PN8Re/8amPmJU8oamxBcTQdNVQhnEFkYp+OSEoKPT6s07I9XmwspCENVSDaromTXPEEsND
5HT/Kt/4/86vdXP2/o+WWYZtwbWhK4uFiKrLoj7vZJ9I8D+n6HjoMADS/XKjZFkZ2+C8zTAxKH9e
14ptaSD+2STOoNmDhn71Nee8Ncs8/1bte7NEFWW6VuigHfPI34k6iByfv44n3nRz+vPf1iyVI43e
QJCrWwYKdiqcl8tBCQ7nXXxWorWubyHRpqZrSHm0qpLmivzy/Is7n36yDyrZrwn/9zvvy0YViPXc
Um6Lq86jkUIOK/J9RwFh4+i4DS2cK59/kxNDypyNWvwflVW3muHafYlwMMIZZtuVdIUEM9t8/hGn
fonZqJUcJ0YgrxhuV4TLziwfJdV5P+vSxmwT4odIn4pq4Ecu4Z/7cg2ez0BZdd7VZ+PVNnGPwHnl
xgeiKhU7u2uRFZ537fl4DTD4obmsXKI0F4qCjDoo9OfPr61OT/aDN8iYDVoTVUQQGdgI+uiYNWR8
2zHu5Y2a3XsEM9fFZR8aK1nZ9um7qr0l2pOsjxeaic0LuTn/Vh4IZ4SZ8UXd+9Uv++h+ppfvtzda
D/p8iKPUcm3My2bfL22wJgqqn8FBJO0daVTo4pq46H3cXmVZhYqV+ljqW/gxUTk1MUrz38Vh/6cI
G7O60EVRPppmkrssDjYoSzWsWZH4YuieeNWNWV3I9CYs2Ermrmcbl/DdDp0qfVWJT7TRdEP98ykG
EPHwfdqpawMI+A4XQExohlcO58NNMU62xxLiERblt8Br73WleISGZd/2w0imqQENCl1TvYhjCAat
Sd8qb5VwpRVqd90qun+T1/y9urGtXZ4XL2ENGCzt1W80Gy61skzOfEKzekNEJrfiVZmLy+enqmK8
dGw0gp+/+NP7/dF7Nqs0xOkg7VKU1C375BLqFIoINnYwa9JX1e/OG7n6rOZ0dJDwcXaJa/n9q8Dt
ZXaPn9/+ibdHn9UbFKzAz6Q2db3eWadOhK6o+Oq5qycKvT4rOMS5jiXIgMQV9Cz3Aaz6u0LLo0tV
ghNTgFsCUlMXaIrtsiLGROqvEHcnt+CIQJd2RbLpkIQTqhuZb0GYt0dby+SNH3J02LATRAuh3Btq
r268pnvvKw2qQof3YZUa7FrS8LyOvK7PKpufAFEVWcvDb8AYqMGWHcV51V6fFSkk0ZmWILV2GUVb
oI6PRpN8UZBP/bDTn/9W/yzbYOeaNLEb29m7UzjPivlFaT115VnBkbtesWSRR65fGf5ar80Kj1O9
Pe99nBUcwyLh0Rq70E1Fl64Vv1RWcCG/GqyTyuqj0frrz397KlomGcWI+ttNrU0L9YNVDYdjN5nY
03JPJ0dLBH4gf9WmqT1ESgtWS8dihh2Zo7lYGSF+GSs8rpwfPNp6sEGGufAdkoRIWM+VO8bpcgzu
J7e6XTwhbGCNvIg19c5ry3XN6SSf1NjPU9AmNNq/P1bxreV5D29WizpZUlGJJ4nbj/IbVMNlLUtf
DeYTv7o2K0F0o8nDjPPYrdqcXnm/yUP1vN9cm9UgNJ2+KcVZ7HqlP+XWXBfivLqpzQoQRqwICnU6
1U2OfGxozH6fPJz1sLVZWUgoMAFewNQ1zL2nu+WZ87k2qwl5mmRKZ/axq7Wgix1kZXskudbmvLue
lYXYIz2CDSdXz0uQ4OKZc7mn8y49qwtZXqZxWgEol8cY9oeIyfTCDbA67+qzwhAYuW32rRpj40WC
XefxFeJq58yLz1YIRa6Sc1yKyB0S/0kxA6wkE1TkvDufjUpv7Gytw7PrDsTubkh2sjUrP+/nVGej
MiYRaQBOEbtK5NTrltwtDAZgxM6687mWdOTUyTeVMIUWokPyz96ygq3+59dWfh1BfLByUmeD0/OL
OBZmFrqyKm0pxEeGvWE+UmuN0t7LSUWQ4L4mN4Yajbx/HTRPUNbW6qAuB3L2cEysnFS68UHAEVK/
rcBWdvUPLb7nCgkHw1piHMnYW5gNRm1T7Dj7XRAPsteUI9YTAmV4SfOnnN2nSW3XYsCoDSCx0aWA
F5mxy8W+lTdTqa6tblHI0ZY/GXktpG5KSd2UWgCF9luf5xaRuJf8RzXWWSAACLCHN9v7IdsPiqcQ
rnnNZvfIZKCN9o+q3xPnsKL6S/xYNqboMgqmaSEnmE0J9C2fXloNBCBScfkiYXEbpfuY7yMF795Q
8Pt+rwWIIz6HSyqcBWNXWrTRJX/NlnUopXsDOC1xfNPz+/UYa0z+lbZtdNYvAP1wLqUtHONN5L2L
ttjwQJjNWrk4eIm+EqEMKZLoxao8NPLG8Xz+dTPNcQOi/7RNrnMF2FZfPnkOSsviSTX2cecfBdsa
JZ3MROYT9+BzvuIn6U5VnqsaB21mvGCJvPAy0Akk7ZpysB59jALNpWoeLRpIAWAlkxNUUSdLH4hd
P6oTM383PUKFHBA2ZULeiMrE/7lpmheIdgu5Gy7waK2SAPlgsYoLnAgE7IhnOzbB4xNxP5LOd+ah
wq9N0m+Lh4AUxM4BkujWkU+CjWd8w8r4xXCYXvqPBsOs6vsQM7F4s42wmu4ehnJHBwo8vAZIdxFW
QQMRAzf750PvxFSuzuYAO4cn0KIJcePAP0KXedB98+K8S8/mgDIm+zoTdeyaItD3NoEfC723ujNv
fDYHFKJ3TBhp7KOl/DntYGA06RdnsL9iuj76AWZTQEnT2jA6LXQz3v2gD5aEBhwYYIEwcJxvphVP
Hd/ATWvaYBeMypXSPH7+zE799LP5IembLOkjL3JtLflJz0tyPUIN71PTjn9qoeFc2XhDvpiLTn3N
uZ65GjzdLEYzdG3dKS86B2NhVnughjCuLISQ+svMjsKlj2sS6CdcR8ak4uwLUiCgNyhiH1q+8sX0
cuKLz6XOlqklSZWkmSvjXL7ED5FcgR9MnkNZh2SlDz5JFEl93rujzGYb7MxQkoYoAxbUvZaJ/ZwO
/uvnP+C0Tv3g1ZkLn5NGIyATEYurgLygPltkogKHWk6upr0cV85OcpJhBZcxP28LpsyqBU7OwbP7
OHFx5bdLBC50G5MzG43KvDxYhgpfakjcuMtfMiy0qax++/xJnag8v97K3yqoFlS1ZOsicaekA8Vs
v3He+cXLdOrSs9owCCluIl2N3MaSH706Aj1kfHUMduras9qQR3XVyLmSQPWSn6Dtb5Ky+WIBp06V
8aOXZzb6Fc8m0dXRQ7ey1PTQDzJmaoPkvhpsxDqI1NBfSJlNdzmXSnWC/d7gGcdH65ALuwrIkyNN
PiAqOpLSlTSU7brrc/jQvkNuMTEbuwqq9kJvfXMT8yVWnapkMbDq0vviC5zaUs/1tFU9kHVVOIEr
YLDHRrzBIbjA7b8ELrTosxvWMwOCCv4hE00Yt/QTWGp15pMBFyEy3GlFBbMf0AbcX1eNYVgfImL3
kghOAqZ05a4x03VspYTvEDugr6elQ2t7y2m1FWrf0vhW1C0RvfTka33XtD9k8dyKL+aFEz/9XNFr
ppZcGBHfjoVvOGyVrwaZav1SLX3wy88FvZWTVx2no5GbKEVwN4SF2HB4Oj7oZmfvWrgTa4I0q3Ws
pBDTICFvMwmGxUTn0baKLWM5BP7KCoe4LQe0sbpEZpE+xmrAeYVU66SU1Eq6CuuuuuqqkENvWAiL
1oqw+YqAiC+na6/63IiBziANKwuDqKBWzTG0m42ygegVX3RNVi8rP1UPclWwEqmjrN0EaA75hXTp
wc6dWzmRV0avXAcNWQxaD6oTroWxIDs8AXdSVAsrKCZGambliyxrwa6GoXaUAkdjJT9g5Ba4XPVO
HzfkNkP1TaTwpyS66NUGzfHe5m3xTphvfT1iYQf86MRrB273Bgk3uFUyAp4I7PPXjBBrQcBkxuEy
TPgw6uWjh4h/YxZ9stciyV7lGgw1xXiLAm1Yezj1l4B8KqynQX9AZ2eVy0yNCLRx/G1clq/hlIRe
dK1+aevpO1m8/mMwBi8OGTRPRMwYF0QQetsOrPzGkIuUwGBCTBaZ1rXXmZw0W9LPxW4whblKEKgs
p+ydg46Rc4W2gpVqB4CT3OdHrKzFVSSBv5ASr3xkT2SRZGAX5qsO0fiaTOsbputlQ+rvbih1f821
ibeWSf2KB6HwF+hKA4HtCIbJ43ViWf61F9fhdUgoBJvwRloQSfet68GnDTFlZEjhYraknq8qSWmX
MViVOymyGKeF/hPhEOlbqp9dc1mUHpX0IBIE1bHfoxJswYwcwhaCxjCGHk77yJTeQAGpKy0TxKHU
YbPTlFJa+KMmNmFqqavaD9qdH2fKPtIVfh3s07DomsHfy1libU0t7V9k+JErp9QJHcl6eds4aLBI
bwOnRrLMWoYM7kq2yN4mhj12XgRBm1wU0cEjL2WBvptVmTUM90mWgFKWpYDzfTAn+P8T064XFbUV
+RjwHdE4KJBgPcF6UPCzL4D9dckS6Ot4dJhDb6pG998b08sxtSfam+7rxMZrsUe6GaTMjSMBYCdd
T97mnmoTLi4BcLd7gIGjrD2lRq3hLpe85jVKNGufdYW/rodkWEaBTBCAKtr6p6wbvKG5HB9s/Hav
kLLbpT6wuxQTkGFQpHgLx0PdtKYfASgAsMIJLmZmoyCirxV9sxtBquwrGPOvngGQt+gsAAR5UvSM
iEY/dBYwpqplwyvYUmklWV/qswGyxlGDfVWBeU17uHNlaI1YZRwHIFKQHTJn1F5qOdQulVFMgYCD
Ex4EA5OlZwKPSRqam6AmPtdnNtnKnV2X66ix0kelzbSjIelQhsE/0jED8w+5M9HejdhOzWWkyWKD
wKS+qATHNRychspVEDikXLfKFKxSyH18MWoGIAi8PMoeLHZ2bZdy7KxVR0U7ahjpY0dG9TbFUfPQ
1BON1dDKHHd4YPekCaRxsMjLUAF7l2OgGgOVvRlQ8vEOjJS57OHz/KiNEceKnRSDuWqMXh4m1Akm
BNtOFcSvtsT0o+o5SCmz8AU68L75HkmwjbiQIR6FE3OoFVfdzwKyMiRJMaWbtKombuyxNtetqqbj
OnESKCx62cFBLaFi9wQ+EiU5Yh30RHEFhandjk2urY1C4K7SrTpdjb6aHSIicOlZ8G2ygDDfqtbI
CyHpcV0NgXZMyay9KGtFWqd5xSFmbhP4MsKtJgSq99dO1okbmQPCVR+Z8rpuULXFbecsw0wjw88n
ggauRP4eNc34WqONWxjD6AGADpeiLJdejo99zI4FqTY5UTqIyjJe+J5EKcnaRbVQV5YE/3IwHSgA
odHpC68lhgqakhy8Qf/BydTJhqv5ijkuKBX6Cm8BXrqiIcTMAOsEnw8KuErOljAEGC+TAKFECcYl
STysX2uoiEXQEEAZOpBc9ahuzCulztUJ19B8a7pGPHUkUR19pLi70hI98VqeHd8BHvJugiZsOTWp
AK4bhNCshOoEEFg8XFkLPZN74p7o2ZCeAOHPSYB3habyqg1G8zZAEVsCoC+vGgAtLNX99KD35HNo
Qc8JgpIRqpEzjmqjLGBwaOY1GKC6X8QmqfaLgb585gF7D6oWdpDa6mvZSbMHaPjZLtCN8Iq4+PRn
FJjY9Pr+2q491i1hrV3zrTQIDH337nnDcNMicl42pAe+pZFub8ahlZ50oBz7ThTaiyDmlbcLfCA0
TGobFP2FH8nflDD6LqfWdRARvxvVinaT5Pq40AGE4X8VHVEm3l2nMgGkOhxQu87IdHCMaEVadsGb
1wuClI3XUR/0hQqvZmmrfULWCD0MO5BG4g1gsiCTa67rtKsX9ciysm01sIUa0YOhAtI90VQwMlgn
FkUQkGECkpL4Mgm0TYJEE9q4sRQWaZ+sWhdDyp/72muRRXAm0iUBsemSPLXihvXMdzkzgXkZEwM3
daRLnPPVPkUdSyaXYbNo7dG6qBunTPZDUIXbtJq+kd/4mypQCML0yfmSZTsjErOxrirJazdOXMi3
nZkoaxp38TrWPQ1Vrxxr27ADAsfOHlJeBmv7ntxGTdvktZKwzhISLE7NUoNVKVp5741yhpBzqDZC
mN2SOB5zM2j2C0TT7zlZbpBtVW+dgA3dmqzd11oaSqsEyC0vf58ewH4wIhij3lpV+2ZjxQJqvpfr
zTpXDWfTZv47mYLwF60w0eE/ZW24DFMAsjgnw+reHGzo5ewEVoFCtCj4v3hbO/mwpRhxhkcO47YC
abiMJm9mqEjjQVNaOONFh2u0qHxn3yaldkS7dquH5DPpoVEuRl0iJRsDM0qH8n1a2V5h1BULwPtw
QwnV8KFT6ewkctVvVnVQEYEok44XGoWxlTSgpEUWQHrNGdOpiKCIMJMcINKB+YbSf5FIznMwRuY+
C3XpmBbdgy+3MP1R++5JYtdeTIdEhUiPf1YDocBxkz9aBTHLOgs5jk5j9CHVaEgPYLSkV05A5WVV
GNkmYzlHAgzMJqNyIOQOm8CwxUvNDS5rXcmuQslQdnZeeg+mAJU6Mn2uJn8nqYZ3FJNu1Uh9+1CO
cvDdhkpMllk/7tXSLzfgJusVIzZfQHrpGRy1E261pHa2GYy+JSZ7Cdh5r6nHrGvzTZlZwIC0Fqew
UzXEsSl3YK1YKDp4Y4vaMo8kJPkXRWTGnD9m2iFibULSYZXZ4Iiq/t0hj9JadvVA4LGXAQ1YSETS
Y1bDSV7oSWexonHYQ0n2sBSdkVyVpPAczbJn9esrrSDbr7fv86oSYuFDDvtOKIayMdvKvwAqd82a
Ub2P2vaRMBhv2SH7B9bmyyvynNLbKM5ZaaAXAeOuOdeVV4l3mcDLg++EP02nkNdaEapETeewA7G2
E67lq8ouAOaKsj+yLpMceisJI5y8g5Yajl7JlmKZJUE5zdnlIhftsKBWejwY+MAyMXoSsGcre4kz
coSWJjh3srvDmFoIfTaIHNLjw/pqKH3rAkZ6+E0382iLydlcjGmarKwwGHa9nf7kDJ/9jaiDi5i6
eyFwmGz6Bma552XviWE1S2QY/YoHFlwNGjEOnsKKr1DbCtWpMmyqyBgJIdMcDBBxtdCJItwpmkZZ
1AOdrm1H2KwQ4/fAGwfIWHbULwcpdMI1tDfKaOCo1capZL1ZBnofjjS8ITkFxXMqe/YRtCurQxYx
WHPj73nZwicecoI4iHXljZJh/i5afcRZnsmsLipHhR3op4vIJiTMn7y9uTX0aymM33XILzeaVg1r
wQHtpidspSE0UErvAYqlWCBSTta57x+iSNs92ZwEcKuRtemrwtxCikj3ZWI5rHdFBr5uyipquuKl
NOF1FyEZsZo1ElbH6TjcrbDf4a2rV1LbiS25KvWxAz6zA8SfXYpeyXdV00LC9QbSs9DELyOTQG/R
avpDRcjs0WgqqG1IARZOwyvlY6ggQJLyBiYwYTNA5leeM91EoOGpUjnZ33DImec9e0nXwdqbWpE9
2mRLsW4w5aPMLYC6CU3k56yIzaEixy9Lqisl8Bt2sPTOSh0Ytt7nwQpQD0lzlojvooE74OTc2mOh
CUJ+O8kBKQygbkEk60taN7q2tnPffiwbq4kW/QCd2yY177LyuvE6YfGxTApL/zlyrgDmkvTqnn2s
V9+3AzEFttybP3wiiAGqWhX5hbKOkswCYOsH/SY0zOdcdPayleFP6I70U9dkeQMQRgMV5cH0whUG
eA7X9L3j/y9lZ7Ykt3Jl2V8p0zvKAMfggFmpHgKIOTIych5eYJlJEo55Hr++V1Dq1iWl0u0yuw+i
SCYjMLj72Wefvdj1CEjPj5HVO8e51I2gKj1SxjJi+vl6y4aI22uTqHMOemFga6kK8VmS5tYUjHw1
VAyUN4lxOy7Qc1a2VRCMGLc/sBh82Kk9lKQ9Z2pdL963MVTxOodjvcqE0e/alh27q0iH1PtWP1MJ
E4xIgoyfNrW9mVNWKLdv59uB7D5AMuTSjkk031NKefez0KDHJGpa99oYB4XODWLqgchYgj3pQi3Q
MULJBIblljfFtSaxRe+tYW3qe013nbVJoPOhdOWy8qCMPGQuJT2rEEXerA2F7/L03VdtqdYhAw44
fgbJm+CYDwWxVvqKkpNA1aZkYo3kQt/FlLfpDAJtB0iEPpjN+jmZJnwbLORwp+MfUTR3/tABoFaj
awRMKWUb8h+LbVL0w7YcHGM9JkwGF2KCVjxM1XkQTUyke1v9UGUYvwI9jo5slPKprLt0r9niWq7X
1orEYU7wURiSGNtQPS59uScAbD6XXgYmOYOYaML/O4f81O2kDzCgU1kHhosNMrzGk1U9/AJGjcY7
erRc/FJpu3YQy7e5Np2AXEWat5W3XOKZ9s9Q5F8EXWl3TjZo66opnSd3ycNdxfH7WKP+rtyFYmLK
SYh0p4VTh+nGGythRophWfsxrwjzXTIrvBuaogkGm/mHnOMJp/xMxcDRDPMeUBAZ+/ib9lG9kDE5
28MTM81UFVQa+8EamrVTj6+j5TBWR1AhXUTp0qiU7a5jgwLYFffHkJbCKp6lhJFLh7WvC/em1fvi
1E0gJjoHhiWHzGjYzQaWgyK3Wp6LotgakGBBag7xq8i5TIW0ocik0iLboH8PY6IQ2QbyN8if7aYA
89MM1q0YZm87zSoLSANLzi3jeCtZjuICef0CYEx3yLeerINeqr4l71EHZkNMp9p0tfvslNIgsjF+
dQmEFHrSQfFZvlOBvWYqfEvbLP9B2DaZar0MYjnpQT/1kN4couogpEzveghJ3mUMfJ0SZeibgjz+
jn3ukW40mCiEnE0bV+m6VNPAUNAQn2ZbYwxJ41WOnK5e87J/zEKlKzQLm3fK+x6SBIZUBnXR6Khj
e7ONDwhddykuvGvwXrGGWAIjS3TAqTJOReteEWWR9Zn92IhGHMqC1coqxt081f29sUzaJos/K516
1MVSuU2t+UJ5JHcU3oMvr/FEfVa+JCq6tfKBJ7khF5go+umla3X5DVKy4K3oK/c+pfN8FIkm7pUV
M19p9vkzFBTrEnYNpEqzJhqZYMY1hHdc7ilITYQTA8AbBXKpE5HZ6t5r2y9nU1nH0KKP74ZZCQha
wDYqic8NVRoHIzEtTzlyw43O0fRb0sNlgh+R7IZu9lYd9Nu0TJ64ZqSoWdW3rDNq5CSvX485YOe5
7J7nzn3gQHYhS4Cy2RAfsZc9dnmR7DHzSh9+SgEy1YaHsYRsNdOICjGbZ2qVbsXLcgMC1Q/HpABH
uGR7osBLYyV1mdz0sdaeNGZ60BuK6dJl7vwOj+16yGgMv4OOBIStCerShsfinbw+sVZpoUlINmHP
3yENculnMAMO4fEkaSN2e716NjxFGLx76jJhriEJvDq2/WRZ9vRs8rjuYqNsTk6unEek/nijFarb
Oh3JvU0eutxOOwj7flu2bv6tj3qoxo0ciTc19fKgnIyI8KLTd1ZpOj7FAMzW2SH6dyywn6zsHEv2
WMFqgaKkF667NouYTHcCUg4anMvdSD0Pzj4GO0mWY6Arz9rlJP1DPsrtDRml0H3J111nnIMCR9Mk
eZnW7Bv1lL/UynMOvaDf2ysgEkmRnBfRzitJfN4eG8lBr66ItFaxjxrjhujV+UT+pXZHEH7yZCZc
de60d3QF2MHe6zgFaOJWugaVom3zerk5eWAFFSSngS+7K1G2S6v1r9xy1i0nqNk8b+rFOvZheZJG
bEC7qDFXFEMDqYm0wdCcP4Y5VX5ecUixJVzvcsqzrWalAyeA5cu5qlC4/R5k03t+1ZEnKF3ipukr
xcRtNF9GU79q6mpL1OPzMGH1o92xoJIad1OWH4UZkk8Qmc9LLoltqTzSeOWpHhkWEm1/apoG0AyP
yYog61NbksKfegNYp8H4Mtna6qkiqDwHJKIPGrVB/z6gppicQY0pvLNsj6J9yeednjfxC/wNDUdE
oW4rCgpCI0txJFTOBhToOr7jede0dXWQizg4LT1dYWxrOIoGqqc06idVC/cCewWcDlHKh9qDDa4J
6rwJFi5dhoFt2dWD1HF6QIjePlaEESsYJYB4rigEm/h1DKbJl9HDMKr0J54ItkAtjiEEdXJlCH03
dqRkkVnDWW/nDNlp0aOP1gwPdVaeQW8lq1ybCAW+axeHyMVpG6u4pj0x4vawtShwbafZWJbYEWmc
+1LzVktdXM99r9iDCQouvIDQ4oM+5/fDEh5cVwMDqwjlrzlm3mXpsq5N79ixwXWdu5nxBkfFMpDY
WkCEypvbpDJPjVYQBpn3TzRPL2TrHI1wumtb7n5hQWkyUtvy82wZd8MwXiKsUKsyiftgtuPikqZe
uRmnZXhwIwdFPF5eo0JUm1j7aKrkYzHR9S3SDq4EAnTElAxVOnrxxpUNKIZ8OZTzMOyUAr4WJzwq
imMaZDYvq577PnnM6Hk1nXzKrCKoWyL5J614k2n9PWoznNRsFmGRGdepzFPMRg/Ky7jRiuieFou/
5MudIFJ0LwTkgE7QTFtqEundXD1PWv8jGcwdAeYkl3rQ1a3mHrkg3SbO6AbuUqhVNA0narpTNuod
lDxjN+GD9dM0VL5svfRGTbp2loqPb4zL2kr0Y42TmaUnTyG7Ku9h6XSFj4hrRooyQii5HUtnZX5d
26Sa9g92Pxd+H4fERnl54EGOMkdV7eI0wh0rcgi2aZGtiqzvXmrQLmtLhaQbtOqU1vqOqPdXpqr0
9WhwTOKM1xOI2Xr+kIWoT/N0U1WYd43ps7G6HQdJjSD0HL5M8uU0HtSBTvXoYM3OnYptUcVvSR2f
qM+P9szeH3aqegwN81jLb7YtXkq9OZh6FDTTLUeDII0RQxwvjY9J0uEKRpqnrhn1EWxI0cYvhVN8
tXApOeqmm8aMX8ewk0drcoeD26H5iag2b0Bh3aPl2iss648pCvuqGZdD2zUdDlXGoDVj1Hwhx7dY
sLrUZneTwrkHdXGx5vLQltEb2mcJP+7DK0oEMCKpsc3XK3JWT3pNSd3EhrFXjbhSM2HuNcR7xwy3
DL24JSCUkN4G7iZrU7Kve2Y1vOUl9/QWlGu1nTG2FORa+T29NF9aVc1zJqzDAuEVojOhJhBZLsZI
XTu57yz3N6H5fWwhXGOr5rTXL93NJIl8trLpe2R5PZhKlojZ0n6kprYzhFPvmVHZU/IUe5xeCa2W
PvscwzLTDoMxu/aW8ZgEIXuJZBPgC8voaEMU5yBv9ivK9KdK82b2FdeMWDLl5OFlk817K8YrOma+
djnNOyWGJ4jS3GjSlmkiSMo3o7I4rGgDzp7KQ6AdQBekDLBrdX+eG0r0vOYEQbmfPqLvf9cyrdpp
TJXWpNcHWVrByqb8hRG4SmPGNJWu22tzcN6Qxp1AVMaPNvPuHeyDRkE4XKSyzkfUrNdmWObbOvyM
h4mKpy8DGAot8mP6Mhux61tZDunlhH9c93Wgk2nLOwteKlpJmFkaLa4hq773nP90QcaZDI2ak2yB
R27W6fzo1kbDsg4wBhSd7Rwz8OllRHEFCS1jRCc/DlyiYe59qcdETuvwk/ijTPeC5Mz0h+t2Jurp
2OtNcTs50z2jMmtldltp9S/Si+WqkJ33jaTPre6w4YUUQvTEv6LcIGp9nL8nabvS4WF86S6skqZl
YG0mCk3LLm4T3es1JXdlFpKmJGAsJ9wMbpms5zDZEUAMLDkv1I0di2Trie55bBvpz05xQ48TovpE
m8QcCDYJOVCjznyWGWa4nr11ucKhIjizsZG8IXWhjTkqJRmPRlvf10GrAXQoQbY7jppZe/IHbUof
ddvk+rRn08YgEVbvHc+n39bdowubYK2KfmHadHmvDe8TGs+78NpPeozLWnNF5RvFVARsMI4P7umh
X8SJpH/DaiQyqZ3sLFzVp35Ms9USdeCSCs96mjisr81WHQzS8YLCpamRaGZ9TxC8HVRducvjjtJJ
wfsrBLp4CNtgpRl19i2eGtuvMv2lGrQugClgkZ6e5769YE6rTTYoKYrqvlcUThGZ3tSSc/NCFXgf
kiK1he6BxVNOKavSbO3cUGv8WA6Vr1tGunP64dkutfash3G4XlwDK6pdQBWc0ukhs+r0GTQnwrCl
2gdXIsUpFY03dP6ctTa5zoPsB3lXlf1brayZ84drEHigyuUylR18ATbNh1yL9Ud2AvNeRuB/PYhE
IFQnEn8aMrRFzxHFUfJVX4Z6K/O24Fqzlof6aN7XVTESbs1RlcRyoOVM+vSnii3wBJEXN2E7l4/m
XFpr207uSxfSokYg7YqqpAgWo/fuRmdxj6IuWElIolrFVvzBKGuxzTkkE1Q/EmVg0MbCgSC2dBbA
NteAfJc6fwTJCnfQMIe7rLEBsE9FuvJ68vpUifgN+1frtPZm4GhwdCoZ+xpzC7tSC9MgNXrwRVDk
d8tYbhaDp3dWibZ2GjN6ZcWGVtm37wDHbXhHsGsYD9PIEbdLsdadqD4aaWXttUmINbij2SeI4Zjl
ovUJzfbOWeQJlMCwZ+iE0blHZVjFSYglJp+EVEqZznfQeXABpDoDd6aRkNJoJ2yUIZl5WWLeYkyY
7lStXd03+g+z435BrTAfLbPIAlvraDw2/RJMufZST/QGxi5rqCZo0o9e+CAdC9luYOGsfF4PWI5x
n8wB+oL2RGoGwtLEjDMPEHhr2dpwpEVf74wBzQB10bGD2HWX46S4iMNsN/soHHmSsclEIgDsRZuh
teLHIm3nQ2lrVZCN9ngZ5VVysEYJzjkrOEgBjRx7kjGXufXAao2PqAsEbdNGt1jPw34Hb8k7T4sb
nUQHOCWcMvwE49hsh7gGCwqLGviBTU5WZcbhzdRNyd6ZYvOjjq0lWIh9P8XQmxvwsnSywB6wKdhK
bbuYUiSlx7al62tyz6rcOsZWGCPDhi70Fyf/FrYW0UBDbnBAxEcicIgvevgJlyrdO54t9l3dLvtR
9NaJOGnIN8pJ8q+R1+qWP1xZvqr15dkZOtKbsg5umdPq97LssncrFeYBoDrVqQqrF8sdzU+aZA4e
GJjCCZ08H3sXewWKqRXEy6xuUD4jf4oicS7cxlvZpp6jIDuIqTETsCdRTKC0elCuVSwZn0vbdt/0
GXLePLhbutDmS5PrxmXgpuxFV3THhtPNY8pJ/t6rk+ZbNIgZHCDp44Ge69212YYf38DiEndYZ4yx
1oJF69VlQjT7YWkq3xoLcisEvHIcfEjwCN9Z6BVBmaQZcTG1hpLfwf+NwS/dYK+G8tVjS1gZsIgP
y5AmZ2iOyzdzKTrekYY0z6HqPxq9pr4oC2+XzjorIyCPLWnr1neeelgPESwK/Ivu/TJ0rQ/d/hro
Tz7UjB5t228RDOubpnGLTToslPhGSdzuig6txZhW2U1qO0vFZxiV0wZw7JrTaE7q0hWRcZJtpAV5
LMt1AosVZi0tO8RQd1vzPfHmmBL/Wz25H73l5DujRbiOe5hGvgS0rSFQC/HuOBMsKbco5+9hhjeU
biHN0qiIPgZNjntdN+WjrLOkJWLGGgMh2ol+DQsvDWk0PtQARwdkZXnIgKVb/0h4co2kaM+J5GZi
i7PcD5te6x1N0eJDxM74o/QGd5UkIQKbcO1L10gW+nqKfkyOld7HXS4D2Zu0/cJwPIAOlT4ICDo5
hplscotjbsR2f8qslgmceTxmjtnsM8fCOjGlTv2ylGw+XvapIhm1V+Um22miHv2xbohn9axwl0Iv
HXG5Q++eS1QljbmBcnSZdHfVmb7Yc1qxc0Jo4ynRw4fMS6qnpZmBD0aoGuU6b3Pny4qAT7UaPx16
QnbwBOtwAit7I4zUOMFf1X2gex3WM2w8IWr3h6550bmSA22mFLQgbV9525sWESd1A2ivqRsQmUvM
mqgW+zsgg4HxNnSWJIHu6bnwXkeDM1o0Rl26quiaXEpseZu+FeqhbSssArGGWQBqBwpdwVJ/NW5v
WkhKG3Pg42h9VO4r5lUD5dpiraU1pboszWPhhuojSWlC6ip7icpCW8HigVZIKJgdB7VR1O8ycsqX
kWuylvbE7sB8McFqWIDmAVvNCj5Yuq1V+zGmgPVaq3mPXTltmZ1uL2k9tlCxPbETJFeeM8sxn2Xa
tTsrnnO6cCbS1FRx0m/tmfqmMTZ6CUhPDhlODzsb/XypcKsBXeKjcJity/ld2D+Rs2O4oYvjUjq7
ci0T6AVFYqS48ekXL1AbNp6r0S8eve6mXVKHhgm9oSgkgtkYzW5V07j5BgZ+QIoGH9Vj/FnFGTMt
C/iSrRlOCF16lN5E0gb23JlmtBWmxUMZF3bgtN6zHbu8CezP2Zsym+a2nNwvp9ObkxgjFoX2yo+H
ZfnEmj+slYPm2T3qhEA9WHOFVNCU5j7soTVYSqbHGY3sVAi65l0xaD5Cz488d3KCqLr8NI5JzfE2
IZNzHLuHEX8mfXV7fLanMKHBqdPfICKcgeQUocYsyvZmEekcGCHMUvKM0o2TEcMnSKa6ta0GBIgu
98C/poCKLd9Neau/pW44HGY10k6WeJfgVehPSaPh5Eyre45jFfBroOpRqLTb0W5B2kpXBjjUDAq/
LKXNiBk2Drt4RaAldXXU8vUTLJ1gS977aFwwBDkmr0VTrKUqy3XnNtRrVeWdMf0nm05ymtbobvuh
k31TbuVuBw/RSik935mQinZsxu3RYRsq6bSN4jiUIzBZAOP3sZgBlZZTuDW18DUMO7GdVKqdJtWL
j7Bu+GXdzadUDvZeMaa9hdKu9mlTNtuqHKL7dEIXWA2jrZ3jehh9azCHrw64ZMl3sx48EKrkDQ8L
/hoVV1sZLrTxm+HLNXtMxFT7F5ghc0Vn2TVOdiQTf7bpSNWmYR0szD6g09u++UjLcOIW9tQRIH6/
0t4ojkC0nAs5nRjzU+0VMHt26mraksIS+boOEZw0OXTQc8xxi+o3n5dE64MoLwq/W7rl1YyUDFQu
Td+05vYB3njzWI95sxkb09oTySmCkb3hLR6LDY43WPblgHSifCvGZaHp/T1COjJ4a1orsHP1bTgZ
6ToWjohWNLT52WXZ+F2uWA4NAUaaPiT9urU1xMOmAtqFjWhPIzwY3VnBP2qLAzxyrtaoD49DNtdr
bZjjx3jBNCYj0X+5aFSIbktzqOfKXssZZBeiBh0IzhDlyp6sZ/5qe7DZc+G2ii+Fi5Lr2Q1bJ4yz
j4VcvKfRSrsNC0N4avpBHQvsnwROmN7aWRh7mI20+zDwVbxrVus6vDltGOSD/tzzrbZcXes+jMrm
wXPcWq2qpo/XdbnUQTjB/Z20ej0DqDkaA1FjohPzA4OSMxlylhnIOSvuGqPCCpVWeOJF7Sa3kefa
O+LQOHs3Rn/AuDDdL1dGcTLNXTCI2rtpaUq9UCpTYSo4L1/aBNXbDyvqoCqRSNu96E6JMcy3VNBP
0sznLWGqwMWNqK9PkTE+VQt1raiX2h9M92OIbXFsyMO+8o5XM43HlFYkrkimDe/J0Hm3k/LLDaME
KSBGXyWsAdnCqcYfulho/aQgU1lUiy6gVoUdrKgxSOvTP4UMzW1e2sneqryK0TZahuFKRJEJMLcV
IOHynP87y0ptN8NW3bmmI0GKFu/aOOMBXcio2zleDFU1nvFFuUw6ygo2XlNUBf1X+85MnfhihCUd
Lhk3d3O7TI+xJKSuolvHyB0dc5Wn4zZNtPdschMfJ5a9sytaJ+k1O3JLamJ0zFyYxjRFzcCMWBwI
HR3qM/7lp1mDU95YVbYvyM30B6iRgOftNxvryjHOB/PVdrGjJGpQG28Kn51s+owJ7wvSPLfWGCIY
Bix5pJrQDO/L1N3p9nkEFK2cuHrXnDw+125T3NuNw0bpNgHmFWOJNeYG1UJGPa73iN7Fysm02yWr
IJpb5mfFguyzu/9IAEJ29jaq73Sz7c4CEurZYTpx6Z1oHQLMWruR8m70bP6EjF0ERjUg9raJy97V
F+y26HZZLilxitx0v7yaJDYY5Lip1GI569nU280U1+TyoVOsOxsTaOvhxmPS6nUAJuhz+id0Rw+l
FmD6dR5A1De3YC/VpcYB8Qa4afkh5rJ4FDpGDNn1xj3GjpSFqC/Q2zW50qIhebG1lrFPfH8ALDE5
BpjucWlqYhf2WnXQPCpAcNsiu+uyCS8Rmm1N2y+U9acnmI/FrlOtK0xYO4MWLD7tmLBs4ErYgzPD
xwfL9jGW1nZmNpUWl1ZdFNLcfvJEvJvBPNLcMdoTueAcKQEShO2YH7NsFJAJ+5C2exSNDz3Guy1m
L3asMQtBSM/DY62XWcCpft5VYRL5Blr7ScV65GObQPEZKHAc+imrnyG1oYYsEXmph0RrfrpdiNAm
DQ0ZMV0073acOIiPUeJtPcx232p6rJTjC0YnMaTrdoiL59qxSvyHDVqI38ORC2ynFlumCHT3qNyU
9l1GbXGTzi0ACAYuY9w2jn0Xy469koyHjmriR4uMf+6tJIar6gzuD1m4WNR6fDshHdFtmC/OWWcS
h/NUXDyMV/Q883Kokl0yf3o4Uw+lxjhhlSIfDjbjOGEyJE8DxikEqWE8dk2FESL0SmcDKHFcGcCB
+CI4gLXZa25anKtI8Ql2gyiT91LPsZRog1glE24+Tir6thL1K+IjXLYSyO0SYSFf1PCNTJH809On
7kwNHj7l6Fpbr17KQ7mkE/tZTFFS8YA2sTPvqIiEb5h5c/D6Ig56CqPnJV7AN7RDxz5kEKapHIDv
ZdoehmZkGEAmeDkmYQ9bF1zruQgL72MYUPUapw3XMp+anUo5zZRDOQGvoMNxWMZB7BjZGDi8Opxn
PEo0NeOhnNJoSZCH3fqtsa1lPbEWrpwknk4yZlCRE5GjdjbHB4AJdDdNAyApdLbueye0Kfattixf
kavz+6nF9lHGICJr4o/W0qTXuxiQv7qiH09Tj5mSUFFmZnJqkivWix5Y5txLQz0ovQ63epHQj8uN
N4w0feKnbIau2YQ7HLPlthhDY99VEgeXFZnJqowc68GEIXeacczx7DepX/Meoe0ACBzh9DFh5aDk
ayCBRyKEX3jJk3NoYT6lSM6fO4/EgZUYnRn9xm3V2uvN8RbgfPQe8ft+4g5UxQmbZ1mFxHjMcX8w
cuiaLRHB68qLwNmO1PmZjaoRkcxGohVrLnr9g421PSA/kz5iFNefLcgM6oFk3EUYt31Dm/vjYICz
q+Mx3Ree227ixZt+SDvkXfDYQbdsP5VfspXTXB2haWjtwExKmyzRmnEc1uU2zpBqovkFNKH00Ye/
Fr3v14OJs1I3o1n55LZrO8up3yHP07bEYLTGuAMSAVPKyIwI/A10UkY8ZD19G+2lWkUp7c9eDipI
xlhta97As54sTBv1evdKyzhblykToQvF6l6fXeeQVW6CkyAs3tM0exsMHaFTsYZYkqGOsJzfNK1c
GI2xbLzhreZX+HnvUyYYGKHPeJVnW9op7hFgNU7U8zpYkAV/jjn+r+Bpj2XOf/91/TtfZTUzjKS6
//6vX361/V6eP/Lv7e9/6Je/0/73z98GHhR8dB+//GJdoELNd6BK5vvvbZ/97ef//U/+//7mf3z/
+VMe5+r7X/+Cgbnorj8tisviV/wZg3H/j8x0/SR//3vXL/DXvzxcSWb/CprG3/oHNM0TOpwzMBUm
IHl+Z/zedn/9iwE0jQ615VrYtZH/ruyJv0PTTPc/QZibaGWmNHFOXCds/y80zfxPgRqCPGKbTBB5
hGf+vLr/gCxx4f5HLtJvaXE0jfhoHp/OkqbHJIL+2zSmjY8lgu0QXWCzzBdlT5k/2HmzsvtRO0NB
LOk1si42LsRoWNkV3fKqy3ZQgbqT02YKvlVmuSumuMebioc/4LgMwin0JDBOQc70n81xXz/QP4YH
f35gqGiWJXVbd6T+OxunqRSAuq6JLgyRaHdYSBDaRNpvskZEvtPnr/VkofQWHlNPGmLCtiZr50+G
/X+d375+Bhz7givGf9y+n5GAf5jq7TBIdZYkdkhLHOs2XKT4yAej3mP0pU/Z6mkbWHWnXv7wZF3+
9h3/o+jzSxkXXcvzcR1y/vWrc4OEZ/DNr//j+iT9MeFKxVML0bctL6otYue2YxTqzc4dcZ5FGW9J
kZKnpaqiRyJur8MTQ2mIlVctrovRPUzjTT4V7p3oxhB4ehoVa/ydxp9g8n6dCL9eGQLDDVdI3bE8
G63l14+Yh2Y791WRXTpvLk6jxbCK8lqomQ5Otnqn19LYMyhon81BTX+W1PTz3v92gTxXSuFYvGvS
8q4jx3+4L63eJKb02uKi4uac6JV6hMPLmYa4uhuNtveBTEJkUVgCQEEto9m3WCYCL4uTQzorI/iT
+3W9H798HFOXlk4QpJSOMBl1+/XjLImkrunK+EKNwCs1VOb4teD8P+ve1OYbBZ/9Y+EMCvO0FnS0
mM5bCbuaT5FWFtFNWogcV8Ewd0/6n98p459eJCQB/N+mLtjSpfN73jyoYDsmccO9rSu9pDVQLmd3
FO2bYQzx9qeU7vZoaQzAdMcsSbRDaZTpn1yin4/sr5cINpTjQI683jXxezKqSjoGYREWLxOWjK1j
99WTwcFiP2K2umsL0HYr2+uYKEtVV/u5slNUv0Hhx/O68jIrxalbSzJJ5GKUPc+W9cAxZFpVtmrB
sfZMrWptZx+pisavcDTkHcTdyofTwWhLOj3WUz9iGSc4HmctvoowISJCN6ol6BlCjldjVOTPRTjz
Is3XG6XrS8dUxbwcOTx0q6jDg6gWr3zDfsxHhTBM/FiVzEawpLHYNWU833pRMX79+yfrGnL021Vj
zaZ1Qrwoz5X+20KQD0AIrKlLLlY8Oie70FNmsKbhVVnCwL9DvqcqlcFwVZXTP2yLP0kc+Ff/vG2z
ADpCOKZtszn98TWLvGxBnRzjS6sp7UBbIg0MksGOPKXNrhpL3Fy4AeoNwXZfFVlwl3//7X+GP/76
9T0dExb7oylc3fydUjEPoYcgF2UXfW54KgaFmbH27OtqZy/jl+FaTABcH2rCBYwzJvnih9G4eN2L
OvPIQyfY+a6iC8lYK56uoMMS36yqvjWoHwi2WM0Q09BKQ4WTkAN3vdfiyTh3tR5vI0yS2cpg7qP3
0W3LZWXbXvMQatP8spAnzIgl88MGZi44QUFsT3woLS+MMxBw/ukxnqJxBUWa83PeDMaZbHN98gsO
J0+2x681wxu/mHO2j+hd+avSh/qpo/d1cBA9jurnwu40urwjNa56y+OKn//vr+6/urmu4Bo5gkRc
9/c1dLBbsxgbO71obPEYmVnjLpVhRnthxwbZRMv8SeApaoM5q7UGAPpPHq7rw/PrzWVFEq5p2B4P
t/n7gSTH9I4cFba39B+qt9nLrm/U9WbSUqrerKK1/2QzN65hFr/9i9clkBMQUFvrb3EFf9g1Omnk
fabZ4y3nG17ilFj7QwY4hiEzCHkl5MbAjmNmznQ54ON362BiwEZjQuBvp+f/+TD2zxuGyQZqQRYx
JFNMv1OUQnpoZLu7060CZX3q3Bb4cs9M2BBGylw1th7f0CEL12Oap6eu4GlaMb5PPlQJLTthhmlZ
kuHVjf+MJfRPu7rJUdOx4fRy8uT2XH//D1cIIERUcejRb6UzxltjGpqDJUyFEF86b0aJ8dPyZmMV
lUv8J0/DP595+Kcd22Q+hT3CEL/vUobdRy4jhBYTpZV8qoYho+YsymLVEBn/heJpnC3KtYuJI8yP
iPNaLcDQRmo4+nmp0qtgLsZxN6m53LmR7Kb/9evCI8NCZJiOo1/fmF8vTa23dA5rYd3q5tg99Z1J
fVj3/TtaRnNSV2aqXFI1MKxg2Nh4Mufz37+u/3zmMc3rtTHl/6HuzJbbVrIs+kWowJBAJl45iqQk
apblF4Qs25jnGV/fC3RVh02rpbgd/dIR9VDle8sEQSDz5Dl7r20wwLI4Svx5AboDnBVdFWVo7mrP
9ZjSPSUub2WYPsjKqgm3sjTCK7/SAlSZ0eg/db4XwT9ipXmEyPHPQg+oAM+u5wwdg2Qh7eI+EEdm
Sl9Qge8NN/r5yXf+qxCeP4NP4hBgUO6dPxTK6KJK+Qq5dDWG+lJNTUug6pDvMkxel62f+JdRDHk6
04Es0z63L3yENzvZZfEuQKnVLg1hNN9zHI9rw23dTx7av18Xl2wpimDl8DI759AfnyN4IgT0a3/w
zEsRi4awrBB3EkdwPUxo+rmMMmUm1J5kE+uT9ezvBdQ1HF0h1sSU5JrnBGunSQhCotq9qXoSaRZJ
4DSPKlH6tcTcvpQNgeqfVHFnKB9+c+T6luUoOVf8lHNn60MQQ7JKVRvd2mFSLdvAFxbtkxwrSJ7j
6JiXUc5DBfwWo7lKZFMtE9I1b6qs1daySIuXKXNR5VWSiK/aRWA9oK8M5JRfNWSM3VL7DYceg4jn
h9PT6dQS563+8PFTdYpv+n0fELaQkuOcYxtUo3/VohJxJ1rAsT3C9Sgu3cosD7Yo0WTX4n5sErYh
34ixu3bYwBh2x29tXD5WxsQu5Zc+XgwqzZ0TimjFgJwJIyO4YNX1DvN+N73Ko+xLBBpLLTojnr7q
Q5tvaf5V+MRV+aACq/8R4xe7OVUAeeTkO9cJp7uBOvQ7div4zvps+IwHe/iaTqb5HNM8Qk/gUd2G
OBt1VXGFqrQuzLFEeEonfFP2HXDonnkcklH36CFjRaIJMLoZbbXuHK0weDDddJv3MAOVO4aveIJF
BY0kabD94ULZhkPEJ0R6f6MkssNpKp40VrnLqKHr2Nlte58KCq/JPppiihgNTe4C5aD2mqLdu62R
payddLIPqmmMdhtXeoD6PUCOajbxz8DVskcprHznN4XJAHzo8keEfvohYsR02bTR9KYC03gJU0/u
lLBL8IwUa1lpm+EnT/H5eyNsSgCDQytjJIMQrLOF1Hb7bIywDh1R0lGIDS2HBXuu3ISdrt0uGj4p
4t9bxNjQdE5hnA/185eGgK3J7RzUamylzWPVV+V2BF6QLtJqABT18cN9llH9a1mm/cRTzX8UutA/
twnNbgYzUzjKsLxRUYVF3T3RvA8OKq2Ht5RDFqQYrOILS2PUxqGzWwsyKy6pox8VUyvwzT533wet
sEIiRIKI4VcQCnS/3s7O5Qt9DLrP4gNOILnfX0k2E/pmwrBY0t45o062a/e2WRvHsi1mHSNj42VF
5X6JBIFLylwHT2NRWc1BIn5+kEJ8d+eSuEW69rPpnX5vslBATY2zhVNryUPHS/r4ya2duwrnF2ny
8NA8w2fC1f55ayc1GbRXuMi61DsIKKg7rjMZZxthJO3WTwp3N7qu90D6uHGNYrNH+xeu0hzSn92F
P2zS/D6DbL1741jPKJ9tdiHj9M9/q9j4TAydJVP0erLtQ10bzSMQc1bQMJf3hDOEB6ITh11iRhNW
kyT/2jUdta+GJE7pkXWvNa11GeUNxxImIG8iCP5Xt+3U/rSEySt+DhqDSkMCNJYO+li9cc2oPbmx
I+/Z7QvE2XWN0C8qkgugMflBd3UsGwX13uSoHcfz5qj5wSfAs7+aejxrVHI018RchZ+3rnzcIJDu
euPoFr19EFlYvHRewQKdBIgdR2lWTEC4mZ88PX+3YfhYRTILnSLHFedNPbc12mS25Rz9zPW/mS1O
dbslp55is15r5tTfRqhoD5VbyFvLnHDgng6B/4urUJbtuFyMEITv/vkMu3E/+NqA1TpG+p2ANFA1
qiwnWEeO4S8YHn7Ty8l7xRcIgGP+86xtPiPgv9ORoqFtGBSxNMVd47yvQAZ5K63BnI50HoJDnrP/
G5MSb3EojGvp9TkSnOR66skIxyJH74w4xu3HN+J0lPnzZeYaBLu/oKSneDvjS8veKBAQCv04cPDA
bezoHLPnF9dnApksPBTsEMLi2Nlk4xRci6A07oeszH/kbRhMK0fYxQshS7QlwNA1jzEy6J3WCfNW
wps72PPx1Q+7fFcZTs2kskcpl4wMQzHjJOEG+59ucsAJKROU5NB76tMSD/DpMZ/bOv+mZ1+Vr8kv
bvDoWc55FzvJOvTmbf/vNSJhAHYtZBFuUQXKW+zNxqEiPWCV++VrhHjsjl1d3RL9ax/gqXMw9m2x
DXVzvKwy894PHbEeNOA3uQt0LbHtCSSC6H/gt7WuGRN+qayOrsYw9dhgSKnBbFo/sTHOkAyGar9a
pMNgWcdyQuCz6lw8qghUSyahgYCjZA7jHaSLEqaWCbsimqDNGHM3dYhtOtpabtkHKpgYe3vH8G3S
Dl0Tlfu2xhXqxo29jvU++1KmPv0MFWRr3Nk5EOUqvrXF4PPgGzxbMermxnANVPncfY2faufgNNvD
rSkfRrdof04NVEokMoixOtO/Cth3tm5iTgggNeAunaZ9Y+6qEzU0l70W/5sTK7Y0Oky53QH4yKxt
hI3hykvUsOXMxqPCqUzddn2W7xRzhdvSBfuRFkA8ptjbC18+69jiwUOIra/7cFG0og3fcgdT7alw
7qaGMsUo1B5OWLQnayrc2nSUhzQKNjHKqj0m7AGeglluTa8bDlNvIlqZ22BR2/WIPsvxRyaD+DqM
6P2mmUedmSb9obTKmqwboT2rrP+RTbF7TRZUVDCw96CreYAHAyt9TePW3XMm0zZtE8MqiozgqFzs
ISmSHiQ/bTji0LVvjCTqVigXLsNYA7bXt0a+Q3LePKal1d1BrmIHYhr1JI2kRHZTGwMplRBRFqd/
SegJ2K6gsu8rI4Ys0uIXlBGRRaKHX1ANbvJrrwKAaGKRoOtbNZi7NPSvL0FU2ruUovqGYB59a9no
exaljUuDjnKbLtz58BgGZg6IiZ5x2ZbchtOPhrLUXHpM6L5FcSyu6MbIbVYz5m87N0ObQOl/MfbY
7Pv60BR+/tXyuqukMyQyS4Uhys68JRucwynCRkgB3neV6J6/tcXYPBRQ2tDC2/ZlaNdqX8XJsGwg
Hyxis6xRq4g0Ppx2I4y9ISL9cqKHqWXWA8fL4soYY/DsQmn7IsmTNYJ4cR2aYb4c6QV/6/Myv8ng
Ru98W+tW4YDYocsMqJNhX6xk5zdbRLkS/I4LbsFKa/eqzNy7DrrSZeaWw0WF8m0VasQuezzJmLF8
BJOFCIwXdNU4PPURlEqbIsFbNRg4l0LoAXoySW9hDLVgZaDFWJpFJZ7rMmTezsxeI7cJPrCLKMUp
ADEgW1nix3oyammylHqvqZ/Ed80g5WvfBl+82jfWKhPp1oedeJOgX1gWFd7/06oY8Jo9sg1tGKNw
YWHWrhBIp0texteJxfm61FlL67r7alUB4oMhy7u3StVYFOYDR9TgK8YU02F4bjrrFRNG/UjZ2zyK
ub/6q5U/lAkPoS4ERqkxD17jitVPi9Cd8D0Z1nRSbY0SI9bkcYAax8q/9DCMbR2OQY8lpOe1i9p2
M8zkgbrV65uoh+U0isY/amnj79AZgOOws/SgGYw60cdrEDOUQMixkGIa1whVIhIUVPmsIt279gon
oGkjWV7CyB7WshnvCIUgAkt3ihc0kiyEzcBYgiyquMXh7zCAs2x2mbqKypegRPeyOHVKTncvGR0H
HC3el2hK37wyzBHdkXm1xQMMlZfz3xXIzOQNV7L9xbLr/nvqD/nVoIXq6KS5do/xZdzXvWlvqqG2
drqs+50hJvSXXlOvpzAtNsAzYLgRDQqlLioAlVTl0omS5lGqkVZ4MlEyTwF9mtNSNg5m84hQF88y
EC/zIiBP/taMsNOV7WDv2XLMJydlVXet/MEM9atpYJedMsKuFoXW2AszxCTc5jBeNWPap2OZb4FX
xJe1gsQU+iOfNo5G8SQ0XHMDkr2e75nD7WwbMASD+yVtRPGjaDxmcbJAhYy/WH/JnfAu680RiTdO
GxR9B+Vb/oUTJ2JTJZO6aixl7YRh2hcKGOHS7JCCzhzRPCya+9HEC+1Wyl6baFqu0iC9cZw+OnRt
Y9+qudp0W8kvd+pwg9o3iiUVodxiher7tLs3dYtmwuSuKUqnH+BUp6tuTPJfLcdoLo6iUBNodiO5
DPmptkln0eCzfK1fIvjGnOtjkXC0QL+kBZYgT3FrSMM5ptsy8tnbtOALnLxLR7MjkDx+f9B7RJxp
n+sPKXParWrK8S2j7lvRmfHlKprArS0m1dSPeAMZPbduGa4Kz/gu9KF+Fnmh4diIEPtanmEu4YbS
mqujcW+6gtjYSqY4oypmal4ZX1UhpMcJryjg0vjaGFoLB25M9gGjki1EHPS+af8jJ9HuykAAt48Z
Sa2tkjN6IkV4b8a6g7W8nXG6nbfBa+LdJdrQHEzZ5MckG2nxCa+cMW+89ch/9Ud6NMkR2AiBE8Fo
dF9hY9UQxmiVnso94FHhbWnF6Y/Jsxjnz1l5WR37i1pznFVuC2+hYs54Rs/lLMwIpaoYS3mUzJ8X
mUBX2Lj9+JSMmrafiqye9YnVNelB4ZZjTb6TeiaWll4qPI7cSLAdlJor06pp+fCCP3stHEumpu5V
d9ohy2giFUSUMOmtrGICYWL6r9uIt3xqXXazfAIAbBU9vrf5XTYp2vwyt+7auXmWuTi6wb2t6Sl1
/ipOuFOtUrTII46AFq+Zcu9Hq3cOLT7yLWWQ8ahrAO1iZEo8drZivBBK1B9dpG4zP5+r4lk90PuO
81VPBo2vHwfqdjAN3hk30c2XgrKCQ0RVsXeXmKAiKA01Kw+IIP6k70tOlHMdCZ+geEF5zz/CMx/x
BjiqvYtq/nRCBHnw5Vh/8WufJ9BVOLABDIo9HZxgH0aG8+aCGbyu3BietkImtkODVR/QIJtIuKa6
/CZEycclzGZpuU446JDYPPiF0o4qD51NaU0D3Adjynb5acRrahKqbwfnBm9R54ziRmAk0NZjCUTg
OvKQ+IVhPNz1WXiMPaucll03S55DW3b3DJjq73qrdV8aJmWXkHzhdzgl1YTSh0nuTl0eUHjmd+IH
tC86VS/y2NKqb622KH/klckkGoZYAji44DyOH77FCFA3IcwgM0RjbG6wg0xAi8rhhZUH93zn2DS0
QRzBAVHE7FSF/hX1vW9hMw76wzCZj7UqxB3y4Jsxsh9l4riPozWoHetohz2g5+INXaPqynjLcmaj
HrN1k0JjPTqRtuJZRyFLveJrSyclGbXITaxgONgXlizubE+Pd8xtxnVZY+9PNMd+CWTRXxqxEpvA
6vqNJT3nQID2XkR2RhERQiOSwSv6DSq3AKrTccQatDSRtyOIR8wTN2O5FQFcvYQEEInlzKreBlXM
2B/fmVAAZ1r1DZ13iVI6abzrjBCLbNUMlvjOs+e5OwhRbXSVB7Gqlg7h5hcyxZSaOYV9jben+Jm5
hdNvtDEM4Fq7InpORn3eAeh84sEbrOqL6oJauwRZ3cE+jMy0vJR4Rb/iW5arwqhdfzEM4zapE7X0
cB8ucIAdU2Xtxz5t96bqh+vegZBnRkl5FXn6jzIEyIu/Kkxuk0yxebMPxK+siNaIt35w06UTspit
ndY2L0cYve6iL1z5WnfU8qCY6qDex1kmnhKfhAWA2u1w7OrabW9wPwelizQ6KeMtaZb6k4FvgL9P
DXT9JUoqDJFTuAWTnK0T+EC3EGG8JeYswbQw4QQw6VZmL0/D51/1Q+KUtVoQ9OIdi9Bqj6c59alH
W2qYX5l857vS4RxrjgNVdOppvN9m2vHqmGnOq3P61yLdCMcVQLF8p/sRZyArMBAinWqPYl5qo5RT
yulfrT3qrWSeeft0y9XKBdS0ERXM3cCxmhuSgNQKuIdxzabJ9NGhKZWmYfkSRlX/xnre48LgKMc2
zCd686nZTwuKAmDtzzoObTIAHHy3S5IHixekmSQkuUPo/ITXQWj2qZZMsvlAkPltdLCc3D44Thuv
EgA1EfL3MH9q5gOvn/b0ZdGgICUJFWudGA3O6SADGLO0QBtZm+feXxMLlp2hcJqCl6pwG0S+TYzZ
UA23WKnroyZk82jZGBMd1+c1DDzz12XkRc1fqPnFaZUU3LV+1jZgnwLXiUBc7SGdYFvDEHKNPyP3
UORn9EUNLZg7aHzzwMfpHaiy3NTuNFyMafCz7RTi5nIYd2wHN30JeaczqmyXBq53weogH/2eFKIg
bNmk+IoLyl3/Qou9ZK91bgQYhdpKU4l/X+epecU7S7yN63bDMhKNcZc3bfPIz879o9qE4TwE/rqJ
wcaB60xvU+FN09KaLH1fBNqmb20IVE0N5jPT+C9+8nrqhBi9zWG8xl5h6rG3cidOEcqI/e+upqar
UZUGpBhfD75lIX6qRY2Rn0HKfHOkmh+xrO5u6AVbh0GzAPuOqKZ//bD4xx6NwaB1KGPnImVH53SS
dCt6UPZdXKRw3fhpp0jXOcHEupesM8HZvq+b9Juk8L4H+J2vwz591pKA4yqKfwBNkZGuhRE5D6ke
GzvOf+CqJp3mRwyhOkcWeQ0DHYsKFcK9FjZstqyDPB++F+Jsjzk1pD0zkNMTHMU09XywKPAvwPgv
ThvFrx3VgtO1LJm878q5YxFA/9jRKR9xSOePgRZ+k5awj1EJ4oUdUIwrZXIkR3reXvY1ZCqDGept
O1bVG3ZUdVcHZWyxNHDDROlqP2pJh3WZ9Kh5YE8gjupFXFz7I6ZIzZmCcTFF8FaBVegYE+oGovQ8
vSzScvhmQKKkr6VTJo6tl2wwJ8GSIZnsQgSJvlOaTNa9GuLjVEWVD8Ux/Hpq0PgJjMUFqV5wQqZS
jk+/hFPSwX/odYn1SBvrWSQzWjNGEv1Vq2MoWI2FmOYkMUp8lX1PBs+7OT3upQ8TO6e28Cl3ebvj
JHaXdEOs22ZIHuK5f607OYFeplHiikS0xSri0y0pe43ViGzo+rF0NHxJmgWK+ddyZJi4yCXOsiXv
YyMXfRNO+SJB+eXMfeOtHpnVbO4mGQmMAR2QrLoNxUgBb2t9BYA+SRhTTBy7U0yPDeTRysedMXgl
xY4OZm7TEG/Lk+6Z6Ve4mx18aCs4nlY3gZriwrTt+7AK1XVXU/JtTl3C0xGJTkcZYn1PjBvPKuzH
ai4nT8c79iOahYjpOJSim7kFTQIKgl3SuwS+r257lAiP02khrnS+dOYFh6jJIXoFAyqnFjXAXoAM
PsC1Kq4HE94ZBnj+CIhrCeD1m1053toKS/1G16uATGctfrHDsdqFg1iTWGBf0xzT7ojC4vAyd/oK
CylWY2RAxXjW0qveLqqXRFRI8pH6YbVuh7tTZ9sFoHVw0p5DzZBu+tIWuwa20DE76aPm1tapIYn8
Ln9OSLneO7UPnqIftWVVeP5ay+cWUd3l9V0Mhu06QVdz27kd3P6h7a5b1CJbBcZJLQppv1qmTA76
vPFho2qvAxe766RHuNW6SKctggtKrwaxsS38lwvM+x58BiroIdVB4oPyukibMWAGYblvchrp2aAt
7TLZAljXCaIb82vDmgyc5Q0RGa7uURUZaqPV6BllZPPQ2SVVeafGAgCRsINrO2SCLIaaR6TxIabU
sB84xTdJuLZZpMYVHTKI0bGbtN8NrPBi345whNlxov6ttRmtxifZ4WmfBz7PHiWnuREgS51nzZEJ
v8M8AMrd0Fvmri1nBb1/C4N92NI9kjQvYGafniXUw8YmdwVNA2Aye7gr1TajB7trs0JdqNIudiWU
/51b9usi8/RLQ++Chy4uXjFsBJcUNBRldhRfApq8wNdufqsL0Twmsw5DFVLg2gDtAV0vuDI4HUAY
HcaH2HSHB9Cx8bXrUhg4cD23dkS2Q9p15iYX6lpyqL50c838zvMUvnTIag+nJ/7j5v87YiPmUFIp
W7HMIIc/GwGD7lE5iEXGjbJJHmief1dTCIGqx7PYGXa2r3JdbfsUOGcYdM9d1zEGNTVlLUM38378
UvCW6LS2idN7Nx9f3d+qEoZDSscPMEtK5PmIph1AliRFPB1J38Cvg7omPskMhAhM3Id5HB1aMBdQ
qIvScz/J3XpHZoTSUhcUNI5CjWWdCbu9xM6cXpYkO/ohpkAcNMXLaUWmS0VaTxiXV3qgP/VZEnGK
aArrxiry4EesJzmKjzTcfHwzzof1FjpuXdF3kpDY/lYphhVZPq2nqWMhqcegyDK30Ocjoy7pCsaC
xfvjD3znBkhXGQ7ydos8FlOeCb0ot7uoSH3tOGrsXQk9xXgxhLr73TBH/TgWubjT8tlu7Sv3Cvjo
jK/i4hZ92VR7J3Tcp48v6PQw/jm+4YKYGs7jXbwi56GGZiioCZoJ8yfO41vpBe5bNdHf1cE8b5q6
/pl0nbv1LYUtdhqI6+j927FRxU9XEBqO0FxvQU8VgGg1PVoPdeUd9Cyg4g1D9Sh44S/avg0/ma+9
o0MgktPQpWGhsZF/qSz0DuNlo0zriE0tXk910VxoZUDfKIZhUPbeV3TPzY2fRVB+oYl0ay/LtEsZ
ecmyzZn5zsktE+RMwD8+1LebSm+qi94Ha3DaLxROp9uPb7TxtyqTS0aTqbsM+V33FGf12yw9F3GG
4S6wjzKWCfkCtbXpAhFvQywNGxrK9qHpqa6VP9ovA6izTez3LyRMcSr+d0+JVIdxDD57Jf8eWHNd
7BiGxAnD1Z29kphUCpzBlTj2QR09EcrqbSMRto+1BDMDI9G8TYdoFVUkweSe4+4lYx4yghDuXBnt
5OzVXAhZKEZXnuXUby3ejRU5QNn6k/v3t75W6Zw8Ha4Rsbg81yLM4treByx3jE8TnlMPLBzj4iWk
zF9wZUAoCGPZWVXymoVRvMJPSKd1nud9fCV/LxqKGzW/KzyCljyXSlJzsenoDDxPA10dysJ3F/M8
Ciw/vfbmidHHn/eOlBpZDwJwRIpYhdSZMAQYBxalLjGPVu5FOo3EN8Yx2TYvIoE4T9mHnkyFHbjU
jiEMRcHHn/7ObqZ0xug8Habu4mg4281CjOpTkvGqDZ4BT75x6GiPjrpu3YQmdtPtmTDElyoVIdhS
1HmxXZa3duDims5S7W3IiweF7/8WNdJnd+adX8JAmsKPMKt7Qcj/KTeo8iC39b52jmGCavYkEDzp
zBgYFy8wU+tPNDrv/BKsORJRx7xfIO/48/NGCl+B1NI+EnsVXdgEUrGfh/l9muSMcVILs2RFVk+C
WWVvC1suPvkp/pYI0TY10KzOq4hlqbOfQqsMwlEKZR9jzW53OFT8i0wl2Vs5Zw0Ykb0yxllCzIj3
qZtUdmWO6qF2SSSN4t658Mm3+sSn9d7DwQXRZHUMRKKGc/YLWLgVC6twnCM9O+exinIfEZ8V+ZsC
QRGNDEf+FIJ5QlDxgnijdtGWcbM1giAjZsDEVG8QbfWt1/3+bZhmucPHd+ydH4y7xK1GVM2icb65
FZArNN+S6iiMeO55V4IRVpv2b9E8pI2NeHg7Fcun9WoYJkYTH1/AO2IUNlfcALaBGJ926JkQpBly
4YZk4R5VF413tT8nB0UxNuExPuR20xxSH+CRQXDCRTgMyTZ2aNt+8ty8s8crdBasIMIUpByea6Rw
POTOxKJ+49rtHkl5xjxuaLbwfxmHatP0RQ09TLaKtg/DSDFszPA2duL2YOUBiTBJFUP3MuvX1gfx
ANchBDhutEdHo51SktNOvqCkRfjxrXtnX6Iiw8wleF3Q0Jw9WsCCOElCk76p5zWOjpW8bU0TSVXh
zKeSeezX2v/Zpv+vrcdX4VuV1/nP5tx7/P/XoMz9/58NyofX6TUO6ub1zNXM/+mXP1nJf2E9wIHH
ckziAB6L//iThfMv1EEmcihHIRpFG/vf/mTb/he1N7YDChBnfjn46/7tTxb6v2yHQwIdYWZUyKnF
P/Ennz1LswnItNEn0armUaLs/nPhzgIwo01DvkxOsBvw4cGLfxgFfHqIhZp5AB9uX2OCC8NPnuEz
bdSvz50vXmLtkLhZ//zcEE+H13s6qh4HUK6ObmEDXIrWTJ84+99+j5tfFfvvtt6zvfD0USTT4Pth
RIQc+KxKSCeG721DRF9X9HKfWO2TC25pY04TrhFT+2enyF+fhj/A5RiHd+u8aOxLDjdRM+Bfkh1l
qTRgJdMOWUFEDzdF3/dLIAqYCJ38/h9/TSpAdn3OT3gp7fmO/1ZFh71hzRmE/JKKYNSgdvSfrZOO
6zCajHWd1PknJox3bisoEHaP2SFoYtj+8/MqtA2BFzPsTIMkHeCKkPm58qupu3Xg0bgbuHfNZyHj
88r225GMm8vxAG21yQPLi3O+Z9ROgyart6tNB0IfvjgqBpUbn2kUzz/FoXLSBQYxJIq8G+d6Yyp+
AIaV7De2miNziya4KKPI+WQHPn8D+BRp8oXwFTkUaOcmlkDUWsaRf5hhTxkd/GQIn6MCCuwCx66+
+/jheO/DcNNzMKTD8PdRpgnop3kOhiXd4yDvBMOjb4LssELz5eMPeufeYckWtMERunIGO3sKCyvK
shBiy0Zz5RFjUAVM0B0+efTe/RBhz+sWjRKWrT8fPZ5oekx1QwiOJd4sAQfanzz1ybLx3i3jVMrd
YlVEv3n2IVbgJY5PTPbGUE63LaYJNJ2bXyYIMTcf37P5TfntqUZdMheIHIEdeAts52drsGOOPXTD
hLbpmgnuJwvt2V+Oj2veWXQ6btRa/PZnf3nPIYywijTeYPchcXcKda+6s5zIaG7zlHCsi6GhjbLM
Ji+ycdATpfRE79kb7j7+jmf7zHwZlCAnqyHfEK3Vnz+ZBmVKTeDoNo3ex5RVuVdCTQiBLRAREavi
QmaB9XXooE/8s0f/9Mks+yb4DQMMx/nRxJ5GK6mmNtkwU0y2IyP+zRiRhVfxcD388y/JssEuPzvT
jJOv+rclmKF6ZiEHIVYsIOxJ8+vqjeKz3TEMnraTmbZ3canaT04a793Z+ZV2WIexa4szb5gXmTok
7ooI49CAetXKpnnuYOjuMqchTWbwzZYIiy63fvzDL8v66+CSp5/L70kR8ecv6pl6nsV6kW7gCzX3
miNpYgdZ9lInfbnt6xZxpJmI548/9OzNt2w0Lpy2OVRZFkc6a/7nv9/h3hQyc410U44GQ5dG9cnK
6kOr++StOXv5f30OVRbybd58Sq0/PycIPbevCckjTNz3ruy4EzeFKW1mGgSMf/yVzn8/EDQO3RsM
4dxLntB5n/39KwUkQSETJ1+hWTZfw+PHf7tpnTbi35YXEsI4KrAYo45z0N67Z0uy1QpCamlvbrsm
YDahj1O274JYR+SP9xt2ctxBDmZmAFFM5pHJYD5TaGNYYI1s0Rs+uUgJ/Hs4DoIkTVmMobsYIt/9
IhpbMOwO6glIfi7zOUDPJWQhtYl1Ij25lC84Ndt9AkzeX1pqGADsWTUZalYXPhU4iuWy0LL0IupJ
wVzWcWXt26mq7Sv03hpQCpQhKGJD5hWp5vTP0pfg+MPCDO6y2KU/X9vaizeM4tqIGvuNeAP5Xe/0
7BZ7ZgvhkeHiSxjbfoM8yYILCxrMrhgkk1KyDGof0HeBMDoEsdPWF0XAvBkHJDLodUqT7Z6X2Ltu
62qqV5HlopUD0OZeSEJKC/hZc0JXPIT5heUzxF1bRhMCpTEIJbgALwh/VotdiSUJT+h6UOXgLG3D
5/ZzRhjERXaCXEtXG78xejW/BIkF1GfMjDRZYKYiCUr4ZrmPWNrnaPnGxj3WtnlBfJMPllXCzfji
h16dknGnJ7eldAq0UyUxI5jIECwkpFN6F17j+NaiVDP0sCLxmZYu7bL2gkYUfEfqnJwYt17WD16M
mTYLmdqs3BELwSKpCLcFge1Ew4XHP6C55jbuNrGg2lOfpMlO+hoYutJptHjTJ6r47uFHPDJr04lp
HnGM7bS4SK4KAGrWDSzh/gbdDLju3mdqfNmGUzaw8iNXWPRjlWUXQrXG9yl08hroLRjeYTStr6YR
9kCtA9pkMOsY8aEkzgIgxHgjixVwM8Kc4LIDU45tUqZQa3Q9EVXKIljVYap318VxRYYdYVU/cRgW
CrGayrJlQP344skwN3cy94voBi3lcChF4mpbBpjUeqY9pC8UfYa1zQlHrjeocbX6IvEFtLexD1Jk
8U7NFQ5WX61Hi/DSmYTqyW1qNUjl/LYkg6aZSDLOYycpV1Veajo5hLaJriMt2zfwtgYca5qI2XKw
OvNQOGYgN4XRxgbAila/5XIihtt63eLs9VqaaH1dGqDSnYk4jqpkmAjIuqArMkinP04ZrZwlQJHx
KyT8gnaKL4d6LTxgSJexNzbFVgtLcik0sk63+EpkvUoNu87XPoOXdGMhfvJ2QMqbBv3UVPu3ZIt4
YjXSithzJ8ZoHVOlHsgom6O785boVhXYyaPhuTYsqKzWs71njDxys2zSXk45rXDAeW7PkmIFEhAq
sT4wQclF6xYas0/csU1dIvdCU+dxhhAWVlBRM2RFY1+QQzPpjf+tqsD5rtIysQX5mGQaLMuEeJ8t
wfNN9uCKvEVCWcSNWoupQ42kN8roV0EFdn4RJLL/gvFUTkvbCtpnA0Wo/cisXD6FIWaPTWzF43fN
bWyTLGO9Ebsa+kyN0XfI6wWpIPV+KKVtE4oNisGDDNvsfD1hwJ5Lp3omJTuJVx0whO+hZ2fWarQT
h+T5MHZaVi4UqktZtgImZFswNVLJND0LKv/LrNSJZLUzM1DQ91B9wtvVfbHp9TRvlplTJttqHLVg
bXf5iPLP0YS/cYug/dl3g2YswRbG155pIwC362T6UZQZ/5owW/upMFKjXao84xEoaou4Dymb4LVz
g/yukyE8awNaPra7HITOIXZm2ENOwNiIttapiNwpMH9uEcJDWPY9V+uQo4YpZ2XiQt2FYxDyu5gK
bOX7GibwRaoGw/sv5s6suW1lvaK/CLcaM/BKECRFUbNsyXpB2bLUmBpAozH/+ize3FQqqUpV8pY6
D2eSbQ4A+hv2XjtlVoYileWzqJPKCZqbYf7npWaUZsO8oYiR1Tg5ewdcPHhIMPvjvs5V5qRO7mWP
gWfqz6laSBtYQ35Mi5Klhd4qPJxIrweXU2rwv0YRWOEFkyBXPli8OE4JYg9iMOlbN6V8Fzn/fW0K
Usf7icS6eh4D8I7FBKvZ5hwITraOK/+I9tLm2pCx9SpsLqy91432S1CXzgdg1l8qtOyXTprpHMAC
hvyBZj/xx8ECOBMzIpyG4g8w2L/0CDMxKJl4UNj7dg3Gj6O71URptVQWQAD1M2t+AgjbWpARRcnC
Tvc6XCHhOIP0GtLM8oliyb8zlAjtriF08RZx1dQdYzDTVxv8dM7QvF1GyjAeCG06+vHvhiA73C5x
2ij1F78KlqAWlSRf9V9/NNvL7FTfThQecgFeqoheaj22bMjEO/6JPWbLd3jYJ1a4z75s20RoY6Av
leUdWb4otjfSA6MaJzr6Q55p+qLzfr1dr2lLbcEttXK6JaFvgQiZh7N3tWIFRJaz7m8T7NX9pSc+
6SfCnHzvVeoRE5BMUS9lu8r0+EimgrUoOSUwg4mmI6HAnMuV72ds5MHqtvXGRr3wAAZ7usxrt5nU
5DzwElNeQ0eFz71O7o3+crXd/Q2MGpe0hL/+2kPyOatwjXZG0dUhpK3Xowls1O2YnD/N1job751r
bAdN2nnZ4Js/e8qlfi3i9bUgPBSCZMegq+SNHLFtiaMdN+WDp3FMecb+iKssvLBpmh7gDxcyYa5S
vMtOouizWTY8aCDNFnXUrIpkHgbvrw4UgxHgN5l47bGcAS7wKgTC87T+znyI8av/HIzADipMMVBV
DLk4zssQCVI7zOI8g8jxAdBkq74JJjd8DovZRW1ogj0LtTUVUD7Bl4r9tnAaYXluQSbZ5BSmLOH6
PxklbJkwnM7WJKquyt9t6kXqVy6OqYa/WXvkb86Ha1xxQXVM2CSLDHXSoYEX3s7mkcW4AyZ70Peo
1dw/Jequ+eeg1tlNwQUQ6pqNbV0mncDdtjlmOa/L9tX64Zi2szXcZXT+SNuV/zZJUfxFbex/mSka
CLisKCjGvP25sDd5WiLGINdbhMutFFjKJwnhjqG7i9BdTONNPHviO5LFx0L++ZND4B64iPVEWVSn
tmVb3xYM7EsbZ/oaG/qeR7p/w0xOGuM4nG3NCmVX4bfg8SS3/n6umpuSULME7bt+0sMMwzwawdzP
MlYwsKPvaWF9pVeS1DPEyWk1hFuKlM/sEWBh28HRiaYm9gjxxQKSuh449wJpSyLQa3xBMyAIsSP4
0Rba4Q+2m+egmE+x2B4ii9C4HQ6A8Kz9FtyxzILgy+Rrw/EJBwkLI+yU3/AD6+kaUTynVKNiF4Cw
PazBFKfzLNg8O+5hztiheU7hELyuatKvevIdIkg4N4BTXGKu/aU7Z5vilrW75aCJ4dhPYxDvqzHz
UZkb4aDez4Ikzpef2RhUL11rsDLJLl7PWqBxjTOBNnvOml8ucPvXAe3GJSqJUAXrFjyWIya5hsyW
Z8R6RE7SwkNYLwabfG+q2odig+6KTIWLSkVzdfE4y3Zh343nDhjdEZ79vA82AlKW1eWR4g/ccsAh
/JMFb7ciZiSNpmlNeM/5YSFzmDQHY6hTBhCyJlQJ+tqVnkONzRlAgnmg+OsTXykDiN0P+OIUTEqK
asskK9G2jyWS559eZxZ351aFJtE4qKEcdyj90R7iBV6ntUtVzUF+2DZHPjDF3Ug5c1cV7uJyQnzv
tCtPDWq788y3dMhjO7cSir+O+2gND8PEUHbXNzUM2nlz8jrxAyvboBfPOf0HufdPpU8hfsLP6n8q
u52KW0UCq3vjBhyjd1hFhoFoNj3NF1dFAXJ2CCZUKnbjpox9tUkj3VJ3RBVHXdFa9quXW4RQRRS0
9F25lAm66G3GcCE2ddgKjQsOt5mzXoHCEDV5D2MZlMMD8SEtNasKCNSeWYJe1eZkasRRn78GiGHH
Jy28DiCU9dV1AqrSCtHWNbFIzOhbB9dtFS9DDj9iapsv3cYjcXQ4L54B1Zq0LYx4mL3y1+jaHjEg
1UOBFQwBfm5zOFOOJaGMSGWbiZAZd33UkS6CDHdEvs+BTFQwhdZulfHya6tGZJLIQZrjMq/VYeGQ
rRPUts1uiogeV5q+tSksC9/l9UEbMOjIpR3eNLl912zlm7QQ8+USOX7jlmlA0XOu8y68C4WWl8lq
xhc8W1Fz9LZtBOuncpDG6EGnqm/IpAq6IkEkWJhHHOTdpRi9KuXmcR7xGpNCHnSYTw69kMht2T1f
Cs8E9/5CQITl96fJoqTbSinghRdSPtJJgSQmrnbHWEafSOZaMQDOdflQEpLVd6Y9uuFqf0I5X3/6
bpXTjTh0RT7q5iunH6cXz6dwz/ynO/AJ/GTHIDTEfFA7sLuBAh62uFLeboZC4O5kDTAs5V5obigJ
w6Pba9JhW7+FAVnml76MPp1NxmRjxndesypnt9STrMj7KKZTWFhvzYrCv7Ct6T7KIvGITbBJDZpX
ZLrLn2DR6qGzffXA8nr5y5X1kwkbxgRSm1pcfWF+mWbSe7EdQ7vIp2e2IjfhXJD7vraSz5YMEXFj
N3JNiqb9xXL1em6S2GrXEYaw3La3pyxkrAQdbwNVg+KLNnsMEqwqbdI0ynmjeCheh3qE3N8j7F12
uTXILi37rJ6PsVnka6QIBr3e2JK8swys5bWi/+BkJLeqwTkQ8SylklIUGCHY9NqWD4tospuoD/T7
3GmRJ+UyND+Adwg+VtIjEiiC2QuJUBNuxyBDfRqqMEg7G7h47pJyiDzf+mE3q1h2KN2jIpmU6vfz
KN6vyveXug36JZnr6fdq8ICNlPuyIjIDm1iJiwTzetFgvQZiOHeHCClUMZFDBw8po7Zsw0VfLY+c
P4ESr7ja569iKooTXow3c6UJQ9vPCNsV3cRBWoVIWhtqjq8u7q8e1Rw2/V2vlm75IfqeVBYfgzDz
3+YXsZje2yBjjC8u7hdEVXn0J1zWjBC3gLi53TYIe4AC468HOQnkCmGjBOnHPJP3UdF+BSUhM50t
rTtChCN1xgZnPen62jOglF9/EVKkqMIpIu4zcuqnI/O0RqVqXv0fRW4Z2gmquw8RSW9fqrX+cgy2
RRLp15+zP4kX1+6u0e0WMX4IA+KaIEbUV2jx2+koLBvr5VY2EaHNJVGz3eASBO6SnpfnG3FlYePA
Gh8j9GxduVn7rrGwTcdbHlJ88nEgWjfDilF5MU6M+YRvP1EFWH+kts5y8PzNdfbVNIG1Xcdg+DlG
klIf7U5wNiYM3ry8IjAqH3Uw8cSOxj7Fh+zzfcqlafbTBoggxJ4iD1wg9QwLV6k7h7BMawegqSHf
Eq7F79GlokyKrm8fM0jkC9sgxxYUT7Zd7tW2rtN+tjfxWRge6nukoQHS3pnxCR6uUb2WsagpQjvh
jFhuSVfbB6i3ZcrTA4N3SOLt87yUkMMcXBeEsHYTglaIsfa3FQnw+JsZ8EP7JtTBDnRvTrBvVQus
OctUGuo76q+91l57ZJRQXQMoy0CkdRh23xn74XmfTaomBJY50x1q4uhSrivtb1mGPNUjLN+PsbtV
9h4tjv1oYXkhtpHgcsKadE8rQS23DJd4kWD+CRFkF8aMl27QKWlO8mzyyJ6paFHQ929u0iMjJ3fP
G7d3BjUTYX+zGfDQuCP5b5m/TIewgjnAz/mE4XGAb8d2QfhDJ7PkVO59HJJZNm85Kw9U+dcohJot
IvaCMfFgK8PoGbR7hbevsrnBbwYlZiMzYaR6tP1Lizg5Zv4Ujk+So8piALPQ4Hk8aheCTcO6ogat
Q+tW12tYpmE/dN2uz9v+ta4NkavBYjGhCskS/DNdwUy70StoPBj5TUyy3brw93EbdA+iFByaKNl4
IgVuTJKKLphS7CsklIQmx5P6wDumeYAuk5qSZRr9b7eT/ruOPXIlTRcTFmnX/hTiS25HP3Fdsd55
eEFtkKuuhpoYkoJNzKT8w+8YfLe5Q6mZTUb+8p0h+jbusl3jdprl4FoE2SYlcJ31uMZVTuO3msCD
cMgiELePo7u0DWZmtRiIBsIFwPwUByzX7ju4EMySXWAJ/xTopqdGRN6LWVt4zBsqMa4Xf9D2cB1+
MdXIuk1OKROt6UGu6xIlVhQv5LLHlhXtNboT5tS+WrCrURVx2zcYn49wZWN904xaEilPrfiUE0vj
3qDLqrednPLm6KMOxAS/aPCxdmtV4WPol26fWAy16hSbBrsoDNbXoAgnD8SudoP1IwwL/wfvOX4p
ohW8lXZcGSRLEff9uRkn3haC1JWDM+wq75acpgrcUzV470LndPVIB53fwgc/va/DYMJkg3/pxV5w
Bu9aAuTwthK2Ojz0xCs0ic1T/sXYum32huW3/AQoIsERIKGf7/RU0eI7QTgSy9hspCHM5AcGjOOX
2L+ABbTdpBQ5QFyMajUx5pXtEm2Vt11xN/pK3GPoLT1Cwgb4EN+UqZaJEgHfwBAynS2hrR9lFYDH
uY2xMSgOTeSWc5sS3URK027y2R8SfF3xuQYJ7JrWkqe29WsExRNkjDWZK/SGjxGnMSop5u20011F
z+4IgMD7+iqRS9d4q/AtjUSTYSWiuN83gkiNfdcLFzdia5R6wymJ6ba9xj0dZaWnMBnjpc727AqN
nQQM9DoC3kQ07atKj5TcPK2x2A+YXXHD10V4NqgO7YTPS15n4Buy5luFNFinma7l8j512t4Ioayi
kpEjveYeyxejaceayzxlfjvBKumzro/3njcFx9yd3fZt8MqZAgQ1dMH1XzYOlmDR5uSLzPmGoQdz
aKo7u2t/c5CM7i3U1vbvZEtNDklU0Kits8W2hVkwygXXSPr7paOsRdJmIvCNfeXKN4YHfXZfjZGi
2m3XmAhVV5B86dP4kHhescBnTjBJ/VV5Bh95SNSkn3aLcuNfQE/YoFbaNhRYvteQgMQ7ys9BU45v
Zcl8JMES6cHl5lws9pZVDgAx1nVzz5PKPFAx4bXdetjyK2owklk0MLzyvVfX77DykYaxfA2TL547
7EXtbipW2DNZnS1vDoBo7xargCiOmb0QO+2VTG54quXh2fLdJUyLaQqnxExgLR/HqpXPDHzxNe3y
xVjWQXSZQ1KYjGTMNQUsnDCWNnZQj6KVec+QzsuL50/e+OgxVKiOQZhZwEEsj6SNrgnW31AzgCVz
KYmAmRnSgNSTZfhdzqPNqJnhRgxfJeK82GFWCrz9xHUizmChNRygIKwI+jUVNfZsB6zBxVAC1Gnd
JsKVLt2iSepMLurUDQ3JnNmiuuaES2P5pu4uPA4ZAnqeinlxl4+ikR0pQ50tlj2CjqZNKygJLjsx
nJ7gxsh1q/86EHRXKp2VfDOGmNY16fpqxcbiOzcQXgiPibYrRgB1O1ZsoMl9jwFOd/kXwqJrql7r
mhcQjaglvTW0XzYPuBOZI7BCNolN99g2Ac7RgeQ6c3Q2FRKzGEIy39stNuEdWWZlcRPMQ7UnhT3W
t8Ym73ZnxOY+Kq/zXsjfDKvEFmr8G0vUS7cbK7NitxKq+ti508wBDHf2xaMb/u07eVverfkmv10B
vWsHPL6znslxDJ6JkbT5ZYOJ41+rC8n7sWH987LGjg7OXRTo7TYGhiVP00oTeRmt3KsO9SDa+Ig1
ZWw5V+ptJgEIu4v/oKuifllkONkH464CY76Dkje+zoTopqGSxGU2/mVIRgu+9fkWHZeeCQlgHXL5
7rN8lPTyXGlT4tcbOa55s/leYri6HzaT9fcUYjgcQaGQ6kxcdIT3QKzBfBlJeLISREL+r8ItrI7W
lV42tXEail1EL8s9qcvsk9plvFWwrjqgHbVcz1Hf59NhkV7+InXM0Rw3ggLSGhTjcW15LccB5Wna
aFn90KYkoAYuW0+VMgpSc5Ymrxnn2AyfK0Rtfzu5mDWROfnaCWp4v2j3XpBZzS3P1Mq5py1mHSKY
1Q7c6LZ7AEapvgWh7fk+GmK/5rIkw+nQO2JSezCNyr6p1rKuD/4IHTYJsFl2csePq+kEJ5CXGnSS
XOGL25RU/eUwhQvSarxoydJqoFdhUej2pRntek57IFQsPtbMHXG/zf2WaKeR76qJrmnXiu004dSh
Pd2ieqfPDhlBeACY/KqmLx9NTRidX37Ey9bZ+x5E0odSI8WLIOckT6HZCK4/8K2q5qbLivleYtCl
CMbSKW4HlNE48L0t+PI34ZMyxL+X+0z040B66LiEO6zRWhD2GKrzsLIs3bvCXf54aitv2eBVLM9M
JW4VUAhu+XnRvzC0hnTQE4Nr6sI5/2FjX2zu45yFNdiuaj3ylbC2ybhog9RmdBjuY8tsp2KoA3b4
WeuvQKe22EpHpUJ56XkjlNeuZ8od1XBPcIKfd/mZaGxXHTcCh0pYIfjujwu0AZhXm83YfxYdLbTh
TETOCwThw5kVq1+WHszZGfcwSGG3aSG0H+vtR0segDjHpRfNZy+jA73ZopDyUGIV61OssmOUmgj3
0fm6+EbtWTIf9YKWcd8iQmzFwsAkSvOBUI/U92Zj7yas4Ke5npsvYRxkjDk6TgKddF5iqe86Ij6g
27Sn2ZeUyD0JpJeMBpoSZR35xiaoFe2JBAyPWapPlX1oWdqSU87sNQRA461VWhOdaSU85MR7prMr
679qNnlW7Lj/rLFcqhQ3ZctEywzXAowxjEoh8gf2XcHh2B2QroJC6jl7n51gbiKIOpRue2vVTYAl
1c3jXRHzMOf079z5sZ46rkh8qNr+ZSjdXnscT8+uIJnzFGw+AfGGWAWLE2vz2/1QVmp47qlwWJhl
yvra1qDxTngQ/Zu60c5PipLK39cc62oPwzf74bXOWu35rK8d6VbxcLhyw8dkcDNvTaPKWbPTuEzY
yGvyDtQNY/qWaWFECIc5VVxvbyFrd/KkDVOkFDUHzJ5B1BicVW3n1UuBAYPdPrFXM4yKwN/6AwAq
v/6N9SQbnnzyEy4ZSeLdZcQrIxOYAD4NneUUy5V253801WIP+6FydXajO48dgp5FPB0c4HHBi1/2
8cNICtuc1o5nnmHwrHjmu7rDOFt3wElYNHYuK+tgfq1ssc7HXAy+f+4tL8pOFrLAGBfDzEukvFkB
9LkAPg44aF0ccvY2dw+VxpF/2CSt/P1UE7a6B4yJQZYNiVuSOAvtLB2txWbmuvpRi8e7AYRcZ314
DMfM6I9OV8StJKphJAG5hInOO1oA87HkUzgmfI5s6suwvZrfR00eX1Z6n7Cjy9eNb488nGp1LO/i
B9yzKVC08H6tJd7zOFhbRrqU0qhk/EyNxwKIu3tDRF0YEDfmMwJK3XUG78xSOfyjI68qWZTCaoJU
oiBp+HXZ/pZklLanBqlPnKx1N5bHiZNUn53aYi6+EbzrnzeZe+Ijs3NjX6zcH/2VkV0G1d7r4L39
DDeHKfEFZfGysJUE0vwzzBWVCHHBchnqHUFuxkvmUNGA2U6h5tt8W1W8m0CzjQdYYBAFu6V1pvNS
0eel4bjl8yngTJsUChvP+cpwPQPOyN2q2/mQN8sbAoJnUq6jqPx065nNKAZyH43yEvTB7Uyx9rfy
57rfFxqm5a7GgBs+jWT6+S/wyOZ6t5JMSq7DElRfE9oIl30EjdgZnp/zNfSW+5cNJ0OYHi6RPiFP
GcndXXQ/winbwiApfH8+90vvjM+zMy2/2P3ldQpOinhIM02aGb7IvW9TVZZ1zy1V/zDLJH7kfjB/
hENB8jjNF2UthJQ/qJjAHM1uCHFj9n31NGEkvWJD9cyCAOhAvg/Jj1kBpbA72xWOvXwHfXkFBhIc
aW5K6Ttz2iwsxO9KGnZ+sK3xRrLa8D4owxg4tODk1IVZJ4UTOhuAAdzM6p1ME/7RYnuJ5rqPCFkF
krHk7CJ6PYqkAgVcpDYfeHBZQ6uMDlDmbFIZ3SiHl+K74Low1jMcdZcCWzZKaCMTkucNzz9dbaCh
nbEcse35Xp12jP0J4nIdszcAzIckmtEhJYHluA01dchjmOweGZ6ElMQa04Jx0BW5XuILcu3A3ssK
MvCJojl7Z9JgqAoqeG5pgJLwb+DjTjM8WsijH8hPSUF1GYzu6Ll+G2VrYsww6eidBfqxB944+3o9
1eTebrcmbysSv6OBcsIikZQt6ToBGl8dopZY04dkPW915jGyn7v2VjJjvyaHT95zbOG1S5QXN7d8
+2WcWLnk3K6AQv0tKgMirLWpaXeLbrYuqYsYtEjIuNpKmoL5YFJMVOHJVmvFq6aaY4a18T3dlp5N
3ds4RYYGf+RX3+QQ8cgSb9hmJrUzdg/BILYgCREeRvz2VW3v7RKmFtzLSoeJ1Ucs9DFL68sMTl3v
RVTnn1FIHjvl9Fi9hWalyu9rQ16pKVlrJmVfOndwg6xP8tH0D0QRkL4yr6q/bQ+ZzGHQEZO6efH5
yoy/rve4vmLnAe0tg2heFlB4eDbVDkmAKTASW8HjMlEB7snLnj9G5hFOElE5PQ/dXPu7NozIbl5b
1+mgzysfFhANz+Mkm+B+YHn5k8sYQcxczsQ/W3LRksD0nCaLWRZbPG+WIkEqMBA0yTqUFjtom0c3
HhYmV3V0LWlq1II7HYjpPaP7bwGVoI64LkzNQw5kb0EYVnGBOUQjHIrAWz/xq/pPoVu5v7Rfs68p
rYziJ2bI+lBtS+elUja/GWmGN9U8LuvblEf+7znw5FfIELTZ+e3gXbJRwBbv6tp5FktY5w9Npy1m
hyM3175k4vaJ6bByib/dClpOqYJPH4qk9djH7mDvKhsZ1Mkrs+A7Ak1K/joQzgO23Q710za1lGGr
U9wFS8Gk3vBoIP9VWXZ2HguCBz4C4xI+L7ISQ57sKkxVZWtYnasqM/PO1mC0nvRmifBhgVXGzxhe
4y7zM/ydChacc2FzEm57uzLgQTtcdtyrHkhg6vjOv4sq3xNIU+AL7ZATU2T021B8O9zCE6nJIV5h
5DFDd0DQFVk3PfGefMemYDxDuDbzJCAu4lTSfk9Jpxht3flAazATNEWcOGXoXPKSBJfDGufOY6ts
8R3b1RDzQF2JDXakae+w5wHSkHjXv31VVT8An/J4B6Jl/nKcjcgpLLwLu8Gb52sC8WY36A2Gsn+F
e+ch9jS+dP/2Xl3qy3YdQX8XRSmKTx3pokqVyivCxr12qZJaxcUf9qPkBY/zCBa9lVTAu7CeUF3l
8bISnLvqYa/GubzTqJ5K9KWiLX44Y5BTHZjc345hl0vnE3nBNKYFA7rtjd9xBRMtFtqcrA0Ze7IZ
gey9zQ26nLaNFIIVMCEHqI6Rv7fqeliJS1Vm9U68D4aBE1nUMAvjcGH0b2ADnpUvaTWgXPbahUgV
89fOeEQMp1afc0Mw4GMBx9omHxNfMLxHp5AFbzjvFMHUwtPRxWpqdrFCV1SSgHTineP0/pYoe1XA
3CT6xdeIPeLdkg89wapkOedJbXgQnoyuIyqoqXcOg5RxuyeVBk1CxaSnvYdcUw/7zC9AgHgBLK5d
2WU5wdVOgxTLIZldv+W9kyF+mlfm0x0jXyZp8FEk9d6HrsNtO02xFP3PSYCZe6DAwX9VcpCpz3KD
YHhWvc3rsgh6zou7tS4YICZ21S5dRmPWRtvel5Nkv1nVnZNGtOzRRQFElicEem1zsQDyMknxDcHO
GN2tAbz4OCAXpFKKMNF0gbBghcWRkKCBqPsAQ5EdJjkjycjlsXdgT1d6yTTMa+FTRFhNi8gCDZb5
zD1dDmeYN8bAZlxmiE+yX5pPSpGpP/SLX/7S4NWrwwjztz8tXB+gNZGK7AdWUEzsraX/LbZG1gSW
E56Zzoh11G1MaI9CCTfPTP8Db4Hg0M79/F5A7Rvv1sZpxxM6P1AxzbxlKExR/ArnuFbCfy9JUv82
XMQq0cDGlr1snfq6lJwI5eQ7M+x4BMdhz7PK0vVzx50IyA017bxfNky5F6Jtyzeu3qU/ZixZvmoy
ybNbEhQmNJmrada7sqbfu8nKACQQ7zGIuKOQ1CQlLGKY+R5N5m+1yMjbQ20IoyRH+JwLzhDB0t9S
HcdHMRHufu/BxypparPhDSFbjza1rFiHk2dXyBOcpIipLHngiMiiUo1//BG0NdKlrQvQUuSgBJlz
NNMZyF8QyQRHW2hOm9NdY8QXArLDJ1QpiqnE5rmfGWPfMhWl5wnGOw0fMJMMWaRZ3hjUr6KpfKSj
TMUhG8Mw7baDF07he164SBRKhRjgoCsYQcyhg246+3XcrIdAIjA/DExK1BmAa9mcMo+3s+9UVXPW
W1U57+1lNTHzubEkZ0Mua2zS2F+t8RgOGAVukRN2nHTbAM5YBWuDQMgZWV0Osp/jYxYjr/qF/ZcC
hvZn7U/OqkR+iyi7cfY5ANKOzUlBZjH7JTKTUTkqSqOVgedO5fTpD6MYApfknU4IhF5Db+5gxaKH
5KsW5e3izES+aKSxPGXwd84v3A2V/Sqc5bqgBGklqDWIXM2crgsutpUJYDD9pvGfRpxlN9rqR3sX
cKBb8GEiHFBwbSNuvYJ5lnKb9yzopb5taU6Z32hlVU+dk60FjZzLCKh1Oku9GbMxpkf3Ls1vq2RL
+Fh1WWt+kqQo7UvslCumxbhb4JbZLejSvwXME/YOZc483KYcU0ypndkjW1nOTdM8mbm1x7dRuqHT
YPvwwD7ukEEPAC6lhEg1tNFUKSoX+I0Jbtga6PxGjeNfLF65erecIR/qPU+kzOxhy3bjK9e/mKCd
iToeJrhMi6PuPVwLNVDbGkGQlY+rRDTE9HHax4XV9zclpDl5XusQNcfadT0jCvb40d+2gET6Bu9c
WDfEyFvT00ZKMfIVnVW5/bDNpIWgEDHb+KsdKtu560QREUO/FSH0UWTiqOOv9Hh2wHVVbsN6S1K3
rKpbr5WGTIkpruEJoIi3sn4Pvz2vjp1HRuU9Q7a+vbCy9Iu3IERGc1u0uVkfZtOi2GtU3MbXk8+5
qE0AEDbAJm8KyEx6FzAj5dkelyXUI5hOJ/pfFocFRRxKkB6xIm4G1II7QVP0WQ8dukEAUZpZG6Nf
SMcePfAw8T9uR/KuQys8URnKEAWTjzQgOw4ABL3lmM0Uq91LXBZMnm5KbA1+c2IP4qj+dySKljuy
qlEtrrdRZ2MJ2PypH58mIUaHUZKv6nD4OTFqcdkQqars1k9lWpq/A4+2QAxnGOm5jg7zMjAlWyzE
23Lv2hto4APIjtxG9lCspk4ntQYIQbsui6lic+2jByCUXGqeng77QA5j2QOJrctcrWbfLqQVrMd8
mGRcpLNwTfCcZVle9jtWnJFrbhCI+ctj7TqCo2LitcUvblBk86lnr0JoQqglY1Egnj2kXBMdh9Yt
f+pqZA1cCCmeZndT3wVuGCJ5ytn/4libPCpSHb2FgLA/YkS6465DTvxajlF8XIS99SflWNWH3Wv/
jUyH+J0E4XzCCKOI6Tr0RFMyERsIf05xENm4V4oWuHDDdvvfXaX/J5f+/86C/9B9NS9D//U13P3u
/rtZ//rnff5HuPj/l6BwnG3/sw//8rs1/zVXnB//V0K4CP8RkHSEJZV9LdF2eCT/lRAuxD+gXLHP
JCUKC+YVnfOvhHDH+YePlZrUcCKHEFvEWM3+5cC33X/E7Oaxn8F3vZr6o/+LA98O/gnb+E+HloVT
EARAHPvOf7V+VbkkCXS06hu9YUoJ3FxS8rH+/Gi8fDsWG76VHUWJdVPM1njnMrqq92Wz6elmY8C/
JP6C5IcM3bX89o1XOAjFeg26PEZJ6tWbyhNFWfq0sMPZE6fp3eQLe/fdJPvhvVtrG1B30bKGh8A5
oYvUzrqTaqmbBJ5iDaSwD99E189nUeGMcnnU3etSBydQ6TZdCDUCZqUuRviVtUGkEzve7J9da9Fk
+RuS5MVbSqD36LrZ8xM1JO3Z+RbsGirMHDOLtI0ZNtu+4a62VPS8LUj5Ex2X8x0eSzaHeTM3T5ay
HEPPx24qripA/mqqfWtXOhCvd0CtzMUu8/6G7T8qtwLN8T4qqTsCxaiDQX/0tkbzwrM2CqxgN1OJ
PaL9H19q1xQ/0broD7r8+baOtbklQDtkXrCNb8s/eaiTq2jmIz1y/llQLW90ToueTFYbpHwYjkae
v+V36K7bP24VOOSGBv1w9Jip1nh8THBgMOLh/2G1OkW2eg5hzB/xcnaH+prJjNq5DPSpMnASC8Zf
zw3iKNoi2aEHK1SJzkggn4Ci6kCL3BZef1jcdnDC2dgw2+a0ELfMMUb88NPU/Rtz57UbS5pm11cR
dK0AwpsLDaBw6X0yaW4CNIfhvY+n18qagdQqtGYwuhJQaKCreA7JzMj//8zea9+YMIMtlHC0fNT9
kh/IaRRWURDrH9TRiW9FXcLd2iYOWFfBUbPsg1JhhD5tVTjBw2JPcwnGBGYSXQN5GJR2ViA7CPgq
VxvS+NpzwaaO2Ul6yu07PQ1XpiT5vQjosB17s/B79W4a1kGOCMNAQZgiDJ6tcx6zywytCGx6ofe2
Ppqt6IR63d1Bq6NOz0YLNn5grlEjqA+4SiHa83b6TDALHizqi7NMXEULR0rcdhSie7NtNvQU5k4v
0uVQM+55kL+QfNfcLKxvKylwlbbO94zuhB/gbLUnqOo4IxwjFQwBKwrmUBSs7dyxKye33PzKIrp7
u28gj1dRTg5xZ0xuScs0oGOqAhwrPSJAI8wPes+tRjQR2/QMeL8tW4KVcDGjOFtqLdp08ST8JpZu
/Wgt9NDeUJWFRvO5aRqJA39lW1lbr1G7x6+Pv5Ip8XJJiCbmaWZpn61Q0qD/t4Du8flKiDSNx4+Z
svNNxEK0x70hnpiUCTdmFQp7XiU+h5lWe0DO09dAUur7khoULeCGTXFdhLLiTqVVXAm36S6LUZg3
Ya7ET5MnmTxXUSQupalZvVaZtQ3Yy+7zPA9BMOKsy0tRP3H8aT3U375b59Y0bhcWLc7CKumlHCvd
TSHNHjFPTc9mGnsaQ+PsqUPBRgimUCpGN+5GA95SOx5mUQac3iE+etq8L7OZobyOR6v6lHLjqUgr
1ZICSbZ4xNoUuTcjtg3fXT12mSp/SkOpP3qg+ug71eUapJLgaZjHXFlkZ06rtRSeaUXhGhE6YshQ
as51YAzec1f11Itq7+w6Rl7fZ5Bjgjpga6G68keVdftg5JDtQ9G8AS2qfTZtlgeW03y0VUs00gQl
FOueqSMOG9LdIifjn3kiQvHGFt3YKLmy3M0+N1/QML7UhuFZSQeYZ18PS3hYxMao3GicBG58vks3
MUPu2ZURfAaVBaWQMZ27jjHgPJioLXXhB2HQOcjn6IaHakztVob0OMKuX1x01kyyAmLlvNQYpavR
teglC4WKf1R31RDKR7nvVNcQ59ofwqQ9Jch9LoWMmYmAX2OF7jz+A31lOONUqw4MSuX1JMnzW9Kh
Q4v1Qa7uSHIs3HB5FHuJwkpO9Oqpkch/WLrWMTGsOhFyntKuxhpbDDPu1OnqItpkMdjruOG+RZtR
V5h9l/dlMow7sMNORQpcDJtEMgOPETCCLPbV4h3QZbMZDKnz21AovSgQ4zX5X8K+EbP5DB+XGHgd
cgAoxbDdozCa7mIWxCRmhv1nm1WVX3BjHYkdCj25bvmQj0NIwg78ratSo3zFVrLNBlVxSe45xijs
bozHJbtIkuakyD0Ex9hAKG+U4/JbVPKwBw7AyUtASeXV8tMLSdDfodZQhDNgFRyrp06GciZ9op61
NgVRVSu5GtT3iObkRR71dhtmPGgs8ETzHqXpeI7qqN1Q0naoAnthxckr+hDLxWOlp+FKQvaCKYkp
voLGsQ13EivG1ZBm3bqvNJKdMCDhWZoauK5m/Cqp6FSHuqlvDAC1b7WPpIHPWyzfczWVXakWGGY/
u5O9sgzqQazz5c+gtoYF19gqjwxsOhf6mOCKYzC8l5MirHC0yB9G1i24hMdYtTs5V9/4kpzNGDxY
wsBSbT6VIsblNIWmgwola9dzqao+nuhs26maUy4o38Um671kIeBynKroLHVC9qcrsQmwBDGYqGMq
NOyOQ6p2RioikzYnT6/kw1g7ljX8xEm/bMZ5ac5SJIlbc2zkjSI02W2sJuWgq6W6ZbNp4PSYa7px
JSF8xupmkNDQ71eVGC2EOdBCXEU8oV/t0MxXZSTmFv1KT/ROPQjSBU2GptlVbEaPhDXuFmwOkyHy
hJgwYoBzJjXnuGfpRYhTIYfPaX6jgPqqA3krREJ9TPCD7vrEZOCTB6x0pkzhdWn15mwkcz3YhlYG
J63oom3SNt1XqcQkZ/QUMfQ52Z9CFdl4dInwGrajinBTDY51nzYuWZzxFSJG+otuPcEZAYppduRG
6Le9vGHVj/QeMnfihruFgVoJuHwm0iAerAAxCVYeKVKFR5gnxndUM7WzG9HKPxvE7Z4hzCCAgpKV
M5INAiFEYdt1qX6Z8FYiIyC9c6OGBNTUWILWrMDRsfSowySvNHVxJ/W1tcmo3rDGAK8mnXBY4eFQ
vCFVzI3QyNFXW80CkmQxRxFu5uKuyueEpAok/sxkc+URoTpYITghJSWcw0OWGcHayNiEsxFQDpNk
tZsuGtqMCAojcQCojilO5owZfaBXfH41TXBhhTArz6NkvvdBUW/J/DT3SiNN1yqj0qi4jFEiY1XU
iKM6Ke08Xbjais3MjXNhVsnZGsDBgvecY/BN0l7akhqBnKNQm3FVNaZxk7QxeeRWlvppV/JQ4/Rp
t6NsCrE3ZRM3d6ElmRtUaldDFEREiMmYbUvafkRZMLjdkobbqades2XC/3yafXOj4qK4z1VvfETQ
Ge5L2XW3lq55rehF961O4GTY6E2bak4EPuKZ8rlodeabmkGCmjl6C1NeO2Xu7Aq1EmFEnpr8pnbt
uBZR3G0joAjM6A1l8juLPCKD+eQGSct4mMxZqx3scsMarCBGcEArHhaRDlR6JCY/2SwNl1QIgvc5
zy23lFXzgAqkRpxDLN6+5DY8CUInMcsK1HOsNyjC44RsRRtlKVIlcsODWypDASDhpUodSkRlBcaP
cW69GISRDEKcJLZc98YKURnNeDFgxmfOJKLiGCitu7oPNlESjUe2SOW5GgYkHBo7n0mvpYOFjg/F
mjpNJGmgaaF/0OXjYISyX0MeJz4Z+j5OdSxtbjkSkGZhhV2jGNCgZj+VUkWh4AMN09BrWcW+CaSm
+0o/62dM6oE7ydmwXuY+JiARQ6ens3xl560o82PQUmMnWBwRtP3ZiNx3tlwytUIcEUm5g+KYIUyT
Oe2zYZ6disH+Y6nk2o9ScoAw+HCfdNSoghelknTJrRHKIYhFpyDgYZ2w27uIjRrGhKqhl5PMEN+8
MkS7LDO1D3w9paMuceJZlp4c8AtYfiup8abP5cRPArM8MZzINmUh8jfE8LPXg6HxSa/70RtjxLmc
sML0o6UA5XnKWVah70k8ue+tvZm14srEKrPVm8VSnVLVicvSR0dYtAkGfRUgSpUJzgvEdRmNw5mh
hXGE6v8kbbHU98JU0/0GREFFdF2ebp+Q0S+FyQ9KEbkU1hofrnvXJePPZD5VlajwLgp4CSdLVOuP
0cftqut7/TGhY9wr6US2HaK7byJ80muAKOuELYb3W1Szvd4ggkXlkpF2xpXv54EUvmRC2P0ZwjK8
cA+gFRyX9jANRfuF10Hd8qnQfrMJhIlJ7X6pJbP+ztA34SMBpeGKxhOQCInJeFitgEIgZMOLC5vt
zHN12TIU5yXORq04QoDE+RIKi7oT2rY4IZ+guxkFPn9osQqnXazQ76nOUDQ9MwlYGOnfgxYX75oS
Nrhsdc0bWqQqc24Kh1nqhmMCo/dhtBmLc9yAki2pGN16HYW3I/Z8AEXIBEzWn6UCveq5Nkv+8qKZ
5F1tkYvTGYKAOFEzySkkYPhF4AJNvZgYqTV5YNGPqfGA27xpsY1qz2JWVaGsVYSy87Oyy1/YwJIM
agXWS1DKBrKBpJuZ8SJtBnYw6w7ZIBFtX6f1v7StU2cDWehPahoXP3wt4UcZykAbjUSwCwwJi5EU
luJeXrRnx4jDEl0/cn2p1fGkxFSA5pR3DyWntwp7IWngyUdo/bR52kXlknLIVESQVI1CDqNQh+MV
+QpDskYUKs8qDEYL4YRoWuki+Yi+WzrIKb11KQrG76z2+gEBw7RFp27uulpIt1W05C7d0HjOUBl8
1qGJOQ5JaViZzU7WE9XDpVxzburwM4iyVFxtacttWanDqYvzet3Lev0pa73h482ESkIHhqe6sLxl
KbUPvrdCWhQcCeQGckBEYFgfCMsyDkjzqOOYAfot84wTy/qOjCWi1k5AQdjYNkBLCDOVXsDONisS
QxmGsru/kf4k7hHyTsjLy6R2BGKKDqPcFFvZQG9MepCcUfpDsoHsxNOSJRuNxtbWmonPEcLFDxz5
KJyXdgkRdg7KPbDaliygPL2BS1HdWrNwsWjS4C9soR4K3vpfwDd8/kIjOs6EWDgwm/iImlr+MRKU
ACUKv5AttFW+06U8cU3G4A5+rGzPNiuBcfB8tqzFAgI/5As0HRKUJnExB6evZsbSmIjSncyPslIn
sfet2FIetP5kfcWhsJ7E6c6+YbmZRa2CpulbvxiK+lCkqCd0beyxNSZsiJ/d0mawyGYMQ/yzlCGD
E6J0OqLZ7gkTbGYcK0nzbmigHzwV1dB7xATWjuGrvMlZi5Wr6LTOnswJ5EJtFG99G9xISaQOqqX5
QNwQe7K4lbm9UWmv+bDhnSMOsE0dvZsjFouSsHwZRvrSimnpCcokRX6n98IFNItwKMu2eh0Uqf2T
CIX6E6XPH7oeWtxVpRj4YjHO3oxZzRExKjDWBjU5V/Ni54W1naQ2QvCZzygi/vq9sSVXu+cuaj1x
pq/xTQkHDUkAeTEMg7iI0XrOcql/sIUJEBrgAQRGTtTj0OSrkp2mH5KKe+xqPVslSd8fWsZjx4HZ
9eQqo4gbM6AvZjBRqy0jpZGdtinW1bll2YlAKTdbTmxd2g6aQloanuj81ilp+B6lZbed6m5w+UQU
12wwrB8DGwf7S5Sre2wyrAqbCkKxEacKMbJDZvLna5myIBiME7tAeZXmNJhcpbUnVtJr+JQEBmqR
fZnyuMbtE/AilDg1/WkeAqzTkajsq5nzYC0W1P0JtKbRmZ7HnE+Fam46MpJHT56U+qeP8s5wcZGO
bAfUkWQshgzJepna0BUkKYwRVzUCbuBAtNY5DSEiJ2G6xjWqawQOCm91IGBHSUBm2k2aTPjBS1wS
ZKg1EZI5CVQSExJu2iZs3gxeF4lxVs+aKugjhQmgkuu2WcVQ5Ujs1vMtCAbpt4rT7HUUA8MpUR2Z
XhymQmc3YJr+6AZLWpt2tT6QoWqelb6NJTcV4p782VSR3xgNIqvSTTCocyKP/BapTrAL41t+wClS
iB+uWwyidYzoGXTjZibAhk0a5yv1Sx0MZyxZPAjNIN0VGlq/LQb9JQxYTkqsgHaalOZbaFcR+ZMR
hWvFnXKsasxRVqwK8NGXWBv8AvW6bKtlOb4CeUeIjqB+zhBVG/GqqAONS2tUkns2FQGaOiZug9fr
LQbqVJb3cihlEFKwjxA3mY6XdGDZ2+tj+8N2kkFWYi5omxGS/iI01D2ycvU7bA7RwXDanwbN4qIf
gshcw2ST9joTKDbc3dDfR3Y8K3loomM+WhkgGz3mpUmtyLHmfLlUkjpcpqgeeKfLunDQVhV+MrRw
Ruph6i5duOiZzeZpQWkGRp5AsWZasWAT3VIAl7JlmwuouWN22Qq4sdDXIMO2NZMbGCdHiXUz4NkI
JWO5RVXboTaIyVjKCkH4bZvSOoldL/6KAV+YyWL3k6fMnwNFmLEC9nzS+XGYzIiVecRxqGzAAZTo
NFsWw3OoLR/mFFXnHAWvDSBQ+BmZ73qt2EfspZVq4tAfsysST/19iQXMPwQIvmPAj1jqpdCmQdAc
FN6j95rR5WxzwEs2yC20XNI4m7uwqpgeErJ7hgL39IL2ubJdsqh/JEanrHgPCCeIsACImEkRaAFD
QlsAwNXOifVpbUC2z6uw0tZKBPaHS2L+ouljHBNVWX7Gn5Z+Z0qhchiguPhYFIPmNoDxZS9DrPpq
DxtiHtPpRVcZoISxNJ5CjeiqUGUqkyrxLwYmf9G7e783BQIoLNoqfaUM0jYUaHDy5EPu4vjHCnCt
QOIzD4kehMwFSBOz077OCV4LAM4lNLhPJ2fy2mLVA5dE04X3r0emyIOSao+aBCVmPF1VvLTyMG3J
lMO3Ogl1Dq8rV59Sg7bekDXNSyE1k/7eoLLgDAgyokfGMMElDCpwT5mG9I+15WgXZqu4BD6NmwlH
4L6XzGhDByenLMHlfua9rQmWS/gbEJbgONYMBeOoIMINsplIZ9AmCAvZCWFGlQdro/MrVc7ekkiL
PxojXG5GWIS3ngRXNGiwN+ZaF3CugYCbexFMXiIT2ChaE8ifVI6RG81wkPpoijImiEZ/R35hwMPK
8h3BIwyI+kaCDZ4uZMSaTYdfHx9ioXUdkACZGZRlyBANckAFQSWcEewXaytOrZ9EyqqjEiMAo5wj
AStUyctqJAgwwdBvGRyUxxJJ60MyU0t6BtZZa63VMcoUQ/aoYrl4idAbn6Zq4UbEdm/5OgIwJu29
IH2aiMvXqmIF/oBt+W3WaFM6OWnxfvxl4CsAsttSpMuoDJObzq3gaoba3nLyT4+0BGgawx6NvKxC
XhhzjUYoSb0IcNEBLET+mWli7PUL4yxbbhLVZ6GTbwe9Li9UxHgbojTc62ZMB9saJc4hDMbXSsTO
4ADBL0HhoJGH6FUBQ6p1mXRLosAid8EHM7qm1Raf1AuY3LtR4ODLpMG8ZyLOorWpV8xPG0FADpyU
0hpLmy6y5tDi2lE6q33MhjHu2S+yrBBaNWMZoyFKe2uLEWV/M6oluHua8GQVSRy4m4rzlUqvUhCd
55PIJa6TauZ3UoShokkU6RNXbf+YGA24CmkSu6gvym8kjr0vI55Hqd7nNdU5+m0UoupAeWEoJpbK
OUoM0+9MovewbTQdXW6bjw4adMqgCIVU76JDT29W14Qo1KUu4PcsCygwcSsEn9qki7w03SLSqNXq
aLkJUnCqmIazF41zeCwVekWIJDJf8YyA7DZD0xJHKmhVei/VJpAcVbCs7y6YB5HTRgd80QxEda1R
hEHIUAoOsCcLEV+mhTE6dyb9uTkLZsV8HRIMpF7W1sW0Zo8arErS6cIdDptAe7O6iEO5Wky2/4kI
Lqh9DgHQsQhLCTkGFwq5cDH+qQjsGUANT+LxE7wiMfM/aRNFyZWdR3nqmpx4LxXvAAZmMSxYAmXJ
9EecyoacZ6trKy9Lm7GhqkBpwl624aeOSsn4nsRnlnU0MWp3u9jMFacukZanJJRkeEFH4yoIvQi/
harW6wyprJGOGCoyeTNspBWZwwmbNdihDmJvdc3Ly+pSZJFWWG0VbibolOik9F7eL6Twfo/d3Kpu
MQ7yBnpcs23qOb/QMzFD11F3OZTp5WthmMmyY7tRXZsqS34WHDArfLLN2VwwX9jhsqZGaCZ7bugO
bTUA4zjCK/GZSXCdmWzzID3MU39UKjV7U8Ul6datqYy5Cx2NvQ9uSSDDrZlXSGHZoy2+kKMmsrH9
0UGm+sAQHUKazTKTmRqql2Q/Kno72AGi2x3hWsmVvr4G1NWQkNxA3PLVQMbEpajKJ4MKxe1JNPOU
mh8hxKSwM0Qsruhy0AA2OoPwehKGrVql1m/RwyPvwik+dNWTcGaYMrnrTPleQ8YTnAipmf32Yp6/
Q8c2QBAmPf82UyfFe+Z31xwrtXwQS5P+mRQTEuNKhTgyJc24KBlVyDtEj8qVVbFxe+6/ziPjTpyp
hCRjMp+nVzOP1eOkmwsfvLC4MH5LtmNZyasgkvttnEXyWjOFiv2bNL3MjGPxBczNVk4NtrZGIfqq
ztRjClOqLsVM6WtCOTtZYTG7Vrsok01xY5herc3WDTpUyg63ZiBTkLBnVVT3yJcr2nwFnAKpWpaQ
Kni4CwhecW52yALrZKN3rewItda9mDr0AJildbdhRiT5FtMC3cF296QZy9a4xf0HpC0Ts95n0zV6
KBhnpqSK/hIshPK5qdjlxwwry0ufq4x7+IFYJAhTMqCDziCoxFIgux2WFjSwo3qQK9BsBfJtHgmT
dVfUTcrsGhNwJLT2EJ2CkXJRCltzK9VRyAeMnCOYP/lUVKeeKOFn2DvES9bl2SB4f0lH/lMqmnuZ
88/fhTH/qIv5l9Wf8viZ/2n//kX/P6pnNPjM/3f1zOHz+7P8L7f/AdX7D+GE3bz5+e//FV/r/5LQ
oHnR4UuDmVYkRTWelOJ/k9DwXzQsuToaGhG+uMKf+d8SGqQtIjtMUSHXTlbRt/ybhAZ1jSTqpirC
cdZR5Vjyf0pC88Qx/11Aw7D3mZLxj+zkMCW3urbqYWcMqhdYx7RUXlgUjeFz9HgOeETG4LVnx7vr
in1qKe//8Bqd//Ub/GOyxF/s8H/2ff/GbEZ413asIwYkI/4C31i6iWN5LMIXifYF7Jtz0rrmM8gq
Vw91igsissst+NdevdbdOuMLIPk4+vLnWcf2JIJZM9ZV/TRmuC9Uc82ibmWmZCk7FEK7Jz90nr7+
/Z9d/isT6Z/98H/jQRtWP+RJGA27NN5M4p9E+8riDyo6lU4vYX4JLq76LqRfYzoO3xL7oNBdxrOY
zLY1Ha35PFqNY2RH4T3+4v89ZxnlghZ4L8n7Qyds6/zG6CS1BrvJfRnCwFOh5BQtNLlt+VH/pmx9
EnysG0Yv6+JQfLS05Lbqg5jxmxVYP09zObe83pvcxcVUvme2Y4ceEEk3dgQncVOvOAn2l2HndusF
qR3tk708o4z2yuCVqB/HkKl77vJ4nKJ1Um8C6V2vjln2wsQQya6hvKT1Yo+iN2avBFXDpQR5UWBj
w83ZQyo4IdAxQ6pFd862Hww0yy1jYi1GGWLXV1QXaJ91xl0l//haC18gOHZsCEBLogeplUs6n+Be
lIFj6OusufMNh8LuGnxFre6AXUoQXuMmQtXaPepim85rRVtL1VqP1pK6noZz3Z/MkHNvJQ4bZfjR
y9mVBbunw4Xj+UR54tybr9EYYKd1SsZBa/yJ1Vfk9i9gJbSUhvEARBseip2TumW52hUbGUSyykO4
2z0E9fC8dLvZVZuT9Vws+9K2jFgeY/NhxhS/j7puy6M9fKrf4nev2OANC2TKxJ7bbcIFB4OSrSoi
4etkACcGDwXi7ZvFp/lFQPF7sWp5YVt9I1Ca3eK3Se782pJeRx1NU3hsg9Xc3tk1OWwWYCTWILgj
J+VtFw5xD6tgh8sG/9wnmcIYWZtVprm8TpE3GTARIHQS9+xGrNCMHZAl5bHwP5ZHwZRTrm/i+dFT
pygpgebbznpQKte+7NNWbxQv22Yv1lrear7la77oUfJC8lJX6VcR/wdk/qd68J8eS3+j1E9MT6PO
tPqdcMvOwbbeSuvopBy1g7ItjtOx2BYH6Zz/B2F40hP0/88+z39j1VP0k5CR8t2Kff+oj815upUf
cAdWmpccm2P+Pt8KrzmYx/L/9Tv+TbcIORo2A27ZnXQSt8FWfyybehWd0oO+N0/aNjuKe30tv5pH
5f7vH1oM9v/PPIt/1Uo+j/q/xQ0MoHylSUKKpJxQD2CExxJLVSe9Wsd4O230bXaf2EwOdv6Yt9Km
Xuve4qdrPgLbxu+3/Duf5mjTbou99Q3jb9+cu1PlIyQ5x0AVyDRv18xScEgxQRGgtYDrc2tgSaMv
Y9mS2XwxJHZiEQ+x86Rq5B59IxuTMrPlg8XC/Ivyb7zEk8sIDfJcPbvsJBNP8nCDGyx2nP2x9C9g
OSZcKvMGpLv2Vu3lFVL2etp3AztB2ni/6lYanGJUJEdr3AXtHl0yQyvWRvPvXCBDstsHJvH5d8qd
pWeEauu/OqCsyGaWcREPdGTsXs3P+lofrd29XWFnoo3Gz8ssOT1Qr0NwQdLxRmz4fAbLyWZNsGMN
m9U23PANTuglKCE9lhKmW2krsLWgmZiR5JlroEkJfVNe1fm2r/9YnL5l9Wu9pe036eCd8pCL31Dc
NMbaTNbTt3wYd8I7aiwNAAlwt1UO/CNc99DL/4hfAIc38W8Ltjpzm+/wa3kHpTskjGXs/Gs6ixek
gBxauyn9GHonzN2GxlEHeEcTAKXHDrK1CB89gPnm8UC0vwYkue/4iP92Ha7rB2t/S33eI4rDm2St
2928gyMwvupX8Spesk10V956L7UxUPCRzA7luncY5Tw694dpvqv7uPlP1plXXxo5Hn0LxVztDDwr
sltx9jKi2yhu5qerYq0dGm+xVWfx5ctThOSYHuh9Lz0i9Badag8NxGdU+Budd6HLTNeJXd4om4bQ
Thxjk73VHu77B5PKp5CCxAFb9cYDl97G8AKf7euWX7HaoGTFBcjD73Jzg7R7nU/SMfxo01VnXULg
ifMD1aEd3osIiG9W2iIryOJL/GPt6mv13rzzENT8k3pqsmoWt2nX2G5Vj8dT85rc1pzwV/TJEYlf
sp0OoMccNngqujuRDk50kurZLl9AGvFH+Qv0wmElI13F+WYyCr+IZ3PkKr1qpq9cxY1waT6To3ap
36TLfMIZ53FCe8pe9mqH4ajb2Ym72HfdgSd1Fd4MX9s/X0zBiZxg+9FtLL6aHtcp3MKP/PRAWoT9
DgjK7++6360ib17X/vvkfE8eksx9+pOw5HjvPuNzdgxu/dtAjDy/EhqUc7rF9fr823DNb5ctd5b7
xGjZ6ieihS5GVo31wGVg3SLc+gJ3SMyzl+q2qu8IU6HnRQWo8PFkM095gUnjynM3cQfjDFOp5mzL
tvzCH3Z82tQf1qXlm/iED+5MlutUio4E146mWPfbW3XQ8cfNK2zFuSusyj2fxGWV48z2qgh04x5E
/zG8xMKj/AAsux9wmMMnzd3xdyQPw9rMPPgyGPIVSbkiMQqKP1k+rgytddIPvLVrZFJ+QrWkb6RX
6VVZq163UTXbXGXtBr3ucdn0x/qID+kh7JbzeBm+Zc3GNtdGKMBcPpHtzHLMl1lLYgj9po9klqDb
mKox/xbRqgZdnG1i0WEmHLOVQFiQ7np2U73bThdNWTftbunOMkkAjPeRPiGdMTJXXsAbHunfl9Uk
eeO0rV6LW7oLd92+TdnFPmTpvTK+rPRDF16Nt3BJ31vRWLOkDGJwnADS23s4/wK5LBIveckuaHLu
LRsljOBeB5LfxDL9PCnHdXKYUKt8WZFNB+7NTCbADWZ29CO8DXeAhK9DVuVOWdcfpdzuDcaSlYyx
UX7C5njjmWr9yf+Y78ZVPovn+ZSjxO+p95hqfHef4Xt3HS7hW822eexWoj6wlqqBesFIoSaUvb6u
11nnBPFHmK001IaMDIDTdpGDqVVtNlEKQsSNKaGaK7Y7p7uZf7ofvLZUzXHjEMbeH7uT+q7fKHL6
+U0V9A0Mf4yP8kZCCfYUW01wxT7j+DQMq3DYWDLZFL56LX9Ang3FWmfFczMf4vCVtj+ztBHe8kf3
pl4QnwkDCmRm+xS3+AmtL6zoimHjABifqQa5U0VA2h9L7weFH1c4nXkNqT4xgRrDtK8ohUM9PFjt
D+oaLQVS4VYj7llMkJvoBV6YVyIh6l7RoB6YsS8zIx9H4JDVnJroMeuaS34R7JTuXEt+hWtOWNEZ
NTuqZxab+h4t3am+BT6qp+gBd79v0N45ee8UT6WNO+SI3yj1WCugg2Ac6IaALocdcwqYoqPqTcPL
kvOEMRN/53bjVwv2qmtdgu/wBw05ATAR0TPnOX9nnmdHvZ/NjjBvBtUH2wPKhypzDFciYxPJVjgg
FDv/wyYqaleadF2si9btkFdzzvGeJr+wu9KzvO9QM9tytY6aT0XZZcE+V78s1Q5oADWUn1t6O6l5
QR7LMA+G4bhOOyebiFWHGUqUhqtJqIp2U/Yl4X3WZa5nINaF7kTpI2dark/ES9y5Ng0KmM4nI/3B
2XgxOkZtnibslP6o9cf0ghzwmn5qp+pNKT8ycHd2+RrfypPCkCa0pe7BOrDctO50lT7OnEle51Qv
sVvWXoXdSgNaHeHPBGGCnI7bKXQwfuK5gutijp1TKnB7RmIMXjGL7UJJgqUzOOJm5tZboUc+M43O
5vX8FZYX+aZhqYZ6AhAC1N69vxHNoJPl8iodxHt9lrnMFoclP13HBGl3tqfL+K3MHBM2D10de0O2
QX7QOL3PA5l+l562TzDpvhp302/PGUKcFTbjgDahs9Nb92EG2Ld8QV5Z1c5Q7021i1WHmAsj93o3
bdfJOnfrL5UR3wu2E3PX34pL9keAxXfgCWc7+4S+k9zwFf8meyAkrEcg4r9Ee2T1R5AEAupczZHC
NWr/5ad+tajJ0HdUz8JGlsHmg40kmMTGnNn44pW32YSpIjr/LZ5NOElBOuziIBltuHu22Ctr3Uwu
whtM4xeU8twAKRxd1+phrx2T9oDI0g62De1S2z7kydWocvxRGPAkFt4TQiE+JYuCrf5P6s6jPXYj
vcL/xWtDDwpVKADbzplNshk3eHgTcs749X5blu2RbI89Cy+8lOZqeNkNVH3hnPcYH6L66tJ0PXTZ
GUXlmnbaE+9w49Zj8ev38vsfGov978xlly9Mv7+K/xeDMbqzvzMYK8heSaOvP8/F+E/+sJYJ7zfW
NAA8rH+ffv3rXIzYV0dJNGjSEhYTME2T9MdczGb4pTyyoYV2iG1zGMD8MRZT4jfbJW/QZaLmYQtW
zj8yFrOE+Eu4GD/d1KSkaVvb/C2wTf15QOa3Btoh08nOoQrBGTiq5aHEagSGrjITPBlNkqGHWOmy
ygY2SAR8M3UB9VlwGruWUb7EIN3MnzoUrvuA+Rsof6en4ZtV4dn4Sjy/MHcoYJT+SspmEIuCQC2g
Ajhq5wMG9rK7gshJcjzFqgZtWrOeNNrU35pVbA4hkJoW8F5Z1kJc0TNhSUHUpBtk0UZ0SxsbsKkN
WvXWNKBOrrq18uxkeCp96ttem4QVzVjzgzxpHiHrqVegNrGBMNiOizc1xzIDpDiS7UWqgK2ILzIy
Sj6WuI7EADA0WXQWQc1iRye/0x09eFdVOmqsGfXYxcEziYkOUoABYMsPXRruyYoFdEUoY4xEWID2
HPXhQAhXL1IU23ne5ucGIRs9S2+z+2I1aE7Jbh6Ynx4zJO3zGgFp1r5nQ2I5FxJsonBv1XbRIG4t
reYHM0p2O7j4sc8Z3ZB+BlBb8UBHxvAgUJKzRSxCJ3oBK402wbQh3lku1lsNsW3bYTjaiqy9G3Ri
S90Gs3WqjZsFaP3xHGBfC2wXY4xd4twKxyS3lrE/GNBCbVZ9PyNEudRJucrHVU7aTosZsIGvRqaA
RR6Hjlzb5aGoK29zT3e4BG0HvDxjZixPuh9iLNtjKCJzXcK0uY/VgEBzPEeE7fgQCWo4DUUO7Q7k
BX/Tx0zq0j8onMoQRivL2DljTM80FNRcPHk072mAQ8xyxkRVa1z4RvecZS567c51ImpyGNdFfbXd
MkD3Ymfq/rC0Pb7cFQQP5A4LjwBxSqzGbYb2krqZSN4qqXIbS58PStlV2nJ3bqhDD72G6lz3B9Cv
RO0HCNWTTeeTlNOiH8iP3IhY+N1GG5ntrHpvagfOd7c9zYJd6ofgSZBvQ2lSOvR5nXXMmsb7xnUB
YsrO13mfWPIFmZJJkdu0mV55vkMxa/e5n+0RcA3hFUKCJKWNuDIDynmf2fgb8kCMn0qGyJDnkqi0
Z9a4XM5T7qKq8HTgB+jdFVD9wcRls/P8iP1wPjLHXY+2FVF1mzmAeL9r2KH2bGKQZUjW0uK9drsc
1QF6C/pZwW8+rca0KT2+citV8dl0ahRN+J4Cd8pWZFdDK9RQELFQtmVMzNJK2WqsyfvNgaoT+4PM
GIcNa1KOAtafje29eb3p4WsB1RFNP51wLOxvraOGmjOisBNTLGKEVwE29qq3W1KKi9J+Ld1Zksxi
TJ6b0EyjYHbOIQtBw12mWBGLTcluqW0PUXdn7B46w9EZy9x0zOxnPUfuuB2noZafpZzoZqTXtMS8
QNrVNx9uFa2IaMESt5nXpy89NiDAoTlG0HWKxh6G1tz6T74JjJZoFTZ8O3LvUC/6UmXF0QNsTI84
2RGtpDQc7xoU4HiWQ0z2HXhOd82SWRl3N6eRIYiMDQCjEAEq5sBK3TIjd3l78iimqI5MmxWr00Ty
XbvFxMFow5vZdhNWsHeCEwzWaT0sGeTT5fSuyc+IttUYmdWtKqaJEhXJJOaArlDvGeqLVTWKca+S
0KuPfkIUTjM2cFlRuc0nBFZI0OKK3ifHImVvddGLNlkoYRoVhULUPwFPKt6rIJgvskBSBkzbO9op
utjGK2qoYezIHxSrXPp/RguEJ0SEGXaCwjosS2InYHB9BLPRfiTYGvaQUzCPFWntyN0wgGAwIWbS
DvPfYsVyiUBCOHHQg2CuUIIbckXpPwDLdGk6sz54dSeHYMUmZfEAL74CoTMnj4MY2MqjR333Bdhz
TAJqKjdIb0d7T2AkAVM+D7F8aCqrxJcZAl5dTNNguvQNtX1WcVh8SxD8vScjijomXVVwhoqYTM8W
WTNnzZpxYbbVVO6nHGUA0ltlTme/6UD3LjEJumxF8d8xgi59Q5/JXEQaoNuoey6EZ6HFHxqT/ytb
Pk2yCje+hQa0g3/EXAI4D0gKdP8QUQBDXs05vSVJx0cyGc4N3Y9wF1A1TB6/MEDSE0POwhVdGw0R
zXhrEFVGcfs2VUPyGtggGNb8DubS98BdL4NAleeqFNNHlpMSNThJ9YBtg3MhGGx0bCJ8ghloHEgJ
CE7IDzh/wMccK5XX/rNSvXEkx5I3UqPAPgeAfodlhYB0P/jCaraNEdPsoacCcj1J4wNVDtOxTnkY
KDpN+lvrnochnA51gnQPdTcaYaAh727rkJ2ERas+YvSd+Q2a5qWfUOroejLOLvySpTXY1lErrDAo
eHnIrARawuQis4RlXaApgQQddbXJs8zudyBA4oc2yl0Uo+okmjB5rJ0mfk6GGJ9CGTPdkPg18O8y
AUKF676jC0o/LERTa/z/PDtgNw7+VAYf5tzQZXTzcLHGdDr6A47uDN/tXqVcIDh8o4OL842mVdzX
buTZYRtIu2KF4JLZVtQ7T5q4GEguGmEH5jK9aOqOHRB0dr5JLO9fKnYV7jRAuQszqw3EMmXHE5qa
3jNi3PjBHMt4AbzPPQ7xjPI8nxiM4h16iYyeYMXMZ/DoxN5FDymPZWeJL+RvHAaIKJ6JmjGJs+oT
793CH0PHEoiLY8XJvkqonlQ7E+FZSO+CE979CvT0M0nB6JZ+6yCEVGrbCYQWZWaxknBM7xGTGMaL
iD4bAhRjrN4y5EOPwPCSRnjpyzy9VpHCOU2pSecHPdynmFqUos8PXe54u548gCOHMSlIwRRu+0KZ
m2kKgDQBqT7GgkAHVveVe/SKkLBpp3dujQhIHjAbfcJr5zwa+GjfrMTPD3ALsPL4jMFxCFxVDgW1
JFV0o3EavgVzCyfXxLBKDBErANMSt6KYL9OIewpmrmTjBnL4rD1K0rabt7Eogf1W6sNu++8hTNxt
oKW/cdI43oHaV5C7OihxwPbbHme8WyOVj7hWd3EWp5y3k7VucASCa6sOaRuZp7Jlk+DJ7DrBqto3
Dp1WGcUXR0LHrww2UrPrl9vGGYqT6vK7Ij28z3KrKoiuPBOSZWEERWHr+ELLaxEn9UV1fvBTOV78
KaEIPDkZYummaLH06HA6xf5Y0pZzW4wcdi7OuKwISfybRf1aqZT1oK08PnzzikMp4Dcem2fXuiMR
OWlWIMs3qE9CfGJ01EnGxCmbBwd4qpd9ylkOGv0r4iPYliq+BgR4EWbQ4hIvqQlPxMXbx2Lupg2X
dcDKElo1vjQsKkYY9i5Toto7yjSc9zlZAbT4+oW6N762DXybpO/ScCdH/74ErNQEfpYYXKvtizMg
H9KC8dkkaGUQGyz8qpdgCkcfPQshgWCecnw54S/D0O12hhgT8I+T/dzGDZ57uzeMrw5dwdFPm+5S
S6hQQJXKbsP9ymgWzuX3cGJxrlwzg8VUVy881u6yHjFvo15isDsJb5W1oU871LAGHh3r0mhEh/PI
QL0dg+Jc2NRuNuXQFiF38JMoBuRxiRejcrXYFkq6lm1YUpbRD1EVkkixABzM/xp26KvDyD02ZRK9
9cBRqbCRNxZa5ueRdw43D3OxXDV7rKT+xoPyhQJQMpYxMWCtmpaVbpXSWCwMS9ufQV/5G9IcuyOe
F3Mz9r31gUK735tNzt2h82wVEG/zC2zzBXLahLhyqs9ZDigudHBCWqrLNm7VjEcxVw+tEuKptDuy
H9PE2Wfe7L7rsHnJQ4gGyNC8mbhUBtCza/qryshPBaXXPpB5ujFNL9/CN4dSYvjqGcJ6uPVYIT8L
Vb13SWYvcCr4qw4KA4qvjgNnzGPex5o8i3CUC3qt+ikI4nRnkyaJGoC4mzGNm0tVkQ+H5NifVjWs
5yWsDiKrAAitrcC7W9bZTbV+Nr53Q/tZeWF6tJNIg2zKNC95/tGixaYqnM2tR7xSunBxhA13EaS5
auVcbmKiN07AUsQxjKKnthd35ELhMxhPeIit2HpOPLe85RHCuwCd5TvH72eOtwRbOIQVpaltDEH4
SIVdTLeu3CB4/+IBm3Ym1eFaT6p4morSIcCQz7qWDE1H7SdX4YFf6fo8O+PQViuKAdibY/msHJvh
uVTTwW4JbjHre/+LAvlXKlkEzmIMgUswYDQnxk9ZD4cbpWz45IwMrqmH4bNxgC2Cyo6PeZoauzaW
826aGao3UwnuWVoIOKFh+ZdhQIO7xMjjb1xApQcBqorFE0mpTOkYTSw6p8aQ1QZfAAjKs1sOyT5v
9LCW0FCe6fKRVFNm3B/rIaM1Yrk0htOjjMvgMShc4xlBnNrOyDePrYm1C55g3pFkgFQA0elLY4Te
l9cN5WMEMAaOzUCL7M0ZRJWJ2O4W9+AmThHeNWYb4sn3E5Y1afcMeu17o7yAKJEy6RklVHgLi0hn
KxviGB8WjOwH4FpMO71gfAJJDSLLlfGe9Ir8hWa3/5jcybz6sLeOiSrlmgl79tCEOj5MBUVIeg9D
5HTItk2OjNAZ8oLh6/im6AvevCIKP10LxS/bZmfNq8nqlitmHegmPQDZU49F0d0K0T6KOkEN2sfj
0TPH6gtx43zgmul2wizVR9SxRLtjah+CvhhfS16Wt5KAAlqOmqouDDsSA2rjtSLjaR3ZTXrOYo7d
mj76S4cUBO6E1TsFPdA7qt8W4A+OcBCYzZo02rkbJgfpOFiNAPxkI+Lm0WuJyMssQrp8lB+NLPQ7
HcqIPVIQ2kESRr1tOYcPpelO5zasQS+wM5lti7MzAMiCPrFYIps9os1Up5aAzz1WZqYdeOlXpH10
qzKQ/srLxQVaib8OnfmllHm1bqGMcEoxTojq9oEDe/g510QzI90o820UYBKXeGWWpSK7Sylb7Emk
uKq0E1vHUv1rBINxLcr7paK9EVoiKYKR21UErufFrfD0I1lcOA5w4++tiRoZ2bO7lC7ZrVEJDKFM
fNzCAq5+MdDXG6bZXWvHgYgWxzbL/WHysmUoao2mM6hqQmjSlCAXeXEK+/7KIiLWwvyqTD/YBaj7
Fz7fxMKKe72L66jezQ6Q2bRCl4W+Pt9zn3dHNOzT4+w50aOPNPMIdIHeU8iaQiO0D/zy+SFryBu3
ZVlReFo3u2zk2jMRforEWTSF2d28Nk9ZJETGDapl9mSaGNZgDfsM3iv1OSTTvMxLosOj3DeOhrIa
TJWmjnaVGwQPDYbzLVa5HzjDwiOozAm4NDlpUM/kT9Lf5MoXRYKhkwHhIc1qctQjijaYNmGwZmjp
katJW6tmEi8Tp1PvljuXX+lcsQtzmTSumNs0ZHLq6lrXJVtc2iAYkU5y375FKtg5QYKPg8HnN5Ok
CLYZhr0GIacpb7CNEXkKN7ea6v5gUkQvW2B9KzI1vCWta35IzaZ7y+L6Dikd9LWBWLBNBQZJ07H9
V65kEqWlTr5i6SPxmhHmFugPqeWL+GhiP9n1Jg4kI0LIWrkyZ83dIYCgAqZhtPP0FEZmf1SDNrdM
swQ6idk4DCI+s8ft1zlmG1RPmH7AQufEMAYEaEPINrFT+3y+zTxin+yCD2YpwaaZcTmlgokdOgMv
u0ZjJNjmhR3ymqaeVlraX3VYko46kHpVjSU9dDFLdy083tsorvJ3kk2ns1l2yc7C37okgKC92mMe
nacp500dcyT3+ZRvVBkinvbt/hMXPSJ7AdkZqLI7PYxw4d8I5xs2JIYXN0V4k7WAkFKfU/R8S5/c
sIdqktOWCwTJFAq/HxoCnr9ooS+ssL0lH0TajE9N7P7wHWs+ZeM87K2QscyixDC1dbLA3UTkXK4t
IosW9/b+rGv2vFAW+o2Ro/jVgeHWzHOGKkcZnrvrWBrGIzNT5mCWHh7teIqeQzDcyH4Le2u2ar60
Ya4jWFgmQU8aDhIGPQB79dweDegoT2E3jycvwS+SAjBYDLg1sTD1mF8Nwmc2bc5tCA8Mpyp9+2Ys
ewjhurir3mIskXeQThM7NQKdOSFDoJLcfJZkl6IRBtOfggdlOt9tE7cdXgTiZxzdUhqYeVyYAXUX
+o+YP6e10YYzQhbvPuZMyFfhTpIG8EiD8+8+22U2wUBH73H/qXCFp73E2VV09VKakgwsW9hrDALd
M2P4sdo17ogIiNcXhn1splsroK2drYzgeBJOaY7Ceo3VC208UefNN50BfKIM7cSX0bThTU8JUZ3c
NMPLPc6AUVThbvU0wi8VyAFN+04HU/VIFV1phj/+aKOuJiI0RpwyfQ1Bal26gXrTmhQVpeGOz25n
pusMM9DPAn7RDzMSir+GIz7RyRJWz4T5UWFZOfW8xILGHfuBq0P7NSjo1OHGyQezcno26mOw19pg
PN4pBsbCJByHAEu5jbsQJyoIFHIqm0e4Tsj2eTrpU+1xITWsaO1bn5kGylBGFB0EQudvTT+CtWw6
YKwVUW9tNZ9wztGfECzJmJHUAHL6dpS2P92oOxlxUy6ZGn13a2hpfOGYCJxaXGecCAgCRYWgf5g3
YZwQ7M7cDV4DwBZSyOqN5nnEyt8jlpoIEYUrymjBfVUjB/rI5UrNUiLPLw5ldL8oUuPRKllDUrze
eo32BO1tEBgf+FaonGDpfWRx9SOA7MOwwhVUIDGUbmVlDxOhVXf97vhMGVEtFMNMdvWyfTYanN4L
r3DT5eAnqKLwxmxw5tPy6oS+SmflrzYV6dscRzvL5tDUkrF42DHU6cEwkQ4dRbT9uazZ+tvia6o4
LmjM7S3H9vOomEdI/Jgrhmnnua2oA80G5CkckMeoh9aW4DXjSTbf6zwYX6tQtqvaJM2NgXm41DWT
jtqYo2s9hOUpsG3/rF2p15VQT8zQXyp2vZvSMF7sybYvvlux2Ce6jfcpgr86ulfiDI5YnMYLYxuX
J41elLStcwLt4HurOBA7pxzXTsxEAWcZbRB2j30Z0JFaEwk2ahz6dUuAxZMbJ+6nELB/B8ujcsNs
vcf13HzK3kIb7VsWrTbZVntsws8yIZ5inhJc73U1bBTN3s6fC4MRymRtWJl4V40n9aidzMdGljgP
ue3dOfh982TaHcq3Mh6eCsVLOcyuWIQqaF/9GPEHrRBO3uR+yKoEFE0mBqZrdoaZAgg0vNbI4CWu
LKvZmRPwUgjZwzYuG2zeHeZRkhbUpysYsBYTEogBfNmiErnxrWEk8Kgdg1BYsMX8GMZohVk21wD0
xbYB5HgGDT7cAuFBZcL8g1JWRkzRJi03xlz9fp6TUgwk8Tq4YbfGyVPvwPjaNxZRxbZkYHdopRPt
Wk8TDtrY9j4TDIP9IjkNGgbP6DKRVgXRj8LM/FOdDvOh6ykmc36tn7ProMfDpw1z1iGO3onwQIrA
W49kxj2NRci5Fnd6Y0SD/4Lym0ltDDhxnkLULmKuh5uDOBSRFAjUY5PKll6i503oJ4Gy6ncsn6/s
MwTHyeSiG5AMkcM0oZwW5pIKWaN6i0tNbWfUC4tlzZklGEMXsqQuaWJbwbqMkFAHRfPhtLJ45CIh
h3F0CdxxuVXWamSKBI2QMXfTOVdTuhwO2BBywju9GAhxeQbDzyzO7C7KSp59UE1Xu/HFkYGET4wT
oAwQV0V0Ya5LzGbVRbe2nLD8Qk/nEDMA20u3giTQMV3HnRbdor597vw0eygir73wi1AfNcKn1k7H
HkaCzXQThkLBrT8V254U6YXXpsW5LzHVojeig2dPdXb7LL96rau+rNBg4snIY3yKyfMGG+vCKMHY
tSO41jmxdcGY6HaQgnFAfzOm7itPquQelRzWrwym4gDMsg4fWo0yy75z38qSqxBPkM1OrgA1kMyg
b+mbvNVsggesLQjCKcNfMpCH+BG3KJKNgEpo51bWI8yJ4XuVEdgz9Z7B9Kx+9yyakYVpV8Qqds03
onSHPe3dxDCSIsnxUoL12PuWdnG2bKp9gIQorsAvkwkr52lcW9jfEJ3xgxje1DVQY5yyw4wUO79j
dLn8/LJ8ZKmcPcVVQP3vJUreaOy1OuVZod+m2PHraFkFfV4sG65NgbZotKOlBaKu/Z61HRMVwxrY
wbh27IDAcLzWfs+rDjIqZjFVEcOeljRYqia8yu4i6zt2c48lbWvhpVe9oC4MfesJmJ1Vr7rMGYLN
WAiCmUe7R3nrRXZrLlhlACu3Uvy9wWDJp6at0mLTQL5/KWpueCaVRbUaxym/sonLN8Wog4PBGizY
R1UetchtGj2tiGpxPzuFVQ5h4cA/5x0MSO4eUqz4ot+6NkBeOhvugelY98iRyXxBuCjyjMyqUOxU
6bMxNeF3x/Ye+3J2vk0sh9ZWOJAqkbtXvK/MIQHPp6uGXcdTlGk58BL400kUM1CRXDTyZlgW2SQz
4Y/7Mq1Vd7JTv/hZkA/yaPY2b31PxzbsDd+xH+skUO9ROEhz38VlTLR9k6IZIoECiWPqko42e0V/
UUMfzljSwsq7JcqtmeoAKbO/pDIQQA1EOjVr5WGLJwmItQLnL+1rOko+RHCWTHZ0q5Ly0oStwUQK
B9gzWG4ARLGjzP4l9Jra2KetCsLvraE6mjSDp4cIlIkWpSl+WX2g4p1WfK6ztPqHfgqiLYkyDG9E
3+QfE5fXRicJYrKstVHqFdDuEAZ0EQD/iCR0osH6W6QNe8MHZh1bw6zRh4Eq0an1Qw0c6Pcj0a7J
2aDvq3YuXrqLTauwH9uh+0bJS+yTrO9b5iZdQZptoRCGyKXspIYXw7S4mAconZUiOTki+qC2VLY0
ezn98rgInjPLI2AHWYF+gQemHjHZ4ceAO3Obh8F9MwlNW3tGBABsSNjkkqoWngDZQHpgX/29sEvY
I2D7Obk6OWynilUtq3ebvAUwRCdtei5Tr4rJL053RkBOP8gffVNlu75iOZUMzZvqOw5TWR3sosIQ
32RNdWtHMo1xsJOCGabmqmnu5RUIwY+iGL+CsimOkRZkS8d2i9LRBU3hQylbRAHVLic0WUghxaYV
t4yE60EfTL93t1XOKzv0VL0ZT9ESrn3xSASwtQsNXZzBH/IIG+TYQGRo85UWyBYsKoNzxFu5zxzx
lo6h9YlNW3yLAcdt8NmGt7Gf9MWr0a+VHruUKicEqCfqeefMcXJzkn7es5t5puy2EMOT57hFk8BX
TF7IGV8yW6yuh6IgI+nuePqd547gsReNMPXRLTr9hhWaazaCn7zqjBITddCjYYjIylhyRJkXVDMS
G1TRv7llk9wCIkTOpjX2K2QPxVlq+cKJZN3u8MxDR0QCerKWntUid4idobznJ8bk9PRWix37Pp6e
tV3greoO5uA4z0ZKsPPUw0KtzB/jFAygvyKGDoJp6yE3Z1iM0vZYL0ZibRcwz+BoEuCZBDmqEAZx
FVu3hSlMUkDh/iau4+4aU4f7BOM8Hbes9Gbm8FqOHLqvyeDPm9bBVx7g3bwfjsHC7bX1RDRWsSRR
rbhNjnQA0vTYEiht7i9dkl6qAjGA1mEJm0jyegVAmTktJcl02KzPtaisNYOlbyTNa8pQ/PLL1K1H
MrZ7lrsT3oAis5sdr5e1Y1VtQySiiE95EAmrm92nyfW9NVwOwI4a65XsutcwTaNfbTEKF1EqgVZe
P1p3F3DxbSRC/HngCEDO54lbn7f9L3QK46/KK5xdZgB6YMX3pGRXgezwx5Nh8ZqRI/QUWOIaOx2J
9Z6/5laAiWrJdJ/4HnJHtI2uVaE45O8AKQV+4gOrqGpl2OhPpCGTxd3N+hTHE+6cdPw+JeFX70iG
blDkoImmyU0TxojlrKmuzC37YVPWFBd+I06Bi0t7rUiYOXrjiIq4UoXc3KewC8NhxRpxf+5qKwdq
1DsN2+CRXcA4QgI0FeikRBbhMQnidzcMQ7FEItK+JkXK5Fkl9o1HAzlipRIwtFrvyG/Fp9VX/JX6
2Tl16McY+tnWxs1nBPAZmk7TnCFp9pkEWFx5sPVgn3pnT3nyWmXxFnJvvZqkOXzx1BurmQrtOS76
ZN16KE5CEqjI8oTFD8sK1kfXqq+RncFOyzuZpwdEi087L58DIwmfWRUNN5sZ/T5qfAT3bU+FUCU4
XmyQWZjTotx6K1glEJHgvZuNrw+O76ljXfQKK3MQ/mT6wTw2JApDLLmEcpYrxWCHPwqVYY3wo2zO
Ty4Ezm2b1PtC8M5iplfJw2gEc3NChaM3QYTzfdNEWL+h9se4pbGp8ZSxrmrm6pmnxf9oW6Dni7AN
5UPd6ZZxnrJY3BsyBPDG8njnzZazF3eOa2IovTP0HC9LGbcnraMues3ATh3MOcBf49b2NiFca914
Fn6xtq3PMFpsf1uzbpng/5i5OJANFioyq8ohqABZKiyWLExjwo0tMEeHuUK5sWFDggxcO/OJ5DmU
zjABa5gRs5bRR2wyzcYtaIzRsG0JUGt/ZW6H5c8XqJsWw5RW8SMxxFaLT7Cyb06BKm8FlL4DjNTT
1JivCqu3+ygcsjFOBtgGOnWWu3209jKg5TNjK3ISDkUw2sZtkLCTz12C6uioMgkpE5s8foU6CbP2
WztZynhAS5YGj6xyB2gIlVLt90l5fYIMLDKM7H02Kh9XhXCBPKLsZi5vQgsiWcwJv7zSFMmvEIwX
wEOy4Fa8T/POpoI9dHY1Z4upZKyh+ipbaXJaL7k1zkvTRXkdMVx+Zh4D5VsgLTwSVTZdTN75Xeg2
dbiffGIgVq1APTN6ZbAWVUaocIfqvY9Mb9WZyn9uEf/mJCrj6SDQVSSnmFX5L2ZJ9aejJ/llG3bq
MDyzdLLK42n8yYRi+jGXgzi02K2/eiFb5zBkRZlei4lma5OTBq0OY0HuO+pr2/pRRqGxLAuMCQ7K
KFY2fouY008M8BH2MP3SIe3SqBQE8nEi021BGMBASAcTBYpkAJxgciQzk4UBo+JnMbN+2ictaMF1
wv1GeLM17w2qkZ2nWv6s5zk+HHKnul/sHoyPeGU5ljduXYeeb6OhKE4LMuigMC7oZf1wRxZ83T+o
1GiAATZ9JCygXvqeY9Kn0MnforqB4Ik6wS6THyhBQ0ZsbEH11L8ZxgB/gzEtWs76gXoxpkq0ASkl
7GI9q10rAsGSb22bNd2OXjKy443rtt2TskpCQxEbmjYKflQjAQuAsANjwccURsV2Csb0zamtxl21
ZTc2K8fxhwsD7oFAdScnEfUplHULSyX4ZK3Qf+QFgfEgZe55vNJjpjStBKlJTbguJpUFbxyVafLW
NLRipqmadEdyWX2nDhY+Mbi9J5gy5AZE7oWZQk+lA5EyaNe9W/DhxARoJjcURbLFN1D6vXH9p7su
+f9AnP3/LvnDQyH930u0r1/pV/cnffb9z/+hz5bqN4dJsjIRJApT2P/BLZDiN7AzFlhXxyYE/m/0
2e5vpH2YEAtcz5XCVhhq/w1b8Buxm5p/LRyFSJs/8I/os/9s2HW8e+6HsBxtW55C8f27off711PE
tg34wj8TIOFnReFMJy/KWjIn7xMX5eKEEPQfPWOHBTpGsL0yW//N5/NfcAv4OP7GKXz/wfY9ckTY
qOr4Nf/6g80ymLxEDPXJvc+9ex0zcTGsfCe495Z//0fdrc7/YUr+40d5is+Y6BXP/t3O+7e/Y1qh
xhjQjRWskpdJ22saaB39D7+QMv/zj7GkaWttI8RXfNt/1rlHQRMw4yZI3uWEhxHphpv7ufDiAEbB
OGkOqFhSYa1bdCBrEFPsBkeNUR3UtDd8EdOKHU01WjOnr+qtMVtkeWpRlCQlzo71UEmilICljvGP
UkqAKKFTLXKQ/S+in5q3pK+GHz2H9IdjEIdkz0S+L1in9pe+hhbLGRpOT3FmWS+qG6qPFpTcMQjh
7Tax+YhqfFhZCIbpQHyT3QphkuMnUSocvv/wdwFtA7KTUFIr4fzFDGDRFlhiMNtTMjjgOYciW/kd
s4y//1P+bHr//RvHb84LghuBb8L6y1ehY1MFDQkfJ3sOX3sorN0lrIZyK2FWrf7+j3L+i6cL8I+l
Ya+R1MMb+eevvYEVHNklHmlizjbVhN8Gc3DlY37kRui+B/GmxNjoJc2SacJyshkl9u22YfjIDbJy
66vVfSVmzDCm+BkYah0O7jbzYIezi7IuduMR20vYwQAtNnuFk7rqKppUqoVBnkR97aMDus2yQTQM
TNT8VNFbjGYFPXQOUBm9LCvLILHowuqlG3cb7nWEalsBanXUb43/EBfTI2jvpeef4pntWPw46Z9+
+zoRTj9ET0UHe0gcfBIGS3HJnGk56I10qbl70o31lyPTB7ek/Oie6rj+Hz5c+Wen/R9fpC0Bhzgu
u0r7L477LsrzvmhEc0K4J7b8I2oyqERxkv+MmCMup0REJyuET5t5QXFP5ApvIkkurFTNje2HxioL
fX0s6gxqu29iP+vehYU2Xv1EhlPfidDzKkMw/xg3ZnT1UYAvJXiq0YjSNbW0XAogEizIxQ9mie0+
cWzizcglO2sFnik3KrGqSaRmD6DLfUIpy7eUT1vyMP+FvfNabtzY1vC7nHvsQg63JEiIyhM06Qal
Scg54+nPB9nbFlsSUcNze8pV3ra3jSYa3atXr/WH8HB6oamLooEQxjS0IYnTug6LxhY0FpJYldGc
M9trA7Ur1/KjaE8smi7nkta3nmv9b7DuS8GcQmvM5ejL4g53yDVaZQGA7m3vAz6gb6xQLKJYKNnQ
CunmOVsE5WnfEmgusH7gyWCpdrqOHcDpF1BeCZCaoaoy5CJsSmxn2bXP4rDUhUaIyFh7nU24DsTg
IDC7d0yP6ra+a+wh91J7Sq4Gm55cqXSfrVidvNO/4ZVTR2M5YcKm2LJiW8J6Is3r5QQs2zUtSaKc
I8VXUjIbnm1gXnDGUByrKvEHnzfxOKAMVtHz7rprpwJrAyNC2WVqIn8NaXWszexrr2WpuqWqlmLI
1lOMejazsoLSO/ZU6DSUcnub2ZntgufT3g19O1wxGdomAS63tYY6uQ6BBlE3qJu9IRXThRVWxh2d
ZHOvgm68rdNMvT49EYIEybKJLXIcw5Bl8gzDVJd18ezXBRYFxsZWquug9sGzIvW+AVwHC4t2KkSL
QetcrBygAbfaF7+CCabhkXVhIES4z5XZ9EwaRNCnUppJcy/fBgbW06d/4sssyJL5RrplwlOzZX35
/5/9Qt0PEHictPK6GNvifZbXmMAkI9zkuc49a4IqHTezec0tKV8Z+cXpoZMAsRqXfEG3X9ivVYGs
dPjP5le0EG2uVlzsgw4a6en3ezkKCR4JJX8A65UX87nn70d1pOyxptWvMrke93JGczu2cml/epQX
p65uIX9lY2xAZke4FjaXGVAVTikFXmWT4mllXV90s6zQvENMTxqMv0b7/7vG/ygm+/vtu8bNY/oz
6n81R9eN5T/567phoZJmWDA6ZQBjGrgPPtNfdFBL/Q8qZybhd5FSBQjyLx3U4rqBfqHDn7AGVLk+
/3PfkOT/oKpmYEFocn1xLK7M/5cbB2m4ozMKq561YnOmH6/FaBqnyGxa2aXG6ZjvCyrBW3gvqCOn
kJetuo6uFGclBAnrf1mNGtxTgDY2fUci8vGYPslvDs8MPG6VJ66SAlfCV7ndPfsMr1xpxFTwr2F0
Ap1iUeM3Fe14GMUvEfIdQtldXLpUS9tp/gVa8CNCYghZRl+L5HOSXpSQstLLat5VzjZC9TgBLbiZ
gkP1gMSNZF2a6W0pYSa+RcS/RctBARy2tXWAYtu5pL5DQ8+lO0HtHMP2lFMF/+1r5RYNLKvYDf3V
QhisNybKASGCNdv4MfmpPTqFh8OEJO1khGYhxyJS9WP6UQ2wQ11wIDqiRabqRvOV5Vyj+Tsjwj8O
VHwxjd9ZPe1a11+JfELMfZosLp4y5GPT0g11iSbPYu5QU0dUetZBpYKCk5OZzBflVPS83ydYv2+N
ORi302y+O/2RXlsKXHkdOFEWObsmDJvmJUqRAcMiTE8opJq4WcRMV2S3xMT16e2W4xjGp2kutOfj
t+sbFYdWHXxgaCE361aWq+de2NwMToHMxQ9kNkrE/836Mcs/NemtYtxlxWKqsbdZ/hPc2e24qfWD
AtsOydP72vmM1do2l+8s9ZKbW1TfRT0XhNk/jMPXSXswMxr0/degux2T732+sn9efR2OKVNfqgXL
Ljp+nXoKrTGzUCsP7K1i3oEzR34v3ofB9cCNp4hQdYoXzah0iz6HO2IsbAz3scHfspKhR9leV95l
8j6srtL50Yh+S+Ghr3Q3tdDtb+hmXad1syuHQ1LtQtKB+NbRXQNHOfhrwNjemR20GCpm3UpSLXDT
nz6TbVrc2ol5Ojnh8XtBEfchh5qzm8KV3mjVvAdKNNKG8tFX7Xp2S6WvrHtlOQaf5fFPYzrg9ahE
WAay0MJcagamqLlq4AKsI9oVPaZR4t+Ghg5PsqReV8HuiJLuosAgBA6nFnr2bLmnN8GyyIWfQO3F
XEoV1J50MVAVYBusOjdHF2MFOsHqtdbUO1RNfwxTK6+k3K+NZZNesdOX7e4Ir6tLVifDtZhdO4Jg
gUejbFsWVI8CgsYg9/vTb7Y8TXwzh0oaBxWVNUXMuqcSN0/VYCC11a7xNIH1CSdlk6kG2mVp/Smx
rG2Mr6Md2ytb/pXAwvlpLRmWwSFrCOfaOI4VyrWYNNIjReBLb2Nv6s1g5Yx5ZRQOdsdkHy6lRHHB
wsBRc513dEMc4zddXgEk0rVpZX2IV7VljXKPwA7YQDbVksULRRJpRU69aXZhKe+4lAHOgVCjdQp6
UoCBcIK5y6UEHtYI0lVqh5Ug/crZYCAJwT0XxVbSFSEfn50BRAVcBpfu2AJgfaxaQPny1ENmbabp
MjAilxW8MuorwcBQyA6UpVRL0Uj4gnTnIcakwQxnaEy8UFXAzjhQZpGABIALPMQvV/LyV0ckqnI/
okBM3nwcfhKlSgJcCmc3LsBk6SD86CX5qAXNmbItJUB+c4y56Okt8sqGfBLLNRZdDv5YftSzg7ek
4Nu0/Ti5mXJn1AjtBSaqo71T/J7w0ztjLLiDy75nMy6Svc/H8vUhlJKEsQBT7YcpknbLDWtjxnMJ
91hZ2YKvvRkjydgXc+HkLiyM1kZ0elggbtI99JM6gH4twGNNoCFnFHJOv9prO9E0EM2g9LfcboVX
0+RgBGdIf0aNoNipKCig4Ah2/vQoL19JlTVL0ZBh0bmiOkJK2QXzEMgYoLho9+j0pL71ffJ9wlNP
V7Vo5WR6ETsRVjZ0Lom2oZs6p9Px9OGs45fsStmN5eihrmPfw3UahbpE/jQ1DkIAfeI2yoC5ltGv
fDllyYeO4jZjmyAWVAsLHwK3sPfCCZkW4E1LghH94Nb90MTow4wQttymAFIvV1CzETWDBrZHRybc
y7hC92W8VsV/sSP5HY5sWKqBbReZqfBV/RFCYzPUsjvM7U+V3bErZd2b/MRLVAr2kQRO7PQXfvXV
SUdJBGhPoLcjfOK4suds7HEc1HAR3CysgKFy3sVxDkO9M25Q779U1cDYOhUIic7Rf+e9Q3saLfyV
H7IMJHwDiuYGlz/MbShnC8mQjHMaBXuos7Rpux39oEWKQ7qU4wqKmE2ViGbmJrU1e+/IKJ2Og7Tr
ZfvScMJbSe/DlZzzxRnAfZM7IuhMbemmqMIZgNYz4EUlnmF/lAFwrXAJxtsK5flqqE1Y8eFlVoa/
T8+B/mJXO0BSqNnx6TH9oF51vAfUwMSTMbInV1YKVHp+99wPguBLUf5iyyCaZmygb/vIX4U7vNWd
+VNm3urJrdx8S/tPXXdQpW8harCLM2y5eRctSrTDBeVXF39iK/cg1SbGL/i3SPXpyGqmH/wQSvuu
VA9F8CmevvYhKIh3Q3IzNnenX015Cn/H35dEd8n7EIsidzaEhTZLphJD++e0qS90+VLi8mkZPyf7
PgNYWjdfqxyeoXnnTx+L9Mq3ubR+RFIRuGkWcoMxbuvhkwIlMqje6YCmo/aL2Xmt9cUuL3JutYWH
XtDk7KvKA/CNnFjvlukWHRL8ioNdhdv5sKvbQ0Hdcdj78SHVriP1Xd69k4KfanrTq1da+VjkN4jd
fh2TC40Ouul25jtNQZzN1b6MX1N1j3d5H35I01sw+AalVa5QBnJpRvhljL70M8xg8IAfZv2gobIZ
4ZOMTAeBaze9X5ik80Ye4C620BfuWyz5sKSpHgrcYoCh5R+HHzHk9uh97uOa5WEX6YM5eLAAY8r3
4XxLNo6IAXC0ZsbO24Wixi3b0K5gotoGMisIlgJwGR4s/0PVbW3r2uo9shfJPiyZKMjmyrqCu4Qh
ev8VTZERKjh0jBYNaxeJ82vD35rdnazuswQxu02JdIZ0iQBDjLCSch/6yT5qD3P/PQu/j/lusjbg
yOX5Qq/3VobEHkKACuY7tvYomzfVIYGzRb233/njFWrvioG49YFGBsyI06vqZbxkTdGLsKksUd99
alo8SyZsDqcsxyrIDQsN0J+CgGAdxLtAyrBGSXF6I6yvHImvbVGT9Newqejo1BmPtyhEy6LGmJiD
l7/YZj1AKzuFaH/6xTAJeBEOSXxl8jIKwzQLZCEULGBuYB949Q79HbwPhFxMFR/RRZJv/oEiuy1/
K+uPU/d+1H9q+q8GqY0eJVt0NVT5EDYuLO8c1CtaIb3b2TuUQ9poZzjesFBOQxpLrml/iRFqyrtd
338J3y0QvffSVdagc7mhAv2OO4uubjqyQNRJg0vrJoO0a+7Dq/amNVwUdAoeXm0dD2T2bfVBRRI3
3ZooSEYu3nDFOyoKhYPgkBfc9ul12V1k2t7JNgf0YfN8k/7o24929CFHRXD6Pe8DeQdcECVOpH/Y
9GB9NtPSaozSrWx8LucfSEIY/lWDAGHv2tNthIBAg3zAl7q+LcMLVYHS6Y79BwoCtrXBDbkdvW52
++EG57UZu1L0Waq9bl82zVcgo+07f/5cpA+ZPm50dlmvfLMRbmqz4bJVoBwgA29KjxBe9ZJmKNUw
aFB1dd9nl0V3YYGynH6e/uIvUi2ujLRpKHEQIpf/PV5XbdGmVoVQhDuYceUaUf/DqNHtlQz9avYB
rv75aApNcAddPpsrh7C6VJNWVANhAbscNMN0inhDheYm1qaKmyNRdHq0lxc6Kr6UomhQ0x6iASCk
xnXSLECgaUIfxAbhS8sTAQBoi5DYEAdg5ZmJNSLTgClho3wArmysHD/L7AmHD1kyqaxB200He308
u7FVFmGX8L4jrrW0tCOoMKrTrOzaV76hinKeasLRXSZVOOJUTO81HQ6Tm1nGPp1ra4v8AZRrxQfs
Zc/qyrS+zFGWsSjjoEtjUHIQMqa4Kpys61FZrwsTOod06cgUuHxUslssaf0ckqZlh+VKzBVf0lbI
T7gLUAWgjslfHU+lXfpzZaDD4Wr58LUsBrRq7Bt1/l41kbTyguKVgKEYRiUj1kiIUQY4HirGEy2A
GkrBWXG6G06+MqGZaFbOw4IrVf3LPqpdS4um/en1Kh4rS72eFq1G1R7kH7/ieFzMTzUVQlvjakre
kOfjx9BSdrBVC2/7frjNe7tfedUXW4SSBzYxBvcQMmAu5cIK1UJacXZvUfI2SlCbUn2DyoFrDaAM
OinZzWCH6cGrXIoqPEtm5Q+XLsMDAzNtKi5LF81YNtCzkzTCVbqQEqdwHej2VjzB9y3IaOqJKkA7
O+9PT/DLNWTQ7OH8pIxEmiue26pmmJBMEdUGG9TtZNhpdgWuNkancweOdF45s198Tx7IHllwP+Se
dCKPXw6NmnYmvUTQ3B7rBQ7KdoT45lbQnrd12f1OsiJa+aBP9ZrnIcdWNRISKgGk5uicGsIiQtBC
UorOz9zCvp+jvZOAHPev7frBqrS7rpY2ckkeB2GhhovgoOwMPSC75m/ARc7DtyTZzxJqyuiHfwv7
B1C90GX3ETBmo7zuihv+PBXxbnAeqohViQw5/65T3nfKA8+ARc4DDFS8yHjTZPlPJUx6Ff96Lh7+
8FvynpZNdYA0bKknC++JqZpuTHaSYw9bf/CHWtpWpY7UxYietmGW2spCfRETKKywaJbehuNQLli+
9bOFOg7lZI74qrkc0+4EZYRj3YEFVqq7NE1/z1oIHw4wTZ/r96df9NWRQSuSi1nAODRh5FmB09MW
VYSPa/IrHJVhZw0Gkt59KHn4P+2xJMNaGGqfszLwi92yvDJVOsrYHNm6KoSGTo2SRqviiNah7E1y
AG4rsrgCTXicltlajfdFh4AwtswroAAKIhRChd2SGngwGe08oufTLGaFbl1DjMganFgHc7rFsHif
O31+S/cqcM20KVzUOFZ2z1O9+nj3WABKmGeo+5xsL+pbpWWMWT2OhGBcC1BulSWoRYANyRFVjID0
aCdDlLqQleBjL9HSpO0ZHXQ0yvP0wIKfcX705QTC2m5KYGKgmauiKgLTHaYKGyT/ENIuwtlONu+d
6sB1m9shejyd4oMzB/Ee7/3qkY4I0v1sJv7MJlQQp6spOyBQO6efhmjfogxBHrLRSga79nk0ar4o
DK6s+dc+ibF8feIInUMK/MeLvo8VO8hQxaA2fBspI7QjI2uv5jiGLoTZcrDwFjJF32lOcdVLE4wr
umUrP0LMNpb7DjkUnX0ZmApix8e/QfaNCIECEnSlT6XNjMrtaKOJ33+yRitA9wZPg+APMR0wSzmE
DdtQFe2pXypsudSGhdHWVefO7ex2Hf4DyAOghqZTrNDlPz0lNMpPixa0I5N20N84fkF6s1XR1nO7
ZBvmJtY6e5sr3HmQpXXrqd/23fw3igSLvOBXcf/Xen5un/ZiTkkvuEoa7DN5mVrh/TBetVqrQYog
1uvgopn8G0qA+xJ9g402pY9Bq2EQMlX9ypu+iGRPwwJGsNniNqXG4zcdIPv5g87tvwsgGcQRUr+h
k1k3dpQqiwwbHXyOl5zKIErFY72SQCpLADna28vwqrWEFtAeuiq8tQTNdgbQ1Lqj7GdeMsYGikd0
WyZKDHi7u3mn/oKXZF9yqKlY/Bg97vORREkkan3kTxCdOh3ZX34G4isffcl8dHnBtB+dKXDA1V5y
8ODqpeqqNjoI8DBjBg7UrkkXwZfi8xCv3EheBHWNHizFsAWfppJLC2P2GFRzBwNSwc2pvUyl7ym6
nvbQSbfDVH380/dbaslPXTVU0B1RAz0qir6xorpwJbaNV4F/DlBTu5Qd7Giszs0Dx7nkBM/3p4dd
vuPxd2ZtgcZaEAhA28RLphMtEgx5gcSF2ldIAjQ72vWyl/rqhJwQUrQxhqunh3wZKTU+31I0oZVG
60KEqeZGo6CvlxSuMvb4VrSUKQYK9Rtz7vxDrsKcagH0oWK7uBZ3aoVo4hBueyVZObNfbjHU6xeU
Bxm1o0NvOF5SHZb2ZlJpeIEnwC9bgzDipAg6R9nWrwZUS1lQo4nzgzG/Oz0FLxfW8cjipWmYOwuV
Pka2XGu0/V3vRA7SEoa1C+KV6V57S+FcKilgWUSrzG0q6dtkcysJO1DLUJ219nZur3V4Bnv4JeHK
uC8jyOINQHVswbgQRYRxswgZk7ILqSIgGr/tpgZdBSlfY268NpNkIGRDNmA2jAyOv2EwG3EghWoO
qBpjs0g2oXUOaN0GQLKNcK1Z+crShXOzILdIqJ/cCo6HiyG6OXOBIkw8pj8iM/kNpRJus+LfDBwM
hV/tCo7/MLWsA62LgLKqeTi9dJ6wsMc7dvkJBqBQ0HgGyKjjnxDUdDvqAHZ50X8rw6UeBymNvl+c
X6MUg8ZY3UdXBVrBG5Q0H/VJQkGGSiIaqP4mgSR4XXMH2yK7VeyUrP81k4Ht7RBH+VCCUYZ89MpR
8jJw83sX6DHBm/xYzBI7zYg1BVSdG8bSHSDTrRLo5d6sEzc1pz13arC+Ea6Tp6fpxbrQ6U9xbwXL
R8nOMIVEwZZ8qONNnLiLwMge8eVv0jDCo7E+a1linzMYKlogaLlzcJs8/iSFb8OUb8IEmaF6calP
qIkmyteuRGeXvs+fvhnwKnw5SDNxy3iBVAT2IA91SMEUyenvddXkF6XteGh/uLmCkPSfD2YBWCHh
Wqgr4j0DbXFELVDKcH0D3QjT9Axf7zcqRMPNGJm/Tw/24iyCb2xRhSTb4rjVxZLOJI1gYhAAcVH3
5nocYy5UOfbjogyhZFZ/yEI6y6eHFK1HYEocj6kdfzoJTVOrj7i32X5lQzJLvKLEACjJO/lL12A9
NI+0wfCAShRz3GJlfxGEqnOZkJ9uc5Sw5hGZh1HSryzfRoxLsy5P/8AXu4ffR7ORGyUFZxNCwvHv
GyfUdCicoGBV2hKOgnBp1PZ7VfhI5HdYbCfhvZ0O5UqQeWVUggslEYYl9MtC1TKLTF1trITulkGj
IjKmOwuBBsyQkJrGAc351Ur22pdYzrx/45rNLXZhfWkLMnlZ1iI0Q05RMnYqG+lu08cnLr1q0TS8
qOLe2rHNHyDxKxeThNxo5yg/m6T7MunzVRgiPykNc7moBD5iUOCvzMRyfoi/CokasgNKCixwIY5g
XlAPvhTGVE7MG83JbtvKRyisCeJDiU6to30No+A6Mid95cMLGTjzAVGM+gnJiYZa7otqX5gHeke1
mt0QtRcxkjy4K08XUInSPY4iqicDp2wMoIi+EkS7aQx3EQrWxSE36vpbMMyfTi9Eofj59HtMhzve
cp4DuhIZAmMsDZaMGYaLnpvpahXWY7YrBVa9cxoqgkFReHPrfKFnj/85Ytwr6+M4OPw9PBdbHVg4
6bEIvYr8DhuvmOH7hn4omisfJXTEZ0m+R0cAyZdeGldGPN4E/x2R65dBu0d7cQMrR8SFKXvGQMLV
YFvmzniHR9xc2Gj8hpN2UfUIvCEz9FfI/X/WAqwFPupJ1sIjXiSPx6wF/pN/TawosmkkEiCPHChu
/2UtOM5/OOvB6FIcJ4Y8lT3+NrGy/vPUTwLshbGGoygLjvVvlrT8HxsarrLQHZabLpnJH7m7PzFG
/40Uf1n+ApUVGyB5b4XpnPjaAT2tCNsblOU2uA9k7y0oxVfoSyBoluuq9Nkcexwqa+TzKA9XyWEO
bOXdOEsFEsltjXQkCsTpgGQ22pIZQvNh26o34K3sx7JrhkMoI0K38+0s307KooWoD1EbHQZMa1bS
mSfgzGuvIuQxTtY4oL86HWUtEt3NhGnMr8bCOGjjG5I+7qDuASkzkZrCq05rDOhaJS7xvo1sIRCM
rvyFAKT9ac7MCm0d6EQ22sYtjbUc+5EbPE3Ur4Nk27coEtjf+NapF0Ya/oFaOWaPNor7eP71WfV1
Glp731my9Lnrbf16RhRxJboeh/V/P5Zw3A9Di9WHERsHbGhSa6NjpvND1fNM3saxKn2PtSL9bMyz
RakxcCC5Z8Cgh5W4cnzQ/Tu2KhzlRt5Wg13MB02bpXuSZuVr5TT+l36ssDV8tnPu//pWz4tWx+nv
v2MIx5UvlfDWm2FmcWnjD0ub8u9RLckfrMkIYaVGY7pScXwqbL+2VoQUIY/p6cW9jpUOs/fbwv8J
r9lafmhr1V6uRNZ0AReVKy5OIBIWqI51lzijjypOHcgPtlPJlGo7+ztaGj0Sfgmu9Xarg9+qS5WS
gyQ3iAog7f9TQcbx2h/T5M+I5v/MkVhJKuQw1AMEEb05MrzcmS+RZFjxHF82yiuTItZfu3qoVX+a
W2+ifBCEaBUk5crKfevRy/n4rKeStDUSd0PXer5a3Sly+F6Gin960bz16GUxPXu0E1ZaHGoVv7pJ
wFBChi8I0v8E8leW41tPXrbCsydb+hRA5uTJdPP34YxTTb5WqXzr0cs/f/Zox0zBZ2RF66n4sqoa
Wlty5573q4UgkagjcgpYiXp4iuyTKQZfPq1sm7d+tRADsjyLMsomjedU2rtQjX/Vvv5X/vBmvfqt
RwtbH6JsO+cFnh+F7XwvUlQjzerm9IS8EblESkE+DraOJiYLBM8zZKtnCylnNW0+jlUerFwC3/j5
YiFn7CgX+hljtGGPyJahV86j5gzZed/UEu5RaYy9wOCwErOJxkGNyBRoGhThTk/QWz9e2Jy5Y6c6
ogIt0rZ4FdhoQ2GUdt6jhc3ZpHrWoMJKrj8CfQ4wx5v16sN5zxa2Jy4atZKO3CMstfmQlZT4V9k2
b83I8s+fbU+bkvLQox3qYXLiFtATG6lemexlUl8JspZ2/OhZihCgazOCCmChz36WKBd+nTif0h5r
Cysw4vcB+gsrWOO33kPYsDVyuBDj2VVDVm9nJaADstY5fOvRwobVkSkN1CBgirgs5YOO4sYqwOGN
KRIOZ1Tx0J1y6sYLE2AbuGxj4XzWkhGpaVnp6yo6WY1HYf9TK/dfoD78Udfln3PZFLboFOq+Zbdl
41lhbOw13UBbq/DzQ+RE1dbC0uHivFcQNmus9ljlFT4xGKUsdLUQGu0saVxZnW98VZEeEOaDmWH5
wrlUoZLv/xryvyW0/jTAi8Bz30FjcQIQ5yHNgPuHP37OsKs7LwcQS5hlHqVZ1TIpqWpuy7j0Ut3a
nzffwn7FPTYPlbJqvNqQa1zmdAdiN7oz5z1d2KBKF2oT8KXGM2f7CiMYL8XK7rxHCxt0LODDoy7M
QjEshJbM4rIukDg97+HCFg2HLp2KomUjOf3WNjt3wq/lrEeLlZomCIOh77vFCj775FT69xLXovMe
LezRqjHUHLHVxlMhwyYoctTqcF5kEfvsSEEX+HXwIRM46CUOYpN53gIUOxBFauRh2BCz7Fw7mDKS
g9P7lelY3vuVs0ikdEqZrY15wdruNUsDReaTGJHnbochTN/Jk+ZcNybYp23UVzTckjDW7xRg4BdW
G8iYD0590iFrHRhfOnu0v4aZKW9SZK/dxFGs+wJHAEzlo9J6xLFJeh8h/X0hjWb8IOO+h7j3IoiO
UP6oOP1h1lBBDQBp7usqSaGRVOFFGUaDvIlkJfu5SDbvm2SaLgYVwPoooa0vUVi2N3gZ4zPWxN2v
KDVQWkYUq1u0/1Tr42jmxQ5FNPm9NJlFC8Bdat+ryJa3WAOZw3kZjghrlHucVx0wTB764XjE4MVW
ryntvBGMRbBvkynoTKL+7pWO/R4T8PcLJ2zl07/x5YW4g/GJROOc5epHh0RNXbNIz9wIQtgx08Bv
S6RPPWSbSnpj3XcUus6cayHqKGUBNMNKGw99LJx7Gmi7jt99OGtKRLiEhRHOjJ5d42mFf1Xo0WWh
+ued2aL8zlwiwp7lOWuko43X6MDfEwVZ3/N+uJARhOBY8i5kF+NftIvN6Wpu1rQs3liBupi+cyo5
1P34mJ0G90hB+208L6yJFfFQS0YkknHAxdJ1N46mO6B/dHpChKL/P7mYyHSQeqevNFluvNGZwkdE
bzHF0ycMAmff+ZgSC6BhzHZ/q+COeIlDVr/RZL86b2uJdMdFannu+ph4HSrDlazNUGOwNz/vdNSF
jYuiVK5b1DdJux3XGK8H/FdPz9pb31rYuJy54VS0Ch8E1dUCPosTaGd+a2HfRt2Ar3fGMlL06CPi
yukGp53zJuRJ2ePZVQ1X56RLca/h2dIdrt9eBlz0rBnRhHQhmcx6jP0CwKda36dFv5Nqzpbzni1s
WrCutWIsP3sEuFQFl0r167wHC1sWSbh5bo2B+UBRoFWzzbxaAn5jhWjChbvs85yWOo/G7KYKcOaq
mpUQtvy4VxIRbRnx2UdUFBSKWdjt0pHCpcikWWxMDUxoSxvvSi0NzrsPa9rxOHSoZyOs+KJ4RaAZ
5/fv7Jg+6OmZFwjP/4QdkbeiSnnZpVXA3pxncwffaN5RW/Gp70V4z5ZttlXLSb6s89q6HPsRoUxD
T+FqmvJv3anM8w4bTdjH5ajp2aRlTxviJpTzFA321Xd8awmIO1kry6FA7sSbsVkfs/a+VMKVC7Sg
A/nP9KHCdbQIgqSrgVVwjrVDgg0GRcD0tsBwYov0ub+P6J7h3WqW1Q6IA52jAcF7nAClgx01zofK
7OuvCG/ll1XpNC4KKs69JU0GuSxTgbUFZtZYnuxmPVCvC8kYrjKr/jMZun9+uQg4mHNpiPOurz2l
zORLY1Z813Aa66wwBA/1eF5qPCKTpMaqE4+ULRoFW2OQVwLzsnNf7js0y44frQyd6kyljcm1VNgf
9LFpLzET1B4x/VljWr2xYkSa+2THamVlfFXYfy6pPrbwaxvurUcLMTQtYkRbUDXxNIzXJucbbYCV
rfzWk4UgOkVh0pq4iWIZj2ViP+EKorbtSj36rYcLYVQJJKbBSrgqNiYU5/yDbuPjcToGvfXs5Z8/
C6ToDKRQmdmf9YSDsd3mmHSZP897thA806BSkRpiN3EEXPb+0G6zcPwz3OU/W0jka+lGaMD5K/tD
XRUF7jc9Rrf03lZi4hPg6OVCB6R1PC8V7rQx/bjuUDmdvrPTBA25TsLEWHb2jdpFl8hyjxDiE/mq
y9QGqASceRk3gG2n5tMV/aXu0MaRjXw3tug9Sh4uPjfxxQQ68Ly8UVQR5Z482JUxdQdYTponswS3
EwfWysJY9sQrEyCSyn1wQKZZzqqH8fV4Cfo+O8RSW961BpglKVCLeeMomAWdXipvjSbElQxX6WaK
ZdWrnaa7HRzVvHbGSL+ZFLu5CU1taZEO1rgisvLGon9CyT1b9FMYlVId07/QrcK+VDssTDqfL3T6
XV6PkfBjjpeOT8PV7IF/HVInLRdou3wIejyqpj4cvp8e4q0XECJCKNeYOvS24tUzlPg2S9DHzM+L
Nk9ArWeTA6GqS6WQay2on99BVH7BpvC8pq6osiYtsqvYwzSelO5t+Zc6nTkd6vGMG86Ed0xhs1bz
7BsZYHJrR6V95nwIkaCd2zEHza15OTu3bfMBRapp7eb51ocU06NsMGjQcTvDaeSKkvcGL2DvrDUi
C1lAPOd12YMJP0h5q4YbmaL/hz4yzmzUycKOddTRN9tpZpkE6u3ApcqtoEGubCEBFfhPdBfpIXXa
+qUkx5qH7X18wNuk2tp2F+y6QsVpJ9WxqAzb6EdMVvyhqhZ7p9qWrpy8lPZ41Ui7ZrB8zHtyVAvP
m01hU+MKlSNak2peGwEVMvsmBvDQHk4//I2IIQprBJnKyaHGzSGsizrchEHfvbOQCv5k61H6cHqM
NyKsCG3WAqyfRsmpYZxgf1wZVfp+yW9x1ZqQNV10+fRCrT+cHuyNZS0LJ7+hTLmGj73mTXXwEM+D
57fJyqOXCX/lXJKFvZ6jQUIj11Q9drjjlVgUblQ5vlXmKNjlNpH8vDcQdr2mzkaN/J3qpZr+Wzay
C1qLZ0VBMHTH0cpX23mq2rD2HIjKBxn3s92gWMnKQn26mr6cIJSrjh+foBA2471decUI+vg67k3p
IStSmKWhBB4pjNX6k+NH2j1Xvuha6mc72MQgYTdzoGv39Wyl+cZI5+kGRbzmt+J3+X7yg/q2CzP5
jjM431M7zA422VAcOuE+Q35hS2u6wjugxbW30/NwP2OydN3F1nSTm9he6dlYfF48bLcxyIfPcqLI
ewuL8WrlpV9fb6YISiyNTKqmOKgxLGwiT3WSKz9Uz0OaIEl2PKF5bURzGI6VB9wk3gxhtOg8WGvt
fQGa/99QZ74QtBuc0J7qsDjQCzYvExChu1ivkqupTkMvRaITUaRQyWeowrM/b+zZV1GIyuddk+Py
6xeBNLsqqWV+DRzU36ihpjRbZ4Y6F5u5fB6S5wU3MNajaNQMufUk2eqvnXDBLuKsvHJWvR4Akb07
nmJ9mJsB/9TBqxQJV4u6z3dprhb7AquWM5eIEDfmIVWneI4qr2KoHTbI8HCasj7z6UK4aKO4HLCa
U72FFP8+lJzuSsHsbqUK9XrsNkUdutBWmlbKAtWzImfcz7AS7sOGUG5WPtayY2U9aGOTfz4d+d74
FiJeUKcO7vSDMx9SFtXn3tGGq3Sqxnus8LSVz7181ldClIgblIsoLOH1zocY572rdrD0T5k6xh8b
WU8P5YAb0NSr9RZDsnjlrvTGDIpKjhY+P30bKfKhqfHk21S4qMLhH0ttt2BSL6esmD+inVGt3k6X
BO61VxSicNw1stP15nwwDKz5Nn5eI8o1yNGhwpMsdmkn+jslVYPLSKMF2PWytS27HqI/EvFeps8w
bJK22OFridXmgHVNqMS/hqoMw00a9dlOTrLsazDkyqaQ5vYWlRbM1vE/a67HKBw/6f5g3qlQbIdt
k6X1vVP7wR3mm+m29lN7T3KV3ExtgILLXPv4JE/msDVx0t06aBruwij61naoXmkDeovYjjv702vr
jWs12i7HG72QQl/WAS4dUpvdt52hufzG5B4OhZ6F0jd2UXDIawW1yQjGta4l0Y2J8OSHsHSST9Jg
lvch9aaN6es4FY/DtIv0wMFbHjXE322XrXEi3jhPbCHkx2XB9crkam0ul1+anzd5pgQr2d7rGYwp
8oFDfOi4uvXdoauC6QbjVe0G77/2W6kjtKeqieGenuy3XkKIeOgDyFLs/y9nZ9YcKQ5s4V9EBIvY
XoFa7fLadnf7hehtQAsICQkkfv09NQ837nWMxxHzOjHhLhtKyjx58nzOnlanAbFUrWs89J5PHuVH
P/3diZcaJmfrhD11EfEafKwNDI1Ue/Yfz4h3ndEa87iUdrYggAYx8GszCe/MpPkjVqBcLWQidwjO
8pCUYv9ZGXFtjf7hS/velDmtJlHdiNBKAAP5zyTqwRuPZcFrJzsEVg6i/MXnNeTgjQ7tjR+n7rP8
4w/+mu/9mi3spa3EbX2awvLNqewSWOU/uZvebfP+b4XxHjFWDoNyrustMviG1tZlyJYb0yrxi0x2
AJK0s8g9D8sWWUSYvPMhSy+bmdYfBkjL/6bqIk/q/3/xwYpfSUHD8YBv6jdQ2RBePUbms9/w+kr/
04N7d6yUbbEkncrNaVUJhN2E37C803EzFREmKXom4phpqm/aBUQuzLqwP51ImL7GUQK1p8z6yTXz
UTH3PiYcFW/fWxGNh2FAzAv2D6JjoZVH2Q0vCZbqFD+Okk27EDPyW5f2ANYmHnD6XsYHrAeIBsmj
Q9UF+JgY+ptmmHtAfsBz/WT4+cHl/t5MmsB0OE4UYKmuQE55lxjgTwGpB1hNfBYH/bea808P4925
Y2YzgdxJl9PaotYv2jk2jRgBmajSUaUYqCzFOfHweTBfeLdbF4YWoweTfifnHg/FLsmzdnAIfbYB
8eEX4N1ZJfi0pnOPaSEyFLc/Oiv7V+xRRayy2q0N6eRTD+Wo4QLfjjG+QpyTdUh1FbQ0/GyD5IOa
530yHgL/ocbo3p+0+Rat8563viaTb4r8Z2zyw2o+Q1R8UOq8t6zOSzs7j5gzIEqCAwKR7F5MPDxF
fdbVcuvpLpdIc/33K+aD1+m9h7Xb8j6bijk6xtyDUV1s61lgR7HB4sbyyS32wW35fv9/2wbob0SH
R4ecevB1kYRp4uJ1SOHEwIS03f37b/LBAfzex7rlUF7MJocD8wiLcAgL6z47fz/60e8Op1xolwUL
fvSCNMIyOrniPzZl712shbVebysRBwKa7UnNDgjkcvss3uyjF+mdiAOnMBbTqRcHLDBPa8Wz6woZ
1ZrcQZD3x04gd3435NPvf38CH50bVxjT/x1F9URPycCUOGD6nB1mvuS/wSLRr1mGysUx3iLSbBYI
waHwg+D/1CfhEobF8HRuFsSvIe+hVJ+dGR+92e+OjI3ookszvR4CQqscUU8EIHAHWtsnv+wH/UH2
vryZ/bD17SwOYZgE+369lt1JoZeyckOnKbLq6HQI7dg+BOji+X4yevmrV+n62fTog0VOIDr+/59b
eJgoIJiuB7FKJI8iZsn6pZrzENW135XZPdABO63G+2T1J5gkdxhdITJwg9GiBXq6+wtyaK1ZcGMQ
TA3qhhix/tnOF2SdNjHLzqninyjwH7yI6Tt1AMmMnQD3VRwWMDoaniIZzTOajphrU+T9hpu/KzKg
9D6rJq7P+B8usPfWXBomC582LQ4lATyhsakNf8VrIn8BH2rQQWLZoEZWUvoL6+zb72iNwJieeubm
c7TM+pOe/+/oqX/6FO8qJlGQfmBhuhx8huX5Ki06dhYC+9ntkrKfaHu6Q8ZZdILfrtlKRCbl22Et
MX1GSEp3zLmdxsaI2VUBIm92al2BwLLUdxXpkIAzJlPykqfldQMOrSh3tu0RPzGpVxO49pn5EFpg
6KI/qTROfXKWf3AHkusD/j+jJY33uXBtD5mnm4d7Nkz5PrEKvt5527bbxdr0DHj7UItsXT8Z9X3w
PX5vSAyCOZlMFmChZSsm+KayaK4WbKbedCNVT//+Zf7g33jvip4kckrl5O1BEbQmOQq+HQNkp4n8
bI7//k98cAu+Nw2rADGX2oT2kClEsPZpbE9bKvht7vrwLigm+skh/MFd9d5BDOhTOPK2twfepT+M
J9136lTx8t9+iXcHPN8MmxKNFPhwSOgZmT6bqtJc2gMWp8QDmb355KF/9Fu8O7zdAGprj+nrocxn
8HHTZubsk4P7ox/97twux0FvLeuGwzV7iS+4BdNPeocPHvF7fytOYUB2gtYcxJa3x02I9EJTEOur
0KXBkQ/AhHx2wH1w+by3u85R13bzFbqsl1nGwIzbbWdG6m4I+pKdb3Xe2FEeMaM4F9PXHuHKzb+/
AR/89d5bXVvE/LRlrge4FVx4on6cj4hH2/7bs3lvdQVbZ1bQa0Y8dnW3KfGDhf7Hf/vg796oMUhp
lo3LeFi7OcGN6cKzZfqzB/LRn+XdS9WpSWayDNAcp8gO04ISmJv7r//+0T84nd77XSUL25X2aPlo
B0rzRmhYdzNJnxVPord//yeyvwv+f7is3jtf82BFKZ6h72UR0nSqLWG2BwUv8vuJZfzUl1H32grO
kZBKxrspmtgN78DMsIjGGZpoNetXJEfYir4kZ5ZDlEyCe8kR9C/bXr6FBTf7nJdIvhw54vMSGhR7
AWj6H7YBRDG0K6rq3NIf4XTlbWQh4tvnqNz+YNkCIy/K8ELsErThY0WwXh9WibBBo9Jg+c08c3uS
pMtX3ifuMe6CADJqzJq5Z/PR6NazupNKVX3QJ4fOxvzZzjmukllsxxnK3ay+Igs/rNyy9vfIcrbQ
ekfvkT2W0qMiaokqyJbb3bghnoyFX5bNh0B7DjFG02FR6q+0tNQiBhmgZ0Qw66laUxaGaHI6ZC1D
/r1D6zDWrc34i5CyvQs24Z7HcAwquhDEVNsQsOgext2uCtclfI5nNzQFPI0vGFn3h1KyAL8rImoe
sjjO1p3sCbsf+o5dUgRgHNt5bpMqmMuxvrbEBWaRiLtAqscc32w61XOVyiA5ln+TFW2RN+XI6bFj
vQNWoZv9H8H7+EwHQWRd9oFNq5DRtagXP5TZY6qAV1idGTBy2Ub1ILwnv1oLKsYQXmvJAasOF+Rg
SSTgI7X4JU0GUBRx2AFG3XdxhisVQaWI9A0ChpzcoZzqIkJYCJtV+S3IRXZjGenr0dmgBjhnnSqO
MJ+4mofc7MqUJ41de3mE1MSbQiXrFwbC2Lh34NMjDg77UaAaYE8aa3qjuiFaJNMBqDW3YIY4TWNF
x3ZLkCdnkKyWWkuHPeulXL9YE5G1AjAcR8AcOXimEeIp66Sf/ZfrgPAphk6Y36yzjfxjjl/kTzst
xY+hMyhYxzxIT+gJlzuRhz3+VWSLHIJ+Abk0hb8E0Iwcna51AXDgXZ/qqFY5j6KmgJj1JngnAEXI
xfQSqCC9FNFGjqPPpi+bm8N6QZBRjZxJWU/FEvYVhOxsDys97LFZZg05rGgYf0RxO6tqYd4g8kOv
WSM3JNZVQudXXuU2hmmd0oIgV3CewKHAd2LAyGBIj4VTc40OP7oxW6KRZhlPXYpcUqOH2xV7UrWc
HLoEPUH5aqgri/yvKR7GHjrEZKvMcdcf+83zpp2JPU4madeadaPel0HULZg7L46BC2ORYedFCEIG
u3I3ssLdMSvoMStVD/6qLfdDBgiUsYkvTkgsLYpGqCACgWRhiCyNREHvKcLXLyVRSTWV2VwlZTAD
8yDpdccIDL+jS0txY3u3ISeZRzOtteb0Fw1Nq+/GCRvV94iAWn7Szm0gXrN5NLu14L8ElnXPQmUx
vUi/jGDmZJEKX2dT/hUOrB+aEbcEcnGWFowehH5n9056dgxWH/9RCLq51yRj92kcs3pNswE0Rt9t
Q7XEgY8qZikAtCk2yV+Z4foecph6xMfXv5euMMshwMj+eQ1K8SX1AmEeWQHsrRkQ2YDkcWTUlZGP
TpJlyKZeF3VOrdOqQucCiB4h+MkbjcArXFA03nYB0nti5aMvGN8X93Ja5l03ePe0ELQ7UCV5/giL
pa472sVBI5C81kiZlfep7TGhndWEgE2nzyKius6pVajfcnXBqrRoRgfoCTIOQUojW/gIITPfUWhf
IEAFo62CJciawOMZZDDkHrF7oO7LwPV/QiWCfVHo7I8gaf4LnhGUWV0//IxkjjMgpIRV2Ncd66VP
0G8izvFejZLs26yTQwPUHc7+nBfY1Oy2ZTcGkz7rSI47PHR3U64TfwzJOu6yQk97jQhABis9iVzF
B32XQO7JU3V1NeZ8ul1hK8nEuEMA2KlgaL2wsT4mu3FDMG9l+dLealIsv8sFICgrAcNZVdo1a9eC
3stIPlQmYcA7uUL2OFvTrO5Ct9zPobbHWE7js2RJjOIXJ7+pekeSvWRycPWElZpDmBmR4CjY+NdC
WvMFgWiYcJS5DOtEFn1adVs/vvQT0OvQ78upol3bPxiB9agKXmywhkYNXNfs9Q6ZxvTuCuLsKoh+
+Uu65vqvBeiBBlNeWEWDDRQkk01pFacUlxwM9cEzUQI9RpuK/Eds5wQMqzngJ8nHrd6yoLwgpBD8
JjPRV1MMDpcWIoprCyjGS6jb6Vz4Ip2aEHnKOBYtYDa1lDFo1tbCeYTTUlCAHLq+f0hjnsnGUiSt
1WkfuAfSrxhRbSmgaljdHPZ5x0k9rvF8p7cuv4Qanxgh90Ncd4KMl41PuNBZOg8PckuwP9FG5YOL
guXUIyQKfKK0YKgAaLILECF6maEjVASrVuAIL9M41qMK+SHIWPEG9wocI3mqf/mC8AtyCtw32jF7
DizvfpRtmxzKkgE9vPllt6bdWmCNkGGXIVcGJEW2xn9CnXdnINjiPz1x8khQVzyZNaMNEaD6liKW
kPGX5OCyfDJ7UcjxBSM0fchakxxbHoADJKPiMI6suNEltPkin3FtO0SwGRRv0BdEWEWxkOudVKMq
HssSIdQNkQTvRtbzUiCvMuWIq+LFGvzOYKBrXNk5c2BX31dFUl00FLXYo+tK/pIU7fTDwet50/WL
eVbQUF5wpMYGl100umYqS/CTcS7i+AWO96GXf3iaqOOw4PZZwtkA1BWzW4Y08CYJOjY2edlltxwM
vASbK617znivkZk343AXmqgzVWJ99LET+5j1XbsbO1f8sRFPdjbM2uK8snW4GSVqMkCzSoVEfCot
ht2aJFNdIrHj0VAfcYzus/Ces1D+DKY5+GZmlT+ZOZf7yMXZSc8BFoTHIL6xLfbkwWryGNfB+qhf
CfK9CmhsJUqsJHL+DUlMmElspct5rdNxeWNx2e1c3nMkW3KmgNTLkwk0KYk3lo5EPXTCm3YnF5se
9FR6bEFrdROurT9Szfm9g2I67jtCgsMWB3qtVoyzETQrW3Cf8oyfM728WlkkzXVaukDjy+XtmOYs
ATtuTH+GEbx42CyU5LfpVAcKUjsjdj1NAQ4AVACrzdFaXAJU82BEYaXqir59USQY7F6TLpj2XCFQ
qmvBjqLWIxdA9Vhprlw7USQGTvBvVFMxYd16npExBpYklXHT25YVZwdSEfttUW3vUV9BZJJCBjdr
FoAWhxwD5iuJxW5RMbId4iSQ5TWLkck6ThgbDiZIEOdMSDTskFbJNjjBaH/JS+0ODGMXvKCsHxek
Ry7pGQa+8VeQakho2RT8pIkL+qYDJ3SsgqBdLoh9Cpqgz/lSo/CktEqCSNUDIk+aIS3EvBOwrM0V
bQUaGSzEqRW3WzojCBnI9h12feHMNL2IXrqNpL+7CaFspSnM1a6p1gdgHssXpnw8NMZJ1DYOpfom
CRB4M9TVM/E4yzdDYIl0MP3lIocIapZsvI2DKPkaegMWN846uNFNeEEuqSuq0PQlkt94IqYaY04s
h47wLoGzxHm+72IPf11SDN2xHNbofhQ9BwSs2HfFzP8IvarD6l17h/oT3yTN7C7l/g9S/1z5BAN2
Ro7JNOvkOHVz9sO3drK1n1wUHwwjQLzpKVBFvW0MbLUgpPyO0WnCdiqG1Cu+kiA47PsRW/USrfex
dFghQ+xxB4cJnealQh+4xajW+ii4c9YM3V0nonpMkWK186if1l1ZqhRuPmw3m/1szU085EofsHO3
/QIAdlP7f28gI0BL/ll0fY8yKZyJFb4k/dGrAL+YR+z0zYjp7R3VFKzzKPc7a2J7TuO+eLMrm5Na
SbucMIowiFWm6HlmfO3zfHNhrdQ8HYL5utkfpRYzAtEPslIsQp3gc7eg2/Adw9vKPZBf0RaIC/4g
a3iMgzYb6qTtMANEevQCRpwwwKwLMWDmkCBMIW4RY7GHQZ49UC6nnzxI2ks5rSSoAilRKPQzCQCi
a2P4jBKz2S+xHPlrD4oCIqCDQjcSN8DbNDuwGKF9rKeRqwEOyYJ8awcSPuKLZ2/HGb1BRQtYgEzk
ANnUS1zcWpfxDXGIkInqFKcoMuR85tm5X7cAh3vEcTFmkII5S8QjDATli9DZ+iXACfNlzdr+mAf5
tu5UQWAHBf0L6bJRm+LlyjN1GmLdXzDwv1ag06Cyet16/I359f+VEPO/KZBzxlq6wf2lRVr+haTH
ta2w15fdxhQMuUuLnYobuUbzGxZkYl/TUpKTT2P/ZPsYh0+nUNBWYGy7dpdscvmRsC0+CknD7xoz
nW9lCke1XsEC3E+Ujy9Oz9FbvMToWWlO90naqnuCg442C8cK1PVkWDnMkQDjwdR01kCydpVCjK7G
sMqsr2Mhy0eTJv4VLfJru2JPuelyzn+VaklPqjDJy1BYcsdmL5qNJh6PUIAwg5qcZBjZ66n9svos
7QBl6dTFCRZiCpK2EVYAZKhR7K7kpLoyEXUM74ao5DZBjR1Cc1PIyD2HWaIbh122i0CPAlxLGrG0
NgptfiNJclU3ltBRxMd2WbhfAbC5gUUMAxYUBd9T07OvvhhYVIVtlr+1IjFJDaqR+Q1RQKIbphDr
ThDz4YRBkH/wmgcmFRUeWg7H7hReWz7kQbObmCz8kEB49eCVhO1LYGLUSAjus3cLhmcroIagGtUj
MkPQLssw8jgL2WBhCEvctzZMxaOiPLqRYtBnx/G/Va5M1T3wNWi/iwi9e0xnYLLywZI3hYUYDtdM
PsVV3gXdHRK1OZ49c+1NCuTVqQU/8CEhDrB0zZcVZjzket7DxKOfjQiio45id9tFSX6PvC6KIOSs
sLhQJL5gUxD508qCfA8wOX3UFLVhs6C7Bam1E3d5hixPjtoPwsVc/MxXJp9DtrZ1vHjxloPfrsHz
WsYvWLmYdkhX1de49MSCs4Ndg2rAbADxw9PM2mpYJemaKOimxwIuxF9Y52lvMIgGpE+343wL9Gd0
XkCDRGk6iaOec19jBl78Ktuy/ZKqyUANmLYSfGafnDgFSLgG4CH64iyx9yai2yuOVF3lCAH9htCB
/Btu5/k1Tsimmus84aEcg3bGrGaN74IS6GNUgOE0V6irTbPkJTkG6ObAf8a1W2L1dex/DqFVex+l
ao+TPFqbaCDAEg3dGP+VdPPyCo9hmjRKRcWrIzAw1fOEhWPgcZefKRNpUGkM23fDzDwQXbnyX10e
BB0MVpBogp6UX8tNuT+goqHBB505qzffRXcmNvFvFy5z5U2PzXGRFUgzN5guJriw0ernri1fKKHp
r9IacYPIlgwcWgq+rIw5eZGJFaiZnL7LJ1s+k2lZ8UlWWv5MZ/DQtC7oGQScfI/lPpTArCAQuvQo
2j9pyNUV0bKavYSjXJwWhjt1N6UjAJqYRmZP2MNEqYAoPPeX64PsOEWzRa/AyU5BAr8EXIsX5miu
m9gb+kqgtLMdjkEPNJP3LWrNBOJIywRW7k1yZRiHgZ2DSsnY4RYMJ2fQ+A0hNsM55mt7+N2LC+tD
Sg8TWq95t0ApeNGli4+sv9YgXANFUcQjWq209QlFGUHZbdxF2x+jSPrKZ5VC6BlLWpWczc9kHnDC
9Vvk8b9GrXvph6C7zMpsF0daLJnmTvjTkoD7XGF+4rF0itqjwZ9ouodgQ2/jNUtZhQwdUPyyJRPZ
DhkoyZdBOFxw60AdbqrUDFHDVmDvICBIgZ8EC9glzpZtT2XfnrGeNP7MLc/qKBxDfYPD0PeoWDOA
iFvIFwfPRylrPnfJsRgD8zwqLiU4w6w4rlnpNrjRZfLACdn2cNSQ+3HMh5OYZuhTUvZhVoVeR99k
DA9MhdQT6Fm89JXHGlqNvYT2mGNJ/pT0Sfy0TJzfjlTOyNcLhxMf/Ij5Tk9vN79mR9+3IC2MXMA3
HgIavJDwRttwutdLGB17M00cYibJfwiFsTe+A8LvoAJ4GA4MjLSmUGju3SY21A9S4rgpYEGnFjVD
R8v8vBEQhNeA6EavI9QQNW7PUTZMLy7acGnytGgrn9H+jWXgo6G5x4tsbdzJeypHyAu9HUIslWcR
3YOdVtATglLGO1xqWG4EZ9xDgMNklu3S3iHhu9Ui/pGVYHepsCBn5CnZc26xB+XI1okaEnrybSzw
A2QbbGhjUMk2qQKYs8ZDc8MeCQmoo4dkbbplG+7GAZVDDu7PC0V0CQTSKY6mBq9ieVJ4N78N6RXl
LTHvvgu4Cki1SMX3HBbbP6LV2RPAOd0OjMftce7j/ISmjOJ1jrzDM0o3f4Ib1F191Qu8GXwlOQxv
WO9D26bu9BSNO7tu3V4Fc/R7USt9YEGxnn0mIFVPplvur7iB7xqScb11MPbksF/tt8SOJzII63FS
YdcRiEkEPekC/Ts2i0EmFEmFOLTwaBCwjGY3NDujDLhRwYJFvQRQbesVPSAyofwK0Cp51rKYn8t4
bKscse/fRsxdjgh9UbvM4dwouP5RMF68CBVKxFGLSTVwQ5C2ZmEfPs1ahXeyvPJkpkKfcWPjVpvL
GMWHEsTKhkzx+mNLo+BB08nTncB2z06WXdtgMkJp3Ttafl9yuFnqLexIgRKXtLsMIuDQ5Muq4iea
MWO/+EVbtB9tuOU770FWaVMGTG0wpT1gx6HpCEiRxYKSURLFDkXqohw8OOtOVgMgW0WDjJIzWY3+
IXMSTM+AodFDb/Xwa/j70Q8rEKaNE0rgnht7t1Q9yLEdttaX4Bn4LTPXGDtK8lKCkGt3zmLkvEsE
QbsVGnqcU2N3RdSSZ9lD/Yq2XgEjTkp6y4sSqMgC84wqAxCkQP2RQkvYYAuroMXL74mMln0LsNUF
lUD07EZwwj0ktt1cKLdDeQaMILSAy5D34a2fKKnRHJbfbN7lVYSPd6QDdOtcM3ckECMhEdDhF5as
87ofx+FJWFXci8KoQ7QN/KtHnzijXtPTi7d8fuB0NF/zGHpPgDyIwxBn+ivwp88B6vh9PPfpaYoo
vCUR7pIzcWr5oRTq6Fyxu74v47fY4MiBWhXULFr6N+skpjpq9ftgW/w3nWGwTSaojFWHU/M+p8UW
V2YuMGKxS3wiOu5eMJspXyIzjfsZC1IHLJhh+Qu4InLB1AA2pgwJsLQiy+AfearJ784Q9Q2cBi0r
cEE33N4IRt4NMaMv24oNPuY6+QfCO+4qoDNSuUssBgVU2/Q+G6/vBeg5eVBlnirZGESL3IPA217m
SNN0J005PXptCqDR00Cd8z4OoeDAdIJDsIvceQMV7Yy22t5hM7C/LWcYY2BPciMknjLQyERZ+UNE
w+IJY4L2ZrArFljBrSiepFvLE0kRAC8i3n8dXey+b1s77+Zk05DnIrtfWJwMNTLj3Av2N+cKqkP/
KgOtAJqNlh2uIDj8p5mcB0g8v/Hf5gY6yPAgsqG8ZApMNqJ71SCMnv3uurSFOJKxJu8KLNrbrjv1
eG8PJuFYI8FwFThnOqXnZLH9jQqHEmVem4tKOLpdpgEHSN2DM3SXQ5DeKlxzHNoqHsluwkhtAJp+
RqU7bAngGwuEiTmchh+07cPzpI07jrrMbkc/RbdMU6xr6GI5FYjFfqYpRZpKDmSGw32p+fdp6kBu
JLydTnbOsPOHccOK4QQKikfM2pDMOeaACc56BfB+YDMaGQwS9pAS8h+pDuxuW2X+4GD7K2HZAnz3
Gq2vV4QpsvE3nQPw8iIc633fjt9XDEmPAYy3TQ/lbKu2SCFmxOeCIvSOLUGEhb+4fIP+kl26HNQ3
sziM41uHSQ1blYQPbA79AdII/yrLssfnLpRu1jxjSIcd8kPAefINSXp4KTbB4HnBKxzt8S5SuNUG
yCAExk0B/hFzr6q7zhD7bgMRug9RPJHVz48F/nr30xTQnQq8P6zE9j/QdLMXm/T8W+Es/RWlLY4m
COVrM/YYMULkduOFsFjh5REAyZe+TS9ZPDLwiGmMkFzTPvvFYS14QtlddVAgD8ZPZEe8xxcMXocG
FxI9ljzI/sIrOJ7A9YNzypZYHMT7cNNBFt2tSaGCeuVjXJPW+y+qjM3t3EezxMWMmUFNt1IfUIa+
oetcrmE9W4/KMQ/PW0xzdGyQs7pCehR7AatniJGXgRl8NQHelsc+GjhHjxoVd9qskarkYKMLWi4B
pshQ7mFujM5IqfFvfiblWx47g29SNlCkUat+ikAj8O57Um5ltgvwy93THPlBaJzGXUKT9U6vMRYx
kzkWJ477otgN3WAegUT1VRhZu+u7tHxiWJE8rSTBXQEOwoUgGuUGyZn6sgKweMakbnhRqUNvwbFV
iBlvto+j642BlKJK931Uh65HfD2nEme4wqA/3vwh9mt3iAsRvna4djHPTyOsGSCUpwRyHHJ+hdHC
+lZCffnNEZaB3MWJYQSYj92x8JE7DVC1VTUCCniwBYv2kOKjh6UfaYXiaWwiXE9nrBb3R4df5qEE
IBOF4sLpAeCg5Iahf4SLTaBFGpwoz6nGWYZhfHfyEMAeAtjf4ipQ2/Q2ch4+dqaNzsg7jk4ijMyl
BfDqPk2Z/i1GubLbefILXAmZIUeT6OyV28F8Bz46/rlqNu9N2mGHtjD+68gwwr2xUUmj/eDnsKtg
dFouONyhnBCCi5nBkODwPL67GNkKh7lNIzwPfFq9T2GW/7P4GeFylo5w8yl8c0SZXmO7Rbl+GYYS
LLvRleMxQNQmZJ5hedr6vIgqSHO66cmCRMYsLW4Mt9FJExnsWqR+nzGFWr8neSv2U4AVXBMyB52A
BPvWwKnYIgfuFzAJGJ7rqNQ7jMNkk01x+5dL23KHeAn6R24FRGTCAgmVbSn2i+RRXLt5sXufLOQX
SZbxmBhhL2RcOtTWk0zeJEvj3Ygx60O0ZiMWtLSO70YINccwj4Pb3i7uDl3BhNAuArW716W5h3US
1IzCB+rVIkUHb7kvgqOmQXawUbfeht3CRLVGI3g0VPJ7rLyB0U1BeMRrBXjKBCkdA+IKDDQ5VS40
i60M1RiNDVMiv+L4w+YyrrDTkIlN1+0ECQNZgvIZrouoSbd4AseBBmiZVZHUuOezF9gmSFZ1iI+E
ouUxjvD49M9tSYanFHrsnRqmcMe3LX1MSsYwdxDdGQUgPWMkBzxdCbcGNokhTYLv+uQJn/ECiME/
4fCbT6hDS8iTEf+9WTNVBD6L2mL2iDWnTURPwGKLJ55K+rsbB3KjsLTwi9ur6p26LX02I/JtJSTK
fUF8UUHSa38jpOJnl2uzU+GCunewGOChjNiZ/+HsvJbsNrY0/Sod5x4nkAYuorsvAGxX3tHeIIpk
Ed57PP18W9LMqIoK1kxLupBEFjc2gMxc61+/SfoIdL1U58U7Hkw0xYzgmO936ZTveatBALOyD1PR
yD09Mn1bllUrpVwVf0SG67nB4g7M8qNsfsIzebnDuBbpcWFBeenGwjziwCVD6eLoYbCIYG0wvT/k
zjwQ1lUWN51hx1eZ4+YPC+6koPC2zpgbLtPllAziMcUQPAqSUhNaLcDv08xNn9KynG8K0z5Tbxvw
+IXt48GWC5hNFW+7ZMlL99iZALhExzRsnHhpvwjbdU6TqIxuZ2z4MV2uXh75Nfv/hui8IcI1B/YK
5xz8RYgVExu8t4Yjm11i0raZJRaekTFdl5WNgW0/27GJzEs6H2ymhR+glkQ39AVyCtrE+BQZw7xX
UWUcAfvmo4oSpfxpa7OLDDiSg6P2lo+LN+efEogJp7oR3XWBdcWV6Bzrxq0QlgWFHIpdbMcRKdLc
hvJQ5X2a+42d5l/ZVO3+QRLVnoaznXkHMt17M8Qqt1Lfqi7uwsKsGZBW+OIOm+wBxCZcnIKyaGYz
7Ib6m5u1kybXDQ25pbboyZ6hRt0OBuIMMc1p/6TwBfD2CeVbFiD+yqrDRGwmP0Mmlh0/8hnLTwfc
PyQIoZqgNfDtwsH1Yk7cLf0k2YXjPaXy8F1AyLkVhg3qUrM8MXxwZlLtmE8XyccBz7xrDDQzv9PG
RHoxSxOxquPXHK4BJOr2tMDWvLSZkvGkhaUY8ev52uisJCCI2LZ2rbS98rhFeUR2tusu+RzgluFE
8en8wAh+jliwIVMyOmh6GswI8tYFe9civm4tJ6oehErrD1HbFEnodIlHnOWqkN8kddYVvoedwQ9q
rdGkwujW7iRHgALmlTkQ8+RENK+qdBS/vZspgtbEXo1go6YfSQJCxSWzMvowV2s6w9Oxrflgm0s1
X8RtHtd+jJuc8bUGnzl2kpE25/D0Ax6Pdr5UGdMBP/Eag7KvTK2MEy8eh4D7pPWBEYTzvV1N0tvx
x82BF2RdbAchoblvXTLqMN06ebsxFgJFyRNz9e0m1rtB6+5ysXL7WZI7W3GUupX01UaQRQSj6D5f
I/upL2sYJgmkJmWJJXTmcb0oXQTG2jtzP2rQw8BlC6Pa172V8Ohg29NY4g5WxKY4mK5dMGRKsqoE
1I6mvZnFSBSQ4MGzqeYvPDB3342duijPWqMW2vW3eR3Qsykgs5vImXV0pNxdzF2pp/YL6OnwAs5b
fUlj23q0TNVJP4NXdclIB1pc3rNrN4ZF6PUYU6DDD7eKmyJdlp+tXrxjDSgDNo7fxbfU3Cj2exkn
h66X5jXapz7sAek4lN3YO2S82F89HC/bYPIMTcpzM35FspbfJlC6HnmVk5u+yM0vcqpdv1bLci0j
a70VarGJF5jXLiSTil6kXe1H1+iNgJPD/lkM8bbXWd1y9tbm01Zv4571vwTKzuSVprx90cMZWXJc
s/zUuOvIS8XUmlsLuurEJEsT6jV9N/KUYXSfDEyZgQicIWeiHNVNfYQ00z5P0HAujT4bLrWb/GQG
FV2tOD8InzFn/Bl9DrG2eZm5RTCkOVkIZuZYz411p/OjUeEcIC2SRhiedj7ZkuS6taK5BCPwLjrp
IgUtp5niJXHrDJaQFceXSD+2H7ObrEwhBTIVIPXHntCuqxIK+g9rNMovmlEjxtxp0xFHDg3eF0xo
LjtekT1FdLqbDMO7ZwF6D3VTRLftqPtgpMDbL6uowqJbga/x5S48OB8x3TeeDM6TlzXZXWPU1fNs
FCCgW1Qz/4mG+r6gP9HBjL5M/Umt//8KonuqS/75z/PPfIex38EuGv77P1/91+GlvnkuX/q3v+nV
z/T//ccvk7gePg/Pr/5jVw3wde7Hl259eOmZHv7x5//1O/9ff/E/Xv74U57W5uW//vW9Hqvh/KfF
4Ih/T5OTZ0u4/5NbdL6Sv37u/AX+61+P03Px7bn78cuP/BlAp9S/LTLIz0lykIGoJ6Hrzy/98F//
Eua/SWo0HcKOLdt1Ge396z/+CqBzzX8TGa+xDKTEsR3vrD78K4DO0f9WypWC6uI8d1b8ef/7q9/9
SSHmrnGr/zmm/rVE22a0BAVMOYKccomEXr2hTBvGMm55b4rd6vTzrajpt30HCbTyGVB67pVg0yFU
rY8NqAuoOAecbkrhvMOpfqPz/fMyXE84DNIIEHWdN5KGimzz3ltLLqM7++9Fy6I9yjuP8GEanehr
um3wvEDfi88jpMHlzLBKV0y3c2s9jk0b3WruvT5FMYb6gU7i/sLOOziM5tpO2NI7uorv/vaQ/7qT
f89Ke+OphcGM1JYiG1C6XLflvZ20Z9nmicqu1c4lesg3VQUAHjnDTW2bzeUUS2vHoZ089MOQ7Ywx
s08l/Gs/a7W4jCeolF0WtSCOSeS+557yRqD756VxbaYyLQZo3NTXAqHR5NbhAAP7bRblpbPai48h
RbZbEjXt+2G7x8FFnaqesR8kVHFMN4tSSIwwU35/k14rlP66EDgv5Noq1yK2+vWF5HMLNbJNQA02
j2m+LqPqZe2M4s5qjXlPdi5mBxGiJX/d1ve8088qqP/Lof/rsx2LM1LY5yTHN7rLDvdd4UYOz8dW
G1jctAD5pmNGONfkArK7jQVDqW7H9wLA/un2k7QtLKEd1pX71pa2H7vInF1MUao4VrvSWGBGG650
jz0UTmg1hAKdTNLp/W4e9QNVg2BKs5T3Th5572VLifMKfn0bLEdKxyQKVpss8vNt+ptYzN7cjs7M
lDvZGIOJne9ZFJ8JHBr82qwdGSIgqrOLLpPrCDFxKZ4bsQlc55s2fkf18csyP4dc81GsGSVZP2+l
qbMmBCzKe2/ntprZl576dk+OdHQdQxCE4G4X0ZdU214Q01bfpEBGHyZilJ+QU+0L9JuwcKe1+dLp
xbiC4WyFq2ckx3Ybonc2pF/f2z/2ReE5FEk0mG+2RXyIrDg1Zxr4ldh7WmGHxspemquhi6/xmChu
yLvUj+vaxO8o0359eRTnAcNb7pO2tbDfvLZ1u0UT+dzp3t1Mc49kGLevevTg7c9GY34BupefxFhs
P3MvWY4LTNbLRS/pPned4T1H6NckIpYQV+BC5VPScgX/vJHrjFmcmQuS2n2bplSqebvYLNWabe1q
UMX2UJVetV5IdujbbdWuPHlT258xg8X1aHLOU66iVellBat8+iSiOGSCZxl73IMyXGtqOK97Za7i
yrAgDu9qWUK07KsaSBmz/cKDXkRW3Dt70q8rglk8Zwyrk8hwJd56aGQFfm6pyKe9RidwnMZ5PIqq
KoI5maHEtLXaK4BBSMAy+75Mk3GEyje9t0e/lqedb62jHUswKhScTPzL62XJlhyndr2Me2lDH/D7
oa3PjNBMXHuD86FCB3L4/VYsf32YHK7KcaTDY6XeePOJsDaWRqweBTWA0RdT1fU+Hwr9hI9h5RIX
vSHWh8pw1W51c+U1lnmxWlsCUWxw7qu6/NFDOv04bZjNravMPqK1infOZF0mYq0LsIe+PFpmETMG
s8qa8akxRD44sfP999/jD8fcVxvauUiwqYw4ewW12ZvDTRkKuIZ2eD/gZaPDDmR9R6p5/1mj9Lhk
NGYdI5pRP4V1coStuYb0ac7j3DOlQRu/Bz4f/SKS9oPm2NtZKdQdGArubZSrKWzYQcPfX/Eb6fH5
WbswDSGdsKZtm/Tg18969IbcWIdu3gP8pz+VLGAc1PN4i/pgvU/Aj4+SBXMaLUn8rzF/96rau5J1
j3oqZqiz27LVuHKjjaLbtYdbCdcjhCtaGnBSt/XTVi8a8KtaAACHD5CF8tPUQcuAUwpz1+GINY1p
umG8nr9TA/36Ep+XkWCL4Jwliv3NF5OM+l3aJoaRqKeu+pzJyqSm+pZKbj1FSr9nYvTr50EIoo7T
pqdsodWbMtEalaJXs5a9XJbqsxqMHxQdWOgxu/lmxunwXl7VP3yedl2YdJwD7vn5vX5wGL+Wg5WP
8x6zUv0BzUD+YmyLc2lZjKtdtArvbLi/1pTas2wF5dMGkXCl+eaGOnlWubEZMwXoarBM5cBWbuvy
cU7z1gzWybmBQaQf29GYdnp2EF0gByDxzoNudjcSD/WkBgbMw7DY75xLbxsFdb4yi1GK8CjlWFiv
b8U8NCh/UoZomLfmB0jh4iNyicr3Cnu8WQC0dqVti5dhYIqjZPVeQMU/fbyrLSo5Vj9r/83mVbel
TmRfr/vNzJcPptGIr4hgDwZ8T+gK/aDIphp+uL3VXCQQ29758uK16PO8gnkHFL2J5Zrapnp5/e1d
DN2V5UKF6GtqFt8dPesJyAGvznbdxhB61BO0Q+duiJ1Tmnj6hC5mulWrhelV5iq4kGMDQGlnxXBI
xyr+8Psd5pe7Y9FBCmWDxZ0jy98aAdoFcz1IMWpvUwocO8Z6t5DfkqtCtu3n2VLf3blswcw9ta+K
3nz8/af/WrLAYeZvzlTTpFV9W++mPZi78nq1z9JOGg9GPdYfZpMYViihrCrQidrGc2axm+HMm2qy
II3r7ijI/079JeuBrn9/Ree34dURwQU5Hj0OJx15PG+72jjaRrPMK80+MSN2mgawwcish+vFyOcv
jhiuRqPSp99/6D88BIc1QsGPOJCX4fwO/a3QLqGhLJ4Sep/HPXOqzJvEz8GytsNa2s5BT3P53fEq
cRyIPjmstSHfMz07Iwlvv7Z3xgakh7KRTPlzVfu3K1gAo2Qy2fZ+iBQGFfkAoZ0guJl52CrNlhxC
MytPWEYh/yN6fr2C4lPPd4pZMbh+1lbnlxfgbff7G/OHg/6bx+HZ1PH0ROfHYr2pplN7lYOQo4NC
sI1SptzwhtGijNUckAXKxNd1rXqBlIvZdljVdqkO6dT3VjDBjjstlXkmIkHcXo8Q6zZvXxFIl/hq
wkM1ZGBsPZJqhN7RSMctOvSzLHO/Qgj1nrn4r7uAJTyQFzpZT7gmaNrr+9vVZSEacQ6ZzyG3Hs9o
SeEzIQBywHdrReFaxdoOEnJmsyDy3AWpX+WYgZOTSgoJaVjxz0jj/lZU/GTQmOhiQrWu7Xvu2r++
ipLTETUPu5YlgJZeX6hTI31LS264AfiDH9dqnYbR/EQSiHctsSIiOV2s35gzHlYUmPvfP+5fDk0K
HAo0IhIsUC9mh68/HDpJEuVp6uy9WRkPeRVPd3biQYkRNA9I29p33Cn+KJ9ev16S5sTkaEDvqb23
lmAADL0toGuDq1bjt8ZQpHnS84YG0o6rSBmaNEJtzUfOVDcAvGbgCP3hJAs2Isje5U29OeiS46S/
VKXVHEpoPsaugtgF63dzPydOo314FtRXazq8s1W9sWniaLEkR70GIaHOIHLozbNKEjMzzDE19xVv
+I3qPO+JAW1/yfQg/gi038KuQbEdROk6XCHuj2CCrEPYLI0DeqSyad/aeVy9U7O+cRY9XxYxpR5/
wd8mB/2t4UsHZFI3MHX2URcXfThz7q1+K6PmQ2rrqP606MSsT/MqmiTQEgL8rhw7+wo9s3MxWJE1
IUMy4tRHO9Jde6uMoz0jnHW+nFtvwjmAwal11cg5+Z9cuEexLTinJRd/fj3/tgnyJsjKnox1L1w0
aHjxwNPb5SOxRJVjR1/wrBnWIBIFM/VMQbvfZULMX0cG9fH5qIbGjnYOzW3aV4K0DDhzxzFaampt
81xx92K07hPAfvO9C/919+a0YqTjOWwurnTenB9zMxCIIARs4dY8016UGJ6t3L0VhYrvK7EM+zJ2
ja8abd59LJP+ySWpKZiZkt1kAwv796v4Hw4TYGET6wRXQV7hVr6+j4Oa6Dqo+fe2AzcvjqAnjXIh
ndG2+uuotxvoFIlz4dazd1Ebw3KDEXF5zb+cHPmuz+I/bL2KHdc2vXOAlGe9PdFXlBqS7DYqnLTG
Sx6Xh8Asm/nB0El0hiHkpYrzbj8MrXkV2934AY18ETIkmXbbuMJzzrrtDrFIEXj9VLxTtv/DDkQH
5ApulsUp98e84O/vnKwqSANmu+27aDL0dQ187Xt2lDZ3xoIleVCoNHE+GSv+SZY0SJFySSZcvqZe
TAFUlKVR7xNEjAK2ODJ8P7Lsxg7dyMV23Mi3pIQNVak6POtkG/w28PLYF1tKmZnStbxjaflPD57B
wrmaBBxhA3hzWrvNnKsMAvK+qpB2p4nsaENtd79ksRGhYuy3a8Ww9jRP8ZPBPblDbmcflRcRrITx
0Tv7ozy/9q93dw4yU1DEWcrh67x5D22eHmNa3sPELnG6Nqvqphp4GiEmZpuvByV2w6r6oPJwqo+W
s4rN7M07JNW4YbYTtOaBsaUv2CvoTGJP49yhOhMNgVVAg8Eo1C/UaDw51nT2u0iyr61s9yjQhm9p
vWRfChyDPr6zttQv34kWVvJthMXyggnwem2h71oRTdjeXrLAmJjm6tpmoLr3qiJ/npxzKEbeNjtp
piuDjch7SeP5Gw+iCbd+TR4GM5f+/+CSaLAsdrgzMvYWo8hQyMucecs+Bii66uy+uUp5X31gZXzx
J7Ei/ivGzx6n0g37AkRxijjf6IS92/gqt5tZ6Xeu6dcqHpjOtUEeTQuE7O0ONMHuX0zhRPt6texP
awaJg0FRffY5mXZwbIwPeCWU77R6//C+AfnyrjEXY3JASfH62eRWNo2lS++QtLE+AHzKIwwM55D1
5XIQSVleelzE57TLsku0F/bPWeXPiTWRrmZXVn3I3aG7NjB6qHypqktL9jbKI4av+SYYK1ee1x/q
chI7IzOK01YhjqsnmT1x0Fz1xtY579xF8Qdo8PcVpHms54WMmslVdChvv1HRyfORaO76tO28QC2b
vZFQaTlPmSfXJTSmpsMNlIlEHLIJN9AZRumdSBnsla9XWk6/yAfY6RsyiOYjotw4DmGKrtsOEpsp
bzC5M2bfNIlW/LqIYtlNjCMOW7V2fQA/GQVYXtlPVp6snyMFvdh3UXLWiwmvY0xgAiE1qkKjhdCN
7rmges9Ui2U0qWBr7g/Ux3icdHq+g5iXgz8zPkefn+jlq1W5PTrjPIUIveRRcaH6HruIqZ7QOttl
XhKR3pLrANPUgOnbWdhItDZKzFOkzfnGgUXYBaulontuHRYBGQzEl25MVbY3sPKjc53iGIoVVU50
lFM/d2EpB9jwk4OlwYkKIb8HyOl+plLOnr/y5XAeXrciZDyAeU8rim2HzKa9QVQNhxKxTq2Qfhr9
EsDyTicfpUkrIFYZ8J1rlJPo7Yf2cxTpxg5Mprd0S8aMSrGOTJyFxrHmsC+hLdNq2GOHiKCdTlgo
Dd1eIbpgwB87GlfkTt16/WqYF6JmxgbBrkjsMIlR5oSEjpgRPrlDIw4q74sHbh7bYYdaZQujHLoW
qzEfQlHbzo+yrcrsve7kFwCeF5LtXFpUFdoy6VBeL7GmtTtIyJbYlQgFLjITJyHD6Vgvok2v1VYW
GFMuRYMVQb5c6FrlJ/pH8U67/gvWxgfIM9h2HnzTNr81ijN1t/UuHSOGnM1wKvIovqgyy0Rwkt7E
41ydVAw1pTdS0NS4uyyXzjqujmccGIp4u3hY8ckZ0/7l9xvx2+7pz6uixnFthF/O27ippmX3bzeM
HVDxzJhCLU2wjE53N8HY+WzFRb3//ef9Uruww9GpccBKT5p86pv+o8mhBdvd5OxInPaukHnmF52Z
FF/c6RwFaLWsjRivsW0s41O/lbDezWQ6t1kiXXw7F2hlpyzZPtprB6eT+KVHi8ThmQQGQhZLHPGW
Nt8cnywMhjompMn39jf9h2vjqw2OwlDYklpDclRwZr5+nzw8Bho5FtGuESMEbqRpnXtq0QwS1tMN
IxY0a5JcRAUb2oGcxu2x5f2L/XM0lLefLTFfL9gIzId8XrYaXh9NbWAXaf0lxTgJyQwyuyGpchWI
qjef4zyn7sadKMcI0+2qOkzNZvjYVfrSiCwIiPCyrOSi7fuuCtDEJMt9UrqYJNRyRA69NU71ObG3
mY1v6BuoYCOyVj9uzDQ79nM89LsakW+xm8ap3k6xW1TDHd4paxdkpYu1Av21F0qTGOMdFMZ6OuXb
VH6DAJ42+6wgsmgX0UmgNGwr7JnQFeToYboz8113Y4+AA4+ji4z4m84XbrdebTnQWJjHPC9Au+4H
G0QxPAHCdN+SriLQosFmhnYqgXh6URGIA70WQaYK3VJZN4WrGhaCmULKyCZMsbS5lnKvFwwtzk5H
Yj6MOAC5IUyXKj4xFouXwGZsq3cFDJ8evzKPmPBGmmaKw9lmNf5UpO58FESbVBdOAfv3OuvKUYXV
vDWHGZ+Qa9IdsDZALHC+1/Ihqj0KorVXHS70UQGjWlvunWV5YxMQHlmGCisTJHH0EPsS08wjuFj7
qNUA8TSCLpwHKrNyOF0AtbezUTbwzay8T/zRM3UWJrkpv7ip4d31WexkRIjUubnjKPLIa6j67YkY
2m7ebYVV3Bn1MHUU7dN0DXtx6IJUnXVgULj7Y7FkiEijGheVXTQa9rJDfVnJPb/qQd5KAIZ9bNi2
4hFrx/SGOt9JLhY3ng6O6OLqMTVQa+y2pejbJ4n2p79znLqa8HbjYNqtdWL8yPHaEqfY4szcESqn
7Z0dVe0HIx68ae+1VWUENQYF/R60vMDidtKgZEOKpX/dNGu9K1DsO/TzeQJBou69FPMExFTtnZoI
mgkUVpMfvAx06QpLptwMnSg3O/Rs2XgoafQHKHHaHQ5Nls3T1TTlgl/M87ED1YvraJ8ZqZvtkfcX
DxXH7BSqKkVuWU55ddeLAcF7Rh5WgSQCDUbI25iHcka2hpvJ2Xw32pb0oYLkqf1sdKPlSqKDah6N
rcFJpGBtzqe0c5Tw5TavxmGpLBf1jDs6jMcgO2fIW51o2LHAS741HEp0IjKH2ivsCUozgH6JPQ9G
Pb45mwmSqWayGabw+9sjXmeom0RqjDDb01aMvgTp1DvDxUgtIHpHbLe8eg3691kjM9ZJ0e1j4rRQ
XLsdRKpeuM2xNKKWTZ2uhSZv9r7OUvd2UCJJDhP001c8yJ45e35WIeaGYfmRm3qPXcUY+Y4NZVrD
Ch+LOJy28yhmZgr6VMDI5/Ry+z6M4xEPngkicX7dkHJe+jqmlN0L3UVbuK2JIto01oiiorZvCqjT
hbCCVK/eY9mPWlxU5Wo9Dn06/7C6EQ5iW09IST3lqn4v56JMjiWJMeR2gD72fttt3RdMnLFubaai
andTj0QVgXVRl2R8x0ZHUemJ+WTKDLUMyu70Yz6P7ssMre2jzruqDSwD2TQWU9ACLtsCmj4c3tm1
dvFaVZTM49RXgU4VEhjllNm3qDbnYbepuv9oM+7tDpA35g08z0DSgcGedg9F7aAcEEU8YLfEGzME
o66aAftAvugesgsV4yLztN9lzrJctl5efM+Ea0Dy92org+pgbfreHJrhAnotFV+hN4GQlCdjXyc6
S74aZQ6LB28O9onaSqhWGKyfNQOWfbYwiJ3ej4uRpQ6SPXvohgdzCCwElfdmOw4ftr6LhqCf8iG7
9tqsR8IBXiA/eKrXP7m7VnVZ0mBJgskS/dFYNbZgcNG2q3nu+xcMKLBsSbbJLXbKGQbzZOBkSRGc
JsiLESQZZGBDs5eHZWHpHxYq4mmXFUv8YezwHvRdpnbqBF9+ORkZQc6nHMnEYw8OIHxl44J3vaRG
P/JSWna+R1szY3DjIQQNCQahSHNN9FB+u3LOWGBpEK2nxO58MKTBwQXRxa+PDF8rzDHjio/pYEpE
2PHomqEmV3ANkz7WFxCTy+rCoDoNLK/suPfV1gwH/ITwg7QbUz7lTt2nj5GRcpSPxex1F3UybsOx
ojalYkPg2xALe8n4Ob5fzxYzOxi84i5PSvvzNDj1cshNcx2vVwTVj47qk2TXl1Jtt0O+zUjwNxSs
fo7/RXKRaPzY8BMZlox5Xjo7IaaBCbVfVndQopArYNgkhugisdECcUan8lMyjlEHH9xL1SXvQY+d
lVUMDzNE9y2wHSKFfVh4Rcemj350JxbVuPfMDpZ6v4jGe0kyl/viyhaIEnwYRwoDk780yBLBn2IN
dYOs3cKBY5rmMYSsj+YD9zZOwYGKQMJr7FRydh4AfPNGsO91hlIX5nO7xnvU1xFKJf6XOhaTxgzf
61DCdRgm1LtqToqPa6OK7HIG9yZIw3WKNchlOZfhzGT6Ahdpah0XbzjrFJHcdF8ZY9EF3ljpwXe4
rTc55EJY1aWSFD+UWJerU9OqTZkzJiH0bMsMOmxALmvbQG0zxv2yXDV4Zl0kW9GNuNK4KwDZAsB8
EeULB2HFJISqIAXwUv1mP0A7GqbAtgrTw2Qhmc2bkrFZcjnGo/0N7hqSJK+WAxmfXYfLFsZ8XUnk
SDs8J4POE4SOik+jy9++OAbZCrtp8iBWu/XWW6He5n4IlNqK1Z+Wdn3IVnsbdvhxLj/GxTGfHVHc
x6wWrqvFeTRgdwFgGlUxHewGO13frE11H62bHIMzyg2ljwmUuDYy00KzHefGtawM8HIHU3mDz/DM
8phPeTntF3Rl2KS6hROW7YTeOFpd92JwRsM4ZlXBvTFFGX9IQV8RXc35eJx1n+BVEVdQDiSoVhmI
psbYIhtgtZzAZJYTfklyeNgWYltxQmn1i4McXeyp+QzzfjM6pw5Y73a0L1Uy3GuPQdRuynveVEoK
qqOKXEYic/so8+jUt7gOknbwLjhX9RBCUy2rcIEJOx2xy3WmPbuG3e+6gmSvwPG8VAYOVvDuMZrx
6MJhV+n7tlX45HP9xnGw5nYMWjZy/DPmGXi9aHSDL2Lj6pNTRSLmKjqDgaA7GEd8CbbhGeDTvEa6
Yxj+ytCyQAO69fVdXNpjdDAbG8EkAY85NogW7pU+JgpI2qh/PJw2jGU7uEU6AED0iNEPUaPtcmcw
Fs1OfEE7eqjHTJ4goEXbNbJz7IaxoLQ6aH3CILZpleInoJOaL5amMI1Am42BAYku5c4ZMDElS8ir
cJ0xB+dYIZYuWaOpes7pOkbsNOAQhMOCPO5mRouLwKzRcXvUfY5vYNQKpw5Z7LVzdjQISIwK1IqJ
u5/YSfEci9L5UHhuNYfSHm3Tl5geShxsevZ05mhE7dnG4nzJMx27d/jqZt0epSn7kNtkyXRM29GO
P2PXaMZHC2uNW5LcZHvJDg4OgyodwaBbevmFmnUDu40RIToKjN8wCkanbvlevI3zVaZZqFeolXpq
4Ybg3FNaximJakwa7pIWZ1CcGzoX+86lq5lrp8jXrxLS3VGE44+dQYeG33Qg1cymwOjJamnrlT01
Vap84JU/++9BiYVzpXGF85201ZgO1mtxKSSNZjhZq+1gp9PMV1JENBGcwUJcx7M5YQEBN+V5wDvY
2kWrWf/IogJ1UOaWzSmqRBuHRQaEjhtFbj20qpVohDWEsR0NS4R1SZWUmBG3Zrxh0bGoONAD6Xf+
gqngHKxltn3D+82gD0mT+AK+qTcES5NxC42WI3suR3cITBhOLc7clUEwFSPg3YyrDPUO1lYvsZ4Y
fC2FMaubzLBxpJRb+U0tM13pMmMljGi0zvBZNsr2Zemo3051Wow1GeGVQ6PfYqnmz3WdNjtM/OIS
P98Jy6JKr2O9dx3H8nXf9jrAjrs3HsoKW7SLHJ9hbHBK3T2dVwPqqdJC/pRhmfiReWX7KHijU9SZ
DdrPJsNYkr3ZxdytiGnF8M5OM1ScAmlSkPVqOAz1kqYIHmEGzkIQT5J3aX7Zji3yFEchcx4Kp7R3
pm6a9MLIvHnGLbawdKhdGCA2O5cMC4fW6or1PN6Rrei6+wHV8bPIehTG2FGY2SV773A/00rYuyEr
rR9tNeMSFZqbMh+9SZeXKamKR3DuKqA+ETUDSGU6z3ikmDdnQ2TLJ45x2cd1NrtP3gDXL3S3hnlF
b9Iq7ED0+/qnTfJutet7EXWH1GiwIBxdvT1N8dhMJyZK0VXZ2J0dZFJ0OkygwfZ7IVr62S5OC3dn
Z6Mz+am3OdkeRVVlolmqkufRaVoL/+wO94BF8jMqx10tLB03gWbiSv0jHY3046jLyWaC3CyP4HbJ
Q4cXwHfeCtzbEyok3AOsqNlOlPJDchM3LVq/zpqKH71I+qPGYEChpzSoD5w1qddQO3O/3GNh5pih
lJhOBHGJG19giRYbQyQPI4a9FHDOVbJV0r1yqpbLqVFEe0EqPTCDzmEmEthyRmOceZSpt6pEQRxw
HGQTlQeeV+ECbPeg4XThNzIR9YHrexu1hu/1MirvqILwDdIuznqJgxGURx0nr9U6OiPVc+mldwbe
pzKsJ2NafJnK+aE1UwADpeP+f1F3HktyI9uW/Zee4xmkAxj0JBA6UpOpOIFRJN2hHVp8fS/U67au
TL5m2hv24F67VrfIiIBwP37O3mvPh4qtxX9kylM2uxA1IsYMaYTdzpFT7dzqbPYO+I81WAwjDpMj
b0z46qAD3cXIydkEKFqWU2hnHh102whFVMeqkY8KAM0mtHOpKTEL/6zCeQX31phWowYfebyjvLaq
s6uaxN82KEhYnhjkHQM8+AFtYbpATm4O7k1bLRCY0gRlUgRaeBn3ePrVxZyV+X3s/MCIeiqdM8oj
czzPU5W7EU2H5GptS8mNRaLSvKsDOxcP4UyHP7fEiFpF26z6nq/b7uKZ8VAdlqKJmUgRFA3uRlkj
zFyxNASH91YOZxI2M7jOgf4r5pdh9GH5uAHJnkg5G/ZD/JRRmtN7bjdFOtfZSc9gay+eDk365GGJ
o7tK4vi+aWPw/sTEQEkf/abDoxcP39RCg2FfM/EHY8cooL5VVZhXX8O6N8IbJ/dDEDsUcjTbEWCz
TQbjaxOW7FYUWZQNJUNfDJ49QY5S5kO36TXW0LvAoGI+NWkZ2yd/dvM2MuaSPaW24IEep2VdM428
rkrKDw7MpyDrPUjWomjNp4mz7LzrRkqf3WBpvex1mgEHbHUWf09x5BX7qeA8xcwB5f3WCOL0C5uM
EEdmz3Z/5LEye+wrtM0uBEw45i1X2f8BoRNGkIjjdI6aGmf7rYWhk2jAZbF+FhZd+Sg352W4j3Wc
qF0JY6c8pmCVD35WOelpmfD37lCn5efULTMLtMoi2qhZLKjGYzg2xFlOLftgju8YZj9Pa6QtFUZj
Sfdg2wfoX7aJ7zbPi1DJvE4ZycKb2pq1ofI0h9ceZa3aA0Gw2Zu8qe9uun5B9Y6wptuONtjW6wmk
kUW9qIL65DcchyGfmtnTVGXpd2fIvGJjw52SRzuFFxcBu4RAObSJjf2wHdULsymczY4Y+PgwmL8u
ZS4ZLHDqns6cdHomeFUPRHiqHGdLp0qdk1APQDABQkEwrcG7QB+0SMuVZppeY9WJiYRsfH1lFg0H
97getHv22DheOyamCXS90f0R0vGTuyIlI/HadeiK7G2dSJy/kMlpHy8ZRJ+Z9iQ08RAM173OQmTp
folPBcbHEr+MhZ82Fx5MAv5wRA/+q9M2xYs1KyaSJe+oe5sY6eIRHzX348mSVXWdKaMInhpwyig9
hAKpXmbaoiqsuyIKh5ZeoBAS2/SESDQ/tIPG+zK1Vf4GTMrHG+UG6W8O9lV5wLe8xDfeNDODBWHh
/BjKycTr6QEawfZM35evZgcHmO18H8yPOORtyH/3SADd5kDrKNkxoY6p2ibiNa6txQzmLTeFQtzx
Dee+pNmD2XSU4RtiuN7eyRFc0BG3JsPBYfDzO6W9GT4kHeOckyFooihb+pDzUzlcmmKx1zRLpdjQ
5jDu9qE1Q04z+EVz1FdZwom7Zqq+YfQNaSVP/OINpc1yCvLe+kFzEB1LHgd40CCRbQ0OXPMG8Fj5
Mi9ZZnNsmpP4blHafk2bSaitQNCot1PfGjCgY4IEOeFj7qDYgg17VmaLvV2L9je97tG/D50EPq4H
Prt5cNidIKqgDyn3zeLDHLPG2Mm3NCVC92z2i52vtW4wRaERFOraKQnZJbSlkUDXEo44kO3c8eTF
bGBbvwo0AvNuoXybOK1/aWcaGmdAVVNx1qo2rzunSr6MjuZE1gZzynmnItq2A8B0aOwmAKJIHEO5
nb3coHmohykmjy7jGMmxRt1J7ZOMottgaTb0MfxrNwiT+sx8WrR7AGnleKPDxm9uTH/2vA1ANaIW
JoIwuu+9kSkmk8HYHCqFVDzXpvGtEC5kohSFwYESsexoiWh9jTh1Dk8xutSUksGYvX0IlaPatnne
1Lz63eCuTQs/iOjuLd6hRm/t34JSwoZDsuKs+FPTLJ5pYupiVztVQa8lKeoa8kua6s2MhLHdxRit
hjNBAJ7xJY0dczl3NmCUY5JnIjz56ZAOWxmYhJXBxwmMq6QdmmzvjeNIyDYr2nKBB1q/OdobKLWx
qtaUEkVvH4y5IvViY4RFbt/qWpknCsuOdupiN7cjZZN1HAvbR8FuhRThIb3P9lvdIp25GQmLz8+T
V+kXN0v9H8iBbQVyrFPmQeS19TV2Gnk/xBgyIrMxW84MQM3mCy5PHPNgEcFtNGzqm9rUqLfmGuhh
RPpIP195lHvPiynYm0bppPYW5iUBBlIs/EKWNTfbujTOXkFvBs9+Oa0a+ZgW1LbgRDjTsmznXUY5
/KPKCvXDrHr5LR7g2R4DAyx5ZMAM+kWPrz+5Y2/5+8aMV7hnWC9QJcO0/4JfSBL85xYwOUfuDD1f
ZQeIJyTRFLRCzTZyaw8mQmr5z3VmLr+ypOmaU6u9akTsUZjpnvdZi4NMaJFvrQFm7LEGh+lfqnBt
f9IZHtW1NeGn3yl+FYz7oTHf6LK68QtstUp8Y3g7x1ccH10iLFKrt/YZAK7gQSNKWsM4/Wl4E/Yc
Dls7gbZLXJCLcjXlSXTulpqiJMqchEY41Vzr7lPh59ekRzIAZD6cfa9Chd7ImxVu88n1DznpNMSp
k1/ibFZvyIGLwccAx+KMb4MMouDUIQ6FNJ7bZlNyc/Ib5ZNvAAe7Dr4NE9aKO6xCiYoMHzLXhVqy
3wr2nF3jlomxB3BoA1N06jgWR08NxS9tg1HYGq4uu19z1a15tyOxHZulkYMJRsLkYE8CLZAY+gBZ
eK3oXN3HZSY0QzIEH1HIHOTZhQQzX8UjrjrSUMkWYItiRxhptbk/Ch7Ypza2esKFnTQ/hqkbksvT
d8z3HTI8QPCCKbRhQzdmDuRnSTNglqrQe88rxXJJk1CpJaJB7saolZrxmFRMywCmtPoXx+l03s6W
bfxmN+ZApY0VppwgVzS/lAtPz82Cyy/lJQ71MQFvARCtcdAsTTUd+8jPoT1Fbp4ZAOfLuX5oy5IX
tgDlWUcJQMVgByLEDrdpEpOMQiwLeNKpWTNy48Ap+oMBf5JggHgYscUil/Z3ZlE7Z6OQIX+BKUhD
YsEm25mQSueQFibCUxPZpL9NK+bfUYyhNX0h/AaGoldIJ35kAFfdIhfpPMCcTQdlYtCOGRUIupND
3mXhLb4xAWxDChugSyebfsc/aDcptuGfkEFhD6llco+ZVRvPY83CBbJtAbvOGh3HnLtsFjWayyQI
w1rIHqRi6LyhGeCcYBp4AFNl4Yiobx15k8BLS/dQoLrxwFViu5nhjoBECDDb8YIFtOccIXV7iocJ
8EjuznQ6W5EhdBn7pEf7685CbGkeGilzIjTxEPwJUNguoqE5N1gTvLTGSxKOGk1R3WN3tIq9A7nQ
/z5Zov0K6QaGoZX1oB7nqraZGHXOtbI9WKt5MC1Ps6oD64wgWGXMFAYHwErjmMbO0b5qT0Gvyb7p
dBZYRy9Zqp/0GbhWWnXr69RlQ7HN7QTqKmij4NAqRnPg2wBckR3Q0SJO13gSePTx9ER0U/Uzbr2R
gSpTSx8aO3l4IwLjJio55YH4DkBAbp0xcC9DDWg3ygwaZuDFoelutN8qceBt790L1SpGu3bwxBtH
oXqKumCuPE4c+RiccWChIYmJxzpQrEJYpJSRaGEmq0+hIKOwpS9qW7e55pGPkG+yUCYkbZwbuszN
tYl429zp0YLCnod63qs8HtRm4l+5LwprALBeEY11GiHqXpl+MqgrLwmbtylzSdYY4NYAmQzSnL4F
fvw9LL2535eFCtJjMdDAobXGHHWrlnEsb5VvIlSq+J3i4KNhdfdBzhCQIULSwIo3aRSWc2z/BsPi
8H38fPK+5I0DiS8GhA653i2Wo5X0jNM3ZDVMVdQYhJZtBYdWwifmgE6MJXKHMxXYgl3dT1zxAhLY
uZ20KXdtLcxvSTkQFEPjcRo+066twpkPQgjUEav9I0DtCD7ivRBCZiZnNqsPd1VMU6mlqbLtBq8/
m0YyYCCs5C9pkgW8W6w10LER1n6qBMftfnGgyMLdhYBvn/tlEcesavKoHDr1qHlnKeClfLXM3Nu5
bUUWWRHn7ePflSjrl3v35eFQeLjtbM9GE2+KDyoOqF65GBiX7Cv8n9CL7ATCpR8y1xmcU97mTFFK
f6JxyvTuEw2J/1GQiRl3lVoSU8R4mP/94bOZUi0k1lTLfvDs9rb30KjFnWuRk0c6c74X7FgT8nDG
3ynUuWCMt40QszgU/ug4e9wNMBwSuxDtsdHEfiF1D1butSPQyI1tRvaxQ5GdXNjo5H07FgSo+fa4
3FiAutIN9eqYUcRrFMyTFfdEztSikBR69Oh2bq4H8iaGeAWMMv1hwsKUxts18VRokiZm9Zx47mrS
rhdgyMaAPnyuu/ExwZ3tROXS/XLQM0V0dMtnVLD9HZMOSHUB1FN0LQPRKLLtfBJO0JZ25KyYXGpu
kkjuKVGW+rtKYxFszY4x3AYbQ/p9mRa7mjcU20b5QtcZa3jregb4WK/KfsGBRKBuzY551w8AZzbM
b9PhQclmALzkortihY6rb94UYDluq9H4hnQFebkpldvTy3ZJ4zJ5seloO4QRgdOp69dUALX4THK/
apveP3LcdoBm9kqIWH2N798Xl2Yv7Xcff2dudHvW2GCT4Uc62Vz+HUQ+azv6y/CjCbPXQdTJG6G6
/h522rVwfebNQJdux4Tv/PcX4Q9LyPo0ei5DcCxG//jD338tRc/Epnc47VGh6Bs2M/MpVGl3cKGz
fKmY3R9qnoYNHQYCjgaIjU+eAM8Phq6NbFsN5AaMhfOJXu6jGpcvxavBNbJ9tDiwRd5/qc7WdW/i
0t8buZbnJqz69aRQpyfForgZOXSePCQ3n9kQ1jfv/S3y8PIJ5GnYYQOwkO8/VoBuarXLNKvVdLUT
EgIO6CeaG8T06EkwPDNC4/T8xajz5Fy7wzN/TQm9uFyOUhDb0hhWeOdlZrtbmoxa6e+36r/6dvA9
WGsFznrz4wNkoYbOGINae1bYW0hsLVCorKivtZ33wydK+D9sllR7rkDnhsmAJwPJx/tLoZgyK6eX
LNpG5/7o29qV2G/ndtcNZvLLnqnVaqKIdomr5+uyMmmJ59pnPB1/lgz758/24Rbh90Q2afpwKt5/
EwhkBLWYatrHydg9ZBzdaTclYRgFNRjhv1/iP7eFwEYJaZnoNHEff1yaaU72yCvUsnd8zcHcRx+6
KQeHoWCFs4qFJ1MvEN/STU8x8Mln/yHGRKIfrlccZSTWff/D+tBOQczYiWe+T1z1MBZMAAJ7KJxN
0JKgZHm+oT55oP6gNKy8DVraNp4rbA+k1r+/tJqDixEkdrzDoYd2JYBwBItsMAmwcQBWI8EirKeX
wiSZD80uuYWlVR1oYHHE50hknmYoxwAbFQKpCE13592ZEIbbyCLogrweygGeGkYBzi6mVtzGec6R
L3G7pj17y1DDUlgqxit/v4nWxyvpwa9kNBF4K4mGR+eDKbDLJp6lWnGMR/H8g1PPAlMP8+JXNoHy
UktvfK2DGrFlMbOyAS4nlT4L6Wk0q0+WTZiwO2egJ1xL87rvDefb5Mv0k4z4/+pLruUHtkX+g+T7
/bVnw5+Kgmn3oa8q3yI6k/ivR7My/CQyu8lqz3jg+u77J5fmY9HGpeFBtS0qH2EH2NvffyoqJrNx
Af8cdNXXJ/o/mvrM9R6o1OLdwtz82hHxcITwJtsNgESOjaPvyCMz6c9cf/94lP+92hLpC8+KVWZ1
j+IC+lAHScNOSOTxhkNsERO5qRAJXqq2ta89siD9Ky3sIrksnPyyG96L2DpgxEv9U8MJCkuxzyxj
E2KOJ/8mMcPhCt0rowykZI11GTQpVtGct/wTs2lZzI2s9W4Ys+TLXjhBW59GchJrWKPKVEe71fFV
mKDj2IilpXmsJztpriHTSv+cuax2Z4Ka7PjKW2izbduRLs9mcUcwCQn9OfjEOYF65FQg6aWs5aR1
hQa/ffEgysyvcknN9LZqyOGgHzwvFz0kobg4buM6N3aHngmQpCmuJI9aHsHTxpZHnhTHY1S54tHH
6h1vx7DwxjsUbmqKaGJikAD/Jw6fPB42t//dLWHTNVffBs5+CuOPa+2cd8SoNpN5wH9gxqAGQrJk
6X7iNpOmD9jKqbEARrVnBgP+J+UY6ALzYIzCOOnzizkFI9Kf2myGTwqCj5sAq7Ht+NCYViIEKvoP
PjHcniYMNjkflrxT266TGn9qxtsqV8PqJ640ttMP1wEGB5YUOCMccKhC/A+7H+mvRtGKTh4QsPn1
qgOzqtuYdI3fhWPoeefgjUDRlSISu+/DdnwK+yAJzmRXVPIWkrmVH7JeeuY3GfScuonP8517unDq
JixQ10UylIN7gXU+W6+VUebT11oRtrirKZanndZtY+7I6iPbyRtNiv52Bol0HVd03fGz/HPBK1hg
N4sZyyHqufrpzp9GmR/ibDRsyR/zMuupB2I/H9vWzZdH30IFTvKN6zDdg2tiQVMPy4Nr4GzbrlPS
F3Leg7eOeLzkIC0fnp2kN0d5V3azsQPXVnwjrxqQqCViQYbsjBgXr1ZMcluGfQm/PWATTgBOe4uS
u/GYolNhEXgbF6TqqrkXTKVk3+56xxjix5bZ/UHQfc8jby6qn5NDytMeKVITIE/W9dewsfGl1LXR
/9ZV4W9IZhrhkndr36cInb54YVhj10RtJtbXeUrSeGW/O82zzjx5Iv97Kk5u7w0PTqUF5UkcV/EJ
tvb0y2FlZYmvcMpHTtb3XwOnDMfTyAzR2TKsbl/WLYsoRoSmitC20SLy11VBvhFB7vy2ctukIZt0
8xupue4XJ88a/1eWBajSDVWLkkzWOM5SDN6jlJuktVJGETwscD9VnkVlO05i40MknXaobvIaHVbc
712/KJmyNhPdRUZAnGVQAK0R2UFiAlHLCoCys1PVFd/CM8mjzLni2FiCVB4Ex9YlMq2+fA0musEb
vxhsulpCx9/YIJdqLd6UkR6qyfd2dooC5yindLaf8NBiPLaXbji7JEyc/MFYgh3yvgA7NUM71rM+
1QGJb30LfFQF7duUDkwfC0tymqyBOhgbdHBMH9CvdeOlZgNSezIuSrkxOAVDQUXlWF5Ur+VlBKFI
rGizalqDhNSvTUUM4I8uLVON43gEBWeRH1hEGSHAzDCGxV8i1mxugyo9F0XxMJOVxBBT3tkJGni6
O16ebQ2HcMEdwZezht7aFl9MFM/ehlTU5BIQPIeLoBbe25LatPsxqAQa3HM835J7z6i3YlkNbumU
o4ch7eBuqvzmOz0AEa79qZknoGh/uNni2XuKKU48PsbzSEOJz6PZLbTPmFgNkI8GKyRVrqCIGlVs
y13aOMlZAFzOgIgCVT0aRfk1FOl8KlET/EJaUp/Ifk0YDttZ5kLjBZtyKh3uIByTHOkldplAbw1O
sxCx3Qp0OPNC5yqxycM+wvpGD9x5rUawg02WEhzEwnkwavVEU7ZvrmWnpwfTyn3QlgVZFyg7jWY7
d35dXtG+BBvpL74fP4z2osJLOrSpt0XgwkMaNIv9WlomfbU2wUe4oa3G5Sa1nF0gJ9h02jYUs9NO
kB/LCAtgXcPkO87ujDyHPTtPNLjQs6XE04aSfgdOHuwKGyDkHVfDWxL0RqFkFQpXVY8fu+1VqQkG
2wG/TBz60UZ5j3i/fnFplYGeXjzvIRkm0UROIKvLsproNyYlgrP1MyQkm3rKxucRUUB1DoLB3ZY4
Al4KyOdlNM9GuWxLncppDRzLXwDymVNED8aV0cJopiCIHqw6jkW1462gMTBqG8SMVSavpLdXA0Gg
dfKKlxEnTRxKEkDtfNFPMkUeCLvNn1j5mCmSQILQLN3w1wePY5IkkrFQnD5XDbQhsGfelO8WBED7
JZ2KeucXoIIjGtpmvC9VmiyILu10vu/cogl3cS7cu1KTwhGVrqoe2lh49rYxy1UlsiCZjtaJTrcp
YNMkdPFt9ydRW1gvh2Lx9ckCXvwyCkUZ4rQ8qQlQL/Gco8tHdYJyKd3SyMecaHcGL/kwMsavZj3L
iPAIez/HNEQjEk29ncE/qCJf++hylenVP4XyqJGIYoX3gXbevx+zieWnVF38jZCRxo96SEUsP0GI
3rEb4VD3pLo9LgC+is1Eqs4X6rYyjcQAFOAEMGyVtYfYlqLFa6rtRGqtQRPLNoj2Ml0DQL1t+vmF
idP0RO5AsLCOT5N6IPQ0+9WMi3UPWr1WR1EC4mTBMkjnklNsec8W0xW9CRpgQWcwDAb2SiHZjpix
PVtZiVl/QNZX7Rh4iq05M/AhTXXSz41W9rBtghJxOssUM2cXNCGYjzl0l7u6NOXeCNEvEeNKctwR
TvYSbtBzW+be0E7BEZVZgH3IB9x+ozMBViZTV4l9WllBHanWrt4wvrXIYnLNdVbEosaIbgjiQ5no
73AynclXI6oOaDkGscVOprWTXdU/A0axpErD0RgjMU+efxyEE7tfdRs4E7LrfrDuJnsJxGNMbFUa
YQFmU4PoRIcrHOI1eBcZxjZNY/lgp3h6MIIP06GheiDtkmxFaxOibeOKdDRAyfdb5F3O9O8mbJEB
bbm0/TdnJs2UzDBpDP4+YZXgz4wWoUmhNPJd409YRM3JNlt207qJT0Ni5MmFxADr0RrnsDjRvMcG
RtO++5kh1yqxYNSxeQ9n2935PXyfLZIk1aAEs1Ig5rp+7ryECEBVomnbW77C9DEH8LCQuWar0SMs
GKHlUj6QWDf9RAKeJlxExxWHscXKgYq3TPZzMvVPxFTFPz2LCOljzC3dqazQ3zMOisu+TorqjTQi
tH4Nb2YRkfwTGDgXiHrZ1liMSxanjI7YOCakxuQlexd2DFLfowF/Z78Zx3q6+Bx5mAlbyzAeDaOB
ztNxBOZMDNfrxs6h9jxC7Y2Z4BpT7e+7vhJfuiwt5J6YBdaxXDgtf94M80d/mceW7SdcrsjxANMJ
E6g85TZHAl68nrvWlRJxa+WJKx2DlIzMAN/DPl5crJNTEuD4CyYbBbSRdimEXt3Nyz2ePg17sG3c
fDskk1tsG0L5mLYLUjGYcVfur6mRdbCZE227h3TK/IbnvKW1v5g+Es8u4DkIpf5COIRN8hH6x8dB
z0De5ZplV9hrn0jxniWRnDVD8SLtJmPn0kArN0tYT/WeJ4U3SDoc+Qi5m4crhjr1dzhXGBCsyRy8
W4PRMkR78sNvFnR1LD2LpScyDaxEXZVdSS4owSDxN2+Q3lvNcuJtCCb1qks5D/YdnjjGPHigu0xc
jNIh0izV9ZSS0APxc0sYRcFsxza0Xkmnqd6xHyTuzh4tN77hpV8C5HPDtAs7Fq1rg0n89eQMnQvH
OPHEF7eSBr4fBdPzHJTcpO16lEZMoggWihwTfRmR6Y13RZW8zKRqmMQgOWkVvBhyUiaLE0IIIqe7
OjgqSRIAZrhkIVQCPa3ezQYi33LjM7QJb1TMOWJr2dZCrMdIeuZt5omp2gRO3Ac7qupuOVKgx22/
VVWP/R8CBNGQNhqHHbJJbWyHKadQlCaelReNkMTb5wQFWmxbhuFsW9vtCHtwjOJc0Nb8vpi9TTO4
r5OfseBeR5hs+u6qslDLXurCycUt5CMx/G4JESDzCzX/cCrTxb030sT1DlRULas+Orep38woQIod
pU34apEWfpwUyWMb/hYCGfMW9s1d0qqAQcRgl+bOp2lR7FLDwOTmemknrxJXhukD0QHK3AtWr+E0
BrlUX308masrkviCXUKwfHGbEMo6XBf1JPI9JhE5vliD1BzH2zlQ4PgZTV35uYrJeys4pD3kULJx
CdSDY/WMfkQ774Uo4hSh4ZQHDGiVhfsSRSbZiKJGq4Ke3xjvwLQ2NLaItiWJqEXN7oO9GyNnZIJ1
JQkmiZ9dIq/u0UBieV8UAgHKy6R4MWfyKNtPOl1/9pCo9FGzWIEvnBCYxvtuTikTD5GA7A8I1qob
WBDfND6+ccPk2NzqZPqM0bs2zv7dHgAgwrQAnEgAtwPw1of+eMjhOx/nuT+kczY8tQ4JiewE6cOo
un7PzCLuI6IkXsDN9NfUu5/Zx/+rj6cBAGOM1hH9yg8/tw8EfeaG2YSZjIiY+sqAdNG6bvM4uqp9
Cq1WEupQoZ+qkvbKcIzff2+PfPz8dW5DfwRNNxeCLu3aPfkX7Ykm6tw0eKYOtGsImsDIRReGeuyE
CKrbAfOod0tQDasmD2k9tWW9/fsX+NiWWLsgTGkodix607b74QJoqgkT1vsMNQxROcpreTYSbT6H
/PSrQPTDq8devPv7h/5BUFg/lVYQ1DDB0JIy//3Pljj0SDBREOeN7Im5TXIexrKLCE4ietlM8TrI
NAguqQVjI0f9TcKhUXzS//nj0gPD8/5hKEAytp1w/f//demDYMQzzJ05KMrQ6uwJ2G4Xc+yHMYKD
WC+XGoBU+aBqt/lVhNK8hazStfu/X4l/Gsf/fv4pqmCbQDBgGitokn24EnRCHMxeeXrUcyM4bzd6
XH41Xj0OD8hWbD9qaKR4q0mu+21Tgyf7HFpTd92lrZVf5+5oG3dZGVbt77HTOS7gRPjyIl0/W45s
/vOwGcIOBMygl3wXx9qfWLYVeiRXCZZaoyGCJKuRxURGZ+XmZZkCBLVTrapxr11TxMcUmlXxiP/C
rV4Qigf2TZD2OC88FffySPdXQ74Q8KmOud+PbpQJ+h/7vgrdHA85lsPNZLilOeIY9qpnBu+ztet7
u/iFd9QkOLlBPhhpyGFfabxbHHTApuQXmyzzbt8QzDgf/n7J/xhPkjyOWZ9GnAMix/OdD5fcREo7
+9mIwQy683ZCH0O0SkDeem0nTylykCsvr6Yzgb/VpqK6vgUq7x0yvU7Q+zmJKpMclk++0x/PAeMw
xnABsE+fLhsAuPdPY7foUhrg6PZhG4B7GjGcGeeuTC3jqZsL8ABBPGCQRE1ZR5LIP6J0fSqjm4Z+
Ge9ICTL0aSKoojkhbpvNAxoeq964A02PX1is26cA97w8zjENo91YGvWrT9oDms9p8l507wWC2tWv
n422ydPzlKIDzuHl1kQVmUt8dG0cBpu+tgHCTnaJRANcBrqXIp6pDSVtv12exBr1YJ8N/gXXxlie
6X547v3okLu1z10gs1+CTsj6RNnZmQxxKuXu8buPxqYz0uAqA4PobiHae892vTQ5ct96amiW98RY
assnJWPu3J6TLhyPZl+ltE82IY44jsgDrafI6joP5YVld+ndTKHqE3/LAYoezbyku3lKm/5W2E1J
B7Gsmwc3RbGPmcEa5tOaHCmeegt8ljRSBwkVKg3xKLlRT+NQOd9bw+v1pZ1ov+yUAtuGENaO1b5c
GK+gk25R5yq7WpZ9jsgsuRm7ZuSA3C7BV3dwZy/KtFweWl6vMqpgiYhtSm2g9kVs0FXzvWJMOM/1
IVbiFLcCkgZGYkwLw+HGG1JC+aA10DEHE9nsuAtLvMVqOGf71gv67zqXLnEdkFfOEzmbSCAVyYT9
NKcioorjJ6heCXRMI9hOZAJk/4RxYRm7Frp8cjukDgmvFUnK3sFDVjREvtTV+BPsKRr+DQ8AiGag
qx2EHgZhhnMlm3A9v1otUWoM8/IDKtZgviNkydSbxPDbF45kFMIIYNDDtZmtplvZhrV4sPoqPyNp
stCPEx+lcO8k/QHpU2XtYysjr6k0Jsu7YAjkRyew4pIbuAbxC453UOhhFrgNZAagVEVjxW+u6rBF
5cRNggoH3nhu88lvz7NBwvrGEOX4VGRt72/oBJv9J7uYs04I/r12r7kUK14beQybGNv4+3dWQkED
jCLrwzibNOJiSRAG+Unws/CE8Wy6zZhcfE5IxcGWjSDLqiSTeYs1gTxlMpSzOXIrE+U73ICQVrNo
iqeyzd2O0WiCmpkSEYekrxzcDwvzsyej6KdHadeJPKFxoH9IxneUU6ibR3xGBWW0m3anjOHyTxJp
5W5cB1o8EO3T35erj0UihEcqfm9N/1nTY5wPQ16Q79pUyUKkVwIdUE5hc780xNxQyC2nklfsvznH
Xj+PCmmlmvEkWv6HrZoyvO8Hm89zCsP5AsD5JyAjdLcobn4orxl//P3n2eti++7GWsywoSqRnIFu
Awjt+xvrG6HOoeRgB/Q9jEN+M90qGe4bjKCvKeGR9NHnIb/04VBtwmR0CY0P7emA1iB4tYX8nvlm
SWtAuNtx8WHsAs9Og6iMxyTehigFIyrB6irTQ3ml8IVjuE3c57//ho+yAy6Z4BfYduD5/G/zw37C
yTRWfQZ2UK6Bi7gtrL2PMWwr/IVus7Qhwpk0QK96bBmfbLD2OvF9d/lISMFUAH+OkgYY3Yc5dFX1
6EL7WOzLBMsR8s0MQnA7lljoYtPrwxtOm/aXRLT2sm+FROpijOnyMnW112/tDgp6RLUM2aqluYBR
0entI6drrB3gx5afIhfxNyoc0X1BzYv9HHdTqPaB1yPllrVlXOvED6EG0XcbNn+/rH88+Qw/uLJo
Zlh6LedjuWaUQyzLatCYs+d0K+hz/ZYpOFvLwmeLDt9I/7M+/2/Fkd3qt/JL17y9ddff9f8HgWPW
KjT5fweO3bzp7/m/08b++ff/M20sCP6DkAm0SFTFhCGAZvk/aWNEipkCfy7DWv4r+Ecc+r/TxhyC
yCjhkVeBUHY5jnDXWoCP6n/+D1v8B+kVPIKecMDeM3r976SN8VXW89D/fbYNTqiMjD3XXZ/5f50W
GN7OshvT5ohXuLlvi7q/hRNdnBqMoDsvMIx7k2TGZBMSIEBb1fDC8ACoyDiAXOofkOyGESAOcgGb
Ij4m6n9Rdma9rWPtlf4rjdwz4Dw0OrkgqcmSZcnz8Q1h+9gcN8dNbpK/vh996TSQBA10gKpCVR0f
l0ui9n6HtZ615Mz9zPFXsC6K2WCVX8oap71fwm4I06KYfipitLkkBNnBCr2+l1KQC8YZO921s6cu
KYYzKl0yqbK6KyPbYJ5ujmq+90WSPq1VvW7S1dB/StUgp7fpMkNcEN4e0WN5hecACJeUv2fML40R
stnxHxlgGQc3kP77BKTsUIiq+lodCKIDOJ8q7rSu2zLUcWMlhX/UDIP6JNVL/968mcudoS5j1C71
nZo972B7eX7oROY9JiJdzlamujfs7AmcRhWUGNdtxLCxIW1rizWg+cmLer525i3aexwz7Q9m4SAL
iQFpz5gdunv0Qs4GFJZzkb4HB0NPj6SkGmcpHHwmkBsep4JwNYEu/IWsCdcJ8dGpfRfoCyOXzFo/
pkbKI6hakqGrSuTviVd2MzZw1wf7akPUz832Y+bKDTHwD79Mq7RzYYvxb7lK/VQMwTyA/XcI2mXa
xpEOYfbQFav/NqPnj/vhJkHGrgDkYszSKlw8wJEx0WH9WwLuAGEjlrPvtlvENzFB9QE1a/u3dPAa
hDCvrJDRLlufWiftxXDZzjPO2vTT8ARqXews+dzieMFMdnMPldCrsSkBhas3LtMsJHtJF63tWDym
en1tiZ4znGdWU9SYjvIAtyuBJ1S4oYbrFf/2tkOpumfqcLbot5BLa3EKi/2xYTK6Twpsn1rzm1qW
scutvAIcQqCnRsnCSO7LXYa9EYidZpQ9ZWtPOkHZxCbi8mm08XMgFYa/tu6TUttkASVIHnyqotBh
U1/MxXV+i1ozIpI/LBbYpq3/RTSTxLVv/LbtpF511x82HbjxqLtF8dj86c/GJwiCfM+6+Y2pvHoY
AKUde9/H/vhFsREGNmwUqQU7T3kaQht8geaHg+meDSg0uUw7MNDbcavXH/BCna0vHg17are1Vr6U
0GUq/RlJRdxg4GuZCB1gKYZl7kVD7bPbqKcr5D7SvoS6KCspQ5B8u3So9mZWf+N690PDF6Agkze3
ng+WAx+B2siN6sWeQunrZGl0Dzau2buMTiFtHFhs6V863Yex790pNJ2f3HMvZZ6oUKi2jQ1PFuyG
XBKh58xnM5z4saq0o8b0UoA6oZ5GPRCoi5cFm8xTrEQJ9DR6Fly2yG+h4FeReP1LF2hIbSgzd/2I
7Nuw8IROeTSTtynclqoDDdvsBSzVRlK1uetCLOIMIgyeRNdGnCVz8abrgmm8gCiMGJrht2MfhF09
mV39O1Yvyl/xLTndGPYW0bLg5y+4x0VIvj0YT0M2d5B/0DIt1iEw6Pl6PnXP3mT6F7ViGsnmH5eQ
5jvfS14AutWXceYCtfG9cIP7bHPxknDGlkBbMoFeFznVE1lcUYPPzvdku821Wb8ufer9wpJA/r8k
m3ESc+yQxH5GpPDpJS3Bxkkr/E97oRC/OV/7G6bIceOEPcXV7fvxcwaLxWKy7h+U7aQ7TbbFWTdb
KDXMe+WxRfUdo/9K7koSKLDb4cB+aSa9xZZh6Mcg4/11VPu9qNX61BqVf7P6rn8soVuXtB+wnXUd
aYHgudhfsjlplHp1pAYFwE2cvaMZrxVr0xABPY9bATWNUgaMFBbtuxUPcEmT3sCDLW3315+tI9BE
wABgqKLVR1eJFO2j8vtYLjWuHvJ9joYlYIG2urfB6SZpi4ezb6WwBMXEUi9ox6tpz8caZMcln6fP
ESHaBYUAC9lJR4XmNckDjn7xjbrF+65QFKKVB550ximIJThhxRHKjEUm5qBl3vgss64zzoLbxbWM
YTI8a2pimZsaV8Q93xj25TYjsWzrZK75PGlsikRjoIzQq5Ude1nOBL0QA5dkq/eOMOwJwiuLlsaT
yadO+xS1BQixqVC7GclkgUmXvaZRc6SmwtnSYXPnMFPfi3JGlCEUCqubOzAdbBXnuKWNGOSuQyec
uT1ru9rbM99RR4yqNCsIn84eeini6QqCZ25wJQPXNNyY2AZoGIQQ30CXlzxnfX+PG0ryjaaDbVb6
dpxuMdhF54RLPQI1sU+WkO55lO9V24uvpm+xJ5a2sdE7pJCzXtOjuzWfb4GtB0jVlrdCcBmTI1Jo
XkVwsLbnTeStLwmTy0ztoZ/5Hw11a1yheCKNQVX0QZcMxUe38aGzvQneiqxEZOivHlcDzUhY+5qP
boLdamjVfRPZcgrite03qYNH2GHSR3o3RELktWlV77JBG+NJYi6cC2R4WIVJXHzvIeiq2f719dkL
+fENlm9EyNvr9KIa/A3j2nn3uXbDIvBR8kk3JH9b9HetpWFepBg7UkRP4W1yFbnDCsEAP/h+vX1X
woLLpoOKbf7VPDlt8O59Ao+PCFd0Do2NnXUe1RfL0pPfeB7R7rCFsaH/TLNqSR3VEOHkUrFX4/Sb
bKibazWZe0tz4IfMgJW95c4HhxNMaTR6hhbbnYtFziy3KkFjZFlpj4hIvwNUALOwOtTt9Kov2sfs
dlBiDfRmOTXDcZkUfMnV+mV0TLz2WMU1SCXCONC4FfcFdGw5DwIF2dyFtat/k30JbH5ZIYwFhMc5
/I2hLPQY1vC76O55nh9cp/+D+Poy24gO2Y51dxNb7sTHQOh14kfi4yasNuYsYsaYdh8UOfI4StAV
Ywt4JvBbI14tdT9OTgnf66gviRaynmKukJHfvDwnZU1knYG+wO3uB9ea3vNp3FszQxeh43z/zrrE
PKUgz+XsxxJ3Ywxkgo2UPNdatp10LwKJsR1k/YZvDrdCLV4NR0SrhyzbvPijfV/J5aDjeLsrOiOA
FKTQb2WfuS78Mx6DqJHYfkprvTpuelryhgxt7zJJfOZs6vcTZ/TeMau3FXPr1p/lAUrpvZ//Q0hA
9NSdPUGURq16mARbcCqAO0hgr0Ol2bhL/d+baafqnzI/66Jalu8ED3JCZ8l34K0rTtATANwimqvp
y13zq6USPIKCh5XQpJu3+cNXeXHqYN/AgIM4SLxjljhnTKkGoBL4rPr8vgg/f2hHdom3l8kxC8xT
wunubVuzz6X71FXFqz/XB0fDHtfl1aM1zr/4Q43Qbhoy0yGgs09kY6DlznFICwvdXv0y5fqz8mw9
1MVw4pllmraKd9z5BUcAnO2l8omW6cotHi4sbyTlRa6zXnyXSG9YhGkoKzQLgVb6sI+qPx5GJvzu
Uera8CUcZYYGTIQSH62W7ByR2dFS4EIu6+Ks6gZIEEXtONePTOr2rczgwfnP1qioNAw3ewJKvi9U
NlNj1PGAgIc7EgxD/rfwncto6TuVwt6Ga2soJcj/XYKTAbnWtrvYNcYLXfaxDJz7DCpqmEy4IwMc
gvu2lH4TMyM9MXsFv5GyJWByxZsBq3BpkchNSrM3DkoAAALfBZ+qLYwZ5Epzne0cd4Trd4tmMZYf
Dn4MvseFWvQwLuR1pgY11boX1KY518pgQjZlS9U+OUuqkVakuy9aacGB8JyT3jbHwEPbXBWPJt8t
NuxqXwUdejr2S5r+3FPymJ311U09nYJ0HsCPqLCdwKSuxkPiQPmZiubEnXTSk+YVPBuWVdO/SznE
fb/ZkVy3z9CnRX4hH3TjISdGdHCXK7ISpJdIVQEImnxYTQD73trCytGebF0GcJ1AcQ7iHg4IMgNI
Ypg9HS3nnO7bZxeTXYfOPKjPk0rcP8Sdh6wIacMm9cUDyz289Nkur0r0oeOw5QL9ZV4IN4vYNLBZ
khc7PWvsAgBevlNM3UgJvoOxeqTwAf+zAVj+5OXeualNg2O1KV8n9zbmRWDLmVTwOKwV5OnGPNTT
sm3YGByC/m/vJgoDOG91nq1PHndLlCSvmjHdeW5l70X1bM3Mfe1KayJD52Zx2yFKyNUIE4bAwA0c
RF1ECX/XZT5/kGpzzrU7ojZBchDHCaD/BO17APwxQYIwfY2+t6MAkuhKMlA+W0/2u6BsXrTZ3SvX
/FuOMD0QQiLfKu1I6+wd6rYX1BaUIUHHMkXKgw8WNZJWwtPdyyehLNTeCVoUpxhNMAHuFTQ2PNRc
PoDs/PakdkXYvJ88R+zY3mXI4O6M3mTYOerMaH2KZU0Z2TbLSbq3eCHEdIaL8A4f6wY6bU5NIX9m
b82hbZCEYZv118KXwGtAGzMl/Rb3+04LjPcJp1fMwzw8Gmk+H2YdA7Q90CPkFf5NjsgPNP3mppnT
6cL4a736GY+UkesRUmibSvFmJ2rrS9NJIPi2HQUCzsptqAjSuj9MLdxirda+xJj9Xbvs07Ox0WgK
i7Pe4KK33P7da9r+vVbeA0Q15vnUvMQpY6W32nLnsgjTPYWkDt1EKITtP0Jnfe60atkXSQsbyfGP
Kmh/+kyqGFTAfEROQNATWqMwgYu4SyvAbu18Zyn9kXdebFzHyQksTaNqkOSxjxJb5qA7EY+nuJfs
H8PSVEArGRAALPdiNzcPlQS+MHUmuO7kabChBt9kEJoGxreQ07FLxN4t0mejF+1u7nLyd02BzSnw
roxe74rJ/h7yEQLsQ5H6UTr632nBERfI4qdmdhiavb1Bl5Dh3qz34JguIlBQsiipPSqvBcKVT6Y1
2uOXqWmNkBSdHSIkdsNVGvZZTcsGfDeaSXiDPcJgN0X5qBZAo7LQ+aAivGvhNxU9qbNZsMJTYsS5
6r2xv3lY686j7eyqOHHJ680nCQZbsy1s4blxajX3d/T0o8DWBP8xfbB10BODWiPAEpuFdxWJ7FvP
KX1QhjPFGYTIOG2TPxy1Z/YJT5UJZrQDJuKVXBhmryR/yR6axHyvzfkydqrcuEoNJyLc71iFf+XK
/xkbYIDrYkBf0DWBH32+GrUBIrPwKTYAqYTcq1ttkuO1tro3Y7LIFeXWdUk+7pJxk40Ocn5qKyAA
kaxAAM72s5BAE1pw/ApwKVLig5bnF9scvqQoX4qyi+yiuTAtG6MUEHS41vlztVTX3ux+E7YqPCkQ
IPQb28wv8khLNY1kuPrUZeVv6blsIAhqs7TiorcrT7owcJM0wLlGLh5882HJ00POEp/bVftSGmft
inaU0/im9h7V8D1A9YmFY2/JpaIedYKtvhKDtGQbwKzbxM5+CyPfKhgROlHKLziBd6VGMdoyXkH0
T3fSLt2rlZtflc9NMLUDXzlUxabQzQfBpHzXdqhSqzlBB4z6NLuiMxvjJaB+oHECsby+8xNH1iQe
BSJeiS5R60T/wKKlvrNk3r1NFmRGA0Empqb8z+ivlwXKzqa33Kcm5UVczTlG4oW3InNe23mm8Vi8
uFIMfcayeypgLWVJ/l67xbwTvfvcG959var7Aor52or7ynmxsbcjY6vfSME84Cz+GZyASJf+IUNe
PXKJbi0feUrtjxK8o/1H1HasgSHe5LwebjFEwDzZxfEoekgnm4mIOkcDQGLpPOjkyDtWRn2ZIo9L
kzu37dBvu2xNpacXb/3tcHEBezvOW45015jKbIthhIyS9TS4JFP5+ePETjdakuy1HFmcGjBnRhu0
Yzedb7AYZXRX+Lr3tLDNuUzVAzt9Og6MxSBMyxNzAV7X+ohEcdgGpYf6Um31KrhMFecOd2fkmRC/
4WUibdCb86j5D0FnFtTP5UNi2/muWNJ9UtesshnWcj+VevaIj+DNnmekZJDfYocVyw1aFS7o8yO/
1q8pPYIFWD7yVKJ2rcbRM02p/jQPb6NbYxDfYrkKotFJ+4iFKY/ErEOg+GYgthkKXW5uorELzpsl
XBtnZ6TJrjATHz0ahQqP+mEiKWUtjpDDT17QQKno78j8/Zu0Y5iVxjPg0AEVq/aaEbQeAm6lqF/e
xjTfIwaiBmifXE/rQFO9BSWVNhkO4dAv1l7NTzo0yqmn9x+TfLeCBtwW+jh8VIbxoenDUYNIbWkJ
+/nKJiFAdwG1gHfmHy4yYGuGUO0ZZdfDhJ6RjxRE1vJlmgIX8596rfMbJKbPw3JpjqTgEGHo4zhB
y5msrXFdmtGkv8ImMckjHwoIM2CDDes1oScIbVwPVtFeCtW/Fy1Vm+H1445VFBBgK2mPZt8dy4wx
nwNmzbGedBMpwYgbQ5txuJXxXFQ/3siQi3FkGZHTgMqa1s689crI3VpMRSP02sIEU5LudHM5Owty
P3uo78gNW+POpIXuTUr7lPxtj6AOJEskDbkUn6vKz55F70fITSiGARl2B6KoRNKJYwR0GGYB41vP
tFfSG7A5tRKgrkVAVoYtpg94viHDLMwSquVxHKCwEMjQkjz/htIziTNFJ5NSnWdWGneL88eb5J+K
ZimudFWekrmA7wpM6Iyzfu+U6s7Fz7wF7BCDIabMmtbIFoO1b/on25F3Rl79QhHKXlzd7be24/Uk
S/CmTGUwXesVwPeSg8Xuh67fuNJXuwBfAIGh4xFhEgSRqjxZSLVq772k/dgsA7C2tfrOi3Gz2gzP
RAZMdp52mKpQM7cvvpMQRxYYMfOXMNc/gyp91qf55E+gndfHCu+d3TmxPvm/KZW6zWbC96wPs+q/
a73dZmu+mZ0BVZz25vQemg2yuxRhoPP0uoJYWevi78J7uziUKzJ70syrRp8nbe+ou9WVnPg5lK51
Gv30lKDPBRGzL8A6hZK13QahKMrOgnFqDm7wqOepfZ+7uYr6jHchYDC1vBYmRBwG1oqbN7g0a/GM
TOXCfoTy1mcpgDFg09PebadixKKn0mcX/Q0VBGcKEyPOOwcMvW3uRjCsUi8pY5OtRyI1BlL7xU16
xR7FuBAHMIaa3VrqRkHcokyE9zuA0F0YaW66hQxU/3tuH3ugxR5DURV6S/3N7U1LCMbwFnSodmaW
nqXUwtLxPqUywCgqZ+vpJbxfhiPeQF2C4E4T2Y5YNYj8jQ4+dGFSMj/RwD04nBP8suueHL8BWtpt
gpzaFR1EeoLyCod01j7GvryfckbdWv6XkvIVpWK5KeF5ghPO6oO2GF7Yz5jBS1O/y8RtBtq7YW4l
bpzWTBENFgR58GP6nE1eVty0vFd3HsebCdCJG03fm0y/GRP3v5JZh8bNGU/o0I/gLJkJjTHqehNL
D3YJOv72GOSUaAyiqXC5L2FDBpDTzSDqabWjAYv+jp1dg9Pe3Q9+tm107dKOOtOWIWG+Out7LFYY
KjpCAXLzg7WzYOCixVlbHJ3OcaIZ2S1rC8mnrzIb6hYAt/r95DjDXtiIb6ZidZ/rLpBNlK9+e5mt
xjlgCA8+QHgs931SN5/OwBCNwy2FQjMYBH+NrpAUpEDe4qGcfbAkxZER0RXCTqDHo+O5M8P+2X0G
yjfJWEtEew9QsWIxCCdUbmvD7g6cOwwPzHFr5vmXWPQuCpzhEsDtjQ23+NaXCrm1t50LfCRzud4b
GhogsmbiwXfbM3Ey7ReszPoyVwVOz6rwr6lNnqA2LozSKr8DyTalVbFrZcV7lZr9Z4G3ko84NbAZ
6b0YUO/kkHONer0TGrwmGpiZAqR1u92U2tlDvYz6U5ZZ9s7tFtJi1wZZAgOSADAd7CVPMbjG2eAf
GyvNNxWN1ybxxm47m0V+KzOMzSrH/FSi5T1nOsufVo3AM2ynAw5Wt/3PkrMCXRyCLLyRn7GsR8Sj
86rk3qGPuFMVpm/Py/VH6IFAwEnpWA/JWtP6UdkneVSOg+mGKag0mMbu+JW6WJlcr6RpBpSH1gQq
odPS/MOzDFtYNVEjFnjjQsitz31sbkF61nM0897uJXWOGZFRBAefcb2Yt6vnpmlUQ33eQdkXDwsW
nlOieSC5U9B8v3N64x176Nx4t73iBee8yCN7nJgW6YbmvY1FpzZDifawNxfa67UMrIMgjfaIVNvB
WZYAqGUcV+PTWAfbOHWpom6ahKRmSqutiZ/4o1yF9lczFgYtWT+6W6s30kNi3PBv/OdqKu2g4xL1
g890nvluZbGenRZ6BZtaD+SBLM0/CErmq722ZpyQSrCVfEQAMifkZy6ubI8pg6B9OYs/8BDWZ8PQ
mh1R6sOJ+yohwaabzz71zIUZxnKAygZ+zOjTjQHLbAuoyz641nhjVWT2QzbO5UZHzrSbKpr4sM6A
aT7Q67CWw/nSU7wPeb8ejFGmTNT59H/1WeGd8eLOF6fRgkffomGP9NrV7i1mO5t2zlHEQv3O/8gg
6+9vDtwHZTT20SCi408QJP1yh61fL6DytuLEjH1IQrBd2vDHKz0ZrRPAhz0KUPGb4sraYaUjyIZw
gzrf+2lqzOyaiomhSLqwfqyPFXE/YVZNWh4L8sxprdTYsi03Z+fCAeIyoyk7/2yidM/2BHy1aey1
bLPRHLrm1mR+sVttLXkE4v+YsL8nnsbnWMQJRqiqDObXFV7Sm88sd9NVBkQ4AE2Hri3n+95vrJ3p
fwi/c3YuUO4gnKQRPOWrJcB+W1AaEIXjUpF5dr1xEjmDGmm3YYNRaTdyxD9i/7Eu6PPcZsenPUlP
9qRoBVU+M2v3lXJJoqmn4ECeLWppK3MZM449eYCuz0Rm6w/yYrpVEtXFmN37tJE9ZGwNCLPobji3
Iqj+8u9a67vQGeXZU9b0u17goLtdDBLyoqoQOOhKPqeW6VnsZJXzOtJcvXWE+jLc8BZ1N9rjfGLK
Jg+ycfRTs8zJx6gNODtZMcmoqTHL+JmR3PdeYG3wHao7JtVUEXqRfgp7LB8haLbTrfr2j2lQ2e+g
ssAS2UBmCWsdr53X2XvLXx1wlDNcui57Qh6UXYt0SrcgdJl4cn56fxAMpGqrUL2zEay9rT1BXL9o
/TpqT0uvvLOnvD8kIug/I7NiPNyKTZ9js0FBCkC/1hPNGylPBAciRdrkgrfQfV6tbH0RXEoufktm
bssL+8rgaQJCz7RZYyqMlpk136ITHz9zKsx1odZ4IPvhnRhi+3FBwvmW24u9wd8whI4vb1OqIhhj
Ad3rjZdbnBRMa5pjLSmPOo1vVC2McWq366NJltlpGeB10mrZ1h8984O3lTXDzrHFNisYT6WTl2KM
9Zw3xKveFYmG7h2CjNc01NFIbLCMqGdRKOduQvGyKd2GXmZ01qpgb188Ww2pYUHHzja3DDrHjBe1
KFgPDULeFFXePMZeV4oYxQt3OHG0DxUkieNSVsl1MNXwvGQp09BKinsMBTp7PMKRpnjGqMPsCGkM
WnBC+1TJiqAwJv/clmYFoK8mlzFs61WforUaA2TxPC/3vQ0zbE8WGTYQVxfTZV1cRqeJ10K1Xa2E
qhdvViwgVxibum3pNlzrRoM0Z/tEnyc3aVdfGW3Deyf6jbN8hPbWWAmTwGFJLM4+Nihe36mvhPgg
/n/n6aFZbCeEgNA+OM1UR1rtOFXMybz4cW603vPUVGzpA6S6+KS5WD5dZIXNxrKpjRoxMG/V0gp4
9WB0UPl17iPizvJ8a1ZN+bb4PXJitIDT/dJPE5HchnktcKR2pCb49tblgXkv/rFqsxw/3aR+ScfP
6lc8mPYIEc4Mej22eMR2a4tGAHB9dvYGbF4Mieu7Rar+12VBRe6Dt15MRx9ONtEUB53qdENEszP/
mwTvv6WIe24Ef/xnKdz3/D+/G3wSEKvlv+5+mvOn+Bn+8xfd/jv/96uGf/3HL6c/TfwpP//DP2Cf
B7dwHX/65fFnGCv5r/+L3/l/vvL/9xf/x88/vsvz0v78yz998yjL23dL86b+D/q3AOXw/1svd/lE
2yw//+tv+TfJnOf8M1AzA0cNLy4PgYP6Tf0M8l/+ydX/2fdtdHFIMTGZmAY61n+XzLn/DAHL9D2w
JPyOG5Xq3xVz1j97ukW3HDjIbGCg2P8dxZyh/wPw8l8Ucx5NxH9UzKUoOPWUa2xjNspPTungDsDG
/cLUwlGOKY0LGUuPeTqWaC/cBqoDH0kylQDFyJEU8XYh3mkOk75YDP7dfAtotI3skI/e8guP2iMW
Cu0V7rpgPKDuMmFvOhob5pYdOlgHanHiaZrRv+JfY80ptDH3Qj5l4pXOzfU3AReZAEgzJSXSuTr5
cqalreMcavHLrLdler9Iw2OT4HcsHJdlGh/VMq3eL07Bm3K/Ksr+rm4QJBHl4tpnFvE+yB0CutLT
6tAwH0uNnM5LEqx9/er1wBaPiyoajMYMbNnyYSLvOflXoev6CYezQLRXGdKHSwYGpgwtiUxigz8y
kZQcIOp2RC2m3duwQEHeLbiVTXQgfZK+oKjpLoJTK3hYfadijm65dX53i3/Uz+TsAMEI0KaJk9bQ
hl2cHni9FWZ62bFcbAzcRR0mYV6OqEL2PJ3GPpjzDy57oz2kCywEg3PF7fOrZsHAPmUmquEqNEbd
a65cwGl7T1vv3CKjRzUZ137U6+EgdIRvoZgbf3gt+mpZt441FpZEnQN9c0PkR+N8ELSiOrpEdjEV
2jfdG3zG9AT7qib0RlEG3wops/HrEeHVPVsEs8gTiX3AUDUbRdex56gVD8xDib8o4HIkYwi7aapZ
8jJUX28/pGdD//C8LM+e6cud5iEtHL+wIVrTc7SMCuCCnEqsSv5rad7CpkDUcOMxG+BVJjw2T7c+
yGryBN1SBI/p6BjqQQrRFvesp6ciUgJt89+gUQlwYNkRdf9h9d1wZMLtS4sxkOMzTwq0eXqqEYKX
IQL+yniuwOGZcduw8+8HZEqxhheFd92xOWbn2mYgrK8Io+MpE/LceWZ3Trn4iT5KRfAnsX04hsAh
Ua2EQ5L2zHY6DStVkpBIRAkmbi9Oi8ZoAZJvGaofYlk6+dttjj5QkgvtTpR9r23cPsPKs/StfTEY
nh+kP2EyqgVxoyyWxehtaclKn+ta0/EhdUSNbGCC0UhDrGM7U62u/4fmATqhn/qUQ0Lrob8Peo8S
pzG3iW54f5gt6KEkqLu5QR1u6ppE9ctNOtfu8LxZQJndxQnJNmjLzZySoBonssCH2kIT/Jtj/bzN
rt0nD3IjCSQ5AbCMW+202Tddi1ELtzyCoskJnq3FGeI6cNW8HVLXyc602uwLfI6Fg5F1w5+uM1KI
2OgWzBIzNXGVWtNGjMqVdZBwj5rHVmOxSk7qKBiOV/RY8AIEJodu8ctrRXw4qxeVAEVISnCmzGl1
8mErv/hMEtEcmmBtCeXQGI0tjpZMMZmNj4SeusQvpx5BBBbF6xZuy9JuJbe82kg44RS6/sptlNaW
fq9nZBGENmbu4pgKkhpvK5BRYYqGtNHT6NV7ayW7dWMQuj3cF0Z3qH3V/5DJwqsj0iLGmUMVy0zc
OpSNIV/JYuTLSw+yalQQynIVzFC0qLcXS2eaXIhin9IDfQkMcNaunJsM2QqRJK89YuG70u0QdlQy
ca+5sqzq7IycNnFipebRYk3AuKosl695EWc9X40bakYV9747TfOxnZwEQg4nCuVuZyPrNQct+yl6
Jzh7WnmGqtSIp9GZjIehRxgUDgRA0WoO02tXsGbopa3dWYjpzKjiUKVGXFLHDWvsaz6hG0WzzWY+
xp3NrI5+9egIhsO3dS4K0075hLITU4u8jh6oQtPJ6eydPLb26yuPyDp8FTMk50NGNX6SBGWlT0k9
kt1JFlwtf4YVtec+kFngH+D/eJ85BqZ661KEoE7NBulfx9pJSZsfpPGWQs9IWaMu/J4G1o8d3a5n
+og+Y6LX8mmYIlMJLkOnT60Q44bA6jCqDCltQj40LuuVPLllbcmrkE7CWHIoMciFHWIKJ27JrFWP
eFKILSzWKrm3KjYVDBxyONgGIXwyFm0Fg6i1+XHQsyJ4eDXh7SxbHrlbNJcIMvIexdozHHM7dzqJ
gAfixycrAwFhVvtrxPwbyYNl6zdtzy3yKk5SU500d9WafTeUbM/qOuvn2KtyW21xyh9XWMJwqgpu
m3hJJhfOk9R8yGGFk2nbXs+XF9mX9SsS3ZycqqwliMCYdITcClGAtW3HvGdF2yUtwKWsY1Y0e6NO
uEBbWe9242WcwiNFKuZFzhWasi6WbHpF5CwT8O1eNX63g924oGkaW8Q5lbgh1jEfrtu8hSiPlMAq
i+uS5P2DAK/ebDQJuePoGqaeREtOCJHhMFrZ4whGcexUeV0/F106XmeWSWwDjRtTLHMNnbgQzSvl
LpnFIOiJisDYoEXQtavUR+HcJSMgm2ia2wG7+tonhEAOKRFvJE1AGbEYG5mEAdYme0AuzJTsFyIJ
YTUBPy+JS1nncostTnZnayKiM5JSQEpsSCag1YbM791Jj7svJGRgGn8XQluCkDykhJ4awrSKhwSY
Qdx1qQlG0OCegnQy6/2bnyXaEHeGn4xxk7qAX9puHp71ssGyuSJzO/W+cKa9BYDhrxr9Wts2dsJk
lPS0bjy6Xhecfe1/c3YeO5LrWpt9lUbPBcibQU8iQmHS+8qsiVBW3jtKT99LeRt9s/SnQkBOC+cE
kxS5SW5+e32EnINksJFjUlsbAzi1KjE2uar24MUwlE/vyqDTXgujwJtUJ0c1uWp5vI7aStinbqCr
eYh1iiqsg4YRoLLXPLCbJ6H6vBdr2P75D35VcmJJ8UmzEA9SX5xmiqQyAqna3FBA76U8gvQeTkWA
wr+1liT40kloxtlRauU2JCxwRiL5GabaDYwqPdhyuOZ1phN1fNupjUVRIqJBEyqj6gxHwwni5LIM
bOWpQDBnbTkvZgeyjfZtxKUa0ymzCOuHUan6B/5u+admv1tnqFkWnuSxxjXFbga7+zV2g61iRDRV
3Im06YddZIW19YL+16yOJl8/nmq5SWz8pELQavbkq6UJKZQ5T2TYBb6DVsBklgK9BoEggT4lrSTz
PoorQTtcSjzUVFu4NmqJXjsqIPWgLb8K/Ux0nLTqJLtMx1DwTtTa8iYvWjCVvC4JvHOtQvxw1Ewg
cvBDMPLHuksC9VhDZkQ9jB8XDoSA6VFTWixYN0pbXO9bDaHHLcSiWDzmVJJml/gvUwyqiiEGtiMM
B26UldQ+Mmo4IoQfIA/bUTFJloS9isdX1alBfek0zdAclRGmGgpbtfNf+OaacYnHfVr9KbIMZJ9h
6mC6Y3JF6DNNxRd3UJMG5V7rpDZw2yZCAJ9B5IBmYymvuUrhQqBpUb1TlRLq3nTjDQ6Yuaroq/US
q2gny9v2WNQi4paqU3FAQsIrrXsOPVoL0MYIq2cENUWB6xJHBl6bM3HFu/HEGOKXb6im5jCTpoGW
PEeqkbZXUUYt+auET2CObieVTcy4mt4+DlQuPvHWgP1rHCbFbd7hrnCsyKkZO45wvAKXbURxtIAm
o+LRW8oOFsjcjUkAQU90LawRpSsJi4rmQi/q0CYZUSYFK6bIR8QbhoPE0dLLxLpg1vOmpsqGJN2G
sucBlYNf0pN5lVhBfOwoMBM3c/hOe22QB0g32GfrcJ2altdMKlGe9Aadbroxg1Hkb+Bao/6XAz3K
+9XAKR9/Ox0zt/6rUkaVy4ixoHNxHXJsbMjahH2EopZcaC4IXCJaGDr9ZRvXbD2YM/NCFVc+Fyk/
bMIf+MiYrzDcatsVUuHLvBBZFitg02u9v+foUKvDDjwM7y4u7DbKli49vcdn807pGikYEO9qcVfs
iAVBxkdtKUfdRhzQyalGNSflJhhUvOnbWnKoSmFX2mlU06Ju0jKVqiSzRGWQhOB1qErJvBceNH2U
C3U3AdB3qsbDOshDCxwCL4wdpvGvihppmIR4OWcirM9D/7ZDvuv/IcyWOLk7zKV90JaWfbKNrtCy
jeGIynkjh6zWD23AbfQBCBCe5LVhZj4nWr8l4wvCtdxaxFHPNfCiDB3schttvOazmnBoMXx9VDMz
jA7IaLryVqqh2+46Ikx0kedl/zgChmjuiqwN9PsijPEkdLiXkkAksweKR9aM9IiKh2fdiuNdh6FU
LbN9jbhrXAx1D5kmoOwDVNyo/lUpSCcNlvvihyxZCrg0v51qtYE2bTBf1LDFyVsdHTEkqj8ZNhJ1
sUFKleKsCCiKWajUgtKhPpGB2HCj4T2oLm5SziRHFmH7SlEU5GOta+2jaiLWjWSLq5EJjB9qbo3T
nKtRU5NcN3wVHv/jElgmxC1cgBPypz2u93Y7GneR7RW4BI461p583h2KIR3DH6NU76hNI6OuKR4O
i03K9gapNcOSrpMS5AJBVbPpRTl1Unu1lFvfdeDtxb8oiMdSEHkMvqMZqBUg30rCCiuKCg1HI8lT
FYyRGLeq01j1nVEMFEJoiYYYfuRChrsNpVoBXIzQqIlvwO42WmVkoRty12lO2tBI10Pb+igItay3
r2pq7TivS7kW1ptaL8xvRlLbvzUhyc0b2saaWmJL6ihciPS23qi5gQFuJzLjNgFSjITM7HT7np8o
jasOKf8kvVPI7IM2yjoOVmkZxUfZ7KF4l62dQ3IrUkN5QWxpsPP4g/EYKxYZgMpgem8TYeb2if2m
CU66EWinvClzfB/aWONZtAakyntWWYXX/UCYc+MKTzGUDJNfSunlfbBpU85llxXPegm6T06pIA4V
GzxP6VAY4PRUgRR2Hb7ygDFl4L1K3fpqaj97rR0hESyc4Kn0S/Nb3PKShiQ0Dn8UXjM+2laW8Uf2
bOg2pe08TgSac2finvXdklucCwDxZCcaGe60QZOQE1XxfYxHH7eARvQpcna7Phi+aOQTNpJp4FIG
qqD1iY1ymrK2QSEDxwB/L3DD8dnnWiCqSGmd7kLixBg8+p1k5d+LuOCYo9Zarv+VStsPHlO9DrQJ
Yc0LctoADtqGHkmdm9hpkqt6MGQ3aiUQuRTLWaVbVbiVP0xpfQRE2N73VIcAWoacBVATm402pm6S
CSYppG2kpNoYgozFdhRBiqMON/GNEQo3dvIb6MHDM8nr9ugntjxcNvBOq1+1AOSa84c0gHmGOgVC
ItshWIhNFGn6nZC5jW0dyHLAPixNku60cggwkgtsGTFAYZ1GW0geMiph6bscK6/wOfV5hLrz7FBX
OaMqnUDs7fv3pAvTwXXqNr0x6k4bqJP08uFalKj/tbIvL3GW0Slz6bISvq7HRto4TknlkK7bPxWq
RcFgWJxM4NqHzqOGtOvC97RJDNx2lFzhMi1euAEhmQRhN4zAGKO8ucTd28Q5uOqHbzJ1USePBxON
1LkX3RRdnv5NFAuyKHdehWjhAYRLL9NuhPHW8ag/FS8qrYAYRe3KzsgS6I6twTc74KjTUcpkZEbo
PVLEz9uOFFGClxRoIbn1IrG4UL22LRhNq/lDoV8MbJuSYgtfU30oD3qbasjshACGEdbebaj26hWY
83vKU3kiVURvix1hc7yGWVWoV0mmZ3+Ag1v3U1H82wBhN77IAiXxjhVcHUSRVLYAupjEYJsGBeeD
YWjavd54QTmVxQ1vyFOsVzWbuCmNlrly1u0xKzrh6/mL4jxUx3pd968yWTW0zRqntcajbDRCt+F7
jnmrkWvttnUdDlwGOD69wPwWp5K9894emlo6paYgHUftfH8P9WC86GoLO6nBc5ILvzj8KkZM8AbI
4UKXAZIcUKjzKGdOWcdAifxH/GmDV8VmcoUA7zCW1o32gNUz/mFVSPJoi5aTTxGZoXYz+Il6Y/rj
8MMjofScAhW5HQqnAc2aKS+OPGwGXg0Mv3saE3At26rx/YvIoNiN9JIRILYIghMfRtoUtWmy4hNs
0nZNXVGAwPAbzx5lbt3O5PBcbSGch9Qckc/5q40dCjcn1sh3RoDWHhwMIm9DB/GXpEHcZdcZQFIq
TFvWaY3ENJIh4u25b+u4GocDOb5O1ss3TTZJN+CirpEJTqV7xZGaEziApuBb9dkv3RiHP/bQgc1M
sUDkybxK7b9ZluW/dXAt/K9m2cVbj7jrbcKMNDBZr0B9VH2SoW7h9O1bqWZURvYZujOKWqrG2+UO
rqEb1Tc8weFwEFetAEENq7Edn0jVawKmnZT5txhZ9t9JRxXZvjNL+w8LSz2a5kgRj5ZSpKfE19pY
8XJqFlp7W5pUexGurZ9xannmiuXARML4LLk/K4fvFRCFQF4BC6bYGxONEKRsCou6lOF1KPcD0vIs
XDEQ+Rdp8f9K73lImNFG1IQEInk1ClrUESrRGPKijMpt21LAw+Vri8iaZHzlrHRtep/4rGszckZC
LGpjgK2ulcVXBcJVT75KPXH/4Qnn7j+/87943L/LWQz1//nfMwrVf3szA95hMc9m0vDzATALjqcU
WsTdLVioU0k93W708E1SemPnpXbFiLaXbei9QED8NTQ35/+EpQ7OsDWB1chSXo8F+ho8hHUPCDmZ
Vh7rWn+FBKL8SwL5/53UZgCV2vLKHLPQwk316TQHVhw8FF4FdtPkGpzsyt4rva7ugcdi31VSw25g
7kXhP3ScXkEi5mjVIVYLTbjn+7wwh+ZGN96Apq1WKYoi3/KXIs1H7qJkkZz8OQz0CykBye0MK594
YXznCMVhHKDOxbRlMTkF20Asq3tuKd/Pd+VfFMl/x3b69w8kihENRijKGv3G9MZcyAeMdTaq9VBU
9el8CzNM33+bmHr2oYncibClMSrEc+id7ArA0RQNORH0FKa0AwB5pFYpSgGuMyuAlZlL0H/bnEeU
BlGWj/Wu29UXcp4eSNkeC0MmHr5IlFCWwR6rR0rSqXFO1qbpFEE+WepzjlFmo07zO5j5loJVmiRQ
w0nkCq89eBd5eCizPf41KChfigIC48+0WZkhS59wFmIUTm6FE2PLgPduehmog76pQkwLucOPD62a
r67Df0lV/x3UWbAxq0FSWYc0FEigweIdHdHT68HJHqS6Q3SILwkwa97kzs+cpY7NQks3KpOKIxfu
ZEwCqmDfqOapF2wL0HLPN7Gw86iz0JLoWBu2YYuRnpwd5TBA9wUGPdsTWNzM9NnW/2bp7fm23q2p
Ppkg6hROPiwEH0CHhHkASHpJuaCRqU3hda4VVi9Jo2z1WN6MYFGiCAfavVwB0kWjTm1Btpc8iPJO
tbI8lno9YWk+/CEiyq3a8vlDwpw6cL2/5o1uR2Nq/p1LeVIgXTdW9r+lpmbxRc+E2dR1gpGETRkW
L3mZ+rMjm5hLwvWIAUB7N+QvV0Z4YcZMQoSPHQu4J8hIZASFT98cWToVpjlFgEGieJy7L3dT0obX
Tv2XSuutScwWwehKw48wwJZiZXAXNod3ntWHwSVnlNpYUQmXPLsLzBkvgVcpTQ+++mia1Is1K5vQ
+xz9bDrNTjKRUnVeUGXEuJTAJobLmHuQQfkiJbf9r145OVry1iGONV6nmW2RVWxZPLpfAQDF3BW3
1Dgiy8/NZppeOfSVaZDK3rhpee2SAtzEHbzQlWrb5L8l3PWipFpxslkK0O/QtA+jlHjGWFY+zBzc
mEl2OPdG6lPoHl5pyniD7oXXcRk57pWozN20EM9PkBlU7P+HMHUWwnxgBYk9hbBq7J4tc3Rxg7kY
bAEqwHFVxdsrw4tFLbPPKDbNNW4N3/SWpAiBDjwzkK4pCRvV8GlEeaiU6KgEDcXa32XZ2tXW2/m/
ciJNfbaTqLPA57SyluDZ+p9pTABovJ9WfcgGLljM5GnOsmTyUds2ZM6G4UVQoct2YvUXq7P4HRX6
yeya1D7/LCW1hLIks5TG+jpB+EYii4qfG4c1S3+JT4H2nZTAphplSquylUm92OwsRiblGFRk8wVe
KbyAolZ26H9BlMrtOyJiw8RkKKpsX3s83MX975UhnybAZ92dhcQoNkDBaI1whRIC5Pqm4AkxJSgL
81GrrgOqALGRopC73dlxszIblYVQ8f79PyyCKknVIlQIFZKFwXd0o4fNDuoDz2neW60Mx8r8wcHB
gBIbkdUivZm59LxorauwlS+MjhoTDFYgC61th9Px6LNRmMVPS26oAPXYGHChd1y/B1QBtTi8Wxnk
hXn9fsD/0N9ErsISY+//bIC+9jP3qAmvrJshumZqtVp6DZCi7w8mmsNYcVlydq/csDGheD2e/xuW
/oRZ0DRhGXgJZnJuoP7R0/jeHNOj5+HFEKycKKah+mwIZ6cxlRKgEu0TZH5Sf9vScv7meXFkKp3/
+5dufO8B9cMYBp0qZXLJiYWZYMl/O0qMUAixh1utvmNZ9sh9TO99B+8hGfAIeL7hpbk6i0lBPGSG
aP2BS5jTQXYZnhrP/2EH8jOWLPtoKH+oml6u7KELX0meBR8o+y1O0uFAxWyLDs++GXtkp41mg/bP
VtpYmOtzrmTEu3Vq1wYBLjeeZTN6WD2GLJx55hj4ocgzC+6kQGynXRWTbdLgU0cZXU3nVxwp96Yf
PxKsz3+YpfuVPA3ihxlRR7Y2YGghXN3Kb6oBtUrzkuYXEfGKiMmUMMb2x5c7NwsRjWymFDgSKKdb
Tsd5gor1vcfByqN8+v1uszrXF6acPH25Dx1T8YhAh0HHepwreAR2VS28JTb4ItrbSfWbc/H5IZyC
/CdrVp4FBT8JDDjo9Kk0o59T5J/CUPUa+/plp6xMt4W4IM/iQl3DL+tM2ujl4ehnKcZWBrCceuX2
uTSbZwcbapig54kRBmGav+Wqd8cN8/zgLP3hs4UPxEsz9QE0F0C/X0kxvuWJ9Wp19e/zP//5Urfm
4HwPzwu1UzXhIgX9bQ7+zeQ5xvM2rxSIVs+38XkXIMn+O5FIIg/CCk1ipiRaHqSsCllYed+I0/nf
/3zBW87s8DD5NOGR2nN4gP/HibsfpsKlezUvD+V0RgzvV89lS8M1W+yIayJlcuFxo9i8UHSiL3vo
KEMpyfKvnc2h2v87XLEnbKl1cJE0dXk7XSoE1wI83zbT0qg5gSFv3RJQquKwGlYWDn5grf5ttNRA
rtgNb0aWBxaVKM9FjWP3NJrVq2GU7nQ7locXY7ghpJ3/bkvzYrbuydbotuGAR2sr6y/mP3i/i3Tc
c8A8//ufxxVwqv/2qaMyrjHYOV3y2zjYggeicrRwhgukTidJefxaK7Oln6JM59GiH6iVzakBR2+H
1vVm2mf0cjw6ebz7WjuzQFDlFEfCrxtc1RxQIQbKRRvk31W5ObRjd//VQbNne3+qowByIrpTKelN
m7c3mPbtbZ0aRym87vqvfRp7FhJ4/MnR8nWD248lpzPoeXl7TKv8WyHVL772peyqZc8Cg2cXHqZ4
FSsJ0s9/btK9tm0DBC5QeVca+XybtOxZSIj8yjONgkZCP97iILQNVXW6sbIb24i1lTR0vzQB7Flc
8KW40yWFCRDEHYXC/XVuNxBIPJ2zqIA3ksQrF4WlHs1iQZAbtYVybXAzC5gtWPyjpnHvwQJ702CO
p8L5M5VhJUO1EFHtWRDA8iFEi8LB1hniWwfsAI/q5bGyy59IJ1dGbvrD/+cBAx/1fwOB0B0LeRW3
DtvveAmPy24jE0vPf5aFKGbP1j+uFLXkUQ/gygHIT4qQn3M1Q5+xMj4L50vLnq173CV44XcComTy
2A6vNqmHcLqBI8bajQbTWijPZfG1dTmH82eBgZY652sIHgQZqfo7t2SHAoSpplMNsKjwFG2lZwvb
9v8wtMcnRObNmfDc7C1b29vvrrmHSatU6qgSmnq7ekpfmNLWLBI0sdYLjZ3VrVqxl2GzWHBU3zPM
trENAgz61iLb0veyZvEgHwBhFo7D9cOQDmRpFP8ljSBpgZyrbofsvooTMMgrk29pDGcxwaxVO3RK
+sWlg7Cp5t3RQHjJ7GOSjFNC3XS+tv9Ys6jgo0sE6ZcTfor+yfDtY5aQusT2VsAYqYcJebc9v6KW
DiPWLCaoep/JGmavrpZqPJxylZIPZWcyH6gP3vVIxCBFJgKR1dg8qJ7lvGFLEGyLXvEeFBioK3/H
0uDOwgZO8bhDDBFnIh6OUtO6q+EERCiuWsXCTE881dU3OFznO70Qo6xZGGmJ436RcABLgvqPExrV
FhzR1y70ljWLIVi0OK0vlYPrq6Abq0Le2p762Pb+ttf0leW8sMTM2cFBUiMeFmTaQLntFp0M777/
ieE5aBl7Y5L9VsLwa1PRnP6EDzdTZKWSZ3Q0NX0QXhBTYDDT+S6R2AbXnr8W0oOWOYsZFgWLCkB+
NvYo+F461etgJsjT4npDgeAOl4uLvoMAKqDCcQlIjdgttf4nhRdgD5uD4oSPGVlt/vvLERzdl2aJ
OQsuvtl2NuxYPqTc3vqs7SQrX8//9NStTzZJcxZK9NToi2aaI0auU9rp7D0K61sBx7BLnKspV3i+
nYX90pzFES1RPdxWaadPvKuhgztAEvDhixd9fA//nRtisA3F8qfDi6n8sjucqABCUL7/4/xfvxAT
zFlMQCPf2YnFaW9E/rzvwgImr14ToxBIXwdZjqIPTMXWybt2oyQAkM43u/RxZtEBcXHT4UTLKUmH
RwOS4Jqz2UWdYgOqkTrZaErwxfOMOYsVajUkUp1zAbB4v4KPtAsr46ki1J/vyUKYmNvxCAnLlQFq
jOtIqNcdVpFs5W9RzCFDyS/aRlykxelrTc3CRDCCyKgMGQld9DA9o+Vjgpj7wMPdBQ/LY7X2sDyN
zCcrx5gFCsSR2VjAvnflKNF+hh2SJpiQk64+9q4bVAiJkFIkoSZYtRonyPO9W1hHU6X4xyCIOLrU
C6EO7pCHADnUo26Yt4BKzv/6wrHcmEUD6lFCPMT4dWyqX0NdPNZB9+SF6mF1oU7r/bNRm8WBSA85
7OMI6BYhBTBgXYnd+cqdbOm3Z0HAkmsx4bUIk0HzMKVLoEethMmlYZ8FgF4GmpxazF9VLral015k
hnqz+ocvDftsnXuNGsvjyLDLQUJ1XHuVTtoLaqlW0xVLLcyWtxWUdmcVEgHMa3a8tOmZ+WjrJ6lI
VmbO0gH43R3xw+4MIlrIzkgZGzVY10PywrG3wnsCPQVmJZnq0trqDX/hIdvSZ2t8CKsilHW6k2rF
kwMNGOO4k9KMl5HsH6f3dknWEXDiA5p0VGOOivXtSwtk7rVqmmz8Uaawz1CY6GTRvjC8bV4CTQxW
wtfCl3pnMXwYR6nKHU0JDe5iiODFpJwt06vWRHeLSeL5TiyskznWAfObVi0rjSuYJhqKQMy/6w88
C4Fen61vK44kDR+t0c0TGxYWSD7sJqT4PrNqDHqK8odcGOPO89CJn+/MUoOzRY/XZSlXIw1qFCfb
3EYCRd/iybvxkSLjVX1YveMttTSLASNyZM/SfLoWJ8XR7MHfQPMJQJcBXU3bLLpUQ7VyJYOH+/N9
W5oLs7hQUc1SB/C7OItich4lgzi1rRHulVHBXpdima9tKvosOuCUwVWuzUfmHB4Cln6gsPEo28pK
NxaOMXMpaZ7INhy8AnhPpd37or6SG8x/OARsUIq6uo4P+fnxWpjYc4lo1FtD3Rl8IcMuL6kC+qYU
9uH8Ty/1Yfr3D8vSxlA0akqWpYcGfbr0RjZvo2F9abLhq+NKB5ZamSbCh1bIV4FWtmzOLghDbTM6
yFV2KaJrarDWBVsLs2punhsUGj5DlL1Sde3s6yz8KVXSTeAbh1LuVnaDpSZmUaBp21zx8a53yzR+
kR0eYsmFmI7kljXljOe/yFIbs4XPd+AlRqEbUQibOmChbHTRRpThjwGw2H5l8i41M1v1ZZHjjYkb
lNvrooDkD8/ciaQTFz3quZWVILZwvNBmC93E/iQMQU+6o4S5Qy4P1zDimh381pXnpYXY9e6D+mFi
xXI1mDFFhHwAqKbSCFDxZRJ8RbxeZEm2X00lLm3Nc3GnRsHjEPXEY4BhGDLd6Lwi8Zg0sUJrSoF5
WioBWOaATteP4gvDN9d45h58eHsAvTP9+vvzFZl4RGVj8ieiGC5D5pn5b1NijAcThTxgLMUul4Hz
E3FhbN/9Bj+MbSIreqZCSXF5JY+ytxHsnUaeOfO6Yx69xpSPnG9nITio0wz90I7PBhTHcgGAjRRj
N/i8EOKcFZANaN9ade1aM83rTw7oczVnGDhASI1KdVNrX0z2BJZ8IYQEQuI2ggphTq9chtjHobEt
x7/GWt7lXWb3WbuzkKGnhWmzk6suVnhgFHTX03BJaPZs30VxAjXjwoS6QackJy+IK/U8AgeFWK9O
LiInuFbAl5H/jPncq2nWhaWvziKMpVZtaTe8tARBpLmy3FAQHsSHQfKtSz1t8T84/2EXtq25LBPZ
sx5HTmqgvcrajaAafOOAvjqc//Wl6TmLLV0XQIhKfIPiKIpPzQZfO70sXarekw0VTg8YQYhdq6xO
oOl3P/uQs8NEoAVSpAw4X3YYuFZcZHT9myj3SRDv6uE6z95C6Vl4D+1aCnXhK801k6NeOWMvB4ar
9OaFMKpDXYnrAnAs1YIrH2ipiWloP6y8kRJgDlsR9pUaOOYBOvgVJb/9yQ/96lJw3T//pRbC2LuE
/UMzEMOEV3m54fpK9jtKyiv2t5Ph/D7/60s3tLnwEf5JloxqbbilmhwaXToJBMl6hgmaHh/tUf1B
IaNrGNWJUrY/59t0Pp8LytTTDz2KE4nLzDSzPQVTroaLoNgq0LOa/LoNCnaekybJKx9p6f1gLnSs
/cDsbNEaFApP2cvyaFTXfmgcaKzDxoomI3sfg/GVov16vnhh8b5LBj90Me/Hqk4LWlUQBcLueeo8
vPnGXST2lfFK22LwuZ7eRPXLVGBnmwH2GStdXhpe9d/hdZyeOrdEMty0qC/7yNwUFGw3MO+z/rUb
m4OtwR9uIcGc/5pLy2AWSaDVmTZwT0y1qiO19y+pMLZeOVyFpfXFFuaxowdW5LV0qJLLS0HxWSLi
H5C/yeXtzvdhIRrORY5aQYl2l3tEJwxENqmOjlqWLtWRetkxvagC4WCWcH++rYX1PBc7DlqKu7jc
624G7hJKRXdI5e4Np83zP78w8+aKRwm/zBKNle5SvPzcG/pvLIDXhmkpWMz1jXiuwKWa9j7NB0Dk
/Gxz3IWv+h5LmnhyPdkUbe+a2UrkW5hZc09uJRqD2Bwzk4og1eb861+LxP9WaDWMgC9+jGkUP6xT
00xAUXs0oUjpi+roz0lc7Vff8ZY6MDsq+Dq+VaNITReMQAf4jLqbCmcg/HH77z0wq5VPvjSjZgte
62qJmks64UFx3/pWftIlG2+iMnXPz6mlBmZLHIZMCKUI4qdtChhkzmWolUCbxpWzyNIwzda34gF2
VCXbcNUEprM88IDsW9QGTsSyDQ7E2sp8WriFQEL992vrhtrJBb5KrqlCU+mc/TSNg/63VdCiTk0n
grqoA94kjdggrNziPo8t5lzx2GhKGwnf4BwnNXvwexdiTPYy0p2aCtJ81G84Bp3/TAvL05yLH1UQ
bRVqqs71k78ULJi29+QX+mTMsu0BQyHWAw6Hp/Pa89DnH850pn//sHoGTIwguaUdFas/i9K8x67l
JJePfbayOvVpgv3PU6M5lz+mkh8qZex0LhjQ48CtvpHAK1zBvMS1ItpEpCfsXNrypoMP2t6DFL9R
NPXIJY4735S+nCqqRJ49VL6PFXZ7MtJr069O1BOFgfLs8P+WcTbJs2B6vznI9gt8SLL8gn/RO1yF
SVMbofRdpt4PVYXNL0bJeIlfrmsFK51cuOMAD/x3FDU8qMHrI4k1zNgfAUsnQIwyJXQuZF2vHzs9
ka+tUYC7VYatOST9tQJR5xvUtf6ybP0aL7YEmMK+E5reHkSXYSMBP/sW1gHX66qRvRPlHsH90FMe
vnIhXPrys4jgWH1cjAG5wdLPtn1n73CHuhDZt2g1Hf35vdacSMof55bUhVgsCpL5k6eODjkhNpSH
fiID9B08kv7x/JpZaGYucfQqA+umutBdHTwZla3eXRYndziw72CaYXihamuLc2Euz2WOoGHNJjXZ
96fg0wTtNTgFpz4kYh/ZJr4KVB11GysUG8ij5/v2ediGGPvvEI7YCSc1b/nuKFd4CNk/AnO4HGV9
5WFtaejmq98vDDuzY6JpamIRXvo3RoZKObXzfSaNr07/pe3N/B9aR0sXnQXFkITR+KvuspMdwaxJ
ii/+/Gz54epTDk2FhXNgUAzbhOM1dt97Z215L43S7AxQ6hpG2JgMuDLeGIEqnnIxPiZ9jd9TCaZl
9Qi79LFnh4CIK6ICcIl2Wv9kNda1HWHqWqgro/T5pcKcKxstYNVVWNONxELolRywwQS0FqM5eTGS
w+hgr5dffG3azlZ+HnqjFbX0xAm6uw67YgwQr2yRrCzEhYGayxoDCX70iBjcdeS/BaKuw9DhDwiT
3/3Snz+XMjatYaZ+2BkuZMcrb5Rc3wtvVk8TS3/9bE2DT1XjHldv1x4K/R4JK/4vmHldgJIuXs93
YKGuzZyrFs0CM15d63FV8b4H/V4JZKjY+gaolLQNiosq94hh0pZzS5q9kWT52hSzpi5/OE1YIVBD
SJfkU7LbMf7RKsFxComp/NKWGKAk1mb1YL5wJpvrF/FHR6+o01R9keAp2sBlN+7UsQat+6BW6crO
vnTenGsXwUnDuJymGr6he0PIiYsC5TC5rk2s187uboICYK89fAuH5M9q7xbmiDMLOXnT1AJTPV5y
Le1bHvyRq+rKKNZkZ4unzFmkoRa5KBuZRy9cwaydPzbOIU+1vyn4xF2JDcjvLlDbU1zZzWVoTiXT
6RqcaKFj1qxlr8fcCyMcEgEClZ8kJ0+lGZyqolk51Uwh/5Pj5lx3aSuQ+ERM1gZg3HU6OE/9apZk
oZDcnMsuFZ6/wyapmAue/iPXZLG1WvMSXuB9KuKr0cNPTFNf1bzCGZybiaxmLoquA7R1MB6cfOOs
ugIkuLLGFxbAXKAJda2OtZgrY61FP0sdBJvwBrCk6YRQ44W+sp5XawcXzopzhaZSW5bQPW6PgQMX
MfCdP0mjvRXjc6wi7z4fs5bamIVFYK8DmirVcC3Le2tHrHHzaluE2svqPr40YrPTDkbFsHkLrnFq
ol53XOdLU9kqHE2TA/6Qu9V9fGGjnUsv/Rj7uy6nJ/EoXQa+/ua1xhYBNwdEffAQ4gGGXkuSLy3l
uf7SGP3YNz2Lsw9xSFMAkVEoLXugHmLwhdEGEqOZAeJda3DhMDQXZDKGcqf7tAdr5UUuxLUItO2o
JjfFUO/6Nb3aYrdmcULHkk1Na+753qR/h7qZZ81RZonFke22YXaDAnrbatFezc1q5bC9FOzN2ZVI
CkkZajDj3CEuTr3f7rCIa/e9gy0mfs3RZrR6wNXhQyzjk6mYzqWekAw4P/2XxnV2ZIqhoKLjikjQ
GMptnDlHjlCHHrmyB25r9esthN+5XNO2k0IMeoI5J/TqIlEP8lBeJqXlnu/Ewgozpn//sP+TI2vw
ZShMnKfQVY/hs9PL2KaG6mPWNS+WhVMLFMPzbS0MmDGLFyFWoLIWEpPkFhG8auc376dALgBGivfW
ajZ2YTXPhZlEJAHXmdeVPn+IyBrYAxYKwEOyGlNRzML8JsIwfCXTtEBnM+dCTcNu5N6Z9i+Fuq1d
2mnXMOCeSP+km0rK71Bxtvswlp9rq/3WyT5e9EWwC+TmZ26k8IlTsT0/uksL0JjdqYSkWPiCsBZ0
6SVPb7njKrl3CppvYnzTpBcjy36ulvMsbNrG7LQjI5MI7ZGN1dLN/KhqdbivIMKc78nS95tFki63
hKQW064dNldKorwZivxH+MEBCu7wS8Hremf2anAM9OD3+RYXHqzMuVxJqjIVW0I2Ggm5GjK2radh
vibvMnm6afFM2gBP49oVy4fRW6nXWOjmnGxX5UnXiNw0XC0Mok2i9QfUiy+DaZ9wETvZVvqWZeqF
bo/ByrgufbRZsOwHO4rqqDfd1lJ8d0IAN4m6Vt+/OP1m4bAn1UKZ8vgeqE6+r+M07oS/k9x+kvuo
3Eq6cotud1fl0d9GKZSV4/5CeJxrXQPZAK7V0icl+K4MukomO9gOuVSsrKqFM85c3ir3mp2D7Tbd
tM0PaCG2fRVd4wzlfjXAz3WsqZ+FioUtJPZu0m1HJjRsKMmIYr9e6cJC2J3LWHOhNmo9BgzRGGxt
OX5S6wAgn42pcXxI1h5AlwZq+kAfNhKeksvcy9in1FGnSrWUgB9jntmq1m41KbWwYuaKVjDBrcN9
xHR7+yYcfzS8W5dQUgU2SJKlTQc2mLMro7awMc45qXUp5xzTW0aNt09iwBROrZtO9d0pPKzK/N/f
3z+5/uizYCd0ySJPzPbRevVO59LY6j6k9wC77qxPwiNWSx7OJUl+sNX/y9mXLUmuG0v+iuy8Uxck
QBK8dqUHJnOpzKy1936hVVfX4U5wBZevH2ePZqYaXUiOpUlmUm9EAQgEAhEe7tnBNaBAVGfu05BM
AAWVUx64kOHYuMUajaPGSfyqCrzZx2GExoYHEnS0bKMLiUFhBYWUNdyUzkgUH2EbU1Gg+QihaERR
CBqt/rGaS4S+zEh2Qkq+snmaSagwV0if4tHKULyuqtjd2LQtHoAVD1f8qMbnUOVVUoEvF50tcNxZ
Yx9xWj9aY3ZTgJPi8mWkOa8qKDTsJRuQh0FtP4YoTj+5flp/gRpAjpcihGDWeEl1a7T8/puNroQ5
xhG0W7ZmOtm7ELzA930m7B+XJ6HZaZUMNJxGEKn2mEQmwhfmzvdjEh8NWPaqw9EFXlQ5ORVUY0QS
If4G0j2QrvtjLEsIw7HoQEYE5QZK2Lb94rXQFIqhB4LkTyfIGYsInYWV4E/jJP4Ai6ZZgfQCZlkv
Kgx91O2bNrpN8/4LgLyNX4QWFKxTc+XBoVtT5fRY0BGZ5wo71kfmI4STSqjygT0+KnKxFRPkQi5v
nca8VdhoXbEaC5s5YB8ogsqsgxjsRh1pV/CvGieuIkTzITEGmuP0QJeV+Vks9lM8BFlVQ1YCpmJK
tA6gb6CazGrlQOkmtBy0N5aeGjnygSXAMg4zPqZd85gnkL+0K5H6l1dMc5RUOKg7Vm7E6HJiwRG2
WTRYwO07f7v8cc2uqyjQrIjcqbHxcSohi2mmeXRs23LegPF6DlwbqmGXx9FNQvEHUHEZvDzDcaLc
/ibLeV+V7VUc2Y6K3mT5HGYlxDS20H+ExJFlPgOu/0C9p8s/uW6FFEeQjpDgcUZkb2wXsl/SAv5L
AM1mHK4ENjoqbWY+QvEmhCLStpHdrWlU6GiKkxceOq+9J1asVDcL5XTHBgQTfj0HoPwMvlv3KckM
SE+x29UHh2YEFZ7JIfAKKTaCe6sP75DhN5CoQT1hxIvj8kZoTOhXI/ebg1ZHFPKEOcVGoAfMS+LR
N5n4+/K3NbeiisgcrTpyIPWG6gFDcsyCfPzRaebPMoJsl1t/iWJbrpxm3WNQRWfGdWZRY8Y6ceJu
UTBG3IfoD0ImwRKjtdYda26XeDOCX7TsK9ducV5v1o6wKit7cKJtjXbKjtBS5DtIwK5R1+gSZSoi
03TR1JC4WL5JQiQx3/ck3YCU5aE2X5HkREkcmWdAF/zG6q/cMPr7hGLQiYJMGquIxNWNVbOvTeo9
hlBIFaZcL7tobuBfe/hm2aBPX4dW67Et4OB4086gMHFAMNfP5JC44FYWM79jY77W86sbTnlCV0kf
RVAkYdsoo9T1S2a1L5VnopZVNtmxgmTULY2Taku7zlwLmjXX168H95spjkYDgRdod27lMH2IIT0E
KVFAtNYMT/dwV3GYTWSCeN4EKj23Xk3hbHg97ZZo1pwX+XdgAI3uODkzopkVSJhmEVUwJrGYNATD
hKBVdo698NwN5ibOo4fOyb84iN/cNaC1ZulUXCZlYRlJ12FbziH1A2HJhYNfrq+dxqOq0EzTZACZ
DTCHhlEE6L0dGADgDmhINUBKthKPaTyfishEb1Usm8ZmWyLMfFPEcQGoAZ2Prju3ewIJ56eKDtmK
G9LVoVXSSYjqSUhKYcm6fGRBXySL5EqC3o+29cPK+hbJ9GMPEpgughqg495abfazmSHQB/a6w2VX
r1tVxXMYI1BWmYcJD0P1uc8ldFirDzzsPoyuXEkb6dZUCRlgE8RxXcqgHuP8sKHBuaTdIAP4gAjo
uMqLqJuI4i2kmTOkizAK2CM8gB37AAJ4RWB76ZfVZ5DmziVK2JBz2tNIMCxW5D4hQbJrk2YNHPD+
KtkqdLOXEnmIFg1AcU/iLUGukNZ845SZ5ZOW31TAKVzecQ93wp9JEFuFazYy6gsT+AcAwuruY8zd
/C6vDShmNHG1BQkQSn2EWUcxUO8xhVrriqFpbkVbxW62ngGKZ0YYclX7BkJKhm0G+L9F+RlK4H4h
a+jeEmhygqH9SncLbcLf70VDZmYHqUQGaVC6qVOgkcTdCDxHj/9B+y2NG9+sGfoUVsKZ9w3EVuGc
nZU0kTVhvNkBfCjD86cdu5UXqe7by++/uZrKyC5s8G7YELea8hthoccBdYF2ZXt0VqH4ASFS6Nda
CIm6ovnpGMM9q130EoHJCFpmW7RpHqHc9xpZ9sNlK3z/uEJz9ffZeGnICmt5RxgjPfYR/RJlwLxS
CNBBMlE+Xx7k/SvJ9hSfMLCYi6TDIDEH2XlHIcHontq1Lh/d1xVvUAvwnk0lMDYhAKzbokTDYJyX
WzP3Vu5ujUtQoZs2M6oaJPwIw8fZB0fJHYJj4dVHIJBXXZpmH1TQpmVGvGUMYxhyvE3y+int6y+9
137vzOvQ+7aK0kyh9VmNDtBWXm3tXAqZ4bbuaghk8KtQLbZKSslYaBSRxAC4Mxtf1NZNyr125Uhr
dlkFZ+ZuhYp+iIMRguTIm7yjU9U3xPS+XTZR3forp3rO25l0BJ93IK85L6LBQHA3KXp2V9ECuhko
RzuFm+8GgSF6IW47s7xHveizLa+jCLBVvkkkaJmwGxwDIBifIpDEBBN4T6DA+MUk8aHM4pXEhu40
KIeZcArxVyTKt+BLDGRbB7g5RG48Anm46r818bmt8k/GnpSj0yOKiGyyWSTO8AJdBCCmr30OtdUn
J4LkcR1c3nvdaCpSc7Y9FHIprguolO6noTvSNn5eVm82WA3kbP6Kl5ZAtJce2mS1fU5jcip+k/E+
K7sEIZ+T1c1jmtH8IwT86sQfDGH4aZezFR+vubFUHkoSxw3lFOFS0qWTX0H8dqKiuCpSt1UMp52H
Fml6oM1ll0kCmSb0t+dWXPhFCbB7PdJux2lT/7i8VZrrUYVuCj6BMa5vsFMGuhaQFsygLdqloMnL
6I/Jsw9OYuHIrsURGlv/A74JxekORPRsa1sx2xiEFn9nE5mDJJqrYKycsvK9Lo63lyenGc1efv9N
ZDFC7rs0zHR5hoAH1aRZczCnRXJrcsC4Rui9PcjriDVtFTEa9w2a+aMWNsGSe/D59UCJZNseD0WZ
08ifS7JS8dfFmyqWEgK6DRQjYAui9fbeHN9SXkAaHbURv+Djziia5Fi0ozzQKoftF7ZArn9YSbxr
nna2irQs2lYWNTIxwJA2Gw7+F/C/wZEsZVN0RcQm5Im/LJp0tpMGLYRwV01H4+1VGKZLvKKeRY7u
yzK9c8Ys7dFzMTVnwxm9T1fZi4qtrGUbdWGTIQ8EEBgbxyd3hCoIyfepU6dIyYN4/PJAGk+lAiuz
eswaj2OgsmgDjzAQ2vWfRiEQcXWPl4fQHGyV99IgQ1FlRcy2fd+DkTkzN20ITPbirLB7h9QgP/Js
NvdAkJRrbn+Jcd95gam8lmIqvDbhBt0KYE4GsDlAQ+VZuuUGKief3KEJmrLf47LeOUDX+xIw8VXw
pW5FF6t5c9S7IpRpLSGZWbTFORHsGSJ6pziMH+Zy7aGnG0KJaERb9PVcd9i0DNpy0+fekUEMltRh
+nx5yzTuSsVY0r7JmQeB5u3YDpDPLeoPy7XpGJAOi4jcwOwvj6MzDeWJgrDPgCQxTMNOyX0dGsFY
eFsGotAN59ENntC7GVDLm9XXqua6VPGVoIoaQw/SyNt6am5khXJ3aK687jROQaW5pAmJMiPBp130
4bcRn32OeGq9N0ez5ypwksiitxGh0K2TSvAD0f4FxDDAdXVfE3vlMaQbgv9uuVbVWUMUYQh3yZia
aTDF9OhmVevjLXF5wzUb8AeW0TG8nE8YwvRSaCIaxXM3T2uZZV2wp2IXe0COGmng66MwDnkDHb1y
xh44TjVuENLe1RGD6JcB6lmoxh0gG7xWj1hW6B13o2IVJR5bVTzhzIdei6JAdwPdUCcgLpIfzDE/
jZW8MYHZXdknzalR0YoCTMKkaFCXQq/nM0lhamycsu0Uv7gpRhXW97rMPX8sqXvdLWEr5zTLCsDu
czxAXNf+YLi7EJEYOOT3RTOvHB/t3ilvDzOuRx6WeELhCi9aegDqEywXvJK+iMJNOEZBycbDapFV
t2NKZsEo26HOQjzKKVBktJqmTQ5cd5GmwTDkr0ndXYuIs1VMn+GQMoN+O7g0svoJuu7AQrqHa7ML
KqLPi1DdSwZAPcEjs1kmk5agyCyKL6uYLo1bUBF9mUPknC6lSg49O8NsP/bEPdKUloDwrLgF3e6r
oL6SybwxG4wxiJ/Q9oHGMzksjPNdtoMhoMDHsm/FlSUoW6WplLVJPDI2eK477l1n8A8TnoCrk9GY
1h+wvobNGd5FIAJxQx8p8xs8me74kJx5x3Z5yD6sNufqRlLSDo4hUKJ24QgaK9xH068Ox8DrwHjA
BvcM/ezvqT29XvbcGqejAvvyNETcS7FDo30ojdaX1X3OGIrGX1lETmH36t5cHkhnboojcEYyysEF
P8gMJD0gxb7XePdZL29WIzRNdKOSUtZ2DOstUAdwmhcwE+7QrMK8RV0d1Tvjw+VZaMIBFbI3RU7t
jdxFrYENMV54ySnhGbpeqyu/v5jEmyiTAKZVeDmO/dQ6yAaFaHaoecAyZw02oLmpVTg3cvYxzzIT
uXAnj/zWdH6uvp9070YVcQgD7TKzR1KmC6fHXNo3gMh3wGSFJ+7Gt0T0fzsixzMZqxZF07fCDtd6
vDT4VPsPNGLFS5RikH0Cx8FZDsXRIsWuwGPONzz5Zbb4Ni7j41x0P4idf2EjD4D0OU0otaIUsUdI
saa0oTMQNYYXfeY5PVJEVUdOWW09owlyIVpY8agaG1cBi1HUes6czoisE0q24K+yf9h2H33zwFZ+
8hYCzRmw74+XjV3jh1ToYlnUNg1L1J1y1JbOZdWEH+1GDjMablsj973ccs+5y8y/kVeha9U83QIq
fsIc+OjZS2XXRJ1zWUAzAv3iWgO5xguptJZe5JWkq3F+027a4AriVXpbZi+Ms+DymmnOlwpLzGnp
GPbA4eZC2W3GEPiVnNQr8ZrGWaugxAZM2TJO4OHAS0E+Fg1ac7apx5vBH8Z+Srb1MNqGXzZzKzZh
6DIgI6jRXmcNRNkYZCSlNTCkFMyyD0gTbmxQ4VBq7a0wO0N+MDD6tcS4ZpfUanGUVEktU6TVZujy
LW8ix0q2TdHeZLHxcnmf3h+CqUVj10RgIugyxEwS0Hr13AeAfBGMAdloX1bfrhnGVqk+SQKODQh/
wx1YzpdRdsiEi+KRtj0gEnn65fIgGqegAjvbrIozYuCZkhnjZ0AMwf/SB23F73kiFzb1y6NoAGe2
CvEkLfqpJolXPZ5Er9KyD0kJXYnG6YLeqqDUG/09ozO54TZkP+vPTS/31z5hVbV2hxSeGFvslmMj
1WnO8sNYZV3Q1QCXetPj5Qm+bxK2iv+0ulhM+M/C9GZ2Psn4zYC9amx+aKavl4fQeFSVuLNywNpZ
hjWud0iCe3IXxZOPliBIgm5RwvftjK7cExovqkJBJxESwxhTVA7xag1bmvlQ73xY3Q/dPJRnVru4
lSTK7W0p+QE66HeItaw23TpVc1yIRYh1XSFEBYM2Y2SUrEa/DgBR1tHpQ7IxWTGt+FPNjqtI0NkB
DU4Ro9VzDPk2csaXvI8CCqaq1cyUboTlyL6J5xBfpUnSAqU+WvHZ7bx+s9hVKbJDWsZrCRLN+VeR
oCSe5tLN0HBE8prdQvYq3aduBGqnvpwBgUnSbTkN8cqaad50TEXB5ASkDVZWLlEe9TN3CsbwEeX1
lKIgQc3brEYra/yUW8aKC9Vcen9QghZ5ZBYWkOXMKX8mJPwR8jL0zXHcj5MHwmRA8WMKLCNAS9cd
HhWFWknTGMCiDyT+wsoXm5+jpBB+OM0rJQ6dUdDfjaKohyyLBvT9FCm0EvNuQOqfp4+Rl5TbvKt2
l32NxgWomNO5HNMq79ATiFDH2nGbPbhzx/1kTJoVXI3uRvj1EHhj3WWO7Y9Mgk43w/1Mw+Sxq0DE
lRX36Th9l2W9pUP50EmSoTsLMOuitT3wM661EusmqDgh02qRGRxNdIBYXeOTRN41VvVQrSWxNbuk
Ak7rEbp/dY2eTTKFz7kTt1tjkodQoGM6NPjfV22SCjL1KqPIGqCTtsMizk06+wD+lHtgc1e2SLNG
KrR0FOaUZ8QD1j2u+x9mTlMUfEUH/ZGuyqcPlyeh8T8qvtSGHrTthGj27+1037oh3pXCONmOu6hc
4Y13bcpKxZjOXtsRN8zdLa0K6yPaHsXNwMV8ZyfdCFk/5P2u8wAqvJS0YgxzjhmB9882ke0xvHPS
po3wuTmYVwbUihsApSEH+UPLtyNYAMptwk3+iWQC3SGyS8AVjtIdqUFVmE/VZuwL3qxUZzQe3FZF
ztH+3LWVnQCMWbt3g3B6n84m9at5uF9up3psvzR58gFeatyshgzvP4wgpao4PZC1NnVfLGXdzNin
yMomYd+u+Drdx5cz/MYRJW2S2+mIj8dG+d0uzMcmWtPt1X16OVlvPg0C6iRBPwpwLVH4oxqKb2bD
1+qZ74dRTKV37Es3D2mMb/My2czoD3Y4Ojf4vEl4FXjh59Uw5H03gKzX75OgbMoiq8VAoi98Upnx
nYn8SEXnesXPvO8smQpKBL0oNTi4fLZyNDdznR7CJIM2uHtc7arWWC1TIYnTlJJsiJH6qFjrT/k3
gJiQQI6qHyT+acPVQHnTv9palbulY61wBZK623ymg8+BAjCntcYCjUWp4EQxE1KQFHB8o2s/Qpn1
XrhGsuK4NBalghJryRLRQtNsO47E2rgVxB962xZ+Xc3BZCbPVgkd1jy/uez4Nbuu4hO7vk49AZXL
bcE/OF14xitA1M2nVWT6+6EfU+GJ/TiTMHEARDGXTsjCOwJ87SPWHJzIr20XbFjmuoG9f4tBUv73
MwKVm34ooAK5lSi7d04ROFO6WeA1k/CWJPLlJdONshjFG3fCO1FXBrKwW1LkxW3aJMK3ewk/m8UM
fXSyA0/2VK68nnRnRlXN7qH8V1AbiHXUFVPAn8p6k8n56xIv97z6Gs0JtIlKsrEzc2da+VquX2fh
1u+TnKA2ZQw1EsGpa/yA7E4XmFHODpdXUGd0Sh7KpGKKQ3fhFq2botsS2qePLoW4EgiNmq3VIquz
uzySzvwUJ0C7Ovbyhf6TuGgBTl5pZgdJxYLFU5uu7eeudYeGoO3l0TTzUiGN/UL8NMcxOA457t2y
NL8NtXEDRYdkUwxs5e7X+AcVwQgMlyuZi6Ym0wn9Ynmq4eZpW9OP288IrPZTtzKQ5sZREYzSmevQ
5WjX4mayG8r0u8flg4EC0+XF0liYimGU0Ri6M4D9iAS9z7KmZy9114oJmiOqIhYbdFw79kL/0AzR
a0Tbuz6q011i0oOZGkfOh7UoU7fjqi+YTIDIQ5BYgCiuKWkC6fYmEOC/2a8SpmroB5iKGpyTrksT
ydBNWzS8OPQRGVzURGKDQQ65zR9KEgLbJzzHMTY8TtxPBroLZGCiugq1lyKL+6AHAn3593lh7YYq
tNZo0XR7qHgJ6pGJ9gZKj85SeLQHh/r9WoeBzvOpKEJ7IARtnRXsD1g0O4KQjTtEELJkfmmnx17c
hiingpJlvditMxvFW9jooQEdBnJ7+dCLyo9oaIfHhiDf69Oq9JxTyNKsOhSOCdDDr1PwXy/jf0ev
4uF/Q1Haf/8Pfv0iqqmB+kOn/PLfH0WB//7P8m/+79/5/V/8e/8q7p6L11b9S7/9G3z3P+MGz93z
b7/YAtzcTY/9azM9vSJF3f36Pn7C5W/+//7hP15/feXjVL3+668X0ZdQDXt6jRJR/vWfP7r5+a+/
rKW88F9vv/+fP1wm8K+/HuIkT6oqKV/bP/7V63Pb/esv03L+6RAGaKPpMk7YArUcXn/9ien807NQ
0wZBA2e2SxAMl6Lp4mXUf3rUcWzO0VZj4+/89Y9W9MufsH86pkM8bwFdM8ukCHX+zw/32/b8v+36
R9kXDyIpu/Zff73nfblJVfjn0BkhhF+K+Yymjhs2jC9WXrANbmgwHZrD1p5yvgtn8uPN0vxn9Lej
vWeQy2jLT/E21BjSKEpCbzr3VveT0fLbmIxfGSk/Go79nJr9SjbrXRezjLOM/2YcMiVxFJr1eEaD
3wRJyNAzH8fGje7yNO0enYFMjyJM+UmUzIUSV1kjeJNxfNsPaYF2VFGSp9Ga28LP7SJfw4G/d/8s
P9Tic9/8UFFJpwEthtO55M2zx20rcPpiPuK6WCvGvee9lxGUeFE0EFkAg488m0Z4AMHTuUEWFg2n
07eaijXiQ90gyhURWlM2EF5w9NLyjaxEYBYHh3D0HF0RdSyzUF6GrEhbN7FreQbNQvbTYtZ4aKzU
2DgzLx47aZDNZWN8V8pgGUjx9m6E+8eFhPPZq9z6ExMA6boiFJto4skW/ZtyVzHWbeqGmAc0b5Fn
J4/7HQ6pXQYJMfqzAaqGL3XYcWuDlqX0aRi9JZnVWMn9ZIfUAmkyy45xLeuVetC7d8jyIyuRpmAF
LWjcyTOEVONnAHCswK4i8rFfymA+N5ougaSeU3ydrAratU2exn6Z1HSNsEW7ZsqVEpoNyH8NIc95
VgE6Gz/UtH2B2OOhKwa/yms8T+yHgX3hVrWH7J4/5jxIUm9ry/5msKGmaEINuGWPc1RsjTLdJ+7K
0rx3dWNlVNTq3LdphiZYea6LE206QMC7FTvRGLzK9Bk3UWPUkMQ5R9Xnyiv8Nkk2aXjnNWsnSuMY
1JaNSsZubYzYVDk9kGhH+G1a7S/buG5VFJ9jkXgA+Tk8Ams+s+qWDivAUN2aKJ6GoWVrog6+G3O2
Sd37AkSMc9tv2uoagedlPxU3Y3LHExZq7mdQNhF8Xa49d3WrrbgXB8RgJh9ifkI7ZrplfXbbFuDa
rfHquLzmugEUt1J4lgSVupOc2dhAnkWCW4sVTrNl3bTyiNZco7biBew8aasaeLxTTwjUkwo8NBPv
pzDK42xHN60zrXV76rZZOe1EcFLKJuSnJPL2HYGGjdVvuyzeWO63y4ulMVAVstqLIiFuavFT1feH
fCz3tShWgg3dp5Vgg9QM0tZ2x09F1Pe7NCOvtLEc/7qfW4kwDOFFpKvw8ZBY8GIxsqT5RL5f/rjG
glSMal6bSRFXrnsybfM8ddmT06QP4VQ/Xfd55fDKIUcyJAndU5S4T20y7SizH4nLd9d9Xjm5EhSF
EF+1nZMYpkNqhidpjDkIjdrg8vd1+6ocYIsM2WhUkQM5oX5jZp+aeo1NQRMMq8jTlNRQm0JV4BSX
Dmivm/AzZ8M3sI7ftbH1YWpBVRLz5rpDrPJFGuCOKfF2tU+TkYEQB+JQSVS9dHX+lJZVEbRyXtkP
jbdQQajtLL2aZhhIiOJUE1CS9ABYRmF409R5vjErUKdf3hmNu1ChqC04cvN+wEhpZCKLJzFMyKEj
KTpx7BJ3TchLYwAq57CZlBlqbBimY5bnW95o+ZzOK95b93HlYHse6eIGlFmnojbYkQiv2UykvUaJ
G7eaikdthqxN6mT50flzmT+z/jaqvslpxZnq1l852LkAoxM4Z+A3xGMJvjU+7AaIxPXtuHL0NI6J
Lov25gnjeXSwygmeoxQsPoRSvGap0WOBImclSaebgnK4S4ioDUXkwVitqUQpBfEWnk3CB6ks2YOx
6spdtn6fCPEGKtk4uKfOqUEJFYEqVNTPl0+BbpGU2zmXNYQQqto9yZDzQwRRbZO63n6Ett11Ayi3
slXMcSNaCDgTI0OirAiD2gB1Td4WK6UzzRlQEaNx5RkzeqecE7F6EGwTFmQOsOWXf3rdx5Vr2bVA
m2qJ0DmZVmH4Q1MlPo/S6+JSFdwoU1qZzoDMVtMO0EczvokaaXi3MStfglf08gw0G6yCGyeKXggm
XCxPQj8NvfVNRvWzZZb5ld9XjvEkUggyeNw5gcU9jJogZaiQ9mv9T5oTpgIXw7JMRMEc59QmNyJ5
BJ/EfcHcwDDi3XXLox7hLpxFjEfoqeiSl5I23tcii5oPuazWiLl1G2D9fnrTjHPOemwAi1tkUGkZ
BkKOVhA3o1hxELpVUg5x30ygfE8wCRk+262xa6zCT9JoM4fp9vIy6c6BcoqbsYom5lTV2S767jON
ON17TrZGUvxu5wNuGhWmGIFIzwBSJD/PqAdtUrsrIDkp8/w7d4zwjnSj+0XmTllujTmXkU+4UUDq
1W3lRwjFdzeX5/gLqKq2Ky4/hXLY25BwMyxbcTYGYDHzaGh+mB3pb2gYFTXa5lOaoPZLkgQK64bn
VyxHzOAVtKX73LDYHpDa6RQzN3kE9aYNlP/snriV1nEwJ1P4AOC5cwTwe/IZeEaDJA5HkEBBjvVc
yXr10taEhSqDZunJEZ3rvDnTsYHk5TS7ERooqpmD56CM4SHdabBsP8krNCsmLS3WXu+/Rnhv+Rbr
fHPfZsUYebVd5mfpygBgoq9j7RyFDI8e926lFwVZnB4Netvhx2qEezu2o9/GmW+Yzr5PrAdnlo7P
7Xitlq85eCrwEYmchAMJlJ8jacpjx2r7xkxt4y712nrlWLxLtrCYjBJjUGfKSGZU+dm0K97eefEg
Zz/L8wJhRuOAgyaa0oChWTZGOVySvUwMUIbkNlJxLQjwbpOims6mRbqfl2343UYebloqgKFwUygc
GeV0sn17h8s8SLZPD9znfnsT+hh5n674HE3a2lLBC1OfhXmWYKQCrSxf82/ZcQ4D/uBu2xf69yL3
GG3QKx39WJnY+3ZtqVgGs8E5EhGG47fufXQ3BmkdSKQyfem/pHdTYO2ijTtu6DY+jCsv2/ednqUi
GlLURKUUYjpFI/uAGtjHqWMfV6bzvnFaXDEcMxHZaCE8PdVbvJg3xbbdQId1A9aTDd2YWxKAu2PF
SN+/HSwVxOBUBco3QzGd0mG47yr3gSVZ5ju8gowiWSv66uaj3HIeHm797GXYnpo8pATkSIl9tJlc
67t7fxL01wF841ziMKtlJ6rsXDHD8vHijQNqh4U/h1YOeql+LZ//Ky56z4spEym6ypCUeuUZqdTs
O5x9eSSkzY9gFgcya7bmPkCBpvFbdJkfJviTHbIfUYBnfnMWcio+h3Y9Hstpqv6W2QiiWjTJAbvL
wszkPimkfGAmB8NZhOo++vqc4aEbTXLKLWF+LdPO3PRpNPeb2Oumq14plqov2hoNk43Dx1OKJrNK
fIcWFHROQN0crZFa6zZfiQ5aBq83gXj61DU3+dT6BciQDOvD5aOCgiP84hSJciloGpbJUIg0LRXX
MaAhDD32yXTqIVj6rcsqKEXTJqP3kec5Z7g7yPuGpn0DAP0MfR3PXPE470+KquDsMXFoiVA8O+fe
vZll5xgqT269AmPSmbOyYj1HN1DCiuw8lDnxk2oShwh0M0GJe/LUGFN1BUEd7icVhB2Z3Jv7VGRn
2XRsI9x8C5jWWlpRV+BR0dddH3t8mEtxrjxxCNNhQ2Mkqee/7Tr1G3rvceR8HT82Pl+2BM2iqWDs
vhVpDcEkcXY6Crx6s2HQL8s65HcfrxtgGfiNk/F66IjMToUB0mNMzl1yjq3cL1f5CDV3JlUB2OWQ
jB04o8tzZfH5xzyB/rtBjSxoY1IeRBWbN01alV8gEDudqzRBDMlleRSx1XxyImoCdC7TQwnc1soN
p1tR9RZiYKstbVae04Yf8mm4rwR5yUb73Cf52hP6V8/UnwcYrF2/ryqvarSW9404D5sxyHf1Pg3K
Hdu6OzMQGx5ASsEfbuRe7pvbcm8E/wF3/IbteFu+/9WT+t64iidH9S9EORbhfBdMW3v3A8xX+3oT
bcXmVfpfzuc7unn+9GHwwXnrN77lf/j5s18JjjS+Q+31bGrRUU+k4lwPQPSPkvnVODyaltxdNtT3
IxOqNniGYxVC5hRNxRHI556txCx3nejZitN4Pwdrqb2daQ3qDLBTZeeI3GbRRxv6gBBEzuYXxPOX
f/737c76oweqocQEGXB27o2h3JS2MaJ3A0xYhD5yCEf6l0d5fxcsFTI/epBrNIHBOg+y2MoE8aGH
Zyu/yoVbKsPvaEzgS0QIfLbmJCiMn7KMfJ4YQbWmOahbpGVab7wRaSOLQGMeN88IXISbBCWNAuHe
G2uKGu9bkaXC521UnUue9OXZS+hjW4ob27WCy0uv+7Ry5gfQWcJroawyoL/1bNgg2jNCYyWg0e2r
crBbPOVS00nSM4mr11m2X7qouAmtdE2QXfd9JZ3SgEWCliRPz2Nk3o6J9ZqG5hE4qdfLa/Mrv/en
Y7I85fJ3J7eMIg8BeRfMQbbNd8kW9nnT3sn7PJgPL7lPdmYRdM+NX22613Lf+/0GPW7bfLPW36rZ
HxVDb7ZRbhQjnh8MEKOE2PuSNCtplHdXj1i/wBhvzJZ2DBRIHOQn5pjN34e6iYUfezMyJaM0vl5e
wnc9FBjJl1jxzRgTqZ2Sc2od89RyP00NlKeyxC2OphXFmxDQon0YxfnT5cE0E1LTQrGLHpPaJfNp
pK9ZhdAcvccSJdTLX3/3lGMqSgmnAaqnJWlJj85MCz92WrbPE177EZm+Dn1MrhxmGf7NirUU8oO1
7M2jM9AbL+9PzCbCT/tsWzVRv+Jw37UqzGVZwTeDJJ7FSugBe8e4G1FDSx68Ql5zY+DTy5BvPu2K
tA+TyZiRCC4/RMZ08MzhaM/VxzgGdOjyVug2WnFaNph13AgB2KmDjvDUznQTDvEPK6Sfr/u+4rdi
ljdplDvesexFdyiScTq7IF4JjLIfHi4PodsBxXUB5mLETmj+L86uYzluHIh+EasARvBKciJHGmXL
urAc1gxgjiC+ft/4pMUOh1Uqn6wDOAjdaHT3e48cs9ji/lxOvxqTfcXtYgsUtzVGDp5ZzAWM3O3y
TW+n+SukTIk3kWqtzLywA+pzpYnzPB7AzQFxBgg4A5EM+R2Lb6N+pit7vOA51CfLFGkadwtCjq4R
f49GLfGSqP9dJsWmrOS3VJhfiQCJrr5VOphZh3JCFzau+dCKFtx6Rn0EnnitrnY9Z44vKBZNOK90
B+xWR5uPQSZ2NhdwH+hCn91NadteK3O/jcajnPI7naQrNavrbz58VrFxYP5Ta4Z20hGbcm6MCTR+
ItWOdW8Ur7EBUFGvEfcfh4vpW2fTY0PoWsZx4WyroNLWcWkKVrcm7LQhSJzvQqwZ/tLIiuHrWp5E
2mg24WCAHiNNsxcm1kAKV/OWWC/F6IklTB0McW3YyvYk5mwz8dCuh2NHciCjn43q9bblLx1s1fIt
rsWNlerHuCvSbTagNFKkEmmm9k+dFaiarfUcLFxY6ttDVpEUnZ1GRwS8Pi++oc/dq93Mb4Yv5RJB
aK/c7iZj7jAPtA8lB7JrLtP8gEaNJoAuYrfyxLnuaKj6AMHAWmvIyD5mWtbf04JmHocAe1DW6a/b
+7H0BeVeT+IZvRP6YB4Z9MhTVBxIbPm0XOsJWBpesX4jgdtCL3Yd1lnt25CzqUfHa0EP+LVff/ns
5+vWdtxC5BbqVWyAVCAYCEQ8vxlZtdZ3eN0sqPr2aECDZU4ptxDBOY91VB6oowl/uvD3J+igKM30
JHSystvXjyxV4bt5x1nplIKE89SZAdEj9B/ojfTLsduglLm9vWbXvQhVMbxSs/SiYHYVxi5/hbzS
ibvxyltzabcV4661ikWsNarQTtrUr0wR6qREtMittSzN0o9XLvcirjSzhpwlGryGgwWV8i6iK+uy
8OPVt0Ykk6YzZ/jttrM8VwssaLSa8vftRb/u9qha7wI3RluRmjRhNNIhKPMI4Ez+ZHCj8qoRFU7O
ipV3zcIKqfUuUJVWKS5yEsZ5cTCjcQtxwufbk1haIcWYRw4K1JZ3JCSoaBkOQmdkTcnu9uBLK6SY
ctVVMXhGKhJOVYpy8wcbm13CnhkwwH27Jlq79JHLon32F06t61NvGUcIMj8MaX0/dTz30PUwBDUu
ujinZCWAW7BltZrVTjmjMm+iI4pzm0mvKr+AmIYvwQ3lmdla6W/pK8qtPciGtFTC4MxLV6jrTRbz
Byv2wIS7ub0tS19QTNrEK7K09ME4atbo3McaYIFWx6JdglaOnTsn2dc8uaorMrjl0DGrdY+9y0Dt
0LxWmnbnpHTFtS5YhVqdgap5WwOT1YRJRbwa8siOtfLcWBr5cnN8OlJlazh23WttaAijDGNzpOgc
i1dJPJaGv5zkT8NrY9eOAvIBYVWD9MZy0q3JcuYnYyEOeVN0eBjEc/PADdA/DSSPfGbF7jbtC8ik
92WH7nKjm3dZvaYHvnAeVERuAWZ5g4E2ISz4HAMMM7D2bmJFf6TpYISFnq2xXS19SPEHnCZ6iuQC
MgExKQI6W+OvyqH9Bo/35M7OzHLF7yzc8KqSCK0KWVgoDoWFQYICjHCZKH194J6jhW6Z31d4o9w2
paWtVMJ3UyKEHLOChMP0oXF9P+X514xUVfJwezQB4TAgcCAkmNrOc50B4I7nNJ2D27/9sur/ywUS
quJsEQLlhkmSBqecZ63XEhRlITVq7FkUixUXsLATprI+rIQ8pjnGRVhbvzs0/uGR7TVx4/VGtOXk
BMbBlclcb4chVO1JNzMD6sDD3IdlJNOdFqcgGJnE/A9LwQ+X1kY4guoU1fu6fjQMM3mIbDbuCp2J
PXhSsz2X+rDyU5bOhBLPyIGmU5JHbVg7GWiYI8AH1oTGF5ZTRaFSXU7aIC4hB7HeY6F/B/G3AC9l
8z6kLDAG9MMU85qYzML5UEGokFm2wWeQG0duzlDsKCtf66O7WKsfb5+/pckoblAknRHZaUGP/RQD
DQjZRbCe9L86K+l3+cgeynnH05fb31rwPCqm1NTBQQk8h35EM6dtFiAw+u1kwmta27/9gaXFuvz9
k09Ph5SDXQ/JnZo7j+7YviXjhPbywfri+JfD9ml8hjS2w4ZqPjpVCcaBArfFmzZ9CetFqAolpcLq
0HIfpaFb6weNAok1QQHRc+P8S2VDfEGJatI4ysCY0sqjzeQ90PToT/tSCyqGVsKZpqfDYHFGjwW3
Qg51lDGpIR36HhkrT6Clw6MYNHQUkWa0+i4UZruvIm6jEb49xFPyfSjaNbDGQhir4jITV49JFcsu
jBzU3uk3qkFGWAMwJPkp2ZfAggQp0/+eIovLosgbnNIsI2+zPjzj6b4SM10yJFduE0uxZsdA4yze
0OTI6vpbWmlPJkEjKu6Ue1iBn9Q0RBsIyksyX2svv8phyDCby359sokonweXGLF+1ObmALT1MUpj
TxuawDafUy33K07Oc65vCZiARJwGMv5929gXPLyqajIVWoO4zMAy9vqD7OcnIzKC20Nf7wTGpBRD
j2JwAjPpNqEZ1emO6WN/rNCElG36RhSnHFV9dJ4VblZ7Zsfy1gcvYPtMhZwPFMj90XNk5eJhYlK6
BVhUxv7MKrP0GtH8mtDHVuBZmlizl1m0fSiaGjoyEx/jbFcPEj2AfT6vcAssOERVEiXtJ4v2pUOO
tCqfRAS89ZyjmJhnX+r+x0IpHqUklluKCdcHqUq0f8mi/WaxuTol6NB/uL0ZC4av4kd1O9GKDiLv
xwRrAxI/fWp8AUz2Gk/l36LhNaNRPMso4E2ArhHHqaqjQKtTY5tmrH9A9j7dtyWtAlJGw1uuaQ5w
w7zO/Jq47daC2sseFMFuMDhz8URbkwaE9NlmNHKJB6M74U2UlXu7tuj7l5ZCxZ8Cyw8aXy66cEzd
exypJ+h1hDGUQaVebW9/YsGqVN0UsL6IwrYzepRxty8tJ/HRPLp2fy4NrrgnpiEHxwAtOjaOfoec
1r1mpPuv/W7FDUEQtyz0DvXBIhHNhz7a9b3jNPa88sRYOISqNEqWoqrBZ1GEeRwdeV7t0C8Y2pPY
S/crYuVwpKo+ii7A5gFO1imM5V3hbA292EH0Xa9cz0ymlWks+AMVxtlJKjlKnH0oYrPdRJHZPegk
0zfFaK016i7tsWJNndk0UCdK+lDXo2HfFcA7An/vriThFiaggjaNhNjM0WxoNfS7CqSFxhBvjPRL
bVsELDX/vcsgopxIwIF5OLI5zj0+R12QDly/T8eiXmm5WwgxVAERNK6audVNPeJSh281MKa/WQat
B69hbraJeA45lMYZxnolZl34ntpfUNVxXhFe9GHVDy9gXPuoQJrsc+l+RLR7sOPx120DvN5uR6jK
oi173UhmW9OP5cSe6txuvAwEyj4kMCbPtiIRDF0EdvCsuY+R+fJsx9pxOu9wQYHDebACXRNkBy4c
ucUN2vlp62xrontD24FaFY3kfqGXwzZvubZ3UR72R3nRgLRIA916HVlltF37Hc+Mb1pTkY01uGsl
46snGg3IyqmYIbTaZQLdzdiW6jnT0JE5ECgE3F63pdEVn8hnaZT64IhQQ8AvAFys5VqJ+Kqx4Icr
PlEw1qBH3hbhbD6ClA0qO8c+WvG3Vx0ixr5881PY13ELgGmdipDBW/Hf3Lg32++r3NFXDy1GvyzW
p9ElWgpARJO7YWL9no3aa6fMKyI8KooeQMm32yu/9BHjvx+Jx35MXHcWoRzzTaFrHmMnyy22s9l6
Ivnn9keW1kkJkPKuhP5KClyEM1DPdX/xoT/p5q/UISuzWPqA8vAaO2LNmcT5oWg8FNIq/KbuTi2v
fxPC1qp1SydJcerzhAoOOF9EGNW/ynE4uYkILiJkt9doYXQ1oTKNsW3qvSXCHFau5RDtBJhnlW//
sp3/C+9Aa6aY75iMZR3XKJmZu+iPO3rTXXXXBePG/dO9gFTruVqJta/HkfiQaslDlrAa6xQmh173
po08OVvbL4MyEB7dOXfR2ToWv9m22Za7YuWjC95DTak0OupqaFrH5PIx33a2yX1SWq+39+V6Og8z
umzYJzPME7u46KLA87We3BpBtrUP5ADSllPrzWHus5U7amkWirkXSXS5JXAAUqoHtfnuIr1+ewrX
X3KYgmLk41wZTHSTCDvXyO55V7sPtAQwAS+26CAHy+a+SA2+TfTRvMsbOw+YiOiBJjN5rok17Fjb
uyc+NunedRvzm8vr6VCQqDxV2cj9YqKdTyEIel9nUxoAveqiGyJ1+rUH1l91mGvHV3Eg4J2LSymx
NpZXHtijeI8ei3v7yHboqvQbPwHLx9m5Hz3pk4B/7zvP3mrH7qX2V5v6Lp7k2i9QPIwkid4D2ClC
7vUBjNPXvPf8UHiVd37ZPB1S72e+Lc/C252+/5gD6uNwEO/HwwXOduntz9Bgn261gG3WGoGW/IXi
jeximBiS8SIk5jYZdQjBvFJ9LURegCvoag6o4IPGOhvT1fbdRgSaZ+3BsuZp/j+958Bz9BsGsAAP
0EMAAyArmZu/IfiVVVazQqQcZk0zYWuTL7fDBrDYk3UxOvybN7M/+TP+ZYc+qDzXc7xuYwXgnccm
dB4I9gHzrPx63x+HX+4H1Ld/Ra6HBIPlJ5toxUgX2NR0NbmUmHEr9EvvQYtTQE9xCFFx3/HbzYQ1
SU/xrt6g68zr8c04ABDotgUvbLaaX+qF1jipGLAdsKwKWmaAzUE79vbgC45HzSGNg8nm6GJcg7kF
MVg+/rw97gKKUFcTSFmEkFRyDDz+it8c7NjlIBnBcJ/uo91H46VevAEg2x8C8cc4XnbqOJ0yr77r
VuKzv5pm186T4vhY65Q8YvgFFr4d7fQN3yeAmcabfh+dopPjN0G7ce/IFoCiTbbRgmjDNsah3w5+
8W3NUo0F36HmhyanKR1c7zjVj/Nm2tVntI2dZEDhRXKcHrzjNtaTftAP9b70ftR+6SfH/q4618fu
rO9L33pYq00t3QRqHqlpRpF1GhbEaQIBBxY/4ZEdXABB/b7ec5jVh/YBBTNw+/uz5wZdqL00+7XP
/xX9u7YfitNqxxKvh/JyIgLTfx+8yUsDFJV3ye/sId7j+T3fGyFuwNdoy87dafxhbosAQuxhgt2h
m3Gje1qwti8LQDRdzSSJTOYsTS6xSupp5/6lLj35zX5wXmMESKfuDOLYn/ThtjEshRFqTklzpRt1
YLAJ5dl5Lh9AaX4HRNFm3lpH/YRdXmtNvZr9prqqyIsbfMpBQ4vDdqxP5UNzP+2qnfOEBX12dhLA
cKTCPRA77KzDvLs9twUHopKfuRkb3anFrk4J9auW+SBqX/G3C45PTTnNsqkgS4dVqwfX67sdmxMf
eNS1wGhpeCXmIk5bEvtyibbbsvIwtv5oHZp9fF/sjbB5bQL9V25tzXO3dTf9T34H4mdc5eVd8o/x
/fba/VVtu2ISal3aLvGI7C5X3rid/fJQH9gu3g+7POBHIGJ23O+CKRA4/MOBwUnVu2klal48/kpQ
RaQr9drVEdjmnvZeP0x3/FU/zGd+cI78e35Mn8e1eGLx9Cvh0xCNkdVWhgjtXbofX8hd9mwjhmbv
bF+dy8ZLvngUFQfDdKCgjAhziq05yDIjMLq1lpG/OZwrO6Wm3aY502aWYOzkJLb2znrne2MfH9kp
PZBtc0DHoM/PbnD7XCycTDUL17VDCYpvLJgbnR32XSOHqPl2e+jFiShvNME6VidCInR8LJ6A24v+
5N/NV/17A30yz0zR8+Ol0CvpPe2wBuNbms7l4f7pEQXwJzO0Ap9sWunPaRi5RWAVK1XRBf+j6vaC
Pm2aNBM5DM3OvazcyVUC6KWRFf/QUaCt4wQJnraD0kryswCk5/YmXB7e1w6TEpk0YpriCzI3HEcL
UqGoSSW/SPZai19mibVv14x84TpQ5Xfnbk7qRCeXiNo8oq8YqOMs0J7qsN1Up+KQ7dEmf+ccGsQ9
0eb21JYWTbF1KSJMrYFH6+QLL1/BO7NyGSxkef4mXT8dIprITjNi7AaSO15ERj82Jx8CgoGYq5Ub
4S+e7cq+qERqxI613r44kDaQ7+mP+F4/pvtyS0Pt3tlod9Uhfkie2vvyGK28eZYyJqoeL3rwJ+a0
sPToo009F+2pL9a34rF6jb4jt4vn46bZzsDyhfop/jXsjZUiwlJ0rhKvOSZoOOwYM+Ve4VnRWWz7
YNq0ByO4BMjcBxNhkNzXf/ihONQ/gNd60sHHcokc1pz1glP4+8s+7WeBboLSrrCfXT+9t2w7JdZd
B92I28fwL8Xhta28fPbT8EYSS4fXmGCzaTaWR/Bk73bTXYfnYht8vCQIvfOt9bPa8TsoeYcdXu14
pnvtP/kmCyGiiJDTfcjv1tCmS7NVfAkbR9lKOiBZrIvU0y0j8xhUc9D3sJJBXLC7vzH/p/nKKTPA
uQgf2zqpN4pTwv+5vZJLr4a/scunkfPKsksnwxEFXfRGO4NoNay34uBus7PY20GNJxQ9zjgd5d28
L872voVLuf3tpVVTnEnX9SAUm7CJoqdeV/9ILd1r3JUVWxpciRZ4L2e7neCpkH3dxBfidbnXIFNy
+6cvBVgqQDed9DirJH67cbbe2xfzjdzlz20Ybfu39LfzNiceXYkiF7y8is6NTekmnONLjpsGRHC/
T2qvjr6x6dFI/zigbJN0XLttL6tzxa7UYppT6NGkE5yGd93/oF4WvHzccQ8P/Luf6XH7s/K2qfeU
BMgU5Z7w3Z2NZC/x/iRIiGXen/DtMfffbq/wwolXq23jJHg9DrjccmL8sWxIhdp0ZeilDNj/YLya
lYOwDmNXm+qPkfui8tDTM7/Wz86T+1Hed4dmm4GiynoUx3Fj+XaYfS2GVVG+M2FJ2TTYTKuuwLY5
eNUkV3zi0mXzNz7/ZMlRBFUiKuFyo9fZJ5vhLj1m5+gQQRgBecpxo+3ISQ9KPA5zEIY83d6mBTNT
RWRL7siMlIjPJnJnmi9F8gOau7eHXqJ6UwmKalDJafmMxRq32nk8WWH6WLyykzg2D9ifY3p2gmbl
W0unTfEWdRw3jmVi7QYx+BWbvd55uD2LS+B9xaJUxG/hTkQYF/OV2WsF0mWaWAG6ljYWVByFuRJx
Xm9SA53eJRT9tPd5Vo8tek7gSs/GeT7WB9cDVxTyb+SMNohft6ey4IlUyK9edJrpCuw1odFp7O/1
Bqk34npRn5wqE5xuswXQd7GycAtbosJ/O1wNdpHha1b9Uhs/GmNl3KVZXE7yp6UqRjJDV+vyQsp6
35rvM0jSzJMVFN1znnS+PYLLTF85Vov7cpncp48ZE6qXYyQQGOS6l5aHtmp8UBVAMBYZ7hRZUVp5
uvnqJPapaR4GvgbKXTBLlZJoAijZHnN4uCFCD/p9Vr3FbKW/w1440EpqoWQaBRMN9qUd5Gsd5cHk
OMd5Kh47LV/ZoqWtVwKD2ZjzWlS9c3CzUQa9XnZPFjXWDtbSG1kF+HKZR4XUCucASvAekCdzSHaj
NRjQm6E2GpN7snXyMt+JKq8fZs0cdugD6Pysc9leOP80etT7RgmdRg/YEsE2I2N85QK+7i3+hwxu
o8Gt2tp0DpU2eVnz3ZVj4MpH1609I10TErx+OP6HDbZ5BLxE4bJDO07GOZG6fTYyG+0BWbXmu5c+
oaQhbJfxvh+oewA9avtjgsLcrjDT+GwYxFy5Spc+cTmfn0yL2rKragjaHHJkRL1IxncVaX/Hck1U
5a8S4f89N3UvH/70gYih12BE78bB0OMhBHjI9XLZZ4G0q9mjU8p+pxRyDcwUbOcOWfSiV/20B6bA
2Btx1aQeb+sZGcWssw46qJE3nRl1Z6kZ1O81M8F/Kd8SkDFu45kiF5jU3Vuhk+qFJlX5rAs7wc2d
5ftUSvdR17kMOtOpN7mNtnA9hmZm2rVy63Ru76dZmW5Aq6i96NLJTqCYQi+JGEDT5ek8FYfRcAGV
l7JBhYnEx07UBBgFZh+KlJNvtK3Eb1vn1U+HF7rtDySBuIgOVtlDY1bdRWLSeBNDb7wU89RuCmJZ
9ba3Qa/SxaCn8XOAjjdtOYHarGnTg6MDgoOa00S2vIX0okcyriPiYP0Ifb2B3nVlYaFVuHfqnTQL
lPDiePDKpHGDSrhQJKIgFj7NTtU/au7cn2UxIbctSPt++xpbODgqwDJ386y0kpYdYmIf8hYkbaO4
a4w1NPCCCTPFP+byogrPmXtwhSGZJ9pJ3o0cYoKotnMQV4CmKqimMjncns11X0kd8t9TWs9pV/C+
ASLJGi/082Pmg+RjJYGxsFRq40ox5Y4NEGcTWtqLVtzT+SW3VzzdwtAqPr4YoshGw1x06DQd/XHS
PPWJY3iii7+2zSomviNznQoUeQ9CSws/ry5AnFyP/bYp1ziHluagbLXTx04q81g7GEXmC9jMlJ4y
+qXGRkpVPWvIXwLIaFTsMGTDC44N9bXI3ruG8zHXDP2AdvXypSOk0nWVzILUIHfdg13mDzX6DfJc
rNzkCzE82Dj/ezxHzSpNCujnoTS64kAbY/Tzvk96b6p6XAeRre244wTMAPSwLCKvLfNqj0R8bIBe
HGE5lGomaKnNXZ9emlb7FVTv9SDmf6j6stKNsROagynT3ZzvTLv1RmaBaXOlVrdgliqYvuvB5+Tm
jnvgff1QEc2n1bwSVC4NrVx8o6NbaUcFO0SWXe9EXOug+MntldGXVuZy1j/derozWSSG7PwB6fHR
z6BY5k0MTTmkO8cNqsdfOnIqOzSP8zJCj79z4J39FLN5T6pprSC1NAMleuyrGL0mWhUdcO+wO5tQ
9maxZrxv9Zo8OZKsvewWrF8FnhtVn6IDgjmH2kZLL408XQx70X8pzKYq7rzvDG0snEI7NLh5/bmw
m5fRNoyDbvTZ95FoaxmJhVmozb8k0iVoRLFadKbfSou9pDw9Oun45/ZGL2yGKvNsRLJImSTsQAQa
QsRJ0jhgzZGLlWtkafzL3z8d15abWYbG2ejgmtCKnKzc9Ns4umt4ey+LeuUjS2uk2IRjRkmFxu3o
UM32ocop6D0Y2ElayGN/bZUupv5pFhmPJNctuHrOn7N49Et67Ap0LFgrbnghJnGUilRNJsrdFv2z
rTkzHwQZqDWU3V3fi+QYGbC8HADfr01FuRNzsKilUycosNhvIq2BE0LVoym8bFrJdSxthmLelZRm
rgtAPGjENlWJqFzvkzMX47fbE1jIiFO1nza13amPm5KGTZVp+1E3q7e8cot9PzJ37xgOf+Ytzbc2
0+Y/s1k0Z53OkB9wZIrsztQD9I0T/+gmtd35VVSykzGVA5QHxw78Ecn0UNnuPPixewkYCOD37naE
2O6hrydrje+L4dxcebqonboazdxesnoOeZRZ/lB0AYRm9q1Rjx4tmkdoOL1P8aouxmXlr31NsUGi
ge0ASBsajtXgQIwiKl/w/uNTMJh1H7BkhEThPIB3PogyDV1ieTYJYPOdwZ8mY82P/T3L136FYqR9
3sYmM0sJaOs0Q3jDtBvIQkR4UQdmlCK0mJnBf7oViJG8qSHVhzXN4x4iNZ3XNbWx09sYj5QcCQFS
UdOTomxfSkeOnm1o3Of9wO4nYac/Ogidf+S0z88XYOOPUUIefYqT6Bw1s3gWjkk2tlUbrd90tNLx
CjMQ7MimDa1ZlA9opgEbRwV8nZdBD3gH8TQKsd5yfhtZLx+I2/HAtqpuQ0g1doHLBiNoQVn0mE2t
G+h1re9iEpvfZjTseg4pxR74EWuH1FyzbwVk0nNn0gPSW0VQNkb/OgOKO3hWNs8nF3JnR4hey+2k
ETSkxSXfITJqfN2cSwADcvMRT5d+A45FI/G7AgR8QAxYie5PgqRVUFQd8pcOH7ujHEuA/9q6qDy7
1C3qlWJsV7KMC+GNrfjCgafdmI5jH9qAmwaNq1sB5K7Y17yH2i4do2YepdUItroi/gXdgmNmu6XH
cQy+5v9UCLo76qyO8fQOG/q9hWelxV0V/YjLNczLgitXceiGMDtQAdlNWOZ4BKA5a2vjJe2T1AFh
kPEdTNAvt/3g0j4oD8tOxmYHMXB2cDlKCgn5GKpoxcUuzOF/HciW0SdlX9GwjJHV6PMqiIv6kJrj
ee7xiB3cbPulOag9x2ll5KN2SYuDxeI1AxVhkTTB7aEXriG1WVhM5YTeOGR24VaQE6I5PZQEonJ5
a60VfRdiG5VsRIABz8rdgYa5VTzq7aR56UDexqZ+1Bz24/Y0ru4ycQwlMtAHVpOCAwhedCcHqLWk
WSMIvXoHYWQlELB7U0so+gCOeXkRJQRf6CHXrZAm7l6Tc4zEVPJaSvF0ex5X1wpfU6KCllVioi3o
3aIxgBjM4ziIUyGyUBTd4+0vXD20+IJiD3NNDYTdQoYDtTZuV3mG0/sllz5AlbsKz6Tbn1nYELVJ
xcqtIYG2qQzbOd846HQT8VcyRcRRm1G4oEldQOIprGbhOz2w8sXsfv/ar74s2qcAlk5GPmvu0IQM
d1OROt/Kvvx9e+irhoafrUQXeTfOrOxNGlocFJ+9Dn7esomsjT19jZQXz+f//ni9TkrL1RzYQJZk
oexdfgeMtbHRxGitvKqXdvXy90/rYzHN6KpoKkPSZt/7JL/ndRLcXp+loRULRl5L2NPsgKHWqvyk
+VOC/PFrIysWnOmZaxKjdKFpVm9KK+yqwr898tKeKtbaW4NoZcfdo1nUAxLqRos2JaPkv+O6SFaW
fOkbir2SdHAs4KUuZNSNZxEeCPFhGv3Kqi/4G7X/I8uSouV6Eh2ZGRbo7bLle6W/UcA3v7RCatdH
BzUUy5LEPerz3RDbUFb+U/VfI2hx1C6PrnGmsW91GWbJ2Gz7iGpB4tb2Sl/iwsKrZXuZ9AUdyxKM
eRzlDzvtHplb3CPQXAnhLqnD/wX6xPlL3PzJlhKkCVukeCKwSFaGpxVNmEd6kIsJfUTkN4DsrWdO
zTEx+cpJ+rsuV76o1vChYYoSCTPGcHwfpN9+d79ZaKAtPPtkzGirre/Ji/h4rh8hbiqfb+//9RY+
4qgV/alrpIS2aRuKyqJBFNfM9OuJlT/1SUb/WJVVbC07Gd6zTCvQsNX21vPMOd/WczRtxjpvQIHW
zUT3tbRp/jSQQjj3Tp7+k1eG7Q2Uos+BT+2049CuQbGn5e03MAEyfZsz3Ry8uAACzZNznv7WYlqU
XzMbtfSaV5eTERd4W9clcKozOGrbXM8DtzKse67JeMV8rpunrTIsp4L1fdS1NOz7yRvTn2BZjKUL
zvuVM37d6aKc+V9/3uOBPUFGlYYuizwKrwKVoS/5RlsVdYGesw31N0Ihe56MW5Tx7U2XRc3ONcUa
Tdb1UMZWlV3sPEfHjjmY4dDY6Y4O0UYX7owK5HAHsfvd1KZfqR8RWy2h1sWojTJhU1hD4uxNY0z3
xx6xskfcQa4k565vhaN2pdCpJUIfW3Ba9OlxnMwTLY1vt41waWgl9OCanrdmNjbhRWQTQchLVdLf
t4e+fkAdlWW+SvLeLEudhg7547o/Y/4rBX7e4F8c/jKjTz6SlSyh+hCZoRPnZ72ZHkSp/UafVumR
On3/2hSUwCNiE/r+CeLJGp6C0QKc1hL4gkew4HzJih2VWr6TnWWlUphhKcxNk0p/nD5YXMDHrQUi
1+tTcLNKJJL08Wi1sWOGFPq8B9o26TZhbfzRoiD322ri5Fybpnma26n3BW/ZJicNKonENNNw6gob
xyJGyy90NMwtmYT4SvkIhqPsn920ZlnIUYYaPRm98CCEsLKm129nWy2L1ij9W/ixY9hAsNmavEbj
nvGlshp+tv7fYzdnpDVSE3nHnP0Y7LiErBYzsDjs3ZB8jUh2aQbKllELHVzSgFNp03zcDCOyH5yO
uWcnYuXyvazy/+97Wy2IdnZlgfLXmSDEoFOwExGvTOVaWXfh56sV0Tav0BSRahoEN2f0f1Y9hOjs
xs6eeDLMzsolsjADlTWcuQwiT7aZhWmXgnZ5fhj74em22S9EQ6Aj+u8mp3k52kiiZXjLVHJvgEMB
ONe6AJtj19Cdlk8kMP/l7MqW28aV6BexCiQWkq+kJMtivDt2nBdUMnNDEtwJ7l9/j+bJgzHFKj2l
yqkChaUbje7T5zCPPy2uQHW38azlJ2mgRRD4otJhmZcxmAbi6pdqa/+JDr56Zgx/63zhXOWZhFld
ZLJNrO78VB99nG5wDLO93YyofjSyObJebvUY/hNyfnFQTM3ekTdo9RnOz7opXnbU6ZPArfVpniWA
2dYPnViPEvGpy5EY9vqtFOCKMoowdXsh3woaMzF6kCESe5mir0RDNDwGk2qITHO8A304P5K2V2Gx
8OSoQJAdxG2/ceF+HX8LEz+TUhi+WvwZifb+ffDrv1MmoIqSW/eLtHd+nevAmtp7JiB6d/nIrZmM
4VbQ5+1YqifeCTRVAZ8EQAE/WrlFf7S6i4ZDwQ5iHRPu4i0Xh3nCw9jS+5Y4gSPf6NzsdTW/TKoL
nGLjQfH15S/MyjFyI2mL5517Yk6zt62PCjwPSn7rs43bY2V8s3Zs91ktFRmXiNT3S47G0x4PE2j0
6mx+umpHzKqxbeeoo1BVgsr1LpvznT388hndcF5rP99wMKWyMzfxC+9ko47jLw1glih9sN/VssV2
txIAm8RRoKWEMKDK0BgEqsqkfXBYekuzlwpo0zG7conOh/lTCDbHTLFkgJm45YMAW4Vkf3ub+Im1
CRjxgdeWjKeuO0fJGIe+6wb9dN+DG0fSJcz6t8ubvPYRI8DTCdWkjj07YhY9Fm2eondRVEHhQXXC
WvKA2VepBRNh0pDzxCdomrRKZODePfTqpH6yq2M0BTlbNDMrLsSkIUdatcyYCxr/yh7/sAZC6osa
jyOn1/GcCxOHh9pfDDIIqFXlWTmBN3mqjnDSySNdnC3BV+D5vw5MTDxeuRABLb3EPRVzIk50kGrn
NB3Z9XLuQBzW2C3Ia4SsImhk0ZsRHTQHCU15tXMB+T1ZC/ODua743ltiFVIylMe6cBeIrC5xFfSo
9d1DB7COaOLW30CoC6oEPrcnNLehHupO8luRwkO2umffR1n0DxBLq27IUHevfe/K59nR9S5rtPdM
4xqNYgDn7iCkVQelZs4O/bbLrrXS32JoAQQVXvyQdk2zB+Rz3KtuTB+cDjAv8IyT+WEqPbQXgTEy
yL02PaTTML/Nrh53zG/VbT6ky1F443SquJWdhHTR106Hv3il5AEdeOkJ8U98P2fzWb3Jj3+jGK78
IG1i708qs/lGqK66aRbSfIPYUx42Sd/clLYFCcpa6nstK7ZP57E/TANtwrH2l/fMX6qDola7F02e
3Hldnu1FB2GtAMLt5N4WlYWES+05Qew47TEf2/K9F/4fAURmWCtLoMqa+tFid+PNACHrcB5aLxoy
X4ceSbzfYhTVoSRV8e46S/ze0TjZQWSyC/2ZPCTwtkCDl3S/LKO+7bX6X+PF9hFKQsWRNzZUPIb4
TUNP9Tv4/NHcyaGuCS3BOaSp+2soSPJaLMK981ief2tcXT6nbg+GwrH3Dr4Dkt96Wf532Wes2JnJ
uzGDjFdLvItOVOubygYRf6/bp37KNpJ/K3eDCc4YIFOZdWevymgigyoFNjDr1M+pdeYd1Gu23oUr
0zABFEOHnM4wqDayGuspyeRjDLL1PJW7q1ZJnGf36W4QdkwLwro54lwBOfJY6jgY5i0FmZXg32Q1
8/tetSPgJ6dWuY+Vnb3CUfy+/MPXhjbuHTF4SVpxl5+aggbcunfIlQMbdw14f5NRWX4dJRN/E+l8
39tso+61tpdG9JgWfTXM8zjjNWcHXXMD1b6dkBtPjbXBjdjRSnKGdo1hjuhQhl6Z4T0NNk9/q2d9
bXijiNEtmd0v1VJFCyv1LoGmDlhCEVdLV1kbZ3HFov5TjJ+5ZZV1KU6DBEgmF8k7s7qdnUzVTgBU
ctW5MQvxjZDpxAVkbvL6w6m+9937deOeQ5dPhlQ3XtoUBRzgQBP9gBbpHu3XS5FsnMqVCMgk9lEp
nSzOsLtjDjvNp9DunvP0Bfq7AXU2cqQr3zD5v2JRJeh14HU0CQcsoBDpgXw8192hO0elrjfP9zap
2y364pUTZTKCWYBquWzm7FQ62PJWHOy4DZpl3Ijd12ZjOAi7rR3ZphbD0zRtT6C9bQ6NjUsUj9M6
pFnu7x2l1cvl3V+bi+E0SElYnnR0jiYfiE+wi5Env16Cy4N/3btHhEntlSZ138kFoy95DkZvEKjf
WtJxTwMqLKFUTB6mWZeRY6XfHRX3NzOQYeFQTfQWyI1qf/lXrDy2ueFfOq66rsgTdJZrqV6mc+eo
rEZ5qLgf+JVwb9vJ7w+0HNQROk/2xhN/xc1zw+0QYo0Dnfo56oWH+/VBp1vIxC9Htv+jptBVJC0R
SnYRigHu3wr4zec8b7ba59ZGPx+Uz+6gsAT4PLspKjj5Qd1ib0u1EXh8edbww42DXaHtkaJn147m
wn+gQ/oYu/OjGOINB7k2vHGUCx9o73JuIeej7TDLzpXqAK+Hy4foSxeP327cgB1i0KyF3lgky3ul
P2pkHIn7l9pSAl0b3jijgKkvulx0F7mss4J5bs+x9ISkpoUOMV/8ujyJtb01ziR4jEc6Q/YoGqV7
yHPvkLKtVr+VCZhBKxUZOu4WHEpJG2fXeYOzb3w6htzPvGPO2vpweQpfOkfbNq+TliJXNy4+EDhV
chNnfbMfWZ0HnkZnHHQX0OzSbLVXrU3p/BM+WULr2JnNMqBmclpA1T0Z0bxYoz3R73Nywwa1pe6+
sismP1xV+syN0w5FINbdCVkfF895u7xaKyZh8sNVFKljCN/bkaJ9dczshd/W6Ce48+Xob9xWa6tk
GnWbydheZpwpjxwstkxBPE1/aa1eUTO7CtGFXTdMe9IJzlYBIQvZzuSe54QdY0gI7C6v0toGGMbn
gx176FXZRzWCrJNmmd6nNN7iRF0b3TC6sRuBOxj7PvK5f2oY/9YnWyxoK8ZgUq5VeaPysQEuenIA
jHfbY1yikNM7h5GBFdbeKNSv7LDJtaY69DkPbd5Gnq3+R3IrvbWq6WmSPg0AH7E2YoWVo2pqHgCz
LKG/m+EcoX5ox6IMBnuZdhwZwI2T6sFu/1NpsG16nt8ne6YQ0au0RC5O12nQZ4+NfHFyeqtqEBvV
LnSFrWtyx/jQeYqfPoRUULqUUB2KaPcD4TQ6l+8X/gFpyI3X2NpEDJNLgI9F7wyHlqF0kMxXVrPr
O/vIY+8bMiLg+PWHMfSW6/jD0dD/7+mozqpyMfot8n7qG7NF4Jbx02XLW9t041btoe8MnfgRGBPo
Jtn9PZsSoJA+rhvcMGtejho4Bji/ePxmsXTnkyJw3WbjNK39dMOsS6TOaFpyO1rc5dhVyHxD2yJQ
3nXkS+CD+Peq47ldwFEA3cA6J3Tm5qXLkpse/f+XF2fFK5lI1iqhaiZV30WdbD567jwPFagHL4+9
4pZM6rS47M5wRACiay/FQ/4DXSVHN3kp9RxazVUYHxsoxH+vj2AiKSA50EGM2n0tM2EHdq1eOhzU
DYe0tkKGFXOmSY9M7BylffFA/eKmrvl1cZhjGHChvDkvztAnyHy9TVJ9c5L8mmcHlsUwVqJmJFg5
ruNcWQFBy7xou/3lbV25B0yaMwj2yNrVEO5M02q00aiNZxpb8vHYgGxk77HM37hwVkzrH86pT/7T
cx3tKxzPqBBlGfYJMtoKUohBPZCt/N7aJwzrFXyZvGWQTZSBOD210fUYarfaXV6or5+9NmAu/z6b
6KoDwIWi/a1o0aVmlTtP5yOKy/27nOhxVuwPtaCh2Q17u1t+u3CrvIufr/z4+db4tHraUp7WnoXb
p+6hzCXBUxI0ksA5uaBmD9TMyA6aEPneJ6gSBgLIv92EdiuUOcrh0edSv13+JSsG9A/44dMPkVPs
p2pGl6GsuqCk7Bv67jcSPmtDG8Y/0JpA+xjOcRR0ABNQTR7RoLaVTlob3bD8qoQgUtnXXcTcH3x4
c+b/XV6QlUNnMpfVbEY3e41xBWpDnk2gDFdDPTDdXx5+JSwwycvijAktZ4R9s/jhIBPeoL2tjNWB
OM3O9rOw1zeXP7Q2D+PWrpUY66KZoHjseI99QVmA8EsFdKq2tGRWXI2Jf7Yzx88TCkEqXgsvtFpS
H9q4Vzuej6Ce1218nacxcdCePSSxGMH8oTz6c0KllNDiDa0Fl9dpZRYm5hnUpbhce9yxWjISSi6t
l0pQENe7qbrx7TjeuG9X9sPEOVci59AdgaFRtbQEQXlv7RaIOZ34kpGNSG3lTjchokQQMEEuOLu5
nYSxl5+6/jvVaNts/qr8Kx9iJl+Zu3T6TOEDHTJ7hvIlyT78zt9Km63N4Lx6n9yRnxUsb3tNIzZn
v0itTsDe3TrZdIhj9zCDSePypq9txtmpfPrMgOIaS6TvRCD5/SOWqoUgxXxnlXO2EZeskIXbJjFZ
kfNpWnQOoWzV9P8D8Kvd+WWWQarPljdNQ/Vt0TB358eWfJUggETfdE5+gXrLfcPVUES+79PD5cmu
eEoTXSoyVqUMPgddiO33DpQgqHFvUaqsLaQRvvtJKyQfBhoBQ8yDlLcfSwXqbdFWx+t+vBEDAEqX
Ux2P+PELSh7JMrzPpPtzeeyvDxsxwfM8c3NI2tc86p2Puhb7OuY7Sm4hdn/Ki7fL3/h6gYgJoOeD
IGVRDE5kxc+Z64UOSv093Vicr30XMSH0BBXx2eYdjrHwHtwie45L/xdgnq+LUBtrtPb7z5/+ZClW
1Xmk4pJGlQRNCnOK9AG86y2ElMdlw2utzeL86U+fSASqQsUsGFL/c9CicX6uh7CrJygHXnWDEBNl
7Pks6Zm0WcTqxt45Tu3c9bmM99xKpys/YYT0STxzHYMdIGpiCSOPA3d0Q9FdObpxmfvUQ7ksLYoo
qQmgPblCA4nKl+GVVyK7qmJmE5OHKW3Q/Jz46PNyyvtJv5LuQ/g/L1vB1y4IYrb/3uKlnUBTbCca
CNGsDGfbs04ORFQ2Ui0rdmwijVOeWg3r4c3hyL+l8fC/iui3TiU/as3/ruxlf3kSK+fUxBqjBIdG
G4oH4SjKI0PseVa7BG1CT8O4YVsaemtfOU/ykzV4meWmjt/OUVypl3hSz/M83FPdPc252jhNa584
//3TJxCID1wLNCfN3TNBDFpPD0S8pcP/Lq/T2nYY9uwx8J2pqrEjXDztfnaLRgbkXLDuaPFhidR+
17RX3y9/7Dzof/OFxIRAA9+DHiIKo9ACNCNzXdRHPcnXpsj1RkFs5eyaMOCY0AwCO0h/5SM/JpML
Oqpu4+Cen5pf/XjDrMuRqzbO0ANtg4wzsDjqSLJx7sqy/IYs90+OZQx88CABsgZBhcsLtrY7xo1d
Lh2RYgB9CKaSoGNRTDcQj7GT295zu5+lVIW1g7hw+efy575+7xATAswBJnA6Ni+gBR7SX9yp/UOs
CnKwJ9uSoUDyDABFLhF5T1psvUxWDoWJCwbnmWV7sTNECdvLMtvnxS3vtwx0bfDzTD9Zj7VAL9Oi
Es+emNjgtZ7GwEqS17qbNzLTax8wPIClPT/120Ge+kHfTYT8brz80FtWu3ECVg60CQq2mR2DCB+N
1HokT1UMpggV2/3N5f1e+/Hnv39aHRfVXYg0jv7Jtn5N3f3SAq634bbWhj7P59PQUMFJ23lYLDRT
34/gJRBzGlRiIwhZG9y4v8E3c9ZJmeVp9h+ruQ4T/azbbOPtt7bihp33oIBADim1TorUL0WB9gUw
J221wDj/5Pa+cCMm5hdP/VKiaALBhxjqZEExDtUfkRb+cyZikoVL66k8cFXRHYEPpWFfqXc6qOUv
jVAdSB/KwXwKyKnsRXfbIsA4gfKf71U6V7+0Xzgo1y7KiVzHXtDW0rXeTmprlGGRo1NtEbUPTvyk
1/eFbrIdilvOr/P1EspOjVHeSB3OWd8/MGuRyBSUwg+LfvJ/9mUNYmGfKR/ElZYFRIknyyGY0h7Y
LzDe/mj8ibdB6XbTq9Yu2FQzXUBNWnfo9Jn8xPqfsDKudw2oFx9aaQFHUDlcp3tfsO7VsQU4fAYv
438ppSSBB03E26LcJRw1cMt8Ii6EmufmncVW/3NUwlXBkJViR9MhgMxTcgsoMQ0SJZ0TeoqgpCII
eJw63b8CpPQnZ3F1lyTwW56dJPNTnmal3BE/rn8nYO0KckWaoCsKhk9l3niEdmn3JNK4PTiyLp/l
PC347+63FpMGD9IIFsje704Zgd46VwN59DzYpQeMw1+MC35Twivcp0Lwg5Pa1j4GN9su4Zlz24F7
KqzpVIeDmJrQnR33sGjKHoDLH/4QCwWJu7yFZy0HoKSDogRQqZCkDthQ9j8t3ynfW4sCmGwzVDB6
OoUVE+AQIEmxm8aUhp5s0jtndhJwfE3jzgLRyLjPZALMllf3AztCm6cuQgvd0+1OOTr7SbJ5eK4A
gPkYWUqmPdPczQ+2Y/lF2Jcy/4a36HK7DEQ0u9muxHuT+osOXOGo4zIkFMy/MA7PSyko6nnGAcCP
bW83sWr8UY5Q9dzF3K32wKkMeZhrat8I7dG7VCjvuZ1S1wYXFXpzetQNj+3gF21QDCIHnlsAdwk2
YqsOCM+r5ZYOY872rs2TqIEs6sFVKgS/FDsC0qWDBW4AzwQyfM+thY47N3HKQ84r+eT383Tr9yAw
QaTfAgUi8nYPKtzyILNqOLNueRUJ27oDa0KWiz/I9VsfPth/3yqVwXCSsqLdXtO2vqWS0Zsq5eJx
qCrVoIerrO4UAO7uPmnV8sPTEBN3l3Z8Q02XZTu7TVkbjm1bdvuKsmXfjRY/4M0xAgLErdtSk/xN
ZpP33Rt8tFPaAwPvgagDr6nmp7iy9LGthUIGoB+i3nXLfVGT9K2oUJ70QOL2Q/baOvZlae09Vbwi
eWHfzrWvdQDy1OFnE0/4OcQvd3PNSIDdJieyFOox9ewlv7F9l4sNn7nikE0AtDhjEuEKmsgHWgF7
ke081ydhvOT7q24qE/qMbro6FWnXRbHrfsTecIYkzjxgzVaV5x8Oiy/8sol+dlgMGm3I0J+WB9IG
yeP4Nv9ymqC5S79PT9ZP54f3Y3ztnro7ec+eL09qJbQ3IdFJIyqWpB5aipqlCFBikMAnZYulglZ4
Dcinl60mjZX9MfOZWZPqmce0j6rUhi6pC1RP4eR/l9ZWIn4lUDUbTSSdM5APOOB78SFTITpwCIpd
nDzXPegE6+VwecFWpmF2muQkq0GdMHZRgda4w1BK/aqmYYISr7VF9PblJ4gw1Sy76czWp9sqEi2F
MnX2Fzr8jiSWV2KnTWgSAEOCyaJqIhm730qtD2WhwF9Xko0Q/svoBb//PK9PcVcmKkm5FeNF6rHH
hLN3xC7XhLoY2gjpKruF2jn3iqi128ClgIg54CcWj5f3du2HGzHdMLChYoWDLm1rvgXp9o3vxtdU
DfDDjYiu4AUDaCtdorj/3ok/gAUGXvUh+q1O0LWfbrzSahvcNU3P3FOCOutdJcCbWfbTlmjZl6aF
X2+kY2afLwINLEXk1ArRQ0Gjnvv3o6rudEJAbl+Ta5w4ESb2qes8CcQn9tdO63Aq7WAAJLNHVHF5
g7/0dhjeeIpNvgMabZDoRzVJdpZObmVvg46yRob1KvFWfMJ4jDXM1yLrpyHiKRlvZ7dHrLf0iDt8
t/l1eRZfPpHxifPsPtkXQnebc57M0SCaQ5nWaqdK8QvBF6LtJX/GC/3Qg1H48sdWDpYJeyriDPno
zC4jKysD2d+SLdjq2l4YpjxXEhx+zK4ju3D+gjJnHHT2ctb2cL5l0GG45u2KtTJMWstyKsfBZycy
5q+tN39vynnDW3wt7IyxDZte+orPsijAhuDb9KWomH8UhZ8gnPQt9BcjBwSC07jpJ2jnJH0a+qPo
ntu6jm/iZiY3IwOHEyhOiZXe9P44/K3BRAfaHz9P82CE4EWIEDE99FzY35xKpyfLtsYndDXab/Zg
oenOb/0/iYzRSuY6KRTiigaZn4Wn1T3pED8QzaffKYrH6BpN29fLx2HlbjLpBDOeIlbNM7SZLfXJ
ictp57Xypam879eNb3gav3OGqVVpFWmnDvXIf0Gt4Car9TXhDoE2wL9NJ+nwLqlb8F4ymd8mdXyM
6+qQEH2ol3TDYFas08RgeXHsdL2c6ghsxsmRLfSFOvQmkejetTrvxfEhPwoq9o3zvWJFJiorIdDF
AVNJFWVNHiKbGST5/xrxVvUbh3xlv01A1ihBgZtKVIyoDdbdxqP5e0xzfhoa7mws2MrlYrIM5r4T
g91uwp1SQyaXgJtheC+n74kYQr1V0FlbJsPZoFa6pHEK7M4kvHswrILLuObHpW2+xeB/2Lhd/kF6
/Sd+x+kynE2czRlAU0ULCtpwOqSQUWWhDvMdsQIrZEELJqmddTfsyUEGp5d4J++Ld7Hf+vyKpzaR
XCyZgXXISyeahqZ4q8aEHvomtpsrT5oRYbg+EM9n7FyUVX/XHLwJ9GGCyBXbogVY+/mG5ds2coqd
A06jpPFC33O/ufOWdMPK0CZya5xSRyEr7kCfrX1B7vhJFO7NZX+1crBMOkLVpHa+5BjaEf1tYQOK
xdEtHhSyIkjNj1u41BUbMVFXdTNzu/YmtGrG4OH2umz6SAsWv0+KiLB20iyGYlq2xcSzNqnz3z8F
GJkj+zYrUKQXC94FzYNuflJvCOpsIzG7Nr7xQGCxKpGPAIVfYh2WBfdl9gMg7tDpNpzWP+78C0P8
DybLae0SGT4WkZCF3tt4B1rC4nsXPC6nFiq/7dH5AL8FeyGHYge974/+vXovfpPnSQXuzr1FtLbh
Elbcp4ne8oYqW+I4QYm09W+gh7XsfF2+SN60+8vnb+1omzGI7gEcmQUFq7a/3Ou4Vmibt+eNjVob
3bD5fGZ+1fcx1tGmt0OT/6rc7um6H26Yuyd1bYPlmkXtWCskpIbyBYwE6Ca9PPzKwpsoLRxhz/YY
p1ExWTceQbKGT2kDRcYtMs+VpTHTGYgdqDW62FkBHuK2nb5l0t/wKWu//ewEPplfwa3GG5YeMBO7
uunKu8WTITpdN47k2g83jBttgNboSwqARt7/3ULpa7Lk4bpFP0/o0w9v6Mj54FQ8mns3yPV7Ab3Q
eNZXbul5Qp9GT8FWNbFCO5FI67tOuPue9O4erPjLxrqvrYxxfYs2SVIndWk00eS2aWoEbIW/tewr
HpwYhqq07XBCbDeaztzV+ZSg103eO1mRBBAqakN3cq+pPwPCZxgtShPeCHFBHvHGLcK0G/UuztlG
sLZ2Ng2z9Se0X4C0Yogy55XPTTA0aJKer3ufA9/47y1GL6kTM8LQszWMf3lk+SES9kNJ/17a+XXc
idwEWMW+2/p2NcK6KNRIANpN9qPOkCkXiwghm9PsLxvD1+8AbnogJe0KXhMwgMRp/nLBWnha5rkE
GxlrS8gTFOQ76YQeAtQo5d+XP/n1vcpcw3HEIIoWdqa8U8uGfQmdrZ3HZ7UTPgQTFbsOqki4iSLL
24LIBCisyGonBD0szw46BleNbhL3MDGLoYDS1MNpnur6wPNmPLhU6aNVu/2xJpnz4aV4516e8tc2
y//D2DplS1F6Po10OfsoPNq9/QHgGcTgL4//9XnnJlFr1SalbM7XlAsKS0p/McVvu2WrYeFrp8BN
nNmSu3Pru2qARmF2489viYj3CH8Pyvvjqr8uz+DrQ8F9w6sN0ioF0+cQpHEDXgONUhzRBBsA8LCx
Rmt7YLi2fHBBPuQnkKEuYz+MlQS5dV1uJE7/idn+G8txE2U2JY07xx18AnA1XdhLN3lOurJ9bIfB
uj8rjemgALbw2+KT8jalZXsA+QEENAerfh2dkbZBF2cyjPOl+bi8omvzNXygm6ErGg6ERfGQ3w2j
9ewty3VDm8i0mXHk5bPWQR3cje/KZkiQ4EvSq24GbgLSLKlqpSkeK3kyzMceVcRDLyu+EdGtmMp/
6C9Z7rK+xmEeu1+L9QAiaxTnf1xe8rWxjaDFSWfJcp4O4JNsD+WcBLb092X8fnn0FRMxaSPzskRe
KIeJtF0TJOSbGosbHKLAyq/qgyXcRJ1NruiKCQVZNHB5tyMUf4NJsQ+7srfynCu3jQk6K5JK8aTz
EY5C0S8ghf6wWL4DgzmuUogfZTSBJLnaakpZ2w7D4vGedpxS4mvK51DSjfm+Tdwk8K14o86ztiNG
DOOCNky5NdZrHDOQtI3V3qG1Dux8evKnbAvatjYNw5BlliuIbQJIzM7BXqW8J1YOoK6/CphFuAkr
q51Bj5ArBFAZauZp3gUC+Lxk3sLfrvghk2tyaiYrHouujEpdvqOF77Xs6FY96etuN/x2I5boRjTl
8BpObuLDfm4g7ecq+SYSK4H2FQOdC8jnMjCOVl7za5zVPUmnn7mS1wX7/D+YsxxxOFj0YJJIqvwg
Q5KdLJDn7u2SbXFdrpwx93wqPr0nuEsb0LHitTL54sXNz1eiro8pEPghynNvl13L2h6d//7pI2Wf
VxVdcDd6Y3ps8w6Fs/Tx8tBrv9+42O3UjYulRSd0GbOgHO8nD2pX9I9Em/jlD6z4FNew8tKduSrH
mEeL072UiwobKm4G9M1WGXSEGHhZ66tatnDaDHsnS+nMEuysUWbDfSEZj/IcqooHmtXX3X0mOmDq
QcTuq0FEAjF44X6nycbAK9tgAgIgqlmOQB0RUGHlbtD6Zfkag880XLxWHbys2GIKW3FWJr7Fdjvq
5w0mkKNNl2Z3Mf5Z6EaUtbLVJrZl1pxQLx8F6NQQvA3fpJ8H8wJgm2wCu3ohTbG7fKZWOIW5iXFJ
lM5lGqOU3E/KvZGaehDazKrXcSTkSEEynOxJIQtAs13eh2mj83znZU2ylcZe+QHM9CxCsDTzeItK
+QASnpDM0KgCX2IA6nyQUVILrDNXxcUgUf237WsUzVMlmhF9iOAZj+fHrHavSswB0PfvoYVGaYz7
0AJstfNrmvJfbbXFQ7F2ng2PVTCobRIbR6Ei6mZu70n87DbPTF3FnEK4KTRoDfk0yBHju4CaFmUN
YsCN4HnNQgx/1TvUI2mWO5FdQtgcZB35ARoxTlh1EIK5fHzX7MTwU8gq91M8S3TLe+WO0kfpVK/E
fmw1vbFagPeujEyEEZnYTWWXg+vxCIwUYW7HQTn87Y7x/vIs/qlFfvGmMqkNp6aeEO7iVqp39MU5
ibA46e/ubz+qb/WeP84h2wME/5I+eR/kxb+zT/03dcyf8p/lT+HstwgWV+5Gk/uwKOO+SFsQ/HFS
vhZud9fPzlWmB8Zwwz5oKd0WTOURcfQTbfo3r7E3bsV/SqtfLd7ZcD5d6X3Rk7JrzowzkEABWtet
Q5nE3cuQqTkEdmbioauaOSyrcXkoXYjIKD3SH4kj2odZIBgHUWi8g24CO4GDBWnM1Ct+WgsSm36W
p1OQMdkFs+jor6QbxoNuCXkoCjDeDl2T31hN7IZ8jL2dneb9VQ8g5ho2b5d+7ZAzK8Zc/G2J/rD4
+U5bv6dmS9b8a6fCTJ3lvLW9aoBMPUSb7jrl71s+3eYQ8LJ+XD7RX48P9Mu/9wQ6rM0woFU2Wtqd
YwV4ioJO8SOZho1NXzuqxgLVHfrRxIgyuJ2wB7sEOeRQvFz+6WtDU+OnAxUyICGGsu1C3X3ZzN6N
s5RbcMW1hTF8Ypf045iUoo26jLy10j0mc4LGKjU91QX/eXkGX74VXN83pVelV0BojBOI6LbjwUJr
SKm9I5fl7VAwEBSUr83Y73xahXRpjkgK7gYnvb387bNBm8Z4/rThKCvLJb3Ttt1psp5SZ7yvk+Ku
OSOiqLhfunF31VdMfzk0cd9rFCxPqdXXO1XoPgS6+9TI8meWCbXv++nKL50vnk/OhddOMhB0ZZyq
ov0JFP0rVVDR7OIJUHw9/2HDlBwuz+mr2xIrZ7pIt3aXZtJo3mhV5odJRuxwoLMbDMMWsGPtC+cz
+WkuNmnSgvRYNdzE4wM0ksfHWEDjCo1W5UY54ivjOU/CsPvZmTpgevzmhKz+b15YB7fHA/XyAn1l
Ouexz9/89PPBlmkNysLPn7P2xrdenYXsreaPIsV1O2CyHnZjQ6FJnXencUHbTZDzONuDjYsHc9Vu
Kb6s2IeJJbaJ5brMiYtTMebZj7SWdliDC+8WVByAueJ9H7h9Pmy4spUNN4HFQ23P5bCQ/ATU2bhL
mwy0FR0Tt01WbHVGrX3C2PDs/5xd2ZKcuhL8IkUgBEK8Qu89++axXxT2mWN2sQgQ8PU3208+3KGJ
mLeJtkMSkqpUKmVlxn1UTZDBOPr0BkVDW88+yF5/cUFmK17m2rfwZF9DfqQq9hA9ZUfm6DwAa4xa
SZJ+FkBiU805D42fAmefe9mppilUOwbgc36mmfCeesXAZV/QvA4H7aFMeKJQAbq+kxesZI7hbIwt
I7+W+Qm1KrdjRZ4j9PK1pmdT5ie8bNO+KU4uZLfvO8v93QEGtXKqL417djQqMsWSibQ/0VSD2lvL
H1WfrPGrLFjGHL2pew8ophSF5Qge8p95NCYyqI2T3YKVub7pJ5Q1hQT0GisZzaWNOzuInZxn0oN/
PTbG/MpH8cL5+KMCy+P1dVhqfnYxMT1qwMlkitPgFj0Q04M6Wl5Dg9hHUHq9i4XVmIPAiau9zojS
hZw3bbeR5GaP9OYajfCCt50jv4ey7uKOpQDfKAEtrHu/HIIiE9CPfbo+/KUOZidrjoq9oSlYdXJi
3/zodALcbDf5ww7YwxhCn1Ik++s9LUzUHAI+Oh3tWU9hbhlt91r7/k3RJfnma61fvu+vY8lA8s/G
W0h5Au1Nt2USJGfSbsqVbNaCf5rje+tJOaLr8HjbXjRqlUWcfSoTsPeL4kJIAzgE0rL/tEy9fe1r
ZvFbU0B/xfbs+jRN6qlMshddrHFeLxj4HOtLxwI8y5ZXn/hYxyGXSDUUvXvrtAXq1RInLNJmhR1o
YWvNIb/F4EQo4auaU0bKt7RXez9xtmNGDmWvv12fpwX7nuN8cY1tgQbqm1M6kmc56lfhjT/0CMK5
r7U/21V9XCWW211yGAgJmgRlfikIzpvpcL35BZOYY3zJiDfixsfwR2buyqoEvZso1oS+l6b/0ulf
FpGCXj71/KaB7rFkAWhtCHAA/AYSNffEEStrvPQFs7OoK2SXtg7WeIi94aYlsdnnuvhiqDzH7qqm
L/XkOBdxZpRLRyb+pxyoF475F+OmOfsiNzKjkFpvTqahfdg02T++V6AuWq/Nz9IGnRkyyM3xVpBK
bFDzrebf2vE+lytB/qd1kQia5vjdjCC1TtyyP3E8bDobmg58U2Ox4bUtMnz3GG9+gBW7e6sG422l
6NJzOjnjwTN02NE0Yts6gspC29oxSoNBoOXk1q+OI+8bmZw9XN/inwIVMMo5zxmAL1Osk1Ieiyxn
AlwvrX5s/NT1wPYCXDCr0viQyUIj1dz7LiCpk9o2NMOLxAShqkz431KIJr4RmVvb60NacOZzcLJU
k4oosiKntJRnJHNu6lhA96Z5AsA3bGv3kUzWmirEgredI5RT0VdZyTz7ZPiG2P4O8uOBXVlbq3rn
/lewW5eNMPdSToxXFWeUR6zzh27TMZim6U5J9eG7a+u4sJH/COL+5U0GCnGtqRrFEVVo4CrYa5uE
sVErp/dS6zNf1aWOZVU1Cq+T0TM7SAWW9/ZUxT/kVHpf7GLmqeoOz8F04OToYm/rmk8h5dG+tvQa
h+6Cv/2TBvprhhiAbdHk2fLY0LLekLa4NQqOd8jzg/EhdXx98y443DlbpN8KNcSVkkfpf/O633az
EuEsrcDMURGoKIIXMiXHlt4MvAxN/xwjhro+6D878ZN81Bz1x5VLrLGb5NGSTX0mhrGbKvZoAOXV
CO4mpjXUUPPqA1pdfCuiwQ8p1OmhplVPezOBC8CJHBGUEpVhYxz52xEoyK9dEeaI5USSlFGKDy81
GAEg2aWnB1cVK75mYVrnVJKtoAkKu9G6Lu8yMPqp9Ghb/6zM6uUW89msXjr9a8fVOmHS7joMvQcd
nk6mPvRYFaRw9IWudrHhOtACd9sB7AcgH7e23pStPI0uODZrZrEO6YGA1FQe7aq7l1EcDG4XZEmx
G9OTrtYefJZ6mRmtrjIrceo6PhUNA+7I8h/sGMwckevcT7IH78lorWRrlxZqdhFNcXKlyi+jE8KZ
5CBRNbjzxurflNnVylZYsNw5AJlDjasZxRCfHP9bZSCH7OUrYeTS2Ge229DIn2gu5JGV9k/eNvku
QoTNJegmru+0zzsQ/wdAzjsBGQRLHo1xxjAhiXtf0aZ7kjKPvzQ7EJz+7172kOyf/BIeomoOHY1C
S609bX8+72KOy+1AeTv44Jo65hny7Y0/JJuqMN3KuP1PbRA8X/8dt2S0MZ3BuEdrlAG4St4t5v7s
TPxrKu2HaBQ0GIkb+LXYX1+Lz48ZMYfeDp2jSkmIOHrpoI89pe88zZ+133TQ7K1WsgJLCz6z7km5
rRt5TB7jHBqa6ilz2rA0X0HQeD5gyP+dszRJXFdVjjy2TXoXs+afLG/vRa9fOqsMacLecv617IyY
K8xzklZI6eJDbMZvB1dCye8rUhGXr5jllkbAGFhla5xpZf6oVPySRWucKktbdmbQKEzWRZnUyYnF
iM/BWhlOoDVaOYwXduwcTEtQhV3GIMA52ZlfPCNpnLohEpaoHCnB2n32cYcDVHIwzfswef5R+2r8
Wgwm5kjbxAyDTZoxPtkgu3J5cueY8zg6L1+yjDnSNi9GryYtPqyd2jDNdq6Vhx4vQiXWKN8WzGKu
355I3Y9Ym+TkZG0WFMOhHsHHCAHZr/nZOeI2rerCj6wEyvOJe8zwaAta+Uew2K28Ci64jjncFh7W
LpuLVVeeHVSoyG+sHyJ/JO0XF2Bm1yA0orhqwq6zDIjOJrZkkMKd56J6SWJBVzzugnGI2UndlL0z
GgZ/Tg05WKm76yrn7Ws7aGbSUeLVfqQhfUyrejO1B6GbO1wMg6a0dl/rYWbZ3NeiThqEGVnx283u
CXUfiLzrXPpwvf3PAyZQOf3XtbKSQpaKIixzcwXAT/QvJMRgzXV3oKr+VrZsDUry+SVazFG2eUl7
l2USjrWD6DLiS5DZ+KzZjDks2zyp9CsklHCzc8RtNDp09AYhjs5wL/MmVLoFR8zapW3BouewN8gI
+RzlBThNaf+WeqgiNhl9cfXaei9s1jnYzXhl7cuxkUeVsYPI7A2ow56vL/XS0C9d/h39925PUUol
jzR1gp5lgO2NKEteu2guNT8z5jhHsbYNSbUjxD9/uh1SIyCDBc9hAc93/QMW3NEcSNtNjHNi4QDF
kdwkZRD5b0Obg8fUW+lgafJn5owsgmP7Dm7koqpfihZJyt5bcUJLY5/ZcUaLGMciImLocm9Y+uJn
TjhAUpTlT9cnZ2H65/hZB/qhqKLPI4QAcb9r4JSOjmm8bWWIXLk2LHzDHDrb02wAxgG+SIhnCsk2
wkHB98zkF6OYOXo2o8mUZI6Hyg67vfGtIbSkWclWLLi5OVx28KqSjwpujhfceXdjAnbMMf5dRR0L
rJLq56JW8co0LeyiOag0TTNq+rHHG6IpzbYgRbZ1Btdd2aNLizCz4iEFM7/TdvlJWZHKA6ZB6mtd
FDeroUxvc0hCrEzZUkcze064D6otQNOhdX9L20eRPGj5E7Kn17frH+3L/89FCG7/1xtNaSO4K5ro
9P5+fyTb+9vkydk7+7MJwHAajKEVAnEanGX44QZlACxaqPd4fgrZBgFUAMzxRm/oyT1Nb+XR29c3
YxlAZz58Jpsu6IKPlVFiMP8/SDbnT/dqsFBDIrI9q8zcC6e8gWjayvR+vkvYPKoePOUPFmqNzrXP
D4l2d7ylK2/kS01fjuC/HH1cJqlPLAi3cPtFlk+Z/8/12fjcxbB5vOyAIskkNYRnTDpGwcj8gEX0
gccr7xOX4X0y2fNg2XbLEomgujyBSjF+agviIdb3+o2ZMug3SMZDC2SdJ86mciUn9SmA1wOb/+VL
/54pjuWNGhWdda7xeF1U4/SSF73YTUi8bCanLLqgV7Q+U+0wPIHI+A4HkAvkn066bezkydmLpbNn
tcNUOGljvhOaRDaO18k52GKcktAtowS68KLi0A4YjXXMG8TsAdepvnWZ3+GEL0mYM69/Jb5jlU98
iNfKZpZWbGZkfuo7ynWxZ71Ii8e6selWxJLsUFpXrmy2T9l6MIdzaJTVodCyRC3nuQRJdBW6F+AE
l+SbKcusPPLIrfzQiXNyNgS0x6AZBuNp3phTa4PuOIyp1Ub4d1psOIn9N1oXTiD8qnuPMEFj2Hu6
/gVdqGgKMzvLH8qWku9sjPp2iyIOcycSCKpe396fOzxckv+7GbLW4xAasP2jNU3QsOVl8gIxRz8N
agtF2kNhvhjIsHmVYWpF1NU99Y+lUPIDRMolgrFeVCTwuzpNg0iBq+z6Ry35gllI05O+BAemSE9+
3EZVgJMJV12vEt+vN7+0wWZhTdunTdwXOjpZ2vnlCRBKXGrz8zQRK8fdwvjn95PIo7VSIkG8Leld
I+17t61ero99Yb3nNxJpejr0YN9HToyEqGQ5d+l0lwLAFBhFf17vY2n4l3jkLwdjgQib+TbxMPz2
uanFBiUVKyu7NPzL7381DRgrr1IR44Etmk5W8mzX6ZbVfjgC+Xh98J8nftj/3UWyThZeYbyj7fq3
uo92bspOafWQ8DyoKyATlf1RJnx7vbel77lM4V/fU8LyGkUs75i5w5NNq2+jo/a5w5Ig99fKe5f6
mMU0DnFrhwjPOaa1nA6cNnf12ALC4rFpE2u9sjILRjG/p/S1BTB1jRRvz7Nn0fIblw5PCHdW9u1S
8zOTpg3GLYEhOgqe+O94e9NPdS7B2gDqb/NxfTGW+pjZ9cAZ6QAPEMeIKnNq/DHtAq07EtipDTf1
pU7mVxYA9kHaoHNxpDW5p5CYikl5TGqzYnsL3zC/rkRWTIcJUJZjMbiPOrFeZY1AUfXbr41+ZtpZ
0zaDq312jIQVDEW/TST+FJuvtT6z7p73ujWtYMdG7C3c0SOw3vF+WBn759chNr+i1M3Q0wqu6ZiS
nTQXyfPvXHT7ISGhLXbXv2DB1vjMngEz1aSBZR1lLj8qRYrAeJQG3MvT0FX9Sgh3ae2ToHFeBidE
pECE77Cjq80rhc5BQIR5uv4FS7Nk/9cjaUiq+YlrsyMt/U2vqx9OO+WhSlHZxcGsWiX189c6mlk0
aO9FzECZdGwau3qf8rE9yqrsNrnfRP+UE9CPBbSnVt6vl75qZtpkbE0CiUpxbMkUDumBO/5N1hyK
adol7PX6B/1BF3yyLPNKjzSBSIjlUn60By+zg3Qw/J+p5KjIapso2vKMydCqDN01U9duWEeHZwCJ
gERKPOKsFfYvnF9/rp5/nSiRtgegXNr4XFXdITX+biz4xtD4bPFpnxY+TpezZNXKTlzqbXbrQn2/
VL47xmd74keLCKh3SFDblzcw21tL6p02uAAI/XJ9ihe6m1f92UJD8kAP4B1zuTgQ48C3QRLkGDl+
GzBYN2hSLwQZuWvzY5tU3UqU/GnhL+L9ecFL3UJDtyaEHUFTQAKXjo05x9ru8w3tVHTvF9oNvEyK
NKgsOW5ALeO+2YlcA0gs4MOYO/OMCRM6dUXmQB9hmF7sGDCas+xG5iCVbGceVGoyc4jGjgF8C7F3
CQmGDLVSVk3tgKZpvk2csUPRKR/fR638FY/qfu6H5hU04BXmGuqf7pH546McyilsU7CSk3R4uL7e
C45uXkZjeqZElBLnaIRqiqAlnbOzwRK3xmb/B8L4mcnOYiPlgh0GcjneUfzBtCTbKjZPFTAuA56s
GK5uhRDAiZUXvObGyDhA2LxlCjQ1rykYZy3rxYW4iuPep3gAKVhxEJZcmdyFo8SdOeLaGiCfEgH0
n6HgriFJWPODysd7Jb59bXJnDniMG9WPxvVw9YteS9xlUSu8sm5/OCo/m9eZv+WdZSV2E4kjClUU
Yk3HS0IygALcGCjqQDemOI2T44NHfXC3hQeUZUUKd58YoHvV1LQbR3D2cf07P5tIaCjPz+QGiJha
T1KcjOhPRKQvcTr8GFN5SuPS+UJUd+ljto/airKYMluckvSYlu8q/3ciKrw+/s+s7NL2bCNYYySg
0w1Byb6fjjaPtwOXu0asVVIvTc9sGww1ksAe70cAzqJflQVZuKq1GATC03fUuRyvf8OnG+LyEbMN
wdiUtK5XQdeBQrUZvmLnlc0rLctvrFPnLB/ueWpeGBubgFiuCQAVeEihlhEk0ZoO72cxAIYwP579
eNA1a5z8DJ3wZB+TDLFG7qn71q3IJvY9uqetyFc2xGee69LZ7GDsvKQeGwXds5SI/hbE6lN4+biV
c3Cp9csn/nXIFzxWqoOzB8vn914/q/rf68u01O7smOmmqCC6zeUJlXf2Xc2taDv4idldb31hI8+P
i96XaU3GpjsLv9VTIFHLGeB6JW8npxifr/ex9AWX3/+aGcILJoUTDWc1NuWx7at+TybefHyt9ZmZ
E9mUNW7p45l3bvvg67479kPUfrH1maG3BByPtrLlyen7IkiK/q5qzVqhw9Lkz8xc5JDWAuwrA6mt
iDeTkvyIylGzmUDzuBJkL3Uxs/E8MdKkpJInO44BlvE2Ihk30RoJz4L5zgNb16m5sjqeodbdRhJe
QT2siGMvmCr1K5ogGcZWpY4XPmReXGsypPnHeMAJIfaTz+GRpm3h9yu+cKn1mfEOSO/ktMizMzK8
oRn3FVCbyqsO17fogjuf19FamRgtTtPuPKQ/gP8N7OwX8jJh95V6UDi2uUDPVAHk3je+OSdDVm9A
qpm/SuLhUe5rw5/ZLxtbzxlLSCOmtQrTFuxz9b094E6xZmRLsz8z4dpOQARQdRJFzel3Gwklr/Fe
nDj69/r4L+OcBz6X6ZnZcIW5iTTx5Yk1JrrpagtSt7W/cttaGvvMhisobttgXXbOqrZOHic/k9w5
qUJ/BWtwGfzMgA0noBwfIHqZXGDzZxyWR4SFVR/tr0/OggnP6zR5DPWzLIr9U5XnZWCG9I5SJ/Bb
PHvWyRYvQi/X+1lYhLlUT6cGyBp7YIeaRiDbwFJpP1qtnaxY2MIqzEs0a6JAOK5MBwb6bJP3/Sat
/uXF+/WhL5jvXJ8HsqOZjfygcyYAIVntx+CXEFJ7zzhbMbBLAPLJBp3Xc7eRy/FQCt+GGuUEVHza
f1I86UPUkEsCXceofYC2pkYEXkxr16yl9bj8/teh3JeeU2U1RGZrd9z7TvVgVfLx+nwtNT0z507Y
pYq5RtMOilXw6APZnI6uBCxLjc+MuYyztK0konqSiduxq97tbo35banpmSmjYFk5E8RXzoA+2Te4
3vlhE5VrVW9LW3RmyHkFRrQ+MuIUQZvScqFwr+LA9GsIzwU7nlfHQqOxzsCdIU52Vf5T8X+H4jah
kBaleAXNPb3iLRY+Yl4ZSziULrMOvdQNxTGcPqvK7KearzjTBUubV8WmdmcNln8xBPJsR8mmuyjE
VkPYr8Fvljq4/P7Xro8KF4/olitPSfOLWJ3YVQ45p4bcaaQdt9e3/9IcXX7/u4860ihAwkJbfbE1
k3XQFsomivBrrc/sFnKkg9NEBK27wKI0W1H7AW9WGl+wgLngTUE1tEJ7GBeyvHUw5vpXz9p/rw/8
szwhDrJ5SayUTppDukucoIMKEkKfh6LukLzu0mPP5Lby5I1kqgjAmLSCCFhaiJk9g9tAWp5QoDyN
uo0AECrQLttwoVZKiP/UQn7it+2ZSXumyqYU0mzntCTTvpkEbjdJUr+qdKIbSAVnIfGV3rVIuOLp
bcpfcd0tgtqPi31uU3/TuIbTwBk1PaQsN9suh3AAkhZyLXhYWM95oa0toAVBPRsswqr88FBtmwUy
peLj+oouzO+8HDWvNWC0ZemfYiNCOvxI+ncyrZy5S21f3NxfRpQMkvko9h/OI0G6dFD+Lw6yxRJz
+LWxzxxB3jPUQFzIKj2eBe34llUvWbuy7xZc8bzitO+HIitHxJv21AXSbXdDdwafQKDHaluvqaMu
Le3l978myM2NSZNIIqj1u9fMss5Wma0gwpbGPzu/QcveFNHg+CeiybfeH3/bduFZwdjQ7oZ2Mttm
8Sp14YJDnteeQkCaVrmpwL2exg92qw5NxM/EK+5Tb43rbamLmRug8ANDlFo4GTs5odgwlnjIL9yA
Rj1A5u7m+oZaWo+ZL4C4tRubBh9CubPLh2IPVdaVU3Gh6XkNakMnL2ZIEYAhpOLB0EzJVlH96/q4
FwxtXufpC+ppv8dpVffRBgmCk1fwp2Fa47FZmPx5ET1hkWwoH6ezHPMHEpNQNrge1ZA0XOthYbda
lw/7yxBKy2aNYiM9g/DlnMqObVLjbKYmvyT/VbUZesdZOR6p+AMB/sTlz6tH1YTigWqqprOKG3uL
5yT3hSGZfTSyrvZ2mTe/gU9p3mE/8Ws3arEvWAKuW8ErSHtC0vybgtbnNof8uwqE1ZAfg8qSvT8M
8VOtU/bWQ735bCvTHkCRHz9oLqIbVH6Bn67JxblhKrqtHVBwMai3bawSGlFZ4Y4PeGBM9jhe1cay
egrKX6Cjd2U7FluRU/pvjYKprW2P0JwHRm4TAdb2vYNUNGBtJMGVteiyF5v3ZRv0uJ6dx5RL6Cux
7kGSOPlHWYnX7vDfnQ3oLACYa2Jn5xV28tuALv4ND3Fsp1TSfPORkHnAg+tw0nWLOiAWT4+EesYP
W2uYjiA1IgnYMiPraOXS3GfpVJ7rTMsPn+ho56PMeFO1cfwOlWr9qwEV4E3CRZ+EVWZQFZUz3UNY
iubnIedsY1VAmgCGPzzmPZHfJhBs/CK460Obvk2ePOhRo6A4ikEcy1yI8tRJh4gm8ccRz4EZC92B
G+gC6+quGuJii+upPQWw4LE74cMnGboTtcpNCj0i4CuNCVqpyLlyR+u5cAFsDbiQ7o2nW3rqPbAr
Z54rXjqnTNkWGO8InONJ3eySRHg7WFiudlZaeY/A9Y9sCyniVm0cW4s7KrUtQsjVZ4GbTf0rt8rp
2fCabLxWUmyHqN41TtHt0lqrXVVOKUi/yv5Yukl0Qv1WvzW2UlunKNvNOLTNRsR2e8r6tj/Y1VSf
LFU2R1t09rYYWvdRirp9xwWtazELhX0YPZSYTYU2B8QjPGhLplWADes/DpYeni4oS+wbm3yDGovc
q0HYO+HZChLBytmPQ+yGBCjVIBmn4cMVcXNTVHX1BgLM/NZqinqDY6S+H1pvfJdlr8K+wesBNazf
xcz/yXuuGEQGsKfLWoltL9wyrNq6+NdD3vKhFoO7wXHT3TTobucMeA6spb7w9EpcC0qnvxde2+3s
rMRDnO7LZ8rBle5F9QgtOGT3byNdim/RQMud22TJA6TDmvsytulGaDz7q2xA8f5I8rBAkeS2ZbR9
c/qx3Clp6q2yRL6NugSTbnX91sPz7g7qmQZ6KLW+nSxGb7imZtc5vsDSjXznxDzfMks1YVq58q7G
+1MQO+BHbFhsH/wiA26j0QJkppW6SRLlwBh1ceM2jnicjExuaSWHUDux926N1IQWJdajscHTlBeW
HQVVz9njUOX2gZcePVgDdmZG++mu6JGQGCKOyl0+eXs/d+SeCLvdNsxp3ygbv1ciATAF3PJ7PWrr
MLSjA6qVabglwnKB3adC7SC2nh88OTjvou2mbWk1KQ1K0qggagfnrkIAHaZjnUSoXXf5xsqy33gX
K865bvwP2095EEVRHjq+G/m7AsVbb3ncvslJJIHnALLnttnBHUtLBT0x7lsamehjyqIyTFQ+jKec
c33qOhfCmoSWIWmy6Vl4HWhefN/InSlY/mA7afWUdRk4be1+Z8Ve+VSXXYGySY99Mxm3kjDvUUhR
xXm5RUUiu/PcvH/NGQgEItpE3xn+OiHi8ODt0t4LRiXwID9REuS1zzZRWX43oBs6aisFnN8ixUtU
9iW0vPL4ezb2PQvxshD/9AcbqGqd9tldZDtsr8aoyIOqycvnkab50ReGgvoPCsWOQRp2a7gr9/ng
GqhKjvon6y7VQklLyjveQUIARub/6zYxCaAqS7edUvhey/BAF8UAPovMDQeP8F3SKXoAZoZtGAcV
smANUuBpAfBD0qbWbpjc1Nm50ov2SZFXTaDbzGvC3IuT0IFi0D6XPL2XHvRMB91gIqmkW7vi1a6Q
lJ7GaEjC1rAa29eP7yPUlj1PE6meTVeMr2CwBv4L2lY3QgwDnoKVh3t/O+5dMYB80CcSyldMJ9+m
FAriXPnOfgIDUmC07s/tWKrXqa9EIBqMPpfUDjmcDvjuffeVRax+Ksay3Sa11f6KFEFqwWR5dMib
+LFVlb9r7LLbNxXBSRpPFmrhJ9MC8dHh3V+k+p0bFj/QqnX24P8xG+05fZgRkoWR1RW3eKxtdyZu
4pux6PuPuirVnYDj3yWlyH/kU6TPHnhc0hBvL+yWOJQc+5SVB2wL7BDhFscisvOdKaN4W9TQ53RR
OB9MOfx2jWVqwd5ciB0FWflrCfXoJKgq4T52GRdjmPoV+dDIa9yimi67d01N91w7011iiugtt23x
nlh5eqr8KruNueF7AazdxgyyPnUUDZipLuC/m+4BrIz6FNPE+EGJs/fFA/1T0HHpPBaNrsEma+fP
I4hc0jDqO0tv/TqW35QY6KlEjnozOFm2Z0WRfoMsQA7H7KK8ZeT6Ie88DilrxkLpdj2I4aZqr+uk
elV11+18UWVvzpj+oxWENDa95403Tom18kDQ/IJgAiYvaZIcQQRmjs5I8XxfUw0GWhp1CoIDcK3T
E8NN6zvAE7zZ5nnCw9iuniavussTP1Aw8T6HW8zAADKMjhRHV8aM3rsFpLq2dt8MkMaO1JvvWc3J
LghMq1HFgXmybgIP9XddWAwJj261ncVN2BHW9zsN93iwoLtoh36D03fqQD4QgBW3eLYKSjfZAGGE
Ps3pc5nZkNsYGK4GBfIRrFao6lFuTrZklPxxKqm1hduyNpBEM78toastRIGH+n7sQTilDJ8CriQe
qV2/+RCTe8FIFtBzpYIOZcBpzBycbKlvbRrEP+8o9K5eqe8WflBndrHrur4Le+yWIhi4LVPwxzjR
dy5xALCK/q5za3oee+UDxiA70QVNZjE7NMCIhMID2XpQp6XYgWRqCDvhmlvmkG4PV8husb37Y19C
BCFPJqcKyt5vu5BWJPruEj87K9uxtoVVmz7kcKWBi0CNbArO4BJHzzvGntftnWia7nuUrb463mid
kapmUEPuTFjBFD4gaJ4F41j3G1DdoJS27zXdZppn+2lIrDoEgmeKN1WCa0DQO35hQx2PDA9ulPS7
oc4blLugXAXgcbXN+JTtxiwpT13BsyeorETZPRdxeU6AU3hx+m7wg3hoyB0jEbgkszqFu2ctsV+L
svB+d8RNf1p+h+PXmxx9SibEy2mBN23wFueHvvVsBJdCPQyeyffStbuXpufNY5HiAMmHjG3s2pk8
KN1xiO/mPpipgra2phejikFvoG+b58Cw9T0/FRCA3dawt1ddF+kmalLb3io5FveCW5JtFC/se69w
OFwRzw3byqkg32w1SRQBJyX7DYKK6cyGpr4DqgNvaQmftsbLuyZQNC0AKsoFJIdVLX879ajDqpHu
jw4guiAfBrNVoGN/boU93GWtBANaBNQO2UBzW35oyyPuIUNTKcJL45tHIGBaFQqdtzvC60Na1Q7k
X7wIiUMn0XshI5AVccWhaT9k1m5KwNIVDLY9PGiQK4K5DrdZLpppY3Qnz5CoGKcwNROtQ8UKBDPD
kKhnkEIn266e6vsJRF5d0E7x/zi7jt3IdW37RQJIiQqcKlR2ObTdbfdE6GQFKksUw9e/VWfUt54D
0JOLi8aBrJJEcu+1V3A7iJiYvkeekd0EEDyCBshtfSntHfzfCVQuWOQja1IQkdEZ7K66n1DjTyOA
kkZpN2nHUcDLehVtIkaJHa7SSxckLICSrMnJ2sWTwh33qNP2HYOrEsY0xb4Ix/xYVRJNzrrk+9Gj
zhrzxiGZpm67n3Wts9HvuhsPjdkBj5cmeuF0s/rtAAoMrc+T7vOtnIMxnqEDLVC8kPE0USoSmLG0
u5JP3o2PivS7CuDfuI+MM8EcrervR5h4ZHMhg1Pt47wA58HcheW83HXeJIN4GiTyGUgN/R6RFmy2
uTY7WGUEBLPsHP8TlOMTsYOXhNQpMlist09OswQ3zBtgbTr2/bitufA3XiUVznaUIHEHpkYyuX69
zbuSHFizNluF8L4HUjj9d4sie9fboj+Cxd20MSqwJgVZsvGh/xJjn4relok/EPVSQHbyPA6jSKGL
6iH8YXCZjxUW7qb3KDnyogl/CdUhnK9uxJyUjR8kqO3KU1RNRea0Ul3oSbA4Tiq74B/EXDyB3dqe
rNMWf/pcE8RL5eO2sS1FcHLjpiKULPUtXhKgz/JO14utMzUU/qZynWHvQfa0ZTP1T9y0IDtXjbsx
iyzQeDb0UBB/rBLXW/unchbjT408zJc2qvwfuH9dJ3BucL/qHIkkDnWcDL16+20SBVljF4DBZoQ7
beqSju+Y8JfnYKBsj3wi+zgRnXJrjYrlBIfOEG0d1fl+Llu4mXqok9K5rasOKBJZeeI6+ZCWQW02
Y+nZHDUxvdxUb/sULd4aq5IP7a7CSQCGIHRvZBo5NIuOijZFVPSnKVRztpg8VMkEN3qMX526ekGO
byS249qjiwFBGl0X3AlKWAtnVeX5MQlqOEpyviY8rAgKV9l+bap5/BG1qEgz1wg/vK2Gtp2+uBVY
SS8lJlllVqNprhLSjvYrqALuse1rdxdaPsZ8wj7fTQVizgsGseH0JeijPNPS9bOBtUOV9ryj+9yl
ixs3eAgI1hrV8BPTgi52O7k8+2HNUiUk26MSm2Epq7rxsV5rmBL4jhlBw8XM5cmO1C/TQvoe8JCe
QzOrvKBGQWeD3bzCURc7WRhtFp7/cq3o7lCrTHGB1Hg3vQSjhQlU5ZqlRb6T6A+6uy501ZBYFoVd
MsDjWWW8r0qe5oMAsRGo1p9cDWqjZM9R2JoWNq61beIFnPM48hYEpOSwLO05hHYerJZ/QjOxbmsz
iWTFQ3xwYdH1ODZBnsLz3MMmFIBj2gH+iWXbkzkeYVO1X5elO5tLZMAkOrEBUct5lu2qDxw12gG2
X8UpVCGiBzsCJw6lojqV7VLtVOS023D0xU2/UoAtgNIt4mYYlMcedF+G24NFtR0DA8KgsOjtuUFv
lHoKBWDcFITumGNafI3oiyDZk1170/I2yIKimbaOAx+ccgmqTR5U+kZLo3b4gMME0pY+4wgMvRka
MKTzMIQdIpvWGH5o6mVsaI1azoiN29LhLlfhgvdr6zbDnv2lL9AquVyoL6EwA3oWyXYMdOckF0u0
6do+up147u6lm4OSSy3L4S6w6GxAEMwhwhJeUC0v/IfxsUyh2pLRaXByvusmKZGIDRLUuKzVI4yu
7Q+Uj81z7awr8oRwhKfSwis39tdGn2njdBYVOGCMSgbBbStkfXLkPJ16DA5xQgM/2lg0pvewTZR/
uHJoFIchCX9VnXIgokVnnTo9JwschH3syiNapDmExws24hdeNjc5BVXb72qdOk0LnGsc3QRmeG2W
kwax4wGYDJjtIEEWPuNeuhZ8hRwtCoAzetXTiHwYzPtqhUZF98UzidrqHqupiIWi1SkUrEh7C0ve
uTUycy9tWQx+WaNjEBfyFM2me5iph6U4SPjFJJ5wixfUUCQDbS48zEYjGqFG6MrkdDDx6abhHERM
3YcIWt6Ovusep7AcTsIT7U9eoHOShkRb6gUMqpda51tAieFe686NPdKoF2o8sw2DXIkY+1Z9ltyS
Y03p/BCUs/9UCkHTpmi9MpGCsAMKQbIfnBX3H67jdm2BtE6OCU6A1hE71Bg/idAB4cAnElZ0odJx
XZdh0hWY7uGkGOCIPzjBb65rnJx5B18ObMiT+0iWkUY71ebRrh10lE2Il+FZvgxWx6As18BAQtFH
l65uWRN0yDwrpdYnLNdli6Azc8ORLBYbX9nXeWLl1pYlPUcFwxsLXXc9TdKyh05G03EooZDAhXLU
pLmj9LFBj9Ql84hmEMgf+0M7sG4Bpg0rhjeef+u4GFo6ag4Rt+uHIAXA+7j47jVr9QUJCYuPGLBh
dVOfFlOQDIGSr2HU1I/AxcIbXcxMpZFbdbeQ9epN1dj6trMlTfGa/LuVuiEOTDG8FpKLh2gsl3SR
6G4wH2VDFq3RlAnWjBlBbmZiCCcn2PpFOw2Dk03ftO5mqHq0QlQPwEJh1fYtn6tphyqnv8uxkWYR
CCM7OQ/F76Zm4aGHuPdsc623eeCNe68bu0dXjhHqCcxcnt0SmGmLvh0J2p23WwIEZcChn5xkRPSO
gdRhYECPaXOE4/jVgUGJHzdmCoYUFG73LtdRuyOyQsVmOnTwMWGlg1to3TEuaoceyglU4tmjzZbh
od7ogHMZl11ZN3E/RMV5cniZ5mE1b1ARui9jN+RrWkDahh5uBM8A9P4H67VNDXjPwzjXwRe/9Uhd
5dtgWsWvCDXUIWrakMWkiMxpsADFklkFwUb54M3WurU/ej0JChpbMG3X1Xe/5koPmZWuVOkg5ygJ
sOofVr2gPVQd+UG60qSX20kci60mHxmJOfJSd4j8Fjc5tIOpQ2sOA1DnlZBp3awIMHkaFr/ZOLwf
nsHnd1+m0R9uvUGb77DEBzIb8Tmb4dH91KPIyLq2ECkp+xSH2EUewtUuMsrZauYHbLeq3v0ajAE0
DQjYGsx9IQjw2EW3yE8NNEB5aEnZU3ipzQqnQFgHHN2zHhbLqXK43CywAYdjLFo7o2HpGaPXto+y
XHgsHJ/8JKvlexcujPednKYToIvuMiuPNmjF+E7mqM+GCoC6wDm2hQ3BJbKzbQ8lujyVgH/Dtn7Z
9tvV0p82zMOH3mkinH74NaIAWqfh//7bX/vytABPQxwknR/JBHmfLNoAx14uz73upnTGIDDmcK4C
jjukKkAbZLtoTcoAkCuFUPwFI9v6xvGwXXu60Ik3mvDo9opm4yKqH11DgS1gpnEziBb7vAClCm+w
6k1sMFKZE+DFXbbmFQoV3ngP2BjyjfWdHrWr191EJvdR9aIO/OI6BUhqKJy2vejsvlHET9CKofPQ
9YwSGzi4Z3J3W8nF/1KAAJCi6sCxKk2VwdJAF5DEhDzBAGQ8+7JsvyPRGsbWpY8FzJs2cZlFQVQo
kXm6ook7XOD7UX/jNLwEGBKBK5v2m+7L+da0A32k1v+2Tk6e5VCsfUNo1asmjonrcW39tIrgQBsI
5qcYwr96plO/4WcAQE4rH0gzl5lQojQZC7HzxADc4V9nGQHSCxPUTdTw6Nn2rX0cTNkWSS19gUbO
q3lcB1xnpRdUMZM8zNoS22UYAoZmiEHbr8LRpwKUxwdWGCz/ZREPYi3HjZuTaC9RpWQ4xrobskT5
bTVN/Uuuld0Wwuu2iHEbE3YJUFgveTXjOti4RVXSxRbF+yakYbApDaA/FJzirFEG8jRANmqS56GT
scnjm0G4brL2mu/gEk5SVKJRFgYSRIyWRW08Ge/Zh2df1tgemkJm2yywubyf1NQd17oXAFmcYjeM
Cz+DFTFn0kOJLZauT1Guym2+jDjA1yJc4jyP7FfUhP45gJ3Oq9SCA20NdKysb5bYKXgHxRHS4Qpf
/SwL9G9xvzT+Ey3JF6ajZs6mTshX7ngycYkZN1VIh/PiArGvg3r4xkwZQnYjTeYjkiFFEOTl80J3
oqsBoXJIzEiQF6di6uCMYl1VfW8C/HeIt2YbURKI0tW0yD03eb/1cgyfHOBJL1XFyK5w4L+EqTQa
pWIayhOSJbAKgYPGZQS1ShgtL9iDABTkUJW27bA8NoL7mxVgxa5ggX8PhY6HHxJi7iIc2IUi6hgI
6VZjCnDZtgeNDJeauL9AyKPPzpzT2xyd1LZ3XPgjyxWJnBaDmgrS26MLO70Y0yNkTiBdOtUGk866
VM9NMNgUlQ6uuvZi0zmCHGahhr3rhmHSAtve1jNXKV+rJdFO36Z5G8ldSfHV6w4QQWxQhz9EziC2
RJZwRYfVUaq57Q69QCvp14rvc2ZRSS+1eOyD5idGMF2m2qbK+MLgA4K2M3FURbbarnitcJaaYobK
6owvlKY1CpG9aQYBpU9gDrks9aHGjC41C/rTNq8lvmK23k1Ft25RX0Qh1jYb07HIGwRdB7mJ1TCV
u3yqlgP8/8DpvO3ALg/jYoyWnzOg/2TslKGx9LvwQCNv3upirXyMLWf/DkTiqkyquffB0VTz7wFA
/63v1RNMrgGwFnEVue6tNisWJimHYcME7X5QZtgxEgu9RRpVdZjDIAoSJQUmVVW9hLDMiRxk22Ku
E7UAgccGTkZ0xexskEAzy6JrE7+lrRfDCyHMxODT54ivUGe3li3xhMNo0ynrpmGjABiW2BGR1TcE
G6cb5h/u6DQbUOnrtNLQYg4oD7+p2fogOo28/lF5Xb9mDhlaL9PosX9B0NLbrCnJeuS1W8FWJwi+
D4voDkXY6V8LRlxzHMCJ5Cac4PLDSxSVQCrpjTv3DN8z7HLQ6N9UiE++4Qh7uoFAGgYpEQZnftph
j5xShoH3sayiYtsttGkzr+jmnTfPqHYwo6r3kyPqrJpFuUeYnf0+l0bqpOmmMVM9VT/WJlTfdBno
sxoLtnGawN1iMhXEjA71zdis07n1FNzlK5d9oQ1zSNpJ+PSGLZoILPdlO3YzPzV1a+61XXjmF8Zs
aV8ip7McWwCWcyk2dl7Qn2N3AkQ7wOVSNu0ZCF6ZhY1h6GeJVySlXNYf0gmhl3ZdQQCMaawLeOvk
39k8eFmNOKVt6NXVpg6i5b6lyPrugZckoTTwzwpJd08QUZXIfHQ3BeH8S1gU+jGsOn9LaFTfDL8i
6shHcPB1EENMO0GlMHhDf5azljKu8fklTAFqjRWwyGff5Ph0ZChOoStC3K7JN5S65iRqge6NyMk/
k2AdfmLs7Wq0GG7wgkJnQSRJVHtrurjhUiZ1IQB1QKTfnACJ+/WJLGUPvpGVGCAztd6X4wjMIPC9
IIPJoYByNl/lLli8Jos8qcwuYrp4zkcfJgKDL6LNqlrnpF2sm5h2tPtecle+dg2pLKhkfv4NvY9I
wQqiez8cS0h6pjYzoAWgH7LMYOjMFp0MsIHFZF6Wmc/QEKEMhY8jx93D070aY9/U9iZCKPDvqnSc
pBerk60wiSmTjtT6VhjXPlCiy+9R1Nmtjax2Y6Z0A783jDCxS1TyPEKAdzRe+RLZTmw195s/Us7i
AIhJPrnS8+Gh6wC2WXoEXC++eh6qDt+H6edXhXX3NGDG7yEKQCw7XqJCWJQIb7mqvJuWTaC+LPP8
SjQRELs1w8apcH+goiBPBTj9Rf2mkFEXz3Dsg9azNQ1Fl9ra89SUaPgqnIKprMDX2TaOV87QUoco
ynJCSAZvJelgDt8Oj1yinI5l6GJMUvGx8zO/JMumnDFA4TZcsgVd30EaCMBiUTv8d1gG7ZdmgdQD
5lXL+GD7bp3RgpsBOVFMIuulLM1uoSRKesTa3rUCSSFJCwjgV4hEcXpYjCTg0Y1zZtBBYNDrQJIc
LxNCugFghfBoAcWxTYe6xcALDB2eAMkq7i1D51shEvG0YBTxIqLIfwxH1tygaFoemtA0MMUVbbp0
GFNEs4UdzzK52yVCP63wfu66jrYZzvUmiXyvuB9Nru5CpW6Cof9TIqLhPPqwlJrEikk40ue3EzqV
mBjWZrrHVxoj10akvlfRV4Uh/37My+nW4mBMfbG0W8DB/aYoFD+ayqLJhild5mgCfy7Pn4HrBP0r
Vlt9R1uuNmPuqztX2WoPSCe8czH8SCZZl+k49sAO3GkBRi51nmFiZHamglJBoSn9CgVvc+uTiJ25
h7gEjHngZIcXlHkSj21crUonAxrE7HXzaZpddu95BXtFb93vhnZaZrBSFCypZA5synNz915Rt95c
ZtAreB0CGlgXPQgmoiFw2xwDGqqrJiMOvs16AQLVB2K4oT3gcKSD0T6FLjDf4Zuuj30wFZsRKnvs
ych8hp2pnFDSdyG8ljK49M9noB6QRxs/luiLDyEGepgv4dRdR2DmrPT0GeMPGatiqV8IqleVrH7T
/uxE92qafNiKqgyyvsYX9DFz7j1q2xVNUoRibMKopQjZBXWm7Yi/AcngVDs6QuuY/xtRlVzpHVib
e20J5sYxAGzYQsCEHgGgfSMeP/4V7/H/rtiR00zRb/LRHCuYNpSx00Y9GFRu9FoK85knwXsExitu
pLFgf/Wrux5XgW7oHjvux/f+toIZx9WFa/4X9w8thaCRRubfWC/IPxBoQ+syuQxIqwa5rtV40DUS
pNx164EsRstgP4FT5wyfcCff/F348xc9z19/Ho7LFpubDwJ0+zSFXwaQuT/+YW++FFz4iv3cFkge
F9DnHFmDickYS+d3AJ7/xxd/87vFxS///tddAyMTCzZSCIoNFGt0ShxfYN1+Uf8SjRjhD1wxMgcH
B4MqquK4GoGWcletA+DLz4zY3rv9y8v46/YlEpbIguHx0WLSxwo3T9GVbuA9ImNCus+CX977K1eL
23BqB1KUxRFcR9Q6Z+INuxyGIpVvP9k+3vt4rhZ2wScm8VLVUbhDUrDfXTGlH7/g9658taSBu8I+
Y134gdTttvdERvT0yW70plINr/ZqJfcuYgTXwr90Q+MZ7MM/c8H8eNItWmF3gudbtH5zbPHZOnjn
LVx7k9Jhxhwvh+1pQF/84s6lUTLXD/3kfELofedJXdv6L+hKYB48sSMmHMtNMfb8SMeo+rft4dqm
VE6qBxFwhJpmrQ9CRrcNAK1/esXXFqUaVLQK0yx+8G108arPnC78l2g5LN9rL1KDFhfR5eDL9xFI
JtRTuxnTnoyI9u7jm39nd7v2t2wQlcQUZuJH2Q1nr0KjAGHon4qwl4+v/6bSCD/gau1OvPN1PusW
nHNTwiGm924Lcikpgoh627AZ5L3EHOG+t0N0Y3vVLf+2s14b/AcFnVcbQFQSGQmlqOucFQqPRKhL
H8wm+snLf9P56PKGrhb4XKASYxx6aRBctyXIKG4z3oJQh5pS/9TtcKTM/5L3cjdSW32yqfznRvn/
mO/4o1dLv/Bo5zoezPl5qL2zQ3lza8Drsymgf8AyUTFkCKZvN40jfVjy8Cr13bDcINUtj5XLnGR2
NNvVk1ag0eT1Zh0qeQsyo7/FpJvBtQ4eUkleAkGKHYRBvQK8r2O/bqZ6Vy6zhs0PM/bGXYb6m9f0
y27gcE2sbKRvqNXibobB3pYtdD7N0aK/IOsCXcW0NAzASSezpcJHnOF228dKSsT3AS6FM5QeOhQG
PQbTJxLW5p5NDU98rotNroNgy/MoRGoqWl0O6mJVfc298Qn0a2fbCur9aoGu7TDvbLbDNMm9ZOGF
aRy5RwqRxnHNA5uOnjKJEbV7Nlw2We3M3rYt4K0jLKtBD7IYr3PHx1RVLfrG5OBbl/Olimya4K4O
2LrpRx+tko6WEL2bEf1W6LDehL7xTiCcks8OjXcW5bUH4gqszsUoJjqAmH+BBymMgYLlExeKd/bZ
awfE1ltBEYDA+BCiSIeesyg/kzG/s9b/02n8VQ34xndsXbPoQIfpbshnmfq582jXYk4IKtlx6bOF
1XsKMvfHm8t7P+WqevJFXZHZQ2mGHHazgRmvPELx4X5SFLzzFq5dZqPSqzEScvjBw4A6isos8B+w
C3+yP71z79dGsysp1mhUFvsTwOY9b0HdGlcW7D5+Mu/d+1XROknTRJOPMylaZWww6u0Bi3PgjP92
+asH7zjDEMIh3x7B+72zVoPOTJbYuMH9v13/8rP++pJWWngY+uP2EXqfdHmeNv25qv8lQAhbdnh5
JX9dnczA5WuJFZBjEE53cxViOGU+eTTUuxxtb2zO4dWRlwtL6sbt84NFGCWiLjx5C+v/Dcc8/xh2
7ZrYiQXg/DheunD2q2qH9qdq8d87skHTroz3xKbSS3V5wfYQZ9Zk4PsVm64qGnAVhuqpkRjbEqeZ
ThiigfXZFSa45x5ItWNQhbeYBs5bVi50m9NlSD1Smj2MT0FPrKcKLDScgY+kyKMNGjFYp5HlB5y2
Kwn60qruGhY1m6iXzQsPKnUANoxkmapnXzTH/tYjh2uDwRb6edDsb0NsVEUyL7o5MvgxgzxHQhyx
souFt5ZxzoTdSmeRx9xSsO6dwmRLTZ1DsIKYANiUAw7W7AcgvPWH3zbdoXN1/xpUSw8ixBI8lxUN
nmZnUbeaLPYctIW9DAB8Aby8sRvu0uaJTsNyVkhrhrS+lRAJUf1NNqH3vHLanx0jMZ4AX7Y+IXTJ
P8hqZoBjKvoj75r5JWLMdmk+EZow63ZbWHD5DyFGngfQiKcH167sprUB2Pgmcp2dVH21C+ZVfx0D
JzoR7lNMygRopS4FtwULrAKEx8ASH/w6E7VpIG8xIPINRMcV+FmPkLcFx0WOFPR1DANj7Wg/LisX
0otAA2KRyFuFVMD54tV0OM5uxb47/jL+pGWuN7BsWk9VLsBvhpz6xOoZJCHInvaQrADmo6AwTSV9
QhqlD9ZCxMpTE0psvmU/xh4s2R+dIaiTpZk98unX/vbHfm0aC7VVO9GZovj1tX+Ew+LyBIZa+Wjh
YAVu2tSxHcEY+7ayaJ1ZNy4pZEeA4iAxuRE50xnw238J4bysa/d/13W+IkN6IYofZue0Gnkm3Dkh
YSj9eE96p/8Jrwq9dTWoJjnhh0D+gCQhMQU4wMG5VZ/uHJf7fGvjuKrqmgB8dQA9ETJC9CFAXxG3
LQZZk/cKmdIaW1fPMShpyIeZly/E5d80r5ekCj8zbvlPFP3/bwCMhv99gDY0GGB2sz4WCHI99J2e
zqNdzc/ILaYEVclvIiaWugUaZY8FRZZ3M7hggYWAyxXSnAqZgw5Zjzgqi4F9cpS9fVAy/+osaLtg
9KwXaWhKVea59tDOU/bxK337lGTX9pk5SnRQAVGw+PZbUKwHtTyrjv2D4XcEH6irY0AGYD9rd6iP
psMIFSjtZgHJJA9cb/Px3b/9QTL/6nMfCm9m4GCZI1g/qdZ/AjunKvw1qvKTxf3e47n64sFVkT2K
IO/ouMGdmRpEhzhgITrik8f/NoDB/KvvfW58NaGSN8cSZsf3vesVEAgwsNUpZEjZ4DWYTWA0Axcn
hczvjx/amwplwq5d0kyBiTA6w+pICjB+uBXp1MrtPC/PYV/kAPiHX//2hy4/+q8io2E92i6Edhwd
fqMhTIJiKXZywIcW0s68/GRTeucRXudsKCR10Xbh9bFoMLOPMSrMv80giGOs3Mz0BFKHOuXE814w
mWP/VJxB4Py/v6wICamnPDfH1qsPjdCYL30p9GcWxu98dNf+aWAFe6vgsz0GYJSA+rX3ctDDqfeJ
T8h7l7+q/ZwaE/R1jsJDVzSpGEBDXlL6WeDpO1sVu1ryq2j4iiymEN748h6S1nMwVvuPP6c3zbOx
nVwbp0FRDf0FuIt46vq2EOUZlFEANs6WGj+LFv5l6ScgASOqrtFh20kunzyxd7YZdrULoOqc3DkU
9tirHlgDhOl7K0NwTSvPhe7S1NUnS5NeNq43jp9rezXMBC2tjUH/uLbeNrfOvJ9Wp0N8bPs1F6I9
zzkyoZUx7g6U7S7uvcg5L+DloalX5rPe5r0nfe3C5kZLD6F2ZI6amFM/womhG7C+8o1oSf4MWzCG
lgQmcIsVYHW7db5ffD0nH7/ndxb0tTWbEROkyis29QEC11p/9QiHNE4d1vmnrG+X6jMfwXfWwbVJ
GyQpyyq7xiLjW3UgBi82mXROIc1v/22buHZqA591ZXaGUwbT31fyuwNwEjqfJfK+d/uXf/9rd5UT
+FpzOURQ1z+FAdQf1I/b/LMo7HfWsXe1SRBai7kpZHRYc3PnLXzvd/If3+/VFgH7IaDDMlRHCx87
REYtpQEcPdCEC9P9jKacfHc7Zz0Erh0/KyzfOfO8y3r762GxliMsooCTlPXqeCbfa/OVz6/O9Cus
/nz81b73Oq72iHB1O1CHwDKToEudOwcKMgcYOEMb9kmx894ruaoVIh9qkgBqoCOZvK8oxCEiWb9/
fPP/OWq9se9c27URbDtuO+JLJfCsSCFu1CB8jVPisvWPCEHRcqqZJJEmaCRJ0Gylnuh9hMb84IPv
cAPt4DcNGuJ+BunlRWLUHptZQUhKrMwgvFu/TariGeZ8ZKdg4RNzGHp/Fl7zzpO/NoFzKbpau+JT
bX37BbaFR1ZzUPKKz+J+3rv+FZDkhTA8HNRqj5MsDNwo5owQjqgwyHo+fvr/NRdvPf2rcmIeZAjX
y9YgKmxwvrdL+duwen0AyTGEPdcoX3tj2m0gohuXRSbV7VifdDSuEJ4Q/tIhXBTs5JDA27ARdzl0
f9+hvwV718vXGxXk048eqgzYABhI8+laJtPkeZBKNb/Atawz23RNsggJmYwx9KsrG5GEizGvEnXH
VoBqdw83gCGbwNHZByumsyNklcnAl2nXuaY7Ehr8LEZQTPwu73c5r4HHgAO4HMEDLCcYEeDSruuB
Mc6j/i5g/aGEFNRXPblrJ5jAGK+pf/TrYAQoncjK8mGfkwyu5PqTY/W9N3j5979WP29c1UfB2B8V
edEE9KB+Tkf9+vHbe2dZ/pf/9tfFV2HGvHX66egNCCnDrwW1DY4t/+TjDbPYq91S8a7i8GkMDgov
M0CoG3ecf7zzq00xjATYQWXhHh3YsGxyC2VbMFWf5X68GYCHcu2/QIW/HkyQW0IJUO8jpAkpUJK4
HGm6DF+EIvBEiGKokvaK2QOn2C5Es+5q+TAbk9VQVPXTujUGIk2oS0p/zAxn58IRW2GBg+GgGzGA
8T/jbbz3Bq821sofAEkZFR6czu9jE1iIL5t/KwGuLe9GeHFoEMLMUXVzvFCYu8knf9Sf7Rxvl4vX
lncLTAzrAQ7XB5RK1Y1kRQeNkCsO+dSun5n2vbN4/nMb/Os1lqBOw1BgCg9C7JS9h9q19X5+vHTe
OZXp1b5XcenX9eXS4yyTXEH8UcN7YYaVxveOf+ZE+t79Xy1+BRv21dUkONC6O4dL83Va6VY14fbj
3/DOx0Mv//7X4wndEC4arEMr2AMQGyZoTO3y7d+ufbX2V0CHPeo8c6QwiyrJj6H5hKn03oO/WvkN
I7BBG4w89oykTdXuEDIUE/5A5hojwuKTMdt7T/66JMLcXioYERwvTO+IflvrVwQvf/xo6H+0hTcO
zf+m0X89eGy6xqfRtB5dB7LPgQTTDupKBQE9JEtO6tegnAD1tnpNqKRu6lXNsmtW2B5xZsujV+3h
Y+1ux2Lo99MCvRiHTD5IpHeBk0DmJbHKnQIoAnRDEIF7w6LjAMZY8HrqWAUloeL1VkH+9pKT6VmV
4PVB42GygvTThsAvKOWRozY4PqPbIBgpkBUMJIDsTM3wzP28TULmNnMKTa2rT91a/x9n57bcKK5G
4SeiCiQk4BYfY8c5pzs9N6pOuhsQ4iRACJ5+L89VDzvYVbmZqcpMYVvo+GutbwE/AGFavQExhD3n
sDysCRzGMeSl6rZlMjuqLJB7Cl3+pmn84U+eBPKnSUHvDJiWG/gBJNbtnOBGVttnuPYZmB1CIFO7
ATjqcfQSaA6CqoDquGdJcTROzm8qN2U7UPGS5wEsphs5eALsIxMA4ZHatciL8kb1AJbUGQPABEGp
q950/d6ToCjTLIcfEBJGBNf7bb/rit7fVbAblWDvQ9eL4wiJOsBBRAu7VQHb88DgD6uoUx0TStoX
uCXh5IQWC5csQvK9w8bguwNh20YM3Qi0Ehk3UQmPYFDy7hkU52LrJ0G4aaiB7Q2SfQl6k639B9l5
HPQXyU6+yQLkY+fFPg8NfRVkgik7GFtITh1P2XdV2AnE+AnIGLeQpxQ+x40e2uLeK2W57UqY1XtW
t/vCCD+uMTuBk9mSErc32oJtVkPH7YeEbpKml3cwmOUnUM+q3yCm4Vqk0lMOoBgSzZtNEPBqr2wQ
HQjwAg9N2IBfpaIWVWw/bZONF4w02RQj9PYIBGpXDo7z35tBO/ievtvHZQuP9skhEVTmqipkCmsJ
zNepQTRdOTrpFtrmf48A0FX3sI1SePR2Xt2YjcdZ/axKwj5YPbobJcQAijcPq7O5IspedQp3TtwM
IX2soxbnUVQYYFFT0zQ8T9HYwmUwwuEA0FePXrqug2fHx1pLI8f/ME3fPKnOy7auqupvUmQvuMIY
d6QZS3bDUwOjS5jiRn2aulWbFO0+r4bvE+ETBwquhcnbcYcC3kWI5laNFpTdJi4IPHlPh2zt50n/
JTAxOPWztcVHDQ1Ra1A7Ser0q2oKd4qSV3YOjrk8Ay3MbnPQI6hJuJEEb+9IwJzuLY4GidYbQSAs
v/wB52/6yQQ3ZzvCB0N6P3PYoYauBug2ow9gkwGWEQRwZIpUXKmrLaxg7myVKezIm2QaJDiGffIO
KxsiCZs0IFf2KEuPn601GYwcsIV4QCv6OUFWjCxvgOwm66810myNcVg4jtCcswM4HkB0rBJsgYh3
Z4175esvvebZ5jAdKZKic+YfgIAgKPQ10UleO3Z//mw61wvjclwNJMwBzYVS/GGECPa3dYS7NlHK
ruzxF4ppc1grSayVtYT8px2BmZI2fIP7GnOal+5zz7mHgHunePu1bYU7K/hHEm6jzocaPmNvsAis
NC7q/Ax7ugZ2jbK9svQvdajzpuavhR/WT5ZOY4O6XQkuRXUmAHeV7X5e7lCfNxidi6hBNEXxCS7k
I2HTcOy9FN7TFIK5Err0jY/BEddTN8ZBVOgrfObPxzmdq6tpUAUBKziqqU1/W3qwMUZe+zGE7U2r
vhIiHLp0LrKGJaoTDiAPxxR042+MDONzW1cO/EaSbWiaOle2fAtaQPDy/vtysM6iVI0k+CMLQlhH
YePc6CCgK515gKtJNWSvkQyiYyXgQoLiI9kYrYeny+/u855Bo/Pf/+oZpQdQ3RBCiEjADKqHsyE0
wn3T5Yd/Lu2i0WyaJInyC20V1nMRVrHQU7ceXP3LjcTKhPhI7DblQE5w//++/IFLs8Ns4qxSKCEs
hXyTIkB87/Fh70TYjyK+t7kykj7vedE89q4I61CHNbYog331QHyrkIsZ1U9996XJJ5pH3nEu01z0
JfQCgF6gBNDTjQInDS46SWJYZ9S7o6m+mUhopitv6fNGi+ZJeEpC5Sx1iFiL8M4nJ79rV9DjX1kL
ltprtthUY2t9x2J+81z9PdT1TZIi1rSRr4U/XBlAS99/ttwwZN+Fg4ImLhdmNfj+UbL6W1ukX9QE
zxPuRlIwgt1XcIha1HVB3eXjd5Zm+gUe+dFddSAGf62x5vF2cEjXEXxZYJWg5F7huFMEOmZ+uQ6G
l8sD5PNTbMRmC4F00tqyAgPE+qgZFENcuAZsube6dWL8xys9aulTzp3hr0mFMdD4itIDr92r3qEM
O7VR0Wwjd3jr8x7uXtpvL/+chVc/V3lAPFT3Y5rQY4gjVaydAmS4pliFjntlaVv6gNn06I85BJ0O
rjFRZH3JQR1sYDlkV9b+hbEx13r448CD2sXrpnCoKEPiIfyZsFvjXNsOL3372XTYe1FnpWphtUvY
jZuAdjDWiInMxPfLzb/0A2aDe3LSHOkraP6pyPxV1JjmBIQ+yFVV1e4Kt/1KaCskWnPJByKAYaPG
lHcI6RsAa6u2Qjpsm+2o8/vyD1loqLm+Y2jaIW0zOR2HFMpX0BI/ooS9SXmt9LLQUPPoO4EjoEkS
Eh3wj7hCjp9j/hQ63VTTlR/w763T/598ormkA5ZcNrn5KI8civIn1KWbB5h7AJxICd2jcFUf+AAS
0wQBFjybTZbDkcayTYYLizW4ls5OOyHb6UaxXRrk/FYJ3Co4XputQuqBxm2gT4wnmcB4XCbeHkUC
iFMa5BhM2mnXmd/Yu9GO/b7ok+g7VigC6Fmbfk1/Ec0v10c5tpCPTkgHSPMJokr9I8+o3gD9vbnc
ARZe0PwCvaaAvenzFrZP1Xdh7L3CFnnqEjAuS/9aWXhhWpzfnjtOkudTWkKkEt1JMoDyOca5e+f1
92P2tdoqKh3/nXoLGUa87Tk51jmo0p0G8tQm5NvlVvo02BkDcR5zBiMDXBIMeTEUOrW9pm2+zv0e
e7u2Y+O+GHPzJMZMvyrwq8Bqhp50apv6ARaa+vfY1MkWjj9QAnFGB1jZQy0yHrw6ALoqBTLA65P9
kHhBvW18JGClXQAi7uUvvjS+Z63iJ3kHr/OA/A0a/akCk65xhEDiL7tSD1h6/vnvfy14tK2SaDIC
EkifNrsCdaqNC9jRnlJHXFlTlz5ithKB2DFZ5jGoC0Jnm3ZnqHuWvCHhrF9fbqOF3jmXIeVjNuQl
xweAdNzvR1xM3iXafzVK9nGTYHIoAen92rI6lyWhcqtMMmFhGqZT6r9j3w7G0zWRytIPma1KOI4C
dyU6eaw1sGhkTOOIgmwWHZX4J02uDeZzu3824c52nQYtFZoWizdeebgSYX7sJLtm1Vp42XMpiXAH
GRqQj48GrivPIAoOABX1cvlFf35cj/51IPzVWSeGUGZglOSxCzv/H7dS5p8yHJxXajRrtqCDqhIU
47L5cOkI0fjlD12YYOeJSsWgMQn42ETXQ7NSE03WmEZ2sD/dZXn2dPkzFl7J/F5pYgQTtgtlqCaB
B0ulqUC8uBastvBK/jWw/9VqmJZ0KwhnB2RJkFUa1hsQArKN9FD0vvz1lz6B/HcS8Xjv0VrX/NBF
Zt2P9Q3PxzWgOFcUeUuPnw0Lhntlp2z98ph0FLEJoH5P5Yb1X3v6XC2k6m4kBEdjGCcnUHN/KQ8c
B/38pZahs6+eU+xjTQc/Kw3sIRHBm8r7Gze9Jodd6Jt0NpRdWtkiUCw4kOC5L78j3XFjwGwqUK64
/P0XOuZcKgTbZJGXxhuPdOhxCQNeNDXwAVx++MJ7nWt5hjBKA4ZgokPKQT9i4bchcDMMYHXF0LbQ
OvNER1OLCXIXtI4jDSopj0EvwOb7o6oro3bp+ee//zWwuASlCSEE0xF0VQGKOVXPE78vnfJK4y8s
B+Tcbn89P2t5UTpwyx2C0oAXaoNbpw0h6HHVHbhfz6IorhQll17E+e3/9UF6TOHfciqIqmThrlge
7Kg3lEghuqbyXOpG9L8fAB5KIylgrce+SOIif4CH44t9aDb1EAKPbktxzE0II6s2mm5qDzME4n6/
2DazEQwsaSZxYwLOBiaKl8J66aqu+bi3qqu3XxsHs1HMJIAJcjw3P2vvkJ3zs5bqJxjsVx6/0I3m
qpRySCeNou947Low2k8Drda9o0icpq09QHkFeh3T75d/ysKQmGtUkKlRUKTUTMeovPcSF7qz2xCY
J62ulbQWuupcoILUohZBX+cZz6/iIq1WXRgi7uba3mjp8bMhLdKy4dKDNJJ0waqFj7RjUEJO18pL
S4+fvWnRGROI1sC2i9ociL6sxAkD8ro0ANno8htYGGrzO6Cs6aNk8r3yiKBW3NRvJUx3X3vy7MJn
RNb4BHEHtOGmEXHYUaTWONfm6qWvfe68f01BCgbJAHzQ8gguIvCEr07/cflbL+wZ51fDecYUchgy
7E3c7owPv7PIiUM0ggEoa1xTUZAV7vD3lz9s4f3Or4mRb5Rkda6aY5JZD8UkqCAQs+Ws3da/Unlb
EO9G84tiD3Uej1WQCQ3ABG95EaRxlrUiLuGpfNZRx/aAHspjmeDGP7EpPVQD19u+RgxtwhPIckVp
tkPocoQYJXV4w1EQXitG4JYVaVqDep6Wb5gZCLKgwD3FzihZt0ZFL5dbaOk9z0ZALxA2Tn3TnGNr
kYVQ03SDq5buymn586eH8ztW0BEz9EvWHGEDX4V18490/LfLX/zzVxvOrwqHKDSpKyk7INBv6xNk
Ek7DLx9c+q89ftb/IcatAWTH1TatTIcJDVogxPmtp/baErwwM88v/pnSI7SJcHmk0GeDIYtteowE
ARB20yuN/3kLRXNaWAcNTIdgGhgAXfrh1NAWtYQ5a41r4s3lRlq4cIzc2WKMjLcGHnEfSxnqnitZ
SvDvcU+zhaRQgaIeAQjpDGoTDUV2SLzRA2AZqaKXP/zzBkQx6r8zlOic0jS2H48w8SoBtLf/va3q
1Sh+fO3552b9awaEDwZ8o7prjsai0OmBW7xmui6BCWnCbVDn2699zHno/PUx3G2MTjsITXJgfwMV
izxZu/ltVtVXFqDPuwH88f/9gG4yGXIJO5xlRRvr8g47bpldW/6XBvhsu8cip2tVDhFFhmL6CBeS
FO2VEfj5QhFGs74VDswiWyyv8H4JByITHvje47WMHYdPezgcwPGOhH0yXT5dscwu/ZrZZNhA/pGF
OooO0gvEg8tFuvHyIbryg85Tx//XecI5wIr2ondIK8UhstDlE7oW7BnEJrBFkXU2XXPEL/yGOcZK
gI/qThSSmalB2hdkiEAdteTK2Xzp4bNZkWok3iD2y8dM8ug70e/JCX9dHgZLjTMbzZEHIIZCftux
YNSBb5Hvca51V0BPAaIs2seCf81cBbLnf8dDlBUZ1uupRu3cnCTtbwYnvDKWl5rn/Pe/xrJyB+pH
sq6gbwUuttVEIBsjX19uoYVxPCdZ9U2DyMMScnNk1HFIeiI2nnhVtmNcOOrP5c84t/ZnXXQ2nNsI
RysAPcTBw7GK5s0aISMxQhHi5BpicukTZqOa52VZdbXjHVMO34ykqy4jhxAC0UBeOfJ8LhUJ52yq
FMWWiVkL4rg20EK2foFJaXBX5QhYAVMe0pTcD6QLvIvuazaRcE7qccaOI2hZFEdnEmm0spluAVEc
CvulV+8Gsy5bhcYkpZvoQ1+d1S/YXQaA4SHE7xpF7PO34s6JNKPqWt0xvzkM5bTxo2+erlY0uZ+i
b5f71ed9150jadKp6i1F9NnBZLeFi4Oi/IA4/Mo+5/NR586xG4UNvAZSd31AME951znIYJOozl9p
+8+XIXeO3QDCa8rVMJiDRdZVQt4yz1kloRd3wdYXWxztrhwkln7FbO2JQsCeC1uYQ4X0iBVgX+1R
Yk++vfwCFp4+J3qlHK6zXkYIEi1Me4+8Df8APvi1zfJC95kjvVyDUDpiEUcduvCDOxoJCE2DHOep
AXYgvGYjXehEc7wX3EkmVdNYH2RC9xWb1AohIwqSfvtxuZE+nzlcfv55f03fPPA5pzjFHSoCgN2Y
NcAYlDRQm7Kl2Tu8PnwVNvW7HoCyo3VqrplkFrrYnGFDSw7ucpFAvV0hRVGq/iPqakScTRV8VhzF
aaC0MZ054deOZe5cejaI0EM+HFLZsaMXcVKF3aYeSHWlQrfU12YbTh+QJKXMKA+GFshbTJvqpq7T
cH/5JS09fbZEGQOqTgs296EKsmTTgDhwzyK/uKIAWzjRuHy2PvlhZ4LEyOCGavsLyWU2Dkv2gKS7
Jw+QKORmNTeiG04IyvmFs+w1Ofvnux+XzwY/KgLKiZCeeRDsqBBow1tQeOk9meweCYLx5ZZbGD//
pz7jaYfkNSYBEKLpvZWggyC9CMHTadheQ/gsfca5i/81hJK68QaX2xYJC69WbIHci6Om+OIPmO0+
YVJFNA916qMlybSrCdAZSeaXJ81zcuUjFnrXnECUl1VvWIuECKBfT23Cb6KAXjlckH+rHv+/u3Ln
GjOq/QIWlSI6lBA/OFCxFvSeCpiVYlOo/gEAGL2q5cRXsGxUu8QHdgblgE4DL5F0a5+rdIg1Ap53
RdaRH6Hb0P40TjUKB72rdbMnLi+eBmxn3dVIZPEL8MhKxxxhoXeUQImD9GIEvItC66MHcc/58qVD
tHwYZseWIZltakATH4WbrKxAHARHrpSFGYH4923Bx205yfbBFb08msLNToo1wYF6eQ39Bd2pRrPH
IhfZquiJRagCi7bjQLEeZ9R76TSu/t0JnlLhM7D9/WFIX2Sa+afWah9cDYIEAa/gzwNiSFdeVP6M
skS8sxa5l63rNbFLXXc3ccf7hbxQ57s1Nf3JwTjbZk7uD1uHOekG4RLhk0c0q+5KllukFtS2Pwey
eXeuU1XbEp5mb9V1DvbmeSZHAg5OqG5Z4gbhKqlYjxA+MfDXLHE8YM0cpCtOUUJODZaENWbmFt4u
KA/jnKucHnGHW59rGnRT6aq6Y6nUiLGO/AMD//NejMScBHLJNmKEcWioR3YyNowekYfAbxBKXhy7
HBlWok/YSwNq3QaAkfwIGB3djaC6/QN4XFHgBgvgoTpH3U+yRt1kqmq3QoryozCDu+kj5BQEQBPc
eFDj7QwAAbtgIumeQq/3HvoOotZSlmyUB/LoBnHaQAMbKI0pYAbfmeiqN5yqoIJytYHb24L7f2w7
REUhlhouMoIbQPyvwkO9PXsIOeRfiOlFNLjk55AYVpc8QyLCiNjGqkTng99w66vW2QH3M8ApB9tM
xYXYkXbCnhKBjTdeh5D5vBnGWw1f/bHmSXqHNGu5B9MEQeZ+7a/disLEiYPO8C1EDCmyjIh9TPQU
bgfBYZO0hAZbnbEGjia4rNagv6bHvPDzVYU48jhLSvgEuMs3BifHLcqDySpgDSKTtEGQHTKxCbI9
erGGSytYOX3u3TtNkmwqRyMwxk3tjxaxSgghSfWtRQjXoabCu5FZNeiV9mBeTyfKDYKOg27LubFb
hgr2jxbZROu6oe2xbgMN8G4V/Y7yvL5DzWhIUbIFbwmr7NAiP9Ei5G1la0TcxSUyxWCFnxJVx8z6
aksQMA/HI5++TxQp0gJosGcDqPYdcgoQxcXH4pjjeDMcImhqHCwSRbcps9S9aStSIK8Huu4aBpMd
qdPqmY8KmURIIlhhU5lvB8fIZzACFTi2HNGYafKUYBDCLxsGyAzLPSRBMwfpOckfznmAg7dxgjXi
3Ma1Qm4E0stEAGT/hPgY2/Rx0clybbUHbV4xIB+aj2Fy49E+/J1RP3GPdW15iHyjkO5SF2jOKBqT
NfJuQh95M8QTyOW2LsxUrPnwIPNah4gDQXBIVm6yHDEo0FX12/PQQrKtjqBSBxfLr5HJVr2PErJc
a2yGPGdfw/DJG9TlqvS3QBzFD+lG00s6yWpf+PXw2/LWPfFQkfcC0E34LasSmX6gnKZ9Md0r6IZW
I21qsIS86JTJVO6SKGy3k5ganEhTpNMint52J2g5vXhgLdkLFgJ2nCsRbL2mdlVMLWI8EIRWN+8E
UYj8xsG/ECobWVzOJ9IgcyAbSH7qYO5DpNg0QLWGWLPOP9IAl0NXdkUL6+4cXWT60aucoG+OfOiG
2C1Du0bgLJJ0CpXuvrR9mCsntQ58mXZVc8yrZAuVxrEOxiMAX187ocx1kwFNgshAKgo4paCQhrKd
b+D8ufzdFw4oc70koznDJC7qY+i+ZOhXSPhbdzZDlFn5tY3DXC1JgTvTgUqaY4Cw7S6KThELrxTd
Ft7tnBKYRAWAZ3IUB9YiBwYOiA5aT47XcNXUtdA8c/k4Kvais2UpUDKxO78R7wYm3xWy6j6E0tfI
Q0tbK/LfrSHiDZBFJfr2iKTmh9BHwM9or7TQwvaZzTftoMc6lV80R21W40kj8UOusXUOzOZy91n6
6rPteVdIx5lqZHvYuvgg5I+f8+fLT154t3O5uG/c0m2N3xxLlsVVL1epC5O6c+2gt/Bi52rxxC1I
iJUFvVLRx7yd9iwrtqIdf9I6ubKtXWibuVxcp0hSHnzRHJ3ujWUvQfl+uWWWnnv+SX+dJKoxKloQ
ZJtj3UyPNrLfvC55uvzopVY5v4y/Hm0G1FE9UDWOGvZuEt6qtLiJ1F09jFf6y9JbPf+mvz6gq3Lg
s5Bwf8Q2WYYvRbCz7OHyd19qltnhWvd1ypBC3xwj8qdsnsk1H/JSm8xGZ4U1qk0cqY9D8IyCwBYM
snXViR2DPPhr33w2SLHAO04+eM2xx6E9BuefxL3Mr/RC/m9595PD1VzoqvtmSHrkcN10wjhbGAaT
b1ZV4R7edrkdvCTftDWxSCtLK281MZk+ygqxwRB45sioAu8eSVpRaY9hI7oHB16XLVhJ3r3hSfAD
2Fn1kyJU4ZTDqfUy1WmBZEQUlmtj01OBUu9dZvtqA8v/tKOtng6GaHrKgnZKYgp9GImnsqxBEeiN
93usHHAmpPOnyIbxvYYRcN3lyLNfuzYcKvgafR85eDxEOC7vAbWWcCKd91lhH+C8q8qbKSuHm66h
RK3qybN3aUpkuLKRrvHauCtWQDROm3IK9C6yNN2Gk48UY9I1ENeDuodnl9Dl+tQAdwBl7hpZDHaT
wMjRKtdBIDpOmD13QI+UU/A+UWVvR2ERM8DBcPfMZJrYSyx0t0hYBmSaD/kJlx7TDx3gZIf7/prH
tSmKfWpAIdvhapP+A2A4aMyo+9utyhocQaJMurGoVQuMQyLu0jGLdnL05NMEhPPaC7vciaNApqcW
Y/UcS1cg8hF35v+A2Iqor04Fe5kizTFhDbKGw9R8MOQWbxFQ6qFuZtXLiB3n2puSCEHOIz3gWE0/
POrIYxQNIFMgK3nd6ITDvSxLf6vSRuEc2w0AhHvBBDa4I5KVCupxlY7V7wxn4J8j2GkHSGL8p4K7
9Z6lkb9yHZL9kByyEqKd4Bv86gOSXtusWyv8ojUrMuyrAwMBLv4al0ByIpW2Z7s8SIJnhlQObHSy
eh+WFs75wXNChK82fvqzB+TsvP6Gbw1p0zBOaw7yomNKc+cLWe4Qzoq7XD2AeA58+53IKrFHhFpw
U49gIq+tYCiMKqHpEV9TIi8MibTuBkG9RbWqq2AoN0GSA0+hw7w8YuHUB86YfbQ26TeTl0/bXOoG
EROk011cRX77g3g+8LR5p6PvAYaUiQkG77fIlvw+iDSWW4+pf+TkRn860EQ+RlQs71EGlEVMAlK/
8qa0L17hIp0Nnt1JbRkNObD0SOcek17XMbSg7R2qI+2hZ+ceMLESbAcaPfQVdwExRx6IgZd+q/LA
2zCNGOE40HREYvzgbNtyrPeuEc269KU60MKH5LDi1sH5leYHHULa4ns625ZaQ0+JUxrywARDbaLR
+yDoultzTinmnm1wqmJ2x8QkN0XUgLSh+fmQAdZKOXY4kAOLclsSQFdo4A47bbXa6yb31yPTSNFG
+OIb0niRaJFUpbc2YwUeqtta8yhBsgEqe+oez8eKB8xUE278vXHddBJpygCjgMHYRIhLD1VXAkcg
5BMPBmbAS+PjLvQyt1qlSdiACEOGrRVTeyq9Vt3gRBi+pDj7b+Fit78SH1MOTjJ93A7cwXNth2zl
tq5f0zBg/6jS+GtTSXMqXB5sSFBADeh0CdQbthF45YWlzWMRjqAF5xSxqMAtgzTneBzkux4mKdx0
jbAb+WGMoPHigNi7aQV1gfPY9KFCpp+jwx3S7aefxB3UHtGbZCuo8t90MRTvSCGWG4UJb5dH7vSc
p0J8c6dA3hgPqLoyjViNYoOvbjNkzT4SRIjeZQhsfkirzKxzN+J7a3J7EC5ebyN5cl+4qdlD5gKa
PRmdvQvJGpK0E/4eOraLJzN1P1WeTrHIqJvEU9PwVSKQnRdUtdyMrVu94sYOOYc91XJVVmFyKDBb
b2ufuqeclOjl7oDTq++Mxaa2pdhKSdPXYhQT/EfMwvtjqYpHtxmwNfw3rRDEtB4V2wZkH9C06mQP
JLxeAZH8Eno9TN4IFMeE7gLn47fipgr86CGskJcQw2inWVyGqtlqcDUQ2yPtg4b1J8bheryLFM9P
MnJtsfZt4G8Hn2pUWngK75SL1zIk/q2LoPcXIVz10ito6TwkoK15RLJX3+3UjvEEQSVQ7p+8zk0e
iyHLtkWpo3bXkqr47rTICVsxDD6Q2HzUJXyldwJ3mB8IHe1Rt/Nb5KxrsofkB2npFYYAKcp8pQrB
92UL0ZqbOWaHt9vEmZNBmO4hek8Z7GVVpgSJaYis8L5FtGscFA1ErkPRo9I5BN+kwXySyXM5v/TB
p5S+19zCB2W+DzW32EEJUIcqqBlGy5NVBQPt99p3h43XI38gTBy+G3ibvBVizG+9oE93najMU50V
dJ0gvWo/WN6tXaD5Y6R4g1JSkvYAYpU6Oj6BFCMg4bjhfu5vRRFNq/yMdjpXVL0t8ni7lckGdRhS
S1dImRe7ISIwPFSYW5xoevdanvwDp5bdVMRhG/xHgRhmKEggftLoVzpcs6BH7jj2UvcATKFW27qO
/pWqcth3iWbfsP6QoyhrCva4wSyyxQ3Hi+fYZpMItybr0kqkJAV5qh7ybrDbCg77W1TZYeUWhigU
65ruJ8aH/9aGqM9Og6fXAIfWT83QkhuRFYipcAlUiJ4e15Gg4xOuT/ZI91E77JYMek7j32Ls+g/g
E/GPDnW+dYUD5ybIq3qPgqO5jxRt9lIIuippWu/s2IbIQyXjVhfMuUtrh6xE3jl32Jh6e8ChJkSX
2/a+CWvxkEnpPCPJt3ntMoRl9LYr4UqpH1KlUElFvs0aS0O2c/2yPS/r/a1ElO7Wokvu/RZ8NOoJ
s/YElnXtZ+2tiprwB1BTOlvz1Ba3yiujU2d4j4OT7Ld2dLpfwGsjhi7h2UPuEXY/IUt4S1A7/9ZU
VfETebtejLyofDMCVbYt0pw+cpd5j4HMwccciPw9gsCMSHQVHruWP7G8kZs68bNdFerqNhmJ90y9
2vklaKWejS0Ql4wEDrvVmGnuoqwK7jvlgSPie/1PZN2SP0EfkgN+sN24WtQ3qRT+E4oF0S6axvHV
b+GZ5Zb4vwwrxx/QnHubsNNii6uoEqyYmpyQesc/StHlJ2bK6TVBMTbBxVppnqUBn742ZfcHyzwA
mNAaq58ya+tHk3FYl/B2yRPPXahShwJBcXGbJygdRkjJcpGtWiu68REsP8SJESUKR1WNEKuAtKh7
eX55l+KsftfpPLorC6e/HXOfbGDddF4bC37NAMFLE0+QvKIUOPBiXdCgP4D21INTq9IAwiMeDuse
GSOvsGBW6OtVfZM3RbtOW2YecGmRxiXyIOUuc1wUPRX55rkIqCktKLchrcIdIpaL1dgq77E0Vp1A
IqO7VlGsXLKit3BcIF29DJO7jIy4IYGOYRd0IXvIichfE6t8yPW4NpvEH9gm0o5ZY3GmP41PA6wg
Ach4FoXivbZV9DB0Ll3nxPFRrrfVuEH7Rb9EKoNn1K3t+Tqm2zBOvFvZw8ofg68Bj6+J3Lcw6+BQ
UoDfRREhN2HLvRujupTg5YGoScokuc8zt9Cx0qHF3Yrw1nVmy7XjMf+JDWAcbAjK6fdZH/C7SLvu
Oap+2GRd228q4Sf3VcqyO4c72XaSffDLyWgVo5SNWG5MDv69q521D8BaDHGlfAiw4bwzOJb/bt1R
RVARI0EcmdjdDRtRK0bIB3yMotb2lGCr96gQj7cuGyd/bJ2I+OsUuyrM8R1ygM24owHlOyLKcEf9
sXlEucJ/IRKZiypn00b6db8bNS6VbFMQuPWZg227l9a/+9r6DxmC3FdN3/OnEfw/hF0nNGNrv4rk
FQnowjl77j8kiCZhiSDIc1fFqh3fcDcYozNdPq8uPXx2IqaD57Ypoj6PXAAIUR1K/cvIK9fMC6ft
uQ2tRQF4dCye3aEfYupf0SAOk3XfXcttXCgTzI1oVUVcsKCi5ohMtEOYpveBvebuXXj03ILW6Nr1
hXZQB47usOzjBHKlFrb04Nnd8TS1fmQdiM+46xz6ib3WRfZ++V0uFAjnzrOsaXC1AHbgIXf8A1jZ
33OhbnFXoOJopC+NkFd+wkKfIbOiVQhwNLxbqT6iSLOGkmBF+R2ivC//iIVOM7efoT4b4WwIYFCG
neZAoHJyflRVuJrcZHP5E5a+/vnN/FW3GisDyk56hkuUOD9SeAG6XN8PrrnmDluIWHDnQOXeQeC8
Nv/j7Mqa2/S99idihk0IbsF2HJO9SbrcME37K4uQ2CS2T/8+9CrV35h53ctMR1jLOZKOngXvFDIJ
+R4XKBZlO/7mfacRJC1xXJ22CkL4yWfKQbYWvYnZwZqyE01cdjCDrkOGCxIxkI7K67iepq6wnBsl
XCNp2sY+QZpuFdS97dCy55BtwUnXVq1edu78QfgNKmYJhZx75aQnkbfHojLVzhzoGNIcxZyrZl7n
pHHOHFoPwD0U8Gee+scShuqMbwjcrywrnYTGlTSLyUR5vkm+CBevxKSDXON1+HZTZ6CZnW9MluEt
JXS5M/KvngtxGmPLU3IlKekqyVXWFkYJK51T56u9gUN6B4z+5TH/2/8za1RnmQszwRkd9cbbou1Q
QkGxe95lI+uHMLN68sNvS+99DhJoqJZlyx9mKXLcGMvpFgryXr5PXKAjStvucKYdjN8jxyN+Bvwa
xH+Atsi6YUswYiXx6IR12yrMkZXKgeMIJEZYlCM5TMBXePZ1r5d/s8WnvNPYdo2Hft86JVB7uksZ
TL1qA7YdTW6MG4O91get+sxT2+VMVeQ0V2ZUDbcCGugddXAF2TiLrH1AC9bEJDbcTB0bLupp6LPf
ZfCUTk1YGhtjtLIQdR5hWVAfQsKje2opShmFUx7zhm9sjysBqktH0hzMuBk2xacie+kqFQ3B49SJ
jdSy9sOX7PZpcvuuc6gxeDOSV/8MAvWzi0rX5Qhaa3qZi09Ncw538VShkpYO/ldQy+EGxXfXNb0M
1aemHeXQYaylfcK9GaLQMOHIW+vn5bbXhnvpzqe2uwZ6H9S0cSdUQwjlD4gcY9VcJ/1m6sSy3pEp
bvlYKKjgwxByV6NUkfdfRLI1oWs/X9taoYWbdyNEvU8oFYTcwxq3vnfextis7Hk6owyOoEDUJMo9
4VgPt2UXglEz718hn3iqiPjTsk0Ln7XFowVsiurE5PoWLBCSn8B4RAnfOnyfSwU0wL9/53emOeqF
EDQ/AV0rD3gy4scA16NHq8ctlOcJLzaS2rmZWD70PyfmiQXGlFknG2yjCFysPnKs7Bs1gsP/f6Uu
H9BiNx+I4LXd2Ce8l0aj/+rND2O1tf+tDZMWvSqtqaq91j51ddR6i239t6LxwqbyrkjJy6/XYhjs
ROqjZDcBKiyCHfxA9yIhB5xt31q8gVw5B1owV4Jz1KkQzKnPIxnMkPn6HczJRoY7Fw5LF5x/lxJq
uXPRQDv7ZIr3qUFB6yiKA4FlOV6QNjqwNg1aOMvSGKGBHtgn3jt4I013VZsdWvULF9QrO6HtvS7K
FY0fgOeTSJyf0tegSB+z8g9Mv6KGbtp0rgWDFs+dI1TfgrJ7WxsMZ2O3d05BkDenzKHNGxPcfs44
JJjDicI2DVigYW8UGd7bhEA1B3V4QMMYgxL0XJjDHQgw1m3FoKZoAB0dtctTVohgcAF968sZ2DDa
oCwpmx3ILmmkalXflZBCKEM11N0dNEeqh6K3WORXhLygjO3t6dBPUWnL7B0HHIV6JhjGQ9iwTN66
I2M7uBFLElqDrU7AyPYYoUqcFM18dcTzI+qxirtHUmXy3YPN/MY1aWV96ZxEK/MhHm8VNh5yGICT
7KCEBBlx+FYBlNj27Ua9Y2VudFKi5UAfCr5Cddy2xwbV2QLMBsBIN1bwuUyOIPlrUvFpP0Wtz+4h
SV3HpMaPdsRhrLzd5QS41rSWo5x5HH2UsEGPT+G9TsJ5SwZhbUS03CTznCUeKAVxxn5AGWLn4qVU
ul8v/+q1xrWc1PAhSxV0i+PEheRHnu9r+uqRLQ3Ntda1nNTPc4A39XI+yT42xmBnqPcM8o2Xf/rf
y49+KVomU0tHkGec8tyf/dvcYbDGKkBePnhwi9hzChFKwmQdBzxA4Zj5ONlEftI2ew7DxsiGieqD
CmRwqLMJzEVibFqEIdme+0la/mocYO6bYjBPczr/KFkBTkhj3hh4I95YwGsjqqUuGwhvp3KRgmF0
u+/yL2D+7Oruv8sjurKEdXKiRcwkrZbjGqfi2DjOT9LVf65rWjt/QMejpXbe2ScItkZJ9mSprRFZ
+9HawcNPhXSNHiOSmOMUQmcRFiFjsLEfrex4VAtq1fsdnGiWYxOt3gH2f4OR8U3hQ5SqAKn88tCs
TKlO2VSt6QkXcKCTst2wK+7BgghHtkWFW0nbOl8zKT2gcWEfdJqaj3J297X9K2kX9yxvb+Qbk7s2
SlqYF0CGZz6QRCeffmn9H6wLoNDaRiRXt5eHaK0TWqQnDl8YMTaUDxrW/CSgqR1zYZrJDrZaqLUU
TFl466Hjx+XPrc2IFsVyrjtfysI8wTo8NhmBec549Nj3y62vLVgthC0DiH2fl7gUuX0oyA/L3Wh4
5WfrzE0XYHLoRHXWaRoJPeDFJSbd+JS1xpZA0doH9CA2YFOR88o85X5/nHO1mC75j7llHS6PzMo0
67RNUsxw1q5myO311X2P01TYWM6XqsNlzik+qGdfd5TR2ZtCeizIMsSEhA7FPqvLe1rQm3lqnTAL
jJMHIZTLHVobsOXvn44bkyp6wYgxn2BFARMhkySHwAjonpTcvbnuE9oGnhWVzeZEpnFVDieDul/L
PvmRe9cwAbHHelpo82CwOMnSAe619QmFtx2YZ28AIm/kPmeJ4DMbpu4DgFfkyiyaBMnPBXEm7Yz+
kAOvuC+kBMNjADiwCudyLH7SbrRi3IrrNwunY8i4tOkN+Hc5D1ExUrsa+lZ1lPUV6gwA1x/HSgQB
dIIhARfBCtS6N3g6AX9pZHit4IZ8ZI5rfhW+nb3PM5n/S3NVHRzVD89gDtsnYgGnVNh1D5t6G4C7
uZ+G35cnbGWR6wj6diiBK02c5uS3E7wWubxnhf9EAnkohv4PdbKN7yxBeWZkiZYzpe3QDCCT5jRW
xveEA9rTt7fZWD5xHkRePX4bXLoxiysZTQfVAwwJ4E2dtCC52TsQotLQKrdExtfa1rPlMDZICqQ9
BbOC86Rvwp0RvvSX52IlPnVM/cRdDjUGiA2A3rd3ku7HWA4HM4c+3f+/fR/6I1rCzEBCt4HfFDED
Kkw0J6rSfUafLjd+bmSWxpcF9im5GFafp51XtnFvs7vCLuBpZf26rmn92BNAPQeC9HCfcGAJS98n
cRXhGzDCf39zDg1eXsCGEaxSL/THhyZ9u/yLzx1BlsFYBunTYIxDbzJoL3onu/feeZuWIVGgiQkA
88yh3ZI9XRtyLRuCEkHzChy32EjKyMtB2BoWeMjlLqw1rgUsXrQFNSRehDvY/IWZYf1Rhdhfbnup
J+rJYBke7URTAUNbKgN6pxDhimZGHlxm3IDxdyeU8wAJrp2yu0OdeldsSsvntKDta+YWRgPUS13f
+7BqT50/DEjXy305F7RoXD/mBAmQiaYFJTF42eHRhEYUGBdjuFIVSVeoMGrSDmbl85g4GBIBWAzI
SP3Gb19ZpvoJxwUpfYJEBDlZQDBy4FysP6QDX2Vrga61rwVuYZrC5mZbwTrkoaJNOIIH6r+Y6rqU
o8tPTJMLmgEsFGMQHPLQnOhvAvbX5Wld++laBHNCnNl0CygiFTVerQgQTcCUFaEPYsMhhzHE5c9Y
y5I/Ewr/c6LJ87EQJt6v8eQPxTaOPR+0yzy9cXNf3AxSQKM/mIbYqGwbxA6LPRKLF6jjGWaxu/wb
ViJdP/QoVVWOREiepMFfigUdWcnX65rWAr3MQCdhHnToLXMUANwMkQF8+cbqPXekWCJPC2tX9WOQ
D4CVTHkKfDKY1O78lI/fvekLyaG0Cr+OjS+txLguQFHmcpTEd6Ee5rYjauXgJpsNyMgwM7/umdfX
fY/KGZhEc7LdU0AgOmzycATizuteHfFyeSrW+qDtz4DeZJ2osCWBRYyL0tcZSFRr2MqCK3Ohy094
wpytxpVQQSvs6pBOVnfI8FJ9LEu3gZYizGl3ACHntyXuxb+v69DS0U977KAysxQSHard/QCKx7zA
2MdhIyjWOrQEy6fWScuSaUzweGeU4n4y3ZiBlzWNDJhkmOYagLGqTlkbH1ubG20jz5vUKBMTwvpu
OQYI//ShoPmdVaTXFAIRKvrpG0qXqgwoepMk5Q1OaXdm10Ii4MoMop+4RzlYY20vjpQVnGMD/wCo
+fG6WdaCHM/vgzX4gEM1kOx36RSp6UtArnkDw7joJ24fCG4c4mdE3VzubZglFKLfzWxDGWtlD9FJ
rFTOsuYlRAcbflPaLyr4D08kXbH149ea1yJ68pOGkgA/3i5u8ZT37EEuYlq8mfnrVWPvatv3aMnW
c4HXiltT3Xie9z6hlhxWZrdRR1ti6cze52oRXGUTlBIr08LmBuGBgbp16GdbZ8yVmHK1AAbbIEkm
s6YxzcpHPjtJCO/iiC/88Mujc7bgvyweLWonw++6oMxE7I3Qv6HwlnrAc9EM12BsEp3rBGGH42IM
da4RYhl2+saz1n8sSzXeUcr5oye7Yt9aMHLY2KZWFoQOcJ1wixkBGHfjaqpICE/NX2NtPhU9fTAZ
qmOXu732kSVhfkqMLS/x8Gh1JG44vMnTx3F6ybkPffZvl9tfmzf73/ZTL4P0NTbA2DSW0vzvgXU7
Coe+y62v/HpXO5DQpfyIC40LXW0v5NDT8QGgAOQ7NGyyMUBrq1rLWD4qw16aBm4syRzl1m6ot7aJ
lR+vC1mQ2ctY2+DHe96Ou98bBkW3j2rrxX6tdW1ioVnbcwYZm1h4H277VtmgdjUvjGxgGlaGRVey
gDG5nzZJ4sWQwsJrMe/rECiojV1i7bcvf/+0KInAE1pmLyMz8FAldwYUr5X/syH9RqpaWZW66xeC
GRwUp8AxwOMRc53Iqh5SvrVklox9JhHqFHAMNdSPm8mOrQrsI7f+gNwZWMcBaD6mB3X8RMmNLWmZ
zHNf0nKWCbaL0YKvFwcg+kA9AyTvVwJeWA8dHjf/2Zlb72BrA6aFcdPmjTkgIcUEVPZmgKYR7Kh2
rpr5/nIkr60nLZJ9VhZjk6Enpshg8vYlyzcS0NpkaPFbT2WaobjvxT2s52+DqgE9aOLTfi4boO6h
3ghSJmEbvViZDx3fz7oE1XJSAYuNx+lD4jEoAQngX6caD5MlLew87FOfHbM5C54uD9z5/lFfGzjg
kAdrKrkVd+XRUuJGuOmxbj84V19YvRGP5yeH6lK2KZlzS9YAgLcyN0HSSe7bWWy9gq4sLZ2roGzl
mbhP0rg2ZNhV3jGBXLtLts7KK0qKvk5X8JnTsgFvFzFFYMiyClvzpgZqaUgh3GkbYeo+BkULAvcW
GnTtJGEvw/gpfRWO5yYuzP5iOwcTjn7k80cNL9SxuTeLd6f7ZfpPIv9qNo8jzl8deZG47F5eDH/h
4GcSgs5rKMUIypmAp0ttyyhr+btnWSEDgQVOy+kRL52hZ8jbsc1uALD5b/TnYZf13quZpbe5RQ6q
bfdWQ68TSvR18oMrlQHeWGPFSQ5T6ckVzyyvbikwSZe7e35d+jr1oTdHyF0wQeLMMuNEOkcgnd+u
a1pLGzwwJckSihfauo2KsQhpvUU+WdnddI7DAE2yrOHSiktYmhR+HhntHelZCH3fjTPLX7WnM8tA
ZzpIUI5rglQXF64z3mdtx24gRg01TJlAHACk/miqW+PY4v2gCpvWqo4GbFQfoSTnHq3BG3dpC80r
sCzbLCoL8HQB5vUBEZ6GP8EMT8CZBjn8OTLzi/At833GQ9OHZxlQVRgqmX5rm2CO7THPvjuwX3rO
wTgfQ9nYwx3k27wDUNLGQ2pRAwIKSX5fc694TQoPEt+j8KH4d9UM6v58Ac/nCjarMjaCBlJseRyk
7n+Xm16hD/k6Y0K6FOUCxeu4rJr+dyJc45BC/OI4mrT7BWY/eRinkohoyqvsCXp7Yx+i3pQ8Adw+
3AydAl3t8i9ZSZ466cTq3a4AegSrv6sAB3LYO5feF99ytgrWax/QjmKlqXxXtD6JQT+J0nqMhJgj
abxc/vnnNy/8rH8zpSRdAODtBJlTYTj3HatdiPFAcump6kn/VrptiXdtBUnQ6z5n//s5g09lYQHe
GCelVAfUR287AbHC0RufAL58cIdm43S88iLytzz8aQeAL3UwBND5iZlyoLOXQhXogZTM3rWi7qBo
3xEANl2Q+mnVQ1HEJH22tQWczy5Ul+dP2sKrZpKYsQsvo6it7aNdwT3PmqpfY7eFo1z7iDaQZVE1
xsBaK2bJVwWUa1E+u3hL7+xflydqbdVp2XdmFOobEDaJsW+/54Y9Yf8KZrOGJBmh14WOTmSBMIco
u4LV8ZRN73kKZfW5z4rIyVJr4wsr25NOZwFez2nY6Nqx4ZCHktS/4fm4pdV9fgZ8c4moTyssIUFj
spwPcdNVvzh0J8MKfowQpbC/DWb9fHka1jqgBT/LWry10ayHyFf6mE/VYQaV9HLTKxGiO2JZajaG
xIFdFdykDioH/96jd9k0RipHFWXII7ych463NVwrC0p3x5qrPqkyp4BcrqjuHDE9SeF+pEm5ddJZ
mw4tkQHlYwqZ1k6cpFMATIkJetrIq2DvL/tsObeu3F0euPNXDKrDKEUpMggnz14sOMzJezu5l5Cv
DYJ+n5MUildj9sMb6o/LHzvfLao/tVLfzW2zhfsa9W6d7hVSvnsT/s/leJ0gJtWfW4exqwFMx02/
BmTa7viN6N+C/pbTZuOmf74Hvm4+xT2v7AiH8uA8P4jq3p2ql0x5RytxNuZjLUb0+xc0uCC/CgC1
l3z16FM1bNWDz0+0b2o5cDIrSIy5lR1P1XAoJ+MDogZQEBr8OwlBTGeuf3gG25jn850AFOvfbILn
KrfzVObGKp/vXbi7hNbYbVwe/9q2/u9hFGIW/zYOHRVIpENjO05nu/nS2KP/5DjMfyqkP77BhJLs
AjW3f9K6JrvcC0QoF2VfyUojx+OJB8kQ03CtHZU03Q9w2T5UDq8PNrMD+Bhy1PyoEkdjcMBHrV3/
2SbDdIJk1bAbZePfQNoXwlxpp+55RSFJ1ntbGu3nDy9UJxMIIP1NVpIh9nOUgxF+rHmCr6/67nti
eBjrBK9LUvCby6F4PoNRnVxgGW7LLQhSx3WQHstB7mygZ3Btu651LdNPHHIsTg4FIGPgz6SBj1Ya
3DPefr+u+aVTn3armjV+6VkSzz4o6NU136X9Ny63DCjXhmZZ1Z9ah+8nH+BhOMVp07EQcnaPzuj+
glsT39isziURCoqfFooGTRj1BsM55c2Hp1goKIWcSblL7S0g9bku4At6LXjue7xQYpeA0+4Miphb
t/BHy82DKOlWrfzccl0+oYVh35m9CfimcxKSxTl98L1bG5Bt2HmEbbIR62vfWP7+aSaS1MP6MYlz
gm52BQIPY8OOipK9TB4U/6oetKW+N7aQtmuDpi1aObcVkb5VxW1dnZRS+6D37o1hK3GtzLpeJC5t
yP8wEyoUfms3UVIG6d0Mx5095mq6maqq3Ijste9oy5d5wMPBwdw+qQZFQ9izvU6+8dRlRn5nAjVw
OQLXZkY7oHgcJVCIvjunISVTiEvILWxDfpuS3qih+UqL9nD5O2tzYv+7ArxSTb2awXlLa/WfbdoR
Z8XPoe9+Xte8tttORu2Ciob7bg2xcz+bUFm9z63flxs/twsuEaKFucgaBr7EKGJz7E+syo5Gmuwu
N70yLPpbXjMErCImht/M5HcjNaeIsvl70g1bj0lrH9CiGyakTdKxzoydHhWe+kV2MizoRp1trXEt
rL3AqbyCOGNspQ82ZFYhj3coN4uWK0tTLwDDlyIrprmqYsjZqiOqAeYLVCirO4t17s7Jg/LgV7m7
BYRciTa9HFwAZ8JGm/inORh+d7Z9ZxcsByLM+U6Tud64+a19RAtpx1Z519CxReFTHOrJDMLMK2O4
W/wiKAtfXlIrq1Uv9YJE0siuB1wOogkPFutfRW5t6JivzbcWxKXfEVJBLvCUZ14IfdaQcTOcyZfL
P/xsRR5xppdtIVyH25LVm7EBd57Gs9nJddVN6pu/IWsbtaV1orPaJ8H0MZVb+IG1GdFiO8hZkcI6
YI4L8jHY9g4qpGFblEebvG30asmk+jEXvdLLujbe+Ep3Qho3ZijYB0afHuEi07xCcF49gNTVfhGz
YZ0gPevcNIFnvo5itkFjt8130xDlkxrNLSD0EvTnfoqWDKBX2nYzig+xzMaIwJ0i94ZwaIcQ4sT3
VvKfCjbS2sqo6uVHWuaFLarBOjn9LMAh9vaeI9+Safia0HrL23XtI8vfPx0qgFcm2eiCeSRVPhFc
BrzgsRhacgPWBt9JPGg0G91ZWfd6yRjiy7afA2QRW4k9gArQ7yYn/W4TecUpe1kiWlroOtrZjWlZ
J/BSoPeJp/PfQkBKNBUt/3V5Ga5khf+pqMJNZ1JKOKe2an63cFSqzeDlctPLZfDcqtKygtGClZ7V
HPbN9ViG7rA8n5kRXmAeqUyercqHL0v/n9Ozp8vfW9kX9CKqx52p6pJpXpypqQcFYDVGvv/YOTW0
sb9e9w0tLRBRGuDAs+A00GmXKAIPqTy0vT/5EITQzTxc/srKutJLjQMllSng/H4q3PnWSEUZ4nT3
FfrTfnT5A39f1M7MjV5qHOFtPvKBwFBrHE1rl9WooBWdLd6yJJthRi0MN5SOUvVOoCaJy7XIHlVm
OU8jTBNZSKsWOqSkIacKunFxkAjyJfA80oKDz8QPShV7TIOkLCJvgtSvwPNPDKNwECEu//6VVatr
xQy2MDjppQnD4+K+zOTOYe1GTK81ra1a0Lcs4pk9uMGTpx5zZhWHLivyDcD3WuvaedQvpDXAMA9W
cJBhv5WKDg9QMkg2ImAl8+lFXpfXdduZo4wrSMz6Ex8gFZXep5n16sD0Z2PtrHVBS69JH/ChkyDp
g8QhH6bM9QBULrZ2iLWlv/z9U/Jm02h1/giFSWUHt6mfvOLB5ZTO6u3ywvm705xb+EuvPrXfwj7Q
sKE6Dix3ZR6bkme7HLokB0vQP1ab5geD1daBtQouYEXp3Gaido/umBiwJGh+MzdPdmnACgjj9O0z
CWrntYIa8UbGPL8PE/0txmQVAx2vHU9V3QM4mObQwm9e+eg+g7eyKyBuvxMDTp+Xx2JtqLVcFizG
Sx2dqrjqnDtZeL8HXh8rWm9cAs4vRqLXCJsp70Ffsc0TLsV3KWRggnfAs2D2t/Vccv73E71OaKVV
A6ng2Tn5kDb5CTV1ceqgkXlyhuWh/PIYrXVCu8nAgr4EJWPoYm7ceUX1bFp3UFS5gQDQRjSd37RI
oEVT2uVlbpceWMbTdFTeFxTyotz08azEd7Tvb67rhhZVqpsFA1/aPuVgceG6Z53QK0gxl/2JttPG
3rg2H1pokRyUmSGBh+bc9U+d092YgTgIzg6X+3A+7xBdUsj21YDCqZpOfU9wDGdxV7X7y02vTYKW
84U/Z1lgdXBugP1yx8gvr4NfNWSX/+OTV0bK9d8uf2hl3yWBlv8niCFzMCWr2P4hv40H73QYb9UN
AC84Pn54r+4X7zF9Mu+S2D5+Ke+zty0h2bW50WK9m5XRTwLfNfhrEzQR8+Fdt2WeujIzuhhPbtOR
0apTcaqK72wg3y1jS7NtrWntZqICmorUQYmlhZTG7OUvvnelChnRK+SAFpmFlQFM0BWK7zPL+lPO
NfTTqdpYVivJw9diu2jNzC8MPpwIeCoPReLMLyZj005Ms/M1nbxpI4esfWeZ9E97Wt9PtDLytoH5
K4uDEkrfMJuGVvhBZMZG8WBl/fhabJvc4bY5FZiHtotczt9bp34tCmiEXA6MlX2Z6PI5wRjA6ksJ
nCrc/lviFlAP+EPggJQn80MDQ3rDhp2sp04DjHUiD/TN0ScRNfpQmjU4lzCYzVkETavrko2OkkyB
QB9h3lXHKRtOrefcJPO4sSrWhlILRavspFMFOOHAoulREP5kpsbezp2rKp5Ef+9N3RRvc2pWsZCi
iKjlvE18rkDt31oKK8lSp5EzEcB9IuGI9gkAsDsUVY+Bk8DCKIPfSLq7vB5WBkmnkwNOBovbCoCp
SajfIEjGjTM/TrLcor6u5BVdSqeHGa1luwbO4UVzcMo2JMVVAFIaEJ1WXqFqPjdzq2JAa34hL8Y8
MN5Sx2kjqdi+kdOzk8rXVliHim+6lK0NmBagkJPv3ZqDN+HP1R5SrndTx4+eu3WYWxsv598UUxQp
vGJxoYtrGFzKgKrICNQ1Is7LgGnbbz86zjxMUsVT8VUAuuPRX3a/EcjnixBE55qnjMGOwMPGx+oB
L3BTWecf2OrNyAtm61fnyuzRHLzhzWl6KIJl9rjx3bOQv6VTWpj3FgRksrmt44Z1MFB4zOUDTCVQ
PYYehWkdHHd+yOvyVKFoIKtHK7mulkd0hMRkWBIeLTV8DceuCLMkrJtoLvs9DEPCeoaz67BRnFrJ
Azo1PQeUrMxmUcXdSM23FC7gu54Yzi/BO6gVF6kRWaLZkmZZWd46VX1OUAdzFK3jeYhdkUdeKkO/
mzcma61179/V3dioqk1L63L8WrhVlKLaFmwe8ZdW/vfKSXSeusL7Nbw0sLVheyY/DUjoLnaW3h84
HBU7e+bZxoSs9UJLASVs1O2RI+8MdgDFUAHRiRziPsnGfW4lBehU9byv4YXS5CKeje7WlOOBOfbG
+8Fa01oCcFLIqFalw+MAZaZeVN97ml+BrEQYetqBm+XW6GUl8qICNOQwzP7OtL0QVxXrLp3h/tVT
42acA7KHXso15Jflm1rokwSP8wNEAmKrNBzYx6s/XV5AYbN3tqAkK0tKZ6QnfJLCBuolriTwEU11
KOm9HP1T4jkbB7KVxaQT0p0iAyJgsgYQA16aIA2T4OiRLR2nlToHWVLKpwMrmaFowZyOx4b4MXYQ
PSUqcl0jKto3apMb396IiJV1pdPSVQnFvLYM8B1iRVNb3vqes1HI+/sSeyaqyTJwn/oAL5vRlPDv
iwNXyZ2yzCIKMseBT6MFdngFrbAwKbrxnjbUOUJQKTmMZep+hb2WhGbf4IXwPodlWJfyUFjc/lMW
SQcRVrDYh9ydviR56nwPbMt5nkQp72DrpaA3x8UeSkpwg8gZvBvgpXYY+rFY/PfKNxRhu6fLp6+1
+dEySVcRWqAYpeKElRNAQ9mhIV2UuMN32oHSxSw41o/XqIojWnQJqn52cj5OM7RBQBFqEyhNyyMv
qt3lrqzsUjr13W+Qz3mSqdhcZBPbGKSCEIYqu7S8ryt74wK2ts60JDPBHkQZAh+R3XeZHep8C+az
9uu1TEJlqwqojCmYFEeO+R8JFKAYZWijTre1s678dp0DD6Yq1I2HfIiLAF4gjW++y27eXzX4OgM+
n7lVj9aEk7CC5eUwFkVowUAKFo9zH8KZ756J/PXyp/4+WOnxCHizLvk9VOaQDXVKYjUU7CZvBcCP
Aawvv4JCMd3VOA6/zoLnu1Tmxs6hItlNhpNFY28bh7ous2ioFXu//GPsZX7O/Bj9jsTVqKCnXI+x
Mvz+qZ94fsyM1ElQd8nSmyIIsrea0n56cSwvbw9t6kqyQzndblF1qoKdndPykJZ+YUZZIVNnP6dO
f2tAi+a3DLppDmv40n4P3CyQIGjBXWVjws4tBgyifqYL7FE5CUg9MREK1mlebBfmxh5/bkNZmtZy
fhIEHXbnwYsHMQG8nUOWHYKT1zmd463032zc99CrHlogz2HvGoTFPIhIZenGT//73npmOnVB9jyX
sneyHskdMBOQW+ZQZnPkT+VPlrD6tlLdx9yVr0IxWDYn7b7z5qOq4BQ8zhzH/aD5cnldnUsHyxpf
pu3TntOUuY/7cObEvK5+kVzChovvbDl4UVM1Hw3xrgG9LB/SrnsBgPRW18o2NnwyhlzkMRXZqzGB
JQ+Zl+fLvVlZbIF26rOhlAV0E7y+EhhyRnZiPFpF+eO6trWMnI4FS0uHWbHkDsMtaHiSsILZOBut
/XAtK9t23svlQhInfn9ovRg6sDeXf/bKBP9PJbUEbqn0pQP7s1k+d1U6Phtl09xCpdXZtTXvH2qP
eRtZaiUi9RqLnw542GAcSgWQoHAXWaD+YRw2enLu3o0VpBdYqt7semtBiHt5Eir1QuGjLZgb+lCT
q9spBHo7NEWwMSNrXVn+/ikwzLwKMgS9GyPNQ2LPAbzbOln2RtidO20vfdHCrizg+BAY5TJQFUyK
6iOE00IF4qFQdH/VxFMt4KTojaEwEvBNwIn0lTwGyj8ZBgxU4QhlqS2I6sr60ist8GiiLdTSmniE
xH89DdHkiFulYmdqAbP+ebkva8OlxZ6gifIHI4PIgARcGMxpXFQOZMZFpTI25tv6S8Q5k5J11Vzb
DSxKDWz3cEjn0TgL/1lWBT+yBn7QUamS5IkVkOAJXWVWP0XtW1/SIPXuC7PD/PWkikZ7tiM54L+G
QWMEN7M79Fk0S5sfXWlZ0EZQdrkDPAI8+WkIThDpHe7gyJ3tUf+mxzoh6q6mgu6EZ3fHnM0+lLtI
4b9aJsRijUrRsOASdleF/IajiX0/SAV1ocmlNyKfvV3tgjwtggR3dR9YAJVJ7xk2sVUEvKp4rMaB
PsgCYhYDnA4wVyDth17rWsfCCFKoHiTuTevJhRE8BDO8SmvoI9Xz9Arzn/SG2rgIOmQYbnHycm4T
sJcAKUTV8wFy2H4EPHkQqTm34YFtOu6vBAJOcTvBq96bx+ldONazK/OPpJcxzHj9G3Msu53TpuqJ
efBATdUhNfAQ3vd5fprMIodXcIOYDvwkuHVGUsNpPC26nYKGFsS/Zgfu26gEudRJdvNYFy8THvJO
JmK1ALzEQJczk8qP/+PsSnrk5LXoL0LCjGYL1NBFTxk6nc4GJa8TjJmxMcOvf6ey6s8pCql2UUfC
hbGvr+89AzNAqSdZTb9WFrAucaUycjS70tvhk1oOpp3CNZX5PFbSMUMHpuPPMgMZc2eIRhVwAEU6
ubHAVgKKXrMpGphKm5wOSODc+WgpI03cKe33nuXy244/3aGNkGruzLQGaJKPUdFA9YHUmxtk7fdr
IcsQHI7yrd8kkw2W3wijdOD6chFB1fOWzjWiol4PslUNmb02BZreKQ7u1A+RNI2fMIBOIReq7mHk
urXb117G+m90b33aQRPIHhJn6KY7BuegT2JmNsST6PJ6U8zSy0S4w/tj0KAE3VnGDBCxVwHvkYu3
peLzg2X6xUZsXBF89PXakFSDKFsB4p/n2+09L7v+0PQtew+qqXF2NoXyAoGV2bgDDcL5BEPr4g8X
Dn/lJPCtjcNmJX/Rq0e8rgMXYr1obo2wj2+6eV/hlI5umkm9cEQ9I5hRdUOllvegbFXvYkCibzl2
7E9si5uysiJ04CX8bHJoU3v0NNF3ZUGFufoG7cyNvb82PefD80My4QFb7hkLGnTulJ8Gjx8p4xsz
v3I06gWpepp8IZayTeph+OTxdAo9Nc5hd/b7hBnkjZ/gPGsfXsCf4LI4zFDcn9o64oX4bolm3/jp
o924++tfeeUDuFp8yUciie0Cx+ZZA5QcyjyEta75UIty2ig3/9XAuXDC63Wh3gL5OagWK5lM3kOi
qIADUTmREhcq5rd3cszqZ7TUi900pOqo+tE/YvjsC1zkxog1dvtICfUOQREsX1xrhgNE0JOnTFgi
DtRAD7Dzy75SeKl1oS0M2CuAXBEay1zfZZLyNKSQvKhDkNahWurbcuvysJKCudrlASaIsAoH3TBh
1ruiXqhGFkLwLMyNn2LYug6vrDO9qGPh/M2g8j8mxJV8N9UTjKsCwt9Nc3L/kNoNbiiw4gzQq2sw
GerxWQaRuFy9zJ36lNXL8foK+3uOXPr+eho5BMqozEWgkdU9ElsycpbRY/B2twy4MBXLfOzNwlYx
q3L5Cuv64UeLFPq+tI3qAJg5uW/F0L/YlnDvJsmqBxi0GTvagFjhVl1nRvC87Y8tZSQqeun8dJeO
7Wmbkf91g5QJHMz6Q8rrDoqcnhx24PlAbigNyFEoY9mDn0gPeTPNR6crOAgJrH2mJuPfzFJar0bn
5PuUSXpcgqzd1YWnvpnL0txlbPLDoSJu7PdsPE5zUd85shsfimxajhntnEjYZX7iZ+VcKE3ZbTQZ
I82OlDK1c/0eNWMgbeYygt9x+1iV1FnioqkGfhd4rH5nNIAEoQTFA5U28xuZcPu9/j0u1YTxqXUs
et/WM5y8GD31s50wASc3L3b6MSZZcGi7LBT1xppaCS3/INLzaUqdovVhU7H0JwAuSUy9YYkbam2h
cNeG0BIKa17O1ZlxTjiIF+1dvTzk5oabx8rhoZc8ZZo6/QJ/3CTLOPQs3YG8KH+uNtKUlY/g/HM0
jbPdFr6Z9ED6zKP5ySpKmIeOn0c/P8iS/pnNeeMzrIWQ898/HCJd1XEmEW+RJFQw5QX/D4Xbkr6W
bD5cX1FrI2jHVM8WOk0cQlvGODyCQgcjsUrtstFtQhf4tI11u/KtdSFQOGyVuZ9ZCs7dHJSAtyLf
ZSy77aTVNUDNpgVArWrT09J/bR0ZwusawlkPRvDn+hStrSZtoUrDsMaa9cGJdbyKG7VERLB2d/3h
f/O9CxFWV8Oc7IZbVZ+fq9QLSvONCflkZWUuahu5H1uukz1Po8yjui2C+5E1Szi0DWvhbWa7u5bk
xR7wZMjdp99cVPOR48FL3KJ1aBWdHaWFF0QdM+CGMnc1mtE0ZzsL0kCRS9P8VKre3VmG335iio8P
jkvb3ZTuVDqpx5KN7r5tvLzGDXqqINg/q9iDWN0XYjVo3s4dHBjnMU9fgkb5b8KwybNF+uG+GMvp
LoBdyuvE0+yeGw2cChte/AGU04gt2ohwmgaRIyCL7qEd3Qmyhw5bkHwZ011tm7Mby7Ytdl4xWwfJ
qfG0NGlrbkz4RUwIYqjOCwfjy2K15Rkn1AX2VVvEaN/u0nw+lPnBNNwXP301vPzeGb4KlBBwQ9jY
Ays5h84WR64MLHnTp6fR7P74SxdzEDs8p/7MYVzg+FuajCsbWmeMz6Lg3mRhq8EOe9eXdlwQKMx4
L35Tx9eX7NoIWvwT9QJH9hJyA445hAtdQpP+FEEeMX8jfK/N1HngD1HPyAgumr1pnGhqQjwIVg6k
Pub0ROqvRr7FrV57Cy3wAXYm7bHBW3TBlxElxJTNUPm/l9LcCEsrYUMXFB2YW7lBNqP4ShsoV0r3
OWXBFlrr0hShX6ufQUteeiU4iUMCui2YH3Wo0A4uqgBITHTx+/GGdzgPo32JsfbaoCraGkXX/s3w
q71ryo1+zqXpOT9am/90KIva6GrgzXokjiLdc9Lsry/Q8yP0kHp+9HnID+sHvKmydwN0gt16gTOw
lZkHzyZjHTZDk25AD9bGsP87hvI800+Ns0Sy40YMlUta989ZtSVHuTY72pnTWv7McjuViZjtwxJY
8eBtsW/WHq2l9HCa6oKgyqCA0sOtnUlVv9Cg4xs3xkvb6jz32s2qdTs0/0QxJm6fRU7T7IZgDvMS
h5LasmhaeQE9kArYdLluxQAoGeudL1E1V8WmZu7aw89J34e1k6H+OhisqBI5f7GDJgyaWyoamBld
fHnIq0B2LAeewx9+Q30QPT34cU1b5hUrC/KvquSHHz6PPhHCpDKxoSH5MOJS8xXaAmmi0KzauA2u
DXH++4chxCB9ZQ9nJT6ZvZoo9o7YauEgiy0y0drkn//+YYDATQs+EwBcAUS9Z6n8Shv1fj0mrD1a
26/oBIypAfuzZPRgqVlUUb8VbdaerG3VIpOTwTs8Oaus0MimsPFuizG2tlP7yfBh3gij3AJ9HCi5
JWYfvPgAIlyfkrXPqW3VvAcAA44nWDESUBYzfSnPFPu52KKAr5xRunwGcWrhNYojE1HVrvR+F5N5
WJoMFjQ8LP1uI61aeYu/AlYf1ozXQCAA0k1A56jhURrOUTb2W9FvqZqvPV5Ldkyzqqy5c1TCIdYt
c+tYyBP0H2/bUbqKxpBPxcJKQIvStlFxSWA3ORTk3kA/bOMEX/v9579/mJ5GCVHb/ZJBrDP/yTgU
6Ez+a26bL9fX0Eq411WTezmnvmzwAiLNn4wePucQN3+wHXry+S0GRgicumZGVqQVjFxbmTD73jHq
gzV5G4nC2grVtm4+EJFbFp4MvusXuLvuO6o+i2w5pDjMVT0tGx/hUh/+/AbaRvZtp01HuPPBl8/+
w+b8rpt6GVp2/tQLHwZTFdBYgTeFPd1UFF377trmnlpX2EEKFnKLgycac4yXSknCkfVbCNu/H+BC
nqWLZxSw2SzGpRe4vYzNJw7G4SmTuCvGgezTz3YucDgMnyYzxyWLAsxYh61xzpI6CX8lE7d2EqVo
005h6rnwrIEeG1L9bsg96BOU9dPs9t2vzDSHOeL2gkYWleTs5M1gJEwr98b4rUv2NdCxg2/wdNbL
HL+SKngq5+zz9d1x+SM4OvsWuhQB7eioEmZYz05K7zrpf4IyRnz98ZcKUcAh6dzbxeeBKBcTPEZT
fmM2+Dlp+lj1/oCu8xmr6PB3S4FWc320yy/j6vLUYvYCb0YNNSG2mkPakBfIhPPQnLaAiisHqa5L
sphktoIeA+TOJ7+GqNrbbT/8HLs+hEBIIOVGBRuKZLHuc/4+8Hsxv19/9Er401tgxDd7Wsu+T+AS
0EDoVhRGGwoTuggQonDrh7SS5sbHXpud898/vEVmm7Y7+7MC44uG3fS4GFts/7Una6kRBUsm6wie
3NY/3P5/9tbRufZcLbp6ncHMscXqX6x2x1T+YCvvtluGrjJiBGdMNM1VUi4TAyy++AaN5oObQ4Qi
7+RG1F5b8FoIZa7yW8XhqNVD+csi5lOQZXsr22KKrEyPri9CajD9nTzjyEiH/OiPc3PfgTK48eMv
ol9x5ujiIrkd1J7qB2zXavCPBswr4LVjOlHfF8g05kqE+ZIORmhQg+37qSAw/FRVVHqFH8LysICk
9zK+jaB/xh2FvgpNbRD/DBPAUR9K1bEz2M1T4JTVRiq0Nh1aosXytnOCpVeJKZrmGy8C/gDD9f77
TRvV1GJAzfK+6PJMngJIOkMSPcvujHGRMfPhceAWrdjdNs55LX3YpWTmedUzHCbjDKyd44M+ngff
5qK1YwNU1htHOc/hh1GyDlq+yElVgsqt9H9XKAfn3Z3lbNw71j6FFhDG2hhkZ2DpiPZ3zn8F1Vbb
de3BWkRwiDkGGSy1E0jTIwmI4P27sdxX9qqpZVjTgl+8tAsCAq1euElExL3sM0/db9e/6+Vf7ujA
9gVA9r/XpcQxn4jKQq/euvNe/uWODppm8BrnnZDg+Ihdh5sRB3yqr25B7ZxTBG09Iu2bhtZsRhjp
0F0/5aFtWjHKSrfNirYOKfEzAA7w24sSvsfGw6S2qMGXD1bnH+xzQwxjXkZIJcDCwjTmaBm73cA/
T9XWebo279palA1BiizEmHjCDhW7J2dFpXkj5VhbLtpy7KAVmfYQ+gPhZQjZ/GTK1+szfvnG4gTa
mdTbc9d6JW4SnaFOgjUR6a1Q1V+sksULQF/XR1n5+ToCOuhRerA9FB587n8RXERWX326/ui/xYt/
Lw2OLsBMbTm2fAaoEfbw3IEhIDFhyp078dQLL54HAgZrLf149GrUCmgNkUHTsby4yDoeo91OjkEG
OrcFF6jYUEG6a3GXSoy+FV/AhO3DAWyzCCrrbgTzXvrounNThDCMJ6HK22qflowiUpLx0edtcLDs
Lt/5VebEZRUgk8jJr+vvubKA/9Fq4OCfMw/Hmev6VVQztpeSfnXReYpsXO9v/FBapPYbpyvPQfXU
pF9ANMVsbmnuXKTyIHLoWhB+YRvBAl3S09iH7L3I4FcbFb/FW26F5WPxZjdRWoVbyihrC07bL6ik
NzB5wmA9DCkq8iVdNlpJa59B2y8coCsxNCVWGz+h9xn2bhWmRhlWk4qvf+jLd3tHl3qgDTf4YNll
4ovsXSjIxgzZZ+j88CgX5i7LijvRGQ9NmW5soJWp0llNfTk6qsmxN535zenuzi41119kJSDqTIRm
tvthdBGzWtoGOyB2VNjaYrqr4FG7McTK19D5CN1Y9p3DaJFU5XJSbrUkspvEHxciZg+o6Lcbn2Rt
irRDL1VsgVX11IB3AtyVCu64Iz5fn6SVN9DlaurgbNLNhUxcWtthGYgvohVf5QKB6am9uz7Gys/X
FWv6kgKVTVNgrlz+7Ir0J7TSNrbDX2LspeirTc0scKwqr1PJRIM5AmjY2YGSa0SuPyonhIxcCeAw
T5sIyMJhJ5fG3885pyC4pcW0q9jIDlyI4cVzRH3v85zAQLKjYcNyEwYgKvtUQdTwxXQtF2rxYBxg
Vrr9MM80RrMSMgyNle3zIO9fsnIQJxugfcD9espZxCZS/3GG2vqydL3aQ6HMV6FCL/upTudmp4bJ
2gU4PCIXlzyrejV9I60OqvT8GNIq5qMaSH/Xwndo79R28YmIzPxTZZl8HQupniw84yBaaAUPgUWP
yFtAOOC2+8REh/YF/Aw2sYUrVRmdqNKCacYtINeT3PXkAVgz+QKTxDl2HNxMITFRhv0ovSa0AgEv
++tLZmVZ6syVwcg8Kw1w1Z76sTi74qEv3N9by/QzG7bsN1eWpU5bUUIVvWqQks2E/8oJ+x/okFun
zUpaowuE4HSevaZdyqSbpyGqjOZrvRQJq/2v4yAfbKFuPDB1QRCTBUblC5BhnSmLR9SEGmrelvPp
mh+yZZDyywG8KMculuTNTH9d/7grJ4zOBz1r9S7wPJRJ5c30d2mLfK9yF8rUS+k/t4OdRz2fDZjS
eSwe4N22vz7synmgc0WVk1teUeJKZbTWDjSRfeZbYTaKjSW7lmDo5CEF6S0vN9F+SqVqsqiFONpO
VB59mJyAH2VaN3Frknyf0aF+hHe0/1R7JIWJd159mlmbPUKcPX25/q4XyaXIdnQxBF72kL5yffTb
7aHbqYoUDxAEaCMHbNnjXDtebCAa71rok+za0i53Y26QozsCu2STof+RNQDwVGNabJwzK0HEsf57
wy97SRbwAmXSF4MIHYkqhedZRxvmwBFhoogG2r2qRrxvvL99zhgvHAw616bqrIxAWPPciepZAhKc
e79QeyhD2nXLdxNEwrsO8JVXs1X5y2T53k9a+qAf2TP0seMRXAB4bleQxbRL29/ZuWwTMx26OzC5
0qchKMzYNG1/X45l99NivnqgLfN3+eK4Y+iZDntKCYTGDCuofkkl4beLwJXfFy7QP5lc+BOXs3Hv
dIzsDcOfns2h8Z/nGj6dEzSLDpBanQW6OAaNXWgpvwF62z/LNnd3omvGb6mX5y/MH/N3MlXsoe4V
jTLRmYd8XrIuLEnJ7yEjunxx2hq4s6FrXzyJPnGGVfGbNhZYhqwnxWe0OaZorJYJIj5wLiGlbz/J
JbdDjlpZSDzCH90h8yI2ZHCsbQeU0uoaRHhUn/NoaNrHTnnTt7weyW40Pf9NOTX6Hk4j9w0UseNB
Ku+gKtbFfkfk9yV33bAsKYncznSjWfnNiZtg6eIWKCORQxCcgLAQGtDxfhiZb/z2U9c6MM9LY6Px
5P1oumlYjZj7qu7cI2PUjKBO5R8MmRm/TOGyCFIQWWxxp5TI75n1jQ7C2I8Vb198yIaGs2uyKPMA
/MHCt46ZSbJIFhAKgeAFexmKpdx5YzU/oyLoABtE6ufChrk7D1RzsBu7ifvRTHd9m6EqDmU5FtpG
6kblrJaktoM/favGQ5oWXex5bX9fN8F48JUPpdW+Kb8v2ZC9l5XVhRUfoezBhmJLumXlLNMBwqNt
233XBijTMTO/t9zOfnDTW3zwEEt0bBYBK8PqB1z9Aqt5wq02CNs639v1TWja8wDnLOBD+Q8We6JT
1QQ2ZA0r+yfW/KbzRoK4kkjoqCyz9uxGzrVM+NLEbuAD535W+avjcUsab23qz3//8OO72XMg1oPI
BltNIINyHtxhR7kbcXPl0NKxwCrH2mqRfSWDa8bUcWEUDKrK5G6UGS8dxRQoI+2eOpczNFhgl5IQ
6nqhPQUKTQG+7BYwOOO8dQ6sHfodNF6DWPbTt+vB+dKMnQfV7rCdDbeFkYJJBBf7H6LK3gmqJdcf
fWm68Oh/KCojbSpnMS0oNjS/TAtMd4grVM/egGz5+ggrP17faaAh+22ZMythQT2Gg+E/zfby9fqz
L2WN519//vuHpVSThaA1Q0kyGiryHB6PhcjAPIfR3ej1T/if5+sDrU2TtuEy0tlZhcFwwpAcsSoo
wtKrRvBkxS131vO7nIf+8C4SgGBKYMSUSDd/8ed036fTjdN0/jQfHh3MuUxdskzQbHtfpi4spjdq
NNEgHjIwsG+bIa0Q1UrIbsAHhCS+7UrAxFsRKVHh+M9h2H59iEuh6TxDWkrkG1BkCpARopnu+UeK
1lwT22nZHElTz6egEeVt1mSuDskXZteYBoUmQzWl/rfRH7JD6oj0BLJt9nr9ZS7aqZzfRtvUrlW1
spxxUctHM7szCcD0FXPUa5EVM5xG2iAyp966K3onu5sKVkUQfKs2biorM6kDKOF5nA8A9sJWBRyJ
ApegRbglsiD2OW/IRod2ZW/qMHQ4Mliz1eckCXzXO/RNOu+gZcJiMC1RKwGG45Wg8fh7YzbPa0DP
XjGbOrYyM1EThqIyxCHo6H7Bvbs9LQQwDjQuxQkakPML6b23OehhKK1mAFHKwYc7TlkE/qeSNWDI
X/8hK4FCB2HSssgMvtAucQ0Vm4ERo+AbgVl+/elrc6rFiELKqu+Igge5/ccwkIShxWjJLhy8n3a6
xY5dOeJ02HrJpQn/4xS2UTV/DrrCuIMDZGRBEc4F/b/qy4OTq7epSusNccC1OdNCB/fE3MFrmSQU
UWnHa5qGKu0q5NTDcOMQWuioxopWgYukk85HXn9S8PTOvtz2TbSMYKkH119aY0rU4O38Ytwj4YMa
UPNTePUOoJMt0PPantXiBXEn6pRDbiaiPuVNFc5iOphzHffzRod85TPoaE3PtGas3cyE/ZDxxUxZ
XBnlmyi9jbV78bqPLarjNLNCOgZdFnhKoHgRwysK/vSV70W9TOewMss2MrOqgBOaZd+jkIJGRum5
uE/BaU+EsOVuDuDCObctiL905w9H4jiPDrozpEj8Qvah8LqdzRt4ijftbWfuP8DO2ao8A2luwksV
QdBr1zhiLyzv21DVj6Mhtqoo5zP8QuDTjdGkXZdZ7aYIOKoGn90uY8knFl9f2ytrTgd3jmpoqGuk
C3x+s0gA6u204gg9Eagm3iJpfF4V2uYPigwowMZcElEW8UBxPvCtlGQlWv5V///wjTsoS/s0L8xk
hMmky0ko1QtO3d0kaJjzjWW9tmu07e90BtqUqIFAuKWLRnufQm/M3lqlK1Q12HT8N3PLbcgWOx0M
4MmS9aeBQmApYl1vZJGn8iAxhjnfoybu7wzUAw81iilxQGHhOUrfgLSMe+M1QQd6oiTmZqpmZtK0
3wK7jHpyMLxbABBYAjqu0HQMzniDbETges9JGRLnq7vFMlpZBDqmEHJjC4QEavzysVh2butBcmio
aFjWbh8N0Ls/MW/asnO8vF8cvUI+zqqB/DebE+o7ZTgKFIbqs4eNZFC65nO9kWRc3vOOXiwP8rzo
Gpl6MENUZpgODkNTw9nI21YWtC6I03Neynx0cVSSAnnam/RQg+pvzKx1vKSg4OQ7FMkFWqY7uEYf
hsG6q6Ytm/W/ZfwL4VDnx8usaGdXetB18F3j99gPaQk2HHLRCLqP865zxvmHO0Fpci8WlJYZragT
W07GUPed4BFsD71HQ1cydz+SdDi10uM7Yti5Hfkp9MOdapnDiRv1ENGxdYDpUkMWcQBJHqALyGLJ
yuYOxdHhOOeFt698h9yzbph/DtaSfodz6PLFr1sgmQO4oaoSWU5mjMGRcUpDQq0plr6Azi9xmvm1
hvZMOGPCjguUsaKlars8KnJ/+KqWoEPdbbB+NTXl6EC27Wk2mvYzJBOWqJsWdodu20RDZav+LkNd
e6fqhT4ony+x5QXGkfiG64deVQI50Pp+NJj5GJbAJezHyeVi57LChkAWwPaiYQgofcraU1tM9s+l
GPwsLsuxGCChqbYak5e3jvs3a/gQrOlUZ20zyyVZBgigglwPDHgB2YSl4DxSnbiheX6ONVoi2M+k
J27rTonwchZ1Cl60ZaU25A7X3kE7Cyo2dA2XeHihEJarHzN79zOIyAHbfv08vrzx3b93yQ+ThAsa
h6QxMmX0Ql9oNrXPqKFvSb2sPFzHizIbsv3jAqKRLBSK0p3VRq0BUY2bfrpuisYbQKMdFB8SN+3d
EID772C+3V1/9kUeAr6qDu70TDtrSwHrlTT3UZrJ+2F5hrLX8o04KUKX2y5GVHcV/YTWhLvzTDEd
TcrrYw/AKTAzvQ9BTSWR/uXcfhDWZIfN2NdP0oDVnyIlPUKpznqgoMjfQYPQinPwHgGfTWtjI+iu
nFLmORh/+LAzRL29vvSGpBRoR6jGe82IvF9KAG59vz2JDK2S63O1Et7/Kvl9GMl3UV6c4HSbmAFe
mAfysQjoHKFmtpEzrg2gJXRsCEajm+Y5KTMFURQCGaC+T703jqr4ViXo8hiO3sSlaEhmuOJD8GHo
kOt8K83gEHTzxlJdebrex21amvMJ0fPU42BFn/vYmbAQ926cHy0CGYErRmOERq7RfnVsEffTz3Kg
G5nBSgTSUbBZYzVNr8b0xCwZTW4WZu6jQnnaMrZyj8uT4+pkmcBKa3uh8KIfHBVCkTce08+juYUB
v/z0f/gyPqzLSjWP9OTgZHR78OAezfF/t6z8f8gyzWiTqqGogrqt2peuPUN7oZGR5fjH6wNcnvx/
IMIF8ewa8tIkgfRpCKXVU1amkVlxdIkP10dYm57zyB82b1b1qVjyGfF//EHa74Zzwi7YWDprzz7/
/cOzicwZdPLw60u/ObZQQgz9Uu660dy6qa5Nz/nc+TCAnIGBoSVxEt+nwyGXROxxN64hu90CigOx
kw1dgbUX0QLQOE8cGc9IElW/+eb/XPM0g/pw/QNcjtOOLpbcIatCNRNZSpWzH7DQSRrHuus61BBR
mGHNloTH2itoiYSHK3GXt8uSEAuSP11AstcBHNdDVdVyCzF0CWAA2ocOJF5G0nitwMUIZ8sR8PkE
RSwrXIaz/BqUVGln/DCGaeObrFS7HR1QLCzCc4+SLjEN4v+YcQwHkEwfONuRQHRPDLqBEVFMRhAe
2jllUOzcYdo6XVdW3j/4GRM2CQVS7JPpmOlnj2bLqfNTuG0CAXCkfEw3Qvt5Jf97+YBYzn9XuCr9
tjPPrW0DZeCws8mvYvY3cpyVJaHjU7CgIVFvQiTHachB1nkezqw45ztb3m8rk6TDsru5rjI056ek
WR4K+W4oEZrzY5H2G5Oz9vzzlvqw/W1Iq6Y2d0jSKfXDU1X12FalsXOhXve/vA22TsCVedKxk8Qk
3ZhPqIeVfVnsynoWJ9V2buIAkLu7HgTWhjj//cObNKKDl4GBN2mad0AjYyBnQpbnG09fmyctTNa5
rDOzqZB9dPkpVf5rM2b7rLbzHexmzI04tvYKeowshrp2euqfej8NR/I0AOvb+Fvp2co+0JHjS+ky
D/fv4MSB4yQO+xTM9a/rc3+5OeHojoBDLhwGy2x6apjTgfvArGNTwbEk84NPgKb5P0rGqjsC/Mq+
aCDZfn3UtenSynCGMRHZjDI4lSN/tHj3HX6IT6boXq4/fuWT6wjyIRNZjVN9SQYvpiX7ZFTt28h5
EW7xhFd+vw4Zr3tR1o1HrAQV9TmeJMQCLfgKRK5cjNu2tw4WrOFJFZRZR2Ezr+48o/kzdDSa/eBg
1pDWvD5PK6+hAwYt0wDXGPrVSV255FCl8I/Ly0nEWZVt7e2VT6Gj4AJ/WrhpsfTUwG89nSvIKsG+
DZVDOTcbb7GSQ3jaBm+6FhwXoBZONXF2xgJcnHefLl9K1aAp+fW2mdL291yKNh8sjBEsclfV5l2d
lc/1SDeO87VXsP4bASkUGZqGdnNi8tb8bJbw9IIVff5ZVEMRBc7SHQGyLV6vv8tKoqKLQhcmVX1X
g+LCoFluUTvKPcCO03b57qkhiPjg/pHNlhvG2ptpO32ZeAmaplEmQV6nCSSvl1AMxrwz2cT7MINN
zUsJPbXbLsuOrgFdSV4WbsORT9Z2FeXEeoQTzotj25+vz93FvMsPqD55LTVsU7VQ+mtZAY1zVNjh
Zj5l/o61aIwbOf5lcehOxxzGV++e6yOx8BfubQTOS9vpPLw2nS2r3NZgfXbCCQyqMPpHwDKQcHDL
6PoLXgoJGECfQAog3DgEXnYC2+Mw9oLHbe6/OLPa6nxcWhDnAbScLhgLAFQtg5/Q2nX33eQO3+Ti
5neuYq0I+WxD3N0p+bIRHC4dnefhzj/jQ24BkZA8pZ3KTigsP0Ev+chpdkON6fzo8zf6+GiPKJdz
WPqVTj4+ZRDqTlPf3J9RO1A8nyIA/m5DjlPdlQ0Wa7alYIZ8kiAmt+LNKt27Jd06Bi52xc5vokXQ
QQajxRYs6gWcVrksL7I26Kn0vYfW5H9M9C1yjtBdsPEHuIs9ejAIGFW6RSX/21vV8/zz+Fp0TRlL
HdYDfikc6Gq2X2xUV3pnOBrOuwGCSUHq0Gl+0hHuRK7MT8qsDyWuVUtNHs0K4ADbfh5chbv1fA+L
473tNw+8bx/ZUn0hw1EFy3c/t26iclNdG7osjBpW6iQ/eUX/B1R02Np3v67vvZXNrWMhCYO3AYXo
+CmlsHnJg/vKFHElvVcwVHfXh1jbfVr8ALcOQOgOX9o3yn1RfGvpcAcgs5k+m/6NW06HQAoDvMMM
+PoTWWD4DrOOvN0y8rqIecBK0cGPrQK0kvQUU9RbEfWAoqUIU5UVt+QttYsflfwKXkdYT20k52Fn
OEPilcVGbFz5Pjo6cjZLSuXMi1PBcCL39QJHP4C19202Nac0r7uNj7QSs3Q0cjenINtZIjtBYu0Z
ajonxSDpc30BrMR3XQEtMJh0+sAuTv7CRAhkO6SAMGAofHmbyTW1tTWWob3OapeXJ1FZLbSDp1+Z
gggKFYfrr0Csv3n2hYChYzt90v+fs3NrjlPXtvAvokoIcdEr0Hff7dhOXqjYSQSIi0AgIX79Gb2e
cvrEcZ087dprr+3u5iJNzTnGN3qpwzU4ds4vt2TW7nZKhNojUluv6aBr2CxIKNt3lehh3GPdN4e5
WMkzcDhmPHIvGOJ0QmL5cxh73R5DZg9E9bF8bCYvThea0NvQ8ysksNfFM+DvDS5VUIdXWlB5GLuo
OM0dKZ/DsMEgZB775AqpogglBlVfvizlsAaZVzbxbkT3Ej5W0qkN46pEWomkcabYrHiuu4rD8ltS
kjWS+Dlo6tBbIuy2ue9UrLfDSINs8kJMVcKiSSFTE/uCYNLOUTltITKugCgGthpuCxeKremCad9F
Hjl4/tzs0V9huQg7nVpEaGM5dWOQ9do1x06x8JEiQ2GnPae3nSuSo7OIy1kiGp9UO3sv1BE57iZ/
Uu+TY94eKMThnWMuniPfSsOGO+iNgMxgyaYQ513KauCRTSi9HM2nAqnPUWyzoevjMWvqqvzRWXjp
0ghpKlXaVoQ99oM3IOh4EekspjF3AvnHnMFNrGmImCNcL6Tes2T+YVnlf5/FPLVZiKnzE2LDFMKF
3U9QsjjuMSj4D7PVFlJIpViqoqDcwjNWb2SDRIWQc/emxwqNdWXh4aCKTO/FIswLrxf3DSZJ/7GD
M+mBhX23LXwRvy6wxzV5TGpQjN2a7BTYy+9R5SjyqroJ8UO9s8MtHwYnM9EQu4HwfskRBilBHJst
v13lwLMGk96MzBTmlnUh3g1y1fwgM3hoAPA6GyybHmbKSjTRlzDQMHUErjn4brHfG18lV7yh7hlR
iMPGd9z89KqSb/ooMjmDkjBvYpS0QTHGML6HNkkBwbXPE8IDT7gv7AGuEK7SYuEOWMYxXDMkZncx
tLB1cPRHKQ649uHO7yh/GPQS/YLdB1Yb1pRngWDUva9L4N1pTry3hsz8zuNTi586eOIbY7Td6YLB
P5V4re8Dj6vHvJtt9V3pElNIoRL2Bvv8ZLd80v61w5Bcpm1T8zgHEKyDRyiBRXRXAQSUeTJwczrS
yhxs2CUPU2FD/J/DJJu7CaOc2FNnJ2uhphQ0AbVjzFWZ34LFVcZySAWJIGyaEh/0taEp8EeLuNhg
WAyPU0vHx5Yn8ZWQDdJagNnSeOki6W84TrxNarSnX1o5zb/CEYN6hDmpOgfOPgENj4Lf7Q9Nk3ZI
NtiWNXPHOMZbVwlrIHX0v9a6wyTTtGZPw86+Cio0NGlsvkNi1bCVtWrvNMOuRDpsEos/AJ2erMV2
4OFyBLUmuqaGB8d4YHAhmSDagtw934AoshzAoYAP6pyufGgm42982qi3HhVX2tDePJi4Q4vVa9vU
l7W5xjdNvqJo67eVY/qmFAPY0V3SZ2wuwYszeRJgpZtZf/T7yTNIDOPTTqpK7tgUzFNW6gXZ8IGx
/FqNTZHjK4cvhviPgxLQLhc1OOg84FtvhPNqDtb6mstSdJm2wXwzTsrbkNrOG9MThxdxGYu9X8Ow
DKSjAUW2q2e5IUMVHRIp6X5WZf8L5Ef2ooVa94i1bGyqDRzIiLSYwFuuY0ARahV+0UnU7iPQMsIU
brh5R+WwHmY3t1eUG7qLw6HeoF4d8rCJywMOQzaPwom9LDCJZr4t46wqC4+lMYc0wyJsdDtMXndM
YjtfBcyRJxfW3h4Wruhro2w3pDHKiBRLr9wlNfQz8CfKeKukJnDRJVVqlYeIt1Et22D26PPqqfjO
8JJ9Z2Pc1lvYbCUaG9zor0vtR/dd6Nd33qC7HYJAixd4WN1L4bk4G20NYGCksXwGpLlaLQdChjVy
n8xObCdB1KbwNeyncQ/DNXHVa4T3/hqRjHGuo1hdrbwjmIABHNVFjN6Wcdtg9zhbtwdk1E9tRK7G
wYtvqDIA+HIu/fuJMLGfgDy9Sap4AWF+HQ8eErTy1cavE6xz36Hu1jY1YwJRkq+C6RHpZLZGJvIy
5pHxuijHT2O51LY/1Ia5e/jXGe5mMG/HmMHP3hVVjjRN8ywMax8G0Vb3nl4QO8cDoLGU7yMtdJK4
H6bt6M2gq+JByXZ8R9bcYJC6Wel9E7vhrQNT/9rYURxoiyNzFFgLhT7A+vsGHaoI2cBEAGMX9zdx
34ffGK3Dk4/L99YKWR09Y/EkBYuHhSr0D8kSthsiSLuNYEPF8x+DgzjVBSJRIJmH+a/utyiCix/L
aka2R3U13+si4VcFKu3vGPq2+0bOFId4Xfk/6Ti2T6YJxQ08+sMtRL3BNwfE6IsHMeSTLvoQEsgZ
LqzMj2Z/E05nzAqYqeQ5rgBljRhaLIO38pcGCeprXpHS2rwa4hoyhAApI42U10VYQuhsRXiA1IVu
CLyxhxlBvpCID9O3pfHYFovksqHA0qShQK5v3XdtNgyjyjuCbh327uFtxh6Z68lNyB5HhFw6Qmu0
W6iEsaoYiuuBrcBB1v7wI+Grt52WoNqtEweFNcb7ZIa+/Br7pMw1bJZfyg6cssUUCtl+pLpx6OTA
A8nIydX2RUTL/DYFSJsxcWN++GYdpm2pQ4noopa82nHQ12zGOuQTs3ppEyCjL+tkVYusgJPlW0+7
YL+UtIUeqffXq8UJ4FA4nJgtgoKvppXyW0jMCV6EcehTJC3QrJi5j5MnWnFpC8DkPUuQtosuz7SR
pax/BdEcnlrTmJsxroYbRB8ESD08Bx56BCzhg1QylDlfksTdtJVed21YMeS6ReMdDqRySyoWbtDD
jQ8gzDdPDPrMvWSF6/Yx65Z7NHKCLQXbYIM6S6J0QqMHqDmaEx+w4tQXsFinGpUXT3UQ46qFYMQe
ScFhpa2K+r6KVrhGTV83fWaHmF8PEH892gi+tiBAamU8Tt4eRxWcwuTatrlmEFZl4PbTNZ9Cq14N
kx1JpY57LABm4LfdRLEIgug5Z6EqS57KviLf5pbPXwp/8TPDx/4WbTYG17cOPZHyqpRqkxQ+coQm
DSzM3NYE53i6zmc3qowOYdJ6e8XKzJurDJsqzVcfxmELIlXWKzvsgPXkTYaAxLDLp67ply1Ko/DN
G5fhW7+CMqmQaidT2B1lkmoQHO+qBIMcQ6LwXgwR/74MvPm5FGWXl9gAS4QN++sWIDD3OmvukKE6
VeqFx4RhzUVG1Qx4bxsgQYXN4W2XUE6yEMK61662yeNMCDsmfhg8CK0RJCsiTTdGmDLH2xbdNkmc
XI9O2C53tTa32LF8lFE2JjcMWt9pY4fa4HKMfAtThrlLmlX9ZDPp0Ojwlf8TsZbRjStMD3stWpZX
AY3Y+b4EsoZU0YpnwwKyU6uvjsE6yRdOyu4EiU6dyzKB7rCV5TEZ1NSmHNqjc5GMcQHq53CvGVzu
aYz4yj7vhe/fegEGFilvMLTrvUTwDfNwpKUMw2qAjqBixmYSeLt+BFDXAm47pRJzh001JuzLhMcE
0P8jtABkj62OvyYTHg/syJJt57qdvzVDtGSAfwS70TQdAkKH8R1ZMaTbTIkE4EAVa4ZMzPWtWrUS
QPrbHvu/8vgTNzJ2KZO2+1p5XlSkzhl6PcqwuZ5CV39pushtSogCH0CuaI4SY5E5X2sTIak08KFK
q8vlJ7T09U2AJOuNGpd9EJY7WKQtbAhrc4tdSiMipHd15ngkN/UEKWTvPP++ofMCMgEcDumMFJMN
5svzkZpYn7iLp80M68wuXlF/VAMnkO/pImeLg7fMzO6uSSS5qxgzh4ZbkY8z/BFdOya35zX0enYa
PUZPVfmC/JCrvgmR49L4oj35k8Tt6uIg2jlUUBKv2xyfCPBA0G9C87myZf4F5hU9ubZrd7FQ7h30
R3GM8TzsoZmj26rhHQxQyu59jkiuSSd8G+salgXPd3m9rtH3SpD4XuOch0xfiUhJwQuVIWJn3izL
hBcSsZ8DhXg1nOasdgSZ8oGET2MRfX8Xs779OfYGx4tOCgdrphm2TRQMWTFWTuReV+o3ZuEOX2Nl
q5w1QZeDsqm/dHUDDLZKyJAJOeIlZWJdnplr161sK/7ezcn5xMiUfKhD0t2EfVsMV9Vqkj3lq7pf
IO7Zj9M07YaVoThqkqUddoUlDeQ5XoVSHe6ijRr0umfECJeTRUwQCSLtZgT55g0rwrRLoL94Ft7o
4YfJ8qenQpdFMzmjISrU8XPRld5mCYn72SvB7lnbNfXOushHEb2guMgGObZXhROJSNeqba/wI31E
70QhXs2mqWO8+gg5Gw2i1BIkDB0mvP6Zz4jem7oJMzpPIMTYpnZHh9XwEAA6NKWwCoqbqqBj3uLW
9wgvrAdUQ/Ug85o3wxOpCbJgB1c9yNiPv8dIN0PWLEG4Hb7wQxRW9MfIQ/cwNUTs+zkoT2Ys4+2S
UP+Gg8GG3debtkjnqOZc0wpNEYV//AzGDkrkuJnvvFV4X5HCIH6I3q+fYs8zBXSKrMC/2FuTjQ6h
thsszkGQ67jqh7wK2khlUA57bxMlI8pd1xUIcouBP+gRHYMHlgern3lBe8434sv6TUI+D7JdraqN
H4XBCbAeg1PORAJsKNUUTakZomnrUzUf0NckqarA7Ch4j6Bav2gPBieuKoWNyNGUjCjJVksiuCNa
cT3ETfAWLIjjSZVtu1PrAiidKhzlBURiOdri/inAq74tQYp51T1ju87GFjGRcxmfpjlZc4HGZ4Am
R9AOmQQQ6RYxzvoO/7O8C/pYK8Csa1mmkkXqe7UGiGhpIrwqI2uPIZViE00a5/9waUCLcc7tO3DP
NiWdw3c0CoKj6pE/t62DccxH6LGuWjoVmwK4l7xY0KcpWh6h77BEZotSJYkz61P204cHJGsM7bbB
4rq7Lp7pdrWtfG2tL65sguKNRKJ5jjoc/tU8i7cerP8NaBuQh1vrjgqHzSVliKjNdeJ7r6stw6xA
fygvBGLH5oo1QzoQZn8y6qktBDAmTD3ev4B1So4G/twlDWktTsMM4D8bwSk2bexeEo12XVbCO/+1
7sfpFcAH5O/hhBNeq2jqchKQDjs6OjfARoRHAu3llWebCN0lVmTIvSfbmfP+rWs926NF0y5rGtOp
fo6CyW2obceUldGUQU+/5DhX9zkkHygqhbYYqkbCm3cr5EQ33SKxqgsUXotdO1zFvj/Oftw/Ajok
v85+4vepWWeB1RtjWeQ6w/gUqPDUxZJmNV3qr2SJl+3S6/GFrYk7iQWzW5zx1V2EP/PNE9Z/WcM4
2k9c0ivfK9HzgXst4Kln42CrRVJtYNmAaHUlcX13bnSckKN7fpKQOI/i1KgqW5Bds3OI1n0MIXN9
ZAkhubDjeugG1+4FToG7YWrbDG+KzIOFVreFVUVmQRa5hQsbO46yZDvyobmBbwfpTEvE+71da/0t
cLa5PRd5uR8ViAxbYdj+oUOVXCMPlaShYzg2QouzocGi8nJCoeWDj4hTXUNx4bD1+7oed17dk3yV
eEIUTBHbOEAvLe0G0m9o1ZePcYktRimMfiL8wgzHmW4D+rufO6/ja9Z1RXhaeWG2JiqiTYIdaDva
GSCxGcasaVT2OmhoWG5k1JIvxRSh4loE8PXjmdcIylewccUSHbwVdyWeZ++BoN7pc22n8gaPRk+y
QbXdI7yMgAFwG3oPdLH6FhGkLgOme/4yV9LbSTl1VyNp562ilQKhBeetlHAWHoWbBUl7WS7fOpTB
GSCOXY1pEkrh1RTixmGff/W1b370gKg9dkur8ha3NkP6cncoI7z5aV0A/4nXXyMwrsReKkG+Z9O9
RP7XDd7g9RTzQW/9qBquoeMKDkwKu+1MWOx1bb3D+Wx4A6M0WkRmSUIsMT0qLqBZVg25uuszGkXr
jqlSbIjWHnpqDb+bgjGO07AabD5FPntnUWRHPGkRf7JVHW0gAUGdp6fuDnGk0XVDPGCW+BiDaa0n
D21pVEx49cZrURZ9k8M9MeZlUquDaYLiPjSyAsMB12YbJAq/KqEd2TtvZRT0H6x4swHvPKpNvAHU
pdypvlaYeYTG5ZKcK4ZEqW8Bb4INY1zPIMYpfRUVxj+4oRk2NWq31zry1DWAoDgNFEHxMDa6evLt
PF+rmJK9WU2JyxuuK85eGq3iwkXNDgyO5BCFQh24cmQLg1GYtlgErzSfLILj5fiG1vWUJTouU7WQ
/gjCWLRmS9v16Jl0C1Ng7MRO7ZzyEVQ6qmE3cVof5yIyw5n/1H/FOj/ctqthB2CQ5hOmpUDuVw27
IcPa3qJhVLxIMqnrKGEiF6OkuQ+2aQ7UmMHWh+AvBILOO1l04UtkSxzMO7+ekdTF1l3CAu8XdTHZ
WC/Af29jI39iU6sgbCdNg/nvmWa6Dsv9FDbTM7XhlDKLx901tr92UohdhTbddsC/nBeKBVvH0LYO
Q/hCCj5+5zgMPFaxjnOsUzGQd0W1TRLhXSdgD1wFMBblAxPVi1dG6gldHXalRgRa4bVqgURd+nrZ
Wg5DaSxlF+Qh1vRrVnO0CiOykh36D02CUFaPvkNONmOV5IrdhgZa/zsIM+Y5IxA1PAxJUDwVgzC3
C4IvnhAH04hDA5RttA1gmHmtJ2zbWYAgBpw2bTG8z3LSd8g3HEkWIGxOpgva509EWPo0o09NUj6C
50lxtPUQFlsGz5xXZsHxmjwXKyIspUJAIVJXHyNSAHSuNDpzbPUiNGsrX++8hRYbRVDm5C0b7dFb
6VDCHLYQMIbaxKag9iKlfYAOC+EN+nFpmkWl7SC77/UiNHQMURTcJwi/2E8Cic529JZjgcXw51L2
8lvYqAVlcqe/LN2q4w0W5PlrhXHpntfCQGQbrZ8Nrz4YkF4mnU2KGkQ4dpAnOPXY+gC0cWxlmMeQ
tOwUKvbQf/37GOtPyrvzKPNi6I2kFDItnecd2pLraxAVSpTnS3PHvWp+oIVt7nsPMbpA1MmrKGz5
/u8f+x999E+zM/q/ZQvOhCNGZ6I91mA55PMqgywI5JKvajkzgecG7Pq+QXzfYkawX2hfbUcXemD+
ULqbOyAoofBvdhSM9wN6jWWdOnBEdgJHw6e584cb53f6ax9BDrdUo7ejWv6aKacozhA300dJfBq6
6QC6uC4ybDnoLXSgXT8MvEZvTsx186OJJzQjZFUs6VBXKx4K3S+bQpTow8tgQIMShZ9/jf4VLKAV
TtcVWhyV98uTrfglUfPciVonW28oRobYHGHRsDHDio0HLSRjSbmJWkyUeo2DHYqU5MpUAbtuZvqT
9oF5CI1N8J4BMGuUluk40v4Z4lHQMssieqW1337p+wXTJobDjcdNuwtmtC1Mo9Yb4kPxS7Vnd2U/
wjAIogBS22BtzJYODVEmzVec/4p0SGiILG76WSrRR8/thcJ9LgVyTasS4z3WeweT+GVe9dgrF0LM
hvLOzzF46bZ/f4b+S4X40zN0MeJ1ngZcrsKINwg0ZRlOD/rHuCA4cSpK4N7s8MNO6PWmK9JWTwUf
UIwYNGEeZ8R7PH7yHc6f9YfvcMlcqVdZYK2kzXGWuNUsQmpmPx56Oe4x6sKhLoazerabBrS4QEef
6AA/GM1fQlh00rSiCJf6CO31+EJWjGpkH7BPrusHAoNL6IoNfUxEGCmPDYinp9VM4TYh3N7CsIWi
vgBF9hMVwH/m4z9cvEs2xRoxUSg0gY7IpcDhRYxnQQNPQAUHFcM89BLPj4fdIFuxqQPruYTXiEx7
x60cSboKP9n34NC91LKe78rSMPSi4n+9xuer85uuqtRwA0O31R+pLl7RgW5fYAGw/3gDz7qI3/44
wCihC6sI55QVccm+HaIHQtv5E0nYR4/H+Z//9tchb+yBY+/FsQYRm9IkG8RneQwf3bLgYr8Y/RgW
ZzP1x8SbotdkMckDwUvwhvQHC6KcFz0HwTKgkK38vUUQeBobzJk4Dol5VVOHYriZ7nrqVbtoqZND
7JXqk9CCD9ae4GJHmVFLAkA590eFQUBWjtVLNdUcISBAqC+MZMKY+hPtxwcX+JJ5MgE5I2A8xQXm
RVoNKOH/jTGYXAJMDNivzWjRxdSJBAwGYTLf1wT5uGvTfeYI+ejLXzzYCUZgLlpMdMAOdNfBbCbk
+omA+KM/ffFY07rhEfhX/XGZQogo4SB8+fsy+8G9vSSWzDh7lqIBIkevxr7TqGSwZzUM2WQ+2tBl
AKKQhB7l698/7QN10n9+5N/eHzB54oJWUD6tOHR45obhP1b+CYnxI5njJb9kwhaOmnlUR+SxgPME
bvXJytIkW9eRaIfZSxUc0OoTyCZCRV/vUV4UpwrTGHoIMBma0zqo7Scr8J9E2Kj+LjEamAO0uoPA
/0jQ2c9iNKinBb7bdt6ZODr0SbldsOh/8mEf3cSL4iCOKqPCqO6Oggz72fMfikSBv9CsP8IEyljM
x/9NIXeJV9FOUR/UeXF0hTuSXuxI3SF94I2WnzznH+yQl9wUTyGXshkLcWzbGkKIblqKF0WXZFet
wLf4QKrYzT89ipcQlbUv4wFjf3Gk3Z0A+dvorGnjT67Tn57zhAT84obQyXJiITc4WspyeJKgYxOb
oqg/edL/dJXOf/6iPIvHwXGrgKJYiH6dvGgbV93VrMVjkHwGAPvT6QUfcek/jOqwF1BbA+GHPJyd
CeRuoNUhUi2wRqzLfS8eIZ5ZMA/+LH/rg2t26acrR9XUgQ2KI6jZ1369YBxWbuqR/MPWff5B53fn
t6VHeLKqohExmyPGS3r1vuKw8A+r2vlPX6z7TI6r0bPPj0ny4kYcQxID5PXu//+cnv/4+XL99r2h
LkMKV0ySY1s1W4xKvgaD2Cam+ozv/kfJ7fkDLmqaBIECIdy4yRHHLQpxUVzfaiSL5azwDQKEenJb
YIqyYUU/Q4ehIAjTrbeLeoJC/Bwps0YLyf/tt16UQIDa1zE6KnDhDGXedQqKs9LddG3r/vEDLiqZ
VkMFDRlMfDSDq9HSd0XGwvZJE/XJU/bRa3Px4ltIE4Hnq2C3YyUC4SAYySZLb/q+2ML5fO8APc9c
5x67jv/4+zX7o2PlfP8uFoMZLGYfJvfz/fOLbTXpjeqDbTlE7zVD93MN6ucZ+VV9VT0t/T9FIOJT
Ly14hU+Q2+aX0RGSCA86Y7scTDU2nyzOf9rQzn/9wkRSggKUiBZj3KlAR88rn6GIevVrsoP6AZKt
xX0W4fLBSvpfE+W3t0sHfo+QvgbLXFj8Kkjxjbv2FqilE3xAn4ECPvoxF8uDnGyc9B1XpyCSYNHX
sXunid9mHnP+NzBRzLXs2/Hlk8fhP6jV5dHvfO0uFox6IDECDK04lVDqv8VWjNVeof0WZlbIcj7U
kP5llgXKOyLBhH0Jola/eAqCJAByqquw8tsHCFvrGhh52zwy3iLuyy6m2mO0aN94ndQvmHEkCp0Z
0F0Tg1wTv2wZRA3+QPMJ4977LuE685COfc3OfqZ0xvTMbgAql026yOeqeQ9pf6XJCiOq9NdXNH9x
X8N4/JYM0P8E1aLe/RU0urQABmpEl6Uen0Uv+b4mIRD1rjRX86B1j92I6PfKYfZs0CPJxoj423gg
CKZaIFGJArSJiBP+C2UauhEO225Eq/JcF/q7xVvsguHr4L2EtrJbOoMOFsfLdCi98KFoQ3sO1mj2
aFJ39hCWHiLsSGsmCFqaH129glgmPO+6gkIiW0WC0CoMf3Mk3sybelm+alsEkHdYJCEYiAtqzIu3
xWzU09pGrdkAux084JKuP0VXs69BGY/31u1NojGwhRoNAuRAxezH2Nc/y4hinLGiq5+HqsWwZY1C
H6sjPITIk43C587ofht263hkrrNbyN4IviugsV8IgFgqpa2Hu45ESgGFs4axrJAmTis2LVljwxka
liZkmxCKtFtIeiE8l0THV6DNI1HGTSKNy7NBaMSoJAZmF3kaKrEdxe8XC3w7azRuK5kUewlY/jEi
hu6ZLUiNxacA/5DX7Re2tvFLOJthPzRRAYYQFckBzkC2D1yCRINSwk4PuxsuAuj8HMCsVbt3gVTj
o0p4uWtCqNcwoYW8pnSOFxm1YgGQqvBsGs6hB2mCxPi090kLaXGpSIrcnv56jGUND1EiNlJWTUZ0
Y/KJD+Gb4wxJRwn0PCmEjsmhRsd0L1GXN1lvq/Uu4a3bjT3VN8yG/W1Pa/qA44EHiQRmUAhnxagV
ompRmrxt+smH3kU0E2KXCX38+5t83n//9B6f//lvSxNvA+VYy/UpdsHJDQ9ICPqHIvu8QlxsswME
O2tZIgOOU++FqPYnTdghKdd92/qfFMD/ldF/+vYXO20BRJ3r0Uc+iRoXbQDZ+q3rDcN5npZHOs/d
XVOXfW5HfyqyGIQZvsXM1r7RsHcl5v4csu3AG+ivkgnxBOxJjSCiWtMe8njMjtOk7cXwyfHpoyt9
sWmvfHTUdok+RdS4rJe9yTiCKP5+G/90EDxf7IvtuUwsx1uzIH+PgB/VDcXJVu1tuc5PTQgZbWFs
ZkA1+vuHfbCdXZKYOutm+JhXfVqBMoJOF1kk+6q8mcRniNAPivRLMghpkVFBkNVwTIjZD4XAHHLU
m1qg7/5vv+C8if721MNoUkUOveWTG+PkCG65GiB/q6MvwLn0v7A4y93fP+ijX3KxKy9eLLy4Qo9s
oRCaQMT7vYjrm55/xjb56FZcbMO9j8k5b4fpZLjeLmuTuejHKJBM89nB4IOn9tIWP1GEwLSmh9SN
yjAt1ukVut5PDpgfXZyLFSIe17grZzacSjc9sqI4csEyYsz936/9R9fmYnEYHeeeI9w/aunmTGJT
ykLXodRQ1wbjpH98lC5e6yrRbYMg1x6AlugQE3ovKnHXGv1TUvfJSvrRPbh4uaHWcEHEFJhAsR2v
XCKq23URwydv8weHiUuv9lJGSLZBzxkWx3PXKDXx68ybDZtZ2ndQMjXlVpB/vFqXvm25Ihr0jPtC
QDi4vP5tHB6RGJB1zSdN5D+agLEQXjq12xW61gUGrRPbFbtqvzz2x+nWXvt76M6zODPZmtGtu4q2
zX48DrdkD9bpPtp85oz94FZdurmDtYt5seKRNmGVYpbI+D9BLINL77ZBiTJhXA5SUzU/wSVe5f5S
PAxAQkYx4mD+/sZ89O3P//y3ZRGA0rnTQwMlbGKhYi/uB/YZKOmDDerSnL3MFZQ7CePHNiBZAeH3
jLFsCXfBxL4uwDLJcfzkR3ywqoQXrz2ZoXBUiUmA4eXHOUig9er0U7GK73+/SB8sK5f+6sF6StoE
WqG+zJSLEM5467RKR4S0//0DPvoBF6+7DLRCGFQIbjji13hRaABRhy99XPyD9xyvyKWz2ht8acs2
gNhJzddUyE2AIvzvX/2DQ+ilsZrV7SSCynYIZHmmw5WqolNBhoyvT2v4mXGXnlfWPxR9/8dADX0l
JtMyORbQxmDmXuDhKcNrGH+Lnz7vyieALZt7vyh45mYQeefaIxtdd/HG1ZG8HVg9Qug2DFd9B1QN
ZvCJS4OyE7t1hrQIedkSbXSvewGjI/zkmfzjqBvX/P8EUFAITwsBuHDT+R0ce5VB+dkhjygdPVsB
tBfAy4jML7kZSeIeWRnICtF7FV1Srcrxkyfrg9tzyaE8N/mirlvhIGxf2uGqhQISWTxq/R/Ozmw5
Ulzdwk9EhJAYbxlyIO307HLVDVGDixkECBB6+rOyzo2bbZIIx77Y0e4OSEDjr7W+FUkt3bjFSu9Y
gigNzcqGWZj8ZLdvAnszkvXhyCKIMXfXm9hK71ja2jVISRoN0tlIN1AmUDLULqeS5ItF76UnfM5Z
FrcEC6pGJUdrtP4CbRO4ffJCtXZjAFl7gsUoW+SGRaCuVqc2njLf4uWxViyskq4Krr+ilbF2qQlC
TSKbiYSCXfX0SWsHEYCY+4avbwajljzOpQpSuF42+vza3RbjrWOWhh63lh01ufmzT6ZIEfdkTxxy
R1ahZhP/5TrZ+PgrE9QyASh2c2zNm16cyrJ+tRxx28rxz/WXtvZVlqOuDhd4nOXDqe4gQGxl/YfC
6cclqAbXb7DS+ZZKE+IYKHTZHY2K+Ftb3SPm4gjHEFxYxQ4K8o2brLygpbIEvvdOZEaBRN8sO+uK
RnPebrygtd9/+fuHxcHFktwyoDNO+QXso4ESe8DZXPwNhehmJ6U9+IMg6e/rL2ttkGeXz/ThbgLJ
hak59DSSY/UgKjLdpLSA8MuA2womRWC/mEPzQ8c0FUG1NO6ytns3JqMNHYMgshHJNS6MGvlw4DVB
VKE1gOSExGF2yJEBdGuiSPfD7Wl3S3VsYq//6JWxbxnRMwK7kiQ1+l078gBBqci8N/wmeaXy8foN
VtroUryh5TNHzdLC0kOCPp9QCL3FL9jS543Be6UrLyUYpoxLzW57EmU4lglKExZaCfN7mOscXtY0
hrAudgq/miBD/9oTLXZPuqjTpKomWJIt81ZAECi0+NlJtvb5/wIGPlkrLCkitUM6AW2wHtXV+Cia
+pkKGSrAGmD5m6xIWKjuObmZI0TVEoeE8vJbY0EZiGsPCPCcuhD5KtlG+1j5fEu5lFaIxjSGRI9Q
tvxDy+xugG7dB9pu42Wu9NClrKWHhkxDHcuOeDX7dfdstZrH3NEfypsYi/kvfbGlwqXJ8wpK7ZSc
7BSerOl+5LNHu/3XLn7pWR96fZEgiQjRr5jcnY6G4IXFwB5QlPtdcCKu32Klk/5PMk/ZSdYV+PZF
5fpG+WekR1UXQcc3+ujKCLyUujCgWMYx7VVUCX2MBOAWXimEu/GC1j4x++8LcoSA61G5VsQcnC+7
LmBh1MM5iefAtTblX/zG9L93KQGL0FmhsSjONe3VMTv4PaGROA6pyQ7XP8NaX1h0/ISaSKlITAkd
2o1TpRAP7zu6dcj/qcoNy+2lgiSmU1kPrT6fUpVlmQ/Nef2YawCrFlaq6l1fO+2vBgJ6WB+N0gCY
xBkt6jVdjKDkppua16aw6Xvcw5qmSNr9tesCa1leGvNGnWLlPJW6l2rMh5bOrWEoCcx6EQ7a4XN1
Ug+W58HDPLrriAJ0BjlcVVvKAK7cm9E2j1957dS9jPwfbjvlvW10OUCaFfxEAaHcjdCgEHeSy2Kj
8aw+2qXtfrjHGBdpWwzCgLqOjk/S7OSt0djO3ppNDol+Iv3CGmIEsXZ2Czk8SvCEWT+vP99K71sq
e3B21cJAUkEUV9u5R1tcXA1iY/W50maXYp46K+tiai+hlmP9yPquxu6mvmW2/nr9x68MTUs1l1TZ
oEFonZ9qflfndD8j1blFbq0TJ+HX7nC584dPU3dG79iZhbTFsnhTthP7WePuJEwE3hyrbuM9/fvB
n8y6yzghJYY45pTqUS66aCy1oAYrCEtTnEYewFq4i4cjHX4wi/hwI4YzMnpF8WO20m/5BCcj+4FN
3sbmZO2TXdrJhwfOYYakkGLICFrk4jv0Aywcx7jzC8dIv5RLwf4pXj7cQlEC6QAABJHLSwDxGlQj
mp3rbDzAyoD/T4X44eptlc9UMIMhD0h4mvUeF8zLnLvesqD7mDfmxLW3tBiMS6zseTm55Ql0GVn7
osBhgoEYqDaYmnaLD/n5TehSGkVn2WmGNJBgpV0gYk7chCPncRCTrvpaw6NLjZRpQSBV1VZ7qmnZ
p96YVvOvJreMlyZpjIdBSoz4GpBWyteZ7v4BbQPskFIhwT3IRYMypKMSnAxoMc5t4HoeLHBsL7sJ
AkNw0drtxu+8dLfP+sdirynNBk4Rc5aRrOcHCO+A1Rq93Ea24/zrekf//GUzspheKElAJRqNKYoV
PMAABvR7R2l62DaFudHuVzYLy2AieIupxVQy4V3Pf/UGWJQpbWVEsESpvGY04fKjJdyWWq/m8GtP
tZhZRAInL6dNfzJiWwvHVH3P9G7Ctq7e6G0rH2aZWNQWc+GkFp7CAtH8XpmVfcfHzA7ylF3EdvDc
Xn+QlWlqGSwUZ0jVAo0V7rTUPsAKGxKXfPGzLEa8uiyHVJc8O+EoyjGfNN6C2ofZCl4W5z4R48an
WHuCxUJ01Jndgv+cnYDKPvXcfIYuZ2NpuHbpxepTWfmUZSaV4AmKGygAozRrNtYmn591Uffy3T+M
pkKUWJk4Not6U1LwSjI+hhp4IwifAiXJ5T0LNQFaOtyR9V991JqNDr9230s3/XBfoDF0hERyGiWI
PJ5Ezb2a8tAFHw85Z9NJk+I7yV2IZrBg2fhAn08c1F20g7zN8M3nnpzMGoFPzTRB2QO9jZfTCTdF
sMuuu1DwvtKeqbtoDUym0O7izUaiTO+mpArrxN1aKa89yKI5DLIGVZDiQbISAqGwHMLhJQnTwAiq
0Uv+AK7Gz829PJdhcqfurz/P5+MAXSqrlYwrBdRgdyIzO2azrd8C/i3h3Jt4kFDYEa/f5vOWDu7Q
f5sFDO5G36GgecI6hRxhUq1fwDPcMvOtPMRSXA1SOpAqiA6Kyhw5XzNKYfAMHkeez7tRn7cqjpcm
/L9zGSwN/32GVmqqHCB5Pen2vknu2vS+1Z6/9HqWomQG9VSP0G6ce7vFt5JlT1a6lYuw9qsXvcNO
phJ6L1uPZivJENjtHgwqSuy6yo0z+5VW6yx6xFjxWJgzsoI0E0Sa+eeYcc+Jf0As57HNiNaV9rNM
9CiIHceajmzoRBUPIEpCHIsF9Nde/mJNyCZlD7nEKQXtZq+r3on86kJw0eoLKkGZHBFxJLJK3kCK
0fjYq9tHN6H6xvy6Mt4udcO5LtxeNID2daJkAR8HmnooLAFBWLdl2EOuV/tt/jPp8p1qWfnt+itb
+eZLPfFQJ11akFKPRmqBEjQXz7lLqCd4cy7G6rmpmfm1wX0pKE4td8hHHWmwnfMC+CoAqUGLdma2
P7P+ayEI1F7Mlcp04kzZUHyX+TCC9XERNCQo9XdGsmVl+/8oyE9Gj6WMGDbjwgZmEdVELSl2Lti4
kdCb9t12TcDSFOTkZ4ATkWlXoU5c7K2MFIden2tAlREQjFCECqgHj+E4F3ND30ZQvkofNDcD17K7
sJHJ/J2UtPQy0IeDcgAG0mctMjJAqTXjI476rCjDl/Ibl4hgVDF7NyriHhGIZqI4pGfOmZkwzOoA
FAVEgLJBhUVvshSZ0nMJfxX44IBmVNL+5va586zrMxKarCkzn7BdyHfSdbkFv3Y732pTldxQWzBA
pawahPq8ifdQniVRItLmF6pOyL8rMQj1RlH5gL+BmpE55Y5iYw6iNPzhEqK7vVVobZg4uLhH09k+
AI5pv4BSm6B8PpAHUEumW4EkyajTizko3bLyx4uPlAi388pWxAdAB+uDU+jgKaSOBmaDqf5ibWLt
TaglvM5NgFPUhPk8FtV80ohF9lhIjIiioGMAghHxpsrGgxtTfaPBpRpKmsinATl7XgdYzyPVIMYE
FEXZIFOadCdbUh2Bucd6J4OqurEAQml0o0A2CRAzhQliiizb7huAYGyfyyl/6Sx4J7oW20KjgMwZ
AMYM3Gd4Yn8J05oCVOX5U2siQmpOm+HUCPPUmyOgfQDNHSVymcJmVGCvCdIFvIUlqsxod3ZzW39A
Pqj9iyUCpXcBdnczNtPRqisgOkgynOx8lreu1JPdzG2FS4HbYDvG7470AqchoOwCuuohKBIyYPj8
fFCllWe46b1WafQoodLe2W71JxGdeUTNlDzpRv9clIUAlSOnvyFIAHfHbdrxOwVK3J/AVio9bCur
1isSk/kAMFV/gZHhfj3L+Vi0XR84vMwCCC7t+xy65qdKOBLY3MoNHS7Vd3Bim5e2bfpzMlkJAATz
X8CCOgirZX4HukiMFyDT297uX6yWZ7Ar0xEfpKlOUjaINtCtdgdFFveYbF5ts0vPbos3rBe8Osa4
4hHoEqAny8qsfD72RcAdS36L82mKZpaRPXbRDCBteB1JY2U7a3ZNr+GAp5dW0+05VewXrebqpsvg
/yZirn5rIGgd3VmOWCKm3Z5htR9mOolh/oJgtUX/sfwGcQ03nQnKoMMYHrJqYx8tmgduixIumP3/
0DbpLh/s4R6EWgjVjcQNQHqedrpRpQczBSS6xpACWiWUi46ivnQB8y8mWQesswCpjlH/fLPASXko
W1BcBmRLB7wYksCUFigqUidD2JruBGKlQEB5iQ0BWFjg+PWalvmdJHASJIA9PnRA198XXQ4iltPw
SHZi3lesN3ACm7/HrAZc0szjIGE43o+ZlR0s3aWOB1pHjHnV5s3RbNV4dus6r0D10t23imSml1Ib
dWm9iuFraEbXOUhe1D90uC4yhLEX/F6qClC+fqCIsKhhb7gD/cY5l4ab/LB07VVWVWdj7Oiw10gx
hISgbLm7qp37G9VC6VcbuIlWze0tajADAJw4MrJqlCBq5F8A+U0bda9StMK0tFRA2sQ5AUw9hK6b
doHLTeUxUdtnHZiys0QJZ1dgt3SbAr92ErrdvqJV568xI+wFbWd6RMF3wniq9b0J9tPcuR4plenN
yp33RUe1Rxw98jcoowkMHenoV/HAb6gsmRbEE8qUXLDJRoDYjHh47jAbBWtuYSAFpeugT5qLwvmA
vlnRlD53ZQZceQoAplYq+aOfOhog+KwLtcyNEQBYZG4aZuAioisAB+uLKqOHkrvgN6fl5AvRTQeX
MXanulYEwEJV5wwqjQOYJwphQC7Kbg41qoOcIZEkLCd3U12y+yoF/qdTatihB6OZNugL3K4Rp0km
sZ8ueEPwsHuk7Y7I9z0ykvIX0Of6gJFC3ZY8E4Ge5foud2vnTMnkPsoKaTOpAivFHbBzg91Av4OP
Gjrijia/e+Dxds3QpucEI47PDcWC3DIbv4D9y0tcEkcTIyr3MhLPu+wiPipcF2sgLL9KkB6RXXjv
QiXyWBdd+UQEVE9NndchsMbFLUzO1XNdyNirVMKfi7ywCm9C6zm2DUE6zUTJjjNAb0EJDDKDqCOb
DfIDtXDrEIPCDfwmd8+Q99YegmIGD3mC862TAs7rWdmEJBhlkD2qKu1DjTPzSJaq+WaCgRKWrLD3
UIk6+3F2JP7xki+hz8axmbP+uWEFpi7exI8j+Hy/UsgK9xBN2Q9MdPO+lG2OfkJcnxATfGmttY7g
YYHENjT9zYAy58nA4P2d6dr0XAr+R5ZUB9QL2JF+nNrSlyiP3w69lGfD1fqfo8EBNewSRPIMybhD
gtZ8M86qSPGKJZs9LLYxmReIiMAAjlYUFhXiFrxhNNrA0C3tDeeM+RPSx9OfM2IPA4Vh4Y4mIv8u
eoASY5rWPiWK4k2S/gVYOZgUNAvacFvnmFjivLsRdGI/B6VAZZxnHQeWTaody/myGBNDNzwJYkI9
W5l5wFBx30ugoD2eUHWOecPfyZAD6Gs6NvxTF6KsHJHUQNLsLenz7CY18+ER47a6wdDLQAZR5mNV
zvVNiyHuUGqa+5fN0E4ETStoZI9YdNW5YwR6j5CPvCbwzI1F/jbWmrkjdVMem0ofDwNC0E+6ztNA
MmXoOMRioFUjbSrKU3jVvdiZEnD3u6TCcN44R3MuAVcGQf93RocLGzav7+E7NjYqPisbPXtRPegN
Ycy92+PkL4MlZMpZE9BWG3wGmM5GvWpln/3PIvehuNMh7doyO9uN0A8jmFwHP8a81DVN6Gim5l/f
W3xebaVLg4fpgAzejpBmkKEDv1HQG15pN0k+7MwqPQJiZ6IwwTb2fitPtDR4oHbuYBDFDq0R7EYA
H2UnBYLVi/YYa9WGoHll77r0eCRd49rZwEkktJnDBAjHFd/yx65d+7JB+/BFkMpZ29mck6ht2m/I
kccQwp0td+/axRf7IqcB6cUZWgTfWQBQz4DPRjAeVvvr33nl6vbl7x9+uqFXpQG893AyOu1HMdPf
I3U2ShJrXWFRkrAm6H55acEPAbilB+bpkfPiTACg/NJPX4Y0alA12taEeIHWpMKfpZwQqTF9v37x
lR+/9KG049wUZYXlH5bC9c7I9fow0xlRE509briqV7bv1uL9VB3sq6jWoItpSGgxBwiCJwNZ5+p7
49SPiqv364+y1rsWQ5Jd6XSuAaGOsJny2076CVKXxwF5UwCEfu0Wy+INJ7ZhlaMOpHTrS/13X8mo
c0MOX8f1G6w002WCoJUQ/OiegU3PsUTqh5u+sL/WTJd+lGoaM9VUrX5Kym8aZqO+e+jV1gHPyjde
+k/aLO5AYkmQnGIi3idWmKZyrSuAaCz2yKQDk1CgYnP9Ha3d6/L3D115rkrArgSKUMkU16fWdPYD
+NJWB074YBAGo6GzJexemR2WthOX9KjWuDNkbtJwA6vKQJunFvDdAqv8CbAj4HgnqDSRLBhcf7iV
Rrz0o2D1VBuuZeaY6nHkbUk2ekq232YIzQABLjbq8Ct1vGWkYBGTDMbvJI5U8jg0cAL3JKjUW5VU
HjgSYTd818eNkuHa11r0frD3phapOVDO8r9Mvgpxj/SPCd8q096uv7KVIcxc9HvEb3X21GvVSZH2
WBvtL2RhBc1gfS3fmS6NKbMdJzmZTT1SJnjRpKXfhkmojfXH2utZFG3Numkzl6JQB9Im86jd7G0G
l7+ehcKQL5q7FYe58pKW5pRaQ9Q9dgN61A7qHZyxp0zIAy+aredYGbiWDhUqgQ+1JkhTrI41xwo1
27MYUYi4/olXesXSmtIVtQ6PJ44sL0lfgJgHev7GpixstK3g07X3c7nzh0GF165mujU4KrPr7N3K
+RPnVepZytpYL6+9n8t9P1zfZW1umg7sjNh2gtzQ7tOBH6+/nJUmtISi9npB9UHpWB8kYC20CC77
C9R9oFKc62ysElbGwaXzAZsplBGoAqWkBB4hc3VxD8ZtcarH+Q45CzvGEhVqcWJ/bRQ0Fl26l0Do
DtioRrUJhvP0dzDbgGQ/BcoY19/Z2udeTOTcqrXJaHCwOiOLcESJgvN3s/l5/eJrrXXRpxnVDKAk
qIM9RXtAzuELyi2lr43tHSoqRnj9JisNaml7KDoDEIfR0KML5UCT6qUEH2Rjhl15O0u3A6pQwunN
xIl4SxAIQR4nDUGK9oaSYqW9Ljmarun08BFe3JC5gSy+DsHvVDjYq5Jj0xnIdsjhFrv+kla+xP/Y
w3ID2X99rE5ue3CRiWZUv7Jy9FD+22ioa2/q8vcP3TopwGzL4Hw7tTi4cO0fVJ5zu9n4xGu//vLp
P1y8LowMpSkoWGAReG1qmIV1FKMrqKA9N+VbI/faIywmaOQvAQ+dyPmUc2giKc0emtmkKCHKjcdY
a6mLzlzBzdJXLtejKW4AV+z/aLmzIWJYe0OLbozS3FDDzYdxyTRuAMV5mzOkRyAlD8dqf683obXW
uujMTYZQ20bS7mTUyu8tnGxybj5Vhf3UJ4CqyDrfUguuvKeljQF15lx37Uqchpnj5KAz3yitN/aQ
K8ptDD7/bUtdTkuwkhpcHJmJyNJA1hhpDBHOqXuwm/HYTWQPkeVrquYfVK/v7JR9n9ziXijjwcrq
B5HrT65Onq6/VGvlwy3dDqQjAM7g3CoqRgc+cTu+JG/k0960tOns1G1yN5c82cdGw0+agYTUkjJ6
JAkbftqJcB/ZKOGLUqx6MkB98Wqt7F9gUsIp/VAP+GfQS56MFsoWMczQRZOJ3xl0pDdM53+YQSYI
1hs6eK7pVnfAVVk3Uw3+DICCqJkldfmgEPeJrCWOr9wpui+RF7/DG5w8bRji2xi7mRPqIPptiYzP
Y45dDhg9XN/pamCZT1yQXjWGAx/liCpC2a/8XgJSHtRU6YdU6nmIgRupKjlmA17qzinXqhiWUajI
VIx/ARWt47s9Rkbl8uRcSDf9Fk+6fUDoRbObEgTe1AaG5XwS43lwbWtjNFtrgZev9WHA4Vy6nIFj
C5RKdccYPxpGvLFIWRlllvaQpHTBpLYgZ3HBozducvvBkBubmX/ug08Ou5fWkKlFNkdpmO1piIw9
v4HDt+0988Y+VH4S1gd6VxzjOyPzujO2arfV3bAx+qw902LkdLFTg9KB1ifuIBg2rKYKLP6h042Q
Fs605btf+yiL4TOtLrHayGQ7ETX/Mpr5rUTWyMb8uLKu++cS/PDBcTBluYVp06hTWn+DOFVka0zG
HIrGnUIUr5FH0NtOkJSzeL7e8z8fTvXljGzajaNNcx5HholUMZMif6jsbslsvyczAIZV7bxcv9Gn
PFmH6EunY5MbNUKW+vHUSSUx5YPopzXqFflMj8lg0dAy1Hc+uQ9VxSAfpLeI5UO6X6pvLAI/bxz6
0rSIc1Dkr6UOpDJIrxXQA5RGH05ya9b+vFXobNH2alpLhPMycYqT8pFl3Y9MbCrK1669aHGm5RqM
6imSuhxjz2Z+CxD31mb684Ef59j/HWImqyPI9C7hNG7qfQ3mvCs8PuPMxxLB9Q//eW1DX1oTeypd
Ys7gY/U4YgxVrl4rwu66lO9SiKEyNzklTXVfafVGXW3liZbTtpm2Tgb7rDgh4k8PRl3Zzw6OokH7
1L7rUDiE1x9rpT0tJ/ARxiala1p/Gspgormfw2ZHmy3i18onX87HDTLZssFKYLF13jIciqns9/Wf
vXbhxZTSIq4K59aZONGWfUfc7mvL+f76pVeGkuWUwpGpBoNyN55cke/AVzsjt/1OTyfqQWmUB/Ew
Ha7faO0LX57twygJTXlmz5SjRXVJiDOQwEr+ZOajassv3mDRmbVec/jA0+FEZ4VgTuSyx/cJnJlD
93T9Cf5Nhf87RepLuDYtykSyC0hUO4y72Y/3JEz9KkTMKw+mW3WCH8+/mW74WZzLQ/1AvxV3ya70
r999xbmmL6eZMUkRuOte7g5NV+lBCFVMIWIjm53leDCv2X+u32itjyzW6tqMoGTHwn0M99wO+Ewh
IpKvX3qlHS8NcMi9sRCsqImTTMqgMTSEYRZfvPRiaa6ZNmvHHL9aacjzyUevsbuNsWnFp60vHWNQ
+w0Vtcr4OOuANU45zgK9EljrxnOxxjtVKLPcNhnixSBO6XyU7NWOYjB4m+IxHkPiDOO3jAzqJVaS
bjzuSrf991M/9Kap5rqjJXyMmrGYPYGIXcA4zy0rXvvGTL28MuONAeLfx/mk1S8tZEU7xFqB7KRj
jmSyEGBI4xFJb0h4dExoIGJAKx8S1hpvtVn+TSf4V5XlD7O6Zwi/O+gxvB14AeM3xH4gaQAUBg8D
AUH+bhXHCAvX45frbWtlxiKL7q+32QixUyYiR6jpLOo8ve+m1PDBW01vkJCVHJlRIKhybGV+HxvG
Fj1n5UuQxTw/DZDs9DMZIlE5UMU1Tui2M3Qb5X1sMRC9NnHkKzdamu3wNpVtx7hRCTFtoWATNM52
Rj2rBTh166xm7SaLlcVcpjaDTKqLJrs5IRgYBNwZkCpD1qFkJgEQK91Y96/daTHMtLFbpQqxiNGI
7NIwc6rvadU/Clc8dlj4B5kyxcbI+S9a4ZMWvPSb6ciyb2B9T05xjGg5P1Ftn4aTmc9/m5aiBDRb
efdHGTgeChFwW9xXg6H/nGVq32HD3mK2QgAbytgkH2vkqEG8g7Ol+Y4n1XhUYz4ipzUBVNpxWuP3
YNnqtwNuVR3kBWZUbLHZxhnQyuC55CNxTqzB4HoXIZK9OfflbO66XNuyTK1NL0s20gB4L9hbdhuJ
OUfmk+OoAXtmAVqx5iBZ3UcqtHafFyOkhVy59q5nIrskONbd3+sdeGWBsLTs9ZpZzzgqHCJVxuSp
qTIWFHannR1UVQ7VgCPo6/dZmd/IpUF+GDqznOvpaA9jRE1Ne7YQ++kjdt3w0jLWNsaitU+1WK+x
NLEQ3067KGnN9KdZFTDxI2vr7foDrF398mAfHkCCVo2mgBMQiBStnaC1e2ZJa2wUltc+w+WuH65e
IX3eLeK4hYKEpwhCZvQJ8kBIG6gsvIrJceM05POnIEvGQNWVMMRqThsxhCWj2gM1a5/QjWrG2sUX
qwHbLNOpHEVycgBrruIisLX36y9f/3ci9L+jCXEX7SfhKZ1yE9c+/dC8N9NDdKT3xw4cf/JN7/Y2
+JF5u9a7fTudgtsd/nd3PO6Ou9sguL19vntENcU7Pnq/9/v3/eP78X303kV4c78/Hr398fnoHd9v
HM8P96UXnqMoDMOXwwH/9z168g/R/hz5uE4QnA4+/pvQj/zD6TbY7d6Ch8t/5vvBWxAcgrcDeOMb
3WVlYCDuojHbsCMxOWHcYaYlfmSmazzECCcMagdVumGurTs9406o2SW0vjmyjTvC2ufrb3vtOy6a
OpuTOM1Ac0dl1d5DjuoXc7bRRFZWdUhp/W9Dnydlpn1u2cc5ceFe0DxRagcy/iosiN2RFWZoj1M2
3rfYJuLm1M5eiGkhV3oLiHN5hs/a0WLBwmpljNMMBgGZiXGU2qy/cV2DCD2Ni99fe32LtQnBfgsQ
attGBCnQIfTVLLYG0X/6wc9+/WKhoCFDqKWdAdi6RThUr8WPwpUgh6PkjVgJkuv6+yCNNDloRtEE
xcjJ82DM5XMTZ9Zfadvj3q4b0AazvOiJRxOg2aH31gNpKgStFbBn19NhkgZ7QChscdMSrfvZjQoI
lFk1KruIMlPqGTZs5AjsoHhEN0csgttPewWEkt/YUIGXWQ+NRCqn7A7BzI1nKiizkAhbSMCB7Hjf
VJr77jYKudi5MWGKr/UCmYeJgCUFdHBEJSMS+eS4tbufgaqcwcxCHLqvqGEBnDMBy+jbxjSd9LaD
ahhpS3DuWHS4o3EfB9rMFEIYE+tMkmZ8doCnCQBAi7GjqjqfNWb51o1TfWf11ugb0klDBCr3kzdq
JHmp4hwVCiYY0mgBJMh70d1Ymk02OvVKv1rap0C3KRFGTDqYYCCU91xSGiFAQ4gL+FrDWyzuskym
NOX5RVbbZfdxnhR+Vrf5hhbu8ymKLL2jFpSmKUDp9tFkj9J5VEr5jhYZ+RZpbKXqSZa2UROEodxB
ntRRuu15mLS9nZTHvnGPGlTOiVP7WtMFVcOQmgRTEi0QU13FG2WMlU+zJFEklqOgjkORDZUZL+7u
+uT1+jf5fMFNlviJmeiTUVHeRQXX+n3O3PkA+kR7Z9uCnkdkAUciNt3w+s3WPtFi4K5YqgAUK6qI
A7Nwmptc3BaT4Z4MAh6C147dluB1ZRRdFqjTjjGzT0eghzl5b5J8L3QEi0MAuNGSVx5kufe3JQwJ
OYq5kamssKkYC6wS8MLOPlui3cKGrtxkmT8Et4UtsXGwj1wP2vGX6m2vH87Nr+vfYoXvSpZ2X5kV
YyOstohMdyAGYkHgEjvoLQJLPJVjBvI7IeD/kBYTugc/qsm8PEvAJaRiMPZ1VgzmxlZsrQ3S/865
iZhGVvdWGeWj0+xwSJj9ksPIdJ9ZsgsTxDCflC6m/fUHX2kbzmKOMpXDhWtjnCC1E1mC35CUPWi2
ubEhWzkOJsvYoXEuiKq5sC9mvBkTAuVT4s+p7L5hzSRvzCRDqp5FxaNeSeRrOxLmg6Qy5iPsfsgd
nRABGlS11ALk2bJXacAdmiACZOPnrTSqpc3Yvsy0aW3wyI1b+6DiWI8QY6puOZweyJPu3XhjOF75
qEtnMQJKkpJZZhlJ+HIab4yxidRkAV+lZReBnmKZyJHatdGEVsbHpbtYkrEys9LqkCdXyEOsN/1+
sBt7Y/T9rMlcMgsvL/PD7mcmCs8wGUj9NZPUq/r8JZbT77ks3683yc9+/eX6l/t+uH4266UBQ22J
4YTugSG6t4x4o0y5dunL3z9cGmlRpTakErmB0ilusYZRezfutpRSay9msVrtHNirDQTiRSRNdoZ6
xmpmV+n5xii79tsX40In7GLMpxpeq+IHgXEtJv0Xr7wYAwwNLmJL4spdAZ82ooLMzULCZx3s8i0X
ixyeW0ndu20S2TiAdW0k38TJDpnq9/WWwnjlpS8LV8nYZCqXiIJ1oL8w6cs4KE8rtuIOPuu3+P3L
ggvV7Z4nw5jDIYIyld9OpJi8xMzpzZSJ4lHMCq/LScm4UfFb+cjLwksdg12sx2MazbYcb1UyIvq8
0Lfm0LV3tei5vOeNJXJkfbaajsMQK7sHfrfy7WYrVX7t5y+6Li1qp8xalkV1kt0Ybb1H+WKD7LT2
JRZdV+rZnKXIbo0mc/TM2tihvOAZygx6Ww/pF5OblxVy28YeFsXcDDoFRZ/auTSFZ2SKbIhTVrrD
shDuZJZWmlRl0AHof63/4+xMliPVtSj6RYoAAUJMgWxxb1e5XBOiWiR6JPqvfztr5MszSYSH5bgX
EvU65+y9ZvOQx5kCXwtomcRRW7S6tV5YzOc50yNAzJOEOy5UhuqVu3+vr8wf5Q8us2ExmxMzrQqI
BeW5GGhgZcYb17BQTKvIUTlE/vOfAuczueVD+XGPu8voF0jXsHFXAxbr1Poau7GGeUFyI8hwqzii
37M3bwk9Pu4WfNl/twWQxKjoezSYO74KnZ1d64UOMUR6W3e9y4OWkQDQPP4vHmbQvrNSKqG26X6D
2nAzGshH9o5z4RZQPx/bI/HcrTTox9PcXUajUjfNzJTBLaBMu1unLQc/Hdnt0KTjxoax9oLFNBcm
YqnmAEC9B5LkNIW28zT1W6mItYcvJno3exfPV0VOY/k2qQ5+Fg8emGzXR/DHU8P9P5+rNqsz2uGX
Z9K467LulHd6Iyi81seL/bme4AAxDA05mSmKAizPEmc7gzv1BTO3n0Tr3Lqiko/JxIyNg9jasF3M
89LJWF9xSU50HmTYtJArcBclLhRYwVBp+JBeb7S1HllMe1iwTC1LPdDWhZh8c6TyrhzZvK+KrNx4
xUq/LMMVEyMop2SegDnExcw2bwFOYfRTq667DFX0dpa5xK0kwh/Ny5SXfZhofmwvRWitVT5eb6S1
L7isYu+OlqLRbpumk0CZfOnr3gmczZKAlZG1jErMpRePwmbyDC/AcC6x/BbDxf9yz+vpNuPGF7iX
fG5+LB27lOfFdmxhA7eEE2Rd+ZuJaWPzWGugy9/fNVCqBrOKO1ueRUYelFeHDMmf622/MhGWl/dC
I1UFe1J5Rtn0iYk/Y8n2CZ98Ntkb7bKyFy2NujoLTs81xenDsmAwkd2bJj233rOkPwv+mcoPbBHL
qzg8TIuyNtD2jQOBYf0j/fQAWkxgPsZapnGMBYmym1zNJaj34xvQnT9sLh9mRqLMKZ6u98XKYvF/
V2rOSellWGHteDfNDjJL9/Ck3eiGf2VEH2yky3t0xYGPmOfROg/5ZADUGduAeTqGjkphkt9pBZAy
EXK8iae4PLVG4SAqbg070dHpu+Y1SK2OmUU5h6HUoLlx1xazGXYS4NcEJiqimky4/4KRSo2G3MG+
Mttdb5WVEbq8kUvY0jqOy+ITetmIxrkuHz0mkj9DB5Fn3vTWxlL38QnNXQatJ0+MTQfeKMyj8jdZ
8DzoqfVoTOrBoOmPrJgfKgRuLwvsJyIoGLRL/68hx4m2ujhxOQzxExfj9ntK7mQuwusNtzacFquG
LQEdMwCYP7lW+r3Ird+6GaOh18+fe7z130Up1/00oc4lhnfdeAT5aAhmUZ5dXn69/vyVpXvpXpEN
pmQmSh9ObloenAkuTMJof7qmfZZVDfucugfbc6utVlbYpY9FUYPmMsBM5yQJyMadR55hc7QVfljr
iMUaYmdARrTmFJ9m+nUcEz83EaM2NhaNlV++9Kvw0jnzGlSdguSg4PjO2z69tyZT7q/3wspvX1pV
KGrm41jMIMqy0CrGvVmbQcrYRmxvZW6zxc7f2olG1gk7f92c+r4PdFFBd4xLKqbh9d//YXQas+yf
uuXd3ml2tmKJiQ/Is7Ta22NDn5JUNHfNhJCKlSUQhBQo180NV6KcrJbPA5sn5N3qLUORtRa8/P3d
D2BznXiTrshJl9QCNBmlhKig83I3NBtz2jjPrr1kMder3DZ0T6EE8UDKToGtKfI0KPW00Yprg2wx
190uy9umovGphr0bA/PTp+STd26XLU7/sqcwpeoI6h+nE4T8sKfZkhau/ezFKX9urbo2L1tHy2Do
EnsxAk4V23Kw/dDq/zK0FvMaCVNc5+rMOjd2px/iMrOOpVbGXvUWuYd1DGC3o02CFh5CoccR5wVo
5w+SJI4IsdrwYKRTGxlFRU/cTd0og81ZjpEh2MYGszIolnpvwsuhmGkZn8rkyclfqHljbk3ctUcv
Jm5u93NhG3V8ojCDSgNGKg9hmJy0sHKX3o/rc3el+5a4u8YbysJNEBQe7AH11t4sfvFZmF+uP31l
7VnS7loNp8gSIrzTVMDcryHFfZ33qLeJuz8eDLquv2TlE5aGHtpuRJ5QjEBG5U2WDLta1htzcqUL
lnYebW23Dda2+GSOd6VT74xmwlDbwsistM6SJctJTWJ3wO47jjxwQc2zRw/qt3lXdF+vN83a77+8
+d262BoGDj/68vurah9XMg2RAn8hmdpCkq0cIJY2HSlszUtdJfKcu3WmQ4OZ6SPhKj33cEf7lkwd
6jjgStJ9nUEk2F3/qJVmW+r8W87hPcFsAlUeiWolH8tBHeCi9pMa5p/rr1hpt//T+acUXGqUGp+K
hsBOwPhNqPE4tbAFuf78lSG71PXzukhGV7j1mWjFw7o0T4Yo041byMohewkx9Lqiq0TplOcidt29
hYDSd1Z03k7DGi6U1EZJSwO1f14aTR2ItNwazmtj4fKx7wZbIeMxz2zcoAsQhYo9Az7OzBD//gXZ
aaDzrQ1npW+WpN+qQWBkTBCkdpvBn4UVOqAc4gi10XofFpVhx1naqIyQB9fdaF3uKAoeG2N3Aj9q
qHApcfMQ9k1JOFFehjH8UJ4sBZYYzJi70DOVF9pDBuprwfg9B6Ri4wetDHdnscFmGaqHuhFTjHW9
PtiWx7+09py6fulMyI6MGXxSro/KlSiCs9hrBcy1usJAaNOFqWeW/ZHKCZglEQm+SfkWDnyl+5YG
LChNIABRVTjmVGmoOKgBvAYI/Nv1T1ibWItPaGAZRVsRF2cL1Ri3LRiPoXJ0vr/+9JWZtfSakBXK
iiSh5dkWdVn5bmZWT4RBXmPN5CJyVr+GGVAbGtP6leop2UgLr/TL0oaiVSj5SHPNzq6t4GRtyvYA
pYx6gk0vO7B6QGAJVW6fG25LVwqzh5FTw0x2xpnp3FBxzLoGbirZjWAb5+iVPlpKX9M6JjADTadI
kbm87QY5+LKdxUYibmW6LKuJctrQzIXvdpQVB8OdDkP8B3K1wInNz63dS0Er7dusYrBqjQpV77vY
3Q8xe74+vtZaxvrvCqoRe1dlDhMkPRiPlMYPKYRKGz97rV0WNwAEr0fg0U387OGLxJpvuIehQxg7
+X39t6/M66Wg1YQB7FjlLtDcUH2gMBIEnaAnGw9fa5jFtOZWBldKRdyzktYjHD7vGe825vTKo5ey
VTTwkNGCAgRLitT3Gji998LdmEwfVl5jM1mqVWGA6GWjJnh63g23WS7rIBH0e1LjvISqQ64j1OB2
N50g4ETBafagMj1tJC1WenypZc2qyYBTK/wYx4mNvmN5b14qdmwe99xo5cYXrr3k8vd3mz5KeOO2
a+FIZTnFTxjOvmoYunq2Olpt+3p9ZK310GXEvXsFM6mS88VTz5yzzk/M7OCkw+dm3NIywcvU0A+s
biIsr+owzmIIeQ5b8+u/fGVO/FMzvf/lvAV7ILWMc5e5dzDDR5UxORu9u3HxWXv8YkpDyKqcwmtl
VCQ2rMwNVDhnN2naf26dXqpVBwc+KaBNjGevIm9Vg32tFn+vN8zKRrrkZ8KUH8YxwhmQOxcscFny
d4bCy8+n5okD2gk1j1X5xUBCIsjGbFg5nS6FqzGw9Byr9gj+AwsYtIOtfkhOc+cG83zg+ZY8/Z+b
5wcpgCXEcbpYY05QE+La4Cq2iytYLfexlwV1PA/3iKpDZ1Ihqa57q330eq/B1QX3l2QEAnk2R36T
D934MoMv6ru9VUQ9m110LM+PfVyOP+rZmFHnTcyT7npW+ZUxZjsTlmNnT2YSqIpCJV8T1xEBatSN
43jxnsOog2mjzciutUwWwkDZPdmlaI8yls6hduGx55S/4IAz7p2cJw9Wmxu/zD5/gs6yJoFpz97e
IkP9rROdPKKQvQ6MxgMie1bEmUJTpRD7maU+Mtu29tWQz4ca1NQIXOTpxoKtcJjUVIdpQdS+FkX3
mIzt/FB2ymZQDZlkZ7VDe0uM2rqNkTLZXR9jH88O5l3+/m7yUaF47bpyODf6j8q/ucY95AUbq97a
sy9L1btnx3HHEwZARURtlNz7Wkoc+PIG+gPVN3JjxK5Mkn8hsXcvqUDBmBqO+Wd01h6iCunH3vhK
R8PxSxn/yB14aRRg37F+3gKmrKzmy9pJiciPBRssQC9I3PsDHSRgJxWEJ3npBKhm37porL1n0Tew
6849KlsRFRBkRo1pew5UvjO9YUOS7J15YOAlFnLfdTbPIF3NwNxINN1PFu2DFmiKL5C5MmwIHgkb
bx4ehp6wVxNFuFUwNFx8t2LePcx6hA0qWOP0B07k8nlCLa0RJg6pw0mCc1mVvA1rIcxQ5WX5UFat
ucsqWKThkoUslGza5LURcX/2WkvvNTA1vsNLdjKYZ4bZ3FS4TXdkL7Pa/poxlv3urarccTZgWbFR
60BCyOGKO+CZ+YMoZzjxg2yxy810OPZVM+/TzK7DPEVdsQdow76YcxrmLujxaS9shNHzZl+O45tG
TQhI0tS7dV0+njlgvoe0tOyTGlUZFgjghYVZjfddoxgoNQjjTfmcwkfK6p8J64G/nYc8RMf+GpK4
2nee/FyhDVuWq1RVPmeMl+M5ycFvSW483QVeupVw/niQMG+xvbWlGj2Tp01E3SK7a4TFzynJQJMF
fJCLst+4MHx8vEDX/XcuSysb89pOqsj0fnmAfmxGxtd+/+LQmldpT9MiraOxgy9Hhfk0coBQAKQY
PleMxJZ1KbqJeVsPcF4yxOjnuj0LVfjDsGUh8/Eyh7Tff5sm5xi/kJ9hBfKcb56cHnvHeu0TNXzu
TrL0JWhQkpTBVE5ErFQhRBpwWRqxqWS+O5i767vA2iK6GES86qwkT9wuqnG0k7BcuvUs+6+d8a/N
VN5WCjyF1BRNaALis/HKjweU+y9L9m7d1haD/o/mMqKOvpt59jjlVXj9a9YevRhS45jFYLG0Q8TY
ANO2xw6niU89eVmnPDlgAzFeSFBYhkc2esgEs+FzFdzuskxZkBTEUK2HyJkiHA8gtao32nplhC4L
kltDUEJcKiLIoB4zKY+OSm6I3uJ5rj3+MrXfdaVh2GCNg3AEyOX0fbDysGvyxHcr+5Px8yWotSWC
woLV6yPYtcDMrzizgXf+RLwbCTXhKGNzP4I1tzHf1j7nMqzef87UUq1T+D9Qp36dkwTbPD02gn7u
wrCsTqbE0EbSKxGRwez2RadQRFU3+nN57GVxMgHzw0wKB31RvNmSBNYEMfvshSL7en0KrLXOciMA
nqlUAlOgUr9MYe+IceuMw+76w4F5RiN/cDFYVieLDCCxRtvx2bBJgRMA1DvHzOlgxjcKpu5GbjV/
84F0xmmYEe/1qUycczw2SoUSkOhHa5jGb05lFO6pTez6uZta+W3q+PB9qGwj4m2efCntlH1LG7BP
yhYi2QBmUyVKIlGUd2CWojfJ3I4PJeqQHsbGq8/CsNjXGhvgXmcWzv2old5rxEyDvtfsZ2Jq/sYT
peElKb08wEXBfRoNA/5VRQdmXUodaHntoqruRtGmITXT9ChVUYWeEGRvOzSLJJBDb6gph+oaOK4d
s2Cc7KeT7m8gLM6PcVXFCNTF03EwsVniyteIGzDavCcYhkHV4Ln1YdID3XnaJn8BOXSxi8JG4xeo
5c294DkQXApK/sPoOvowsaI8qdnQu3xo3J/j7MX3ec2dfe10wLgKzeOoN9sSzhSDiqxqgPzYlQUc
UhpkZB5dTpp9nMXJF5g7F9BRoOb9fo6lBXpv4/wtvAp5hqG0H8fRw+ezUni+iysrLPezdg/NYnWe
+ioB/0/2v1DqpZ/NHliqneCO+m5P1No1emDTTQ6KXXljxA3wRrW8c+xYIXMACzM+suqG5jbQ67DN
QIrbTsOibay9y0hxi7+VIaxI7YDJRu54a5IgTZI8aBrgMDgSPjeoFINyewYVKmCucoNR6XmXdab+
ajHD+dKmnXOclZjCsmfgNilA6nwLHviIBM4WEsyoL1KOiZ4UCQcfyGKniViO7zqoNheCxedYpvNN
1dTxiz1M8bGum/nMMRmPSo8T1HBMHiCFtkKe1lDZ9rX5U1mZek0mDCLlEe95biZv72TzeF8Ji/5E
HQr/5c1y+OpWGB4Ejp6/gEY3QPdw2inARYAH9Uyn3zCXCGKi28CjTjnvGml7Nz0MXJ2xPVExA3M3
eM/FVAJGwL+DeSiDrAeVQGUo1VDMiZy8eaKJXe7ryqp2mtU9HExhVQxbfr0DSsz8AXQzuqrI+y+D
2/Db3kjQqHBlPo4dqCBpA7PSpujdnSsbVGY41XAUbqd8OwWcFhUPfXbIszm/5XFi7WOoAPZJDLBV
Ck5oIPO0ROWWpY1AEVQITMgx3UkCFZPX2Nl9ada4JrPaurc4zKZwOR78gnmk30PSa4R2QdzfHSLy
gcCsbECqJL3f2NNwpvU0f016dJOB0pQHx+L20exlHKVIJgcEEPO72XTdJ3uGwk5blXFULIsR35So
k5aD9sLY9LqjIz0wxWaYXJYKLVgbdR7OdZ+HzNUaw8Bge/D6UPfkMZQjBLVGuTvnldrNBZwXzyge
BFixthIaehnNQkfjfxUa5kOEY1DLrIwDCFDzvSEtenDHFr5xqHw95NLqf0gXNLCwtOb8u07SImJZ
WT0JXuhDY1TiFcC/+iemdRV4KmkC8Hrh8jIlQIPva2ig2V7BEN8XoKrHgUHs6j5vcgkllzkCxFYN
iHanNdom0J005oCZpVsERZOVjz3q3kDldjKd+x5lJshmbPyaO31x23sGxryyjOmJa80OaVqSZ/gF
UNTDUYC/UJpl1hChObZ+y4WKv5MxH89xDU+iILOa+X5QgGv6qDvyHjA1HMiA4IqIlcbO0xPyifzo
zIBB+GM9qeEcl0BlBRxii7sBILoIcrHZPYIJJ7v72pg7v4x1Zu40KeUPcak7b2Zu4awPhJkJ8Uxf
gwmX1kWJa5FJa4Bu3elxKnsU2JWjCzan6GX59/oW9vH+yJaCF6tDblc31Qi7J+s+TiTOKaV8G1le
b5xBP85zsaXOpeB1LLWXN9HcqRtPwSrE676TuHg2cfLCvN1SzX18imZLuQtsTjrd2gisjL18tFt3
n4AeunHE+jjMyJbiFsQejCblCDOmTPJ9k1o3PYFzB9g/AuEbfSKzc2/Hw6fqU9hSOmC2iNVUYwOo
SPaMAuodJfe5s5XoWrm/Lm0MUG1sXXzyqsiAJ9pfjuPdubVpA6fpFjrMjmxZuK6Mq6V+AIwxGBsU
OS7gCWo24SLWZd+7on/51KhdSgYYN4skSeYyKqizawYNhKdSrj9T+IFdf8NKxQBbav9bt+/rNhur
SI59fBZUFQgwi/rr4M0G6Ii2cTPoMppaxGRguXIDmGNyrOe+3RXZkNxncES5Kzu5dUdc6zbrv4d8
dBPkBslQRKIh9w1M+LUJSGPK2y+gxT1c/2T6r8Dn/0+zbKk4IEo3sCQwVaSwAT5P3eDeDm0Tq6Ad
EKybi37okTVGQE3knZoCFIF5b80Y02fwFz3HB1aw+9GyipV+xqbyTpW4wyVcF0+2wK0LhNjJ+lF4
nBeY+Aicw5IcQDFfTW4V8DqdUSivK6yNFBdWy+YAXU5dHNhe6ZwSw9avtbanNkQdfW2j0hiwdH8c
WgOHCVCldojJdLB8suLyoSPm+OiYngwEdKHEp7kJ9iAIjd9qwGCNHVEFf4V30rSrexbvDGskYDUr
8gPGXfy7OaP09UCaXH3lFq+mwHTb6bmunDac4PWHsKLR7Mo+dY+6lvZt3+dllJVJfd/lKK0gY9EA
402BQQ/TroVxB9JPDYCQ1MNPrwzShaJT5FUYM0n9uiTtQTtVHkg7gR9PxXKRweimjB8N4sRoctZ+
AcDUfCENB3qZ1rhC8PShdWv7SA1wSPOK098W/HKSfVPKYe9CZfs82gZ88FJDHQuY7Lu1nM8DPBxu
C8CnfROpvTMCpN4JzpCIZUD35nNcxAB7rvu9bPiI2Pfs0nDu0uJBwco6rDgqU2IiyaEAf9LnmUNu
W0c1oTKG6i3rZ7GfJ6nuJ6sQAN6aIDRr8iNrRLUXzIoBpu3HLPXV3MD1x6U68FAxCJdOL0lBgSqt
BzJjLncSjIPMVBwFuKZ0H8xBZ5CYqZHfd4qCelwLktxNYqBuUJk1Gg6HuAhxt+aO4lSPSsQR4C/R
lPA5srFAB72ucgFfmMH8MpOCnpw4wfqWTZ6b/K6kds6aosIcqqYG0fDU7eyg8cr42zSkxOdFawc2
t+F1D9EHMMGeiVuKlxh3BmhZeP8wHXNcEV6o9oZjBvLujsKIE8C0yozoPNn7tsh0JGQFTCqMDPdw
y5MnjCo7IF6lj6CY5oGIbRCXhzEJ2NjDyKucOrBhmzp0nNq9tW1KD3VFgMWTxL4fGY/L/YT/Ompp
MgeUOPR2qC2cYwDwOrLBUEHvXdiafW8GODzVu3YshW91iQVgqol7GKX3zYBh6reThkIzN2oWJdj/
b8QYZzvFlP0Lhuz2bWF0Blw/EEvLtGJvluOkx0lV6cWy4gKyVWN7R7Ugd94Ep6S9GxfyZypQfJDh
7PmVuMNfuxqyQ914uNeo3g2oPZj7Mh7rW9l249eJe/l9ZeIKEiTDXD2TZPKQ8Oo0LigDwvZHJ+Y9
BB0ozvNrq+LOTnNeHytABPY5CLahMTVYifM8/tKlcQ/TnJwOSL4REwuJBwqC6cH9M6g9OzvCErKx
wg43tZeqrJBmASxCNSBwp9ULTp6z2rWsh2JhAKDgJocN/TdQcPFvz7bNwOSevCOFg3/n8NOSQUVT
HBN7cIlhaqW9EktjkiN9Ybij+fP6Mryy1C8VFdzJYIaZIsVFLj8TGRsrtmFqlQdVtXHAWHvDIuAo
Z4zH2CT9uZlbB5fMxgho0Z97b/zCk3Erj7ByIFtKy5DFUVo1OPjlQDk77RyZVft0vYn+ZfI/2qgW
XyDy3gOKGeF99qhu5FH7LNhr/wRf7Ddom5rQepzP7pkcyt2zOB8vvqyv40bd1spnLbVmZYNynqpn
ZcTaHJZ6Xwp76wS7cmRa6symVGnoRZB4AYT+WbTxYy+s27xgf6832sohdikHw7yml6BMHVGSH1iX
B7FpPqV1u1O55RdqePOMLW/CtTa6DLx3IUlsQR6OsGgjSOl1OKk5CcGw4PvrH7Jyo1jKv6aYGq4X
GzX0d/nZBEve8KzHlk6HufrZFFs5/7Xmunzbu2/IYU5nllk1oDTPPtV2UfqIs70qOt036fCUWeVD
kuvqc6lnd3G8y3DZw9Y+i4hj03xrJaOvYN3mYaOxtV5vtbXvof/9nnJgwkOlexlh7XrinnHbEu+1
pO2hUBkUps0zS7a86y/d/MHsXCqr4PpV1BJYjbOHG9jk4oBWJ7sRrGa1Zca29obLR77rHFM7s2EP
8XhGpfV5TApwZ/KjJumTmZfh9fZaGWVLhZVp5J7VD2BV1hm8QWke0uEskNGerRp2ml+vv+Sfv9BH
TXX5wHcfkpoFsZpCGpH6Zn1r7uaXDLhp5Kv97tv4Q9+fvTcckI3v19/2cbCaLVm7yoMdhAK1IdLz
xVXRU1VJfLs3+X7KkvJsZkmzG1JUivp52hP41xOpNsoeVlaEJYm3TlOKvbZxcYIoz5JZIMelv65/
1cqyuSTwmolFbeEN7CzFNwuwu2R+xflr4xq49vDFrEFA2hoAlWRnWk4vcir/TJ2Z+UnzOXMoxhbp
CdX3saJ95p617bYHk1vsCD58tZEFXxvDi21ysMqkJwK1ZJnL6gMUHNmDcAiCUtVcRx0k938K6W4F
elZG11KxU+Jg1CEjyM4MuKeq/zVVGtekCbQNEVhS+yNpgj7/5BazFPEkbBS8GpA4kiil9xGpFm8U
Tn0/ro+plfVlKeKpvKJNAQwaz8L+PZkznLXbS+TR96otVfnKhFjCdzPJB68uR9x6ePa3sK0f9tg/
Xv/xax1xGcvv1hR4UiFWaTRInzZpYM80Qjz8sfNmJG+yF1S0hG4f+wPfsk5ba6vFRtm6vMHNyxjP
HSqW3Byu3UiXeCBhQIi8v/5Fa4212B6HCb7aOLxPZ2YwnPClDJFs2qLDrOTw2FIbMvHC6pzEKqPe
tjvgnScn0L3SYSNG+25OtA5RQFzta5OyrzCiNbKQ45YC2Lcm4q6EBemxKHsnx/0pUa/tGNunOK7K
SKc6/dY5Q/mb5PxzGiO2ZMUCIMcNV5t5NHuGRMHRuCO5124088pysZQNGohzip6SMroI0xNkMuDD
6yshgrEyT1W9JbhYOYks9YO9iOMUlvJdVAhzz5zygNBqMHbJHRfp2Tb6r4Yjt1LxKyNnKStzyqw1
ENVJI+18a6xogsDj+pBc2RiWYrK6h8Ps5F6CtH16Auf4y0i9Y8/F7+uPX/vdi31nNkw2piMQgrG0
UQLHX6ih/15/9Er5OltKybjjal5MjJ/pJW+VoB4UMHmM35JIfURsRx4h5uj8sUB80y6neFdno3O8
/vK1xWKx3xlWwXs14sEFrJz8UoCTgfrvh9ScDL9I542DzsoIW2qelFn1SjpFHVWIPZRjBXui/gQX
sV2O+tiSF2c5btQvrA2Dyxr8bq1FZiM25YyL6Nw7oZU+Nfa8z8Xz9cZae/jilMs7ay6slGM+ZlkX
xA2c1SDKf5rmLVncxy+wl6eydM5t+Ds2fSSAhUYusMdcT7KX67/+4yFsL89lXodMfua0fSR16lvl
XVZsPPjjMWQvZe+AydSFaKr8cv/DvqzaJHnQKjb+VrMpHuGHmR8+9wWLwSp70dp1C2ZpbTxkVRIW
wgo+9+TFwQwpNj22fdtG3DiWVuujQHVjXfp4DbeXpzDYek/24AFBl2TPdm2cSP2c9Ch7yIDlRPr0
+s9fGTfLw5eDQgNnjFkftchqkwRb/aT83txyQf94+trLs1HrzG5VGcD/ic7zKb010xcCmjIvOhwm
U79Kt1Sna411+b53s3cA2BD19Brc2BbefvGpSewQIJVgRhl8aj9cb6y1r7nMj3cvaeuExsiz6cjg
iXkq6kkehz7x9gbpq3OTW+0rsuI8KIQndp974+K4lPY97OwLYOkGld4ok7+A23qTOBDsZgmCv8yE
vSHbykytTPPl6amyp96rJdYQ0tQoLmd+Zm9E2tZ6ZzH9UDsyWTHB9HNKo7s1zE4FcVv1sHNFRqoX
RrbHOYx8asuwl1sGqDCy79ymjeB6kQQzbP59FffyzF1EXs2SoaLAadNv5lhuDb6VZWypmc1ckLbs
1ISRBehcdzSfioek1vO+LxPqNyCwfW40LLd70qjGJaPoI8ZDEISH3QytyU7eZ83GC1ZGgL1YzABZ
GOoewIIIY9vvzAvj/Pf1gbwyApbSXDBMUNPVY2zxoTiliXOSsjlK2qBUvjabsIm7jRddJvz/h2Hs
pRg3sXlKaFyCredmMHl9QPlLSJ3D9a9YSSXbS/WtMgp0Z+V0EaqHRtS7mOPRgnfOTQZT4lM6k9J3
WnR3xgvqd6PHHpoMmTNiIejUaHPYVT3yvK5VbXkJrFj72EuxruuAlWCjcCGKuZr8LJaHrhl3eYL+
g3nTW02aF1IUexOJF8QMPUxrYM2uN8ZaS1/+/m41pJROtrQwqYHuCgzrAaoPXp6uP3tlIC5FvJYQ
I4zBMNJ19ZPLH5b81CHPthbrKcoDh9S24i6ywPNj1RdYHgXmEG+0yNqvXhz1UZoJl1QLxey9SncG
GY8KudfrDfKhE74LsO1iCaWsnjR1eRfNFQR4CPxD+w9D3chqwNNFur7ez7LWO6+i0482IzY2B4if
dig1SE+TnQ4BlYXnG17d7bK2oAcJNMDP679tZfmji4FgAltWooQQgNMCvgSucXTyLDDzo22YnxsO
SxmoRl3XrEaCSZ2f1RCybKPDVgwB7aUC1G4n00tbPLgL9K4+ZU9J1L+YYRnme7HvfRYO++rknfWL
fcMjdSiDrRDbh8Q89OeSdFpQlccoVMXJ6Ma654f2hDLY/XCbCx/+d7d1pPfFKXkYbtKo3NEIzqY7
76XaCOGa/9TTH6ySS+1oxtmci17kUSLgcBiMMbLmjdN9Gd00ASrCxElDQDn0QMcm1j5qocsR0hin
vJ16bb6RhDg8YD18s3lf2jel4UnUYuAgCXKPLC40HWZndz2hBZwW60L6DJQef2hsDoDV/zg7t+ZK
cS1b/5WOemc3ICRQR9d+4LKuvl/SznwhMp1OBAgEQgLErz/Dtfc5XeWuLJ+oiKqKyrS9vC4gTc05
xjfKnqdzvNXZ5DcDzqYbuV1lN+cyElvu+baEoHXG0LqEIJIEEdgrI12vqy6cPylMo37woKwuB2SD
PPM3jxcFy2PHllrnccTjlPJqvvJUJXcNpJfpnATxg2+qOUPmRp12bwdWaTACWukqd53vr0W9LeqA
1Mf1Uc0gKTbQ9RY1BE4v1IZJlTokEV02bmC7WLfuclBdWCSRrl40hAfIYlgAiwGHBLlP7Tj0VwNm
o/c463l+2lLifS09HV+EI9SAFe3AJjFJOKXxZsX3mPs8hXjAeySqQhIggzLDW2iV2aH8Rrs4eCIi
rNKxFNsNUBYJbKUQ2mwkHtM1mBsgTqRboLoNOui+zJxvajAXXrRBLRAw6e0Tf57unP/bqT8y1x1b
lqeKbr3YOzGTZxR5SL/xQ1zTXtud9SjQTlTokK6z6590r8udUrW5SiLJzjHEsxnWZH6Ua0UgTugh
X5nA9Ctca2MMHevaZSFkkWXqGLG568OOpYOu8G0mHucCwbHkIvFIcD8MiL9M4VXmJzKNT9WC5QPr
UuW6M4U0D2zzBercv16ZfrYgv6tnhK+jABgfflqbx1XqohFV8deP/JPN7z2WALxPmHi9kZ/AtmvS
CA1y1caIlfl7EI7oPZhgMn699tAxnF299Bgd0+fWTPUHqoGfUNui9+iBpq0mFxocKxCgGuUwk1Zf
t9qURTkiwqbswDisSvCOXLCIXPl9vMOZHKmeElRA1UXeDXzHOm96bET+tHZnQ014jdndRyS/n20o
b3//u8pitPOoJt7MZzhcS9Sizb5vkgTp9GbMRdl88BH+5OJ4b3KPPPSDN40844Qjabe+KrvHv3Vt
vLey02pVSNRUYOI1uAngwfw21bjk6yn+YDv8WRn63sSuEO5dLpMmJyjq5DkhajswnGfyzUugEu/h
Dw4aAddpjx4ZRF/Jgn4TNJzXRtp1T6Dt2nvV3ywD39ugIeyRZeAU9ubtWPef5FCnFfvg3PiTC+G9
37lDEehg+WnO63BN+HDmyXpcZLCHv/uDi+C3U+Gf7ITv42KEF6+1ersKFtxfDxAD1RdD2QXHoRy8
QwKsaJWWJo5euJm2R+weHQ6OQbOTVPopAgVi/EdPtwpNoBxrZJ13jsIqrNrxIIMgQKbrUh9gR5n3
NR0VZOgjlECiUjiXJNvBTZvdxXEU3o6+W1KU7nbnxYOf21lXT5x67jRqN+5bKBMvE7Abr2SIiWs9
hCKLk6YvBiK8YqCgG6kt4ecmmJM81iKAjC4ICj6XEno0/N/sNeEBDTB9KyALK+C8jjIOpdYHXaSf
NEbe57ToBBWlZ1FGzXnbFxCcx5c4dcNJ8OFB5yc363v/o4HPWFUe2mx1MCE0l52GKf7gEvjtrvmT
S+C9/XEUFppDjqsM89vZpIsNaH+sET1znyA+S6cIcYEzpaqi4Lkj/GT0qNPN1E+dbQ4Edphvtd8G
qJK8aTvVNNG7wNXxXgYDgerMfCTCeutD/+9nSd77oJctXGYTreZMtBvyQU5dUa9dU0BPGR1aCM2f
fMU5mEriMTRy+uDES//0t0bvLcaN8n0DbhDHtlx+XVX9EM3+o+P0g6PDTz7W9w5jqaFfNyvadnUF
f9dT2Tz89RL8s8d9dxKTLRI5RNNiWDT1u65yBa2aDzbPn61J7w5iSEgIETaGBYMxPx1gyfJHVSC4
es/GjwRLP3nT37tmRTcxY73FnHt3NUOUFiGksrf+7m+9N/673ZUrFFtt/9YqhUa1IQczfv/rB/7J
O/PeLOtK0cWxj3sUuuQTGeiLsbZAUneOleZvySAi/+3z/l1lYEdhMF7ETgAVAu8vvaHN/O7a02um
u48Gsz97Ge96BGXdgroqSX02G7tnrn4dovXYlvaKNH+zunvvlYXLiIllIs0Zv8cVrdxIEdUz/WBB
+9kLeHeFrpDLK0/346nmUVV0kwkyoHejR5XE9NMWB+MHd8LPLtN31XXjTSt3sMmdo24rkuogQ1WE
H0G3//xFkPduJrZE/VwBpXcOyp6kJFkeOHNPbc3zcMVi+9dX7J+/AqAZ/3g5zWWHxY3hig31zvRJ
yoYqK/ntXz/4n69B5L2NCUp7ZIQEvjmb2JRpNGieYgcmh79+9J899bf37Xd3QjgCAzwk2pw52/IJ
HD1kWdnogwLzZ2/+2y/9/YN7CJfqErTQB7eLtx2iRBcBW8bur5/6z96Ydzcx1omqwvEbHy0DGoUt
2fiRlOhnb8q7W7dCvWhEiEb81Dz54rVEhrD5CLf15x1s8h534uwUrtvaYt23vkWtF9SFFQPy9NAF
zblR9aFaZpf/9hb958v6X9WruvnXvj7987/x5xcFQ2FdCfPuj/98UB3++e+3n/l/3/PHn/jn/lVd
fe1ep/ff9IefweP++/fmX83XP/yh6HHYc7f2Vbu718lK89vj4xm+fef/7xf/4/W3R3lww+uvv7wo
25u3R6tq1f/y7y8dv//6S/gmdPnP3z/+v7/49gJ+/eVx+/ba1pP5+r9/6PXrZH79JSb/CIMoZjGG
iT6NfvPULa9vX6H0H5wnlPpRQH3C/bdpcq+0Eb/+EtF/UPxFzAOWxH4QvAUpTMq+fYnE/wgQEskT
xgghvg+t9v99cn/4eP7n4/oPUFZvVN2bCc8GN8b/FGewRMZgD/n4VYQSPMP3xB0zoWsmiBSHrqzH
tPHMuIdYbtlXsWuLfgrDh6Ui9oNx5B8rwrdfyvCi4wC/MAkiSt6tw8TMPG4isPuZ7bAYjDPHRGUz
YPinKmjfLAc8kJctCSuWelJMDOoAuQb/ulT/cKX+/qX/sfb/17MICQsoenL4kOP3z2JZF0zy/QbA
iu5YK5JC3D1Awhki8YZ1X7pwe+A8fPndxfHv9//3vzT4l+v0j295HJI4ZMCW+AEN3lcdtXae8+A2
23vULI+WThcuccTdzTQaN3wOZL1FNVVK9Do0/Y7cjCnKR6dUFgfWibRtVveizbpEX2Y9QKzdxMNy
gI+esMcV0GfMTQi1Qx5A3qQPAtmN8h7JWTa8CNZZ7s249TmBwfdq5trWe0l4peBdZzcxoVfjBG5D
Wgb+GubqzZR+RnVh4EOy5AmsqyGjg0tUGkiuc3x2I/RHHScyA2IBHjFbbQBQ9apBCajQwwwyJsP2
EajQ/hVBZBgxbV6UVcBgbyyhx94u1StnfpmyjsiDt7Q0bxC8sA+39mbg9oYv4ql1Jspjabxbt5IS
KY6lQczHOh4d7MnX/gbsFmO9/0N6sM27GUcgvbD7KpLeoRzAMQDD2+YzMHBwWTXhDmavdh8j6HA3
rds1G7eF5sKznzFJ/DaW5bMnCS2WjoV7PhA/x2FJp6Fr4ywxHmgarZFplXiIAZzDDonMaDmfgDVk
34xDI7DDZj8KvETsRv3rkDD6gsjwIY/MOvt3cxU9dXGjC+4RQE0HQJwWD4bfoh7XlgPBxuqDlaQH
mcH26jqKYVB33Ty+4fbc6zYOZjousMyvqbAzQNiwslfyxq7ehJqyRUMLPDH6Q0mqarzvI84S+Obl
eiEGzIJSOIMPxbHoeRUuIalIbANJdAyj5bWgHXC/BmRomw4QZkef9RoAQ2dK2wFzgH6zvqf4oNaD
BAXhG5JWpvlyHOPJIZmShyfWRq5+M0vCgmpwoyEloXfdmm3rMgAH0IfxpbeqBtDc2q4YRVpuHkqu
7J1oG/SiA3iYp8wrrQBWnpiqEKHPdYrctU7geTZhv49hZqPpMPbxXdjC13eIleH9cZ2bytu1egxe
+BrbR7lB3LerYEkcMgAFkgApwzP1M3Az5ALkWzMG/SV8ZOw6WhLXRCmJam5guBMoRqKodfM3AHm6
ENhD28nCtpAlpv1o6a4MW6PTZqGLLJxQw10LfQ7NQ9bA5Ij1tcnQYpReUXpDE+wjABHuLCuNd5QK
OIaH2fhOngeAU+esky38wljs+xqp51UIVL9OCBgpk4f8riYRDOZ706gKrjQ2qVOIV/ywcMRMpThk
6TDrOqwsmD6wKjxGTR0sqSK8He/rqqncjgwazETgi1QmjIxgtYP10p6gVOr8o28IRl6BrLzrWFVz
hCcwdXMKrVdSFonfhKaYwwRB1DphkfvcWMGmi2VW/HFlLZH3QKBwmddNmDyM6Oh9MoqRe079dbwC
932VOUGmON5oUdMwX3pdt59xV5umqNqQVk/zG2YaEYqeaNIJSmF+6OBmuWx6mSDnugmdxErfTOye
LBBAfDcE8a2F37k1PmGLJLoAtc52Zw5H7nEO4zVKqxh5GXkUKu6lMfz+4QNE7e4FMIpBnLWOPAk+
g+y3FNmIYZmOiDZf0kBAkdzIZTmTqRd3dO0WuvMY8rLyyONO7Oig+5cNJRPIJn5JNN7J2r5lizr7
6BqqE9SWob3nZqwstqxmAyaGhy3r8E42/Rl3LimRmKvhbKTNut2hCwIpx9hVLQMlRYAHy/VMwRSh
ag6KjZZhhxGFhxALRHjBTYqG2HU5UjrvvUjSLXdYhl78ObLtXomFfwn6xn2N+7JOHoaQMvhCYRlP
Ee0B4yPj4+0oDQAphpElLpYy4s/U3yCSUC6pZ4zZTTimKA/LM4tLth7apes3AMvakWWri7uXmEh+
C48kaB3MB+c5G+DTSwWL168SHRCTukmKwmtrA/aHHwNFESfeAw228Mbr/VWlIhLiDE1BJzJFGpjW
CYVgNR3rmuVqXaYDJj3oYUdNCOgilVCNA1rarPZWaiwUl8HQLtulhpQZPJShEnDZjfWAiTCb6uvY
Lb2ERzpWOuudV7fZxEjTprDDR9EVwAsQD1OIfG9aKodrz6huTBVmOPJII7i18IoYMo1D9J+6HGfa
rck9FRK1t0jDWjNDV2BbsB2X1wIm5gs9K13dGFeXW6HAq9hrPJEvWEyraz56UQ+o4yYOtPNFBDXg
9Byp7Tiu3bqlqsKmhnQ10z8PCWJiMOgz45nNmrGMzrV6aCoC0UNYes2RL5Ze1aL3rhGsM+uDkYgZ
KrYY7f59BbrPnbHDVKUr1ntJ/IswDPQVwPrD/MSbcO2zUA+e2BnA6R5hB/egbADiM9WVYTd2KdsA
Vzxk+fsl6kSfj2zyYTJfXBPmoeecBPnKSrT7qbNX2GRRDSFAEhBpHxAmfzeOzouKpfJ7vkfAJ8Tp
M8izgE84+Z0CQh3nUm4d0r6w4nhZHyVVfdR+4GuIzvpJnNaBOnzRzNmStGHe+tJLrmDlXe/4aGHy
SRLdih1ahcTsojaS20lFRu2VQwxL1kjAFS6VVNuWYcIHnglHaTgdkfhboliIIvXdrv58AQ2NWw9W
LxxjxWCkl9jGFw4+ko2/Dq0RAHRO2+ThIg82/2o2dflqk9nvYPxWa5JPY0CnHQMXf9y1SP5csFwE
y2vjIEaAMRfAv8M8J/DPh3CYx6kTAa2xG1VSpZGWVday5bWH9QyDZzu/mJheiyHwzsomugjJkHzh
U5iFLngyESnQJTcIxo0RhBwixGri2uxaNoCBE5jTUnbiEJgJMeoYba0pi+UK3Ax5G0f7Xk/nVIqh
udjklHxNcAvDF07sj1Dw8tQuogcPRkXQgm/m1JsB7vlxGVLPM8EVgRz9lcWdzt08lo8el+3nKmBz
hTl6QM7DWMLaHvtzC5CWDL4b0Y0nj7D1BG4Btu+aVLsQvFs4+qn/2NDhbtFJGKddu3q7rkThAODW
3canK1Sp/W4c5AVyNb+oCMIS+Ehxx3mDPs6YCebW8vDQuEplMK2bbKxNtZchBgfT7B9sVcU5sPU4
A8zGHZDBVp9jA1aSB2RVFnOvKerEk1ewNVyjNlK5mRq9i/zkTpsWZcG0BHsGWlMS8suRx2teJu2J
Bv2+FRViad1IwePuD7aLD3NEz5FdW3QhlueEROWVqheT9qocsshguY+6qSnIqvlltzi7C+Z4PmB5
+GEB7trTWIMwxHNTNeUBptBP/gi5CnNNgVm3um5LtLuDVZzwPeXJTXp4qcL2WVUwPOOoFu5bB8cl
DQ9agATLu1tUzSrrPf+21DNKKY8eqm6CLppF2LZE0Jw2x20aGj/MqgGYNOq6wuBJZNzW7FQqKBTr
rrlBdBZqJqMASRBdmSF4obkTG2kBQgmpqDGvLy9NA6pSVAMRJ0SUe20PupfaeNHQ4LBtDaIalxg3
uF+J4YzRj/9SlfFtC9cjDt4NEAwqVJ/CbWy+hkuwXs3t+IVCgn5DgBO6sIkP0b6K5cnD2DUkds0n
Wj4E1MOKMTNIdXmc+S5+joV/qXXSHXBEMl+HIOqPtGN7ALM0Ei4VPWFQIfJ6SbZvc7vtyUrSRkFr
UHOkSDZlznS494xXKFkOz0C74m7iMb+0wzbsB90ScDDM5bY2x0Cs9VM/izsM82GfH9Zj2frDnkS8
veT+9ySs0ymgLO08cRgC+zBohg0Pj3UCZaBFqFx3xeDST6ckeEJF4wBJXnAV9t3Kno2OPzVLEhQr
hmsUE7g966u1sD2gUqapALXB5e4wAVFMZCKE2ZnIjtxFXafOYRLdui2+Q/Ks3SPyi10hLiX5RkFK
yEF1i3dJMp5xrdoH4OAuYp9cDFCiXAiQCkGJuASvtyt4O+is9TsCkTV1x8m07EgBHinIXN1JAL+s
QYdHb8sOWOwO+3I7ziqT1YI5rN5HUXTnwbvc1nN/mCJbnQGAiF+c68RzAp3wQ0U0Qz3J5bPr4/BK
xADbFouLoyshQEepBw1iSMeCW+nFbeGVK7KZSrJldVNrrGZTv/c2R76XpK4/dTVqLL+qkwvbz2Xu
cWhowWH5JGf0Ygc+DCe6yZPyG1yp0LvdDtrGp0VsDz73koOvxvjzGpA+ZRr9gSFWMQx+sdmVnTtF
Y4uTJZH4frYE53EAzYtG5kavlv9QTnRft8G/d+MSQY2MTW8Baxsz0rrMAYt/0HFQ3c0NiHRdK1EK
h0jlKTFDynoChI5ry09wrp5Hv653rmtiCsozvH+4L9ExeAuK/lwhKuxywzJ+JkmHc9nQy5TUvL4E
sLLeeZbsF3wwGXAlawpInV/EzOYqAOevFZ7G1qz8fCN9cA1qNRZ8ZZo0hMJhX/N2w8EcjAzY5YlN
A7fBKOtKApxG781fY16Z26YC5g1BnpCmR29NW+JV58g1486szRln0TqnbvUeStzWLQ41Pf0Wx+st
rw3/GtFhA3Gwt1XSXC3ozY5ZjXJ4BpPUHgPmnxRuHZTp0hxXYCkyX4/0KcaHfDnHXpOp2PSXwhts
l/VxAo8lqSDbRHt9PybQu420Mg99Iy+WPoBeq5V9poM2yrcZNcG2le2dtqyHYZNB1jgmT3pARyOd
0VS4JmRmh853PHMUB4XOK/uzEPWTGVfzY7IoIsBO8QuxlUCYC7NcEEVCiJnq6bKr2YtlWDFn5R9j
Ex16n+wheNkBEwl/LqxTvCj5NmDsiTQaCU5cNsGjs+V+P3Yr+gzEiHSZu5bfCzqvE+ReA/BoNxHx
EwLYFphYDU6mPpnYXW0gpa+LASEPkdvj1KbdlAeVBhbf18jG6lLoH9vRQ4lIJ4vDNKdjlS2wPyEX
BBhIFNHFIkMRpMnihvEbxuV2ZmC1ShpV+boawYrI29iQ7ACQYz629AmISbJrTOUr9xIsQcVvoml8
NEs/zUUd1nSFLG7DdyWXi+9DDVZAaKntLR8CVKRS8kk4nJ5qeJOeq7UJO/21tZDF9Id1iDHDO3LA
lRKUSbXu6243MBqRdb9tNJjL/czgoKLpaImbt104TnC7nFbmMBayebfN/oYEEoyPibcTJdfJZRMu
I9upQKov1fSm3RqjcEeEb1WaSJ3sNtUE+biU8DwiUxR5BnrPuxBDuBpYRmDM7/XYgDauOAkwbfLQ
2Y9WYO44BmeUqx9qgIa0k3hPp3h8DPqh2BKq0oWpa209EBZ9r2i8csuiMcKxdmuinCu1YXlpwrTE
Z/h5TQJdjCsuzbGWIUSpoz1oImUHhPMcQIEHA3bKuP/c0ak74VbUu0q08S1ExN7lsk04SVrZHNTi
s6yrWJIit8SHbBA6KzTY2VlvUW0O2+jjfnIborUk9hHDzG1tJ4KXM63DU7I1aoO5QFckhcgBAQ/D
iBPUGnjNNe9d+xlZDE1mStbuxihWY6FHjxEo6uq6z32MDkRaTaIBJgjNTCRDVBH6FAitxKl4oxDf
p+hFoqII+BAeF/g89rQOqzkfXEyeRB2UDfj1rTiF+GiByAeMGBHZiIWE9eDRVxD41UKvF2+c0Rxi
qqt1itqjsfp1hFAIzNQpo3reRV0ELo5MCrG68Uj6aSmSshFZuantNtqW8qAQmXTdl9o8esLPPC2j
XS83cdUGOHtAjKh+BJ6rAH9awulCmzm48Dzvrq4J2XsBp/mEZWi3SHG5JJ230wBvACbQn6SQcs9n
FLip0ghnrS1Fl8tTS3zn0wVUsNEjWeVP7n5EftdXz6tw8GWSHKeZReD9VMG+B6X0NNXh0wC9zjGw
S4sTuntk3XbpkHS4pXYL9d5vRvByJ2zydiMX/jb/ML3tM2MqdYTYZizaKZmQH+gOTQ8AmFqqJKtx
q1+LemTHuuWgKUEQbQpPKZy4Y0K8SzvZ0uYL2hs35RIbkfW4Kp7QuCkLEvjjwet64BYjP869BiAL
EsXlAyrG5sjAa62gqFY34xzegaE5IwOg7W4VRw5HIICmkBBZejuiapojGWXIvYp1u5rUVRZ7VKZJ
A0XpyfPmqkLzU8SXDFi+GhX3VoIBGiV7GXEQyiLOkOlUWhh4wNQquqqh90MoN2Q9TQ1e36x1j3IZ
dHih589IrR4+Ad8fI02HK0CtA3T1Crq0l8qL6U1nURVrPo/3UYDm3gIkdcZr0e7Q6wh0ivUgyDsf
yrlIgHDZLEGw68KxGNi409yYb9aPXLqgj3torMIRweu2HPrdJQtwUEQSeqTPja363PpU7I2PgwhG
mX5qTSl3Ht+w+LfOPuHcTtskFV1FGeSC6PiKPOj7yT+0bcD0c70KgjsGitQyHqYrKCcAjsTzf3hL
SigozvlfDEO/MoNm7hMcvrxKW0BvT4BrVTvwi7AXCjEWnhHrIUCTel4CfSppv5YZZ5X3yfn9hnf3
DaInwSSIty3aT+s4noISTFIDE/ijmXAEJm0dfIfz4Uc1oURGI7mnuSq7+X6oKCSy0MKZrXW5c7G9
LNVGjovxsPQzlBL9UqLZ56pdHRFZNE30jFmEShEvwYC7i6JdgOYAqjjswEldxvtRzeEFZu7boVyh
WQx7E+Zm69URsLl118XUQilJGCba0LGhfcc/uaqur2JNXy300zekjuQ+ZkB4MlTaL8Ns5p0knr6a
EUKdNz6IwYj/Q16U8atDiEHJ7VKa57XR+1B6ueWo6WhSIQEvcalv5yUve33EtdXf0Un2R4t8v6AI
KAqYVC/ujdOKlBkU27i9Ebcx3hkAAFL4jHrQzUdxmNoOwubNfIZgfT3yLhEX6JwmuRwEOTraDjcQ
bLfZNnK6pWKE58aDt4+7eGkzKlAFLi2SR9PEavKNhRTYOQ3SdKp+w4VWwKd9R0Nqe2kROXTSMVTS
spcOdQ9YqZOY4OFnzLtulDcfPem1Vz6aWB02eCMe0AzodyGGEMhcH+hRa3vRBV13RvdRpaaLDjUm
+ugCLZca6R1ZsohDLDx3NOO03jRlLQ4wRFdPCeoNiKhUAr7csAUAD6+MxbeuHCE7cBLLqXJzvV/H
6dhhHUX6yv2yAOBcNvrRVmO8Q3KI+byE65Wzvn1L49vrvsd4IqK3qw/MXCroNpLMSn+6FEjX/jaG
vdiAVQwA8iZ9OLU7DC6bHX7c/4I+wjR/cTgwyj2KkOGA9n98HH2oyAGb64bMoVYPzj76xCemmr46
0rgKwueWI98wpiqDqrsCRDBxXy3l2LP8twEUp2FXlIYVkH8+zU2H8/h6gVbIlGEiySpAcIYLReAb
TwDNTbuJohB2RKExuUrpXwuFMngXc5GPNIhxwAlHCBu9UqK697+FVd3vSm7iV+hKJ+zFagWZeO2v
RsSbPZSWR6fYljg7NQSOz2X06G05ARPQ9nUAc1y4QnA+g/G9oRbI4APQxzbBjUnBNUwJadx9P4QD
LpstuIXzxRRTjNjtrFYl2XczAa7cRaa5Q+ZoIvOqXnBmNY05gGT4BvlYMO1aA/RKpR+pG8gD1FOA
/Q3yc9yNaQdDXVZbQSCSmavCBJHNekPEA7owdidRw2WLR8pzDSIictmFeip9LO+YNfGTk2F453qf
3r31jW7R5aGnsJnGk6OSGVzGzB7imvC9THh0O2NXe1B43QJ8rqY9oFwdcj4gZE4uzXoX8vDLxPr2
M0Cew5ot05zINEje3pZOu+DLxoIIHeO6x7aCZ4TDiqHui5n19hTAy5EG8xBMKBp19+JYjbHcnCS4
PnA4TTYk4LTNhFjubkV0SqXq6ITMDe8iGOR4aoJovmgbUj4hHNaCiNT7ua+AwEtZ084PxsZqz0G/
eEurwf2DxkxWdYvAMu21JZrE8eYcgJ2MuOorrdWlgv3V85xei74GgfEsWoZOEwjQHsdLVwQmbHQ9
ld3gP7Lt8uQbH8yCDj3BMtM4KP+wq8HhJkM1jQ5c4ifmvPpJNO86hIy7dNxCLzh3JQjbjUWGpOOg
lsu3URsIZbgQOxieAj2AdzptB8ltiX4QjXaVJnGzY2ijXLll7L+QIYQLFPsvVqaVjEAptv43TOXi
OWeJIju+6vAKLVuU/36M4hDLmiafx1GKT4unnY4wkUFCGGIzdA4H2XyqUNOYUnl+YYbVvCY9F/5d
i75jji7m9qBb+DiW5q3DHjKeL4jW5mq8n/0aFwrzi8mJKwQt4TzF7waLiWbZIDdh6x9qHX/h+uvG
yXBplvGQiBJk1BJXeG7WCApEL5O+bE+IVE3pOmOwsKEPjBHwPkFXFP295rRgJoFs3PLCNRhMs4ri
zGvBI0btJUOaA4R7q8PR7RrfARO1IfrGqilL2NuMR0Upb/ob6vWYZJQ+mjDiqhoQUbRuWCYRwnuY
bXi3rpiKIdsIziULk8ikWcqm5nPHeZ8jfiiXNQVhBTrqAJ2KQ4LOf9Uhg2Ie7A72dnwd/3LAMTNM
mY8haCyRF+xrwXH28EYczmsw+kkr4vsYp0BYONZr34NMK+F9hvyhOZ/bOY+W4ar27dVcxhs2m+kH
R2DUhpNEBrhlc+thiKxnewxpc4mA8wT5UiP65yIbh7U9aOfHN9WC+D9p5xxRVJ+BDPtGkuSauhB9
SnZVym7Mkyr+QRpoGhB6Fd0hzK267Zx/iQCel//D3Jlst42k2/qFLnKhCUQAU4JgI5IS1VrWBEuy
bPR9j6e/H5x17jl2VR2vmt1B5iDtFCkSCPzNt/fOyNzxKk7SkrBRfC7VPq96bPAd1906cRHdZDya
/IUZ2QZdBaadhoxPsY0tJZ17SO1OTgzb4ugSulGNN7k1b3D1rAikqhEpMfQLl/7MzDqGpQitb4vN
AD7VLmmR3OcW05emoYINWFVvYgp6Lwz13DNLLNvyvP3C53OYh+hkNNYXy42qyBOiVqeGI2RPxRfw
TGEHlUxTfHHGZvzCjeBuXKOIM3w4uUIXgbKg7uQ44YdvC2+KjIlbkSQ6buXZuqN/NRqGzzO7H4a1
rrmpTGWFWzRL+q2gsGHya8C+EeQAaFEUXAh98K7hk+ev84kN2++3XvTWj/X88no9T78F7GGaGxzk
XfqphTrsGiVR010C1mMTY0UGU8dGjDR2Y21KcUfMQ0n51sTRo0h1d6a46yWyM+VyeN20RRmHZzZF
MfZvSMt+4AJmbP5Pl+tT7PRE5kUVhdRX0yyGXWDXXfX6v0Mq5q8YHciK49pMFG3mni533+8kYAJQ
2pR6FBK66Ub3mci6h9GoaZ502olpOzmFrjYG0QBsjfqeSXQNHNB5eecGX4u+NO/AGISG1CvL1H4S
tj0+FOzLWw82Q+82XRjreBZZw4QzRD4qg36+iLEZiaaa4IKCHzIL5kq9NQCOhEFj+BXfvvk3RPkf
sWqXGNlbW/7ofifRfoHX7qrvxWPXfP/eXd6r3//m/4/M2qoK+ffM2mNchO9V2Xz/hXNb/5+/kTVD
F3/pNIuOA35iYsjI9fE3smboFmAauBrxh87KnoHq/gNZM/4SyuEvuxI8TTjOijr/A1kz/jKA1Qz+
iH9L00QL/B8ga4g3f4HWeFsKZo0XX0EyRlAGcNz/pD3zNLbruNGKvZNfYXNehgZDZ0Zb+2pgIaB4
HFtaopFekmS+mGn98jZ8NjligqWOPpnQHWSZ/SjWxmHCMRsTBPLwJrmDEKq8QWbnUonDQp5DFY86
FUjhFQ57T5esBrgQr7VxrmUfuuX5TDraoo6axijPhtOamPt6EcubKC+uypG3s+bEnuWEeKLoA/v+
nAoaA2XCVPgZlrhPMkVPAKHEq0o8r+nc4QG6yyAKr3VsxqhM+UmC1wx5bay22smsfCxcAkqCsN8K
6Kegr67RpBg0E3nYZm/YyR9SMn0ofTAkDIaLnD+6OvetpLxqjtiHFi1TB8NRXSfmBbrMvTKyD5N4
IBFx2JhR8EQNXuzrBgmYNvCIayZ5BGTkca8RarjOmvMRSsvWS7FLotLFDPuj1D9SfhXNyM46j7fI
etCJ/GK66/F6eppfDKUdhCYwxC1xL9Vv66XZS1Ft1r/dddk+K71lCfe6MvBVnR8XVquOIiTIDdrX
kcUPxeTymLID5Ly7RHhpaUldeTkf6MLGCUho02lMoYX2RefL4B3Zo/FiE3IS6w9Z/0AKiM4XGjnj
S23cB3p4s76wS1wpkN0aX/WQdeVWLZ91NLxlERsVKzA3VmMfwBg87ocdqVmvDRMZetBHItthijKf
RAxcCmyPx+MtzrnZRrKRylP7kJNuQ5cCJdUXb2mCgXiJtDgpzWPJtTbX3dYdyK2ZpZfW4a4c+Q7U
9FI7qd+3yYea3aeo019+XjeZ4Kfxdwi02cyldlPH9n1hy11vILua4qw/dKm9t3kSrb9tUugvXeM+
ZeWEI3bp16ZFMIrc1wxwZnO4FGo8OeUXM672btDcDJM/cAcMjjrmcQRVEZzaGl4DGH+fzPY+xR7e
aRZ/pLgJnOIR3mqDKtgfm+oSSfqvPv4UReiyfdD8EfMNCtVd2j8w1UPeG52KhMU3a75jIohCmmNx
iqXCa34Gop6JM9iCWHE5JeotZ4j+IBDiH6Wbn3NyR/AWr9W54M/IasHbZS7VKZcADIvOXCsr+2jX
DkXEAEmZaMPKYjuYwtq2fR3sahl9JbTH3lZGJunu+cNGgBfGBTaUZLDtAcyiXc2Mh3JBnyB+5rnw
qIEYi7vfOzglFN/iWnDjsB2cWj+ZwvmhwybZX9/QrMvgWMr1Kshl4Y1D8UMWaLRz3ZInzeXeZRVU
bJUxFl5i2wVjPInsseuKvcjd+IieuzzIoIx2kWVq+7jQ6MM7lW+0Kdg6xVAerCS2rwi41GPsFLXP
/H/rTO6uqsU2dZa9XlVexnZJT8s3iZlGbjHSwD++ykKf3dhNNrmkENGWYHKgmcvfD85/S87+6wPY
dGxDUBzYnOi/HsBabCPUIGJqH2jc887DWkNF8kOVOR7otKl6+pDNBcDC8qK5f4oPMX5Tkf59/lu2
gNgyTKHDEP/68lYuByJX0nJvuGKfkztWBSPTehYlUcR1WtLoR/u4tfz1dJ1aRh6LER+apYMyJK+J
KUF9Y+kWeVZdzzpdT39gcpZs0bc/Db3P9P5JyZRIkkXdxuQxrD8lMROEO0/MEG7scLyXU/xa6SbN
EA4qiBb9Zc789TGkF2YGiFU8Kr3cYTLB1oDjIXOOHeRVFmZbIVjR8lzSBvmeZ+1ZDSYMSe6tN87S
qWNhhKdqCE/BMPuwV1uQKeinwXP66Nuonp3BY+3C/qQ8piHRQdMD19gGT3CSgvuP0BJ7wtmAC/Or
TKSXsWlc7GKjQG9jw9gIae/7dnph4P7oYv5pJ+LWBPsNJ3lrhersrtm0DVs1l3XOto6lp+Wasxl1
n47u0HWMGM3pmWPrONAqpIgKo+BHJZ3jxHGtxbkfEhxBlOpmzD7mvHpcfyGbB6sSN0QpsEzM83PX
Fl9Vic++65eLjZd/c1NZf1Cw/Fq//n2BEGClY2rLncGV8usF0iI/d3t7LvdJ30ybgVPbjZzGKyXW
V+WfzPJ/lhv/DXT//WpA+i4vBJivfvdv0lvsm8LFKfc07Lfkf3HqpYYXjdE98YXcgxUrURZhmtD9
gryFWuym4E+/8c9f6Z/fhONA8TN8Eb+H3rgtYWROLEui1/INcRwHa27YfwRUFXv+gGOo/PmFro+z
enoZssxTieVnGm6ptEof1Sh3lc3DQjO3gRp5kBLoBqPU8N+sQO5HvFqkCNhCc15J7Rhp+m3gLNeo
HQ9rgVB3WN2rsXw3rddhHXeLNQCOefJA2kNsPQUmoQK2Z0wX6K5DEn0K8YEJx5U9zV6RU5xo4eV/
1LT/ArX/KSP4/SNhUgiqZSsK0N+1moVhIqrUS9A+zYDS1I8WQXCT7HmyLdgBkzcG1BRmpzb60hpA
REzvTZwrLMRDE0/L+DSR0LLePlMiDqrOz60R6VzaxR62j/nsZ6eND9YV57+TmPRbEngeZmwt/vff
4rde7O+ry4WuRqFhuJYlfpN8rbkfqeg5a/upgNUqz+h39qbIv2rsh9tswMRv+DAYBmT202jPt7rU
DnpDDduZ72Q1cgokUwY2ipy6VY9m091OAzWnMRxNwK619izGfttG4Z+8Wn7VV/zjjUuLJD1OagMu
7teb0Kq0GFJiAuXrrQ+Q35OtKfDmZWMaI4OHYcw2MydnN4tD5OpbY+zu6rryIbiXDdDA6t7w83Cr
WJ47FBl/eIj9NNb6p8uD/oEniVS6/nuQk5XVlmxCdBjo6Skeu60hOMzdpHqLQCorlZ4to+AMVreF
EMeEGU/IA8Sg9O5jzvPFunVH6xmYclfhIgoKarQPfZr7wuwpw+p7bWHl3UQvRi72UI8+D7OjDAcW
kM0+YnJXYDvCWuFeoA40IJqInPk2MLS0/2Tk+i8PKFdZrAoFT2znd/OcTDK0sfKsZDNn3a/VmKkP
BzM4D5mOowzxuehEh3i8rE8U1MKHJWwe//er+KfxwT992Irew2IMZRu/B4vZTGyYC/MWqkl6le4c
OU29ZvpYq2wjZtYDDEEr8tlqeJn2JA1N5aud2Lte5D/WKluGmf+Ht/TPXaTQ6SJRZhlIkGz9tyoC
nQ/jvYXr09bPi6ofgkRcFcCTqMqrKuNPvNfhd7tblSn/j8aC/+I74dX5NtDF8yZM8VsJxRgoYOxs
c/VReCrta9k+2wUVpIIeScQ9fapjNoeF9yLrkABc+QdDMWt9gV+/kV/fwG/Sw9oMpxwlRLlPMVhb
8tYTjr2v6F34VoSp/axmCmmC+1HRJ+0xHVq/Mb+SCnWJlvnQ29O2kHcL9zO3zL5pvq2nfmjlm/W6
dlbgsCJ0kbX23KrboMn9knrJARUh2cCjCHa9n9/nfzTNefqz8vDfDnz+fxzjrC46/36M8/SexP9C
erj+T/+QHtp/cWkzkGEiAwbAuvK/5jhS/YV40FQMfg3QJcr1/zfHEcZfOh6UjqtMgz3eT73if0kP
5V/cLAaVDmMejhLmQv/BHOenJdB/X4FMGQXvwLUtSl5OBdqI3x4QeHDPIdXMvshBMTYKqddR1EN2
rovKYmZRopAgNbX0E4KaNmnaEf9Uo2ggfQMvvEiazyW7Oz9UYLrulFfHVofCOROdN6QbbF0m0ozN
5At/Z7xTWrgcFlnrXxMmXx/hmLCEsuYcqb/RecTbNb5F9u0fzhjT+Jmc88svqSRPP5yCgfJ1nQLx
118yMGtdLclk7M1RpQcjbqtnPlws9yYVEMYd6EvhBxSV81YGQPIs8YLTLAu22bQU38gYYczU69Z9
7yzjnhZQvbjREj7qrsNjMS9Gq2FfGzk7QbzzPcMY8zCa1nDvpC79aG/bjbGNOhHB2yzTcDWIBP4I
gjHZJllc0UtMwblylnzTBwUfCE5f8OfNByKz7jDlJM/SgDnvU2bWoIjdCmUMtUZsnrSJpOvZXK+5
XKxCSXZA7GfkxfcJfuhHV7ZQg12YG81+HomT2bZmnxONiaCjYapzrkYs0QyNhqnoaF5ALxHzWcm0
LiL7qv7mjkv1mLI0FtveqKNvZVq4r3VCAi+Tc8LsWsMNWQqHNoJNG3LVJ0RsMLaVsNWzNg7oMLLR
THYYFTB0ppRtc0ZhoNMLfnGpNyZ5/sLwvWGFZ679Kst/X825c3HKqTiqFsumgc4XI3oj2lqO1XkV
4O8hLdPkOjs0nkEfxqsZW/ID0ZDmF30U3II8rbugEOWE3SvzYnaWtqVvmC6GG1RPmYq13bgQjMci
Mr2OZRZvUwYYOwAMwORxnL52dgxHPE9D/jmlU/a6BKFxwq1+TfoLh92cWPULc3FjZ9lD+NwFibYl
Xw/L1ll38PUxUGvESG5TVCdV/enK0b4LRAOes2AnV2khy9glwkw6A2XDZVhvIPzhequeImjG3W/r
9Ga3i6u4fe8cd8tm79bVG98QYvEKKAVKzak9SgIe7rvKtAgarqctaZgeSpvwk5NIu8lUCfu5GCGY
AU4ChZaLXVRZ2hGNl/HiOIzobDR++zKGr0syPX9LCUy9b3Ep+ZFDKGUeK5r4ETK1AM2M595LY+Cy
ypiHM3gfQjaC1OavKu2Wjb6w4dqAsiJwsUj58i0ryHc5eYjHdpmPi4AltIbgjKkbrns2Ak9u3I3M
58SzrEp5YoBvhTu72jQq3y2HB1sCWGO4pQ/7uattZrF2G9Z34ZD61cJHFtR9coX3TrdEB9qneoJM
CddyLlqZG+OhakUFhr98ylIcoWMg4av+TGZzvmM85C2htiHSuKOJqocvo2ncBAiMmwwm2dLD75rx
WFfa7aKQl2VVgZo1wmgwfim7+amRcES0UVoYPbLJezCjGhDK3rhWvnWScS/7+GJJtnXB1G6iBGIl
BzTcpIXiXGueiqJ515LxpVFTvYFuKDaBtDcp/Bs5drjjbO10+Igs8RSl5tuMvOnCGrzEp8QF87Y7
69qayecchYQjdNN0W3XaOZ3lzaAhJmyNwxrpszTfc0sQVic0GnpDYmQQbuulbRCjtlDchc+J5JGR
yUWILQrCLufcxVnAILd5EjMNi4seE3tDRFmosO2DXpPSCXLBhxrFXhN1FgEZ1rdMQm5p2CleelxX
0VfmKb76xZNIA5spg10duiipv+EzVWxRl6a7ybC3aTrfGV35qiWR811zLe3A2PcmGUdaplhAyXbl
o2EPvllk4Rc8JJEnDq5nmbghZ9ENiDpatS9j2XV7afR+KX/iIFilpbq3VG/2sKI3VoiBffK9MOuH
hO2/17kc7x2D4XFtNWN4YDt/VrbzFDm3URw9JYhPOfiKzyDl5081orzKRJ2h+o3o1iz2fnxQOZST
zPesij2jFg7BzvFNNphbnAzfllK/myb9oiqIT2c4j12mXQY5DvSu1T1f7nZqnAPWidUOgWDkV1H7
0C0rk4VGpMUB0JSRT8ZjC1e3HDURX+rG9m0ytu0YGFy5U7Tp6wV/6HgLDHBvLk4PXKmozgNONhm/
hrF8NavqIly+q5h1bdI5fuwW932U36WNcW/0LER1J7lpiKxjHuieMWGJvDwggrNG/ZaGK7KQxHeJ
hSI17R41kOtY8dNCKVvEHkcjzdC3FhAxDl1ZuwAGdYN9NzgEbcdVdTcOw7lCwF1hZB2wMOmwBuys
mDH9NLFQdNV+1uPT4rTapnbbvanbF2NWTH0b+RD2/Qn5yG2xOF6faC+2VZyNUdskkYANy4f7lIeF
NAhD09Xst4zkWQbB2uGbsekWlzmfuTVUtsmCjsnOdOjsZ7PTCg85BGoc1Ae+3bAdT5AAHTpIwim3
L6QUwThW37m/ou0UxhYMy6ROQQdOiudT6kcc8GdXRqBb7APoHNsZutXUWb3gPPW0OFK7KaR4QBcK
KJWD2XQFL7IkzC3cPAu51lc0TstdLmudp5/iGg0754AOc+BrlwGBJzox63ox7wd249hizn5nvTMB
SrazIKDHdjXpuTBxcNFBekJwdVHhrHG9ICFv46TYIfoJH1dRWAO3PS3vg+ofAN1ejI6WwMqtF3q2
yTnPgfPsQGekTrYbRrxOpbqhlfeyjFhNEDJ09i7T/+niWOeufnFWYdNAGhWoSnyFBuVWxpa6nG8F
k1NmAi9KU89irr1lSB1GTMlXM49GDj04UjI3GEBNxWoayKpktNo3JZvrMgVIuGdAtEbiCcaDaDEO
yuhenDpwuf6S975ZOKxMZ9e11WdtML1UiukvNpY106+B87ISn0Ohnss5Q3piV8O2rbKPdbzu/tyk
5Unttd10XLQGL9SEYS2V5GOPOrvS5KGo42ubVo8AAc9ZG58C0I5ZoWuIiuuk7Oy2aB57vT1kEzQC
ErIwII09Kp7musfOvHTZiwFlMU28SZH28PgCgnLQO5SBDStafUX/xQS6BETRdymcIZ+NjsZ/2qZx
eTOn3Y8kqC4ujGoj8j2rxK9TEj9UIGWqcnyD7cQ+CLsHq8wqRpa18KIqfiM+o2Wlgz5cauoGL5CT
0VdMb0eOqI4LHvo22MO6Y50RSA/SjZY+2i7wnnggQNnntjcpAnGnAJPbFcGvuFDhrY/wtbVfJ/U5
cfoRMRamz7XL2owKf1NrzRUH6I9G7/i2RBHvw6rpgZ9rCBV0qX43PYbkOnt4bFa8oNw5fXVKNR0i
TpovoY0QOenjhwQCdUvGVXXQg5B3XZre0I7OxhyHw6CbJPTGjGBFXlIfLzrFP0L6PSLu58mui63M
ml3fG6xze99o9WzvwN16icmQRnNg9PXWMA9xblSeSY3t53P02hnVHhD9RssKsDoqsZGDBPJ4XVwh
9WimaCtntMBhxXKYaGWNbW9c72yLchvQ4yMNKnsjMw5IwzB9t0YiqBz9Bdub+2BZLjio4Jaoanjp
AAoMaPk7mtqtls/3CBYbTGuVxtg22RWzyQc8cRQmW5sjKZqL17yN45vRou7m2joZ9ty+5FRshzB0
jkEc6x4Q906vHLGJcBjpl+gH/tIksRTNS6r110qZL0I4B9xVvQDqeOrN1OvWi1JiwbuqDDaJq+6m
zCEiNkqPMwYyG9PWL5otnR1eA2/mKo3TTd1FPzRzfGQM8pIMpTy+rL0XlhgWl0Fzjz3hS9JFB53z
GYcez5aAjl3OWau+1IGOngJ2ch+ZyDUzbJbbKX1W7AE9q5r8NOdCNebuRWbzRZiwXRKYTg1fJJv2
PLevZu8eMNl4HidCfhNtX3b250z8cNgmu6GdkR2NCyk60ym29O91C6KF5nwtyU5m0H21Wqobd8lP
i6VGlv9uuq3r4WC1dvte9YGvkC6xRTWl1zfzW1FXI+jc8s57fXfG8FW0LLtjBsdGSZ6iaWkBrOXw
4eTZvTVH56ZlkKJxZG4T+RPvQzflQT7x2SgzvtEWAwlreOyEcY7h2Yuk3rf5dAZZLxC2hE+FnKN9
ZccTmWfpJgKs2oxivuAlXW0q1/BDi+d5ClwjwSY2hIy01oMTNrDLcgvUtYC59pHwZcqxozeSgz55
stKOEWaasDuyfhiYPhv5cE6myJfm/KTpcvZrEgORF7w0VvOAbwDlPEdu36GlZVfF7qDbjek07Puk
jJ5Ip4eVaDOb8GQp3fJA+lzTb9Kop0/MnVdX5S2yBbwNMqfDvnww13jwQd7XVNt+M6mGvNjSmI44
QxdHeNZ8Z8ZxuMff1PpegQV9ccoIM1IDCPlQlCHUNJuPjhZiZcTQvk96cJcgXKkpXmoYs6nVNdL1
3OAb5Kv1ikQKaIzqAt1eVQXxlUbKCMluqmle22gIvayYFayBY1tPckB/Mg6YWW7cybC+pzQYnBmr
XS7FQvNjlP3aRkQjDit2RHSZ0Ai2rNBf7ey60e6mZsg+ge7K01DG2kEzHOGTgzQC8C/9gVBk7Vb1
kmHyVKRo6oBcH1YbqF2A2QVSqLqQr7HJEhBHHw19qTGWTEJ0Z1e4rDln8vA+V5uB86qjtDeaawbP
sqmHb+YSzDf4elSv0pSYxGcL2zsd44Ubg1lw6kVK4S80GsXBxKn3kcgIZxfjU3PoUQF/4iPWzR7b
oFTbWNqYO4dYz9lChm7t4GpRTj86pIx3eYCIylTBzTTNJEe4Rb6fRT03HHeN/Ax6MV0pJwiOb8pI
3JKHHtOvTGShTzhJ+JGkJkbAanlMJbtDZ7riBfjaeC8tPvwpzr8vhbtCAUvnw6A33aaewtvOso7k
1r84MZxj3cX6fmrbSvNqVMq+VUblRXPHad/UvUNjVZLX3YLp9IbmHpBpYV7fl1J7RMQNKBzUKXIS
esp5ExYu+WdVb0b7QFnNcwwN/J0c++EtkZN1bOx82DX5TKUsau2y9OjBdAg+rwnGjqhWo9yF7rpG
pbffT0RbvWec6DVN10y9tgwZ6nNHpde0VQiUS7s9uX04EbAeoQsY7Y5Ao2o6jE4QbLhvyi81DPO7
bLsv7cR1jysTeGW9LxpsNTBdkvGHboHW0ym5UUqT1Mf5RugB+sm0keRqDFABk+iTbyIqk5MoxTjC
fFI0QtuIbWIqha1mElylDg/LvKG6GdqhvtSCwEaHPp+3PT0lspD7xujqnQrZpbYStyiLFq5EFTXm
yAlQRElua21UhzYccBuRY7lbsKz+QAqesV0xolfsTia29kl2j/NN8DUxbYudCIU9/5gPbWDkEDMD
Gms3wRaWnPQI2DV2E1aUdaJ7s4zmjWCgTMul7NsJ55J5zSjPd2BsxTaymzUmHdi6VLFJwKidfKVz
cD574kV2M+jouawEeHQY4cw4m+ETwqtpW6a2uhPdiH7N0RF0Wl3riyGdvYXMA42TAXeykE7yJijy
+E5XKaf2hF9E00zJF+F2xTUFLrtT4SpPF4l+J0o13qftOJwjFD5v6Yrpy6i37yPDmfcmtjInMbj9
nYvy9I3ng6Aydgq5TUtCIMco7QqeoVl8qSB/zY1cyuKzbytKSGrWM34MEM5uJbyitczn2qCUi8yu
OhlzMz+R0Lim9qqobT0XKxBvWLTKY3MNYx8HrVfq7XCiSYmPrqrkHX1GtUWHs2xzW0TA97r5VJFt
doiCMtnVOgouObnJoZ8dBvdJ3SNS0o3qXRtmLATIDPBbQ6ltqPjRXdkFXjYEgYelXf5lBpw+5Rg6
Id7RgpMyu7tqzB9lrWLQo2GixqGoMGOGN02fi0fcTgYPjwIGoa6NNmcqQ14iXLrXaFlQ6AxufCI1
uHvG3ESgl8JRGwQ9elx6J/FbE6Ve7SBPUO6qy+SyN54CTXdrclNXGYo52+qq6Vp93xRldraaMMWg
vhr6XZGU6tJzX+7KqA63cY7JEk4QcxQdzJr+L8OVj7t7ZVt0vGFPedqw8hunRusuM5LLfNPVCG42
pArX7VZviu4pb8r0OQ6yFhsA/JLuansmjiKI1xbQ4oY0VcHcGiXhROMuaEQd7Jae8mqxV+pIbYl/
HU4qi+y7jOrEZjtYKq+xDPx4XJeG2WnKetu0KfWPRHHpq6DMbiqzrr4ZS2UcMWLALWU2yzvpmjwU
kOIYg5neFjgxPeQzOQ2QSP21SFfSgzBz80LeN6s2mXyN4b5x7iGT4RFBSrHvYjxtTIKiv2mxLvcl
EW9HQ6u7j4k892+jWZkffaybj5UTazcylp3ucfBFACqaW1DcM5atdnUWTy/KzWNY9ZATmVEHwkFz
NJwLGDU9ZVyPKG1m6WpvThaW720SZR+BwRTTT4KsOQxY1M2bGcN/er3RhX9OMxC3XFuQuas2vmI6
5DJRUqE0t41Ci+cPc0/nlo1FcBQuRhq4WbR4F5Du2fv0wNajY07jftRmG1IbNyuWDxQBtdX356JH
kDIqCkf8Etys5inbJIcGsfcL5lbK7zLL2C0rgrFxMUDnwKiq4QZOAF1yKSL80tu+DGDFmdOcxsVp
DlOfTR5A1Lg3W0u8BV1qfhXa0O/5tIsbsSS26VVDkDBglHP+GRp9eyRMIbgbq0S8aBQod3ZrhMYm
5ud7ecn6uS0TDnkDX6PntmZsvMP4PX6qMgNSI4rx/sqh0L0s0exNlhj4gITa3igMcSxQEeNgU9nN
Y51lg8/mSE9Iw5znu2aptEtcyOlbSJAH46qlfIynqkTxMIXmbV8V45XUCxNgQOE5F+Zp6VUYQpne
9NOdzFqNymrN1Y66nvXP5oz92TxxIm0cpqiv7P4+w2GGJOxLl6ExVikYbkmUvqZnJMOWZJZrEIbV
QQv1hVyghXbCWHeI/SGcxJRSQGspk/dAJ3qkUitzkUFEhHFzhlU1T0HfYnGkGeZqgE4LodeT2OoJ
gx9OsM+wr5hEl4Z1seypeWqrunouQ1Zj4LrjcrN0TOHYw8aab6QMsRwcYgz81sRyhyBFMVsjnnZX
kF69b8yRJ7ugvioam8J2SaMtqS34HMbgk4McyhMNZrMzceB5xLfNuJmy2jQYbFj2PVOz8saqrNkb
UjGdGreloflpJadFxewZbc5VgaTSj6paPYZlEFLza3H/BLcmvzSlJvc9v9OLPSLa7zCsylH8WcR/
htE7rkyadiGZWuUXG2vrxRuL5DVr5sKP3LrZRii73A0mVu5aYKCtImk4tf0m7s29xaB7eun7Wt7R
YuCSN5u2aW1JJF5Sf6kClKAjp86diJvyztGrXm0wlcGgyNHK5mtb2sk3xlW4SEGiEYwNV/liJppz
32chI+G2wk4tqYofuQnCTCnSP485ujEcCcTXoe1h4xSo6SNupOVhsqCX6xBhBpcFopHCDLO7Nuv7
20CU2rG1k97LYhHdlXZtneu+BX3ToejSTK/umDJxZXWu+R7DBBf7rJsp8kxhd34aDsMzY7EWY8M4
bP2wwCXGmUvh0x/mu1DDfzDmVMK4zLSeuT4+20JSGDBd2qNv6h60Dt/CpR0YvkxCq+5zjhrkw2jQ
uMlw1rp3yC8Af85GNMUUzFiHDT6z/+KT5UG9H396ItqZMftED3DvtHXv6sB/Y35GfddtAtXf43rC
egCXwSdMq3Rf/LRXRKA8bzoHOa9CGvIcpb3acdjh4OI69TYWc9pubQz+YJ4dE9Ak5vFgDLXfS6ZG
Zd013/heLVqyqvuuRqLduk7Tr9KdltsONmFnRHjOqFn2l4JoXDzXVIsJiZ7Z1Gp1STE1NtcgSLVr
ouOJGrtPTRJMD7mqcmBJSWAAbxVCG7uMeheW9kJKGTwWTcU49tiKreaSwSgcnDQx0TouC4tQrTWC
rVE61UPDw88rG4UyjfSCtzx22jcOmfEs5LxcdGJ4ThF9zTkuxPIc4qa16UiUf0ujxny1TZwXMDgb
PrKkNJ6KoP3MiVPChyEKdhUjlbMpWJ1t9NrKBgSR7JT6IR9OhgjyuyGZrPe5Dw+L5Uw3ZsN7zVD6
NZtwaOsjg+jpKgtH/F/qzmO5cW3Ltl+ECnjThSHoKa+UOgilMhOehHdf/wZUde9RskQx6vZe5zQy
4giE2W6tOcdsnKymAuhQx0vRlVZJvg04YU36kN0kmsgMpJL2m4tQWLGIHhuPZax4x4HWPTILUezg
iOpztGJ3JU+bUTJPrqiER8p/yq80GzPT7nI5oimSKshAq4GMToW1CGtbDNWOzcrpSSAVCHYXhUT5
RINuCHAcc7zFKDxNnZeMAQYtEpPXuAA32UwYheXxrKiVscR6qSzGVApu4r4s2PnGauCXCsAEBx1j
vm9rug7QZvYZnIL3UBffUjOKnohQ980q0OhYiI2v5ZTxOHLRWk8t9kro5U5pCwPVDAFWnoSBlpPO
y6bkPVIPmth0mQXw1Lg0n0KLsmaYTrPWNnEMLG2KiK0wJSOIXBSXsr9w1xEMs+lS6nEcf3s7Cubz
eysdiroYn48JbZSBjZdtmNy2Qa/UTcsjj7qtfAM/0f0gh6sC4RykDmXiJDrhZ0hc2cgfcQ49ltk0
q89HccUmYz0qw6vQIUFFQQtSNkzMQ5YU+55kEmq2gGTE1+B43JglzhA5W0Gmv0uG423SV7spmXIe
BaBaQC23YQv6SVKIQ45QETkwYQdbqHTCuPRRt8V+EJ/ZdlZ2K0AyO2Kf0svC7jRBXEA4fOCwwbEe
NZTes6PODD1/nyg3rydczKkt6xWxuQlbwZ/xMHN11RBoloBMza9VLcdLwMa3WFALG9eDoFRQsuri
uWfq86dIK0g0M5Vna+b24lQPHFpvc6mp6O9wKOCXSFuN5qeCkJQD4+y2rsfkoR5Nq6cUHyTbAQ4V
xQ1iLwmOpPtrmvkrvW3O1FldLUpFo/fT6jTeiagXP5DC2VgsLc5tLdof+U9SDNyEeAoM+zSBA+oV
gVmyjrJbdBkzoVGn2FtZ49GX9GDad8yF/mDkaxas7hm4w2TXdODdidS/A4CNZCUPUQBeTSexHf9l
YINJ4NCQipRdbLlliOFn6xfgplikhK4ubkOMxP1SlOlUVWWV8pBO9NT6XCLuPZm8AXh/6+pzW9aR
wr6hvCw21SPa2slpuindjEo9bjktql4xc5ePHJWxwkR9+8OibfgrPUXUx8YybF7FUTvdZTOyOU2k
1iE0e9xQCsaUrMEwW+UTXlKGRXTciYIgleAl6y1Ldf+YCXW1rdHdvMEfqanxscuwcHA09S9AvwP5
X3r0DKm83kDkBH1rjbG2sugx+0dRJSauRoIROl1MZAvO8DBmomg5oXSwrZBjxBneaJFdBwWWsZfu
qb11j3C3klmshfnZq4H1bkcgMycvbGAprstQgUchTEjRF7Tvjwkbq0m7z8wuWZuToe4Ms0/p9afC
SiBBja7SIN3RMiwpJ4C0YE8abFDkCDrVxzBfBwRlZ86oSM0hSAl0ivNRjr00Vc0nLTKwBtCLBIcl
HKPTUzbBtulOTMRdWR5vpUGSNLtvZI4IkyXt2DCqKwrXAOSU8CTzKE4iG7RIHCtyi7Je96jenhAF
qWgHMkuuXL0xjRmw+IBRlwKVFoXJvuJcioG1jBegUehDcbqNIUuzwIqirwep8Ueu0vhmyrQep38F
VEtpGYBOpwgt3yPuDeMoxfSLmvKQFMyANN26RQzjgXDHWHZYsbk/+ol0/bm9uFe72y440kCOwlLw
TKMfH45ae3rUgyBcjjPyAXtbs5h0LdiLUBaWQXQbyadX5Rg/a6VOVcKMTEAIYnefS9NpKbJ3/aFO
J/kGpHZDalHavQKok/0mxepWwF7IIMGdEFfCa7tBmB/fj3Vb3MKC/CnHVO08yn0FxadUA64oSiMw
OiFO6HYJOuYoia3m3fGYEgCrpoZrxHlpoOYzrPc+1rJVMp462t6qRJOBOUwoReGPxDt0RC2JnnJO
odBPVGUVVqpI0nOuRHamTBFdUUnfWfUpQnlgdeuizTm6FJX0sxACw6WRq21FegbrU9cd92Nemita
hYiyjePPKCjus0CEnlFwXvzAni/K+VtqCSx001aBBw2ewFGBCHqVZP2p02l6gCgrO60Z/1aKst4I
RoZBy6ItYOZxcqBqbD7QMRfvoF+3tyNdnV2cpZQ/g6mht0FnzCbb2bqHPViqdmsk1hsHfI5PJadf
22py/XaQj9ScpqmqHBl8gsiyNB6XUZ+anjaa2m8+f4QeRaM+1eExXHLInxnmgrXgPLoEoDmhnMwl
dZZVGotOmKKFYh1prmWFBJ44oh2kNRXueBO4wP5oNQGUuFa/Fbu5h8nBbvKNPDacOFUS0M5EYIaO
1MoU/zKJkGKKWNJNfjRPN20Stft+zE67BGZYD16Y3v5s6FxxxqfD0KcUq7Ky/pOLcfTcCtoIBzGd
4DtavWCCVcwfJypfz1TjKJ2VJ3UbcqS0j1NRetjUKy8LKavQ7DS2MVCLQ9KDGwS8CHi70dr3oIQE
X8XmDNRLj9tuOgWrzMroSMoVs6xlNHct0Y57ZUxivNoNSr/8KHV2WrN8Kuj4VBdMFebKEjxaad0q
2MPc2MqUuxNcBXJ0jobTF2b5ZPReiSTBCYrmRg+wfLeIFMSiEJ0CSZN3ag1VxgfTkeauWTwytifB
5jhRZWlHEWxpoxjxJlO7bKN3zegSVw5h1JqPzGHDX1XUYV2V9fGZ2iLKmBCkKgqnDbyE6iAZRexz
sk0fp0lpDqPWQwEfxfxF4pTnh6ep/BHUkfmsx4L+S82reT8BoQBh2uCYg0ZqayRlj1Vxeuzr3B04
RxzMESCHmHf4SMRJ4BmX6k5Wm2EBnbjcjPVJ8GnJy3aedacbav7cq6QMEO4pG4kr6srBk5GIWP9S
sYhcdmGCX5/U+i05dvJE/94KfkVhZCwlpWxCW9HBNXLySu7FLqRlif6w39HF6JdWI0HFMcyq38qh
jGkFXiFgztiKlV+EXLTg6cad1eUq9RY1NFA+UKvBRU/fXEhHbd3C1t03NTZBmqFFa+u0uR4kCbEA
GnuvE6rgZ5oP84RKbOSvE1qdm5bjuwmgV8wS6D5JORsBbOSPv5ucvQeS44dOHFG0SN2a6yiblPqa
F0SNjIoEguBrjWYFP1o4UfhU5eguhS1rcWj2iEsudsNRlU23yk/aLy2O6OMDFJr21NSSfYfYy9NN
BZddWa3KDJQNjH+wBLahQhJgzlfp1gum1DsME+FalM9H1tzfClGq7BgDccSIsil/GEA+Zdf84+pv
yZlx4HXAXooTmQmmoRW2QJAC9xx9AQJqQ96aGMFCu61Q4V0xbCD5/SQIn03/0PwweItoEnE1iGd5
GHEskQMp9rqvRYPipFHUeLFSJ/7/XaZ9UYP9/7fpfg5X/06tHfdvf4fEzP/D/zjuZfm/sAHASJP+
W1qNTPh/HPcSKTEMTL4OWTEUegH/VmrL+n+hPbX4apB28/pmgfX/KLVl8b80VN26iNtCIjwAfff/
Qal95vcUZEk1VFAA51El5FmZgjiI0rbYSodha97kS5lmh61vmkfhSrgS9/Hp8/vnGvNn+enzV8MK
/y1ita1+2+6jJ7tfCC+fnvMXRrCzEfbPnz6zOBhWGgvCxJ9WtsYddpfn0/a0EH+Gf9QrZgpGyYVf
f6Zh7ym2NZNci9sq6tKbxiC8mA46wb1tVXmNga7Qza0KIl8vLMEl1qsWlPwSkuCwIMoAdVNSYmFt
hzlJmUUnzeZDulYbbhmkMYduBdQMlejlCK+GnWwpUSYtskVDvKzXq3LtTnJSeG0P0CS0EjA9wAxc
Q1cNTy8Ck3miLtEKRpEvMWM8mxJ1frkxw3divk5/eivVHaPQwKSW0PCFmImeiXsWxVOVHzExQXvO
Coz6VBSPCHo5Lt1xeF42Vld4s/MACW8Ll8yEqZd2QrniE7I8jCXZjZiJ7w08TrDNUZvcy0BQ0etY
JhIeTKodhX/6Jn3zSzy1TOPUUPw8ISEEcf4JobepbOqqKnz51Bw9iH3pPgCYx9qbcwZO5bd06AW/
aczY5TAv7bpIRzAF3c4TQM5sSKcptikNdpugYACQYw31NaFO1eS5+W6kLXJgNRMdAOK900dCuEpF
4+jHilZu4B8QNBD0I9LaIHRy4sXBQLG6ERpL1rZSvuRS3ME2ZZN0lPLSv/Kt/m3L+de3qp3HxyVC
2wXVUEpbA/aluovh3UzLuZkw1KYrGKCTbvt4ZVqrEL3X99f826j3zyXnf/808qzgqEUnAm+2udL3
1Ao62WnGNHGqlhBsXS5liu1D5wmRVF/xRXx9RV08M0OgOjfAxTAgucGl7oq9rfhzJMCVG/pIQv5n
Sf3XHennS5hBTkY5zgO+4nye2/ouab3hJud2gHwSDQAL/bhRbbpe2JM6O3QhT0bx+ijQk7/7/qHK
X88I2jk7B+9MiX7SmrZmGXtWWD/QSiK/Fj5WmewovkMOt/bHk0JLKknd1DBeIJwkXlRNp3U1qVix
/FhDQyY9A98DU4X8BNWyg3jhpReKDTPKlaf1dxrXvx4Wi8Xfr99oGj1Tj/W05RTgInalOWYTtUTm
DhZm7VcrL688kfnt/u+3olm4kD5/ZzqyOT2Sw2lL5mhVPVDbwqAv09P9gc+4hjCO2pbjE7gIY01M
CoBzGXXwoyHcNO2yyu+L9Er+2Nef34fp6fMPqRv2z9MojFvVp6nV9lgwt3rxE7mGZ/Wr7+9WvXS3
Z4uOJOmWRJbKuFVsjqmbQ7cQtqODIm+f7rqVtqjt2MlXWD8djuQevF1bXAzOHoWbb92Wi3sMdKvR
uwegvl9Ty7fbzbWVdgb7fPki5L9fhCm2xzap+WmS6YsiB2Ob03mO8Liv3dMf5WRPunPs1zRsoAXY
5c/vn8iFXQT4oL8vO0Df6CYtmbbkMszm9BrQMeZ/GCtavT89YnSYNrqZXIngPnNY/vNdn+1j61bI
GyofDEA/XEaOZCONcwgVc5V1uLj2LC9MNZp5hhjoQi0jv4ir6H7gt08EAG1RVzjUce6tx+OyW5uL
wgm8aBd4aI6dK4/yb8DBv+/t3EaLmQ6Tmd5MW9GklKO9UdTAxA9Lu2dPEO17TqCG9hBhXYipPYvo
8TSbM7gqX/m6P8bsF2PZnHdxn9YM3aAmiXh/2h6NyGna7MkUQUco6sLE/k+AlJMYq85CqPFK8AXx
I5l9TFXCx+HMRgjPEix2Me9F61di0rxllQI0WzNg5mzS44tFLdu0RtwK07YYXyewBWx9XdmC4AFm
WiFeDKqp2a6EZFuf7jB9yEaHQ2NTTvBKT2uheKrFuzaZPai3sfacAEMNpyeqFbZo3sLSgwLQe2ks
eoEc3knjQek52CFyGuN3gxycOlgF048W/nEqw9Y73RDCtSbIYRMJAYqAhgOi30yma1LeUiLwLJDx
6x6ojLGQ4lVY75qjvhzIaBn6O7Y7/bBDDgjXXFyRycaLUkd0rffkmz83Vvs6dKzkdY9tqdH2Sh+9
R1K7K4vpGkDgwkR07jy0zDhr2olp1/TjjSbb4i7bSMuUyBvneCMtG296M9/F7fCoPze7/l7e1lcm
/EvzjHk2AuN27FqYRQx4IkCo9vT2EfFitcLtrz+dZIDtoTfl6/lJjeVOVF4H+fb7AaJdmOKNs2Ep
GQ1VVdirW+igO4Tz0KFUz6I7a7dR71dmd4Pagrwlgnu6pyP6A0ugJm5SwDV9tX0I6/JHbd1Nw+ZY
1a8RBE8qdmCeHijn220SLESpXCRpCDQI4iFcD5F0G4R3FR8kQtBB7fyiTBEC48rAh2OGEXCnZMec
C48+tSu0WBKFYiPdT+FWCtZhVdlB+gJiXdQPQYv27D6Ci5CflignPTRj21ZmwwqhkDi+7x+RcmGD
op+9Hb2TUSTmobzVSregPvNjFFZU/UefHKHCgbXP9+sNgP7v0ZlaL2/8RPNQPQK7AXwq290TDYZ9
gZuncjAUDlvVcGoT69PD97/vzB787zlOO3uF+dRGhiYJ0nZo/YjIntbJva4GzuZqxiZZ0IotBVu/
n8zHFIKYrQ3PTPGF0/8OWwf36+qEKKC+PekHAdXd/nht6rv4VZ/tl0RafGbXMPe29QmNKsJOrLVY
Afsj4TAAzvKXBjQns62lr00KX4aGcWlmqOVXssQvLN/nwIqgz+Oqzpgb0V46YBiPJF9IwpXP4ow3
8u/Hbp6dw8GfW+hHS3kbV6X4OiTRtKxwJ+C2OpKdCbmd3mugEeeA6qxKBnltRIq0BjxvcbfInRGN
pY6cMdjNKY0XUqCjAyXRwi7ImnGKkPY67kboed0pXUyWjtKxkeo7meY7Q6/Lmve06zHzfP8VXVoo
z3ZhU06cXxPyrNjojd3SZLMRTYadDu/f//0zsMU/j0v+eyEE3kzKT8VEM677vbXAseAJjuCQ3eZJ
3h/hV7yI1sdry/78Dr5YdT9M5p9WXex8ktrX2biNQr+VgleTnAgxv+XMGlAlBK5poRxsXIrcYPBP
yQEf8ve3eeExGmfLPTByqMsjO8by6B9pUtAMOwmHCo7p93//jEbx78donA0qi2zJLDya4xaG6Kvo
mS/v9ap3V5KtPy3y9TzeEeUzH5nLo31DPdiR3XfJaXzK9z/Tn+x2fn3/Q+R5dvnqEZ8fUrqiscTA
GLeptFP7d9jC0mmJ9yt+zZ/q2y5e6D6SM2Rcpl35whr9d/yQ7ATRr6jfEBSLEfZP/tKFy5qW37q9
UpuVL735s1HZhVUodGoybrEk0Lt9Tc2nBt/c1PkT0LLK6cPBsXC77sls1or11Lpg/ORxtDG3CQE5
ea5Wr2nEjcYupm2gXdtkz4vFV4/rbHyVIYrzNuG9TQvmA+GtXXRe7srPOrvdK2/k0q2fjTCZnPgp
73Q++m3tNdv+rt4hoqIFtUnc49La6T/Km2R59AqHXDQ/fwIcY4cL6ebK5b+uS1KY/XuAU3gVIfsz
g4zZs0WkBNz3U1rZ8ITx2pAPPB0F1nJXAfRomG5UvGfLJHjCXotWQF2ZKPfLWzV+sQzNBTBd/zRL
h3tpr+yxlEtP52wV1/Qpgo+uoVMIRFRYu+bQaM1+Gjc4MrvuEVkRymulMpyoWzQAv329okGJUssX
4z3QCJiHJt7o4xMkQk1Z17orYGJGubDKuh2ejD5PMWDd1Md9VGHdw9X//XO9NOL1s+X9aBzxlcw/
vFoAHPASh6nL1Wx6zvbkMoe5iIkcwQ7cxoZ+vEJRuNJdP13FDjbCNWcqG0XWlaqbfOEl6/M28tPE
2km1NmbSke0iDKJKH3zDfMnxQpPxIy7HXgRBvK9OhGT1iFURBI9oTWsoeA27IagK9tAswuR1alld
6AJrOIhoWyMv4CRGEKVy24O8Eml3XZkuP9hZXww7/Ww+TgXgjn01Dzv2HkAvgX0vhNCdfpK/65Kr
JCrgIe3jXjQe0YGUlisN6yvv7cLOWj+bqXPo+9hD2Jadcrddyoi7nYnYIBfZFphCc3WigGoj9Huq
n9O9ukx8ViMEQTl1rkPoKeMyJ3P3h7QJG2+4Hz39Pr/N/wR7nbTS5FmpJc+88oVd2qjpZ1N5riBu
DUx+qekr7uRiCFvQaHSUNb/5kLrHdeRp7vdP5VK1Tz+bn1Uq2gQfc614D7xmDZf0odia65ytgODk
DyhBfNXGQnuTrsKHwhE2lmtcufaFFUs/m4JhLxB33XFpInS3VFDcwUuW0864stu8VLY5x/MgZo46
aC+Y0RFCPwz3eJaehd86RaNdKlCd+v4JXnxbZ/NsTB+L2AkuQ3UIW2huuH31hNl2R54rLesV9pJm
w16Urb7uXbnmhcnz4/T4adjjmhuIfOKaUQcJ1lWHW5nRe0+SO8gc6pGHeDuUGwN3C5FJ6c8rV70w
grSzwZujXBeIGZW2/XqEMHGSF/Wku2H4o289GtFM2O9tdxNrR9Cym6w1sSPctKsCxHS+OF3ZUMyt
xq8Wbu1sGEeotoVB59ZPw1LHQ1auTwHpYAtaR4VbQBrgtOuNwh/5RlxoqSNgpQ5dAHyar0petUu6
hdX9EeUb1GC6ilLiFqxnma+LArcvxx0bkBM23nAOVbenlytP7sJuQzsb0Q3Y1V6eRxletMfCbd+k
5fhykpnokiufxIXBpJ2NY7kX8ZCj1d+at5L7MNjqAZvu1SnpUrVQOxurBqJPULz8+WQFC3rYnjaZ
Pyy6FbjiXYxCdNHYFO2YJ1bjjeThFsmvfHTK/Ii+WDG0s11UUCH4tlKuPKJq2MdPyqK8K9x6ffTH
JQqd1bTI37IbaQMC4UnY6TcnP34cnO7JWhM7u+frd/tFuKN8tzrdX52hL42/szHfHK0RhDk/yroX
TrZBaWUPCduxmKB/iO5pxXR5uLZTutAF1s7xrLJIPsxpnscghgioAx3rrngCmyN5yS6+MhdfKlqc
E2ch4gskI3CRzk29fG0tZO/kZ4ticXRNf3IJubSjO7KcNqpbbhsn2jW+uNFuRv8VyvzjfzZMzlGh
cljpXYUDZqss0qXo/TZ8/Ae+sLq22l3afsxahM/bpV4W26yeSzPNAo0391X7cKkfYqewAXg6Ebs4
YfErujImpQsTpno2V4VEX6fW/Oai4Cdw56neUYqIndqVG4c9qxK52boR7iMS1Wy0wNFOmHzryhu9
dMBX5wH1aY0g+5dAk3m/Ez6d3vq7adX/GbbGUr8X308PyKoW01N7n/3+/tVdqr6oZ/NPGCDArsiR
2cqO6evrhzuIWzQu7lT+M7nS4gCI5hA6UCzc3K29p9DFZnnlOV9YEtSzySmxZHOyKq6d2qoHtN9u
vGuruzK/qi+mH/Vs+mlGkgL1+ZNsFsDeVH9amBzhRZscy1Xu5XfknzvhApepoy2hzdkoJxgyNyTE
vMnuaRGweYSZs6FFxvHLFa+8XOXCdP/RvPv0clUlnprkv4crUObFsG2fOrtbSzaNh1W8xMXgqX6L
p9+rn3Bu2cOf0zY4tIt8O3iNv+QkvcIx4+OuZJXol9GKuLHVlU9hfjRfPbKzk92UpVWqzoOMtNFl
t2291p+WhZf6Iv3CwLV21T6+UX9UTraLfN0niHHx/ZU/9gBfXPnjaX16KkUWR2ZSURkWrX2bUu8m
tMgtE1hK9iDYR5yO+a6AldsuCBDHPFztyKDsdbuk3PAk9/eh5dFQR3V/fGrxJ9ySB00lAsGoUS56
QXBJjiNVVk1eMBWFeGUTsG03mF5NaznUy2EGd9j43cTkdxvIDpHSbQ+Tyc3bm7BBFHII78g/NRWA
M/b3dyxd+A4+GMGf7ljJ0UDgypC2raMtMOr60oIGkdc+ht4z1SZ/8NWFuJDW9ebaSL90/v3YmH26
5KymMFKRS+IfXBHJ7T9JvOfW61zZiVgEowVyAfu3RDe4dgvPtAu/9Br3cfAKnxS7VWTfX7n5C9Pr
x5j99EuKMk5O47zzlg7Ttvd0X3WKQ+mADbPlVe2iRVwZt+VNsUuukLkvzakfm5RPV0yFAXDQfMUi
BN9nHBJhPdk3SuBH8GVFN6zfJL48bAxO6pkqKp0r4/0sOeDfZcaPKsqnC4tKgeN8fs8EMHn5Pl2f
nJV268lu5t1fG7iXSjIfDZdPF4namJimgouQTE8DiUxwW3vP2k0TeRNvWGIg3Qj7bjUk4GTcSrOn
ZXfXOWpORoktP0mrNHtR4HmkrnhDeFm9gAfch3uzv2nZlzfXvvlLr/1sSja6EFwJ0cfb6V34MT3Q
2KKaUf2is/KGVU49FDnASHtcKff9Sv1ZPv+HX9vZnk+yxKKp5ndfufnd+GdyCya1aJ7q0Vq7JEi7
CYW80K2ufWzzQv3VbHY2jyZ5Q+XKQE41sWr/DpT7trxN6QNm9q0G8NwtKJvbTeWqkWs9XLnJC9f8
qC5/+gRkwDBJpvBsx1vrQH8trxfRrw5vgd1iGm1s5bViRkyNu1HfxfGVYuyli84v+tNFeyxgM0YF
VdXwKmlPVozxPRmvfS7z+/niMX6Uzj799UZIUqPqeIwa0Xa6Le/Cu2KR7tR78QdhlNLT90/uwkf5
sS/6dJVhwF2sZzoDdCTHWR2EFDOE+KNoINhZBLedioCVZEiuXO7SfmsmI39+ZoGBXV9MuB4OAjyq
e8zFT+UuOQAJQhn0UC3r7bSOV0je/9RL0PlreUHrxW0eI/bt39/ypdnwo+b/6Z5xGkz44/hY+j+a
G+w4GCo/khtybicfMETxR1kXd9U+utXv/sMLnm30rAHeESQbtrR7690KHkCwcSFdsXvL1n7Lz/J9
3AKfcPRfYVC40sv3l71UI5PPJpzoaGRYEvmCDt396a6Zn3H9mB16N19Nf6x1eH8kW96WNycvnWyd
k2l5wJu//P7qlwbH2bTTBMBXggx6liFGBPXcReVTW2tXBselc/3Hv396hWVvlc1w4jPSfXndrGIP
V7c9F7AnitfR29ubuJy8yZv3iMWVtUy9UAz52Mt8uiZW8XDsBu6IZ7mNkq2KTjSwc8728Mpu8lec
SxQbnf4gPgfPxroxnWPxFK+0u75fktmJ4maiKRvzI+Pd8Ed5AvVXrM2fIOX6Z1zo8ia6za984hce
/sfB7tNPPSVTiH2Rn4oAxUsf4itryYVd28fx9NOfFdoWA2fNn9W1H0GxyIzXobkLX0Syk1LywP3v
v5xLLcGPcfvpMpjQcljS88z3Ht/Je8AqC1mzkxUuscA7PoAB0B+0nXlQ7fBRdwmfnOtn0b6c9RPN
7rQQ6BMmV8rvl47eH+XTTz9msoRILWu+tNFDOsv3FTmiky2gN9q6+1tx6kPkxYvyyqiRL8z6Hxup
T5cTxrg2QZUybOzYizl4TItogblzobs3ha042M5tIOxrkC7ecRde+bYvbaGksxkqG2tVMEbebLue
DxqyLYvLOHbSfQSQc2PddZvWlzbyi/wAqeRGcNXb6r3eRK/AGFYyFQB9oWkL8UezznfVYfCCjXot
NuTCIflDbfjpgah1pzfHuOFjaH5koF8aZD8ycrtEFOnwRFcmlI9Gzher7Ucx/tNlWlx6YSJK0jYj
MVSM0s6ZTGEHDtVLjfcAyJGRmDtxWGko1xvQcglKZrOhNnJ6qbr7htwGQOuYC9lFtksx5mNFQNyk
P428sKNuDo7C+9fs48ZtkseCLg64hVsBMZMCUHWKfoJByjEWHzn+BcOxdctRW4CjWCbmYkZ1pF5/
BBwpym8ZzUTwMZqyTMIny7B1RLxID4fxtUoeKsjWuvh07CWfQGV7arvCtuQ1HALCtJ7T8pDidAIE
sAj0yhXUjjIzrP/vh+3Ht/LVIzzb9xXw8KS2rznWvKtY3AtX+Al7ubpv1nLr5+9i4EzQ6a5MRZfG
pTjPUZ9eWN5mpGlCadxWws8BhoUweMg1IKRWYE+84XijD8t6RwidQM26XLVCZiOoytALJPKVc7v+
9Q5NPNv/iQ1hkqeAn9DOKJ6UNWFhyHjyyuOVC1w6JovzoPh0k0N/Iqps5JFWi84dvXQJWn/XLLuf
gqeu3pO7+VSa+fJGeED+c+U1Xlg7yJr465oqqd3VEQA/Ym3Yy/thI22S+3ANSmBNGKOPV2TcHK9N
9Remu3OjUxZlBA4YuC96eXzQxoCoqOFhnOJFP2qulcwFiGRfRqSrmfAVRsUbghjn5a+R+BOlUZZF
3zoxB7emelURh8Y65XLsK98/io9N6Rdf9Jys+vnx50e1VFvM9FuQkPVOeTGWyn13SNDBuUr+qp+2
BgI5YNfbE9J6zWvvkeRKsBCc6TFAbo4iDbTDlQ9+vuZXv+Vshi6PTZK2Aa/FHN8q86EFafv9XV5Y
1MWzXWJsnk7JEBTsyEcnkNYV6j3p+NRpq9p6JKndyyvv+wtdOGqIZzvCPKHA1gzcQY1GOpoTvRTB
S4wNpCA/i3b18Of761yaiM7dKMBM9CQ48VHR5Tic3sp1/xjeGl72Zv6YnrrX9Mob+dhH/+9Xop5b
h1Bg12Wu8eRUv95X22wVOZlrupNjsUzr6Ck4UnQ2VJJN8ZgtqS48X1uvLzRvwQ39/WV2tBIBxnHp
6kYBloDImGpq+GrcHZcgdd6VNxOsEeFZV76RCx0B9dxcI1XxkGjzrfaOcOCI6E3usIwWGSUrkDh+
7L5ALXAG71pf5+tvRT33yMDWHvtg5HoKxTrLfgARt73mVrrQmFLPfTGqSTYkzCpq46gUxj0WfjtZ
Dlg+rvUwjC/HqooJ9K95I4K2iZWLDzDLXpX+l3ZbrnrRjbordYcLm0RS3v7++7F6avpwnqK7xWk9
LKtDvgZO7iYLqlybbtN4J7c/AJ73ojVQyn6TlFcWh7OIv3/V81TrbLLQAHo3icKMyFv5AVtetBG4
T4GfAkvUSM1aChIoTjtbAsfUKPSQCAyw5iUkV6D1xg0AlBLqAC3QcWb7O4YbH5SbK8P+6+VYPbe7
GD3BxEHPUyefGGSNw37pF6Rb4Q7b18a6ld1u1/m5Sy7LlQtees1nGx6QxpVZSiIHwqdpm74qLjmd
2cLYTX5wj07bWtEb0/eNH7/k1zYEX59B1XP3y8hGPZXmS5ZecJsu57cNi3uN4eE/nNTOnS5lCt4o
kLlCtqJi1982q3ytPKMJcdMtztplsRzdytHW2duRw7XoGw/X6riXxuW5x8WI4ZaV835KU8AQPpz8
Ga8DbWQzJOtoE1050X29kP6vwE4xHQPBKjldpgOJ0HB8sn75/QdxoUJAbtvf4zKZBLlJYk5RJFck
L0DQ0ztFcqpDoLzkow97Ozm5bQco2NEaKqD3oXpnSbds8Y3Hrn+QlwAysn17wJ7YKk5yKzX+pHrh
n/o3VHTyPOJggd6eNGunXmozNfz++9998cGfzVdqGITjOM+2ZARQRQn9ZCGvEHz65t1/eIWzGStP
lKIoreNcDXoPcldVCrLMS+BJbgdhr25RYTxd9/ReGJjm2SyVlX2Wmqee94AB1Ot+GAfOQHfN6rhI
V9Nt9BTcN3vUhMXb6cq4vLBcnVt+Rg1qMTjPuUhQrqWjTZoLapPfVwuIX2+T1XNjD8zSSYIENHv1
+aSeI/qzxU50mdTsX1fe0IVndm7gSYJYPaoCM/sc58VQh+3b5eQs+0cOnAUlNmsr38OulPs1q/NC
vSFVgP7isroyLC9d/2xHAwxdFUtYq1tKPf2f7L5bB5nTXetJXFgbzvX0UiiOgD0FAicPwyF461Y9
+Lcb/bG/C9c9CHsfzCnm12Ry9J/fP9Cvt9XqucA+gK4tmoRkbLsWHApZMbS5T6RROyCC/qMqn2qc
TzdQBSKh4JFx3v2ZbSLV/v6nX3pYZ9OBORJqH1T83QBgXNPVdifsI4DOqfv9379QgFeNs9mg+H+c
nVdzo0rbtX8RVeRwShQIBcuyHE4o22OTGxqa0Pz6d2nqO5jRM1hf7dNdsyWDOtxh3esSrdZqZxPm
DQAx7cnZfEhR9oith9FJYikSAuLVB+Gc3JM6Xv/wfwTqxs150AMJk/PSEmN4urv9/EAV6sK/DIyo
PIPngLugDy5hWHLfnDPtTIaHn59zbUnfJDySvIy5dn2PkAU9YcPs6N3EeUUkCpOhv68awdTkek7w
CtM9vxTH5qKgrwd32+W9PNzLf1dqLHAi+ftLqs4Cpwb8uDgLVQ+D4VvjZQ7LSG5Bj0HdFdCxbEsP
uD/NFEyZO6tv5Sy9lYbDxWMZRBFvjYVoWDRPQKVthg84jP+nH+VWyc0T2I+KE+Ibw0JtStQcDGyo
H4Nx5+NXkk/1Vq7dwwhx1kt+7UTyzoY34TjBGNKGABnmZacEptz+ILkDu3MGrHTYAZL/+zeC6ysF
PgFXjyHspA9tN2FyvbDTMHtIarSyUT6Moem7823XD/3HRrpVXXNGjBFG9mjtIv2DFutO4LSyUW4V
1aY4950kJDid9d5m/CKAKKVdNA0srDuiamXlBr0VVTf12FlTaeB6iVoIPTQMOeURO5OjsYX4JNIe
iNse4EupN3briBh30P3czaDMgrT7Ym57D65c4T3h10oXVNVvTga0Z8zJKq7ldgiwiC9GclCiopec
2+0Qo5fhcC/zAbTY65tpM2wEF/Gfq0JypL3+vAtWjvjbWdQ80UwmTcggOw76hIPR5GmEPTL2xM+f
v7KJb2dJQULqcyo0KMHYSizsYaBiC8fk9POHrzgNgKz595ofmpHhAsGnL9VbHmdsOyeB8TbSSyK7
AFVU0LgMmX2vH7VWbLnVj3NBB49RmJESYdBj8cyHomjtTgqXzEHzLkd4WZquiCEap7pk91qcawfJ
rWBcYLpY9td2I50+3pXOn2R/1H0aFgBHwFlgM3TPyRvS+5/f6Yo+Xb2VeusyA0yU4OsKM1ysUJO/
ZeLkxFNLr9EcEe6wFXKxCa6vcAG2qRrJy0YswzazUfzsAOGCdLB2yy7OoSbWSphcSlEzZbBmtZPC
cErZpRhiHChWthBjPqtgr6ryXqPEDEk+bV9+foyVuT31Vk/OBCNRGnikxkW8QPs4W3ZzMnzYELnd
dvJnuz2jKYoCnX6cv9PX+T0/9DDeufT3ihArYd+t4HxOAbpNYQsVz754GS7DPo2UPVqVruY1cRGh
cPypQ1BGTqJb/cfgVpP/3g56b1m6cS0HXQVt2raJDL98aLc5WpTMEV7FLXtgQeLdecPXIO0fd4B2
c3bJAKKZ7Yg7QPIvo4+UZMfONChO+U77mOMkbOJs04SQG6L3E6ROsf//mDBaKX/cSsqtflIWNUdA
gkmjjQTf4yFcwA2u7KVxMu7VMBai/L8lJLfKcgkmspZUIWjMFFCQvPExqV5n6yI///weV+68W814
S4fE6HsslGQC5Aa8Erh6nDA7xu81TtcumVvRONyX4JDWafihXPVpCeUnsbTrIDkqz9cgG4UwKNQ5
1OOYGcO+iIrrjxW8EWRAw51DZSXuvtWRg0VHRyCtVLjBF6MNs9Rd0493bvS1YsutTrxOtAKnGB4P
FDKYvYfkLMo+Ujs1VCyXWf5oPiX0qNPLRNwFU2GtR08mh538cwPiJfAxpAYaI5yNaEgAtpzgFz3C
ZjUaUbZBUqjFo2bnajgHE9iQwkZGD9Got20HwDL4UuOdVbZyUd7qzxud5EjjEC4uB5Y+Kex0tYPN
fYCpheLOr7CWK9zqzPVWmBQJNpOxeMnOyoahljcju7erHcIb5+flvJYr3ArOm14fjH5gyBUG42FQ
1E8pe5LRrtc2tQV31m/VKuE+D+4tlV57gJThQgtmFfjGGM/VmkNr3YsOfl/L/zigbjXmAzE1uJMi
whfLrcYxSiXC5fpMhxPlBx0erkIGBtKzepAx4ZUXMCELOr74zV5vAwUChgw2WEvvkupqVMOwMyEh
FTfFoVa/2qLyYdVXgIMMIi2sBC0QoxvRziBaE54HC0iCIJcgdWSuhceqnBSAP/lLxCymBNCOWu0K
A+W/KbcVNSL5rgPGe0hdTDt4MoY1TRaL6tvPv8fKPfR71/zROa76xdLaFp1j0eke9ehrjEgECFvw
86evbOxbwTpXwQySkg7nsPYpstckvbOpV8LSW1k4nARTWqf46Zb6gH4CKGRAddnpXYuqlfvjVgO+
6ACfEZTX4qkItcStn8ZIiSQPiQc80e+FACsX5K28e5hB/zFG1DpHH94ddmm3obSpw8JPfBQdrWN1
Z8utJGO3om4d0DKpgyN/vCgYUqlejS6zwXn4+Rdea27+Vgr9sYCsJu1FrCIsIGSxBwmukXCpQxhV
b7oQqqQtugAeVny3IRfoliN26YLyfFd1tXIs3kq6ZbNjmdpkqOCC8OIgilMvoEPEOebRr/0Vy8mD
xcs8yIqtV+NOTrRWlvo9OfDHIzclXNlNDau6Ckc/CfoA8M1zvq0909UC04eljPnJY+O/rpObQIpz
EcUhgi06RfPBjModJEXqUTgBR+uAYnHkp59/yrXNet0MfzxW1jVjUZtY9GoF62lIpgrt/PMnrx36
t7LrmfVMMVMc+tIw7EqlR0E4g/4lORgK3MS02VN6w2mSp1nUPbqgE54oriZgsqTukWmzuFUVEP++
7/w1Kxvv94zgHw+awHMV7tJIC5k7ef1p2NW7L0B9MPdkbsZddifcXlmat7rsMqNt08v42TqpjEUZ
eJu58UYK5h4YuWA9h6Sf72zCtUT3d2j3xxNNKoyroTK4TtSrEYZUIuh+7BggXYxoaXe+ZEXlov7+
7398CdA2kmVcFXYklL0+uH5J6pU7oNJcKA4DTAt1W4yDB+ljFRRPoPmFmWVzpBTWnb9grf90K8iG
Agh6jetjQnqCuTQQiKGbwDSqc+9Mtv6ds/xWSP/xiNwsRrEDXTYuAVKpcXVvgP/qfQljPiwasju3
4lot7lZw3S1wzDVmvElh09vJ758MMzURxtngocHd8nBPN7X2PDdHxyIslaXIOJxBzIT8pIUxWB7m
x+7hntpoJTu51VdrSQLkiIEv0KPeRnT8MO/uCcNXPvpWRs1GcHCKBh+tGE+KehkTXykxUX5os4ef
z4GVDXorfqaKMRjCjC/gUjCcEniDWKhSUEywOXpy5+5dUeapv0/EP1bUvJBCQH6Fl197MNYbmves
ckyUeiP4+Zd8LyHB6GGbkwJpC/8E+i1bLtyQc/jK32s6rtU6bnXSYLgqyyThbwB6CfY4wPYYVQzZ
owG/u9KexIvpNsIFrHK3mIOBvZh8o8NRoN6Z/gjVAHKfdifEMFH69fOLXzuubrXSPMnBppjwBy2P
oytsm73s5Q+BFGiajXmKOwWI1Vd/vef+ePVdpoOJOSFlYvxZa8KOb0UgbRj8BBf9jZrcVodNnjXI
79wCbdhMjhpzw4WtMZ/FdzLZeXlPK7kyhqD+rt398acIxDBS2UKNQJvk45B2fv6agyZoGfpm1Pxc
AdVB2eUKiCfgzIdjcYFLXS2FIkMqsatFTGBuE5LdWZNrG+umDDS0TWYlFH+MwIkzMIw7ybA5NzDX
CSvO7I72aCVCv9VJI1sFJCPDEdcam2VB10470Qy1njtXwUpM+/uG+OOFDksJu+8Wz0AGTCNJIIfD
HTfT7jUCVyKEW9Ew0EFgCV4vGgw+B2282ONW2Y8Oppw9qHVQ/vh5I6wcz7fCYMFCNbU28TWjP7zD
Wdq+jieI8b2+3FpsfisLRj11VEHoRDMDxlLH9JE71aGMdNd4qd/HZ/nFgHMkbIrSneRUgDkC4uOm
cFi51+NaWQO3CuFcaisyjNfHg7qlnEPYsltZ7bbFnS7TygH+P6JgwOnAUr0+Hiby6R7hgGOig35n
m6wFrbeq3n5JwU4UEOabJQ4He7oQ33yEKbpnTvbgLhEQfWeOEqb2UG1+Xg9r8knxuh7/WtbZ0jTX
fFmeXBMHw0baNIJdYfq0sGe0muRNV7g6qGlBeQQ5ttvzO9+8JhW8VfeChSrmjYxvnj8xb1d1Ltgv
OpreXhqoh8oXnOICVww8qbUrzyXsmhB6effClJVJHvVW8mvlqcVLOFeg65a+gboXLb7qJDggH9NN
4vLXMuC7YQeNrIvhHXISHpbOhgv2rtjqfrMZgDmys687v8E1NvpHWehWFZxmlprJCk6uySEu8cft
8tD7oLgFfXTP9GXldwbO7u/fuZNUYBw1SBDrvfVCQFXKnTHGVrwkLnVglxwnvuapPoaMNYi47myX
f5+Zyq0WWCZLLxagGMVmLn8LDNpDk8NqGOjXn9/cv7e7cqv95aj4Z42OF2cdMgxj9vE9xeZKAANs
xd+vq5zgZ1qoSNhILL+jCI6d8cw+FR/1sjYej3SXP2GJennQHJtY7jZV7lSR9irH/M6rW4lYlFsp
sEHhEvxb19zB4+AdbsHAVmD6AOzi93xy5i8TGLl7BfmV+oJyKwvm/UKzTkPnZIQWGJxJp8XwwC/x
CFAzQMioc33CKbt/nqIp0u/WZf+d/YNa8/c7ng1BTPh1SbKX+kIxxoFw9FN3gRgOmSduS//uWO2/
i2vKrTZ4bBVpoTOEG8NJgEmKbQQzblayozjm7uTeaw9zk/cMJh+lJWdoKZv1sDFlMAP7knZ3ru2V
PBRGk3+/K5MC1lRIWI/pOzyiBG90YMecOk/SPfHJynGs3Op3QXvh2TBQMQZj+oQucnGevtULFEnA
FOQ5Rq8xSygdeQRKqwuoM3fJ7i4z5xoH/u8BCEDR309XqsX/k3WBAGFGnb8YhzqwPAIjgtI3Cq9z
6Z1ttXJi3Ap5e2kuqkUdoLdCMXwReyDm9+YgATt5z0zh3xGWYt6cHEZhdCmXrwqAxIdpdye4PINP
aw1FkkCcDvaGxZ1scm1R3Ip6OWBCCzNw/BnT45y7SfcOtJ1jwAB/SF+FF2F+ye95dP478FFuraDV
xNIqNYUOl+SugknTNmT1r8HyZ8Of+8r9T8e5eXMgqLVkamICgnciZdK7XrS1U80FvIC6KRvstrbG
e32ntWVwk5CMmZykUjssceYUE2TFZQHCyUuVuAMkkbULC2tXgSFlQ+2GhOrijuMr6TJXubfb1q7j
W1muYZp9ZRTjEo9JNDVbgAdtAl8X4okYFIR5LfjNC7zko3wO6yTknzj2h/SrruK2Fu8sn99dp3/t
upszJWFGbcGXH7ar3RlzgrbUFu60vIqGlylxMXtLAgc2c9kP7b5kb5wmCBpUR2peaiBTaeOMFX2a
ZuKoIiY3wV9uuXEqqo0Ch2FrTr1uoF6tUKdONqh0wIS0QkoW6DDNleqt3LZeXbxP6EQRGRaBIhDl
5974xQf/57W0dqXdqoZzUcnpXOINC9skkr/JGeqKyHC4X+27jfTQnElpPxZPd75tZdff2nHn1kQk
MoL9MTjpRoSp5+Sh7+unV/MsuNdl76j1wqoa7sz2nc2y4hqk3AqHGykxJQCoYPeL6W/53PeoJBFy
kFPYFFZPvY5Rk/SoajDWWs6k0AKweG2dlF6Vk1g3lgOlZ9iSAFSALQBjXV33UgVqhQzI59mBV/7A
3VZt7FEiICLMtpF56rDnTL+zB38Lrv6x/G5lyKZRssVQJjCAEga7CbRTFtVftE1ZGKhEnE1M8PQ9
9iVKNIPMAzn7VQr7tul+weTaTqvPpXwfGing6ZdZPRMJBa1wUgW7UzeseBaKwwCXa3gfW49JGZSo
6udwstCKaVtjl+vwqO4hAEsql0rPOho5okYOahO0rWALItiiX3A5cYCzdeVMsGvyMnfVbhSCyvJ6
gDI4Pg6OOJZCdoZlOkbn6RjhnZo7LdIVhZVyq58WcoOWTIOpr4hagOQKJ2lDXBRsLzTMoLsT7jQ1
V0514xrM/JH8FQCTD1RTeWxCUK/CUNlOgcFIG4xm87M1vv68OVYEXEAW/v01ORZUNWnwdx7daQdu
iuWX310ADaq2kQPcvb2N/uAimc4QFLHxMkoeiFaaYctOM7W2HJcoXvon4Yo+6jdj5gw9ipnw0Rj3
DI4h5p0FuXpi3FwKgySpYBxgQ+FALskHLMW36mHxxKsVUfliOIxhEB6zMo5UuPcSjZWxNeXWU1xL
dCamcyGiJNxC798/qAuaCxhZ1A/5c2u6aXtYpPPUfg69Lz7QxOGmPZsvqjTbPWueZYxYYoLtc0gW
V0HXSsx9AFs5d7LKrVH003ZFpt/J2NdSkltldyFjHlpQECJKPejgi28VeCdwJ4TNguT16auFqX0I
vrtXkd4riays0FudN6jJ7VyK+Er48Z0qPw31TX+8l56uZXm3gu6Ck74k1zGFEQMWAbJvea+1eMPh
+KGeUSaHmTscJLd8q52tB/I9nrrKWY4SLLSDZnuvy7VSNVb+R/etK1ZT9dfN/qBHxStYQ0Gxk0LJ
LaNxWx3qHSofArzf6l8q/pSf96Qm/5Y6/eP8/R85uKlC1gFWbpzVxVkVrQeRv7RC+UHG4QGQXGZA
FZJJtlRCVbTAo0AaXhTplGtp1OW92/Vk19DUlXEKkgeeHM3cb7qHsXksNKACSelQtB2ATgSi3XLT
eT4mLXzya/4rS4aIpXzfafXGbNCdL1rQfwoYL8swki57BEAdkk0rcWoKDGXebZeEoQozeWmVehMc
PqvMUxKM+orsJEgWtztLh/1I41uy5NJZdeGDb5tySOq4Guhush4phj0VMYSmzWPEzDC6d5ASj82m
I8jvuPJclkz+YDbvQx6K2uhIeFzNfC0KFZIcsBNEOxk+6gY0k6p65VbrEOM77a2NOfdOucjUxXVT
Mr+dn8XaFxhq6o3ZFU6VwhahHHNb5sdMrWpbkdp9WoOia/IJOqd8av2FlR4b5gjBktmFwGVFqqa/
JWm1BbfzeSwq1yrJE/i7Qauqr5lVOXNff2TzdGBzFkpWMLTwPWVE3DBm2Rh4kPsibvMORkoqdiGX
CwIHJTUnYNY3QKUrwB+TBVwCWFzJr2UZ1HJUpL+afnBVOACJpmpnhYnTl9jGiFFddcREytCK7IFO
+ltvKnurs4qgMwa99oxaLz7HWqYfQ0Nr2LJQkA6INeMNwk0LUCdhJm4KgGQopCBT1LQ3bLxFbo+d
gX85yrrH1dHWFBxeGPT3iAWLa6F7yfQufdEa8lzUb6xiY6yVWiDNmtuMpbmpVP4m9bzaNIrWv2QZ
PKktlXwvDQ2WqYe/pFewxyQ7TMNTpx8yIOkBmIYbNYcTBR038MRHRG+Q7Jh1TplYnpIGpeQUScRJ
DdRBDcSiaQ3o0IRdBmDrQ0k5Rs1+Jaot50cF48TZtkjDutiwNpq7Q49QOCsTRxlaN4Hd02zDMy+b
bJG58KbF0s1wDutuLQQzfKpZHqsDCPfOoD7AWLxSN0hEYQBnCqdxjrMekhbgljsHBWzDA8lXcZLy
Ii47sCLqCSrJTnQ7yU4Evq1EuktgGlKjjwIrtKO5ZCcLwEaOgZSm3U/lY4t1a7xwEYgxCr7lo2YO
cdN91fRrxp5TO8Ax5Pd2xiJRxlPPssAs1We06zAhZiAlEWY3VwvI/cQMNp+DgyzdybDHpfZM1OOS
nJtJbkKDiAeYjRyqTtp1cudRUL5CztLnQTL9VEc9cTmV0r7GYNs8vS1ls8Vj8Am9SQHGPf0loYsz
WmzLxRT6ayualMQKGZEfFa6ewLRVzmYy9ZsaKFwhcwVlrrZagaIENm9bE4CHCIyssDRUNLA6eD0V
dtuIjlo9KzRzZ16cYVI6cfzmGdC01PAbuh+XhTom6OiG4tVj7c1A1A+dX8/L80gxoA7U22gJiEXt
Od0PrxXX8VLrwziBoSvATyobUSrPIS8H4kRI0chinoClolW5j/QMQ6MAwkznWSr8zljcRlOcxujx
I4k0lKhLZE+8znrB9aWJiUBS+JfuBMMdUVURYRntgX7kXj9HBRVyjokGt3vZCopcs3wq9s1GyaBo
t/T2lbbqsZV5Etfp4zQdBvrFis4GeZjxoKRnE7+6nqNaxFzMHWB31HrjGIPo9MpWFza5SRKXDPsF
Fq5mTmMhq8Iaxf5ULGuny61zAriwO+I2VAT9UWY90F9CGeEFTwGtdqg8Wak3MLuLDZxsBxGla+M4
MniYYnIpqx5EgN+rNyjzTesR5BBx/ABrXrMFyDXeKisQ+QYEDY3Zhe6wypE+8H/SJSyY0wKsYdpg
q0uQMqIhoNgjHPn1fD+Bw9PE4mKn9amRjjk8r4jHkMCk1DelLUsehOU7qzGiRz6lGvYdYF8YMKst
h/Rp7LKNUFShnlVPrKAwpC0bOejrKEOjg/Z1YI6Z4SuYwtMsEIBnPehxXw2KDLP70umHbnZKOPDC
olTDlabhFLxaOW5T5YyTPOfAAnFYFr1paCWk2tZCfqWSCRYURuto2iYTF+aQpsU3pIztKDHyD+mx
y/1Z85IKs366I1/bs9Bb1gFSvQDDYDDQng1H0nMbi8dLe9URGihQcswhpcdJk93FYGDQA6Vo7HqA
dswUh+gS1t/VAm8XjH2cWjAZSoDQQqaXDmvAqCvI9Kr2w2FmoLyBrIDSB/dIFQMlV8qwKwPJbvQG
KWoVT8g8qqBnDFcbhu81LSebcoYRC7y197zc97CjLZEWTZjB3JElVErkkuqXIsJpQHV5sy/Ep3oR
7AaVABYZuif1aLF0T7COCrQ+TlU3zTAXSIcHrdm3o9fDsktFIQBg1Bp4J/a4PIwQ+BTshFFMknQg
5xEPcBHT8IYcdAH1iXOcR2T2dYye9/LgMD4DWO0O4ptZ/DJAqGBIY/z8azBxSGCStsE5BcELRLMA
20lhYymOLPuS5FnduUuftCZSrkeFrY+7hmzRjUrrvc69DmbbqFCrdmM4bYtz7lWYH+vl3CBpUQd3
TEIZM21DQNjGAvkTNb6XJd2i/6hicyzZOyhSvilbsaXTHaI8cHsnVPINiXkDrXEOFfzUci1M8Yu2
qXhQkYVWbc7iAtge0nVoR6E956h08axljgqYj3ip2OOK4eVBN1E3kjKv0PV38y3rvJwsWLSFo+jy
Ju2rLayoovH68lHRNafSH0AIpQuoeI0/4qBv8VugcsPmOYJvhyPRwSV8X6FLP1Lj2DHHYlGVMVee
acCHkTi0o7GGOoAOkraq0ANlsSw8Jkq17eV3oJUJTzCdz8ajkgtHjJw4FAahcJk8DwZqSkKkC8Cf
UlhMzpNkq7NTmMVumqmC44noYHQ23XaQjcaxFo7IStrI6ctgoGQ0qAaCKrFHsIegLJMNn9dz/bGM
uPALQ3GL2od4GWbIVhOoqe5zdYALU+8Oi2IPqP6jaCnujBb7twxxCRgqhsibJVK56csEaaWsBxmd
DvP0gn6xTdXeEeEd2NWTK4PByBvVybTYqjTosgnfWgsFnhiWIrjYcv2xnXofg5XgR4Imi1qAJdTA
J4vZC0mMQEjeRZQMUG2zFyuyjAdQTgMrlQE+vS5mDAIlRLXNh64LtDqJWsv85kqquGMhHGsSJq34
LhXgMOX4qbWRBnI74Y2hMv/E0HZaAvMRQnJNM23L2ELwTRGFLN0b53NgdbB5Gi+19SaLF7ZcVI6w
zmurhwXoRIn5HOAO+LsnYQbPSoQCjqwXp0lWvkbMdzkiQCjwfRugSqsPNG93zWjJtkKEUG+xYoVu
Y4y+3ARiXXyqBvUyi8FC99pWbBbA4wFn7YjuTZVe2Jien8FLSreU1FM86T2geIRlYcbnaIThto1h
3tPYSDud8WyjiONrgzt8g9lLK2i6d2kpPFJYX/MMxmpTOKN+KXSE75Dso86eH4F2B5RTqj/KAonJ
WAN+N8HxZaRuX0G+xYcI0WxIE2FLpGKTtUkAzOgF9n1bVRUCPiHEGUn+rViwVE7BmtMAtTfMN5Eb
CNKw7HTwyXFaQiXRkD0u560CdXHfxUvxlluvooajYm+UVmaX2PBkBNQTiILSa1Fk6rXeEyiOknGG
zQ7a3dt+mYF3xiiWnVtDFs/M3HSJcmiNLtbQdEvbervMFkbYkAx0iV+lhdtIBK+vFTcqa9AoX3g8
p7WfL7mj8WdR1d/aGWmaRLa1hA2FimuhfRX9a4YIidUtiPGYBPCopnnL0B/knDmi4mfyR49er6mQ
R0E6tTBP6aYnMFHjWq2OM0sxaWDikwD82Q/4BrnncHuvOII25bnvmleuWJumLy8kmy4y6jOzfKRD
PJPsC9wLsC9BPgMja+QJ7kX0b2oBw3R20p5TkDElrMBHBpYI9kLple0eJ2zTeHK/LdGElnxuBXX1
aCEdQKxx3btqGzFL3kgE7DLc/nTCKgFB/GwMNKQ5jl2quVyAMlR6n8Szzt2hwOSQKn3J1fCiTb+w
CF3kYzg/nKSuvS4r3KSc3YR+6gZw48pXM3qLQWOOQK6f8lhSRFtgX7op2BKo1ORJMR/q3K0NOJKj
1N3AhmJGLVUhr4pWHK1EAptIKEOOcRKqc5xxaKFOjSvrL0tWRdxsnmgO9UBfb2TRqUUYWmOIptJc
w4oMxInKZ5G6OFtZ+aYaeElOjjGMAm9u2LS5p+bnBNO15CVTXBMGHqIQm+Km/kCDsdOcFJbh5HVS
XjQzRJSwzEHZo5IhRfkEDmqfRYblaxQ3NdKUrTYPx2UydykMMzBvJPbEFdDuZQwhLQxTR90Z4WbF
SnimIiZiv+YFbCdQupSXhAcFYA0dxsXzOvXkYq/Sdx3jS+ZYAIyI1G70RX1XonILE0zwxljpUyPS
mz1Ozw43zFjECmY1xQcZxpIz9k/LXFMEtBWsQtV0LfMthaVOBzK2HGroQSbv/CmDMIFe/Ydr2TeW
y4yRvr5yGIpOoIxIYYsNRfeJ4mvJzrQAKHKQ6bSI+JjgDsaeKTXOom3F4Ha7WHsTUbBaUk+CHxQK
wkNXulI5gFyEIxtRdl+nYYqMS7FKL0W2IJfY1iJ6aidOUPRlbsvTHYzugp4ho5hZJLDMtyR4ZubX
QkIOSBT1UvaVgCqaV9ynY4MzrrHzLhjToNMqOEE+dSo8doJa8owqwUN026JK3aZQEBvnri7Oh6kx
Qi1Fv11VfokpzKjqboOr/ShMqi9UfgKHxfklwfxGR6qQi56iR039beDomQnSDk9CuTQpQhnKStvE
2DY6OeFA3ww1HCGub/h73x5VTH0QG/0lBtIPToDKRvRdjl7FbfIF0oNNG/1S96Gc7ZnwArp3IEzg
lpkwCYCZHN6+yVxwXE1rJ1WIjJKthat2bDCkVrQN6mSNlv+6WkMiWzaM4SFrpulVo+L8qia0R6nS
HNRIEBpfmeagIMxDfYI6WVb6OujQCUPmK2Pku2i+Tey1lHQwZJ/UqOrmaErzQLaAjtCX4yLJmJgq
fcbHkEjdr0XX8x1C4LMlpmQDqYkDx6YzU9oTrafvNEXihh6mnSSZEbCMnFoT81OJaZ1Ebun2rGfI
XngCiq3w0Mjc6YGjxnO5Ih8+zGrMgjSRvgVT8poh+cWnU0n3S++0bwr9RI9wwOgHcp7BVSqn+tRh
MFaMnceHawBnsG3zLMjg4MCNDhZ1ZnBttpjIyNRdm2PAzzME0LJcabI58aTZZ817k+Ovt1XprPZ2
1TqZeh1PCLFj1cbLq8iUfK1PnaTzAUdDiYHXL/CnRCBIIPl1mbiVULFrKWDwIXgDlnWsG4xLf+sf
0kG9KK8C9wH3lgJpcCXdbXu/yh+HYjdovYPOsXZkuKy11EWxApOs8MXOsqBs9h3+a4XHm1Fts/tq
NxQhgfXm6JAioHC8tA5KEeiAZ0NUTAyPAsmMLDiNBAQ6zZMOU6nkNFLZG2p7LD9z3U+gOpdCdadA
idgscFv8MIrSrhK0PC8UU2v9plC2dd2GhR4AAo9R14l9ZIMr52FSfAnZe7KcU/Y5lkvYSn4HN6rW
RepHUCZMO5gE2yDS9tSz2kNjLDhOIWdLUQMrIwRyS9v4hflujcW+0uAprOOfYXtoAB204OWqxJkL
LI0yLB+VNkUGeqKFh7uEF65MYIFVZDuoiQPaZ7FqxvpBa2NMkZsw0oFspnWtT2GkyLK91LjUqEyQ
Qz+G0gIifIlWPWzDqI48fNsVEcIEAWP7IjgHGKq0nmorbLWXTMIAYjWddPXTgEFvgQITIPUTDjPy
onZgOwq6p9K4Jm4m/upl2P2SDwv6ufq7HY8auv8KZssbD0afkoYCx06uX1FnYtkhaUOqPZJy12lx
g+l5SMBrTM9D3CQKHi493oWSHCIgWJpf5P9IOrPlRpEsDD8RESwJJLcCoc3aLNuy64bwyr7vPP18
6rnqiemqrrIEmef8a7DO6C3Pcs8GtOvWxKGudLCqZOoeNkQS4aPB8qI/rqSAqsFJvBat4Jj1ewWg
hQ7i/sg4UuEy+2bG8+pqqxHJds/LlfziUmnfyl+z9sP6JbN2Ak8+PffU6nQ4O4g07gxnOAd5eaXB
dGVUfJgU1avPTrChwDKSr/wsdnktbiJ6C6czWcPK8toYTDZR7CZxcao69niWaivKkTL1G0vlh1uO
wb1QFizTNCaZO0FWXFqB3BwyJ9vYRcIbT0Sg42nRRdkLMqQLksOf8rp8s7glM4YwPWKZzd7M8hLO
qzK/Bh2P/NFinSkE3wCSQFUQ/0zv5uyG8jKnN2dZGPuOMOtDc0autrLtp7m8FMZrHZxMBtoSFizz
jcAb9G2eHWJ81r0BeJj64FZJsWufS85BwplbnUeWveZWFb5t/euXfa6A8W7qf226HTH+2p8GFTkq
lya2wekfP5cdbUaVenbtuxBbwM1VVu7N2CeEhQoSx/b7X94yxVl3YgsDOjKBLJfYfq2K3z77tOr2
Ct6OCsFon6rOFSnf3Tt/1yL5mIxmVTdQhvYzYlGHr6911G0EFlGV1yn/mOPTQkJI+N4W4So3rkmw
KdjHw5XtvIrJA3ZzTkkDDmZsjGKHOsu1OakGFjFAoIz+E/uu1QcL2VEaHQZGWc4Ry21anvenhHu/
t1jnNc6URfGAhhgpmmLHBMSyHPM+Uj7EsxBMOKpXJLODejkY2Rw/4K4LP0X5PWbvbeMKPEWE0Djn
oixcInotsBLt0JbgKNYZEcNQUGq0sZMLu1Ohc21a2co23iRjReCWi6uiiG2vNVmSOZfHX2pejPKS
Z64VbkLjx3Qyz7Re0tDNkl3UbHqxheTgGh5sd6TOoXolNzjJiC1TjnNxa+nSrk59conau1kA4B5a
ZVwPeAaS7N/k7Az1j4muVkLXYkrRmWOiQ7pgYUs9ZUKD49Y1rRirgmee6UVlHllFjdyNgbh1ZQh/
ws9HUAu1rOaq/RnLLW9KFXlJs5HJtmkYXl7aWlm14W9gHaxgvyCCjTw72ww/dcKoRoITNn1zHb1N
9PBOnt6e8Q0zC7YsePqLA+L+ZFCDLFlRAJdU3uWYK3BjgZIoya4OMy9r3lKLNvQcwuOQ9AyN9k5p
Pxdpu1a8z8k7bEtXtbcFEmeaNnSu0419Sqe10N+WXyO+61SqKyy/9wCbPOeyVbhqzrdPf5QXFp7N
iZUfkZIo5k8L3PoyCwm2vcofZTacoxnFuJ2vYJikxQlGYPqZxLo7kEY+a0iAgBdfuIHsgAQ7fatb
3+n03lxKLpZoG5PbwpgW/FrZfUQJDJSVcdQK1+gCD43OYDGeAzuCf6zGdjejljTtj9A4toLEnNQf
Iz6k6VUfDzwJWQ1G6BrY8WrPaU9qh7QTsNfTxT0GfLAvw+SR/mSwR2pvCny3AElWassbJiAxxBj2
yq5/y+A0Eivt7MSHBZ4TMTZvZ3ku6dXqV5Ykd+BtVEoP3eNqmX8eeOAHsl9bfVKn64SkiNW/Kjdz
u64SXx3dUvGCdt12O2Kr1fifHHZpUnjTCBOm9ldjCFaLLTdhSM58ey0m3jDWT5NmA1R656R6Dod1
U23rcd+81pSAkjD/x+4ZIIUU9xC1olwHtx5B+Yf916depLmlSkL9VndWuHzkuB32HfxBv9a5o3+N
ZK/95oLkfsIEw0Cs+/Cf7N4n7SpeDGII9OHavhvzpuRvZKyXeQGqfC5CbcsMQmOZyxYfxP8WQ3UN
JFuEJ5iFveNKBpdhW+Bz2KQPyI6j9xyan1rMSbnu8gNgvaP/RqGXtV9xtgFppSFbTq+acmgbL522
gbph4bP+RGq7zUcifqr+E5CXyuhV8k9npL6lheQhqx6aBqPc5CDv2SmY6l1jHeGxV9n8JLh1lR4U
1q8M8MGJitnPngQAeVX/yvKZVSKztiIsV/V0MEuu6Ym9dWen37X2Y5jPD/yfIChONj2//AcsPR45
sUqe4mhLdIzjmuUWfgAVlwowFC1fVrJTaWJWXzO+8pHfvGCQTm/gzSu4Vju4qTd4k5ZuZmva1NOr
md0SnqmoIkycqNrxWey66lQZG3v2gskHLUEQRhkAIdw56kZ2Gd4u8o02jbqrNZ/nzZ7+9VwL4VNn
ru3A7cNNUBUelbDleFsiIg8OTn0DKh6/+7B2y3chbnztautlJJVbm6HxgapHLA9fi3VIAmoNqBgm
rLBmqFFqvrX5zYSeid9a5XdpXJ0Hx57hPQ6PIgLx0LG5Tpi7RrV2tNLr8x/SHuxwnVyW5m4I8BWN
m5Do/Xey4pR0yxRdzesBvZTC9b9pBBIAupubL+prHfOQmZsk3Waa6zC7UpEjSRfrNlJyRvsZqy+n
ELXpSr5N+w2vppX7INwK/XzASZmvOm/R59yxqedwU7o7RFvTPmnI/PRjV28d/Xvk/1x2g72r0lWh
3IPqtfos9GAfJK8wJ4+lx+kR6TfEfLXv7VEA6TeT4RrZtbEO2sBlrmFbfnWC+xQhCildvgRmNY1B
ezG9BEqMk7hlcrZgyIeVOjwCkGIvLdF2809nYaKqXsSUHyaLpU34I89Wig11pbxYmB3yX2FoH6WG
9zYDy5sgMnBXNbrBzXGYC6+zqqP9/+udxoaSBqh5HN2Ilqay/BT0H+Bcsa52rb8rABArxewfHHaZ
u20Da881JEGezTwFJaKtJmxfGqPet3O004vStfpq21TBn5pU/5xBfil6vKmhllepFbui3Vpp6uej
WNtyrVsDF8uqCH3BNntByISAdCU1r4x+9OhLR42gHwK5YQWnbLAxdlp1eMBwkadaf1D2+Q8t9NvY
IHQbz155rm99Ha77+a8fDA8FSsvFBea8FfyXVWOtLUa/mbo6colv8wdz3Wj+Iv0CqsXs47/J2utQ
J5PsPwqxZhmvW1fI8ZjWZDB3w2HueIlzMDEdew0gtR6fymen/QhN1U9GYt3q1A/t9AoE4Kf9o75L
fx6Gx2IPUDtRkVs1jzlZJd6fK2hqpnVYc7xWyxFMLViGD03eYiO5lsEu4VebpvIslBvZok3KNUHQ
/SWKjtyb4+wvDjPWk/kXjr8jSusQBGDFgE8Ehe1p4jAiXTRIywpJ1HI5ah9DL8xw90AfZoDv7jKG
22LYzyCxkFVQCUZ4dQr4C3ienakdFgvIXV9XKafgsi9nYKLdssDGHbmF496Vli+mW0HedrMKrHWJ
QTOgxWQzqO2unE/lj43mKrWHC+AyKMUwXJR+rzwv3RN1FngoB/vDlCGfrpfpm9zeOlWItuHXIiql
POu3ydjlKdl9O0ruVim1jZx6Q++zcIvmRTjPqF2Ik0ZOoOg3nUefOZnvaBTeFB4SpgyVAYG8FkmU
GoRRSJAUHXwDvxDwuv3K7I9+3Nr6biapiLqu6WdAE5hD4J0HznLRM63l6xSaOJjIGzeibTuc8+TN
sY7zeEphWQF6zb3o0NsB7taPEsCp9rM+Bu1/JxoH9uTGkMeIopHP+DrM51q7dX/OTxZbqz5eW8F3
NQFgxfFtsvoPjZth5jf30b2sPjOUYM54GGjyE+4Y+5CiRucp2Lu6wZVP9aAxSnykTI+MkZkPfmdM
K2fr0FQVnLN0kxU3Z3hqhrWSnVW45T490MAuDXmf32tQz1+VXRvcc1P9lMGvKd3UYelHq5yqLp+7
ap6WyTP5vCeX5FzLnQWDq1u8xSNtSVq+juKPqj6qX5Jf06frKf8JyreeRFeRXlgBISFhj4Q4LmXi
dYL7E8dgq+3Dsj2IBg6QRCIoxlzdLQObBMgxUJ/Pu9wxOx2t7C1doNORs/SIA7LWF3y82Z3om0nM
h5o5Trc8p3tatHNWu9NI6POGoA1fHAL7UXEq1nP9Manw/K4wfueHnAJFjbNm+zCQrdQMG4/9JtUZ
LFCRZG4J4sfIgNLHweibfLQvGqtJ5XbGdlrWxrNzGZq3+p44Ls8DIChghRZCbil/WfGPVLIq952P
gkFTe2+AWcJkqxaONxerEIVs7hn2qopUT7/EBXS495jdPubZD4ItTiBVftX0rZ5Bz7FYwxSdHa6D
UuNDHzei21c9G41D94d+qPsvLLlPNpnfYvEVaMzlKxhQSxQv44fySILpnhRUGk1Fi23nxxwa6m5i
VSoXgv6OoYEq9nHPwCro1Troj0t4SuePOn4Po7Wj/lOh6GJxt1JnYz5N6nqy4B4PGQi8A/1DcYca
W6+Opn71uXIIa26agKDHNwm2r1TvVsIx60U0uhOCPnwSmR+lHrtGgcpQPs0mEVcWXw5CffE7Bfs8
UTYq/HUU7NSRDyi59UPtO3m6qW04HIi75VyhpQshQBFiD09VwDkRehavdlV+J9EpBpkOQ7dBRBI2
W9nk7kw7GwtD1HyZyouRj4iDRjT52D15Q0Kb4R3pYxH5yVIwQ4BrW9xStbW203E9m+hxshDgwUjP
XTauKs0+9jD65DsrrqFf+/BGxSRcd+ggkFoxbw92w3qfPkcViQBDZjZooEBM9GqbWpTbSLbwPPMj
dkWYZxCT7i6rT6lteC5ZxoEUlfHYlJ+ZwzMRA7gwncqoPGlSdwt5VVrv8VEPV9Gdc/7AMPvkv2Yn
yBjlNRM/QUVa9j1RkedrLOD6i0LNbmT609IRc8Syy5wcoArnqMi32p8OaO9EPshIPS/IIQNdeIV1
Vyo+lEPFUbh8ls5XG4aP33Lg+U9QxVgha8JR2MzdsauL53GKUH7lH1zZUgNOtK3VgEQ7t9N/rQWE
mk1k2tzBQbDpICCDGHhX26ci+mvh4We23eFvEa33n1DlvJinHmo9ZEerORNVKd9LRqK4eR+ydG9I
NFlRstf5i4fSPlCLecgn7daTSTDuC/ESpBeBljEM3tR2bL3F0c59NwTrRn9Mm+VHlCWb/KBMH44G
fo3Qze35Ufq32HnW9cGfsn27wFMF1yIEUTKuXbgvdZjDZ03ZmnK9OIFnDb9NuY5gVyx7R7kr065Z
7GLlNdYHJu1vq/wSQExxtzMFdMsqaWicLEDeUxJh8+du7E5Jrj9ntJGsqC+L8r1JjGL+LRrkEt2s
wjrnMJ3L59hykUbOjRhr3rmp+bKm+FVx4NqrxfQLbYB/QvloNOWu7nnDu97kXLO/+w6khBtYGxW5
7VP5GUTznp6+l7DfT/qrjay4xEIQ13dTCa8toHbDghHbynCMYfeB06TqFjHEbsrQ4puGGvmVbj7b
VhjfDIFAqA6Z6Yul3AknvJU25T0C4Wj5rYfpWjeNnVKjZsyX+6I+ICCOnFB10P2fsggmFyGUCB7K
QPZG4TT33KFKT5HDXowDXgBy1Vai0Le9EwVundip26v1sIk68RU2dujDhKJamKOjDBCQCGOgO1Rj
ui/OgeJ32VZoDv42D9/BaIxvCvd7YF7m4YX1s0kOjsQ7UcdegSKp+DIt4dkUISwrs2GdSgnTlzhh
3Cb8i5Vng5IillCsMo4xXqlogoTTEDakGh6zqTOoCazL50wqh1pTRlcqxtokl0PnRXU82d16M/a0
Yjsbn6aE/9I3WcfToH82Eyt+jpqiKuBK4Czlg6Ajhbg0XJsgo6WqT01U3S1Lo3J7gInS14jZxT7R
zPNA8CYwwcwUK4GwKD1mDN7GFlyB8SEiMiqjaNg1bf40jL2A1QpguwgYjuSmrlW+TAxzri3zwA2U
VqyaWmjrKOTzth1okl5PZg+C59gWzSXXHVdyiihTdTLaf04i9zlBI/XQlzQ4md7koEM1jerHVJ7s
Mt/FYY83ro/B9/ONGpzNwU9oQXGwZRn0wM/K2ZAE2pIUUJwSg8HZZYq0tS0lFAa3xRQe8SnFTJ1z
/jpbe6XxdWdfmptwug3yIGgzxR7A29ZV3ZXHOvQ7Cjugs8QCVp8o4JEGGjANaZa2TiYD3F+zX2kI
5povCGmKl3/t1OzBV9hGy87Nm5eK1oyQ7eYMva3YBxE9W+a6JWqi9ZwYnAmiN+Zm6dkssmXLBuBg
kMLSKuW6x9FgrJE/+CUBtv1se0bIj1vtwlru+jnyexQIvc5iWb9F47ru+22dGbtadALujZEpQXOI
6Jnz961+LoFTe/ltc24z/HbDZ9Y5BNYYH1XzA3AWNMWpC+OTVm4zfXxanF8hAbtzNpRG389m688W
n0Ol7GT0ZQhKWxQP+xlpUftMayvXKdRP1dlQ+eg1FfIXpwk+m6KmQCcJEJGgxps04Sml9Rnb2sLk
QzFg2987Td3qSXSbg9QNaknbnXDNIEYJUSrocId23rSNTdznVPbOz9BU6rpXZ+kpWhivNTP41Ur0
qLzURt9SKFl1yIYTlb6F3DRK/gX0QVRxky+5iqSzpRHMDp0DEmzDgwHk7Wj73E+TZNvXziGaJpg8
ym9QMY0Q8uUUgo1V5uRGbekDtZWlQHI2AN/IoUgOyVSDS0WXGlNbDTzSp8VRgYwzBm27oESc+vJj
1Bw/lukZee4pjZNr8DAoGuBOPeP9gm8lR3VjWZa6Vvui963qoRA7TeZBFYl8XpB2lqPl+MVDtIvO
3R0jYvKDaGcNq0XmWwepv8lAJdhOErxJJSoF49bxytfQS0HeMLJ16toaPofln6i3OnungZysQWkT
MZ7g0VO80Hpu9dNkO8w6lUezdaCbK73jr/jXVkT/BdZTigKhYVAubKZ06zNVajYYxfKm/F5U6asm
Z+s8Q3ODJWSs5g/1tpYaXjac7epiRW9KA0q9V4vy8cIVMbmTufVVWTxoxjuaFr9PsaOpKIgjo/6r
kPKn7iDf4zDcGDFkRQ0Kl6rCcedO7qgNonnpryUTpp2YcZwbEo5mOA/FTxp8RQNwJ6+wnH8RGYxM
2HmCH78DpZhVbd1Y/tL7Le4I9TKIjR1cA+1kBF10SXFuGqgQb+a0/MTVMO6T9k1mmy6zfs08pmZl
2JjIxejy81HKl8bZGukNGDKIFa+r3LR7iS3dtciHtUc3Q42bGt22eyjvyLtGGzI5aH7lOu4yIIZL
WR/nCMET6lWp57D8uWdFzdaKUGKvibezZ5oceLpWI+FSj6G2gJ9QYfaUrZMpmCffuXyRnSDhalCB
qGzd1b+YZL9c43gV66YYT8u4i4ODLs+tmbghR0w6vA3NM6QT1PKYQ6T6TgHyhujUwZbrKprpDyrX
GgxNNKT/BiU6p0zjojlMyr9+dHwO7Wssal8ZX4UhiF4d8SYYXpEq5tVk1ssz5AxDy0mbXUNLmtuu
WcgAYfxfl0EPb6pd+e8PeuQiYmJA5qUt0+4pZhPL8+UYaiR1g1MYgEDdkECrzmeZWQ8Vk7bJ1W1W
fi4ziR+TcJtFdzXtowvKvTNl/By4YNNP20Y7xW9sH3AgPKT2l/cIYPV2ZYPJd3g1SiOLPcDwZbaw
nIJ0ZMveob9aX7y8iiBICPLOZTiiK2DtTZTfXFooSFE3IrSPk00U+hX5MCUAdhpvh2qW7He7Wg6X
SZ1xtwxtXBGqCqFdZBDXomP9rAlEsdoZzMHwh+Evqm35jDKgXg1R0V/6CESfY3+C1wojbfZUFZ+H
A1CVPKl9UrtDJd5sZCgYPErLvFSFsYnxuewbXMkYV5RiK3PqHBUG736WvLALIspJDyLvkej0XlXk
/s7LPV0GBfHGVuvUggsQdKSJu40eHieanCpbyFWtJ+dCWWcIRPqSgDnDYF20FZgFVeJ6zJqtPihI
WicwQAaxa6+Et3DIvHky5FM3zZ+TAm5omGrjSR31cGk7z7VGdZozPYO4ps29eWzKrR7+lQ4p87F2
MRhERTWmbunYF72FVc7OevCCSj1bp8m/msKR6d43XJpVfQvk1SDAGj1hr9IkIN+m9Dtg+WrqezR+
aBxukXzprPtkgupqryqgYfJQBN0TAVls8Od4PDYnZ8Q7EER1/WTPkEyBmWlbO470zwC3ag5xGi5w
cmUQeA7DlTr4xmO56yHOg6V2QFLt3dik4rNb6vWo1xiag5cpHrZGYHt5OmkvqvwJesXlWjDrOH5D
IkUvg4UgozEqG0XwqHw1aogDJfls2/w3XCJQsnu1tLs6Cd4U4AW1f4knINnIQnDTmlm6jexJ5/VB
1VuqXs7jt+IckqatYQQIn4S1zdTvOaJkUBroio3vPJZHwIt+kSp0MrMJthykb5zjZsmBaW+K4s8o
LAjGjkiiSesP6hRphAV/l+Pd6vEJgckL4XDfpZt2zrcWKF7Yf5akpPfRC04s5O6oEAc+bo6H8bUf
kYYKtWBbSTwTREVfYIdsEW87xmgQdLCp8fHTJI1f1Fdo2YxN3pEfra0+h4XzL69yBmjwS2vOFbQF
j3AHRI+bPG/eOovxDsAtsYYjgcSJ4qMbD7tpY2OIQsEsIESk1zRsO03ykKlTkbGKFOgNCO3cQPVi
Wsi/q8QM3gF+OcDqX0uvvga+WXQcWoR0lLC99EKQMTCJ8qz0J0ktjduyX3hzfSfXETWLEbr5CMpJ
WnKPrUvrOSdZ5vLSvOb8U0uXdTd0u15FBLLIAy2nK2zFk4aopZFu1sWbOJjpMQaeUe5zyDdWa8fK
fgKCPDYDwLe0LlpYbpFP5+HYvE/0yBZ9iX8ItRoJz3bH/y5gP1iW52UjbFR8DS+WSbRh9TcGAHnl
5Lz3aQP1HLF1Kzicc0uAy4jKx5wwkXF6QtZe79rMkdvFqYFfI/FUJKB9zEKqF5ZOfTR6lGZSaxAb
q/tAZxhOWi9JTLa6kKewVQfmUpworYk2PXJgC0VwtUYLAMk2T4otb3Zau1pwKufmyWKiN2TktxKw
WLocY4fUYV6BAAvbe50iThmnbSmMM6WAUHev8JAzHovNOP7qtX3IE2ctJN8w/Bd/3gvobpOP23Co
dzF/La1Fwz+8ltrom8k/Dv7tXOaH2LG3QbthOY76o/kaoNmpKrq9Ua20peYGYLuLPbjIsPdR8BE0
nI48KIhronh5qkLT72C3xTQBxcrXioi4cqSVxrpYSL2xW0M9q269/AqUWl3Q7+rin0MXE/EPj8lp
RBtX/Dj9XRG33v5BBxbFn6EKkYKOrfdi5XMkp1tYDj8qiEZDdUQ6e2M1YCJLUI/DuQHxp+JiJB/B
eGE8LTswrIq3GNGFYvtqp9z0stk6keE3xMe784OLMaZwx5a+MSQK+LncDsp9rNONRZKtEx/06a3C
jKQP9LoJ1ZVx+6A5LC1r3GxQACMfL/3IwZ4Q2NJ/O+YYbYUe7FLT/hfRbzvU2WayBbXiGN4KjDc5
gjw9tVCZIUywtEPMHCQwbwZteGyH2zjGm2rG+mdVewMLAabANYGKDx98L/iklAGyE9mVLVbsyAP2
+RK0jDUpNKd9itrDBKXLo1tjfSnxTbU8/EXI1z5m/Uuvvm14ea0m1bX/KIsFD2gyfs9Tibe+Kj60
MrlUMSG2rdFdtMl+jRaV/IJ8cStnPijZoXKImGtpt5M7DVQsYat8fA5hxF/TxoLY8D1haFHD6AdR
EvfxAeyYd4vTs7TTTVgiP0+hMo99dYmCG8tMVEIKH/LwYZv06z5Zd2bybQKcjrdZeWXej+vgMphQ
VxMBAGo4IrYOOvYNIHn2/32XogM3x/GqIkldUNo687DtWE6kjLOVLouTXs/eYub7OTL1Z/qy0MQa
HZ7JuJvWskeBq2khZ3embSpz/tal/VXon3Z2WWTvZo2CwEVvkWTlTniS5vSJgr1MnfUQICIPJhVU
uXxMR2WQv2oNaD4rsBcmXc9zUTyY8Ee6A5PNVM3susRuGAVU1sxOXIX2VpW+1lCyGKMuLU705fid
3rg2bzPZ+EIahzSHXO5ksJ9S4yaSyE9NwwudCSPGpko2moKyFGl7Lzy92RTJSZHBM2aILv4eR/sa
zu9m+IPVFyqfLdQyFU+PnjXzmijGpQVnb+zqpEyqawnpl5ZqPdtTihIqsg2fJY4Ap3z0sSL+i0dc
VyMJbblMxKcdpKTNDjVloNn4/3FdyRCVainriawViLMaK3Df8z2Zk79EaI4wTE7FXcpPlH+L8V1B
FhhIHgZvUphhOFCqN2ktL+xMO4tbp9DgRpxQPQ2YoJTua1rSk50d5hqmIyy9uMiwVtiIhuZtOs2b
SIYnBa1BPSVHM6n2emjikZlMv6903cP/s87MGtRJ3dcBqEFcRW9Nqq5pOeYjwHcSoxguW7/Lx1PY
Bm4IvVIuM7r8JfEMaXtZOaKha2vts1ocKwJaIeJVubd24/YOJ+qWBgeA652OuG2kDcDCreZlISDt
2Rg/OHh77S7nnQj40lxslgz7z0tEfAuq9WcG7Cq88XwI54qeW7Y7h5U5kC9VYcHG3BbLn8qnjklC
qwENRLcZZXDj/SpU4vSU3xKRvDGlbiN63pKsQpjoVEilkkrxNEN2bhy2fMBake+zdiSLDpA3SbyG
zT2MvRq+ph7HvV1Zz5RvVV5rlte2vc3RxjA8ERuHCoRYM167umSEDlkE1mUWGKu6xpJW+iqsqyEn
N3ukL7GtGMU5mXqM43csbTtHLTahluqbRVu+J+t5ZDarlouj/OTTHTqcFf3hCKUUh2BeUy5uUCY+
dG02m+g25b5G+SDbrRppX0NbITLO9xNAjF7s5fATGgvy8/jb1jOwcIW7zyEX7K0r4+NECDiFdPIr
WljWAmM5CBj8hVmin874XUBR5vXMRT6fFV7sQTWxImiruJ/esQx1zk9s/GnWdmnbS26eYTKhiWf8
xkp9iprCM3DkJ2ZzzJZLI7INna/rBu7IyK9N8WEnb3PDPYjXXB6yES17g1zcODVkU6WNBKR88BV+
aWOdir3soUKEnzUZWlGhtYt9bJQ/g8jcDN+w1WCDeYiU+rjCmy/XOIgicunabkvPkJvH0RqKd6Yx
Ucdx6yN+1i3phsPglctJWAW/GEYugBCJuVuVGmgRISqWxCLbztVTrj/pzDfqplv2ZMYC7K8WcpDs
CUPr8vYgvsJ1We1w6MagkuYOwEiITTec697NgbnCmwjXdcGQjTpb/NaPbiyAEZm+Kqg70EmgVIqe
EJOvUuNLsj/DJqCvUgaI1waHrnLqI6Qo1N+miPEclnLd4DuCHYjPMJqKyfWKsqIOcjduC3+cx6eq
hdw4xv2hnT9m4SWW6erpoUuu7XS0EIzq8blSFR7NKP2ocrGzpeTT+3aqS6MUe8uG5W0cVJlYI5Uv
xo4dazlwH0ZtcKR1m0Xe0sl96TjUAmLcYsUtO3jtyXxTxZ+ZF+i6rH0cLq9J/elofY5vBatDPWoe
7lRv1jvkD+lGSRDIykP4+In6L9Z0vnn0UqDTWP96EayLrnpVh/4pho7pbYKjm4MyhNjElHXUhC9h
8ngq4qvpxPuaT1oPNB/WxTWaftcZR6nOJomojLBJ2NL2l27Vrj1hNma4e5Fh+Y5RAwEAhIBPDds6
0XdBSlDyYCIqmZfCm4cv0zSAi3rggbDakIsFntqw+Y89SeW2qzvzTlPn2atHQSRn8VQmGcksEVNY
MXSgK9YQTn4gO7rWatbeeuo3Cw1hRtrg7gR56qf2NW5K3vY2VGm4M8lYEZ2uX0JFs14fuX2qZ7Hf
e+Fg9jtHAzgIHbAE4aDblBMyUSxQWFKU+V4vZ6SdqfaeNqW7tCQVoIev4Z4/bK72KbzVkEAmxgmn
8YOk+RTdpbEwS8z4wcYp/y1azM5z+z/Ozmspcm1L16/Sse61W96c6L0v0pBJQuKhzI0CKJD3Xk9/
PlXvPoeaC5Ediqibooopadoxx/iNS4zagOxXiicLy+EyaQi/uvrV19TLslAO9qQFkSc3OdpFZmYH
+6y9LUkcU1MblWjlkQSzKRxbCscilJneMM4K8xfmRugchf252715UJQdnwuc7946LWFSag/5dVoC
UoNf33LzxH/WgNvXKdfudHvMKYVo8o9YMb4jfSRlzXkShz80Dz5umgx3Fl4C92RN94SetU7Oq73p
YoBPCqyGbcVaK5s7G7keYPuB/zrU52ogbWV1a1vNOdWVXY7QUx4n9z56WcRNI1A1tAUJ0XFmAN03
6D+96DpJNh7wbFChwQC6YbgJUDVfEWejHwD015esm2Qc11rnrsNq61fVq1rnO9bSpq38i4abkxZJ
a4PqoxVTui7cnUpmyO/v9YHAzLy3ybpuKncY11YSE2KjjiUl7XsyTbjgDNuynWZeAtgp3PtOx5TR
Lnb5FF6QdSvyn1B+m+7MDmCz4U9lkiPnW6EeFOoZICI7o0qNnlFmXctg+ELuF0qEmLMJ/9gt+55Q
Asob/EU/iDdjmnKOj9WV1UkTJ/KW7E4WPhTFGcRbuPg3AcXQgdvbI3hR9ANkvrr3VHhjJBnOvOTB
brbucKegySKdsyyhtObOWSn97GqANeFZY6z78ie4bw9/X/mucg9+9zAo5627jzxp0wc3bngZgz11
Nr16HxdnQ/crTbZO+hxQlTd/BgbFqaeaKmrww2ev6J7keGthQtUdVRKcUoo8Tcp9dqy43yc3fULG
3FYmkGdw6VkENtcRm4bT3prGJu2v1PYp1e/t1ryWPONnztkZ21fEwBu5vaI0WcnNY+EfGuebRrCc
kwePWzfbVo7pXttNt1YrBi2A49GokMC4rGD5p3eNde0UiB1WoOyz2NIvtIlUWxQ2kp+UxdclGueJ
UhGJVleOAbRnDNmixoQcY6Jd1yVoLC0b9o1kU4nKqoNrZWwLzaDuWgBY6wLalZJ8K+TXOBx2BVyS
IceltxxHBHDagP9kXAyae66E5XmZF/tYgi0VSzsFEoCNIkxy6U9+MP3WH3/59tp2w2s5qx1SzOYh
V2RuHgroabKa5w5F/4q0Xt798COM7FOVAMaktqHskL+9bzOieODAF6VBQDRAxyuSn+jOXfoyl+gM
TnDo37ZWyvY77Gw0cvpkV5vXmnqtauc2KSEqkLJ1GXNVr4ajbSgroyjKg2757ib0je/UJhAcocxd
+khIUVj0GfFW0V891d6HcLyikYp2BAKfKoffaixxbWWqcLIQyJLDl8QG9epTmhlUfUf6NtcJau3x
UGrRMdGq+0AH8ivFj5IXXLhgMwzJuzKqQFvZOSS0Otw7tr9XRwgRKKz12bBBaqOlAJjeov2z0sqn
PITP0G0z6dJtkIweEmOdT/SjiCrxbcNUbdlctYmpbEZsdEVhgu42NY3vrO/IblOaz1Yut0Vf7SEL
BFWyagr5u1S4P6SQsjCVKdNE7cA3fpkc1mW8VQDmO9V5H5yZAeGKP7x7YXiROiDYISoQQRkZSbph
Qnamu8ZpthYwNl9Jt65563vBsQabY8hkKab4PIaBm5rOQSkRdXpQLWTkLLBAEYldKmt1sQnhxONh
bsAurKQnTy03DpWBOvYBbNx6vBGw7tAoNuNIbTcdfhUOMBCJkgyiL+0AIcpOLi2yhiUA0yYAUgQq
cKVRD0zidFvpxZ2bpddm7N9g/3zeJ/ZN3hzDDlGlpnkDSBNKe1u69iJjg+TGd8X1L9zElNeRDzmB
KJ8ypLMih3WMXDBOYQ+g+Gs5KmWSgvtMjGpSkP6gRBd56ZhYTgfdZiWvX8ZvEJ5Xk2TibbeCM3hC
MnFGjtoU5O7yKGwNWTVA8OlnvvSQ13e1+3TiAz7X8NZMQeOu0H15iDVVuZDlLp8Aomp5HFQ/BIpo
UB1Shrz40UQd1FijNIjofWqub41nU1bSRx/0wYn3mFE2Fd2Eo1pNy9YBnTP2V5N8bgyfnRLg2bgB
3wVPSd0W8Rq/dGqernQMyTfIJx5tzXXB9PMPY1jWmjmaFidDryOsi3aX6bkyhLx+Sy4PtPR9hD0n
tRvotUkTX7Taeaecm81zXyN0UDHBpGJXO3AVYYME9fciVreh5PziFKv8PeuXxFxKb5qrgtyDXt2q
xrBWByI1h48q7vzhW8o2XD1rhbIPwH/IDiTz0DOf/e6RMxTyE5TMtQ3DzM17rCeafWhIh1ivgNej
/D42RLQQ55nYGlz8ZGV6DziSWCUKZwUr+1luoVWm+6Ip90pUH1JfAoukY9JKVPgr5n6gFgeVn/Ux
zDuNKu7XQ6p97p6hiY7IbR7FWZLKI0aM/uX1Jjm4N9kuWL1snqp9VK/kHdASefVNWkOtAyu7OnSr
+2Zjr0hOr73du7d+hYN0lMFCb79+I9WcmWWGoCbv25JaSZanXXpqu0ejSgbjIRXfkZj/XlrqKnc0
0pPeltTdVAQD1QpqNAg7GEoacTnyjVQv4pro7NBQrmoJPfcFgvcvYfUtIDZPUDQ1bgr/xlHivQXS
u/FQXR+oMnUImMqGegXM9aZ7lfPH2Ljo341heoCFYNe4T9K7UHuSUEnMt6BZvGvZR7VqggdcqZ0N
welbCz4vNQ/wXfVmC9zxFsfprXVPVnr0HwfjTEYeI0Iu9CgR0DQbixCQCjRT6uD9qBUQ4cCBICdu
Rx3O9VnakfLeIVB4N9EpydO+dxZYF6iHa5xd5KP2igRdftM1zxr7MmcXkyOJLmIKPmN+Tc21z+H5
SwcAmaXdrzpEzNqVixZUSv6DrFL3ZH2jfGtolxrHGPFi0+4pXUB4q7pzE92gJrqaVLoS7aFHTBcY
mfqrylkE3IFd4AT4jo3gJboXQweP7DdnQTJeQVHkhPF9dSXLJhPdu4lLD06Q/hSr+k0QHr0MTIxz
nQA/RJAgJEVUbevhvFJ1cJz3tnrVuG+Y2dT9tdYXW6N4GdMLKEVUqp9KOFgmxh45CxQhJVgxCpks
9T5iSSnFfakHDcrb9r2atzdlk76okbVxuPMoHPlJyh0PnTq0IYaLyHDW3CSCctujFMBlkwhuZYcv
qosjep+f+dRY8brOvX3iPlfyVUogzbU91220a5G+UlEzAda0j2J2He2KM2wkO68BvU15q6jbgS4F
ljeG6JjkBIkaJmnatwEyAIytsHosh0OTXqggDEqwzmDoihDadxCyfxrNu41omytDd9S7NZbU5kg2
AKM8OAxWf9PoxyS5RQVG8c4dE4mcYEuo2OHoXsFDi2DGeT8qNfhu+/5TlO5Tee3kj1F9m6fqRmm9
O4m4L2lbKM9YgaX22m9gllSav+uzaAX4OQcC2STZ/dfr+bes7CenrzEt8w87N1OktZ0hB9KJGgs0
FZQbpfY5qIhzQSu2AFlNKn4+AdsYK7eSfp0osL5RjqQO3vnlCpBLr8E8jMh5xO6xK6x3SQffnNQT
GeM5J8Ulc60kjm+RW/dvAR4jkHDhA2iGWxE1ABjNcg2Os7CIZlge0blSVZRrjp10qOOjZB/a5OCY
CvCKh5iKWww4Jq5u82E/hNVNS0IodkjV5029i0ncrgzfvzUC5zVzjXVm/6rcCxe4jwy8P6nvyQlv
87q/jfruRXPbvd4Paw3+fB8jF6x6V/r4s0/PtfpojeOp+GbmbJSnvf1DD6dm5xqNriTH4TakLoUk
41uSn6nEcxPAYk0SnBzC16M5E+XIwmBarp83qcSjstBXzu20hByPnlA/FRWXPUEI1oY0t3O/g79h
TOak42tFRb8+cdrNCGnLQoyWSmUXEg9Fx1DdgFCUwQxC9pkSyZsCBtQpAfapuU9mvCyEa3qcD6lt
jdExg1EjqddafP5138ycjLIgIkzgr5dm0ERUgROynJW2snTnbOR6b6Tq09fPmBlhYxLL/TCZGtRS
Y5yW1Es3YmUFEicumzyImwwRvq8fYc90kCFOWNkBlR1L/SXlF1hACOyVCK8BOUUG1vDClQ0SNPHi
M1AkxxRsRB5dSsGri+q45I7AtPpN0l6NIIClt6ggvxxE515FUaeUzuz04EdsyQpZ3xxseUU2L2k3
RuJsNECxwYTiL9KdS2mP+xX6eVFl3/nxq6Lc+2G7IR+25gAulWOFDJhWkQSNgh9NepUBzUYnw4k5
X5SfJf6XTX/mSE+5/6pE8m05UtILk03rg71TUFl2QlLxUoNH3VOh37Y4adfJFUCKPsfgoP+ZB0iS
43XQUBYZnIPEKJK8xKQnfe3HR7WkHOMnV2UPOYUbHhXQkGJUEOfWiXWszOwZhrDM5JqLtmFWlA7q
nS8hXAfX9ruke4+6B0Hl4CboyEJyb5etPENceWnaDUAm5Ivay817q4yqa+pP0ASSLHNQV09TpEFi
awOoKkIWzbaMm6/n2pzwtiEsRlkaZS1PB+1Cqkpqd6ObnkWDeS81xDgpWLDUYg8gf27INZmvt6SQ
t61UgeLsuCw35DYzUmaOHNgnJv+MP71mCIu485Oq9fxCu/C7SoJ7GdeuhoZ8Kv0IMhkNp4Ba369O
BZ+ttxaFHVOVQTcYCF/qdYykh6X3r2UUT3CZOD830VlHFTOt0ou6gwhXRGp521tEOWrmVg+dY4Zg
XjuFqvm06CD/B0Dw4hFFl8au3BObtjZjgmMI17NGUcNQRm/0aDYmGnwWeZbsLENKEXLUunEtim6U
ZuT8pwSi1bCz4xCg3DNce1ow1WDAalTBW9ok93k87HRgyAmANx+HSRufQA8saVk2+66kRAP7tCtz
EvIINlrBNvHMU5b0c98gWFb0uuPKauRkCD51lKbA0azlZ/cZlemQ1D/SJ7YG48/eGxrJog1QyBx8
9ptxn98G7XP3KHHfoIb30l2xrBDp2Y0XEhAlPh88OR+E1QjiOC9midTG3gqfyVEiKquunG/1exRf
AipnHr7FGLKTTOHc+FZi3aFvpVfiUwmUBdqRb8CIpGobHSqEA2A040G3AzlepwijrYqfEJlLeZXc
oE1p69uoukWcZPQ9cIEXpNDTE/4Bv+XRPznedOF+pg5KkY2IOV0i0n6m7aMDZYlLkJQrH/doafVg
Y/2lr80DHqpr/8wBBLmS8B7Lz0xsmEzujtHGXRG97smrTb+1SdaQHjfIo6x1MjPP2hZS2y5ewy68
hsZwFe8IqC9ROwYcu6MYeB7vmn1z4W/tM6hUC2ewLpx7pu25pZnxVbgor6Hc79SdfAsVFb1n3L67
DbJJW/Ocbl71K32DVun67cejt4nOyHZewPIuTgnhz9zIdeFwDMYm6tn1VQzbqDpuYI+spy4yVwRz
a4j9q+DMfzyxOU57zmdDKYRzJdtDFE3Pco/SfXqOLcHN8IrA9jrdLsyL6cJB49QAQUp1sC5dB5B4
EV3ZKmi8tCfs+vojZoIiXThaarkt7D7qrEtFmqiPDU43RZihjy6dOXFx0vJlZnfQhXMk1ZwSufWR
RAnVzrxrNvrwyF0C2IF11pm4FlQX9vgSO6eCpJlYVZ+G7GMclnVt4caA3tsGCXmUKaXikJB4RVQO
8ZRuk6s4jqQnJsI0GJ/NA2H71qis6nFMxYyDYzfKzxo8b/NU181Ee7qwr3q6mQ+RrmGW41m3bQEl
D3HEr8d+Ln2lCXuRZSV2ZvoNGckyQ7EoKqmoR75j1mv4E8hc9+ZobGULumwOuuZa6an0BgYiU4j3
+9vE8Ik58XNF5FpDM6AparIjmeOt+lFuwAeriIIMgCHxqkEaXZaCC7NS5fPY9uWLBsWITV9DX2lh
ciM2ldo/dBWNRpx2XUBmwehYl3aioO/pukhgxbLzq0Fkdh3nPdD9WM/QLUCK7uuemEtyy+IQKiwz
OwyiY+eF6LOZaTtcK1LaUFDl1Fd8jpARW8o9IrbhlvJGt3XGVNtLSv8S1ba0V7y2O+H/MLMiNWEr
pRJbjmAd8ZyokONB55v9bI2iwUo1TpxBc1/7ez58WB1BaZiQfHiEr0XBrgStt0oZzG1rAX4zFEve
dr1VHdU2d68Dv2wOcQLLDZHXEHpVPm5CNtkTccPM2tGEPdQfEkrfltkzhwoyBsHBBlQ1BMWJSH2u
M4X9UzI1M5R7b7iUiiOOCmp/Zjuox5wYqrmXFzbPqnX1rNcwBwjikqw1erDVsVXl7deTcu7dhT1T
roMkLsDFXpo2KjK67PyskEhVq+4lbsP3r58xZ1T328Lqw1SAbuqP6ijzkIEUTBOCGk+y9hAmOtGl
f2E74/WoDdYK1fONqgNI+fq5M7uaJqy3AnWZonDVHvbbY5P8yMITTtPTIvlkK/4dYX/4HNui+loW
tOsphyidZPRAZSuwLP2tOW4Wvbsq7JpmUDdFmk3vLlGbts+CKD1xGM/0iios/RItCqtMaHnSSauj
+04+4SY1M5VUISpq8A9NXDarS7D9SAwPygZkMap5X3fIzDL4fVf70Oll1XmepNK6Yfkr7C5cFWH4
3ddtzwyoKixgQDm9F05v7sDxlGEKTaz09M5GM0M+8fpznSOsYj9xvbGNgbLoKkRvjbKxidTCKznP
rz9hJhZRhXUcpN3oIXmbHU2g4Z48uivFstRzvUVODy88m4nK3uvEVNMzFd3Pr586EwirQgTkxwCt
Rj3Njk3QvGSRZpDJ15JdFCOnkEUNHAc0dL9+1Nwmogqr2WyajCNxDI/wbqIr+XFMoCKvpdv+UVsN
JybC3CgJcVAeBHaO62h4rLWMC0NaBGjGFvZLaIH9zGHLn3LcnZlxv72gPszmuA8cRXMrZFcBscOr
iYMnq7+QBkho1ffWz0/kdGbW+m/7yQ+PKRIp1nXwncdWtoPHgoG/cJ3M3X89JDNLUhEWvO+FnuPl
ZXjUvbM2eAjba/mUkfxc09MAfXhxKse15OpxeJTQ5EysHn3cbVGeOFFn1ooiLPfOIrpUWnoleUIV
PYVBhbKZgoTgekSY9dQ+O/cUYcUbWtgCx5z6nrJcuyt/UbMJcWdwVz2iGm9fD8HcqvgdfX3oqMFW
6naIeUqIplW5CVssEFBLWMF8a6SDC1WgOLGDzX2PsNajoI6wIeZJAHlBwpM8hS1rV1s03kssGU58
0NzAC6vcwWXWjTJ0HAfnWxv/iOMKuYvXrztrrm1hddeJ4bh9kCRIFdy0sFvRwfbr4ET3zKxoeeq2
DwMB4arSVGDkR/2IKHsDoYys941cbPXsxA44s5jl6ckfnqDXTdu2KU9o6id0x+DjnXj1uYaFfnEM
129SM4+PVX8t6Ze4yJxoeCaFDTv1z1eu/CG2iziJjzlEfYeyHdhr6Mmr5tX9XsFSxPrpFCjh849Q
Ra/5fFQa306K+BgC6y2sp7o6MWs+PxNU0WS+UdJx9E0nOtqjtNMR4ShJOwfIqFun9tHPT1FVNJtv
Yr2U8pQnNBKa7DXqFjeu9F6X6Flq4YnJM/cV05r4MHkGLyDDbAR0DwTXRr+PXMraVOSz8ZTx9dwA
TD//8ITIzAZT6X2qtWryFFc1GE3px9cLd66DhODGDzXJKccoPo6v7YPykr+73yEcft323Gurf752
rdVtDIs2PtaDaaCypX4rdenEvXPuvYXNrEaEw7MCOr1517eY7j2ZZ/7t168917SwZnsZoFcReqws
TAOoTwEpU3W0QMbQxFQLfVk3dpb1kOgMb+WJ2Xg1PQS/AUukBkr+19/w+ZapirbvaYHbFTpjzJga
0MdFeibfOOlF/nyqljzX/tR3H2ak01RGant0P66JygM+X5ONcQmncwXa4OtPUGamj2j33uZZ4Mu/
h9hYJVfVc34j3VFb0H5qa++HvV+7W0CYXz/r8wNYtYUlXEv/M5tkZpN0ZSLZmB+Rh9t93fzclwjr
V0cHx1MgsFH3UdFneImrp68bnskEYRzz5zi4TpWZcZXFR0NdZVdAkEGC40nQAOx9Hx50oMfGxv3m
nbidz3WTsKClDJ/BYOA7ItL+T+WDdAdXlGLNLlv4AGFV93bZUeTnAWiRjCj3XJk/1AcU8sZn48R+
N9tjwuqOCkmxtZBHeM/9a/oavevv1a10B765Vnb2a31UTj1p6pW/5zJU0SYdII+lUnyNj917NK6B
8kEsRs3sTtUxCl+XB/+t2X89DWbml2iRHkqyKduuHB2lFOSdtXU06cTCmFuElrDQ/c5Vh3hCc/gS
CjiZh1NbZXARRVmOmmwlw90O8KZIEzLNHdy5jVRb+dY2q+aqrjJ9l8V1duCcd7dff+rMxmMJtxfd
rLJay5XoWOAjC+juu/doTIi4FTyDr58wE/erv6FcH/a2Su5grmNmeExf4XoDoYztVfxNfbVu3e/c
Yr5+ytyQCVuCU2SWjKVCfLR8MsOkzbOyPPEBc00Le4Kfyx2Yd95fJqufWFiahu6Jt/48zFetaap/
6Bo50YYS/g/b/sg0SyWY/Vqb9yhFdsXm646Ze4SwBWSyhTzE2EbHFjUvePJIepiUEE5dHeeaF5Z/
0qQDfrqEzUlCPe5iCHadfyJPNBM3iIbaiazVWErSdHeLZDeGOuWmf07uv+6WuXhfNNTui8CQ7A5I
EJ6N/UN7AzZncoO+rn9W1+3P6uXEY6Z++GTTMoX1HhcB8hcRH4G/G94xw+QdsULGTNkFVN8wbdZO
zNKZhfwb//xhKvWB67gBYNwjKBQ0uIwascFd566C1/xU/Dm3ks1pEnx4xmReraN2R3DrY2+L4QqM
HyKVrVWeAf5A498+Va+cWXMi/6FokgrbZbqtqFGYkvZNY5zop5kJK7IfQlnpR7egRtFKSLlhqyz9
yBDK+nq4515b/bODtE5qRgcG9GWdYyxBAOcqd79b/s/X/v94b9nNf0+Z6l//xd9fM2TVAs+vhb/+
6yFL+PNf0+/8v//z52/86xi8llmVvdfi//rjl2j43w/ePNfPf/wF9mxQD7fNWzncvVVNXP9+AK84
/c//7T/+x9vvVh6G/O2ff71mTQo97e7NC7L0r3//0/mvf/6lGuxJ//mx/X//49Vzwu89BW91+pz8
7Tfenqv6n38psvMP3XQUQ9cMCyHeCanVvf33v6j/UHTd1A3TkR3Fmm7DaVbWPk/U/qHZjqzwR9UN
RZn23Sprpn+y/6HzM8fRVcuCXqeAivyfN/tjcP7/YP0HQKKbLEjr6p9/fToPIKYKpyosriEb46w/
uOgPDNazNGhLQhNaFpZgH5hKGedxd/Dr7lWLolep8E6UQedeevr5h9Wdh73kZlKKv2pojaugUO4i
LWlPnHRzjQuHqOOYTtzHISIJhp9s+ixBsxtDvA8T49/d/7/pbmHZObkU2Z3qd7hnNpcQMeBfx/gH
LGtcOEAJvbBOaHhzsAGoVkY4tENtX7TRMZ7C+dmntSYXatUiNh9bq9B2UPQYVGvZu4ulOS/ww9pm
EA+Fh/2JmZd44EVDt1nUM2J5bnCHwHRHszlgMHuw7RhjVevEiH56mtm2WKDroqDt3WhoD7EKjHGP
6WlV7UY1jIrnGtgMYMoBO4KV5LbShZ5OhapFnyRWIeymRcPL8ZuDVsh439ZYkZOsyxa2LgQD6lCX
al269aEvuV+2qkYs3AzLRuM3ZPXD8jVjV4kHF/l0sw2CmyRJCrzT9BN1iJnlK5Y0e3sM+3ToGwQ0
uzffSDdKVv1a1OViRVNVkzyuEg31ZiV33FtjxDAyUEevO3EHnnl1sYSSR41tBGraHGBtHt1Szg5R
5PUnYtS5xqeff+h020Auz2zwRcKZ07kLY795kPBXWdYzQuMOU8UK65xOr6UjDPJt1bcPy5oWtmM0
npvUUix4hJY1oDzYlumNPqJKsqx59c9uqSRDtpqiaODM5eGdHNuYuinoSC5rXdiRvVivfRmphwOE
cBweUyQwYne8Xda4sCHn+eiZo8erl47moEbiKvmLoynR89fNTxHA3+4Dti1WU30LkGQuswWonkTs
L8Wde+D6n9wVozNUCI0F8vnXT5qbmsIQ9/KoWZg6sx+Efnih2Kl8lgy4hi1rXRjhwK4Rquw0uKW5
G2B0EwbBdR9YCKMsa18Y426w0XiSWVhphR5bE1qY/xbN67LGhTFG88CCyZXgNKGZzg9JUobvFGXU
E2fXTMeL5bUar85giBji3G+Q43ZKiCJwQL9+9U8vxbYtVtbUuEDPwbOqQ1ga3XsRG+pFmo/WjTSg
oIoYjQsh0Ek1Y1FPWWKpSvbVElWJujwUknPUKJWsmjJ+/PpTPu+n3/H5x71T9zBeGK2hPMRhcWa6
PVqX/aLZY4llqjqE/RlJ6KGPafVNs5ytVFcnCiVzby0E4FmeZx1KUOWh9pVjUse4TeuL9nvLmR75
4TAx/DwaXEOpD1qu/uqiATJmt+itbZHU15l5Udk6R4ncYifX++/IiiwqujAlp63uw2uXgeqldUfg
EWOdojn2g67m90umiC0Lnd01HaLzuV0fnNa/DOUW43Jvt6xpobNlx0xpG9MIqoEjLH/ph1EOpzIl
n08SW+Ts+ZaTtTn5q0PdkEVG+6jfZZ2af1v26sLe2yhu3NeoVh2cEvMmeB5ZtF7WsrDrGmqI9R/6
iQcJX5yo6jZuYG2WNS3sualiaaoPZ/KQxtZ1g9dHhi3MkqYtsXTfkxyQwnzkrWv8wxLZfPB7hBaX
Na79ObtHq46kJkbyGjt2ZAD9FSn7RV1iOcI4Bo7sjoqZlgfPyhBCq9EXCpbFSGRG/nztvBxwXgPx
dOh9MstdFqEL4eNbtaxThMFEEdL0i55O0Qw0qNGPb0J12SYolnBbW8XWKEUDzchTC/t26Zdjje+L
Xlus4hqmhUmJyfRWNO2nP2Swu8tFh75lT+f1h00w69zMxLUDpy9VhVv05sDcXPbSwvaaa7aBtQV9
7aM7mGmvJAuWjaJYpbUry0u9nMPdSr1ffuOjq9adSnx/vgNav8m6H/pjQE0hbLSsPKg9apN10ry5
ir5ol7LEIq2tg1Qo4rA6WKhe1ZayjeJ22VZiC0sS8U6FjGJc4v+JSUNpfncTbP++HshpwP4e+lu2
uCRtYLu5xfGOOUeB7XER47jsxEnxliSqgdtPaJeLrqXo5/85G+0owdXFM8qDY3l1tJFjxzmrfbdf
VG2zLVtY/0MKuEhWaL8d+qNRqT8t1bj7updmJo5Y5XW8aEAygsGtcqp4Tp7B9wNZuWwxiZVdD+3s
uq8VjgonPTdteMNttSh9aomV3W509NBJOODGwaYSkqACX00Cicu6RdgFsrAf0YSHtTUoAzbP6J7i
UrCsaSHIShxD8caAYyifHHp6R8fULVOfljU+DfOHfYBAqKnA5JTkB+01ll8EWctOT0s4mCtnlCKn
pOUS4cUiN5DHXgJFtsGe//nOntxKdq+49LWJ/0dtWg9ZPJ4qEU29+sku8FuS6kOH4Gkre2bfIdyn
FEgiWblWOHepCZT7yW0M63FRt4u0zy4rO7evq+JgJyPiJgH7u9nqCxeRsPqdkqKcGdLzIcJ0Eey4
wnaXDapY81X9mAjfcopD2BaYiKf7liB0UZeIBd+oYtOtVbs4yNWvSi5XYbhsioslXhnJZznDzuAA
Lumy0KN9kKMWvuylhWWvN+jApZlFV6c+yrIt2i9RuDD+FMu5qY7TFJYxnP/tGO6Lwao2Qxaqy45S
sYTbOIHj6g79bacWBElMBcZo4VAKS19S277zMYs49DaioQV+LNjEL+twYe3TubVsWaz9OjXwX9Iu
Fe5Zy5oWzv+o0syuz006pDc3YXXvYCywrGVhQSqd16CnS1dXnbrJbYzTQmnZuSPKp6mW5mlyQH9o
ybDG4IOq9ql4SP98JxS1YWRq+ux+BiLfcYSeK3uhpyx8ayEaL3QMkOqBCaJxNjRqfDm0/rIJIgpQ
IQ1XpKGpFQdpxOda1xp0kDXUoReNpCikolCcs1RbZy/REEpTSuuhck7lgKaP/+TkEVVTrL7yR68h
62m1sVmc4ffsHIde0XLUqywc7sZh6Ne9rONhs+xjhGVajq4fNTiHH2pT2XR69eIqdbywbXGdusVQ
ZENXYtcxhtvRRbt6LMOFGYUJoPAxaikaBZUvOygOXT8c0FM+j+GNLOsUYa0OoSJbmk7TWdPfyql6
D97vBKtxZkGJUhpJCVOriXA4wB3qYMaTCZ90tuitdeEcCkpdNiQnwr9lDHFYDKJqYyVw6Ja1LkSg
pWIVrpbkxcEYXWvdW8awksNliT5LVHTQm7HvLZ9ZmFX2wXCY7mafnAI6z3W5MMW57EdqO3KEIuVU
q5tRLktl58RZdopLOvcAYZ43CfLEuEoh6DjZWCM/nKPhu6zXhUkuuZVljiEz0WqRMRiim7pol21j
okiD2+SoOjthQbcUeFWW2BCcYoHPdIio0VDJqtOFWNYcKkneOCZSCWlyu6hDRKWBHjiY6slJeegM
HAm9PEYdN4/V9HVZ88KhhCUqFmDxAFQiCZS73jf6fTXaxtuy1oUVaquuk/hhQUwUqm9h6X+XbHth
DlQEHQ0jslGNEheHqHKfTanEkLJZ2vY0zh/uQ4EfA4M3mIVx6bwpWHchRbJIOs+2NGF1Yg5hZrrJ
gGaS7GIe1qNQvelzw24XzhhhdRa13aWqw8YVBY66gqi5a6tw4XQRlmcgafGAmxQ7eYWdJpYiemEu
QnNYIugo0wpc3xWPKEOCQ2TYh6Y9FZo7nwcZIuIIAQ1TQiqPW3k8VMatUtRFeGZrEvMFp4y2xr16
NJ7CtrYwHzXyWt/4WlW1yz5MRCSBNtBiO86KQ9AV75GVYrpgFcvAVJaISZJC/J7baiqO1Eiwprly
7oPa3ixaviLAxnakzlFLHG+SYnhKNfuJ8Oz7sqaF0zXU1D5pc1JHTjbK7y2ihZtJ3+ZUQmNmQ1aF
BdyO1aBVRUMYj79mLRM9JnW7DGYAv+PP3cGtcreIUrplqPyb1s1/+IDwl51/oiKADFrHT3Mmi22b
+8ZNH8daXZZB+psAALC+oqZEcsCoe9v73kVtV3fLRlOIH2tpDDD3SOluDSE5Fw/UVdsszJGI6JS0
DWJNKqfoEZ/WnCAmqRaxKGwsXv4cySr34jCyuO0FsvFdba2zKG6WrXqR3O80aTxKSke07ul7jO4S
bOL8U/SVmektwupiMt2AsCzCR9W7KRP3WEX2siy9iExDzr3K2oCVMyYtgnRNYa4CRX5ZNE9+E5A+
nKvEMXo6Tldgx8l+xk6RNGsF0NSwXta8sDARIjasLiXlUPfubeBCKUEhf1nTwqEaoP1QKlNcqiua
viorTO4Qpl226H/TQT50i664pt5qnNgVdjwomxhviYlD5LI3F9Zmge1Po5X/l7NzadLb5LbwL1KV
LoDEVO9V7W7f2449oeLYFkJXJIGQfv1Z/Y1ikhxXMUhVKgP6DQL2ZvPstWJo6+fte5G5JxiUh60V
Hyoyx5qgQRdDu7l5mASS9aUOO1F8pKgrZstQwZ0eYELwKXXqfWqzwKG9lDfa9mxbBTZ9YRRsUJZP
A1puwr6kj53ANLy1mcGup3aG4enwqPshLJf2sZMlbduEz9jzq2tuLKpf9cUUdpH2RaPHZilyt6II
yI72knfoUd5+p43+HyeVD524Y1mVStrpIVbrdzfnr+vjtw29/zV2+uvpvRYOGuUHfjbMxR6OOnoN
qjzwO3p5brSuEiVL7MhksO9yqKByHoWxBLG3H4tpz1IoxaEMaOJnSeLHg4XtR+YzJyO3cXbYfnrI
dfysYyhf1ekUlvUwn7pbXbqp9iWgoXvlusNAtVy3NOxJgfkiEZSiX0+1M+4sYxFdzJHwP6J8W4KS
TeaTd4mgJCcz4gKFU6fb+BuJF9GQ05VxL4/tMw1AudbTg4vqL7aIPwxRF8QrM5+8s9TZjMPp4yGF
cnCpBnTf13aXQXuecT9WTo6tVsJyZYvQ3g+PRPjnLixojTMfIkL+kGSNotMDM8OHYuUfV+m+hE24
tzMljibZLLj2b+gdhRcjTA/Z/DuR538/UdCi9euJkptUFfAZ1w/TYZuS8NbAlm+9BP1yHyLKo86O
w0v9NnISBtfpuS+SsI/pM0QKfUx7NKMgRxd4beN9Dpr/MSiosB/uBcxNrNva0l0/iBZyQtTxt1ov
YaUW5gtADIuhi6hxHBqToTcEvs1NA0PRsF/u7U7WpBNUTvE93eKuNVHPc718CBv6ZQn9LWezbTtY
3iCLYATOKGnOPkBeNIjaYD5LVCdwEqIGNx61QacFtq7HBYLhvxOi+o9F7uNETRdJYcdlemiwb7ZY
/kVf3HvDZsXbnVssVHdIcGGIcHCSm1pZ9+e1FtPvSjn/9eO9HcpdSmDQQaYHIfQt3+1Hlaiglwrm
Qz5bL1fWv1S1Iw2zk1Wa+hw52CoFzYwP+ciO5odAuHiQmj7SOKtyWAWGDe3tT5APWdR1aHdzIwzZ
9SS/N7aXYaeWr8UgHGQS1twhp4CZ3xLZt3vNw04tX4NhIEqTlYDxsXMalTKGo1W006BqB8u9/Xnk
do2KEZMSd+qxOObXnVRBd0HmQz4oaEd00PylRgMbzA5+QmMa2B3J/sH5MJisTRMOW7Madc47/fag
PAyRYz7nM8cH7fZYobshz1DUG9+ncfRn2CL0Nma2myjTDOc4gdxumUdNclrwbBy2xH0EB5rjUIuQ
L7EzI9e5XZ9tTp+DfriP4ODKnWUpi6YHiFV+sFNe6U1/Chva35hpmg7AWOcHkcE0OBlPbZhcW8F8
ZQVV4HnyIHhx6nrQjsUWJ3BSg5VU2A/34iaPJtjdd9v0YNLoBvj+xxrln8OG9valm3s29hHOE7VC
Jn1oTpFyYUeVr6IA/0+0aa416rJrPkIpr0nKetWBy8S7bCbx2Lo1xfq2cfcl680jqUlYuGde0Jx3
6PrsEWq+POvhV9q/t4cIu5743ocpLNdS0GpIgHLZfctkTy/p2LRho/scTgKnW44uVlxliyO59rl+
vc8rDYsOPomDFvSU9BaJfp2+46m8kaULHNnbljms1RJlcX63etru07JuJRtpeg5a4D6Lw+tkb+cJ
C4Uzcxvs8col+hY2tLctRbdpNedYKAdVV5rG73jLw67IPodzDDsD4gxMg0Ov37n2OvCwUh7z7Yn6
kRY0szhgczVN1/VYjls79zbsqul7DdU0nUY+4FVjdvQxeTGC7OqPYdPt7cuGSxCCGpAGhbk5I81t
Z2FddYx60VLEVuX1gp0zSxgXc1Td4BkY9Kt94AYxeEgPh0VSM3ZHdf2ViMOOQB/gRz9APUwRPuTe
rF96nkznroFBddjP9jYl7N7HFTpqWNsyPo1Z90jgRfb/D/0yxD8ZM+ZzQqgSdujxwvPvoTkjX3uQ
pXBlT5f5GtuWHjDNXuK3e0yy36kaFv/+B/1H2WU7hhwlivZhxP+EhBVqXT+6euavDpheAWux3fge
PRYC0mZs7MIOY/+xNtV9muzNjDxmXNUfhB37UB7wjgvbZ77JDR4ORCEafPyCk7e6Tp/GZAz75T4M
BS8T0IWCTw/DWPQnEIxfOzotYcexb2oDEew1PWDC+pAzcemG7nWW70HPH4z4KYFYjBgX/O5lmc/x
kuuSZ3A7//8X7Us+9G+L1jt88rUxHYWuLbo1m5+DzZ5X3cjfjP0SL/5tbO/0qaXk2ybJ+DDB3Bde
vvN7myn2WexbWKDyeSg0s/Qpd/mEdH3ISrKOfyqrflcx+o/t7BNRqI00+56g7N/nKZZ41q0/4DWY
DqdaFCus1KD++FaMY+Cp9w8fFjHParQgpDK4Kyd7+pSbNazC6ysyrWaYam5QJj34hI6ifoaFWWPD
2oqYD0iNzdyIBavyYdhY9lPGMSxi5s0Eluyzl4X7twJYks14zkHN/mGnZn+OhVNfshmGx0HL36ek
sk6zOU8GTM3GxipNIlWOECB8Gza6t3NdNLnusHi4pHYZ8JjG4dILz5bfxJv/2Lq+b8rRohNtJbg9
SevQ00XfRpkNO3J8SIqjmLGxBFVHvGyroVyJtnPJ5PGbCP8/fZt/ORl8UmqgWa2Gho8Pm1mTFiO3
++sVvEVzds5a2EfnZvyI+rJ+P8skfh7U6iKkRn3+vSBw5ZZrlqvr0K78FUxzo+ciy7QrKfKGd5C/
H7+0RQcFTN3E7vsa0Wi6ItAv4jFBOv7KRhpj2cmKF7zchaHNiCS/LtNBLxPpk2NARVK/mvUEoX8e
VmLyRYIat1mydZZXyAt/SBgXjmP0V9AC9fmljo/DzFsMTdIncOrzERZqfXQJklWrbWaMW8PsvJBY
QVCpDfvJ3p6yImnYggthFStZvHuJVh9wveq/ho3uhcNhNDuvGUaftTq7vT5Pzfewkb1gmNTt3Nl6
wlTHfenEq6IPa3dnPrgk1DZxJkZeDcslirtTbsLar5nPLaWSxalbMDLNJsh3Fo8baLSg6fC5pS0b
qDZwrK0SruAOfJxRWA4Ldz61JKeGoL0Gi2+gpj7VNV6Pi6PfLmE//CXZ+Vs8ovvS1GmqedXWR3KO
LTwqhiKwxO6DS0qYY2A5BifRXOb0yvjvtGr/I1j8T8L6bz+7ll22OPSNVfmQnWmhy019DJsQb0PS
Y05plwz4kq06Qeqi5FvYG6zPKynltsJClLzKCe1gv7OoUzKIQNDgf0Kvf5sRsoqoy3uVgy2Ol3Nh
pCwP6X5nMP4f8+0zS2DERQ03BFYpSptXOaXyMhy6+U0A/a/RvWjjaB6xLp9YxdesfUrHTnzU2gUu
cV8wh+soJYtjtCq2vrQ0uWqVhu0eH1xSc7e5w1paJTE85MavzXyEXRx9bqnhRbEtycqqdYZ3lviu
j8AM1MeWiDBxBtkZjLzy6VyT5L1KpiKsSOiDS1D56tpZEFqpzb4Rh3tatsCnY6i5/nJS7dmhdFJT
WsUaxsGrFn25jSww7fddMuuBNYQeG616mn3YV/V2XsJkEJiPLiUFOkPiFkMjN6nmpH6YSVBeS31y
aYO/aAE6guLw3pt7shhzF50Mo/Kojy7Naa4SAC60wrkir3kUr7Cb7WUQ6Ut9dmnZVbbYHlvHcnRH
5vSBrmFAF975fl0p2wZWkQ6GVtPGzwLmvw0JOqiozy3VRKvkaHZa7UnRXwpl4gtPSBifTH10acoj
LlqD0YuNTpdubLJTjCyrDAls6I77dVYiFE+XdMMyRLvS42jU5/EgQVc36oNLK5FELj12/WIK9Seu
V/l22hYVLUGnCsShf/3pu5wo+sQPV/ExvsslPa1dH5S4UR8wOETUklk4VzF4l5fbzj+ipTDoDKe+
jMhwzElRJ8ZVjk7yMrW1vq4iH4OqRdSXhWrXTUNENMH3nCZ5y3BTvM9rErjQvfT+kAVrYhnRqoGW
lRLDeiIDCzxYfKSr6CzYixSDj7UmZQLK7bQRy8LWuU91cc1GlSQFreB3DPUWokUELqWBbWDgH3ip
sP0t00ITao53wZlU/TGd7TGf0pQH3Qapj3V1Y1LoeOziahHilCSiyrY0bKH7ClE7gPMN/SZx1Vh0
nzrYHac8KAuivkAULEdcNyx1XOlIf5jS7iMcIIPoIuozXf0gu3aS9qjSPv0E1Q9IzrVb4HdMf/2O
DPYca34UewWVblseDf+85e5d0GHrC0S1/WwP3cujEugTTVEAauzHpe3DtAWoL9o0tMqlmcpxahn2
xIb+svA46JZCfXIJbZAc6mTKVSaGY97aXQYpAo9x6k0435IFgXOrhglFMbw8tuW8kz+CZtwnl0aG
56K44VuFPmhQQPRpNGEd89Qnl0Q6rfJYIlOhqH3OF1m1OQk7xH1uyUydWRorbdUse0lIWkY0qFhL
fWhphNacyxNhKsXcRRXiasWPsJn2YoMi+yRHQwxWyLa9ZzSn92LKwrp6YPjw6yLpxqx3mYxNZROd
nyVECi7ZFiYgQH1qCY39Wdooa6pugxkYTZ7qwFYn6A/++ruZIq4pxtpWU2ZeL2Y8g0QLOwR9aslm
uiZUj7bS/dKVcIqooq74GfQxfeEgvTnd7dA9ryTNq22OzvXMws5AXzWo4LaAoDRWoCMQOuiGfbjK
eI3Cck4fW6JOJescJwbgWWYvEee0rPmanMOmxYsNvVZQBo6dqZohen+oDU7o7FvY0F5NNofYgaOx
MlUStZVIh3fF0X0KG9rbmTtBu1NDV1NBYQpW5fxTOoRh+NSHlqDgaQ2uEKaa2u7Wbfs9D9Q6oT6y
tCi5uy3Cr+7SuC6HPH1Vd3nQiwCl3q5MOiXQADaZKmV/1PF2SYYmLOnxgaVh7VbkbxwjoxP+6M1N
09+p+zAcGf98TqK+clA6dARWHJupctgK8Uvez3lzsWJOv9R4FGZlvhAVVmeiPsHk1i2OR25wmGfN
qxRqmesUheVXPsGkDOESYgdrxdvpJNBKEM9p4NDe9hRHNu3pSNZqV5t4XuKpeRTw6w4c3duhjOkc
QShaq6yXcQnJ4PxV5sYgx8uC+hBTLq0yijY4cYcX3QR+busm7MT1IaYsJsWWQb672lZ2y/jyCMHG
sNzNp5hGvFNChD1aqmPhsDMV96nNwy49vsDh0eIRLNvkWrGvhb1kY+CwL7vrb9e0nDnFp65Zq8RG
J5qryhnxHHTO+lQPzxVOP5Q3KhPlEGlRd0j7/I4y+fdaOPWxnow4G8sOs9Hkq3i1YRfdI6aWsKjp
cz29Y9MGd6KlmhV9zvaiLwe+mLB945M98LLSMUj5taoj8Flmbp4nOa9h91fibUpwBhmH4tZSFby/
qjy/K0fDSpG+xJGUuWps3a/VkXQfFLwJaecCiwU+0xO5DA4PsG6qepv+TFTydTRJYL3QR3rYWsyF
6talSscf1LXnljdh6Y9P79DO6FSsmGwxHifgDFdImoTFTZ/e2fY9neaXBV33y3Znpp0vtFiX39yn
XuL6v4ROn97h0ZCYHGIMCJ0qe9hALP+ppx5ukEfbaHJZo6VOykxD9ThszfvQ4ra4TU0Qr636KJrP
8zjHZ9aFqXpTHxaKdzgN2GVaKlnHRzkVRp9gDRXEYVCfFepXTaLCdks1RMd0nZiazvnQD2F3lsyL
0G20up7NWJvw3IofuyRHCjAHCgZTnxWSaDKXIFHniidw5ZN9/wdduzBZMurTQnRIIdKe6rkaef56
UO+amn0Iihs+J1Q7vRI0+8xV1tpy49n3Vo5h5Q8f2Fll4+ZBYeh5RP8TTuKSbSasP5H6kOzWJWNz
TGSukgT6N138CP/isIDk00BZkRWbNeNcFXtxjnNRDnBvDZvtlwj7twRg4zGkkkg/V80orsf0I41/
57T8HzHa54FiV0AGO4aWZJJmZwgGnIo18J7lKxmxo0llBAmmam6H0nBXFtMQlhD5SkZ7P7ZoTzp0
1Y91/UexuebtEdfpt7DZ9u6efJSFgB+WrmposNBOlL0LTIl8IqhYdzmYFkNvhVzP7W7UKZ8mF7YC
fSpoNGMEHViMrhN1a0dzB0Yd9gDkU0GQ7qtrXnc9Yl26nmGSNNylAXIbNOM+GDS99Jtlx1BXCWgg
pHLviinwQc+XM2q2njYidgqoSgKyVgzd9qlfjj5Mipj6YBCOEyEWifHtuiVnfbRfTdQFVhB9NojI
IoMEfkTvduEP656VOQQDw6bci2qy6Y/Zkia/j5E5b6mDq0EHTaOwwb0Md4cGiYkmwu5kycoD5BFL
wvamzwbFa0O0bhp7140l10LWx23dCxuWLPpsEODIOa9pbe9txB4jKS/cTmFFbF/PaCyWhK4oYt/h
IrmV8cyfUtEEPhT6XFC3bUsKtNPem3n/OMOFpJwiHpj3+2QQj3pUJZaXSTE1nOPyooKod+gvp79G
tgxuV2Rz3Nx5DUHWIt3YCb8/rIjg80G9kDbqXI7BhfgA6ZrPYgvLCX04aO6nYdmHzN6jbjolSp5z
m4dtTB8OSqTeI7mlBrdCebZpAT7oz6Bd6YNBZk56S9hu7zFVX7qov27tHDgfXshEkNxnOW72TrV7
Ndnmyo8w9T+YYP+6QiY846VSanu3qhdXXkdJacmYBl2Yofz/6+iwFUkUnjjsfXb5WcfqWRz6OWS6
iY8F2b5FXUUbe1/X5Cmta4j3pknY8zrxwSCkx7YbjMUCpPo15/mIavMcdFQRHw3Kh7gZtWztfVuO
E/7QLctt0DohPhe0zHFLmxYf8+jjqMzT8RLRI6yUSv6BBVklJh139j4ueObY24NdICT/PexrevES
7g6WGvQj30enb0fPSkxSUNQhPv4SF+uIOjmGzml76pbmNNVhziXE1zMSc7LrvMXQzh1Xbl9ENnjY
p/TRl9noGMLi2Dkwcl3LcVDPRTyroASC+OSLRlsUnd1g74OKTzQzl4GF5VTE90RTNK5tgn/ufBM/
8Xh1kpr9CFojPvPSEK6OYcXGyQ5yHePRlgWq7YFT4kXKod+XWSlp7/2oPqTttzHKg7B84kMvehh5
uoyY7Cx2iAn0Vus1KLEnPvQSQw52VBsmu1kgeNPJG/p6gi47xFcxGglEwBI8JcOGfSgZHDUY9DXC
vqOXvs4JdkrbK3uvm+Pc5tU6jUHBnfi0S5faMbVRZO5Owq3cyBJGxUHPGsQnC2M97zoecPrVL461
TYFu5yPQuoT4bCGvFWuTGr+b8/lbd9APtttV2Gz7bGHexRE4eYwts0eTFKf4OAJH9t5NukQeLMZF
4W6mvdzFj6n4HLRAfOGitZaMrg4LBDzNGSR3uXU6LBj48E88MTkvQ2Hu2lEGMRAAeWu7RIGjZ7+m
O7JoWW1e0u0lScwZcMpnYjsXON1eiHy5YOfbjJ++ZPttcvttG8MU6IiPACV5mrocvmd3vPDqcnyR
juF14KbMveR1aXKB4kZm7jNp+cn0h37n+Lb8Jpv6XyXgn4V84mNAfD1wXRrj5R6jaBrf413O0Ws5
cSNONLGd+NCpRBV4hZw3eYNmwwy/G7rZ+TZzN6pbF/cNKeOdu/a1PJzeGhhidiSstEh87RnaIV7Z
rVvuUyIgNZckP2FH9i1om/jiM7aNqOhhPng/pv4LobVCpTjMXYr4FIcdMyLztF3uxdLcm65oykSH
YWHExziOo9dtAQ787uyUllrbvYSYZRG2TXyQY4zrxh1J8zLjbVvmefbSIHuEqX8QH+YwVo/LqjHn
BnuxrBMxntaC/gz6oD7OYZSwEKjGTxdU/hGvW5XN0W+euwhOoH/ZJT69YdPmkJYI/O60PhOX3Xke
1vFFfHpj7dd+YwuWSpqM5ARPn+R0tGEvl8Tn8ISlDAmIW+5Jl72iyp2hDBeWLPgcXmHjYlZ8wdB8
S8uNRlULqYawSOCTeE1fU9tE23JvY3NxCn8AQs1hMnPER/FYnRnZi3m518PQn6nd+8vG5ywsX/Vp
PCHyuAcz93KJzDWuHj3ZavSUryLsZuPzeEr1sk3iAb8eX7ZqlJaPfN1Y4N2GeWHS8K2G1y42kbbP
0EF7ao0KK2b4UkjxNnW0wRK5i3X8Mrr6Lb7Bb47yl1vGv21PLyW2G0vrouhQleJkeAV1oeHB8GyP
0Ve65F/DThcvDidohIvXmOJIH/Ki3IblL2GnsJI0+QdQ1MDvtZtSrHeqbunyxQ1F2E7yeSJE9wgN
pBg55nt9Ull8iuFsEhYsfKKoXqdkGg4MLnP9JHSHpxcd9GpOfFUk5tpxpOiavjMyReeetW+iWgQW
HnyuqIdYzhxv2XLvXhgC9H1/7Zs2MIv1waI12465mchy31XzROb+NK9d2BbyqSKhoS2TZwnWYN00
KJRKcYKUW5j3ICB4L/2es/EYE8xKMa33QWZn3OmDHuiIDxWxMVJ9BKjozpvuJthwKnoWxCsRHyqK
R9ewHbJtMAaL0EdhS9mEvS0Qnymibik6iHNgmbikBLFRsKBaN/GBopTNup0jDGzh/PQU1bwpF8XC
5I2IDxUpboo4S81yz0W/1ed10kNdTnJC313QUeijRSnUPQvoEr58zek0UfOcZWE9vOQfXBGd9N5o
JCyd69NzKt19M1yGHVc+5qPnfIL1MlKWviO3beWl5HHYAvchnyjp0OLUYeisyx9QQjnLKcyikviE
j4C4yGEziwUecfnUih5z3uFpNOxbeqHzBduGvGc83ElWJw8yMvLaF2sRtjl9xOfoCZ8TrTF6I5u4
HLtl7E+ur3WYPgXxSR8a7YOi3TTcxdB3pcZ9YtrrsIjvoz79ms5atHq5m/kowW69ahv5HDTrPs0m
1cIXnfT6DvNLc90kPU5RDMOAsNG9ytKO+uA6d9zdG44COB3fMrWGhWUfIzqyiM7tdLi7dVFzhjLV
fHFjHJj2+7pCYH0Xyebd3ceu+FSj7FsO1IXFTp8lEi38DJJU73cY+S0QgbLpbeFtmAIL8XGiOSUz
XlyFu/f5vvYlmI6sP3G9bz/CPqm3TeUwQpbR4ZNG+MlmUxemf8eI/DvKSVIvsR3bxDTO4pPi4dX+
5Pi85FIP2/zXqEkHZS0IiqtP0ZH3S9jN0ceMDhdPe85jd2fr+2iJIPQU+BV8xOgY+poA5XR3CmuM
1XTlSsNsCYiPGEU7gTp5gVmS2/JG5cktCfTFIT5flO9H1K9N4u64YkDwcDy6spkDiyI+YVQTAfX3
ZXZ3QZr2GbWjyJT7nGa/qzAk8f+evf7l9uVDRqrXaOxv+XQf0OdLPsKaWD5YZiP6KFf05b+HtFky
fVzqtoEX7360y/inY1u2Q3pUTJ3tywavXoMuUUkcjwe41UBSxx21nD8kPaP6VTJ3pnmYrd7X18te
N/zSxmj3rVZIec3noUupqfaVbcUTgUtZchlEBlsHS2uoPJSC8voPEtG0OHUHjoBzJ/Q4nxfKYK+Z
8ajb7muDYtRbkpqIXts1JvWNOXBTb7epIKeD7s5d8FL5YPuUfEISZb6ReFyf6Kfp3XCR71Fukktd
XBfQzn8Z/LX9RGEWwu7QwIO6UVbExc8I75GQxMEtp0Z/f5PX12wfyfghUan9eTjIqUFqtdcZbFFg
H1GNLqP992Q48OpFo64f71Ll6vikJtm561qwaL/maDudK7QwdcWraOFWP9GeDtlXyKLv5p7BaqE5
FWxVz0u90/okKJDEk0nGqav6eqvn1z0UNvePDI6jzbkd0eB3ams+sBOcCai4rskhlocXN3J5jod2
J2/wwtxsJRdpxL/tmPS5gkatgSVmxzP1uVFOxFW00SI/OybX/lqwPq1PPMP7wIXlLnqz0UOSC6QI
9uJEiBHszd40w/stVWq81NIM5N0IdQX8mnUYXuTIxiI+6XrpitKtamivMRRvsjetTOfupKErj/ep
w0LRVA492m/ydgPwvxFTRyc+5ON6Phwo9FO8rQmU1rVgkGxKyDjeCg7ArtSEH5+2BbhWqbJiik5b
3NakPHaTt1cITsf80i+mVqfCzeaz6boEGpgy3swtoyzKfxxQsMrumZiS+pYlsD4vzZTB7yeCfJM5
CR1tD3kscoh3A5mpT4ee0j/xZxYI7OadfcBFf2IltBKn5Q+jiqUtUdbN+b2hS2whRJSiku4IdlG5
Dhkzbw0nu5Dlktb2KFU/ZvuZOhENV9MWe3NaaugIw/zmOMRpHEb0TW9ZXiyXeUqBzZIuFs0pLWRb
XzuxEHdOANP/uana2TKKxxG+HIMy4lzELbcftSH5ZxQOhDxPG+Vz2YtNbLcF/7m7myJbj7LpNCne
4OmALSVkkbfxJvoC/66ly6ksI6Y7+Na3EPhx59kYuf+R7FyC44P2vRp/5A2f+TluepM9dpCN/JEe
jYtvURG5v2ZYqHzd6zb9mBRDy1CzaKL5vajbI4bADNuOV1Ru0Cg+KTJPyWUVKSNvt36n8dXUfTdU
uxHpeJNb3upyoca+0dZ0wxV7KzOnkc7T960hqPwJSGibO/yDInWLdlt/5gwt3JOJiYbc49znzxsd
o4fW4r+UDVRd8s/rVPTddIGuZDe2l22xpHvXMNENP/Gal7ALZGXSwoAlFhl7cGsGVeVysDWVw6nF
s9CUlSzOmv2E/9l9fj2xmNibjkhaPE7b9LIGorzGsVRPNT4X7oXiA9rYmuRDa6JmgGnpIhJdTrpG
FY2pfnoekjhuvhc66+vvC1wo9DmeBVLspulY/6qBfLerBpYc3ZtjVuxT59ooO7Wx3eh1HqVZXuM0
jdyJNGZkV7yc5mkJ+cW2f0b7SMaf6zERD8WEd320RIulfpiYYz87k/agd0k+bE/DMCBdSHu7fGaU
G7iuSaN+rp1d347SibzsJ+yo6LQcadt/UOaIxDk5kGOUUGjbsnODfEnf4glrIo6YLF47Lur41kZG
1xeFVC066SKvs0uOLrP6vBRNNJYyX2h0UVG0/cmGYtDV2B7n7MDZUW5473yZ3vcpt4g1BRJIKUgp
xQ4p3vnNUS+XqVnetdHMjwuOhBy/sG4FTuehECS+rp2IkyoCmDEm5wwdLp/0TlEvS9jC/5yTLH9V
ZOP2xOZIjQ88b/rsRuFxkV4JNsH6hAD40O/TSUMK0rjmiW+sQVeJIsdTwQb9iLIWonsGbiQ97fkg
1HVs802WO0HFuMQG5V+h2Lm/5pJ0+QkyyF9Spfl3ynX9LZ3iaXg35c2BldAkMjmxuCnOTictAiLE
MiG9tgtoFqZwwWq75huxxdWS1jwMQ6wvKKDLM3Rshsu4ilvj3J3EajxTiaejJc9uc5bEJU/2N6J3
c5mJoy85xOFKCYknrEv1DmmEKTt04p6Mi7bygCZBy/PjLHJmSjHm46NK0yeXtGeaz3+ILbLXNFbN
2cAQ6QyX8scjn3eU8toiOq9wdTuL3vKTHCPLywQ6ejdXQ/8Kp3OXP/Gi+2j22eA8d99yIdYr9MrJ
mdl2+5jbejxrBXlrKAvM+sTh/WewbIsaxw917gGKdmkJE6aPLcENIsIJj9A2PO9FhPOw1rwk+Lgn
MBRJSZL9KdnFLVHuids5vkD23sE/tZenNW+b077ErztmvmAa2UVDufGOQtY3ScRxybLtDKxVnPtd
/YQfSXOJDF6UCxidIQFw3VU6edt7oU81j9dTPBmEFZO8jfvijdnzh2wCK9hQID4QSxrKvDa3nmj+
f+R9WXPcttbtX0nlnTkACE63vpwHDj1J3WoNlhW9oCTLIjgBJMEJ/PV3tZPcE/s6n79znm7VrUql
bEvdnMCNvddee63rltfHXC5z6vv2tlZ9W22KxfmNL9gQqry6Gqb1SHOhY0HNBz1X4cH4YZ/ls/9e
FdNJVGgXJwr30Kv1gDdBL0lHwmuUnOtlB4CE+TJphCDlDLDAYqJHtuV6rtlI16/icJFTwmrpJLzt
7vJABDs2COiHa3ILHMuFulKduJK1cTX2cdkSfCZQmEKYMDyU1R6v9gAr/DymM2ZMKoDOca9q7wy/
+gA7TZ7igoRKV3h6yrgNVnNmgvrvs58PeRpNBXsotDvatJtqNB0pK6vymnrUA3YwjdSe4DYUpDNR
Qm5FWMsqwfVRlnhOk9NNAGRqORDt0qNPHKljLjCLGi+9Dj9p66m0LV0n3Id17n9sm8ZbYtcOyxN8
In2yifou/zjX9WyQ82Eu9BAxHi5YmT00jEVbrB8ijk5oFkIYNGmsYh9hD6P7uC+L/mPQduK9F+j8
XDXNiLszVnin8Dp1AQyni3LFBgKg7OQ7S23vehUJdQgECdmmZ4KAcd04A89a2jc8DWslwHZSc34y
Xm7Gbe3y6rlZh+rCWJdcgYgssaxYa+yM/pKNxlQMNc6VY1ymvnWjgn4yAczlPkhN6jFmLcBWYKRz
90TqphuRVIVFvSvyVj3qwfL2Nz0E8/vgg7UU974LJn+PjBi9q1lRnkJAm4XnSTZaZ2ysoVNXKVtX
uwAOTfeE8rzKWi2xILsxxDinKAZYqMox6G+GeRYrUpN+qOBDtYzq3HatKJNmVC5FYCnJEANh9cwm
MmqlcV8J2yUYeqY3HWTxq/sOchPmpjeEdJuWjEZuSpojN4xcTB0n88IwDYyrUMNmat0y5ZqQHZJm
FtkUpeA1ZN4M+M+UHiDrYYIrqJkz5GPeuvZZjTjzkTB3Xd48m4PuqafOGbZ9Cw3rFHPBpbit4E7q
7js35DluRem78TRRKRMSsAZxxRdLPON51jsPmtTQKl4qDN95oizbW0ctqryh1FdF6iHlpfGgoYB0
Rt0Cl3BuVh5myK3P0FosMNVEQmyl62Ttmo6B9K/KhXvyEFIxgF/jB6MEDdCEeTyVa3e/jGH/wjuI
4m1r8OidxC9hm57wSs7v2gkliyVmgz8o60CGU3V+LXbQu0dW4i8YokinAbl77OiwvxpK7WQVNvIX
Prreg+mc6gDjORQUpVoOCIVUnjx34FNcVdPCD5EUJUcJMEE+m6/rezV55hFVXRjEddvnbtIzsmO5
kJlTzc2QTk7Y8a3LnWVJ9MTpcjvQcrCJq+spRawLn9axyqGqDVdihXesVU8OCcIla2rkAtcdIu96
UyFdjUeYLm5yX2nySgbjrgmKnVJtB8dWOlsjKu5AHIyKbHWciR6CBR22K9GO9gHOk/IdPI9JJKbT
qth2SLdK9JPmjqYrr6+HqZnZTV1dEiM15nDcgVaifotYyf1zIPiatVaZIEH3b7dA0nOJDTw3dZw7
/Oj1a4QKEcYxClYmuTUA2rjL09HngiSyqCrkY4Hr3XZF69xV/SSxEw1VcBvOgRxvVs+0/XmmtnlV
s1oY5oq1dGIrGbYnY9weirvtyk6ektO5MFUL//e5eJKlXbqnnPp6StwcY2ZuFDpOihcASgGiNpcI
b7s+QrQPhz5Z1rkvtnO1ssMUDkUJobaVL4nRqIUJtJvqJyR1tR8rzkqYqeNE7tcoKj97Us63gMvd
D0XgzTqT6yD3Bga4SJIG39Z4IX2HHAowf9JyoVOWB4PcSXTqYrmsrNwQNS75VTWZRZyKnogP3eTd
wCubx5pheJfJQWYBPOjdZC5A4ct8dymqK9O6M0TCaneApJywmHIRbSSzYeGiPI2luzpb2KKQaxb2
88d8dp2jcgI+pK5fa0AIGEkKdmuPuiKjnev2x9ww+bqUSlYxQSY7Z71Hx/DKp02ws1FVg03Fpg6c
C+rLNmu9znm0FeUxQIQgUaFXb0e36S40m0/tRE58bOF54YT+ipyiDpxUBdQVW5F3pownsUa30Vyv
L9rT4kBnMZ0qiUowjpaGlscQe7h9hfusnbLVYg/cDmpqdwtd8+dWjVZn3Rwo7DZyaaeNyilpb4DJ
oSifGNJDuI+KN9TQ9X1lBjBti9XfdeE03fcIlntm3dy/IstQVGfA+M1nETZRl7TSDinrlubgejny
m6rvT0MkoOsIMWCEsTbi7lMH3haPGQQC16xbVn0a2nIQWe7NwQ2Fq+qwy8WAsrSxxPuEN/sC1pDA
Ond9t9QjCtqovVb10u48NvInAz5mg/wqmuasobrHqsKmWMaVKaK9DxlVHtsy0E6yRN3ErkTliSjt
AnXZEurinhb6VE3cTatqPZSr7eLSa8kd7BjX65Ys03hkbrg8rNgruqwWM0bMewghZB3Vgb9vx2Vh
ByXG4EEa2JbhpsumSuCsQ59x17h7KNxKrQTU/o4pg6hj7JLmczedfR4gjhbUMbdShjkch2UTXel6
/gzSp7++GMy3f1Zsgpov2pBVXElrk8WBEOx2FtaS2BJMH6pguCLrknm8pkXWNHI55qzcLXlzto3h
M8AJFuyx+YNyBjE8orzEwTzUmxUh3U12NfcFZWOVYOIIhhu0pqbb8yaErnxo+HrnrGqk8Vhz9gLu
fPXbxEaX70iDPSmZXG/pNqXFIFRVwx9BWDYfzTj1SL8q7WxHD3hHMvfzKg8E2tLjlTVoyia8Z6y9
dioS4ubPkjxUOZnMKfIwNrJhGEvp7kGT1iZpZtuMD0Ohi3c0GQadYgueAMPovMW3rJjegdrh6JXX
zoL7z9zFP3u60fVGdyv8fvnYW2/ngUHKYhFBtTyeC8pvypBpL5kQ2I9Ei/lFFnUTbIOqBQENUaiE
yja0CWla5oVuN9AtMr9xuaDLC9M7RJsBOhtVojnFzgd/N7zL7SiZv2sDNVX7wuId32MWpb0Pqoh6
V21f1FjUXBfppLgq4wYbmoyRyrfRwboj0zH6PCMSXNKM8mN4caNNsWfAAsWzsB/b8KrhJu37Jqo3
gatMcdK5Fqh62OS32TjI6XWAHBdJ6MTQZ5xkOIYJ7YrwHmJopUg6x/eKa+IC0XhAERDZvTu6lj6w
HL7Fb4EES/80h9UwHjyQcdi2m/K6P4dN07qf11xVcutfhgOmARa2VxTV+oo3t+q9G1oAIEhlXxTO
OWcrJEJiKtGIwJtuwh6bKMV4bzraBuX0ImGv8AgzowBKMAPzTi7QTdbEDqIOPzNPkQNRZTClc9A1
bjwS3IyrEsMx7rZkUVdteIM7+Dg3lWHZki+Wp1MAb46kmodGPY2DRXRDi6tbbijwwBd0Qjobi7Ai
eQLx9EGkEDyd7hsXTlepFsoHY2dGOR1jE5Ef/bGE/dUoHCAH4zC2SHZ9Q9tTBds3loo5CIr7RRGn
TTBeSeak7ddlOAdj2WWNGlE2ogRpqo0ICxq9A0Xy5kwFtdeha4VEOzbAo9o7sFunFoqR+MC+DonP
qjjXo5w2IgCO+dTRXHIaA77AcAdeMte56bSDQNsYGUJDx1FRYeOAN2a6rpBkySX2J8bES+5GkYwj
wqs+HuAb9SIr/BkZUunNcdOsuA7I6vcvAL19WNWjFzokednjATUqWPvdjAPUqV4IhvZK5NL+C9Hw
gdnVrWe8u2huZpH5OdZ4zGygz6QmQ/Up7B2IPrV1mZdpaYkMwChgGPkwacPVwp+NtzrRJ3fSLYCH
qRvLDMxfB+VTUw08CbQhUbwgFbf/GQvu29ngwZVVWQjd7gz8NHcq6sMbYGX8P+3GfENV6WlLNWn6
dhcOZElrVel4VfIPZ4x/fFr+V/5Zn3/vXZh//hf+/gkKX32Ry+Gbv/7zQTf4778un/k/v/P1J/65
/axPL81n8+0vffUZfO8fx01fhpev/pKpoRjs7fi5t3efzVgPX74fZ3j5zf/pD3/6/OVbHmz7+def
P+lRDZdvQ0RUP//xo/3brz9Tj13Gb//x1yP88ePLJfz6840ZMBX1037AW9L+9I+fskH3ehh/2pv6
Rb1956s+v5gB38vDX8KIBdTjHqeEXoi98+fff+L/AnEtDktwjwXuF66L0v0gf/2Ze79Acy1Ap4K4
aKhFF+650QiQ+BH/hQO2DSLXjSC37mPW+c9T/uqx/esx/qTG5qwLNZhff/a/yMD+qzWFr/FQEeJY
hKBthe7st2OatlG9dmr/A7K/NzXVcAUiwGn6UlZHvUYsY375Ljsl9lUYnFbarBshm+sBWEJc0OmI
gMHfZt7lKi7WqE7gtXo7C9bdGhjpnRobLvtg6Yc7UTK15W7t3ZCy8W7g3AK0aW2uDeyB46BeTLqO
Ns/yKLJX4yo+1cS9DYCvpo3qnhpJqw0LBp4GJH+ztMiRXYgwjsL2vrH53pThb3Ryb9uWFzsExDab
1dQkDbR1Y69xb/O6fB11/SwaVKY2LEr0PsKHXgcmptRRMdj0XSzqFVgKAQoJladnbB6PrMs/MNk8
6xwqGEEbQgLYeZEU3ZKxfoeFHPIvwk/Fmm+Y40JSRQ+AB5n5aPsWIQgQ/BM6F68FDR+M5TtsaE5M
IP6ZLMY/Ce4cyBg4GZzn3BhZ+BVA58t2ysJUdNDwwWyBh5RrVVsyTO1mlDi7kkJhblnIo8hxmjAi
fBh9FCjUwUS6cnGzOlW/QyyWpENEHhEG7NZOBpW+pQMAPPxv5uVbgPHWGNM7KsaQTXsjWO4naMeE
ae+ps0ETOrYDqYG8aPmWu4TES6HGHZ+MeJ5bTzzlZSA3I5QYz/VUy/NUA8XMNeos2jaxXuo5jUZk
PabPURgPKyRyOo4+TFe1GfUjLykLHD9YSfvqe5o+jTCbj9H5W5En1e2mW3uTAr99c2p+GwUOigVc
dADhg8TR8l058r1w8/einRnSOnWt7RKmVYtblAOURn94FHuyWGdXTM6SYZkUyRDlZJfP7V1QYebM
tNTbWbSo4hE0baxaDuNhGKOkrW1kjKmKI7yVLHpniqeY+urinNnHKZRIWAAixBOd+j1q9eoQKgK7
VVO4H2sLZBlb17PIhdmuZH6EFYpNAjPJ1KPBreEC2qDCc7c58U+OmbwTeJDdJ+WgXmjBFgdWw2/R
6GszEtDbSpdvc7k8lh3Ou0Jj9dgCTvnQjF0ZwzLDiXMgwAmENx58bKzZWDvFLvDxLbDTO6vevYXS
1GLiBY3NmLuDSSNMC8UqFw+iK1/B17lXI56+LnEPqtZEyZd7rlozxQhgtw5VU9yFQxmDQn01V+2Z
zNNx8utrWlCdrquCklKJNynQgZdUCovdDFid3uJtOdMyLjWWrncZr0cjIr+OmnAfKYLFrdW5c4Pi
di39E8PTjHvbPjkLq2Nn8oE5am+nB0BnQGh2KLaeO7M+5oGtL/XDoxiwTuysRhjuhUNaDOq67hXf
FPlYbNtCYdlx1OloFuGNKELzYEgVZCFajQ/tgPhSXtI1HnpZ7fRgtuLaezIe87C+XlucbwDhfcPa
s56wngh0l7oV10SgVRdLCWaZmcm6o/kwpwEbJnTLynenHY8dbORTl+UNFM3ZlJREoC/ZOwBC/U48
f4l/2mDsmAN4ztCih04CwSqqxfro+JYlZBA6A5RkEr+T6KZQPOMOfJaEE7wqPpoVhvFb4gCSZaGv
b6CPxZNwDRb0CNF+KELXyYhDDCTFIGmALpmX6J4uWFETULo4FLglmuLnuR7q/ToAUG8iBI+g658U
7Z8uKhFxMCLk26hDz8Sq+6Bvu9hduLkDpuEljedvPLKwzCmaMEVMfayQ4sXKhA8oANyY4GSAdPdP
o8RO0YoX7sv3xpuhXlWj9A/aaci+fLdyWZWCK7KfUAKJas2zfiTQjFurVzvVJAUDzqQmx/gtxvLa
jZyVjIfZ3SppH4EUvzNTBMmKLtQB9fOxo45O5hyvbK28ItGyvu5sdd01+Dy2vVNk5qMrxJKtPbal
kJfPivdP/diwwxBKGhNnfWyNj6ntCQuReSHQt3nsZKJ8P+pho+yUqBgDR9nElGt/jMYKa42gmJ0x
9IJWQXhyW/d2mvHekby9jxr13Dnlh7JD9ZZLrIWqQ18OppMoAAUYDAA9isRb0aypav9EISywqzF2
fO9WbZCxoWzR18SzZNgOltE8oWtWHWAW+NZiQgUI8sCSeXRsAka/e6gxBLLLGV8yuPTQB8zZoUyc
XS8ZVn47u1WE3psDa6owyjAMYWCF0eLZCv8Byv4wS6tb3OOLBIYZ5DuYAvcr12eIoT8vOK3E5vhl
6IO+5sD3IH6grsvOPjqDf5p016HKmYJdAQuF2OV4oEPePzVrDYuTEndiCJ3PqESqtM6DvYrqZ6yD
J7VgUQc8eIia6JNw5BsJgyVjbEX0LmaCXsMq7sSiznVlH8H2fxIG9XK7lP3RVR3gHQOFm8h3PmOn
MXGFGtuB5NWma+BRWjfNM3XEwbZ+ncwyf3Pyy63XPiIQRMLjQjEnnhfztMxtGRc5zpHiNk9WRHsn
sI+LnsWhgodNppemvHWqHFspNMZ8eE88oNdbZT3vcQpe9QZJxne75AD58rdqRJQBuD/unLbWO9sK
D80fnF04Y6+bC4nuNpokW3CjWNYBUML7iQeLDUtitcw8bQA8pLWDBlmBt6138OzojD0QXnw4w7F4
nVzn0EDZPIka52H0EMrHMQpjoAU4G9BX4hHzLjFtCwAizRznM6KBsmEYE3Co47m/3EGJAn0ach/r
G1SGPuGesMd+ovyRStyNfEDQ9WYAYWgQFK+ei513cOpzqwDVEkKT3sWlRyUgfNdZgGePHaA2HL9V
DOGoEg+Sk9sBxIw4WvsWUrJ4MVZI1277ekUtB/nGuK+lvKkjoOaXSJmMZnks0FB+6ScfF1Obp0t+
Z4rGJEU1q225omdLkFsloUJS0zKEHFZ00SYoNEm1QZwVRKjYQSKYsbq+Ng190bby0nLSz40uxg3y
5u0wDyybVP5WVAbLD+GqqhD9CUgEaFYic3RBHt551u8BrATuBqgwyySKwq0DpkpcTvgfa7E0A77U
cYmWc+ZM/XSau3ZAQ4/ckjLYuDmj10WAtwagYOwrYcE/bM/TjPOzpJZgLukKQNaEzcAgRhYStxsk
h9e+QdipG2y8y+Chv2LxyXBAOAN0beI6kPeTw8aN7bFQK6ixwt4D1+27+Ztuq+d8jmwyXVJsWTf+
cXBBNUfIqlKJujsRSzOnUoQP4A4inUZjAIwxus/7tk+8abu+QsR5Aq/HOq85JgFT3gLDNQ5e9FqA
EvElGBYQsMpywQ6N9N4BxM5ZqblNkPQ8Tq0YdsC2zDYSbpUVaDunkVdHm2nACmboGl/lCvvbJbBA
2R595yWHRJUNHlaDfHlZJRDjwudpwRb0qnvsRHClw22sfPdApBx+H0v8twrVY/Gp10a/D9+WoV9V
rn/7W/8vFqsBv0y3/bBYvRrVi5FFj3L1zz8W3ytYf/+6PwtW/xcvIiEoPcTnmLoEofbPgtX7BQgN
cRn8lTDfepnf+bNg5b8gj3XdIMDPMdR9GUv8s2B1f/HxJTSkmHVAdwkE4H+jYEVZ/NUkWxCxyL1U
vS7HJhEwVNRfz+J0OvSZQ8v+gzeVd9WAZlNHfSfzvfIV5XqLt7hA0Th27etQDtGmAuEtxdYNkxLW
ti8VMTYbOrVusIN5J/DPVvT7kYUrQLJHjgIVrLT1kbvId6B/OG7GfkCMlz0ynya322lxi90KyCvz
iOBXNpr1NbVLsQXSEm1XKIKnueG31qz+ZqbVixsoC1yswFEAT2+aCdt847cy1fCoSgOnrMGLRhmx
mtmkc499uUI9BdwbguVti7iwanmFnDhMaQQmn71UpzkSDYMsJ1qL4hRWXo99vn6l1r0NVXNd9OVb
sxavRYAM9/IPkSCPXCJqOwbcQ73+ZmoEbFN192NUXzskRO5YrgWonch3J0c/yxCF+KQxMLR6bbuZ
UYRlK/criHoiCQFS+c5CcQB4Jg7B4Kwg5lWv0o5RYqS+z4PpuLSXAq9ATV1MqJwBMFwCf/kaXHZS
CaO4bShx/m1PyocO6c2+aAp5Ew7rgF6xXu2V8Aa7BWaO9BiJyZfKFp0CJE5LEG6bCA8JVDh6vbT+
aaw6FLn+ggb6MxlwNFMrMIVQovD5shnOuAuXf9J+/Tzb/l7Z/EqsQ5sxhV/2PAUPv67E5j05n76U
NyGMFDEdORylRWyDMXaQgTtdx6H0H0aFstTHVmz6+hlkmnYT1HY5mBp9xJUtxEPlDJaPHpchm3ok
a0Z0CHoFwTaDx8Mi5EoLkdjXwCVL+qp8v8AAlb2c41g/RxE4pVFOa/SQ9PlL/VGUctzA2qh9bssI
1RFFrtqtLr12Fcivc+jxk70sncU1RxhQOHEENsg12rHjdeDDLA7TGchmYhM07K5GavVKKelui3V8
An9xy4oxTNfI3emueG0pdmRv0ffSH5ZTu6hnI/p7wcsmcUt1b3C2ZYfdlDRnagZ0aOZFbkzvVFnJ
mtdgrN5sCdMRzmuZFtyFTBQMUg9K13zDLxhHJLGJNdI5yB7ZssVSYBcO7aCqN3Q5kMPSW6QnautB
JXSDOVu0xSrsdMZW6CMQlAYatqgJ0GvvcSxKJKUiGJdYVNg3S1ufWe/tYGqdp26u7nuL9wy0ynfP
0tvpwgCZxxrLrlDvXus7MWg8dQJUH4vQJ2pbONxuRIOqzZRo2kbNfCwL+bz6QFKcHJlCXeLWLm0w
qQTQN4bch1nD18/m1/7qgWMhPD8b8vU4e1gzi4fnSQqkFTUUKnAvBnrdLsVyUzCYlq/GoCCvRI35
MJNnOupZUubYPGc4hiWkwhd4bjenoDGsm3VF+alk9wQKRZuM1od/MgHE0Olcvg0auDV0FQ/CKd5F
yLdfEl4agP3FkTvlU+edA4RFlxF3D4smntYGcBLsmDEOGNYmxWiwl3QRcI5LMYQ76WeQojrWQLV2
Gg2JdOIWQIjH1pgY+TYV8xGo+Hu41NNjXSLnYcD4E9ibhXFR4NRMJJtkLge1HXMG3K8uQaBi/VMV
5q8gQLyEZKpTx+2KLboaSAgFiF8UsFXMK0APaDyxJLTIYUJMnm8nsFUyXYROXIZI/VoL8/QRuk+7
CojZTRi66y5cRPc0ovLLoMasrptJ9a+tBuduKlBvCfRDv6wbb0BhjZcN7bgQIS7qV4YebG93hGKR
IT8pdk6Iuo4XBeomPv4+EPT/eQoC4vbFPvjvU5D7tn8ZavtHumH+CpD/8dk/8g3q/8IDkP0JaLB/
YN1/5BuU/oK+IwPxl0Jyjl5mY//IN/AT7jOCDxEagn55UbT4I9/wf3FZAC6Ojwwh4mh4u/9OvkEv
Mz7/wscdRjmSo5B/a5XcS3j6WD4GkMo4GE99Apc6bZgAr5hunV6DBAiW63wz5tEPxtEvI2jfO+A3
w0YNhLxqZvDarMQFyS/aspF04KwWj4Vtf6AG8KXJ9J2DfCuUSnI6yxp8nH013s0rT7ka0hl6RRAG
zqblVYB6CKbhVe+uqFv6ZMCGzMWPpF/opQf1vaN/I9pY+w21Ba8cOM3PW92g/hUO0Ko1pqZBcnEm
HEANXIYB9CXO0lyrH9lgfnlq3zvyZcLrL0LcmGYBD62DXYaDMBnq7dAXe2/C8EOObgOZznMXXAWV
n/ZOhwrqR4oRf7eIyDfjhhXaIh2swfXeAqi5GU/1zfARNDmQC8EB/8HI8eXmfe/S8Cb89dIcNPcH
s2qxV5ObtjxCojhvbX+DnkU66iiVAJz+8h6ff//OvzaN/nb1IP//66EKO5MIdl3LfvbD7WqBnYcA
gQSLvbw41x7STbFuEYZRizyAN4uMuf/BYNzfPsBLVfCXB+ivzoIxgnnYgzuynch5mIOt1+fQpwPu
XKG/a3BH+VUXQovf/5Ej86UH9r1b+00vNYwWR5NgHfYVI/HFyRdCe1tn4tsIrwxfQG6CBmYx/8iJ
728v8pvSBriCDbshDPftU3tffMYE0bwk6O+Ij/0RXtPrD9fl5Qu/d2HfxJpK9GXoVm63j5wg1u5D
Q4Hw2OjL8lkR0UBY7JxxQ0v3A/lhgKNfpuD/78OilPz6IXozMqZZ9Ho/bPwgKR7pkzpqeZT3RRdu
5Fnt2WEeg7hakymdPgn/AGz3pI4Y8F6uChF/EuUVBesNdL3r6uSNiXksz57zMl07MaaW4jB3j92L
Pum7esxAksq6recdnQyFCWY6Tvq2LPfDMWzpx7pDo/IjUMD4Uxh3DCw9UIh2g3swPIkYUPXfhrvp
zoRHmtFEX4dDEmzNvszszts7V8Lul82S8sQVG7vtDzobyAZs4L3a9WojzCd57E9mVzSHYdefojsf
34hB7Hh5aO6czXjTnbsgVsUtF6/lR/c634YYddnlV3oH0UyarZjueMPwDIDCPp1eOUfAODmHGQOn
236rtkF5Bam2Hwy5/82aAyHy62dC5wby8I5le2R+oJhEKfDLHVgocG+YynNwKTyFm8I6Jg7xZ+Df
PwhbX8Ysv7cYvgnJjjt3XbUQth8vry9hcUAjdCDBf2LPUhRgHYOY2j8XFOLvCCvT0J6bgm0tOmnD
D9/w4PtvApCFry+/8hcETzaJfciviKvR9ISSHHwg5qg8mFWsYGHHGLT7WM/kSmAOMdNeflglmGnI
4j0wLy/tRJJdeFvLNGMuDRxjJNbFpWtqZxDL8inad0V3h3GPPo+qGJnxdJhDWmyQpGdd0afYE8e0
Y/WN44A6NzsA6BkqhmYeMa0CorJnpjLuw6Ss84+BLbDY7Icyp3uYPcoNkBc3mUb7W6HkjVkkQLoa
g4c5Py/UO1rlpfDn6TZuE8Rht6YW2GYQNCc5YRyvbFLU3fdaQjGJGg8sqGZHMBq2sSUfUcB4J6XZ
TaTmZGhf8/CZDj+gwPzNRgJA9uu7DipwBMZLK/ai2JXdUxTlr6FD0qUYzwGU2+SaDX57Z8NjuGJK
Ak8ccfgHm9j3Y7r7rZLxCB+byatAZ6Cie5UuTVWIWSsXKYAI0iIPrjSW4tC7v+OQX/Fl/gd7pht9
s3HxPoQKC2nEvlNbXJonUPxjkV92zVjrOznZ2BR3EA9HeM93QRD84Dr/Jvdwv3VEX4FgNUvuiL1/
gVAw9a1atB1Bc5fo7kRle8XXq8m7VfruP8oO3G/lkLmLUTfX68uD2rdRdKhN/8EB7/nyUEudZ5Vz
nPr67FHs1D67WvNDtP/vj/z9DMj9VizZOrDmMK1fgsUdXXWcoTM6XZnIQSZgr1r8/ZIG/feH+ru7
+q16siZzHYIewPbakrMU5BB6D5eu85ibD5hjQ2ZUxC2mQBmK0h8c8pJtfCdQfqupvPxv9s4kuXFs
27JTeRNAGOqiSwCsSVESVXZgkktCXddo5TRyejmSXJB7RLjrubsy/u/8Z5a9KCSKBIF7zz1n77Wn
usoQA0mbzmt2QjgtvP7KxMcB7czFwLsLWQ290bh47wDwVuLR+GyRlt+pvD/74x9WabUedZTHlHxD
t4t7a+2h0DDZHKK8SRcSlkSG9rQXE5aoOG72iMl3aWJdpBVYx+qYTcNuSvpNUnoPhZLvFZkeYbzC
h7MolcgWGsQ6S7Nexsq2rJd5vhsnlqJVXC2R7QfSUmg8O8CNPsrrkSOJTGVgohkf8BqwaAV8s4SU
l0PLzDaYN247mBh9XSnTri+eVQZZFInBqutAcm4yc42aYpg18GuDJMjBzWm9LgQanxR0AtICbzfG
94p87NOdp95r6lUrn63hrlDfGvU2za6lbhUrq85465o1+XVdvRG1pSit0hiV8Uoa5jeNEacaVjDu
hG4d+Btf22gBI8IlLTK8yYvCo7knFPK+M0cOIl002EYmrCMF93bVnkl+2yukJ7XexIA43llkwoBr
W+tj6dJRsZWwW8attel8J+jK4zDiKYuUa1KuVu24EcXpqJp3in7T5fS0xnGd+OyhPO5Noe6iRFsG
VrgKzOFFAulpmOO1lTCOqRVs+Jl0NdbmjdockaVvlEQ/W0p2yJT0S2MFOwPbqKRixiJ5eqx1F5Gm
46eYR7GZSZbgSmP9pRfMpUWVk9aVU0TZ0yRaeJjC4DI0adBOI2uOepMm0WoqM2bFXAyhzpj+mOJe
DOJzVBqbMUKJ9RqEJT6gfFGXNCDfQn8NByaxnAQa4aJS+kPQmm6kVSsxx3OWZBi9etT+Poc6VBPD
lDkazr9ekTe+ULipPJ3gK9smDaau6JnMjytN35ZhsjML81IKqnXWDG7ZKo5Vhm4R2BNYYCGQ17hw
r5Mhu4i6zomwPRiSuPGsvF8YK28o50tzwZny3MR3SjzSDUX5x7CfMcE8lkj7L0XGPC/DPTcVZNgQ
LVvUB52EsDGKQnyWw3EMzVdVHq7b4lAifp9Vm4s8rnrbYKrXjWtZDLe9r17Fg3qg83fd+8YzmA1y
5EggEuV1kCTLUdP2zSLWx1MZ4/sttctO7PeyGQMA0De92K40+hVKijvTyzeaSvveMNd6cMKv4CJB
3JlNuYva2A3kB6HweH6Hy8DH1UW57UWIhtQ4fGIsuvQDOgK4XBXxnpV1ERtYQMKTpIef7ZO/WuU+
FGJ44Cv6fy1hyiMBn8PaLDvG4wh1AtMhRXs1vaUoxBuPkkoHhfHZ6fmdI/izBe5DKWKg+lONWuk2
Jlga5FsHv+EBT7tlHolHpdW4n+kU1w0MA0yHOa7Cayz/jk/BJ+rXJSRF0zBtwy+dItHxskIRbFpi
7BgApKWde+sI2IovIWFWJicxIzs2YsRA5zp7EEWqnZewl13L05gWqeyReEZNYTUb1TtKNHQgbiuP
4Hcv/Y6x/FVstIgecQKe0/4z2vZ7htrPLsGHY/0UdASgdn68UQKm3tnOS7aJfM7EB3aYhcap0xxa
Zvu40XwQx+OpRphkUbPicoJvfNkOGzGzCSFcZHrB5hc6lqzsqdyOaam7l5AVPtl834vyn73Rj7WU
pAaTqsUkHY7KJmATNoTGQU2xQnzUqFeidaym2DaYh8fyZcVwnvEXlsxmT5LkMu0NuwIV0BanUD50
CNu4yeRdIpZbSBNuG1R2Ettti2cmuVcabrdnhoh2mXirmlDomCj4AdBqjXPIjzNH98gS5xGfJX7T
bMIt8RYLLswQbJQo51gxyvyc+m5oTXaq1Az+vyTp23wE0HRwDVi86iHGKmUspBGrhpouzEokpJiR
RPMk9I+S39u9vC80xurCeNmAtZBjEVnpZdxskmAjRxcqwjl9immfcRcCKyBaep/fDUWzzGVzaaI+
AoJq47i3xwiwEy9fydpi8BLXT3Xc4Q9ZIy5S46yye89uchbddqrs39ct71zkn31b85P+XctGMDJf
iWsSPKO9GUmrHGvRKpH109jkKz+eJ5Abrbluo1u/xyE7PJTBpZZ29iyOGfXWnfCGkCx6BluyNJNd
xHgB23kVvR+ytr0xXmvw8gcEW36FTsiL3TaeZ04tcx9vFcXVhRUzJCLtg6VvkeryJtU8NHSdw3zT
UUbaB3Q7+ya2sxhRSDet1TK2I11DlZJu8e+vY7l0opR9VcvcqczdKPRJ7/Yd1NkL7LGL318nY757
f3adPnR9YCdLhcmobaMlD14tIxvTD2zeOxGcieo3a6ZXxzK0LjGQvRRCeG7FVWCIB5kvDqPdUanK
TaeXl1K1UbnNo1G4mPScCWl8UwfqnZzWGyzkuG9kxMW5jVDE1rL5EN35nEke9LraA7bdmUK+VmSA
5clTa2W2xV46+TF6QGFlRqIbcDeOmXAhJOVF0esb7KBOUFZ22bZraXxUEUESTLbohtxlengoDMBD
YbEG7ruCJO6iclyVos5QVF+JQetEt+VM6ppPzPm1F8G8qGYB20InZnwS41WsIVcDHOMxP/v9ZX5n
Rv3sMn/oeeW+zNCAYdM2LHXHtCrq9PqypYFp4todm4tB4D8n5qrwNaesrZvUU1D+DqDVm1M5WqvP
24rKvLf85K18jHyYxs5jOC0JGxNMNIuXshPHi3rMJdqZzPtiQEoK0qbE6M+U3xtluibQODZ3qKVZ
f5nxls1ltTAgZUyyKtrjeDcmNxOSsECnrdCnz2k7bWjrb2Vrge+VGtRsriZYNlsFIZ5srXtt08TH
Ty7sL+7fjxkTRqFqRtMn+qZEEIEv9V6ho1XoTiMBM3K6SN9ljX/LDHKXDztdEZypQUf2X/zjH84n
8VQi9a06xjQ0hEdJRgFv7vLCekrVdheUMpK4bqegZ5i/RitKdoCSFoL6zQ/z6+P9z8dEWCl+XOSS
DO2JXKF1jFLjAoDDTik1h7nmyYvo8ed0K+feVa+dpjy6/f1n/kUHw/hQsVSxYInSMGobiWNtxrDI
NE/zuX7unCSUJtgUF0hbfv/HftWq+bdci1CEqoUcZxPp5Y3O2qx5GJy1Fzmwdpp5TsPCyTXDUYPq
JGjjzgiAEHEO+v1f/8XJ/n3J/G4L6cpMQuwhaxsQZk6f6qupPY46Wj8+Zh17KxkT/e//0i/SHhTj
w24ld9OIj5tzYjle4Lx2IjO9EfmM85XFbLeq3urStAcpYqusFQdxIvsApWmkfHYr/6IV+d6i/O7D
wmqoGkWZzE3MbonnELeaYksxvXKuJxJSp2mklZyYNvpC/O7KJ9f4Vx1g48PCmCSdVPXqaG5qC2un
cT8/u6V3W8sGBc60k7j0eiY4QxGfyvzT6/2Lr/bf0jWwt2KYEq3N0La5TR+wzm7n4T+WGnkhgETR
JVQXlJyWE7X+NjPVy8G/B0n1SDbRyacfrVRorbzPhlu/eKo+5gEkpRK20OmsTZHIT17nu7Wq7UJR
W0HeoOgXd8h5dpKnfXa//WLh+BgSUCrka+RdYW16OXom3gXwQrUt+/f1ylQCVw41J8/vQg7Dn9zh
v7i/PiYHQEzxNcHkDtd4ckJVdGStcJT+3vNNJ5DrUz/SLC7uS2MlCv5/ba36GCiQBq029PieqNi7
nT9pu4hpWcsTPC+L4OJ3IsNKiV33k8/4q6uq/rgctxqS4CpWhY1P629eMHKe02FS2L3HHWTzhafi
AaklR9O8r3/zH8k8zp9bIv+TZKY6AYTGzPb+tcrjmyvyGmRH3jxlCE3/+sd/N0b+9Xp/K00tGQGH
JBuAz9V5PP6n0hQNqqnx/BsGBsofrJHKH6ZpIf6UJAno2gelKTWPiONB1eFja0D3/4HS9GPPc7ZG
qqDeRWhGGuBC8SMtXJe9JPcz8EZCKd2po7ytguwyqiTOcUmKQULZSaa/5HV2SOENt07yV/RS156Z
3wKNOUizniyq6fUJB0JSrrypW/pNYfdZjzsjvI3zSbdLXA5L3YvWqFkHRJezijL3afqN12MVg8zI
bplpb4xyfDRzbYdy/jwifuM8IyCrnhSHGEjU93n+2kHyQktdJAutsc5KJF2nQumGurDufCSeeVnN
qB39jfX8om2U/QBrwZSMc24IZ9TAwM0YEZjhumxnkqGwrob0IeUQTMocp3sl9xYBybd2GuevFd6t
RdEitGp6JkVqhqlCC41yITKbBUDY2F0+PsKU4XeG+EGgmAUGlRYOUqtneiHXqsEPV5LW2Vg7nL7j
/Okr+a3Zi6CvWvNi3mFrTcKNJ7+DcNeRVC/71LitpcG3A/yELi26pap6a6vgpeqqVgCi9deQVGcg
tby1Ru9N7pkEQ0XCXAaGy7K4tsMcaZLKLTSyXOSEDARXrCic4xj8Q9kI3Yq00kucphpck3dazC2/
S6fbhImiG7xsjqrPRDamNfxnUzWOKFlT1ws5L5lRWdrwKF4jEswWlsCQGTYUVisVu9HgQ2RKKr6J
qS5vI3+66xXPHUXhgqbgLok4owIpvBJ68YuWI60zB7VcSLKkYbSqrqRWP4tWexSYNvTjKz3dU+iH
D5kUzzyc7NUvS4TB5hKN6MwSSF+ntPId0VTz+UjVMPeJZnhZgeiwjqz1EI13VqTsx2h41Fof97Bx
BNliLTRFeGuDegVq99pXaXfVY10gGxRCF8TDWhUyb1GUCXWPhwI6Kq9wYa2lTrzrkvI2ljhpGPkt
tvtLb2oPo5xdSbmJHSZPb71pvJatxMcSOF3DYIQTlCvQzprEJpLOmxmElq0HNFs7WbvvTAgfsuet
RdqaWqDuLZkGpFdnBXy76jWW+IYreScE8WVneS7NdNtQgjV6jG1bVq+dGa9jU3LNKD1I4fwVeObl
oHbZwuwq16g9VzA7bRHRN++McqWXEkDevqP7410onMlsnrEHIWpWvL3FoI1vslSvOllYi+i1RUAB
qFMfvEJ87BGcm3Rp2j65RAaOA6nHrCW01rns1S9WIdE+1zZFk76/NRiwtNWEtzhQt0ZibAqBi6P2
0l61gudR1M6SIu3GLvWdqVe3iRivLaW4quPhWiyFtRal69HkrhDU4DkQiitRHh7z3nzrOJf3JfYJ
Wd5F4/QY5fom1sbHPktfh0Le9Rqnvu8W+dPXM+oP48y5HP776PptbcS3jmWcHcKQjB83WrR3oeb3
w3STzTpRryzuIwnduplBkCr8L/1A68XQl5OX7f2mvo/SzqFNv/zkXfx45Pz6LjDBaxbmAxrZH4t2
KD6ICKpK5F2khav4eC+LWFuXncC4JNlbSX4dFeljip+rGL1tXqHB9kMsLenX4dw/2vx/ubP/x9pM
DNFERcmu/Ov9//CUPI1PuEtgw/yf//W/63j+t1U1Pr08UQusn57z9OlPy0n9vQb0r9f+uxZgU9dk
9m0LGsGPrhNTV7E3MPzGDjKfd/90nczWEhF4ArwdjCCazl36t+tE0UVe0TBlSzMtwlH/QS3w46Fg
9pzolCFUQ7qsW3hOPhyRoGFViZyJ1Y3uoSkqxV2q6g7mUScXW4dfXsZpsYryzxAh0odT99c/bFmS
znNGLrL5MWhBtyS5bBqlucGj51YQExtVvQmt2BVma60opa7Q47UYp+6A1LDDb4E3Iq9JkEtRlFMb
rPosdmq13qqDvpxZBmCj3IDOHLSmqwisZxK1ji8WG5xtpz5/llINNGdm6752mSbxOS+eAwa0epnu
QZC7daqfo7E7WDpLisX8LR5ypOU0e6ZhpUT6g9FgSoSOdCYRysDzKMLs6iO4oMVKrJOjNc1E1/BJ
8bV201XmGSyxizftgfbQjarSxikbJwnDl4CNJg78S70arjq9ZZ7FWcmOKvPYJ8Y5hPAxvyTIjk2H
fQMDW7+JIan0VuctMtkLlkA0aPyqztBwseJ6OR86hlbYRhysGwAbLo3zfSZ6X8YCPz+UuXUmRC8B
jN4lEnx1ZfTFPfHzbqFMj8NIPVAHQsDUWFjKU+fKOsq42TOrYh0ySNOzGxUvSkkLM6tiJFOYZRjZ
L+Zeo5HU24Izdaame8nEqcRwRw1HF4bfJ0f4d93M96sytxoUE4TUGpWHjlPqx1W5rMu0HSShusHU
44iDtgtmgmQ5ojPSLkcP0pii9xdyFJ473d8FVuKqFfzlxDiGbLzI5K/B9C7LcWA/Dut7PxluE6Ab
TV6sAkFbM0ZxoslzA6lztFCFcylfYqVZhXhpR060C4BWx0wvT7k33KY11V/A1x7pe2Qh95JHcGnv
oZQYdmWW2UKPIH/+dmCKuPQmHSwxqPKk9krU5hscomoIjROrRmcnCefwAM0liAWDrn2caPuyZsPu
hPSxn0kfrUaRhvOhHYuHRCNDt4uPmKLXreJfWnp6SmVjHyXDha8MF0VZXltEdSeJsIOdexOEtL4t
+aar/KVEPTJ66cngMRkC9RjL1RIP6KHzvyAUd/Q0PfkF7xVsdYLlspS4Q6RmqSTpxszaLTfoPpi8
TzJiJPHjRjd/sRLiIUOjB6/gp/vxi+1g06UZYYg3lWidC906RyKmh8Rcji2edhG3Uy/hLxk0t2ii
Q9Mzh6vyK69b5WoG4X64iGBJV2W0D3GEi7m/BCuNwVU+FKCw+qw46Z5wVsfWCRNjX0BOBNPviAmz
JUEadlVZbrQZ7oC3Kx3AiFO4w0V166K581gJay+1A0VdZTxvkTHuwhjvsQ74PKm2qKkdpYqePfz5
faczYAgimrT9bWVGTgHkPIRqmYepq0MtjptmSYm9gte3lKn0wT4su7ajMgf+McyXHnttl60Brx4K
q7MHooSAcIDAzjd5k6FTqw++0l2kCiMGJmmpMXDqnzgs1PBR+0NqyStwFZPdSPAawELxSNBlsY5B
eQtR/sLri3Uev1hgOyfs1MJggEb8Usl8BBmfVlVt2xpwE7kx0Wxg4zi1KRRWfk84fbeJ/qS++iCR
fV/4qe2xTbLdUF7JH5q81E4pLLSivuFaH9qGJcUn33vU7FrN1iU9SqvX1qbnX2IxQuZiuUJUAP1s
HfhyqAMSF/nBA9Yt11JDcgCwqBc4EimylwBK156uwrOIj2baOkPe3tUm2ltFuSm98Mv8lMg8txwa
l5Xe2d44ownNY2V9luROIfFDDTnf1AonfLwf+DQwWfx4U6uJXBp6PDU3ZDiUuOeLVS+3zlj1MTPK
6JO18YPO9OsVVeAQY1IFxYRX9ce/1gmVIhQ9W6maN1s8ZktjYTgK53HD3zWldgMBh9pb21eYOwZi
wcQWd5jUeQGHh+xrufjLccF7FOX3CzWthfkDmxL+FpH2xlxwfNfrVTTmvkrf9Tc9B6EpKjeCRfN+
3lTLTEccpGP+pMoAklcZ6rorinXfaBjGtCUJmo4Yt46e68eoUY4NPnPW6y1Y4X2OUWzIslOU+buS
FRVy3ya32gPp5SdNtk6hVt2pk7/DGIZ6Q75Jhe5Kb/iY2djewaE8Krj8q0TZV6W+9CP/JU3LVcc8
zBzbg5hojhKHrzW7tqwPF3XEH6EESs3sGgcjxBh/rBajUdY2sVm3Ej9D6lTx4MNfUvmBBXEdbi4L
51rU94MS7IoEp/rvH5v5jvnxsuoyYfU4lMW5O/Q++/vushKFjPk34LLqgrKmqb1SEu//V/rQzwzZ
srhs313tmbD2A//sHKZ5JexBl73+UMf/+Zvf6njZ+ANkGWcxUzNNU5+PZN96erL6h6hSpL9buYAG
sqR9q+MFE88Wy5ylybIhaoCM6Vl/K+QFa3Z6aYqIjUASTQTq/6iSxwn2wz2im3TzePZkjf1U4U1+
DM5WZZUHWymKXUsz6M7MVHCBIXbEtyRpdcyWmJVhX6hgX+A+WVAIYXENAj7oqKCBFBYQGorIjF0P
N/NmyqvgTvQmhQ2jra1lBgQY0ogXgERDu2DFMjhKUMzIx/QgcskETTLgqUnHFpQGwamJKm8bglwu
6UPJEHNIqjhkLbBFKD11cMoNA11CZuhf9MhLj63QynaqqrHLsTxZym1l901A9oCqVpeaQiK8OABD
6FuMsVoLwCSzlPxJ63kXXh5AgOgLC7tsqeQpxhVQiRXIQ8+rXAQ100U/TvoL1Enz9f291J4Reyju
NGAQyF4LOwnE6XIkU84ehi68zI1SOJf1IG4o3GJe1YS36no+GRiLKiWJQKMZdzCINSHfwBhgS4F5
fhFbiQ+Xd3g9U7T090qBsVxkg2GgR94KoQR1Oc2tsENErgiw/Sgel9FQ2uRsyT6JKqF8NcWVvvfr
Jj03qVw8hCCFH6RBGoCGQMgZbJC0mQY+vyBbQgXvYkWA8CfVV0Gaalnr4nbDUOrzJZpjaC30Ih+2
UdiivyM4uLyT5NxD3y9752YwUgxyYiiuR4a8NOQ6zgeeWMZXWtfHygIHsXrrdWlw6mM5waJTKW1B
w2+oweib2mNUiMa6JrbpFAxdfZYkT7jrvBih91Rbm7jzM9ezTGUjWilm+nqQbZlOX9Ho06PGsPUl
HCMNLGWo1BdkWCxFkLMPIi6k49AHE8Wf2l8YGTZ3jfgQNLVmelJFqG1mPI+HxV5+UEUpPg2w/h/6
NlYgnY9Y+H2OJA4nalgd3rtCsFtiaQiOQxiZByjx+f3gN+J9GQTjTYhU6CR2Aawukx9RYzW+7SYa
lK0nCtC15q4ZLVQ37yWBOiuVUUGZ5kpNxmpTRlNnj4Ieu9ZQdTdsTRdhVNTOSA3nhmQ5PQUzaCUJ
PJDWiMendV3zPGSWDrinjMmGkMh0fADHxFkXk8pBKyTCkePWf5zQAa/eITdyw7OJHAcxNOkpBwr+
+KBgyL9MCGrajiGEKmlqwpUaoIdqNIWiXW+1nQ8/bFWneHwSK0DHFmWi0ydAczpA09c6gM7lKLdo
vFujOgUyqSppCKNqZkhZs0cZ2OF4UOQxfZvhNke9GYODR7Hz4pFEu9JjqC11FInrMA7jQzLGVBSj
ot4mYwiAdBL0ZNknDRlKEGxhrQZ+1ZZOKlYEWvk1ep8ZbiV5HYaOuEeSJhv+AFQlbIwTXbeowFQe
qy9WKXMLywW3DvIWJxskEa1kToxBOh70qRFdryfmtKIBWmeIhq/AfLpRnS1Tg84q1u0I24GPBT9J
V9aANC5JnK7gZcF57Uz9xZAuYn+lBYRldO061NGWh7toehLojkscJUG5RFeRgpXzXKPnzb0bQFy6
QlkNh6teZ5TPgCVsy+OcBpfuKRtuSiVzh3Qj5xfR8DwmwRrueBTuumJatJbkdP1lJ++s8EguwsCy
VGCc2mdR6CJvIxptWfkxY49qiaiQcLKLtkAivvRHCDtF2x3zIsfu6IaeDb1qE6dLaLGZvDOM+sp/
Loy11K6b/Ip0kizv7ZgzK7ML8RRnGnkb5O0sPeuLKa8jFueWaC0EgSoWlZBP5rcw1J68MlxWxsj8
wSCcYmcGd8R0K8mjpAwrD8BB0W18iZOzhwNHJySHyKNVq7YvQ1SfG2QnbH8AQIZF1GvbrlR2YMBI
6ZGQtV+F2tswAKuigJelsLbLKzPeqkHePlaGpWLhEBoZLa5MPkzfi+vCDBp03l7hVsRCAANzCkvZ
Kqa0F7qUfCRQT5laKLYSC+dARPnsK+piYACD2X+RYQiFi+/S81h4WXUGNOzWpX6pyQQnSk39RYZW
NU7qcQrHu75pDkml3xKTwPA0G+4trdu3yeTUbHly1JeOGaoHIylg/CoUeaGsvJF/cy9m8hclQKis
XWW6+RBrVm4LyrlAxaiE5m0ZPhHztKjLAyuIzbGwdLK2vRi9Go7SYb6KRt8wY0FghkxT7stdOQGx
bmoOZSlRShAJgBRu4+SiE0jNQKdqeik5x5JNWpejCazB7FpBbzCG2UiIuId1Ur4WlQBW4Jmwq+UQ
YLwTtG3RYzm2pgU5xuzoW03acJNM7Sru0mMoPRdh6CSNB7Qs3hcZmrEmfwm00R0T3Z36ZyiD0D0O
hpyth/QaDuiU7VT1mTAbV9eu4JyAdrIL82HUwpWEl7PFS4e7yaIpNlTjXpv6DF+fzCcz5LFypzTU
eIpoemglJgUzDbnmkQIIVy2PpZVeVsRIeeZ4bJhChXJ0iCbrWSYzumwfUjEsca4J616CO4/JSyaq
0rhOWiwT+AzTLRkjce6EdWaP5rNinDEXynQtTWWf98su+lJVxT5MLzrlnMHjD8BF36dgxz3fJSVv
Uaf+RdluTW/PXbi2jE36TLqLXZlIvWD1vwWGtMiFwqn6rV5dtbOS1lomSrThFMRwz3zRGm2JT4c0
n40U3abavQ9IT8OVgTbTSneGdx0q+0YAK60sJQMMIGeFilG9LWi5+GhF4viQ6t5Fi0dPy/ZQqBZJ
42rTXVgt5NxppNIOxlMFgsd0DR0T9OCvDF9zVVo+IpvVLLHlrBuHwN3uBc8dXgXvrc03k/dWNnd6
sZHF57LdteU5VG/hqSAHDbrKDgIUvvSbgI80jG7ulZtROoGzWLT1hsMQK+bZLBwiBMR6zagOV1Uq
Xo3JuRH7R2LTC742daOyuenNqp9erXgnzOg3Z6pJBHr1om3VZthopLUcXZECs2B/Qj++k4VyHylY
MBGwhcGDHM/0UIGwOXeI3E5z2N1UZOGa2MIsREc8i/oelB77mEuxudHrYzNsO5aqif7JtNWxJPZg
hDTPbYh5KZJjnh4mlly6VWL71re3HU+QUK/SfFt1D4TvSsm67xlVMkTMe2zIuBIALdhCAnMjdbJq
phYZK0E4xsS4hRG5buVW1F+DIXNEBCQmbzYfa7a1s1adYt+08TUz+B5tspQXaZQdgaG7SbUP+8Fp
OtpOJb6YoneN7jwR+ShCik2Cy4nZloFTpXXDdp0WkFj5EOijo00rRRAaadssuc0y3AB1TFIJM2AM
2X2f3Yl0+JhnNyEjWMrCwIfXiS69c/GK2QUXhpgem2i0ob1IUuIAhEs9fsymS47rbh0uZ7y52r8l
xU2pruVJx1C5FvWDDK09epzi0G31TzoC0nvE9t9n1/dzCWcwSxJ10yA44GPHh2l34StSnuyG3OOO
jao+cVTTlBMntEruLXjWY0Fvu8kuKnVMMaQbYveIgdSyoXPqe0hvxbLTFSBBmdTdF7Jlrkjcbe+1
KOwh3DQdm1Qi3wElOEK2g4gi6PI1r+yHrPaCyRxayi+aNqzWTVar26AXe0dpuf51FWFz7iK+Uyvp
dgXoFAdF4KPZXFe5vC1SnsFpLtYIcan6ZtlY+tGQ0pewHq5NgkwXFNGLMSudIFolJIYqpHNx7XMj
Mwj1ITUEScDsHBNtv/PWHoXJYqjJeUrHpQUUX4A5mchvRj01q1TPSAGU26k/BoWQL8VpYxCk5c9P
+UFI24OO/nh8HMUbuXiRY2VOqTo06ZU/pruxAs+YyHyTMc1PrWhd1kPN4tkJzolH7V9cJEl2QM0J
k7ljxVv5dQ9kn6aGlUUbiz1Et5gsdNlNwzdhwPtxm5ElkR54/TKFR0UVTqP6lAbNhkftMgmpaddt
thGC8U7q+2Wdxqv5Zmo7fdXF2bogGa0tm91kGtcSAoZkAhAZsANG57yMF93kPQZ5sVPwXpVv+gSz
0XSM/MYzl6JBAWqxI393oP9J11H6capr6haCD47fChgW5Dj/NuciGKFKKq3sdpHR31kdsZJakdAR
ax+pN6dDTFbdasqGkHxHv6B2oiNOrSEu/UKNv7Zy/tFE9b8jp/ph6PofxKGX52jmX89br58Auf9r
334Jn77vwrz/1tcODPyxP0wiSiwTEp9qMA6irfO1BSPo0h8iXy08+blrIzFV/asHI6l/gP5SAOro
TE0ZLNJb+9aCkZQ/mNbSngEIOE8ieYf/YJY668e+a9LxxmDyoPZSmWaKsqG/34TfNekIOmm8wqtZ
10ZlqY8RqcU1DZYlB9etVQ7aFzrf5XUfWM0+QZkKU02pk1U85rtQM7LXJNRQtdBWGC/pEpgqgHd1
eiJOOdhTG2f7SUek4UyQahsUJEFLsBKmytRST7EgW0+ZF4Ynf/TIiwlDyfY51JaHegxSTs8N5l2s
xMKlV9bBo4RHbkmLdMxcslO628nMLsNYJIBGRBK0Hojle/8m/9Etf1G8ZtdN9fraHJ6K3/IqL7pX
0IPV67/4wfpfyzZ7eSJeJvv4O/Nf/yue4X9G1IJl6PThfysrdJiy5AgIzk/xKwDL9Ieb/a/f/9Zy
VCRueEWyiFKQuelnFcC3luP8f7jJZZGm8Nw55J7+1nJUjD8YpBkQpxCxzLICnrpvt/v8vxDyqyYL
II1HXvCf3O4f1lTDZObAra5qpmggbgBZxePw3e2OvnDKBRInL/30DQfswES8op5E7GAPCZGjFbUJ
fDIjqSiXQJSxE323QPxsVZ8nG39XFv/+Dnjov38HdFdixap4BxAX2GRAJGJiyhm/9YdxozGuNiEC
to+p3hCpJ3Fievnn9/X/mzjmv7Pg/w+80X9/j9tjUbX196v4/PNf72kFnqppcvNJ3DMKKZ5/SWMV
+Y+vGhSTRBEmaDMO4M97WvtDt9B0cN/Od7YxK7z/vKd5PUYjZHzQmDckwGj/l70zWZLb2Lbsr5TV
uCCDOxwOYBpdRvYdkyI5caPYoHX0/de/BfLqicz7JJVmVWZ3IqOJzIwIBOB+/Jy91/4n97Tc7pgf
7ijpU6SGyt3WcckN/Br1UJEnIDoD1NSOa9vuimhqBC20nNbTGBbDc+uPIyjtVtxENZSbKbEtPV8l
WvLmmDTvgraTqAdU/ZKJeWr2xMb1JMPp+h1NZ+r2ZhBBf2yyngZ1MKZJeSrx/qvTXz8YP1sPmP6z
N6KR2J5zP2Qn2p6bH57Mtg6mym0dsffFYvGGtpozECjQbKUdUUGK7iz9uWx4/89fln1WB/zHIyfs
1eMYzTVp9EUk4Kzj7FUGWydoA9fer/N6VY/j7dQyY/jr12S28uoLowz44TW3wu+HjzojwvfqfntN
d4Z8UvuocmDXNI388NcvJLff9POtwQSH9U5KBkDct6+WO7elv+nUGRJJ4SETsBUt8gOYaEADWTk6
b/olUtc22RgVFXkWhDkQdTqT/dIeCS7T145DCAS5OEQdEmCAm7ZOvKgiDm3IMTxJ8dH1Lf3H2VsH
spWLqHqovQ4fbC3GvPi+If/pmPbbY/b60wjtcbRFmrbtFNsI+4frJgayH8sqWzfcT1xgAA7QNLv0
lQ6UV2I+KvLLoW+UAzz7wHptenBss77D8x+QLDn5xfU6jeLWmHKdTq0YZrvr0Wl9SdTCE5Mvmvan
EzgGje2gqoFQuxq+hfj2EeX2aem25Hj1auTB61BwOUKGFSMHVq7StF2vKJ7IbDVcRFViYaGZvl3a
brvK6Xa9G+AEpL18+xomZ2qOVH9GbN4lGjBe7QFrRaSsvixZlTM5YemornwvJEGTWNqZ9t5AsotY
1/mrmmtMoAkvIuisqQkgQB95X3MCgCHsW9GH9OUcoGWjNIp4RW80+HN9EmduuqQl6HRFO9KDQm/n
4oARUdPAUF4Xc0VWKY4YAYipmhePBLRcQqh4Jr73qomRxWcCtdrVVAIAEHpF5FIida13trHzryWK
Y7LVpLRIR+LhqWiH9SnDk/gmyapkuU0EE+kHKGaTOPSmsE+26KtLpjHLePLXblo/x1PRiSOSdudT
XCh4sXNuGyLtJidtjuHYLU8V1GRk53qJNuVvb+ILTbPBZ+yWtfl+wbsNXakH8r8fhhZtFHnbxSWK
JPIXbQyBnsA8uZ66dCYNvSsh0/uJnpZd2iGTp68S+Pl+cvzpjTRLewX2wdoLfoobhGOpXDf1yzpx
Rve7Z60dPPidieXXxMwR8Zlq9L5Uqe8LhNHSa2AnjsNHqpHpLUFgk9oPKd9zETeW8UFWueluRlEJ
egW10WEex6a9tnxpoEWsLRaSd+vJXOSNS1JF2GoABiR3v+u25RmmKlM4vS3aelu+if1lJS+3Rb3q
JOt7uC31Zlv0u235Dzy/f/4/dvGbvEdqs18jJzrWca0JxXNTsdOMXSC/oqjDX0bIGqhYnUdvaLcT
Cf3Xi9Jr7Yf0Necgtj5NNah4oF+plScKtCkJ4s0vG9xD7vgcImJEudBHLELpzTy07ElSfq0HczAR
gTkrA0bl01ox8fgEvOTcUKr99Zv6+RjE7sN74gDEHqpCzXb6aqH848KkXcAnlt8+fJijN6GdwzXx
v12foncwDzTbZVu2C/jtPfyjE8f/XWX2l+eS/wdLL0r3H76OfxMzXHxcP/4vzllp/WP99e2H/ijA
NF+LCwkf7ek3Adb3QwWlGadtSLW4jHCM/1SACcj59O5wTWnouN4m1/29ABO/UCkJiTXXczVQ239E
pfVe77Kcz+ngcysL3iES7e3m+mFfKjuyr01NmmlHdBkSOWALdyOt1QjVD/G885VjPNLAY/yFHfTB
mAitK2Lg2nNbDeN8EEnjxfsul95tN8r82m8iZznBAhyBV3hrtyMqNrvvvKU6oXSM2+M0s+Mc6ny1
G9zcce47F3yDKRwQFkuZ+tlF2SHnNLUWDObkEPeMECsWMFJbq+9l239u2v+NauavbtrLrv34pfjp
ht1+4F83LMU/ZoztEIxQnf4KZeUfN6zeWsouK58fUJn9cWLwfuGOxOOGrBQr3Y8CeonuhjsLjjbv
Sgc+tv5/0PShxfSqLuSOxaeht1/FW/m3ulAlhCAEAQO9ilsrA5lSrO9aY9vHcJbrO1MNxjt5Zuy+
LIFXvyW0hxzteJJT8BgkSYs8sNKwP5fczriGyE85NYnT5XttrH8n+ihFFBfZN2OWujXARn+tj3OR
lW/dvEXKreOSMYMHVAJkI/j+kbwteTSV01R0eMKGeK5gGaZD7xEuehNn3rQe4mYgDp2JkSPIioBA
okTVXRZBJpFIMLY5+9bNnMOkbJYQx7I05tg6VfNFdV7H6NLOdXmNWp89zspWRRdO31fgCYRV1bME
/xdfTpz7i+PSRf2tOyTwmUwXleIsJG2fk+cN5MHHaTSsu7gUIEj7MqC40rHrGDhRmjml51RUxfOQ
hWCnpqz5bdZDQc7MXPrsIlUh5j0qF4QNo1/oq1yPfXoZLSQ/7LH/GpcdO+3wXttwsEeE/8xPvLoY
H5u2MVBVZsYGGdnhy2EtTTTsMWp3GBpRHiPinUpx2+DHetvVZWAv6iVaPrhlyTC38+CxjenqcqgJ
rX/j9fNU0sifvOqWyevHLAn66eyaLDGMpH0gH44Kg+SgaQQSSOWWUYbO38uz3RSAnnvsS1l8hlO7
PlmvAEaU1pk5x3EDySZjlHxTCbJdj6qqDEoUkngqSLYmvB7bvtS73pIbAXUtjdpDQ14y5sCU1DXI
iz4pXTNT3vUgMeJhjgtaPpdwW5Krs5aPSsgRpe9+bdPoy0oFSJ5AS3YwGb1x9XkcKz+k+587HxDv
kkBdBNVyERDumZHfE+Yojb0x2XulcD5FfdK1x6RDJnOOItRbF93qh+/qUdVXEyInIjGWKSYDkpTg
8mFAXn7XZe7EnTmAT9l7TobHwDXC+bosqroZ+lksF6pJlnmXh6WpLxQOxp40zq5hyk8EQ+KGu5kE
i0+lTo0l9ySargkhiGO7dZeW8l3uNoDKwtFrzFVD0CUjB7+M3It6DYy+KFGczIdMJ3G+k2Kth72N
V8aJfupuao+5wkYQwYLhyemTBSZ/iYxDyipg4McgoMzOwsmh+7VTGHMAyJH9bXqM6Al8KkTvqZTL
Wu2HVdbljccstfvcuWt6IMTVP6ckj6NXI97g4BJgLA+6bgSB8plo3iDwlndlOqc3TQ8+aZcEU3uR
D3V0WhvAgtEY2b/hk74+NdMm95VGmAj7dmsivi7RKg55zujN+yrquiOSK6KDo4UwBMeI6/9UYv3y
LVh36x79+UDjsv3Y/LSlbf/8+5ZGci4CcV9sBZXaGCOUU//a0sJfMP8xqEAUGuC95Yv7vQeG/DRk
TEGh//0vqYz+VYKxo9GZgBWHW0x9M5P9kx2N2cerHc0PtS9dDHKouEmRfA1YDfrBL8zoliwsUDn3
bdvpc1z6lbcn1e8ShHFxNhVL+gHhoIL6OrdTcvbXOEtegmhCB+TOiO4eA9HY/A09KjItq7Bs6wvB
VUGk11W0adyu6+s727tRdiJKKI4v3Kkjgw5YYQIfu/RtcKXXziNTJu9ar/kwNFYtT8jXeG59J4uK
q6zMHfVWLQWJvDi8414BULYivEiKRLx3Z2vIiM8Hdz31reNCG9dTYW6HGHHhsY3Q3hzitpiRNw2F
627zkewhbDumm22K2GYX9YWDh4te5/KSWP4R2paVKSeSxop/s6ByO0YYf75mWnvNUXt6qC5Gd+nx
IIxjXje3/hCo/LHp61m90DpgM1oY3vQaEVVagQWmEJ6mKz82ybKzNaXOnixhGGvDsIzqADE8Di6i
hZz41CvYG8ckKFOaajl26RU95xEcD5JTb16SkPecgFoqlpci9ytNJ77MPob1PN4DdhkXREiki+zy
vvUmuH5O9VmZybkuOpXBX17xtOyFN/rgK3yCfLGx4P0+IIIemab7qSAOp8GbxcVA5lgjO6zwqJGV
vjpHUlSbF4XKgV1xrKLbsbCyg/QCNPVYh84Qfy1sAG+0r7FunbweOOV+GQriKxF1IjylMkrZVhug
avgRIpqESLryk9+rdsFbnnM7xfFAlBtVEC+tYK8lRxC8brOf4w7FhN+X8Usbz866ryPh2WPsyXVl
axzDYO84nXliX0ZP0gShHo9hVISfTU7/9OhlNZKqrvL6hIBNLN1J1q/FPmg882UOl+WtXQz6z2Zw
+vWcEd/c7Fs7C3sg6KHq6JBZmfC34fvYdZ0zykxYqaYMoZ2wqc/BhY6RPx/kMEZ6t4xzjrAjD3kB
umnTKdVg/w9lMMO7DmencQ8eql6CDcQKF98lJqM9TWURPi2TDm69ua6bQ0Svi7YKW1GC7iejq1ZO
HSIeaZPinvZYppHoNc37oaXwOYhyqcAyE0kPoNW3TX8xB3247oFgusOuI8o6wMjuiuWAMKu1l7Ud
64+Y8OiheKTBfg3TATQd8ZAzwV5rZ35FCRoY7Pte/YKoduiwX9XC2RdjP91lWQsxl8QrkmyJhDa3
SjCAfExbsyVeJD1g6JrWhNktTRx6FI6QuLFBjuHHSMRDwtFuRtKGeJp4n7zT3bPrFG12hKlP7kPR
c5OdRtmvVDAeq8ftNEyYoPLKpDmubMdvwNtV6iXKAtkdvdAweuraqGlRM3nWO7X0efLDMC0zaSdu
AmO29REBNbPqH8p06H/LhY0+k1uMfsZ1RyJYuRV6rm6+QY+dWKCqGFcUJnSG5C7O5ZLsu6Be3uu0
CVAwUXpxUydaPxTulkw5aRPEKEQjooRdv+7okxXZhHit9gZxWfLJCDZsMwEx0SZoLwvgCOoE4gIP
fKRqG+3mpF/v0mGiZEyHUuO871AN77woRojky4R6eVG6tWdbxbPaVazln1SxuckaMdRgaM1YZPuo
iVHJVnVnufBxRMAwZ+L8rlCgMfYFAUbmlJJ9CwNVy98arEPrDne/9y6oIsZl4TrI62XyyXxay6Z7
UiZwQGWy6NDfzBbEXgyfbbUHcS/lsTSheCokVJoUkPQTx+hx3sdeSilD8hSqV6aVBguvEut5MFkQ
bUmSzbinTREyqKAHnBwKZc07X8YgOchsRjiC0EUkSKuIxwSZqLjnvImUFRmu5Dikm101S+5LdqoU
ab4WhjrGS5OXGl05IU2oj1eJ9ycNxhu+LvR+vfuY4+6/T4LsEOcQReoizp9mreBUNA36t/KpUF16
v9gAfLpzjQni2WzD85bsGLQxD2ZCw592jtrrcHzwlq1j21zpnMSO3RTXrt2z/oNfTry63tMuOUx4
Mh+NX12p1r1MYsrBqLNpvPO6t+xxOW/APCF0z17yhcYmR5Ojy5sgo3WfU6t/jsnlEFa+dX0fpHwS
YNaFpB8bfS8M7czI/21apzeE1ZG+PC58I2Skn0e98siK/HZtMnNi7H+RrmQI6vylYwa1d4b+qpGd
+lJDdl5YTG570KxXBK3162FwbfZOxSmq12Rc9v3YxTDKkjcNv0HkBsHkuoSozkzmYsheSu53vIZD
c05aD+2bFPgq9N66JJb0NascJ0OwD/JeLmN48lKUjjuooPFRjX58MHIOH6NSy/O65iBWReLs6eJ+
xBtC9yWoOCqRrXmKYRqbqbrqR0ti2whkuFvui9Q+Fn2OLnjp6dK3xNgOrX+bOzYDwW7nx6BkR9EN
qWf8ogdixu+yIR3e2LHSBxQQzlkt2csEOPWWrx1YYlDpG5ODqUxYi0A4xTGWjbC8z131uAWQXoy+
XvwLHPMXsnSCs6Pyl8YiLDcBO29aJOkhz4ZrqcybVtro3Kj81kRGPXc0oxFdW/EoBgnkzPce57aJ
djacyg++xGAW2iZ8MA7bCRqPZV/2bNWcre96aI4Fem5cEgcfjNrzONXkvAVLdaPCCpz4mCx4JRDw
9c5c3btt91mSuHbZOOWhIuK42y1OjkbelySyJnPzpavEfSczmR1LpchEWOLqWaMU3pFXQTZfR4g8
s4n0IYtnSNypLJCeN0lwqBObs7v2dQz4enrIaxzCXpK8aWdMQnXvPApK1T2uSLDGaf2rGcYRYl/8
qSj6D67XUNJo7atnJ3arN9rxvZNpcg8VvnnJXLu+FBY8MNYk6hdkjsXCiGxS6cjRfbrwxgiATVLk
57j2PhSUErsZXujg0CIJ3F1DIXtMo9h5DrKCXW8s9MFfQgZOmbmppUsXoV94/wE1a1rd5M3k3xFO
bffSm287QURTmiCVuwhyz7vsFdHJOTNK+jyPVVmul4uD8r7o0ApOsjjRiC8eBh3Lz1iSnsy0vltk
8jUdHGbCzrS8kX6efYh7vNPDZeJv3pzUb4h90rqsJdF2CrMCowp/qI4sqFLA9wEH8Jtxl9p9kEKO
+a0UwxjGhObms/8V9vfKYE3mpA4eJtPAbLGD6rqnFqO/eyVtO43eXiXYlL6axpEFETMGoeIxoFRY
ke9WuD/Ku6YNk8ieiikYA7bX3OmqT3Bo+jo9Vv0i0L1SE3glyTOrM3jgCRoGNVdVvQwziRvSCmBC
YTjZ/DFLvL559tLZmd/7xIZilZ4sdZR3pSE1pNlFYpNKqDetdYSsH0Jt3Tm/iauUDsoDsikAQw9j
Hsk8w3PQMrvBYT2ar8xIghSbRVDxlrpaTx8U07FdQ3th3ctZC6Z1o9LzxeDV+imLGDHhKMmLk67D
Tc2rR0Qqd62TOd5LVoJ68zxZu8dSJsL9tU4T6D7/mS+kv59qOQ7++akWlMznj+XP51p+4F+t2oiu
K8/G1rqXWpBr89/nWvXLJrJTgc/EeZtY/dSq9TadUhRgqyTzbtOK/HGw5X8QpyR5+Ek0gQ7wD1q1
GGZfHWyp6vW31+cQQwNEvpqWjXPKCEwO/T5KRnH2pR1usrViNVRNCxaZUyKErwlZ/aXqcmxoTmAP
he8sLdWk6sH8BdNlJ7y3k5XN5YS//xGIyfuhSg8e0+27ckyXF8cG3hvptLDFGChMF7WXzaeepiFc
MsGYG7TAA95xpHm+1d2VN4kIhuvMqsykVtuWqAFK1qsgzXt5CnPP1jQltUTvrVnfb1nsh37Yk8jB
vF6H8Di+FH7hVx9NCAwlPHidAjUZxUno7FI3gQ+Lh1p29a7P4DCGh0rF84yZWQF/56msd96kguup
GXVzXQdYS9Z6yWBn05ciysVnxOK21ppDBWPxrmin6TKsSql2oFrSnejX8pY9vYWSQHzwcCzzVPT0
Zvtp1Xe0YBNybtnrYBMMFFlPxmnxmgDCDBGNmSW97PpZxVfTmpLdulsTCv3w0ARpfNl6Nai3Dise
fiauE7AHCMfNtZ8zyXGEY98zIp+Dm6KpWd+aOTzkcbeO9zPm/3229NNL6FqR3SrEzaTTRURFNBOm
x51HP9D/6A1xy2dI56Z44+qltLQavi19q8hiG59YeEwW7ZKhtPWpm0czYhvJgRofWjmbF9HGCfCr
LDRdRn+V2fVVlEfdWtP5iApzGpk6fIo1w/E9/A8fGOQYUrrQLe97erAarfgQDmW4gyA45qBBsk10
HMZZdfK7bDjVEFNd2CB6tR/XYRS0HLHMjZhnisX7QldypTqrbbxfp0XgfU2RVeynfDPZ1KmPAYDD
8KdeZsjZZzLS8cQb5b6fJx/Otw3y1H2WbbEw7A+UeduHY/yxUCvtv2WEfAPwLo84UmRJ/jzEk0/L
P1zoIBdzUJEBAIsE24GbhXy2uhpw081s184wBPe+wvlO14DMjy4OSiDfjh8VOzHifD3goEwvzRSq
rwGBOnont1426S4Vbe1vLW5FBDx1iaOCG4cgEXwBTRCdi2+t8SSf6JKvgePuUvaqGjCAim5zlyRZ
dH9FCSLHSxsANplCtEXQ8pvWbxOmAVM+/BamoENo9ajgcxJ0Q0Qfe3bftWu/vHh1JfExMQ4kYWXI
8I8ZRqaG5FdCHG9kOboVCRXodC78qmLg0SemLK9jZI79rtlmIsO38cj4bVTSIy5wOBPFPSMU5Ytb
NcYw4rcJi3AQL5+cehu8VFKN+DPyZWQgE7ok1Zu2ZFAjF+y62FXbVh7h/1GPdd8GO6WOHPZJ3Egi
l/at024joDXAqkpgBpMhd5sR6SFUdwT+Mjii+k9PaVluqF8CmpKj/jZmUnhqgkfkO3NxmrdJVNDG
3ReI6JGHXMSZ36WtzZ/Qg+DRamdPnCNUpnYHDWSOscJpF3xOEMz35CCV59F3E3EQi6CNg6/XZO2F
b8BdgkWbu/zkyRt2bY58Q4VhutfQXDo8xO4YqPg/G/HvG/GGTvnzjfh6mD6m/U8b8fYD/91gVlAP
voMKvreRv/eXFfhRvQ0+GZr+TiP7vcHs/iL4ER25bD//2rx/34fDX3xExf7m3wHpgYTqn+zD4Ah+
3oc9xJy+H2hEmwG7PsNY/v6HIf9C2IeyrawPgpYvQ3z6hrQAoT+pdu9y2qlQEuO5W+kwlfO0bwc9
zYQLucAEBtO6AutTnNp9GefIjMK+Mmqn08RcyWoZ0n05GgiXGme22REDV897iAFMDGm4kIIy5Dqn
K9eVXXnmleZPbbzhqB3jAjVt80F49JvG+apyk5WT2RiKRwhG8VOYhiQDrCTZ5nt6NEQYhMMQcloR
xRYOUgvgzm6V53uPpinO7KApL+kczM5O1C0WHhPq8Fx2RXLTplZhUFWSRpSaVbohnFYCtuQaJJyr
u3Y8TOAWlgMzsP6YY6y+d9f+bu3z8I6K3rmVUax9PmCrsseMbfQ9zU+fI3XLwensBB5sf59fmxBi
9RYRFhkmPq2ot2VvlE+ndWuj85ySV5E3jvdsNGSDz9GQOf6xiMsioPmOaOsqRGUVnwqNZvNIcW8O
zVKlCxxtQ4pOmCxtfRc7S+XTGgslp2YXVd/dMCZrCGONttDI/OmMOlCszLISL3kskwh6gxt7/blW
DAAf+rbxhuPk2f7Ki4OwJC0KV9DcNKX6TUNUxRgsevm1pJPImh1lD7SsNJ0NrvIh1al+NkIUN5i4
Rvrd87rwf8cW9V4dekSYrHP9KclJLMOxG6h3fiynM7Kzbyttfed7y0el8WnBE8XH6fV+tffVFWCn
4tcgZ/yB+bhat/xyQm7cwfWPQ4bD0KSKEpEJTXqEinnfFxGnxYFqZ2TnaMp4HyG9HZm/diRuZ9Xc
fp+m/blwcytRf1Ch8ujQZ0emwx8oijkT/vzoqCqJuEXWAcpDmp62zuOFdA1zVMpvOzE33aInUqq8
HTPTETorArRdWZb67E9efV1mVfBYB5XarWGNr78U5QsqsPxAS3P+G5GpejVl/P5e4RGhv8ERI+Sr
KaPqF+PmBUifGMon/POMLJMHk3ZhyDed5fjFIz0NTPXdoj3XsvvAeMWdr71a5tHRa7rxAJ0QqWHU
qbXdMaWcvupex1+jGTNp7UTl2Yly9SyTnM0lsy2lUJBl1XUi4faVSflVQ33wpoCEVB7EU8kQB71t
N+SHGLvFl2jxs8e6XvsPlhZ9w/iiJIirMsILsMYKg5fXcb4sscFfoMLizuqoCnam8WoyJDt+xb5o
wRuAdEI3Odh8dHcJBwi7/2FZf/j+3f5EJH11avl2GdleA9guBIlDV/r5K0dIHoxTAkAqy1P/qbLt
+G5o9EtOTtB5iYv+0ndjsl5aQIoNXeWTk/fBx8IduofAmcSlHtP+xdBaO+QkjWHuh/YXNH1+Whw5
/s1X/j+8VbQ6aMpY2b1N3//zW43GMqk1TlRkhnL4lS4rLfysXk/V4MoLGn0NqXIi4IuHYPx3l+l/
eDIYjgokhwH+L6Q4r147apPQLrDW4tnXlyXQxLNgKgHAcanfhM4o7jwrkZSlnT0h3iI4pqpGxJvI
Eap1PaKy+WJs7NyoRVqasKG8mkGC3P71l/naYMCXGbLDcnFCNJIeZ+Gf32WYlbOtNEExJGaxnbTw
SkhYNM/1MLB3rAsHii5koEebdZCHQpvhaEYPqWyQv4uwbZ7HVKt3UrHs5I107lrjdEcRjvasiaMj
BbAYLojwoteYmCTefXv3/0ig9v+dXlJTXfx5GXVvX3Uztn/+vYjyo19YZgE3oUakBSE2Q8r3Ksr/
o3shNWN5hCZMFrdv80fAk9AbxFUpVumt9fEPuxffHvMfV/6A0gxAPFT5KHAF1djPdw6EFBTEWegf
BARJBJHoGfOTE6fkpETzIh5QJjn95TiGY3PrlDM8jHyYaYQuFcP3g1NzpIb759Vfa8cAonNJxbvL
JGHEO9iaDPa2blsGS0CQbljWxv8Udj2NNqffBpW2FEm5nb5z2gLo4Z6dchzfuktDYHBaV9mC80WW
6qCiLYpQu4372CPwfVeuq4+HPgm3Vj5PxIz5N66XHYc9mZ+FaDES0IKBEzGjnn9vbSSgN8wteh+C
qoC4pE3TipPvw5U59r2ohpPkRH0FuikjgKmhybMHVb2uV63X0m9VSyeA8tQrGY4o8dL8RLZW6r2J
qny8hsnJBIVWZ8af54zxcBoj79qMCz7jrm5Yz6ulfblTnOoc0DNG5od8SrznUfAh99WSr4wvgvbv
KJjbpv3TV7vpLdA3QirDi0FJ/PNXW5Cd6Q6ZZuRvCJo8o3ql42oma6ezNoV+zAoCcYzPMbCXSXDn
dm6v97rYuDVi2mIPibR8+OEp+B92HY4OP72lUCAnCaEPB7ixwBa/utuwa8Q2mSLkdwgH7oSj50PV
TGzcydxfyQar9j9+PcSdASxi2sAYaV+15ibjjoXE9Xqwc7ee8Kan74kb6A+2r7pPglbGxV+/3uva
hFb9pjzhGARmGwLkqzpqqLs8lBE5N0XMR8udeLpS1ZSR10IK0F+/FAvIq0vJS7GMSDYlLJM+MqAf
TzsdGisAcF54cJYspMExV5/Sqf5bL8C/vQzLDwIg/itxRm7mzp9eJp167DxxGhxiR4ZHYi2bE/PG
4PsW8KcFqJSvXkdJX6KZxWWNJpdPs8lxf/w4+TSrKQXjTmQlmX7RUc++g/A6nrzlCvlp2rwMsnD9
94WiT3dRBjL9GpeZrI8ma6rQ7EuG74r0MeWPrEJJPs/384RgBwQNnrH3GcNHhK4S0w6pD7qWjK6l
Ba+bTW5cnhG3OF8iIpvsbRR7ZNEO86p/VZPTL8ctfotGIIsk09hSMfUCetdZsV97f/D2Uzit9n0i
VOPg9onWxZ4INEQUge7ACdKT53jF8+Q5rBH9iH7mkBWyji7SrjPqsXQaZI9ELWqoQ4b5rkXpO8bt
NTs0GiAUSYNTSFo2LMA+ylMYjtXetSB1rnLjzD7RipoZlFP6S3wqha0Q3JQaFo9YWVsPvR6y0iJX
4Hh1PVQz/jxjbe4eY1f0GQ3FtIavR22/mBvLSZnUAoL9ijsD70K/aEt3EER9n/m/0ZsqiyPz3bq5
AHDdldduVZp3jBOd7oBjNx3ezZEMP63IXR/9PE/nFVqRSPuHFTkVAJsoydpHb2mG8Y0bBXV2DklI
SW/XvKxhRxSlhcJjauKgyRDEDSBOqjML/Km1HpubNZ+z/G2cLip7amTf1PHea5P0bh1Kh2hsmrHL
b4jLSt5KHzbR/UjzaDng4WmTE68IMwe5SRoSn6D835a8KG4nJ16mXTLW/rhjwtPVn01c5GhLsz4O
hzPd+Qh9ghad9pmjto7z4gxFFLzkPHHVPk2HsDhVMM0U52NOmi9dMlTqeVxFAgKa4MPy2MXhPF9M
dmMXgrFexvuiWct4kzqQkflOjVTmVyJAjLrDpCTKD3wXSVycCVYIREy/2h/lRxkPgdNfMFK3zae1
lnKamOOifNiXYZRukJmMdFlem6hHd0b+hVABVMnSsUPytY9DRAWfOf21H3tedvTqJpwIwraTvULI
EiC2WkxwCqMkXmhwTqxUfPJ+U7YhYd71juMFZGaHMKPacsVW2rSoN87Maav3i+TOPKxDDu9m6GG6
HdDgMkosuhgMeJoPAIGzaan7PbpT01+FPY3LY1HTNDgquiLTToNmegkXE9+4pSrC4+z5pJGQq9FH
xz7shMZTtjEjs6BWaGtmpIGOASi3HxgDJgcrvTm/mMuFQyBSaOS9ZZIsy07XnhvfeKpB9oe/l2Tg
RNYkKfWpLBHrNtGHFLNqfaIlGhCvIWVWn5omDfSltk2CEWMdtikotGH00GhTtiF+COckH6P4fkRr
jlUumQm3qLzBHUkcc8u7bvSDmlWprnLwcSYmIpTPu48bhy0mZLdh0C2GzLPr7aLauiD4eo08y1te
NV8x77wIeJ1NkIa7fy3vZgdf187OKEQiIuENXrMVFG2rLmJwKDImhNWTDaOmw1AWBQ2VMG26A6rv
2qqLdCqNiP/uJPR6hfYEMTPEDcBKp6gAD/DzCs1C0pdjbsixnDMavLtQ50bdtYgoiRKtg6h+O1tn
Wi8BbNXploklP/Q8LNFNWTVjf9PkGLEvmnJ2w73o8QbeJVkTjS9/vSu+2oCV3HSsIeQ2wb6IrfvV
QagsTZykbZYckqlU99HsWprYZtp5q3D+ZgN+FQCHMYTXIviOXYvtnlL81ZZFTVmzPCDFd9uxBGm+
2l3K4Pig/ou9M1uOHMm266/I9I42TI7hRWY3EPNEMjll8gXGHIh5cMzA12shq+oqGcwmlVdPkqmt
u62su7IQiHA4jp+z99p6IR5G4UafSgOCQOTowdl3FHVV0DqjGRiWu/dven4H/1LozR8EK9Z8lHAs
jgXGxU27Uq2N5qeI0xxta8sLJ/hqsitibQCx6B6dCur4B8vh7WqgGNDwPlLQWbPl62I10OMxFdPs
l5rsx2Uzc8nSoUhW79/Z26tQKho/NcMgWmhOvb5Kx/gvLLtZTNh3JjrRIN50Lk6JP76KTsMSpO7P
yvQnXPyXxrEsqH7SLELOGiLlqmpT3/VKbX97/yoXnQQTEj3OIPyUWKMZIl8uTaPWewaDKWn1MrVX
glCmmRakrd3C5T0xa/9DxYz++pn+6Gz9/6hj0eUL/vcn8Bt4zNWrOcb89/99BNf/xeGbcy/zAgeY
AcFn/xzB1X8BdFLnoDQV0+8MT/5HKc+RnLkpR3LOVLgWee7/l6DA/NcMDuKU8bfA/o8GGRdr3mAa
Ml951jTQ9eKTvF7ztskuqgH8WdZVaZ40O4v3karf/PJl/OYg9uYiPLnAXNjBxJyUcNnwbTl0KvA0
KhiuNOVFpZECJEf/zzYmqBr84+emFjoL2ncOX9mvRX3s1ErBzlUtG+mrh8GK7kIkjeuoU6ieVEXb
vn9TSDp+3Qf/uhwTKL46aBsgKl5frjYjH0fTWC1FiYempWJhY5L6cXJGbaGEovdibYz2ImlJSm6N
fPP+5ecX4C/b8N+X5wHnCWcONTd2fr3bopkVVwacSD/t0mNgdfnGsctspTdGBwqeeHuMFuMuFvX4
wWZ88db7eWWby7oM0SyOUhebcTeiocxSruxKMKN9j8q+K9XaC50m+KCr8PZSmmDZ6PgOOMOziF7f
ZAQBOe1qJHEBgxuvUCmkpFtXnmjGcfn+90lv4M03itkJ4hUr8WdOy8U3mnHEqOuIPhO8VLP3ZNFm
+wi27y3eAStfUQ1WTw6B9jUNHUOLIHX27S4VbfaUSt9AWhn2kAHTWJwk3O4HZDxhsazGJHpBM2Zg
+srtz4MEa2eWg7r26b3HusNbszIgCpYFBzJvQjH8eZzS4NFEr/GkAO2782GVGJ5I4JZ6vt80RINi
efDhDAA+XoXmgBnNCRCZZVDjjqEjIOxak98cOXBa+cJsJXoCLVamB8Fb/Zs/Va256tworflfdV7b
Xai7L5TzruJZsh4JAJE1FuEwt/yDHWu2V3aucyKRLnj228p9QH7kv8A07lJIvGX+nd6V1HZ9XIM5
aKAV30cheoalw9kQ0XE73Uc46u5GMZr3YVUwi8p9a+Dobc+4vYAX+5fY0cZvqGu1aJmJPtYodrP4
HFk9MYpZbKMxH5sQj3/A2aVdCqeDRUFK+oCYfECqk0/4cJaiweqxMPHbMNro1OgZ535L+pkVossR
vaUcWpfD1TIvm/FbCarwh2or8tQlsWw3aiXDz6AXoju1x/K/MCph3U2N0VPyxnb6HcWoAQ+Btvip
jxV51uMRvqCt4trDBZp70xSGV1Xjqvus1OfURUVRiFWsHBoAVLkIZHrUOSBsjAae69j6BNkUmpi8
Dn1LKwxliwzXOmtGXQ+LzI3d726W1jeRqkaE9OhhjOo8rWiKhhP68AD1Z+uF5RQ/+G1poTgpG99l
TMEABZBEHj2XZWJaMDhIGUqMBo28NnbIcca8JD+k7ux61WkmI4II0+Q2tMyCsF5pLxWGz8m2ITru
+wgIlCHgCD7Ra7WUbj4ujuEFzSUZgn08PtcMcR4VtZrIRswnzBFszeQ0DlppfXaEhIDaVUU30247
/ZEzeOoZeCuydVQ01q4rK4fzYNR9bZ3G+FSpgMejYupemqZG59JrtYlzK1dv9Far8+P7jzp2/su9
050FBRBwQG8wxJi39l9KsLKdMMzQZl2OkvFo7S7k6Gx69z4P9AXz3VWM1L8m01lp4UHmt6X81hsH
1B+edM/CPQ7ZFX7e5WicCPykZ5PqynqAgvfzU/7/Yuq/42j/5Qd7g3+4fW6/R//tP6rnrxcYxfmP
/V1T4afnX9gMHdx2JrX0PzUVAAgqGhqjTBn/kW/+Iw7R/zWjHWx+cDqZAnzXf9ZUjDkMNn/qLbIs
ZuzUn2hDOAW9Xl+c1qndTIYX+POJuLs8qwWjHUCtMZVFKrVC2fiYe39EposwMK9ssR8EGx3JRxA8
dUVXQQoZzfgw0czTdoBcpYvrIktfqkwbb4PAxfyjm01M7qseb0jarKEBq/izI7v3A5oRgUSLAKy+
JkaK3Ki4Cr6LPJA76qH7fKKTVzlqfsAu0KieYfjVYxTzqOt5pHz3qWw+2WWurXsxxB5fNKBiPwYG
ROyq6xCcuQ1lbtS7skqC50FPrS9jkMDCi+z0E5s2DkP4dckuCUxcRzwafG4X6bnm0DipEMC9ICRD
PgdGv19KeE3XwrfwPyi16ZW+0ROLITDokxkAM9Xwi25Tm10LaNUNzc1YN01ORm2TcO5rpizelRL8
zMGv0X7tkySFl+OEVXwLOF/vNkY/jOWS+NCkOdGRBe/NIegUK3AxFlFui88q06fhXhdtlUOWjtOD
TVv0hx9aKfEDKQac0AkHpHe6TO+HsIjYHjSXwQmecjxIW8yKfvItkUXCaybrkjbNHvJaji6yid7P
LLlxnAnjREcBSCqPwO0GE8HsulZ2L304cCKEZqs6ZY2zS2QtnvEfmlso7bUuBTpalx8s0N0VotiW
rJdlxtujVE+48J0k84KJPt8ZBH1ahB7LWynQxgU64XuJ6ela7monVHpoKKaONMil2pp+4JGK2H7v
eYvygVlBJ2qTuiJMsHUtrxNx4RydqdbBfltdR+qqNliPvnDoGtaWI7ulnHAnUuA57nPbiklbFCJx
D3bVieZYYmWacLJX0BbWfthk6robWmjFKW1bSEuGnp4aMzXJMDKzjqWV4Rj+IgQDfjH52cwXI1Lu
0XUT586hKDpbZRy2azVskhvbGpzuEyVLLna9X1b1Q684FiG1LhmAam6YV5JwdoL/kjzaIKiksTVE
aeDJwXV7bygyce3wVoRyXioZukIsvOF93dvJuOl43WQeIRL9Nwu7TeAlNAc58IMF+FbLuTFpl3oT
HnD1TL2H6olXdCOU2t2nfTJ9bniXY6zT6uAw6T3eK8QbBQG2Q6RHqypX0LQoOd4sJ9S6YUsy1IhG
xRTu2rDH6qbMWv1eCHqZSz+S45e8RWy97HLqRHAvbbLu+sxdicRptD3j8JF+HcNPBGSdcScj8Pse
Si73Pp4dYStZjOGuKsaeZAylDOjeB70cVlMg++lZdYCCryoDP/MitMeg3IdxQugDtq1w8Jp0rjjz
oCmvEF+rkgx2JZnu0D0wwyxG1uKi16RmXuERhmmvjob9vRry1AIx3o0BTIaqvGvTOGh2JapK3NUt
zLhliOqZ/ObE6taRptMn9TOICqumKkKw5poVPpdJZm4LrQ+vbFvrzHWWK8kXzkYxcILcNZXa6zWd
H8VHU3fAIsrjD9PN/DHRZb0u9UHfuyiAgkURyPjFdga1JaejwLXbuPrYevYUqhF9jTQq9iN1yHIM
1IqEeRxj20xtccGMRIY/0B7XP2OCpnZrJqd4ZOolvgxa26iEV1hRMLtOe7kohV+3LBU7AWoeRahl
+dNEdBiDZYQkdGHwHaXZBhRYpb+cgF5c0ct1HxU21nLRMzBz1iH0sV1hl260dqQGLyKb+/GLrHch
W8tYTmmxGEg+ztYya7CN6hERREQcKoGxpoNdLPOuYR52wDAa2DtdugVWWeWnfqtmQpY3ZOL4LJ+N
0fa+j21RyYS/ZvJDip7iZ2qHgH6WV2von60JTryCNdQ6loUVI/gPaBxp2QLVef8EVM1dRbo0rMhr
dRWzKQiumKxrRMxkhwHBu7Z73UhMosQw4nbY/nrJd1rzkPQT8Zqos9NcQxtHEmt5Jyu9LpjVQ1hR
GIdorbOKDCrpbDn8lO3nPyX80iBKIeGMqkg06LwWNQID80FXQcpr/HNXYdDNrI0R09GCbQeTrY6n
fgTjkWCP2zgmbVCQf1Xr292S4CAoKKs2JLztkIkQd84iMhJrSK4Vc/IR4JWmm0kyVuB+CKZf7aLq
g0EezZgfVMlz7Un0tCpuR1thuCOcdgQP4FT5bSRduyD/ulUbWHpitDzVz5rqJnaKoD36hmn321gw
jduKoa5fUpHXd8rgNsOqQVhGWl1VZj+wFdE69zWrBsY+pXL0CmPQn5jDhNOd0vfkulZpNmHFzcsx
X2ac8ewrzKNReQhMHZRdPKjIzYOSsR8ONo6L/AQpwn3PIQ6p2ciaDw+PP8rIfaszIrQ/d5koUXyP
FXEzVw0HyHTRZgGq7DLO+nptU45HzBRlDts8iNmODT2kODem0cqOodoGuxHva3/ssxbxICfnTkwb
NY9S88z0ctCvJzXPDEi5VZis5ZBbjPkxgxtLPer0p6A2bCJigJS4DNCcuD73lptsnX50rhruyH1g
+FU4bCoYKc8pesU5VrvjDZVUidIBBaARnV81iYaEg/R5caXmNnicqW1A1sdzt+RbrfkBwVJZ239J
pRJUZI0OwVmQ6nUrSt9f26HJtlmN+Kc4vulx1mgLTW/1Jy2qQoD9rmkWT4XdRp9TrYkCr5zt7QuS
1ydrlymBjG7cMsxvNbIuxYPCoHVUPQWWpb5n52Ael0qrJ5Q00NzqxSy4qYfCyXJ3VZCpHSJ4J7sQ
tUXr1P6hSm1T3cQ4Fae1UydIcBu/pnniRTwR0eCl0pTGPjDV+BucH4vo8i5grhayFsfrLhvC4KnF
2/8UM6yGYhFbfNAYqQe/aZqLclVQ8ka70ehqcRfkiihJfBWiydbUhuB0MoCR67JBE3hsXd+aPmnO
FEBlGPFBrCZZuCQfuS7IURxnyO4g4OXXQB/spzg1VblCEq8bm7aJWCo5vrhqxbiMYeqsfMVWiUaW
hBxDy6LuqY0hWrE71KlYj47bdvhqldTwuoTz9oIJ+Ogs0thIP/usbfXEgLASG8P1p3AHWWFkBGqV
vAqsyY5BN2LN5xYNOZ/FRO1W3Yp4Yo1UOGU019Rd4QlIrf6YpzDRdEw1dw6y49ETSCDFqpFM9L3a
6qjCG41XsFpQD9fhSLsK8zMjdpmaBke5xK0eVbyhJU7EtiXnshe2siJi1UquElE2yZWmCXzzbZK7
W6J3lHo/urjTMxoo0XpA+rL30QY9+2Wddx7SF+dJ0rxi/MmisW6VjniBpUoqHa2MZGwxU1HgW3hR
t36r0GyJsUS+4Koc7ku8MpuOSUq4xbZYfpp4VMe1MdYs0cjG8WRxC7tA79JV50fqjc+Q9ApObv3d
DqNeBZIUEUM3146EsimqYNUbZuMVucl6UXpCfxdOgNYLaETkuiBzejAS6B2nwJ5DDch2pedpHiYa
S2qGFsAIv2d0E8UaTw4BQDocUN60WUZCmuwM63OhJPGhgN8FXwinU0NwR+F0OHnU4VlUcjQXhi3p
WTTUi+FCq1Mro672K/voWEV4UjQfkUFRV6iXcJOpqZcXrX1Nle4+Ix4oSJdrWBKNgeYWEUXL82LE
9LyWVLndXTj1NolAkI6urW6WvY/EyG0R57Qs/tC33JXdVMPXRI3dYpfh+MCQwphZMgbR7AKuQd9i
yR5aQo57nGPkmg1s7B8MfOZG8C+dWrR3fMOIZwxgOIwzLwc+iakNukAi4SWmy7OSUEq8QF7ls3Ao
4DODj7EH+u/N1H3QI75oUYNOpx6lSQtxDprxT13fr32OoqK+kDkohWFIE4TVkwhu49ynw5mGXJ28
DrT01MjXRoThf6Kk6D+494vO//wJbGxBnPg1k3iCmfH+6yfgNS1JZGGLLjPVP9dKZq79eqxffukP
XP/1Xb6SF8/Dz1df8SzUnVlQs2oWkvJF63ZK52NQr2SeGGihLm1ZZ6XXWpGLh6cvFKjpkBUX/jTw
LVDFsaFo0kKRGjJCu4MACuL9/U/09r5Nez76OwLakW1dysabWCn81IwK1LCGudYsju+5PwZ/Nlfh
2zWZkWNBYVGptCEuRrGJhrMJAB+qf4esFQ5GJiWOn3+g179ownMVBpUu+ROOjnIfLurr31AMDsfG
2MnpSnBuZwPXdYdTixzvY5BHxQdr9u03Z2OeY0qm0aNBuXpxNcOhQ9D4PRHkQM+gM6CzWql+2X0E
3b4YY3NXc7AxQeyOgFNlXM5PmFi0vO54NsA/d/GaFADqVRC/NI+NMl8lqMA+GlDNH/31KmUOaxkq
SlxoSpx3X3+RUENdXq2YKHG+1i9VZBnXgkDcgxq21p069dk3XjekhCqs0w/W45vfkFtlmGhzswIZ
vjZ/G790PAtLLV1rNOkjJCkDDOTlCq2iGojdAu/QR5xxbV54r+6UsZDFGI7JGLHojDdfX04vozKL
NIfapjN47TTuwIshTsfxXhCBF4AvFDZEkVA8ONLx842obP8clUn0+f3H8M2PzOdg89PgJeuurc8D
1l9ve6xVsMuKyLy4YepDlvrEEUKD+BB4xISCpAG9+OHK+s1+b7HbGjr54EytLldW5CO8SUANMKUS
4iErEFhpXhS7AiN2rnbBxg2cCR4r6VxBdn7/ht/8zgLnGwNBZK/UN2/2HcwC8xk4zCAaIcJTxcQI
KlKc+gXQFUeY9y928e0aOt1zKP2MzCBf8BVfLKqxtlp1MIHbpJxPD23b2Qk5LdaXtE7iZeXQGfzg
ghd7w3xBXiFseDR8ucPLC5Zu3IQ6VnWvaGz6oTHRiunHu+qb27J08L2MOWkH45R9s985cFBI4g29
JsnIcCSfdjmZdWh7Ra/HW0sdPnp9XSwY+tRccL4cixWA1+WWZ2WYBzu/xLoXGPpTyoH1ET7pio6J
wFhBHwiKDQ/q+z/exUrhovCUOHFoyF+pEC53BMYbFVOcWduo9N99WjCeW7TfU90aPvjRfnMhsEio
hvk3O7t5sReEY6SVehUH3shjsUA+NuIKZ8AS68mfTqbnObGFUYEBro0S+1LA06v9qEYcArAzlTNq
mZtKKU+X7vxX7399PzULv2xx8/eHboKXO1NT3sOXmobUR3dbG1bolQZ3pJUwO2h49k13iqWY4r0/
2cEN0Cf/PIHzIxFTTA1MlCGb/E1nplZ6QmeZ9qv3P9bbL9ucBVqCZWsCWrwMeMibzinjOqJFPHGs
8wGMgOhp45U7/9WfX2qGW3NE5lX95suOppRAQUJxPE1293bb33dZew/07f7PL0MJybtL02Zn1MXy
iaPYLJFbB16jxUx9tTRdwfvDUNdU6X/hy8PNi1NgJjGziF6/LaIWa0wH89Traxh1YTT5Z9wFAwJc
/ur9u3r7yJtzbjraHowCiM4uLkWDJU0qLLketU68pdvM8z107bTLEvYY5hvBSWBP+fb+VS/OA6xZ
inBeDqhFWCCwSl7fYIc4msRSOGTscES+qpw1z70g2tUlN+HMCLt/nKIKUYPDOAdtc/ZBvfqb1Wmz
PkGAIu7nxXHxW3JY7h3suvP7vyv1a1tN9acinWuDzMr4QO/f7durcatIgvAluDBKL88eRCaULf4b
ZSGrGWlCjEJjNff/G3vB2wsx6rOprHAT8BacnVW/VhlajJ4OihWNzmn4+SQwOPsvPQnWLIX5WRST
TXD57QFPHiJLtMw5rInUFn6jBzm0HWMr/upPvzqL6hiwLmuF+7pcKOQKO4GhlXx1dbyfn20CbPf/
lWebhTCL29DHsWPbF19cKgRnYcmc1CFN+UC/9XtmmPkhDpvv79/Pm8IBsDmeTsSqs2Gf09DrX0jA
gK3ihnZHbGrx1hR9t/z4bn5zEZAE2DeptZ23F2nsjDxzeCqL1MjzW8Jn6heeqI9ykX5zFWc+SyM1
YYvCpPr6VrK+QDlXDxCuiBS44f2SH2TTfnSyfLuk7fn70pHdQlJgRPX6KtS3UWSGjU98L7zbpcm9
dRvIH5TPLr7wj+Tev70c+kiEiJQimHNeX87HQuDbI61Sveihv6I/2cmRhkFqEd3z/lL43aVQEVNJ
cqQVbx5WQ04jtlJ2BVAhROCkblQc1ITjcyEj5yOn0ZsfiyYAZmCoIYaKQevyxIeNx0U1g2ki9oFj
KnSCVuQTfeRYfnMVqkZzTrsACMXq/omM+uVwp0xJ1ZlcBgwcy62m47osR+ePvziuwpc2Kx55HfPO
ev0btWXcKVaV+GDE1bbftrPbgbNyZn+iljTlB02HN0U4V0PEwSZEwU/pePHEDq1RO1YgiRqPkujB
MMD2AAuRn0atY94eW8EHpubffYdYhtCT8Kagrru4nhrHjmSk7i5+tpQJ3+2Wg+vE2/cX32+uwn1B
AWM1qMSLXWx4gInVAgeZvwhhIY8HNRs4Djr+IMe/bc7/1uP29koOO53uUJ/RvRHqhcQJWw163gjL
mZ5JQjGZnTbFInYy0s3fvyXxppRhScyVmUufiP3icl3UAbmeyF3nbY+9u3OT4RT5vv41Q41wLGuD
zJy+L4ur0mXYiYjfSDHagc7djBUEJohZEGkxrlKrLnJDVQ7qCNIMfUNNL7vJYFQQ/nBum048wYQ2
FC8J03pOMJ4eQnekd0D7cby3zAbshvRbBlE20XTo7WwzAtdBiYM3VnD4DxNLBrukZtKwZX75KP3e
iPcZONAvtcAgvNbnU9b9gH/oTE8dcivDG9z1AiLRfT+VTnCumwxMC2NA41rCTpiWNYKGoztoeJEd
M/DnpAPDoq+MLfPH1A1WtmAv73XATdawnYKxcM5NVGtPsa1Q7jh2S/v3/Z/jN787bQeO5HTQeLFe
Pjc1dEIMM5Bp24Aatk6UnMHTh+v47dPp/HyXMl2k3YpE9/VeADWyhOfG6wGEJ+0kIx38c+621JC9
4p+1sZx2f3ZbmIo5aCGqmnE7eF0vLliQt02LSBByDeL8ZXDxHaV595Hc+PLL4ypspHQ56ZDRs75s
I8cOqHiB3GMBPIpSPKLMmnAs375/L5dvIK7iojGjA8hGQEvu4g3up5He1qEKC50MiwNuQFhgdepz
AsjQ7X5w0PjNLXFC4wGl9KcQviwXkrhso6JolUXbKwDRMl4LAYPLvzaBP9Iq/p/Eg7KtfYPFWaHU
av7H/0150LNf4t/bQm65o+dfbSFApP+RMJo6ksO58wJHD2gARdZ/ShjFvxibIEHHJPRT+M7e/Y+E
kQAFupkOLXJChHjEWFt/862IHp2ZWDjBaesYKv/gP9EwsjT4ZK96uBTMBAKRpUVXai41533/l6qi
bkGoxY0C/9VQZkyfgY4Odpw6w/tmum0OiiT2CKnRs2cty2vVM2fun/ETAZgKjVXN4BSUoW8lhQOd
yMmGVVYMoCuTDN2AVwR8gEOfKCAG7bB0vjlDkvvroQKUV5If0AB0dlslamIvFF0kdobq+/e09JM5
HK9SQf6i3ymJOI2s0CbCFK4kHFgXdq2MVqPWyPybleW8IxeojWd6LFFEDSxZLbPN9jaymwFqkjM2
Q4NrwrIgzwZNQRCw8ReT1iV9ZSVboxm2Gcze+tPwF702DoWxlBUUxYwuRALj1tDaGXirN+2QnFqg
Xeq1w2Dza0yFoyE+HxkQDot2yOPmQaYZqfNWPkCUHBsbVB2UX6gPqdtVjgRs7SBVWWT47J/Qs4x3
aWzVV7IF6IBi0MPVFWxtQBbfasV6KHzj3ARkcdJPP+ppsxnJgIgH40cbhTcSVm7kYaTGR94iDM2l
pqKjdxk/xMVJwY8OAr+u6NjW1XFmg6xEgaQkc5UjH+vRT0y+04gEiDox910cHIKmeR76Mz3DdZ6H
B5CWy0Tarac6/rgj+CdcVGZof7IacXSD3KPPeTRnJ2ljbqFXr2VtIVtIyodxkqey6jv9pGSF3PdV
fTWNodktR2jqC7sPb3rM9mtE7rGxKJp2Pwz1efJ1sa7tGTpGw2JlIv77PJnFcKZJaoLs0o5qg0+U
hcFBYhsm4rbnQyK9CB5gBxrbKlSSm0zv0JaOHfx7ioCgr6pNNoAXHWZ8O53n+wa4p9eR9QO6OqRP
V8J0lo2/T8kG4A+iJ02G1HK39PjVox3kt3Sql3qVPZQJgePMkwCWVK2IPKsdSuk5Uxned5Ve7C2r
coGGSydETRUeVPeHZTvBMsfRmS1Memle0lfHXpEIPW0qXUUnN2CPkuEc5FYsVoVhmHdF4CrBqoSU
VEGd61DoshAwjJfbSFSfIhPAlG37+bqrhnNkJxbQqTwF4V+QPqfi027cZRi7HkD4YgsH/FMni61d
Rs2yn5p8wxT5Xkv7NfygZpH5WX89iwh4ZWimhwGGtRAJCjhsXDuRlHSlZTa2p5RSmv9x3IdpOx18
MP/ruuW/7NqmJCws67ql56TsVAm7iNEz4URBPHiwSL5qeYMKWUZfKyBFJTzb+LtdtknpoRR4rmth
EBlfDsu55NzPqNaDbWFRs2aRg5kMW/TDMkWuL2vPSSY9RDZngpMs+4oYzxYvTWacYkqXhRUr/qlu
TdcjekIsuSv3WgfB2a1o7VvF2qyH50RLv/eGlqOQybQziZRpvjULZTwiNNU2cYrAlHAE/jTjdHvZ
9yqhIaSp6ntyK5tgM1lh5DHcFoyYml2sN/0qb2nvrXWDJjEoPLkZkR/wsOUt/DiU3EAeJhexzgK9
Y9ceKUXj7CqTyoumtFd1WL5YvoWQ1ogUpoRj0dxBcHWWWMHvEhuVikbwWNg0dJmK1HPYa4+q8Pc4
tj+Pdp4qXzND6iFs3UXlFLtYQ2MeOWpGRe3nxjcyzahR+xwUH4zfk+5oZ2hr8SKJ3JQpeaFcm1a4
r6LyHOW1eQDpumjL1LxKu5i/iTwUdjRE3WpHWI2i8msGkB/og2svoNncpZU6ycLo5I+qz/yXKrSf
UldZwUDvFi7GtMWklsA0B//R78YThnYFvDkAdZ0UaZK0XLmLO+OMOcZIvLCgoPbqMkueC1/Jr4Kc
LAgCeKNlZcLRyONr8BnnMQkqhKvoZtedTSCc0mqsrFla1kDQmnGywQIOCCYrURGT2B+0eDohNDdW
PE/8X9agPmqY8j3TrUM48IEUBw71ZOXwBzn3Frc2sbfORL5OWUPvIBHWVTAGOWFPq1jdGGYpzkAj
kMP6xJNaVuj021KyZeBgQuohPfYcsZxqXhhBUTMVHe1b3wi/CL//bIvCPo64qnK5LRy5Hjo5l4P1
cfJ9b4ynHWLt9nNGA2Fhu+0ur45i2g2ELnepvErkyNu0x3ZjCNZ+IR+CSgXy7A/Y3nm3r0IdGGHN
ULmNvrHTtYs4DMQJeIb5yQBb/N3ofqTE3KGu4BtU6jq5jtgcgFbcuE2/ENqwafzkyEkD33kpryIG
YYs0s9QnUXMWd/NjGhqfLOe5bER3BDqN2JYYy8m/wkN2Uou23ipjhh+tkOmaSWHxlRTgqxIPRB9q
J8R4+zFObxJ9pyoDKqpoQeYZuS3eAPxwqIplqPYnJWqPwai1Xq4p9+MoUIorV7Jhxhnk1S7Tgx9s
vn2wIx0t93QRXtG5SteM7Y6O8lJqN+0s0K7TNcXBY+eShhxbMcho/FJumbhzf2FjZlEaLXuZfCvZ
J4vyTje+Opj5utBcVPF3lMNMzIsraoO1CstTrU4+uskBh1WZB3c0ynjMNLYidFwKqS21RlxMtLUa
cO63mVI9ynYX0dZnlseW7C+D6YdjKfgjEHPZypIg5zXRKtssb8/WxObzNBHl17KjoMtfdJbt2c6Z
o96JR/aaetJLM0oe0HByQk7XEjOcsxlH8TKpCTSKun2tD9tGk6CRv6WVuHIi4zrMilUiHfRqNcuI
dGbli1COmWGCC5HASJ0Y3l3nnrJ23hUfk9RekkJFd2ylm98rVWef0qNryJh8X8F+QBfsVZO1qnyc
icDbHEUeXWyTCz/ou46XtlvckC2KmM6EbaGvQ536Y3CvStg5dZJtW+ta1iHznKDA3BfG+gnVF0Lj
HmQBOpfyJnYTahFq5DlrAt0yFMRqOQN9yCbMdpOxEWPOwMQgJqteaiWrBTFoiSdx37cpaRk+kSOO
uOrJoFlYZBk0/Nglr+Fgqm8mqeg7Yfb5HtFHtA1G6lIHJbms61MRNzz7efOZACBjh8YUVaQF2TSB
HxJVN3offcqqK5v06m2XgfRv5XSlO/VBq7qD3qwqA+SpDmOaYJ/MZosskk8C/PnDYLjdln6W4+Ee
QQ8bExtQgJEek2vXHXYBf4S4CHfZZ9ktsmzTG4Vot8AcIy8ctXWWVIcKXNKiL8ejo4a30kjVpeB9
x/O3S9NN0cQGTM++XPEfzKL5ZzPvwz3BAqxurCDIPCzKnph5vefo4XOoWzvbjh+LAMAemOVbfwxX
IbxPQ0aL0a53pkjvdK6cV1G1UCyEq7rzYEbt0sWKuZj0s9ncSDD0xDymy7I1oDXbHu9iBI+RhxD5
qEUqur2AL4aMo3gX2krMG8PLSmcbRcW4noJm5VMcj5Hw3J7FGg3b1FKXOHGInKfEQxC9DP1sXSrq
Z4NIHlTkS38sb4noPMcDPB3FNu5rtXqc/5RVpQ/ENNxGsfLkiuRkd80nRVNfGqW7710ZLypKgoUL
ErWRCRFrVFJXU4+1b/TXMo3X2SBPaqrtFSMDW6/xrleRbQ/6rWbW9wPeIKP4Wqc8XjZmWmgpBzW1
WAHWk1YPX1zUx05ln4JWXVlTTtjj4K4VPdjkUXk/FP7ZbMW2LZBWxq2bcRjJSSFrVOO+t7GXQF73
V8IRI39WsufCl1Owr3oCJOhOj8yVjZhfVdpQ0nm1xmUW4LWM8d6QVrfmUBDhexk2qH+emi6qAIcO
cutX2rKkooeWsYK9u2obiRQ9BVi/d3PjCx3HQ8JaaQZY6higILGrfFh0oGnlrvEF7QNATkpWkrTu
DlvRcpyKwy+TY5GalI/1Ni/VZx1o36BHC3Lclw67Y+zjvsWDMI89GnNPEMYSK9uzXSt3rm/fBWm3
sQgdhr2E6NAavorkQFyMuzBLTKu6FsLDcK+smABkEpkY3k+H2FUXwSTEXunRmFoD1bUpyi3GP3Yh
g0oZfFGiA/PD29WrG6g8K13P1jZSzn1Y9GvbHj9FdrTDTMpwMz/CKP+f7J3JUuTYlkV/5dmb1KSU
Jl31U3mPO+D0BBMZ0aC+u+r19bVE5KsCjyiwqGHZs0wj0jIAubrbnLP32jjx4wWjzKqqi6c0sVYY
Z5c9rXJhIxucAVRmegAceBZOlwVhtUB3abSv9OYlKJRVO+VX0dhBC2wJKZUs/prlwDUy8ksVN0GW
N8XSZGXs96yqAvVqEiBrzW5rMLslAVmqSbNUs5iepzxXLOW+bi7tfLipzPC8DtisBM8968nlMLrr
wLLOyRZbxk1/X3R6tcA80AFLV5JbavvMD7qctEUdXMQ1YiY/Ul4sfVgpJUwjYUGAqYNxb2mDmS4J
VRtVNi9V+i0JXAO/gm2yzFOTgh2OL2sCVwPITg92m9BscYyBtTgGWf8baUB4mNHoD9O1MnRqsyi1
wPI3po4WfOlnWv8SI9bLPbu1oEaUWEY8X4us57CU2ZOr1pmx0GHJvoTkjobLAgnvIct0d7wh7tDW
oSiPY3Uekg+20xuKQ0soWTnsd9es0BmrSkxfMEu0y45NnIIQUKstItJ0iZjUb+QzJLWYZV7oIC23
/YAuYgLMjQohHqV5rxUEPZNWFj6lToGFsjakeqabY4d5o22JBnNTAb4XW4KiLqiRN8Ha1lt7pRb+
sLYtCXE6MYnqXRHAcmFZQ/GALUI/b0WoPumVC622zVQ2/RD/kJMOyjjKFRaIVShZJRMsZDS4E7M5
xjDCs5fwHQpe8DKTPvg8oEV7bEIpy6sOS+BSQct1R/iDzdhNh/fCjDo4BC0Yf5/5b5SPRtbO1GiZ
+lhg9La21kkXBbAm+qFZ+lUcXfDB+ttAactDLxQdeU012TeZbfPURDT+b+OhTG7hUZl3cLT7F8XU
+nI5qdJN2d2RebFQtRm+jG+VrUU/qMyvZHLEULiMlBWcKAyIQxNF7gk+AIruRdBhYlzajBj2wujY
b7JTlta1D3TrlkwD8Fv0DPGta6XZK4e4xtC+IL3CtNa1lfewQNQpS1b6lBN8YVqR2Xs2JdNL4zWA
gTgu+9Kp0oE605zQwNKSsIZJm4MbktcQB+M10KF5DXcIIi2+0RraSKwJ5viHEi85SDgcFM9Rkin3
2mtURPoaG9H/jJCY0yToMxIsQWwJJvyeuIniNXiiew2hmL0nymJ8Dad4rQH+UbH0/yclB33eR+XQ
hx918w/vOU/elUTnn/np6tbNv0wbmfpcdeSpf+Xh/ITV4up2qJGaNLQcmomvfu9/lUTFX/RyZ1Ur
xVJgXG+id3TtL53vVdG7zO2DWf/+B9E7SBNOK6K07Kiv0uBHBY24dS7sv6mIWnTcyzDC3KC5yVnn
G/eNbrXHMhqMZVsmwdaqpt7rAOrN8d7T3pmGo0hlsc4z1V6QHWNLWPzswdDHHFoVupqqOEywiT4d
C8sYIK/FFS6lQRgbZEdLvVHHfae26pp4moY9Id3QuiFdT8A6ZB+bFKs2ByThWortAdXcz3GuS11U
hbnWw0a56Cf7XmldZ6V0kbJuOit+8aFOXIpGyx8SBd5u0erKlZgseWz7SD2zrT47mB26R6/IR2K5
qEmGD1oW1k92uQzZaU8rEHO10577Q7GyreYsdrsf1byrD1v7OlAVZRlp03dd0HGwsi7z9B4euSGf
RPQo2uiGQu0BKs9OpBlLeJaZ4S55pvyJ2mk4mkX+7FvVUz5VX6VkeS7aFcz8PR7gQ2EPa4ijRzuw
jlqQH7GOEuqiT9ve127Z2S4Vq9xY/qq3jyQR3oSyvMltUkNFbl+IgEDVSIPyoK0wX++TdDj2zmMM
Z1QHliJlunEGvOv1cOhIO+3ztiTdVnmqGouQUZFdNXVw444UmgkWfWqG6hpb1QP+q0OY2HtYL1+S
Ynro63Tna9RgixqVs1hB2lujJL8aA8l8QmY7aXy2ZxdfaswmhJN4puJfElUO4oSlca9+0cH4VD8g
bkCpjUl5K67BBBdMGcHeLtz1gEN04QRij2CHTxI556GWvWDY1HFTQXV0LyiFb6vauRQVR3SK5YRT
chs4MVBDcwGDZNnElwQr0bi/bANzVUn/OUvy77k9LZXmShHxJXk55CSwNkywtBEudWwxQipyPU1f
unyHPf4+1HAoNqCcupG9rSqeSZ/ZJgzbsI4WkyE3rptumFJzlufNo5Iqa6lM6zoo7kz/ttDZjKTX
BAGxwicJTcQbRVnEYXSMlGCnuMZG4mx2e3FBlsEFWsYLkTvrqrif6gc/b3eGlE+koC/LzNwaZbJi
SX0+dtOZnRlPkQyOoQ+iUU0vR5CN4Jk5EjD5ZQXBhAgEUvGe6k47w0uwNctkYZNSOIw8nehsvc7Z
VEKc01sJLpxBg+ISPpnimSdoP8l6rXXql0TAqbnWQu5ThZnDr4AA9C9M4ldq0t/kHWU+J9wEScW+
geTO/BHcqvCo8O4NR1k5ZXPQe/cstsu7qDWXdVMuBvu81k2ql+1aatfINh602F4b/bnDOsPc06fE
R2yPxCcPBxrbe2nhXY7P1CBd6wnhvYgG7FzfiKhZ1XXw5KY4oc3cvxrT/saeX77QcW+1blu110b1
IxuNpR6voUosyWdeDw2t7YICgrOzZLV21PqgF/HaKt3zgtwRL9lKAoV6IuwK5KSsbIgzAc+ZshPW
s0tTkY+pbW5H4d/ZuULgXXkgppFqguJewTndK9ZVB4PCzsWmcIOd6INVP23yTK7GvNvWZr0yw6fR
MI91U9fLAHoKa457v+oukCQ9IE77pjlohsuoX025pNrVrNiimYROc87BpqlL1gvlluQtOv5GN6+l
Da8VIsDIOlD2NNw71VWPuiuRABN7rdQR/tqoIWhPIzxI+zo642awpmXg2utJbioeX0kMI27ve6EG
AaOC/xL60wIAoL9oimTvxskOq7rtYbbfl3n+vaTdyoDu01Bhf6cK40xO3doK+xsqoD1wfK1bIb+O
FoS0ug8OabCM/OWT64fyYIRxeS6btCKDV90jE73UlYkE54D9UK/E+1HpnMvW522FkhlujAjyQdtd
Atk+WC6NL0Df8R7z49W8cvIKTePhsLcZP+qRwd14jSa+JPl005jpc1t0FzWOr32FDxMAea5uzUTr
Dk0pSGDBFHJhMPNcm1ktjv2oaxdCfUTKYNZ+usTcsexjdRFEd2FgRcuyDlKe3UrbOJG9rt3z3o2e
U9aAXlJmE7UelBBBvaUHc9VklKPisUB6OZEAU27SJGv2+UZJKMwQe75riJP27IDaBEll5lL4/d5N
VXcLRxN/XlWsqiB6YMwnbXq8EVjsMXRtUrXYi9h5rMLurjB8cLTSvpNRxS6Om5XAeKAm0x6y/Bhl
Zoqh3mcTYmrdos6Gs04U36lPfZta/ZZ1OkkifbXwAzzJuXoJfoAtmKY+llbpP5eSzhayQa+JeDuG
sxzFIOYxtmlk4rHmJ2qrDKiP0YVpcl6QvpUPsmWfpmZyAJ9grVQ1fqDm2OwUPQ52jjacx9MzhdTH
nhBuFVi8jDdZ5sx7HEK0Y+W7mogVKR44WydyJqqeODidaFQAAIjH0wtc4Sw82G1a8wa6mx7VVn9R
RkzukwZzpSFZgwkxIFFvwMTUDsaBpu+BGJhbbfKfkt6frcwXXe4+9kb/3LviCFdujTf0ezjsKnEd
FKAkwrn7x6R021dGvolVlTAws1Mp1yoO4jw12vQFO76wxCDOBk3z4qRlnz/0OsN3egMLdGDKp5Te
IdKR3VRtjNqs1v58xVLooAsxZ8sVqdaeN/DiVsPY3OcVyaBI4qFCk83JltsODlGYnEcW8zd91fLR
9FMmeKPqfhhKA0E452kYWtAO7DUcIPtRc2Y34ffcQu/kJtMBNSh1xCliF6Rl3Q5UWHIIaysh/mRU
NxGJPGtHtnQb6sbB7A2qu5VbkkjpOmtcZbLlMejSrrCcgZ6AUW96K9+ksLXZOj6Ww5cqMg4B1vpF
5vpH3cbqowfqGcsLk3HKuQUpTAqs3A0MI7rabyXsiGJopIc54iJIvsLgtEhNDdqVMMcLp69u4E9h
5leoVKuJckUXPICeTCxakp+NWrx0Ql8SetSF61LPb6ohPEx5rDGwNSn9PVmeIQt29qCaocA1UJQv
SlRA540zpEfwBYyes9cJD5RrrAugPVcoW7hq+lmpmldOMDq7Piwf4S8HpBtv8Uwp1xMitjsEu+Pk
6W4Zq8xpoNCIrfNXQ8od76sm24AsqzdhpT/QE7NXXa28/GdWuLqmdDqied3G9tzsRkRunqM0VHeV
dlcpFPICWitDOZ4LKb6SZLIUnfjestA0SvaZ0d+gxH9vt/7JfuYD8cn6WRY//rGr0+f8e/12xzX/
2M8Nl2L9hU9PM1x2XEjS2N0g8vi541Lsv2bJEMp5/hav1Rs2qYXSZIZr8T+JfGDjhXLlbxGKxY4L
tdFsE9UwOmLR+pMd10zxeiNBmWMGMHuxo4OXizATIcr7DVdc5JDuoUaBSIjqqzp2NZaAwa3vNNGq
6wCIujKqyf8d9CcdCcZ+cnO5iGOywaM4ydea7JdOaYU3DnHfYM3r705vNwdVgTE0aPbxzdU9/rT+
vDUhv1da/fyws+/IsfjY6He4ym93hzIicKNuXIpR7dRea3k0XlhA4n8qrf5XXac+q8P+x3f08zBc
fYTFLhtb1oDvD9M7pR8XSk77ydfqez9PZ0BjIZ3bUi+s3iuMEuBI7O6EKHuSooy2ug47yTuIZU7b
NYBs6hVij2zNWOtsdTNl+0BoaQH8oUXCARS9RSY/Kj/mhuaFCpfmAlyY75WjkVCnNeLpKrQgGLXF
ZN7Qz4G5YbiKDouCwAD0K8L/bmS00j1dz8LrkEgsydx0HJxS+VaAvWkWoiq7JzcBLvTJtdF+vTZc
H4wR2E7t2dV2cgsa0BoGcBqxaEY4UGmhPfh1ri5L0BvNNuwJpA/LiMpj4TBfgT6kIV7LsL+GMYH0
hveBRUmTXCB6ykletkpxFVU5FXsFPteShlD1yQc+ARHON9OcCxeoGnXcIziP3t9MuBSJLgfEJ9yh
+hudZhqXmtauxmiqkUtY1dI3xnKFBTt9SE17XgD02qovND9GmqOW+0KO43ehdizAQohV+1oqFOL7
S7b0BESolh3dNo3oSq+i6c760xkjyJkUaJcfP/zme0XozzOhLMJ/4BfAD3Zy6VVDq52aN2MhdXLM
G+oSO7UwxbcmdUjLlZEZntHX8+/oxZPGWrSgPy0I82s7bgMufVDZCiwRdbxXK72597MSO2Tr09r2
oKSE111ZD1cYpFoiEBHww6XsRmqltusjudCH+Mk3QqTNZQBoKM+UalW7U26seMbD7xwr6RZxZ5AR
MKseFu3YjKxih6G8mrC6rHxCTauFrYzJsOzt8BY6mP9I8TWmTxFm101kl88AcOh1YewjhcAt220+
BJC0hsxRvmBJldtRc+rvdIgUrxkonC9aMs5ge02We47ZTDn2xFBcFtlIj9tttOjq48s/D+EnowJw
aXLV8LfgpIE88P5BUipocaQ/agvy++QPk4Lv1o4tVhypQ4NoQH+crHqBFFvJLa6QFrhru22N67jX
WU0qkEktBHydIbtjZMe2sSKCWrutEJaRkeDo1WXA/AEzRW9Arzp9EJ+7Ywktopp8Ga4gSI/nrV9s
YeXI3pNlxC1SDbptQ41fqWezgWclCRdm2hr8kEIloxrDdBXS43rOc6W9T7tiatbUtByvYJF9nssU
XAj5w/EN0jwd0hzefFZTsQ+aswsK8oFpH9S0PBHp2FVCmdkoUfNR4FrpoU7LRoWwk1C92StBVp9T
OKbyLEhDuSAoVl02xNGdkUEx8CIN7GpJxTSqQ5jxDTM4Qj9GwrpUiDFb5i2tw22VXIm2gojiTuFa
LecAlNK3H6wxM+u1VZjhDaxXmS7tSNkzBjbwg4OadAbNubcoYx/g36XXYnJZUX5y639z5zFH4tOi
QIp5+GQ+YGGdWKrWCFi8PFsRovpDgkntosJAtJl63VrS0qq/FvjCP7FMaL/OeLNjx0UKrmOVphn/
/qHLgslBJhYLKuhlsTIVVsaxo9t7aYo9tfd0ZzRttTGx/PPe4RJ3lRIyVAv0xa0MGvI8Kn0NmvLj
CzJLak/fBVAgWKkB4MNPMeeP/aZMqw3IAp101GgrRzqAZLuDusQs5Ed2601xP1GW0y2a5DL1zE6h
EqQE6V1Q+FByQmT/lt6pmxZpw9ImVmUb4Tn3QG0ncINC6IlqiownRUbF2qlaVLU5fDIrvIYpvZ/i
8SXNq66ZFKESs/f+BMY5WDYJXXDPihEfrDweB1rlYsy3fqLdpJOukW6mOtEaTGe1JUxAAa6QyMuk
LF9ClEJiZjfr1ExypN9sx5ikyUNWiwtpJAVpKW3nLtnkagde94S6DqpE5jgttM9jf4iWuZOlOyA7
/rWZpsNFlkc8Uip5Z4wiXiEDjeLOiI5G6V1njzvYgN0mymhd0/XZSrxIR0Ovx0fROOFN6sfaIygI
4lwjEdJfVaxJvzYStCG2NIddihMW5WZ0V1lZ82yPqbvU4Arg8EkYvboRNton74s2LxpPrq7Ns2/R
n4YfK06TEeKpEYQ+a9rCrqPp1odGCZ/KiFc1UuFFRkOIAhNn11TU/iz6equ+HcyVbllsk/iUHkV7
fxWCfztYimVsPn54X9MzTj+dTdgo6AjMXOapJbLG7q+3IYocyGDJQ1Xpzl5RKKMHBlqM2LLWVEj0
jUonHdCdRZmqqr5UXdKfuQiWNmKKiAand8EYpkdUPi1707RdtZ80x8vrIF5rTmjcVeNkLhNIV+c0
TDNG7VhZMXuaX5KuiC+azAo3md1mW6lUyh9ffgMkDkhFLEMs63EMvX+4lSjynazqOUGiwI8oFpMz
YKWoiAvoUpq05a6gdXrQigqWIBXL1Otceh6W1XEGrYkioLW+q0wzn7122i9zKJ8MrAQTG2Y9DLYn
u43Syfwc8K5GqJURHw0771YKPJiFZne7xNHSbSRzYoqcR0tl5tKMs6Ht3fXH9/+Xh3POqcN/Zqgu
1Rn91IESRTHtBXy5i7Lsv5mRgcjE7dD/iGD6ZJjUf3O6GIQAFDNy47s8HWUGSO9KiuYFEQF1gi6z
3XtOjBU8uqCNaH3lKZosRscGuNyxFnkNJ08P7nGaBIQODAjJOtNU9kjbI2KM3FT7mhTt1oVygIwP
pJ/lTSNSHkBnEynCOlUjdAwJNa+wqc+FFTHw6DUKJjmSF4hGSD6T20ykEwCzCmWFOzgrQ48vP7m+
v7nADgGm2KMcvBU/e3xvJgc2m2hr8kqFeqg0y3wYswWe6/zQh850144GaPxiRNo4CJ22SRDTd+uN
y6LDAYvMCdrdAobaTR3b9GBg/MWB56th+c2XyBqiSe7VVha3mcxrdJJlV5jeSC7YcwUr954p3Fx3
SlA0njaDsWjJEDMZdEh8KqtuvRwCIKLCFHQnQp6boSua554wsO+qm0VfgsJyHoHQOntdEfbXvjE0
WMWllZwHXU51Xmt6JOntXNKvw2SnTRSXAcCnCYUX59Zq2oHKlUasmlvcscUDMleGdbHBD32pw+ai
HF+L6OfT/O/Syz9Bi7958H5BmH/5kf3I39ZcXr//Z9HFNP4ymdN59pwTdrmh/QWSHp2F+rcjiGP8
3eWeSyN/11g0MOYYhmYP7mtKoviTEstPasD/TDiQJ/gXhTfJNPNKjrjI9+Nx2XSDGZmYBQqQN8pG
j2mdHicmB4r9QeMiH2ERMHcog6pWooMwg8zc4FqYLu3JToOdhYZxdj8KpdoIPa/IwmaKLZfAC/FG
2FmeEd7WEUc905UfEkRGX5wimZDL+0nx4OgKKtAWC6lWIlkpFLtftLwhDmI2fdZw+NIxwEdLaeYV
DotkHPklIVGBd5rFLgCXSBXq5SIi91V5SdheZNQjupD8a0qWIal/HoGAAp2xEoma3mdA8uyCFPEi
OTh+jG6xqvPw0Kit0p+nfYROaUpVgXYsHeNsbjA79dFUySveBSxG9NwbJ4nboRxhVj87DauwhRNa
eoB5lZZsiFtVSQh+sBNTLEbY0KHYxD1JHIewbRrsD74asS80+9Z89guW9Lf0eMxBXSTAmnEDRGak
4K2JZVxAF9edqnsah3qQd5iiBm1RyiFDmEPiWob7I4QVgumkAGW7sEdLHy/Ayorwyp1892nIsqHc
0abvwvMhwoiRer1p6bGkoK+MvrkOOAXW7vHP+DaQVHOYW/aa7OYHNJ3XEimBQOJT9A5PBoXmUgYZ
fXAtNigL+7ZdwJjxxDTRUX1R4XEiloKB2woDgnIZhnfKTyw6rKsGSHqgZ7mNntmkXNcc0p8c9eIV
qg7MEly2CUMHPWEGKTLbgjeV0Qu+J0XcUHbON1NkSzaQALfvfLVsnnPbIj8QtWi+dPOGRpA6I92r
tC3jHcmAMju3qfjQAZjR70TMSX0buICkz/I+04JtHYrRXxSTQWB166ZXPQyCZWO41VXZtqiWLADw
ZGn0lnZF3b/ZUUTpVxWg2Tvqau5jo2blV4Tkl0KW9oMaxCSVWIluXBW6zL4JJ6CeZOitAWSNGeER
VW0kL4fYSB9LdVBvqgCZY96V7pcpEMF5EAg7hxhPY39RmW4hKZDk6z5SbvSymzx8Oul+jFJEIMZo
Nk+w+surNOyNJ2FI7BcCsZnP4mhGV7M7WDs9avRGoS2R9SLaJ7mqrGeVmw4KcucDnWQpiMzXGehf
8ja/0LYvVgjR6EpP6m2XNgi6W2EdoBbyKwwhrwMnv+5qyNsiNYYX1N9yP46FWBGZQ3GWuhlMHrVN
buqsJhSUbHuyLVXqfAjCkzizVmmeqBYqhhTQcgLxJjmrzAhlRxRprr50ZN84686lRHCRqtpAdKRV
htkjz0Hcf4eI4rqLrCZe96LrsrQiIyZQrC9BXI/c3nHA5YbG36QpFk6wLfOJDdHFNPg1EykGTfvS
pWlkYfHrUdcUUxK+JKwMOk/xrfK6szr3CMNVfnU0Mudnl7gdgmlqBKuDKSruXMWRFupnpeNDSGzo
j0DN83wl1U5TVyJppnJZEBUqjnXfhGwhYw29gRqo4pG6hwTjpen06ERfwtRJZJzY69Aoovw5Y5qW
Z2Ari3irlLB4V9Au0DtnUxiweRvcPuwedKtyBkQFXSEWehvE4aEqHVgI/iDrqfGkX1npD7vPBQvW
sirLdaMXUqrbCebNdEMvplEWblWJdC9zzOv5skZBFeDO6XCQvJnhjj+njLf17/cVQGYRpg9wMXM5
c/Y2nzrPbbd3eyM3KESaVHbrDsGC1eq+J5WuPSty9fsfH45JEMnXKy+ENLT385bdONCDawtAcKxE
Dyya9b2SumIvW7e40MfR+GS9PBcz3s6T5IK4NCMwbLJHYOael9NvFo7BRBu8qkcUPC6C6bQJnsEe
ohPqtIvRQlgsuuyTI75fqtr66xGprfB4s1fVTzeqQRToKDc5YiWKYj3ZbIhAurnIFIBgf3wxf3ty
M5mJHQcL49OSiWnkdZdCt/aYa5AqJ32/hpzS3tqk/awDLY7u7Lqnxv/xUX93guDaDJJYqNIY2slW
UFppMI0mgaQEbHYbtMv1SpRJta5L+oofH+p9qWq+lnjuHVCQLiBcCu0neA9UBjkhHSMsbgR4+4jo
UkbVutt+fJTTV2A+CjVYx2IPDnvttAqbkyOLOBUivUy78OtMMd+4WKNXlJu7ywy91ye7xd8ezzYg
bdI/IPVm/vs3z2RMivDoxMgCXTsmf8GQyaaNjPGx0+OCDCo7yP4Pl5FryPbdcDVQKSeVKbwFIjHt
lhPEGY6izY7VYlmWsvn28YX83e3isSBilIFkZoi+PzGz14bJ1juf3aNWfS3DfvyqybD746eei8Zm
m5YlHVBhzW/Fm8s3QSFLLXAfs2hY3xI5FqE7SfNrlAKDV5VJfT76THwfn9opG/X1UZw5XgDY8Na/
SlnfHjXtc9dhFJ7JLBScGmXQsWOpuGEMe4pXMJaiDcMBxuOicivk6CUlkFI17PuPP8evL99cYqJL
y9qf5Y91comBsdig4PDoBnmA3ioODiynUaM6o9x9fKRfb6ZA5sQZg2CFEnpaoXZYG0WFNpfUgty9
pd6mrad61D4J9fr1fLBFQfaGs02WJkLh9zczJ7myw3KG/MVlzqtdUS9DXvoD9v7yk3HrNycEMAZ4
JleOl84V7w/FmBUHppX7nil9sGWj9j3sRfDJu/2b86FCBkDaNgwUz8bJu51apopCJnbplvhscAID
K0BD5/sokrQZ//yMLPrr85tN5x4mzfszwkNidQH9Zo9NwaOidnOeSRJ98hz87ozYa9Ic5xlARX1y
RqVZ6USX9K43MTyFHi6MJtknXT6xdyrq6k+pWBTxLBYlxAaDy2BBcjJhWyOGdl5ClGkUV9ZCkvPt
K9NnzMhfZ07GDTTrKB54qX+RKETtpHSUmx1P64nLE3TXNE+EdnJrADs8kwQSJYvRqvCsf/xS/fa4
rLPmzrFr6PbJxWyGTpNk9fF49Jlxm5a0O/IU12UuzebbqKndjVLg3Pv4oL958FF9gOamXsiQcTpm
GJFLNEoNRg9RHE2dOlX1r4L4kOXHh/ndg+LCx4LBQ/8DXf/7pxENWUe3HGuYpeBuNMfgO6uyYhO7
UO/+D0fillBw4WDOHDD3dizuYlUioNNcr1C1GoUvWirPmGpja2I6+gyYOn/s9ytI5k0KIVRIIY9T
fXx/sIG6aatZpA2Cht+IdCJOidjnPtARUenlJ8mpv94qQEYzmhlBBFwu+2R4j+1C+hMIdWornbpQ
Bx+Vnlm4n1y/1yXa+3OaD0NsKkVr+F/2yQUkTYJud26jovOn3l+2Vo9muR1FOy4tpchdnO8O1zQG
U/+IpFViHlKhM3i6EtrleuT1MBe0pY0MXlWu2p88SL+9CPNwA26NVsrsNHl7e012mn6tc9Z2aSEy
8LFSjJb/WePg11eRNqiNM4Rxk+fSOllbOmXvh06LkjMEt3UoprE4BqqeLFEElDej3VSP1PH1T5qv
v54aHNCZHTTnoc/n9/7UesX22w7MOHkWaNdDc8yWtZuGm4/fj3nSfHd7aYVwEDRYvGGCZOX3R7HR
MyTKUFsU6XNJP4IcZy9KEypREVy5aimhsigXYRVnxgGYp2598nz98spoOv9QqReAo6FyndxAGyN8
1lglx8c4d2iDibKFITWsMvmI0H5qCBz7+Izn33hyxvA7Z2ojEywEsJOXlGicMgoZ5r3KDo38zvAL
H2lT0QbGbgL06n6yY/jlNmoI6VgUzWxsjvvay36zBBUlWCSDduBcvhdL18c0WBTDZ8v2X57Q+SiM
qEzwSPO0U+JYCmzHKUPd9NIkqdd6XmgbMzGI7iqEtsC8U36vCJn75N79utDVGA/QEANYQpTFrvn9
w5NPjQ+XEttr4kLZIBvsMbK0+9y1L5ywvjWz7quBK4b2/G1YWO1nR5+n9/c3krgRchaAV7GR1k9f
kKwQWRKNqelZbWissa4Eu4xEYOJpzOFoVZTR7KqJr6q67TfkZ9Vbst4S8zPi8sn9ZUGqkboxxz2w
1p+3hu+vQawVee7qZL/Edg6JpAF1TC38Mw3I745C84iBAL8bUs2TwYBm0jiVEWQnE5LkIqrCElpJ
on1ySeeKypsrOiNMX+V1ZJpoFiT3k8EgykXPQNTLhQspAv2Lb7nPcBoiuXJy3e+3DTyNgrxlEpzX
I2le5ZpsBad6+qMXdP4UdO/mhQ9lClaT87P+5o0xRVA64VQ2xAAFyjXzRwf6RbcGsVbQ3zd/tmbl
aKDUVPbXAOxBnp4WRiwKZUE+WM2imbO4Em4AVJ0kJl7IsnsnXn58bq8P5ftLbND64Z3BAakz5J2M
dwNKfRlpZbdQdUeheah1bt57lqztftNB2mnOyNBzxbLWpDXeVi4faIWZ1lE2lpsSS21IF4HLsqU/
Yj1L1dfspdFh11jaItBuO6vIQjyI5eBaVwS4j93OtMvePIsTrXTXlk/TMPQayggFBhDViJ9fT+/f
7cB/mnME8P/OAbwo/pE95/9R/2PWYr9tC77+3M+2IOZXTTXZwLKQmLd98/bov82v4IoZPODss9AA
AP7fbUEcrmw8CP0UGh1Fdm6ML//iAb42EwkoIICJRTur9j/pE6Kdev/2z2IUPhM1NOZFnlFjHh3e
vHdp17eKMCEJgeLZxdGhkvpFUBZfi1KAohIp4wE2Pt26a33njJrFmT215yjyUiPZazpT+KSqX+wS
tbJi1V6oDz8CWhVjFhwMrHgYsQqHlHJS2xvxpPjauCA9CfrSmJaLusqxINb1ITeBOAWODautesYl
K8Q2vnHjSyAnslz2BjKtte+sLALFztxyKeuN6ZxVzvGyoXVi2zAZFmF4GEKv3SBAI7kQVxqqL6GB
0fGUZk18olfbsC5oWIAkwqSwQoJStkc3uQJ9EhXXfryPShyJ5Mst57ZnQnV2I5ILsBmusUtv0pt4
GS/TSz94qe509RrLmupBT+SrTic+nQ7pOl2bD4pP9riXPWFCK2+oHmeJd4t6Uy2QDS7q6EeoXeco
Cr3bKr0olHvaDCR4Th6GkoAMeWKlPISK51W8UclRn8h+VgZipqPZL0eu17TcITmUbrW12iui7wjW
rVpQixq6tZSc6MLTNvUyRzQ4hIv2cfymPClP4zf19U/19c/5a/jcvPz8Gj6j5H0R3/71T/cSP9MF
3hjfuhfjm8nog3sFOag1XnT12h/X7qZKDgKOnuGC8QFYore6p5+lZfaUgqxYq5QBRPEFg+RkLzM2
zo/pM6qlDqdectsvw+tB3SUN+KqNpy2KXTitIDv2ROdIAM2X5CFr5roPlx2NuuJSkjo/XeJw0cUV
v8vWNnydcarFpSO3Ns2Uie6clwm+5OY6VFbkx30ZFg5mKzSAJAROZxU/zZ/JDaJe6SGBd5+6hXHp
yRXf5zwXxgrIkv20yeQ2LmnwXWIh9Qgz1tVNQB6evbCGNSSc8ch5hj4yXPpcS5B9vWfcjsfwq4+n
rT5mQOzys0Fs8z3ywnIbtuB4aoxG6XWgfPsv9s6rR3Jsu9J/pXHfWaA3wGiASxcuMyLSmxciLb33
FOa/62NVd3VX6d4e9UAPEkZAP3RlRmaGIc/ZZ++1vhW2p1y/kHdZ74cbfryM7qfpGnODVuzPuugn
wiOXaqiynKuGAyeLJF62CiaA5lz6kxC6YWTY+YqUQrGUunPpxCpqTGTA0znqt8qwERfcTW4teAUv
GJ+4gc7tcooItcSA5FThRgsuleCyuoAQMvlQXLoL8+pZo0VjSa4aOdap6fZRBEOWm9qZ5dtWOLdD
j26O9l7jJuKZyd/4Gd3Gx0vXd81sb3769eSWuNFfLgXsBTYNGcvB07EsPpRK0toG1WmPohe1jB89
S7mAGJTdCqch8viNMnnRodfO3gTPbiUxyhdp/hnEDyaqzHT2VOFidFTAlEB0WubgqoghFhaaKmi2
JqPZgZBYf7V+iq6xCFsrOmQARaX4FbAJtLJ9g9W6uyjC3q7SC4uzasCklOdmdV51Fl+oXGPGnvc4
MevrvP5MiR4h7yXPJs+g8LheqA2iqndFoBMmC8wJG2jSitviHa48UELVwWcL6mNlYjnYEPm3+X5C
tsBT4xNN7GkHZkuhA4zO7DkNyB0xPqxReOgSP9O2WbWblQOp0BzFyG28jaQH1dR4pZtC9NPivhDv
EaNVwwEf2YucMHeLAHwJxL/sx+ygrEQ90+NUbhd+n53F+ZaJv1r5Q3jRXxoPI+uhZJdX+RWkHf4j
rFH4+j/Fqb9sL79+ma99+47I8goOrbCXdUGDw/HtP6112o/ykgDTdtyxMC6H5WGGQRUS+yuu/XvX
BJJjm+daPeLKk+ZXLnu0icL02mY5k+ijNmdcSQ+C6IWqG/fcU7Vud6BAcbIhZoQTiUtXuDYawQnD
XYjEXuVZGMWuRZ2FpwK8OBbceR/AGat2jXaXe8HojaabMjtLlh6UUqA/Im8nF8dm5Mu7WtAtgwe1
4pZC3ptX0w74yy5Wj8WSsfOWg91YmxINV28zw7YqlFdIL90C7IpRwYWzrRf9InntkXmniNDB2JBg
Ht6X7ImIba1iS21oGMDN/eVY4fBXHUhPk/xYNKpL9ifwFIEZ7uTF5HvnqBRMefFm9JAdwLMcVYVQ
v9CW8oq9xk0bdw+qNnmVanlWp/myAYWhDPxsrD5DLXOqhCWWDkrSY+LpsI3Kd4GUvrKbP5HdakGe
meB0xw4qH7fpxTPSVS/oweCopJMvV2LJBD4cnNBSbLOXnF6Vdm2he0JWHVa0ljabriJkbl423jh+
juGF2UKPGDdEMaV2LEZ+Yp0Fpc9XTWRsM8h21Tm+ijX8FwIIwilemFla0KelFkiadcqnGwmbKJRj
L5VVTyxql5KDCWoV5vY4LL7AGEuYnnHtHtNEugBidDKy6T7P9He5wHmpnqLi/6E0PVUfxU3XfHx0
ly/V/1qr2rfvTOof/9n+76//Dj/KVfn1wz+8oou7+ar/aObrj7bPut+II+sj/6Pf/OXj62+5nauP
f/nbG1qPbv1tYVz+oClTMd9Rhf3zsnNTUm/+ctO/vhOj0sRv3R9Lz19/+nvxySiD6aWmfG1h/1p4
al/oTdBfxi/ArOiHwlP5wmAahC/JAtBXmNH9XnjKX2hJ0S1aNdbaXyk6OT3+u6KT1QzDP05DwjNI
I/+x6IQ+DG92lcPWgbXYda6ruAiShqWm3w1m5icwhhdDeoDHcW5U3lU8tXNpXNJ8VfEFtgct17c5
ZpFxyU+4XPYIOY+0LQ7mmN7H2KHFaLmD0487rjb2Ga2AoWm3EonvViG/zmK4b1Txulydb0JqFY6a
a+854/8cRhBpx5+6uXJF2nzcZBkO9zJJXo001T+qYWhXaZQs3U1w8fFA1MWRyEVtP5hGB1VBUnZT
tEaXZ3p/36W1ZityNj2LcwD+C2CgI6BTu0LG/5q2L2FKfELYQEPGdw2iMp7g+GqSOzdtvg+tcfAL
zYhOSH2jrZq0jAsr2sKrRgG2g5JkTrOCmSaSzUNRK9/IuSWBPOwkV5BF9dglvYYjWyl6t/kKdopq
SG5pYcI0KIyHOmcZnKHIOInKVpabGaRdrUGOIlbnhlR6JZlyO0jqdGP0zU0ls+wNehu9aVngNSWP
4fC6T/M2vLLyatfVCFRzllUmCE5QphtryCnY+wNR1g5SoV00VlsjPbRjejATmCNK4zQ5dIduV5oK
8rmCc35pm9pyjOMaVyLFVhJE93M48IDyGKlsN1bTcfCo2lctNPxC7s989E9TtRDyGzqS+Yj6z1+s
2o7VYreAK6EWEgyQGdYaOuroBZRiXpOKjiex9AspEgb4n/2ZyNPiqYLHTc04GKAkCB+v3loFMX2i
UaJKatXuJLlI75VVPpQVwTGv0h0pvI0/FeLzpCrS3YowBM4mbqcgSU51eqkI5V4Lkg91OIDE9LnZ
MMUx/hVw9jAy1W4GNENcwG9N2mZnahtt2/bxPhk0Jw14ink9CC4Y0NRRhtlPJfCGgIzfuQ4EZzGA
JvK0Ul8mQ/WQZ9kpCwykcTiUOFZpF1Mj5ztFnVFxibBAjbpFjdGFJ3VZCjtMI4h71vhIf9tw/nov
4L/bgisxT0EuzyL0z9fc2754/Uem699/9lcVsPaFniwJEOsMfm3ic3L/tupqNAJWEzVNJ7pb4D1Y
Wn9VAcv4tWnCo73A/GvQMP79uL9+iygtHC2MBCSGnvpfWXnXtuQf+lCEmeFAWdUsGLx1tE4/tfok
Oef20HrVNaD+pb3a2mMZPSZK+pr3EYyfUpr8rP6/TPB/cuYwReWvosNQv06IZTTOP672fCHW4Uxq
rlThR+5wj9AnyPbJHOf7QY2Pc1NSMOrKJsmzc6iRyEmYLvrGJrpLWGVd9hFImUXya+TW//St/van
l/Lfm/6VMupbLbJ7/5f10d8uXkG3vqztV8LFZeQJaxLFb1evYIhf1ozjdUCMZm0tAr5fvijXuZjQ
s/3OY/utW8W3UFPgd1vFOMx5lL8EDvjZAojDCBEDrS+ZxEPuIP2nPqpgJh2T6tRwhyGbjwwY9dap
MurOIQzDLeTKfKePcX7bm0K4B8vfLxstNwqnIkvrNm6rYS/GeUZsj+iBPwSvFU+1dKpi0lRcy6y7
LUDepHICOdPOA2qe0pd1dER/fYn8D3ICh4+m65uPXyhc21/8vnh/6SgWfyxav5Wp30va/xo17K/L
4p92T//+2v9y2bc/XorflmJ+7vtyKvKpE65FnC1O6LUe/b6cotxk5k5Lc43YtWhs/racal/W1Com
Y19nbGu1+tv1KPMtfo0qrgN0Fn38F78V8udvCyXv3z+FNvzcPGVlWzNFGRJjs2I+Y/Ds/tg8FeCp
QneJiA3pwr0yc7KbkwC6sbLQOJAlzDcJ/mxMxBYsUWHRx+2AIgylPmwrOMC+tkjzdgr1XbGwILea
+WtW5v8scX9bbZRACVa3IUNIEzvqn56Z/vXau/Gu7z33//zyAK7yo+EA9XOKzz/8ld8PUoiqRZyl
WAgVdHqsmd8PU2uC1bqvc/LGmPz7uqgoXziN4aRG7cImztXy/TpU5C8ssBzBUDl/3fDVv3IdflMp
/2Fj/0fvxR8vRFYRpQEfLzkhwWd2o2nbEPydF5fVgtE5Vu14HKJNqQ2XWiZcJepwT6eAEGpaApoK
ek6Byt70wJAajdCV1DbQOfRWe0zrNns2zSlwBjzLdo7MAvhuKG84XD0oDWStOEvK/SxxXDKbWT2J
UJu8JF4+M/LXVCEq/BmY7YWQBfRjptnB1Xw9VvRactw+V303Y9MeSnVXSQwEICik9jwW7mhZEWJU
C1O5PZRNfd3InM6iiWTCuI+nzYz1xs4MicAREmXKyfDggF+2uan61gADM4mqsxrT+NVAythk396W
qvISNfGxyPVrMcKvoolgB3BIOzz4WMJWWsr4vrPiK+hXF0yeL6NY3mAJWrw8bXvomSaoJk2BPJNU
i6PJgPUbw9qoYi97hCRdwnX6xKoCdjIE4QTs8yLvl4t5EQF+qkxv88HsoUGKH22UvbSBfoQz0TL0
gKypqNgxoQxo/tSNnE1acwcAq8dzNIcXRUWLSBroH7bpQangEweFdZPC4SgtUHIYSDd5V04fTVt/
IrxtyVQKV0HAvOskYBgpmIaCHIdg2gV4wjmG4jhIEHbYnL/JojFORZx99nODGqIiwkkvcrwtRlOd
9AWJeI/p2E4SYgMUMhtyPKVdu5NncbazRlCPRUPLngFms1F5C+0eGDPh1NO2bCXjZpRejWJOSDxo
4/0cRzdRKC8c8YqcBKmuIYiRzxjcTPJAEPNdHhkbAkh5l3twn3UxlWfCg8qLrhnH87Ia2QZhFPZL
0T61bWRt8oorzsjehkKpfSwQZFjJgadqg7HnEElOPWjDQysBkQBauRGG6a7tVtJaijDDkStGCzKw
bwhYlZxtLSM/pUl7y6TUow9Ev5tEjeYT640PWtCBwb+pLV5g2+PALiJvqGI7CqtdyWimmZ/rWbLT
vqYbrjstHK6ukDYNgqkhJ7swlJ1CfBo4bVvJ5GlN7glBuCZh2AEdsjrRuDksODrZxmjOYjRtxpW+
imT5mPamnel4ERQI/dolWTVeYMKvFwTpRDapbBOP4YlG4xTDsGnu/hOrlB+aaP81Kg6W3X9+evt7
9vpS/BjZxuO/Le2y9AU/Pos70eqYMSgKflvaJesLdSZCYKTARFDgaPheYpDyxloPyUFGwYsr4I9L
u/WFlharPn7zdXTLt34qKf6sxFgr2j8u7Gsy+qoiIlFwVVr/LCSq+xpUUccFEyTRAEFudf8aA77+
kliO4ltl+k/rGflr+NsPf47zJ9p5zqigkFEX/VTQ1FqeqOEM0aVrSvVxsbr4VQQKXsMP78tLU1D7
zh/NAgVqmcvjK5MZSMdZKIMQTnAqknWSoasChJqcALuEmRdGbW+5Fu69K7VHt+tGnR7jc1Ks/NCq
Hc2hvKjG3dCLReHEFgBLe2Ja/ZgGgDtsFUPjRNtJbmYnDKQSrqSc5Pda1LCGSHTOrsBJlGdrRHTU
KuDS6W3EBtOYDqM6ZEEzfmyCKtyNjFmgGy5mbjqtCioEaEhVabbYFLJFmlAgP1uKYNTOPBvRfYsu
kpmtlBGGNBU52FFNE9bpkdApucuxXzCAu1bDMWyy8oHM5vxQjlVyHUImTraJMquDk2GV7LlB6z5w
xAEXrS30dX0eBhQbntTN0vCRGGmtex3ijOewtLRTFETr5Jx94NFse4yHQ5PJhH1l8oikdCnqexH/
RLwV2pwslgVx0JWRdkXuFjOcFgcQV/0kq1bwEFswslyaryTfaYXYjnYoLmxBijiOz6oYt6uUWTIf
5HmYFHsmpek1z+d49Et1ZrvsCUxhWA2NC85PaElXI6QdZat2Wqsxa5P6K+hCOhniY593uNdikxmh
oQJXGSe9J89nbMwDV20FRRUIwC2i/mjNG2NZxpRQIacGbK0/RxPCa1yhsvoi5C15hGsuXOjp6Rw1
xJPM9Xkeu+E1aUZC8nr4AyzXMcgOnIvtUNuwt+Q7VdRAI6bLhM2wrpdoAzd+Fh34P/NdV5EUx+tX
4UDqqj6chiACpNsOOXPlICo1F9MpbUSQG9NGQR3zAXmrLDwVQyGzFi6ZCxOIGGjLxtTfcYImkj1n
s3hbhDiOXTFqGmY71cBQUBKblilJNvSP6rhuVfIcyYmtsJXIXpYa4zOb/VTbwaQrLbzdhmI/rEnc
sVU0tZodoJ7Pd/ncqtlOJ1sPpg4pNJ+prM+ho3cy0SMJMR73WhDnd5m4MACqywSnaWlV+KGjgMCE
1Jxh3EyUUUyL9Lm+CWPTJE8ozPvS7/kLKaZGxOvYV2XzLCuQHwA+Wfhk6zrtUrvS5Cb1hkUhUtCK
JYCdmpouFfKJriXudtGUzy7oc4ZrpApoxI6NxkVhpJXg6XGEuILJgQqBTZgroKnibAlkRIRJvOuI
2+jcAVXZ4mGfJ8JFw/rCABGTJPwYKfdywi0o0pShBzMcSD2pwbVVzl5jxN1LpZv4QEcxBFJM/Fb2
PM4dTSS5rwJoFXFshJ66hMrHqGh5d5lUZNz4U9VAQFgiKdb2lrAwXWWkNnryVDSFr8V1RwTGOt/t
h1xULru5xXdXEsNGSdlEPS7KdmEwruqZ/gwpo+G8ljQyWhNjvodXKN5W2VBch9i08YPiCDtrFrGY
3lKT/uZqqQJR4j9xK/5hnPXfrfNKf/JPNu3iHU/rD+0BHv9t05a+GCZaOQ5WyIc50K/Ql2/nMYkz
F4cu9kwEc3QAVi3er32BddPGNMI+b6ztAa7z7+cxvqUihl5/EbsevIS/tGlb9Ct+2LVprgLLW+0b
yHJFDEw/9gVkC4o9crvEDoJSfI1JnjyrUznZM0W1s4jIDFu2jl3AWPhuMLJuG/S1cBfU1UWtiKhh
Mrg9HRhzHpOQtkG1N5q2Okzx/dSwucSaanqIpk3ESUyvkml4y8XmeSGLxx2E+SrgCt0YSp55U2+R
mCiX6S7TF2A8bQE+KoTb30jxcz2ZT9VIrVyUyoHgvjtRjxS/6OZoE9TNQTJzwaGKvqt0qScBOvkI
2BDrkrwQIl5dMRvzh3oeBq+tZ2Mvy2W3UeRu9qRcMrwExprdSVP3pgriNU8lv4RJRYLU2ACC5+RT
AKdG/j3LJ3BjsZ9LiLQKbjyHAyT78KgTBy+UUGXH7tA1kuCTcld4RBUtfjc2xGWWyjvZJcz30Wva
qZZvyO0bbpOsulbC6j1IhQd1CGTe6Vj7FEC/m1Mc3QZpo25ZkLdWSdnP7K92qrxa9gu5LN9svn+p
9fL/Y3byajL7k5u6X0fWP9zU6w/8elcbXyTstdjvIB1iROL+/HZTW6BVEHyjUYTrhcdsjb3/7aa2
vtBz0YCr4GhglP2HZp+qE8UMUp5uDTxz1I3KX6nE8X/9dFvTxPnacQTuyd/T8YT8eFsnIcw40j8S
R7SGYN/2uWMRhDuNxmOAQstXjHpvIU5EqqRU4jaeVMyf07MRJ70zyJm+FoXRraXNPdA1IUrvxqT0
hJqrHdnEGN3OMl2YKNI2AUpAK1eYacaa7lgpp81MJicjvm1nBQqH2u0GIPQNG65eEvQmUbUh9SBS
Eph3+ti1WnmhWGRt9PtZBq9FfoKtkr/sqhQuZZi6pO4x+az2k47SjkPHZYFlVWvNq5qZfKE+CBJ8
TmuGRG3s6hwdIkXHKRrH1g3I6JMDuXbGCXWPIXhCczkK6O0Wwc1TOknZ/DRJI0xNTMu1hKZSgPJC
6pjaBo9kS2yRPEY2UfZejNSyCZ9LULrRuJeq566z7CoGwwV1AhFerzzREK845hcEPAq97CKkUbYG
IWJDiwCq1RF59eIdwcuboh3v+lR9W1CQI0NL70qY9ehbiJe1fBMdWNYi1EyK0hGU6WClwtYYmPpL
lt+rabgfZapIK2HKPl4rUwAVvZjuDabHrXlrWCejhq8vaABGgYixjJ8a+KPEVub9JiWLeEmM6KpO
dL+JxC3aJhIn8gtxeo6GxLrKcK7fl5VZ30oEXl6KQXnfdURyNt1zbpWeOJoPUkfcn7jW7tW+A2xT
NjdJxPyXbgiqG0IBIGuFrr7StYOm3GbwOQzrdTGFy7RdDh1ZSm6ForVdxr0mq6s8StlR69qDWcf3
Td86WAlz2jsigv4kui6W+WZUk/p1qfvxw6weqOpsbZpf2K/cMDDPYFLOjTw6WX21GmaEgGS8LHAt
ZQrdPOekkVecc2xQQRfykrGTqbcGCav3U1/czVna2hNwoC1ZgIlfJ6BxOhHNV483hXAUx1LALxZE
VBR3mmF6o3RJSPKVrFcHPRCQIbA/rg0a8oyPAbnWQR66TMW3eaJdVVZwX5a8pShs03SvZrLdphm6
Nh14fb5b0Tl6eFnpuwCCjAIDWIzU7SSUiMx6m3n4nUn1qxnvSUhGeXlI6fm0eQRIEVeFdtDk3mcz
I52D+tdqb+XIuomzt4V87Dm5I26Vh6I/SYG7D6qrD89L/mq1VzrdUyVCcVhueqTJkTRxBD2g6yYJ
hexHBM+HUehepWDlFtVU39FVIPN1BV0XQS1OA8ByCcEPCa1DZjIIP/Hc0BKbQ/MoLqq/yJDTdEeZ
LYn+J9HTyFnMIruwQL3XVnVb6+FVhVhjyghKHWQYKtIWWIvuhJNZ23JSVxAsVhGkMnFwJLUW5PZB
M5OzlDaXSt1/jnH8nDd95C1z8liSUr2JIqZjRPVaMjo8ctprUgy0+U1a6vBxqSrzasxKOsUBMc8c
2ul+KtJtpA7DnmNYe2LC3PtCNQDuiYRxNzZIkZM1Qq6wmrPcajeNUl6n5niZWg0BzEnxmWK8vs+M
ERkzdiy7loNbMoJ5vGDzgUGPuE7D2NfaaB+K7XaIhMs+Fd0G2XRjtM/s3HQrctpkmvwqZc02C7pD
Q4hN0JmJYyRPUKudJCzIJCCkyS9oZCCKJTEo7AnzUAXEr3XohfVLMPXElpJ2WQ7yqVA+R6I8x0Sf
Hnv1ALHKyap+gGvVhd6gh9H7GIxwOzRJQOrMKZcxDqpVMaABqxhNQX97EZ9HqFgXAA4CJyrM0kPN
1RFEIlqbtuAyrU2jt9NWE9y2XruPs5uEKu29YCXtKfVjLpvoQhsiOi2iWIV6Ed+G2iS8qcxQ1nKg
9xi7e3X9IBv1Y2JgiQqCxybfk/1sXtfxe9Uy6Qwyw0nJyZy5yZLtwM0BvKfQXcE4EQyldkjxrU2n
vJUNVhhuDRRKSn2YKTzzcHjWkzxyAzPYZqGyT1ukqVyGUMk5rb1w6qMHWnhKTFcf9Ww6ZuR4cvie
1JW4BdiXgAtDijbi/Ih61ZEN4Umk2DTqPERapaYbbeFQlxmlYc/meC2h8E8IS5fJX6ry5DrS9Bu6
dnRYxQxOUpWbR0LNnwGZIIXvJ9SKmUuHhC7JTSxf0Jqgb4xMdi+Li7uYV6YaPuVx7IZjQYyi6fbt
hareQPfiAhMdYkCfkVS5MpIwsPGbsJwchg4nS4c1XO7a5qINH4OufhZabup6j7mL2Lza7onoHShv
Cb1zI6NxUyE81kO3MUrhUpuyp9iYdnp9l2fNo1nNs80qeMDmAaOLzA8PJyw2nYA2VqVnfmR1BqHH
IWJidK/R0KzGR4ksknG4IBnzSuZv79TVEpWHZGJW0+LkxrEIx40RWU4cRsdMhao88CnP1rs6N35Y
yy6HfhOgdYcEmPzYfogPU1LvSBEkZZQyA5kJ8UDDsLPAhq7Dm9mt1PSpFMrbYCxeVcShE5Qze8wD
N0dUnHMFM7j0y64cbvpC8qPUfJenVHflUH3vdOuhk9Y4o7Dbq9z5hMRgG1nyRvdnWRJIAlUhWMEg
RHhnOiJ4FiF7mnSBBW9aFC9HTaeO2aMUztNuIjrYqWVzjZVYmDXxYsThtp7gflkWTi0h9tHPeInR
PJK9i60iuJLqRfLrrvLRtln2ENPkqpYs3qgsVVG3+BI7fFrS4VuUQ4WSn/hgon6csq9InESgpw87
MqbW3BP4dku8gCYlmyxeCFU2pUNZopdOdth3iLjFI7epDd6dGs9Bke5hnm1p7ay9mwPZFlQHhK7F
OzYxGTx14DMz2Sw5qelTfCob2e5F4WNQQJlbBlm78ZWU1zeVkl/N5MKTVH4tRKU3KUH+pKgp8mT9
Jq27J1H8JFlz05ef0qzsR/KIw5dQI8BGKQAW984kjFujzjAVoJ3kthEp64rLqLoczOdA3ovDPRHy
DIyQgRFOVu21+aGwCq8W522awPRklZUKQnHplVr3CrM4c3xhisaUYvJxv8T84DCF8LFQFRuqO4ka
ByzNKcppO0oR20X+nKwFXicW8kOTrWE/mlMqhN9wXtXMad7KIw1iSu2DtGRM+iD1Cf1NMpq6FxMP
WwbJp2hyK/XpIVTHixipn200wzGJdpJqHEh/dgs9F490zxByq28NQHdyhOCYk9QMBMsXaRkigdsS
xURKeAUbVysYDJVXegq/2pxei6rejksPlRRptmTKeznWd1mYgQZYJp/gqTuiQj1yAq6lluQSLoNI
vurjT0OEHS6RCF+Ke6ByewItz3hBY3fJTXLBO2R5Rn9fhwSO6qDm40CylTUDVBt9LJv36tDsYkqn
o5DFFXOzAB4rLFRbiZgVKSp5bOGQT+DZ19CgCSwYn0VilqbfMXrK272iXfb5JLLoKJ96sNyVIy8B
T6oTroF8VqIEW51DspMBKAOpazJrutKq5hWJDjrJic+EaNMDscnXWQE0cO68RRKg2kknRq67sXwH
KOoGGgeHnCnbPhPXUFW0/lpy0y93hYrYveENLdudklputMgE+JQmWcrtXmqa+05lrmzND1o03qeG
fJnF0oF9whk5cCeleKCN4cZydAnhaisLUKKlpSewngiHSh0IUyRLSdCNHBGn6kfkhLMQy5VXJdGh
1kUU8bh8Fn22YTg4ednfJu2ytQSs9118O/OWw8Bz23ydqC3FxVDIJtlVROboQ3dn5qDtk16EXp8A
qFVR6Yuh5lZJ99LSvMMRJr5RujZP8LfbNXya6B70xyweAzDCVO6cQMcV77LpauCqC7VBQyrPDN3q
g4GJfBvK86auJGVLg0rbZUnoxl1wQ3slPGeTUDhD21R3zcLE2o7KfDROwjylp2lJJluX8IaoAy17
CyvLsogqtfQmYKqto3py9WKl92er9JM3IyqEh8ksg7Mgc9QbFBmXWTf5cwDAtlEQ0/baLeGzR5Nu
KRe8yRVZAUj3CYiQ8KUBwpOLZVuaHPvKofdMIxIe4BkwzSyM4Bkp2DkRhQYTFxW7JKenOTEWXx7T
dpcxI8U1g7wayQuNlnKfWsG10SgiJvbqGKEqcIqiODdDQKwvjphE87Kmk11drcimjlOy//LiRdKT
5BwnYfsuaUu7NTMzcyAKOWNM6VYryuKMCGI3Zim0F8wPCgcBLpVBTIZA3BPb2LGRNSFhwZMo7LVB
vZWFLHIhnZVOxklLKwrXmOSXQW4Vvyz6ehszZnHHeiXRtAC9jaFRdtQ/JMTgcKiItp9FpkAkSJh8
SH5VNBJZFSeCw3cwKK9aEQsD5V8UQxNLh3djIURPXUD5NiFRvKsoPLsoFv1k9DW1JjeL3ONYzKke
O0ng9FfGukP2eHSaiqXdlCpn3K7jYwuWQncqYtj8GfQmDjeyCTuxfa4aUIKNdK1U8nZujYuyXsO8
i9PElX1IgWSq5lMj9lsiJj6LOHHTIv1oBlrvbfCCr5lgqzfTug9H6V6R2psmU2+1KY/2JL6/MV95
0RrIznn7ZAj9dazw6gVVPuETzrxm0V+qkFtBjL3ZiiiZSTNr5YowdLTT8XvOIf4QEcnnmoEU2sMA
/4HZj45cHHoVXc2lpZBI+uWhEbXQL6H/kMGZ0VWojoIgMGNZruRqirZK9lwR8sz4aShBoHan0mDi
BX0+c/W+vVyyNjoaCdMNvChOjtpuCRlsieJ9yxaCiwgXGkfCuH+NJuzS4NsrFhp9cs0OkjWm6TIM
H7IiuimL7Bho7bGSU1fLKKaq5X2IoZGw8TrRGktZpxEaLbbrieDIdB692RTpYCYbTuXXAJ39LmUS
MhvzCz3dvdEEw4Vhhp/E08tSmByyejgX4vBudUS38Mly6DeYey7Fo7kYPm1TtCvkzyh14RWN+dgk
5PKgpQTnX1n4BYzQIW8PXcgzHPBzHAVbjZwUZd1IZL32MjPJPORCHFaJnsPihbtn07QEctC2LCTl
II49joL+DuMbwXi5sQkmwx9MyU2l0Y2JQ1tj0zVKSdtipUr1edt0ExF89Id6RX6Adz2iiae9IbUc
s0Fzj90u6nVKKeMFO+42N9t9DxPT7CqiEGlpTAFcWKtPa3u2SC+lRJ2HQDorlXLszNzpFOEeneLg
lEKFhEFLTBFIyjhsw7bqL4xyjihFpx0aTUaNUdJ1D1RE/YVVy2+0we1OWFxppPSDF0EvbQi14zCP
E4OXapJ2kTLHx9FYixNBibC4LZU5XRljSFbcqOnjVQKDcu1m3Cg1PuREVOZHIg/3I9mf44Teyu4G
wvz6pH2tdc2zpveEIF8yCm+jeDoOsfJRFmrHijnWx1CpBOJm1Ga+CwN9xEfFuEx2a3Ze1euRufRs
wA0J4szbtrS0Mf4GxYGnTTCD2N4U5E/ZhGVIXjdixpqU6QTc2xuKFgY47yC401PGJy+AcBhLzGRi
7Ke5Xm7EjhhwxAW6q3bre75krjnWpDEyRsyi+0ArCWynLdOPmob0KCDfb4EOKnFEVpL5scrMHa1z
1S/UlpFTNap7vS2vib6LL/p5mj0jBjPLlANp0LRfFDZl+IUTw9Akva0bUoIYKoigraLUFaqUMBRa
QXacT2+YQjwNmfY56WffWLsUhaFyEtmOneFCH/AlkHa+SLZi7cUTl303hPqRRT59MGUaewlnAdbr
J6J4cjscqV86PUdGhUMPT9V87LV2upvzeH6BUR9+pgXNzv5Y58I2rsM3xgfxJqxg6PWpxkQbqMFA
UwR7cWOnuHyG7B5gFKq2wAkrVGrkc970YF3FbqKpr+ubQdm1k/qpxPQ+0lnwci2+msrCV5LFHwKC
ZWyrXi6JePw39s5jOXIkW9Ov0jZ7lAEOvZhNBBBaUCXVxo1MktDKofH080V1t7Uwu3eml2Mz26pi
JTMCcD/nly+aqe8LTT1QLVWuhiZ+aElHW0XS/ukQwt9mFNMZ0TKd4vSoGXpAkfPaststjeNPHh0h
WGagWkPf6h/8cpiDojHpohm/xNhwizbVflDZMXGLfCcW+ZDiJGyEsdUnoKmZsNvd0PHo57fPJc6T
B1XoZ4L6p40eDXg1GzN5yeVbm04n0T34xUPjlLtqUXspnegKMOXYEThnvq3TiVoLtzHel5bSnDa1
yxA5VlBjL7eoCkzkZ20+UjxCE5V9SZT5SusU+gIBLAekN+FY9Ib0kkxYSriVtC7WAq1ERkWGJqPI
8grmcXBdGG4DBAQRzcGtuP1yg13AaB4HSX440qQ3TS/Iuc8cSmQZ0EHpcdB7DwkKi7RzSLq24VAd
P3SUSNZGV7gAK80xtZ/ayA1szrKOK5agqLCMkiP1XgfPAexJAIBanaZjfV6jEFiJAnEcepx9xNYz
4+fEJT2vutl7wXJDy4X0MKvjl4y5bGoNiUDZvbXatQWUplHXq4nU4OKZbeSDBI45bRpY7sJxRKp2
FOjRNL6WlvGjudHP7a1yhhrPQbPVlP7a5RzABNo91CV/X6wLSBRVuQcHPbSuvXdinSqxhCqq7eC/
ZDw7k9Tv+6J6zxAo0OkpQ1Hne7/jOB67x+p2VGhPleMHdK2tb0XaJICch8Ha0ubF4exvy+k3TP57
6xNbLl8dQIl+2Iyz952y4WiAn1lfBAQKr2+9l47bH7Kp28RFWPZYLx/j6VsUH7n3SjzpSsZfHNlH
Xw2h0Yu1k721dL42B71ItrQMEIRAS2k00iRrb9qWlcEwLhS/YYjFmWyX7bGIfmrKrDOjOCsytqpI
33r46OU8q1XcWJQOmwxs9pog+pWsU2+jxS+uk21YcvkAKfIV8XtM60KZF3ttuMsNEOTM6XeqsHYJ
fqjGdu7s8tEzP3I89ignaGoQD0XOQq8sjTLpgXhslV3bJDtKdjakEGZoODl+OkWUMwg1BZT3zjJ+
Flb0VRncglNb3+WeCNImuke4eVg48Zoy2efeAjFRxOVB6eLlZiF3mheqiUtYEDk+G2ayqaOfCS6h
ydZKvJTjdezslV88V1T1lMzOlrMUd4vW6wcykffa9JANUBEkaW2dqUPq4R2sZDjpqgIQjoLBfE2W
bp/U41Mu3vNxvgWmEbht0Z9brpwpDgx5jOw3K/F2ZX2rnPXdX1Q9jPyS5cnKkm3S5Mequ0q/r56M
JAZv0nYNXcUGZHLR+oErH5NUHokoWpcTKf9i3qT46pdsXJMhw6Xv0fNx12CpWYimyNDeWk9lv+BL
FsXZScKoe+/FYQbspc8Wsa2r8AWNFKTpBzgeQ53YoyzjWNRnBOqrWytGfMi8PQ07exwWJdNxnIYZ
g2ISluVzvlxzp9jY+rvGFZ6e6uowRe4uZX6Ipyfy/s9jEub6zAUieXbI8jBXSRYFHpFjOY/MbS20
tGqXLF/SnAL0kvc51qBmevEI2UZ2s6J+9gy+XI032HnB8skKOZobvYzuhI/WxsBEZO5iTEWKiI4M
Bqsi2iS1GJNA1hJvCMjV27uNfaVwF6kUxz+J92WoN0e7PNr52WH41HZVB1REaaqxqurvqXw22xfE
pYng/qvdh6bgPzWqs0yAQ6CR88HZYDCJV4X2rIwUBSlEx1CQLGCJ0Fu2c23uEIitPeyRlboowXMb
ISgd38z0fmmDuQQsd60VSqVTWdLA3K+BhzuTgyXhjBIby2dg0luPDIEyWqni7iZMhKWA+/AIE/Ld
o0ZNQxDdaodxjJ/JfCau23df5nk0w2rpdxm7F7NTSKH9HuPaCpqAsKEUSVy/IrIftWuhu5TDSXc3
w2YgcZa44ZGYWmYPWRNz8+QGZYNesbfmlt0sP9UGeG3en8grr3alVl+7WH6MTvVuauy2Xf+CSKF5
SYe8PCDUYCI0svo8++otm14XfWlXetv+rvLkpKgXN/sMoKdfJ30denHQ6d6m0K74IFc3fNyf561y
Nc5iZ1XPV6nzl57f9fwhacmT0eqwb6rkl2Xp19m1TnND2vrUbidBKeIMZXtDfJ8yeIhmae2QOOCw
II+kqPkv54+xDAv/eTaem/RiCknLBd02FA1WPKKzmW8kQm5zuDPa36Op7ZNK7YX3gS7yIQWEFcmd
RMvluSp0l3kb2V3InDBmJJvk+7kPY/kqxmNpPwJyX1RhMn53y1oQdoX+HAyqbbrHJU/jNcrCN9+m
XNx/84b6VDtm4NeQbI2kKbzxOE2KfZovZ302v8rok1LELsB8EvoCWVks3WTTuOUFuMAEiqqndWYN
JwpxHoisSBDk2Tvq7LJrKVX25izS2WSzuOP16sIUmiREOOcBSPjaG2s2b5QLCdT2b9lSruOMWrXc
vI8KNHy6k3zLliKaXJz9IVoOyUQIdhbtmhY7rz+VO/TsdZCmPMwNLkcyN0AWZ3c3uNotG4RY01pp
n5XmX8oFGlfDppxntI15STc8DYv14ei85KU/PRiAQ5Ovfvqu2eOp0VZzFnWwXgD+Pugk1mcokWm6
p3lU/+hszdm1S+8dHMVGuXS0LXzM8Owr0r8mkCIQlmhwir3rz2c03A3S+sgJqGPGQODFzb1my4el
Z/no7fiXLyIyVDxAjljWOm9VG+3SwjDvC2MjfTNmur6OMYmFszaOqyIxP/yY3pOZHhQ2zsm6NhxJ
uG3ncVehx+Tg0hP5wl7o8wj5yzHFo71FeqcdiqY37BCRX7ZxQd4DixSa2p1eoolvoxmtKbTUyzh6
Oy22P3CIbjLHgse2xDOCTjYwsWnzkfQyQnKGZg9BvKGfYoMrY18L/dT5+sWNCV1JqYGsxDQd0gW5
O4qg05QpPcgXTd/6PEl3rjMfjSqiiSsvieJA35dv9NqdUbCnef6C2I4eNQFIsm1bS8SBLlK3Z0sy
hcapEj0lWV+LldvGYJdZzJ8bpHO6HZ08bAlCPGimTW16jsiot/g7tZAOQLSobuVaeom9kbKutq1e
PtimKB8qA37Un3Em1JFotmaZdmHmJOKX29bnbCzMkE0TFZU7qpVRs9oMVG+QYgFSQRdi99gAuoQA
+sbdmOsxSvvZ6XbmkkNV91OxIJkQyXzfDA0UuYUqfIOpPt6hDfdWhWngrKh/915vZJdSCtNf51Fl
vo2F2/wMN4w3Esa4rkeApjxr1M+SEPLhR0v/zTtIpYc0++tSKTc0MwW4UqRwwehyzwU/h5BhxslN
Wg3/C8gYa1jBT0whTObXUM+EksS5uFOO+zz4IGS0Zu9SlBubuC/NNxh3eOmq7rF8LFqIwY3ToxyN
QK91gqfoh3vF1s2cm3cjhh3xHVO/3u2oTrdPDRn/HyqC846QO3wzxI7Fam6Y7HX8NvFIeo7sCszx
SwPQ5sQ9o8dS7kbdKk+OBuZUyR3fRcfZONmHslHf3WDUV9uPWRxhI7lyJ8qKjQWoP9IGi9Fu1Pcx
sWKc8WN/MfLZfh1KnxQZo219OmUmspssXRuIy8VCr0WjHSZpRdQ9Cw39VRqwr4yb1sUf4ynW4HzO
v5XlZo99J+n2KKcW/mSp0H4t77TvFBu9WPJvPyUaOWjBiWBih5pIvyIp03uqSl3Md0xvNxc4X7LP
cjd4GbNBIWjRGMWbUfbi2uhSvHXsNfsaOdlZjLTcC2WLS8H+wJBTM1RVXDACPSg1g6Q7WCvwb6J9
9Jy+Dt5rozqlKfkDNq1j27rBr2F5t5p2X8GnyKx2SPc5I9TVIBIny/uqqdAMIbR1FTiIW67Ij/1P
jDXGNl00mtdrZZ8lMa4bnRHhAEDNHMV9em0HbXpxB+xUQgnnDpcLXaWIUsEqa9s5KmX6Fy8zscnW
HUIYk63C9DUAiakZGzYKZ/jMx8hW20TTWFtkrq+VqUr9oFqP+5NMwQejI7SF+cytQknf5ooFbA6q
RKsA5jKk2JFJ2xuKEAsnQDVHdz34LyH3xnCXUa7Y4PLWIKUNd9z4fRefbQMyODKzBHQqYZUDZ99m
ZmRHa63WXzwpF7VpimTaWUXuvQ9ZR3CNnhVLE3CLaQ8iQ/XjulSmyYKYt3SWX4W6qcdLOCeyT4ww
QUtVglBI/+JHgCYqxzjepa7H15LYe6O17yZJ6XUAh4mNpiYSn6Yhg02xImfEyqV5B75DDFnr1Llx
cbKs16i+lgRCAvavMzQkoYb/2OCdFdUJaAP4O7WHgADhwBMVLq459e7dOpq3kxzTo67SIazoJFpH
ruPuvEp1DzKfkvuaFaMRbnFJmSXRfIzyJ6nVPK5kE3nnukruJr+etzFqSaNU+qZ3TXhcuQAS10Ks
k6GOXsfMJY5qtF9GipauVldOd0J0dF+kwgz5awk+ayl3YEjdscmk8Xo7Cje2zxol6nL+NeoDXwLP
xEOUCXs7q5qfnRKeIkvpe8uq5ienp6gzmwqDqRANTQI8ca8r0d8DVNUazDuGgZWnD74TxGOqSGTS
LJt6sK74FUMkSI/YPlSf41Fmc3fwxrbhjYi0gFZs79uiSwyS2us2VQ3pyzsEp9Kw8JAeZM1f6RjP
Z/C4z6qHMG+9eks0KURyl4HG5NNSXtzKZ4NKWyb8LiusfawyfUdYKI/waG5nH+FM63t7uqwA/D2M
HZXeHBpW7fu6tPoznKW1MZppPptzO4dal/OOpYrKKXISHyZZOmfhjf11HuyJnJkme/aqFMCp9oXV
o1KY+osJSYKiP9El886Q3U3dlGziGxjbifhhLpR5nflu8YDYmhlqkXB3eTw9J6mX39NX2Z8Gy5Uv
6OV1ALfs1QBnWBdaawTLNFU7VRU4Ga1xQ9VQTfZqt/zy7f6VRGwvrMcbNlrNef9M3znJcFUTkXTT
OB1o0uJ29U412CTsKRPnNLUg/qNK3zD+QCPlM4SLBU9Jd7a4uraBKqsABYJIPk7ZaF7axiGYJVve
AXrAZ6px+pTS1NcWKTbtNJLnOzkYm6daLcOqg0inP4xwm7CeCrTBmi4hi4sKVQa1aaE75mXAwNBx
aTCIlFlLNjgZdgVgXo46mCVmke8iygzioganJJKsnmSAGyb7MEq+OinQFZgFEUerLLnJL5ppxM0R
ITnpmkJ+l5HhnWZQvwZpTbCYGkKeNA90v3LXuj7qBx7QbOdj5vgsMh9lJpzkFQ2HyR+k3C1V1A4k
jyG0iy5i/t5VtpMY8gFhosnZ64RWNaC6Edvz3EniKGdW86RtcqROMnno0DUyYnpDFaa1SHYd88eK
P9Z7yXPihhqEdfPKSwa+lsgz3CFo25uNFVRwuoqs70CNELFdXD037tRYTvtUyBS9Z48RwnLb9KVm
R0Dy1SQiqInW+hmLJrlSJOmsK2cAms5uFlI5+tMB8SuETsz/jyA+exmMk+fVzV2GgeqznVw+OqKY
WY8Ik/2au2qhUi8nS3PR5yx0Iw2iwBxuBOwUvSPAsK8aJ/lGgEEdxDAkFdoYO77XZvqxyAHrjmMP
Sj7GnbFbpqF9I0SXjELfZpo20V/7mNbOwFhVSE8ZU3Q8veXsD7yJlQZg2KHxeOrlhEeYErGzL+VA
TtFCSJsQGkl3eO7XvY7wb6kmFc4zqAXJwUhj83heArU0iFiL0VNXzEm7KcWBWnMl7R2vNA6kFJFD
OE7luWnrMkjSeb5OFWoelbgPEnpyM7lm+hZ7WK8QvC7dsdd6IvQnJ1RavLw3cqqf2s5HnZVWMK7u
1D3rLQ/Vakp0BUbXuUdSstAnjvemE4EYtmgR9Fld8iY1tx2hRNdJl9DTSeb6v5TT17vKycmfovAm
1Kq+vacZkYuBihpuIbfgJO0WIoiVR+9Iu8zeZSnRXPHOaKfYNKxPFfFhxqYgsDCKGlj2EiQPR7ax
knRX3S9p2vLdOeQURrWTluuJkNcws1PjhcPks4dU3MMK+yvqnGty3rR5UyZTepZzyjsio5R3YbSX
8cPxZ//ei865hPmIj759J4uYGCrlt1/NZHE7yVOTLVvg7JXrdIwAFBFsXON2my8aNlegSguFvj8d
7QHRoepWtMegqC2OVomltlO+zTopl4mX3rsVK3YaaAMDiv0bSsJ64+aQW6SKOXafyrV/+xSkPPdF
Ge8I6vAhz2HoJxw6usZgnzqBW1NOE+Q5jgbdatRaeLQbG2qHA/BZBwHs195iRHeeefBc7djLEnBP
jXDHlVr2uZsD00QAMQmcp5jrt576NC1bTtLrn7WKf2PG/GkCIN+ev/9UvP9/Z8D/JtjOEHhx/mtr
wOFbtd8zXoA/Q/L+DKa5/cBfrQGa+AM67Bb57piOgMXTEd//1RzAvxLU9li3jmdh2KaJbP8f5gBi
+ElZoM+HsI+bF/cvbcXA+T//h+XjNSCJm/YBl5+7JTr8Bzbdf0+msVA402ZGmji/AoFG/14Ckkq4
txlvzkrp/IIgSFXL8aFVYFOjjTTC9aV9bNsZLf3cGTDDjQGaiiFz+mqzsXmb0JSDp2sZMrybyLDu
0xJ6vcrXaQUoBHTi3iW66T/iEEfrSsvxhxW78vd//mT+H0bT1P93hSoKDGL/9aO3+s6jpC/++dm7
/cBfHz3nDxwkHk6uv0cf/u25E3/cyu0oQNBpmDHI1fpHAo1t/MED6pCzxTPpeX86Sf7x3NF7djOg
6XBVOFn+o+SPf0vv/tPzgl/bJ2DcdjC5/JsjhSz3KSc+0cYAxSCJghMgpH/pc+soB9VtBEKUf/pc
/haB889tkLeP4Z+tbX/9E4lhwkmAs4ZUnn/1wBDeXY0paT3MYvhvjQwdMLSGlj7B8D8Kn/2g7gnb
Hc0Xv7d/66Z6SJP6cy4ajK+auVG9/R2zn2FcXjtN+1qZMygRiurQar3Lf/+7Yrn/t1/21ntMNQ/W
fYLSdbSt//rL9jOsPlyDYJ4bAZlJ92W/azIkTMheVnynJRtPnO46rxNPVNYv91lC5nisRjbw5ddc
lVRCRiU0tCkT+ocVd+0ELYlRv71QevpmJ0i9EePNa+zn5jvE2L2yTMhOgi7MHtng4l0x4nZhk5mb
duQeVZ1rhkMfDb9KYMLAdgv2apns8DQyF8BRf06iu0xsB+zcNwW1ZnAXGSXZv+DBEYHgD4Lrct0r
s9kuPioKJabohP/cDXR2trVyq/diIQR5WHJwzzYmBqR0Wi+IGQrum27Q7smydTa+4Eb0S7iJ/gbc
NItLCGevh7SqXlzkaBtZMLSj/Z/Nb9x02XeL8GXTR9oUdAIazu61UGfLB/1OHltPIWguype4s/y9
67mvi1U/2pgbKubFdTvlcJZsfVuUeQRKNstywozp79NRPhsTqh994opvJj4g3efyJd0C6k+Rya5X
TYtWUjv4Q/Mrmgv9YRkw8xbLQAWrNmCCGXPxCQ+fbuVsbvn+/F1TVf010pubj7q0zwkLYhGnXxTv
Fne5L5MTrvjeCGjwiLcJwNMqK+JsC7e6RYdC8k3X6Pbe9gEnV5ovraM346RP2BYeG4HhoZItfb4Q
Xx077yohhgwZBHrXWbd+JVkBuZf5e38RH1geyAugI289g2njwyyL0MjNO+A6FfbdQqlti+I0iVVF
iijE5ZBVMA/1bRvP4MxjWo/POS79denJn9SJoy+g4Y927nJY5bxI6eiNu13tFNX9gv8lKCIicZD2
AV14RhU0aPbWkWGRhjLE0QZv7O/SXZIP4WnPY5ybVxNS9YRRut2KWjOPMfJid6ny18Zp9cdsBmeP
dReMMLJlG9RmZJ3p4tBC8ac6x07jcV26NWyqrC8+KlwcpYx0oD7xqvSim0TTzfZawiCuzQauLpWM
a1U715ic1KcucVM+HBvju0J2V+Nov0iJljvLffvTxRaE52G213o/qY01xXeVnWOfsMlrTwvfB7FN
o1+NPj0g5E15QaN8o7oZe5TcJTEawNpRY6CMDs+aqgmiiOKdUsUUemzlD7mFvNnua3srSqu6aLq/
UGfujm/9Iq37fL4pBlUMhTcPsdwKJLwr8I+2bPujciC+C3sez2D7Vg8j6iHacuW26zEQ0oDVf+Zs
UI6BfrbOVah3ccUiO5+T0f1lwd9YZmud6P8g76by+tDObmQYXpvufigkcfVavTFpR9/qDiLqcXSb
ZkW6bxu2iZUEWT81X8MEnRIpy3mTsn0uCG2AtSvxOiS1z/5UI0SMRpxmVtl/LKKoLwbx5jtXOS+p
KdJfwAXtfWv28lK1RnTmCEowvbRGmNEHHbaGjf+l8yvWYVgi/I7e+6yV6ZYu9v6+bmroqaQksTTN
hrVbxYQpOPYMPZAhBk1I4Bay/gBhRgKZVt0POK6xSmY3utoWiRBW4lLII7rqtanj97mY+Cz77qGb
dWMbk0V1LOyBICFNvxLl8KQJ62Wy9WcbvYMDTFRH54xi+F1mgXuuRToYD62pTwc7F8YeV1Mb5ByQ
38ZUIjjnBd7VhkTZxKoAQFXWhY/WJ42MPXA+T+LQE9sPazkHLrKenenWvNdtQSQlxJy5080SVIo4
KAENlyU2kEtTX+vG1mNugYZ66Kbu31zMyckml72FqDVGyL4uZac/VXM18cmq8seq+2K3dABzOi6w
9ORGxrZzJdrKJP/CLy2CpPGqo1WP1W4ijwHY1ZXup21E1YZiRRkMvh+L1ZSDWxadqQ4At7dSQKcL
ZBXZZ89M63up8gxkIJ930WRp+wjIxlxFvfi9kKZL6pDXy6fW7en36uPBoNi6Hi+ymeJDt7TlfZT2
BjSU2huen2bYF2pzRbLGvNH0agn6mBKeyDGBOQrbtYPCh4DoYtu/o4uOxastcuprxgCto42aHPGP
6SNkH4jAOGeY9n6ayhruFHievzFKZmPemo3eawBIIoVBExbcHrrSHoYRQ6F/6mX8MwLGPleq9UON
O/6jG1xi93sL9KcByieBP87qS9079ZZlEGy4MnDkLMVQXOtUWp/ajNRbmuOym6zhUTSlPMSz2yO2
MK2QvMclrP3+Oy6i/NJORRXS+mPcyLQDlrIsJBC1u2vh7jatXbwoYCFQLzLFuQ2qeDcnpb6OyIUO
yslLz7muR1D4g8MxQXYZgkFfp5xDwFqR0E5cvkdysVk3t+9Qm95s2k9ym76GPqdbpGiucbskF5qZ
8fRm8uRxA+HGHbEITTacTD5wSfZpmgW5ysdHEIN6o3UJUkVvWNqL9LOHrrDwFSohT1rnmy8mcwcu
mLK82l5j7eYe8nfIFC68bkRc02l6jBrB9U5Nbhr7zDLkT+/iqfK4MY5aixzYsGoFdZn+JPTZ7rEg
V8eGMJznpOUh5cjWJio62p6GxYOe1sP0ADSCK8SLdIBeen93dLP2JBaZcb7OyxYsdonTAE32dLYa
uAHh/MD7WEhDq8Xf5MV0N9tteZOVtS7Uf3RWsYGMMBd+0DpoDrUixTD9JyBf23hDdce+jMpGM9Jr
9euSTHLXLBgNWmuUx3iS6hQNU/oSacmyabHerjOuv6MaJmJOGr+fNl6j0gN6mRq/UyKPI02i39p0
A/vHIqpCUVTjeYxmZ2uSNPRgoTntxj4OyjJ6HFuj3A+Aw+vF0sXWN28qWFyqcD62HpjwGjuP4yfs
o1s7U1qlx8rQzCt+GGftdaZ1shzEtqU/d9vFZqWTBhTjRES25WXfttXIja0BZbtxiWYDPVKPAXMV
dTn0uZp5AY25CnpznNfj0JS7IU2MizHliM7s5BRbsNilcp9G2H5MbygvrEF8ldVYHchaWjl2YT7X
YFj30bDc0Gj6dHT1pUikRFwIoDSM2SrTM8b3OL13YfLCpB76e+hQomXMxfMu3KTp89BzebZmVHE6
Ns2xow4m1ekPKP3U+ZYmNG07KfGcJJH/4nXoKOx09tdYmRGa1mnp3MWiHO9G/EYJYRSooBbH9TED
jT0YMVmsR9sH1KqS9BUhNsOjwFlogoLCWOTqYswRA6GWp5zd1Z00iierxTwrjFKH30rtrdnbB0E3
8SOE27nJW5QvQoWdq+UnE63wrRR3hXEt36cGqrpKUSvk68PGrl2UcwgUCzfxQ9vlJhvi9KdW/QIt
YH5lvfNRyO5prur7hV3sjNrrd+2YH9hw4qfqFlhoRAJ6r3iqGbIPRRK/5tbUOdA4mGF8IwuAhpO1
r+VMkwUP30jO0iZrhpHeJdms0d3W6zy3+10iqYMoZrofq1QQkNhM9XUplkdVld4mim8h6O2EJQsn
TJlYd3yTNxRenetcrx8giZBrF9ygVl9TmFLJL81JklXdYiAcGDdp7uSPnWOUvnqUrhsuMGSa6Pfh
jJCXl2395JCMf8pwZG9tZFlESdKn0Qx7FDvFObcR8tEQ1a6WvilXJlZOhlFP3OlJTlagRSsfuU1Y
PZaOEEoIwLQevQ0AsP0wTvUXOlAsETMp66npYhxLKaSxsfeNjom+t9Mv1OISFQlRDzDtvru11u4m
lUxXqyAcfcy7TZR6y7HEI4Q4WVPxiTLAoBwtFq5WkZ2ea/ghXQPlGGdk5ZB1jcn3VCuzuIsTmkmM
DvUNkYbdAWC8R66YEeLVteR7lclyyqbJQ+ZfvSx5+ak3yxgQEunixwW0X+EBHD6jDPaFQLn8UVBL
UK0QGvKgTrZCwqe8HtlPZa0rgOBgzrubQBUJFRbIqN/1jb/ze203l4SXrFy9h7At0rHm0WPFXGT3
E2W6HdIKxnGcVE6yXjqEIIJIl0C1+lvT0tIxoasvPI8ygGR6G8fBv06x8H8DXS5grBUUNRPSyqfD
F6YymjZTVhXbxLYe2oLIIxDwe5X5nxCLj3kXRwerujESC2skycqPCWL9HWCb8TqVTrJtWMmnwvnV
+V4FSoxRPG/mi3476Vwfv1WcYqj0fbcPi8LCF0BWD4wHo3518gtj78018JVwodVE9dX2S/GYRbfk
htLWt1aUXYFinYCbZUEWZ+NKK24N9Am/WdP7B36nN2d+zucIyNqorizr4kG55CM6eUlXzTQ/2BUq
IS9127dKZGzJXuTAlGZYjglYQ053WzUnqsU6H3GIWtiX+P2GjU4KDQIfXtgajVUgko5iBry0RUh2
56EusmLDAxQ6hPdu/YkRWJ9Oo8jTTcsevnblgz9n2XksJVeWj+jHEc6vys13VtTxpRN0dSLQqt4s
uo/NgHNxITv10axi7ZmZG+LPdOY9EQnyt4sbZY2tqD+Yuh0sNNO/qKw/uBk6yLqK57XrU+JSsZ9T
8jvWh9SBZ1pbZq3/auGBtxD32nkB39gjyGg3rqpuyZ9F/L2Yc/17MVW6USl+1f8cJPx/Mdjmlizz
30CIVUvC5F8oAvzL7lst31HFsvMvOTe3n/9bzg0RkYZvmGRREVlzi4n8O5Zt2H+4wnOpDwDQdoik
4mf+jmXbfwjXtkGqheXewmxA5v6OKQJFOqZwcZKDy4lbXeB/gGWjF/tX2EzcGjFv5bxAmzapkzY5
PP+cJkyQB3a1wUr/RLyIc5wsLgaJMuNs6AuHPKgRpB8zXrZaqOLAqKSW3sG2GN3cPVNHUWgK8LmQ
N9OPH1E3Gr/amNRK8gGWEoNwoVQaTstIeFs3sOgQzdARZmmLvPH2WOPHPhADgFCAFQ5R1eQAuFxs
fSpJIWln/Qfx0wh/M9D5HPZDnqPjzrT8WWOKZNhwyMRdl/ZNhCiBYg+u6DhVE0Soz7QVJS8qijNK
9HofLUfu2Y/jGJNmKG1m5FW1TCSJEPWA98N2R/4Bwq2dkQwiRUHuQygTVaDOnV+g6y1Eq47egC6U
rJXcCSO3V8fEygHpC59gk1nicwMHYF0sveEy9hKrBZrSBnPSAKJA5F2BvqRHZ9Rlugj57TOShCJ1
zAuYUhh9ounWSTbaFMosc0I0TEOsJLaotHnA5tn9tDHHyDG3+NyDJtMQ3vlF4ieBOebKI8Sj9c3d
YrW6PGUqSwYKXnQZGo3OOInLNQZdrP3kfbR0l3a3jqgbcqBtdLLdaCMgHvLorKWt866pwhtXPbkt
v6tMd39rVr3MOD8zhj+bsEkQlsTdRTKFZzS9AkhgyGX8y0X4R6+fW04okfQsuxRe0V1a0eoke3j/
i70zW24cSbP0q8wLoAyrw3FLgrtI7esNTAopsO8OOICn749ZOVZZbVPdVn03Y3ObkZlSkID7v5zz
nRGAkJ9EPGWJVHpcIZ+yb0TeIAjohgh0wpV4aHcGgYFZg5PEmoF7lML3OqyCC6jiJa8GsbJKN31G
8Mylx3vRPGd+GX9V+MaQ+0W1L0kXKpfXUnZcAWXclMbGn90/frRpcn5jqkSGZ5re3TKmhJrVDUkW
zEvZ/G4RN9nRSYgBBgv9Bao+GQnrxE4ZnV3TpYwEmiwjae06hXtEvsqv1voDoYhzkB0K6vXs0BBC
8EWHqi++WPKvdDIZ7gqBQqIcY+tmYXgJG8AT0aMKuhjIcdXjmWP6y9ii6CynpJQdULsLJQjoKQE3
n1VlcP4rX7k8ro3+6OOr/H+ZeiBGblXO1nqRffJoBLazEJc4y19pNhqvEg4sVfyAqN6uMfMNk+lS
EGT2mHA/89JtYT/PuyoB6hiWPrOV0AkiwdgiypwFIb+wXryW1e8qH3v1JO0IEl3nzvMU4pf2YV6X
CUN15L51RvAXxRCMSyOuobNOE5mC1HXfOC5xFQdAGe9ycpde06mwfwVR2f0wC28tZBQlH9ycM2nT
+g2Run4rTDt/cDSuwB2ozQqLOrYzvavHHNOhDTTkIRrJXUHFb/VEkXkTurXJmrEhOIXsAtzOpkID
a0XVvRYzQgcdL+baV2SPO1cfWK+WX0nvYw0dzLTDA2qhfEX2X8Gz8uAqJ9FIx65M1z2qvikAbLSV
+43Z0H1XQdwkG3uGWcnzrH2Pq7kLwqkoI3cdJGp+7jKLljuTebKE7DVx7Ml5YBzaG1b1VcylRTVJ
G7RKzMkcN5M70LqjZ5T9hlV1JU9eFFgv3UAZChvvWsRHNEovpSNg54kox9cOYV3guGRGSnV6ba4z
vB+/uCeMKvQYUIFAN4EXGQGq1DUvATBNW2RFQoSbNb32NZ0YgpGUaDpF4UrYoZ5SVIwUHx6Cbgcd
kTFl8G6RDqvyUsZdhelYZvZq1nq4nwJEe/BXe/Fg+y1s8ym/aoWWxcpCYjyu5iq12Oh2goUwpRR9
XX70+TSmtd9EmYHXmvCEVWUuzNhkgwJ0HTBE4kyPhbEfaSXHdcu6s16VnFEv7Hlxcyc+0OZ95cTy
0SjyDkEnij1va0jTvPBglQQ9dYqRWJvCgQr9vk87UrFi6zczGrsA9lPCOFjAhBTHbl4M45lxOf96
woUVrH2jVdbGt30lTwhaYtJnGyswNgOX9kegffCtlmaEucp9X/lbg+zciyny5aGu+U7DwIDOAOlG
TF9DVRWvYnDrYV/XkX+KXKvAD5z2wy+VpPp2NJS4mk584E8U8UinK/RZRkLEaQq1PQ+jIUn+m4zt
6739T3Rnn0A36QiHcDdieWwoen+9112MAJzkyHkClfV3pREnB+5tHxgQVCM7q7yQcVN1mnEp/Q9q
xv83F8soEf6rsvD82Sluqnb4+ety+Y//6E9hgzD/Ji3qOd/8ez60B5n8T2GDsP5m24Fp+tAL4Zna
4h/ZEpb7N+mzlA5YIwvfcVjD/lkM8idk7fBH8qpZt6kW/51i8JpX9ZdnxvOQWgjiquRVX2GTcsGv
8NdnBlyWyRw/qUIE5UhvkVMgS58rYFlinpenckzcA+4dfztpUk+SeNCvYundn1JgB2oMfz+481iF
dpMh8CIWoX21HGNXdU19NzIgfXRVT9Zf1gVPaea0a19nqF1tzTGaN9VHO/TM0nU6/PSNdx/H8ANw
5ZhkB1Rje3JYFd6OioG+kXb9Nok7R61sMMoX2UEPJ/hNVSvAvta3KAfvjTq8u0MtCI2I2/IxbmwS
36Bfe8gmU0c9ZkZls9dsit9z0yPjBuuP+w8IDkeP3TrfS1Ze66TAy+67CeUf7nEFPnFCL7u2C8cZ
V7UnSxT4o8fofrzGONTWvImceMHDiZMH1E19rltz/GC36iML19h3zQB05MCCBI+lwrqB+NH+LuoR
hxjwQvald01EAS2Yy3w72AlfkOOyJHBikzGhTa7dhL3RDouGqE3Gnu1BdMIpWFfN5ZscgUCt54li
goF5+ne1CERhEjD/D1qA66r/H8fJ9dFAvnB9agFz0rGgZPinR6PKF8ut4oCLRmBFTNHtHczZkOG/
327+l1zjfyYg/98bmeRZNi/Xv+4wD33x87/q34RB/VNcKCqF63/352nCyw8YiUEL76zF+3pVUP15
mnBiMEbgi0KBJIK/h3v92Vt6LjFdfsCJYjOfp/PjFPjzOOGPrucIix0IFFcJzL+lk7reMH95ZGhc
EZAIUvGkL1z7DxHXX08T5lM1c0GgLhSY0V5FnxMTZQoQvMOqTr17P852cgqS6xLc+/sd9C8f1+vB
/J9/OD2ERHzDlkfYJr31X3+4acNhsDV0AVosIGCwV3osvAmrlr6JDj1tkYP7WqhjmcTjvYFXhnVZ
au2AI/VHViHEItSEwZQAI4Zg3Yu8OCnNPzQ9820k8T5MkqQ1SWfGeoxzwiI/PI/uUguuAsLLegoj
s0YUTzu2iTtPIe9iY7SSWUnu2Jza36k16mld986YbNNxhA5vpDYkiALhf5h3800UJcF9CT7hQy0u
W+XYyJtk1cd6ekHqthVG4X2SdpIyDXYU+cgFiheO7JYEyM72698oz9gXelDf///1TtrvVYJ4rZH+
9SuJbuwTgupfr/brf/D3d9Eh4wkcsSkdOi0SIf+RXWY7fwNwzHzFFX8EQTq8bv/7TRT8kW151ykQ
2kRQCf94E6kGGCXy5ki4h54r/q3sMlteccp/eR98xFvAyfkpjJRAqMv/POYZUbbnaWSTyxgRDQCQ
jY2kNbXo4oeFdp7VGRAuH7QdWpluMOTBK+LbUbcpgbXRUpzaIvV3lcstTSQBNmR4BEvtgUaZDeQv
9Nh2g9UZEVyw4hq/J4t9BjVTF49omgA/Ale6Ug+PbV4yQcqMAdoDPTbsMqxwBGCEHpueIwaqnSiX
6TmSxLUmOBidSPQh/xZKeQ2gR0XZBIcZwgc6iGbAWIh8puTtWyW+V95P7J32BPG8N26P8ClLwnHo
qa7j/rYqFpQF2g27KDFvLBu3UWvQjbGmScjVUewJm2YnnIYeZQa+V46MbpogAHnEN7SK21ifQJl8
gwuWm9qvnuJiCtZloc+2WfV3NN0tY+5rVK3V1ccqrpwDqFgI672T70VQ1ieekTjszBbrR1sY+zzq
EYLhslpXZgIvLR+4yHM/SbYSKceu1hFQsc5ZDLpL9A8QI7MXSzKGNhe9POHjFqfUaCI8mGja7UCy
KnD+QHwsN66XDr/VIPdEXC0PVTweXaHadVJCeu6kdZO1oCim2r5xhDUfszKCCsb/P9nE2odok8uf
Fq9lgWkKLsZQAxENgCQ/t7n7HeRpxxKwr7dB1wlgC+D4oiX49IzlFsjkuIZoaG9HLOK48HIW3iwf
8O5615UCSSxI5RwIWt3d5Iz52UC95pro+sHD8xg4RXCY2xopVJ/5a9RFAXCA4eCgt8BczL5wrFMd
NnnuwW4lQaxV6SntrI8gaY1NY0C7hnsNfI6d04wofzESA4AcECZGVd2HZRYLIM222Ce6hcTQegCF
mFxpdmQjSwTxmUE6ucLoZsu4iQsS0Is2zHMGAhPfo9f0NxqHaWuJG/JEjnFVvgoUYTxsfBeIBoHk
ZZ31PPVXbAhVZlsmGJlbJC+xux8JEQI4hpXF6qxlD2un3Zge7j5yngBh1AMpbivsSAGvp9u/qKnw
JOU3OMIi1e0JZkv3PDIGKxYUOLxaQCBhqPHp4/9jq0FQC353jAvZQFobUqikx8eGIkDuGWTLW/a3
zq/MoEA20AQR7DX0G9ccmq1rEmMNnWFW69o21I1lTs6x91qXrRJB0psa7/SmvFpulb6KlciKzyYN
kdYZ03MWOeK+UD3mryAR3zqfL0GpNsCYdnXq1GFV0CU30h5D08tMcJGMTUHnlc9ujRevRHcPyynO
7sqmaYFUePNRQz9fRyPuHO0M0y5fBtbNwwC+aPHUdMdzfeP39vC4xLENDR3d9QZRJISb/srDUXti
sCEmBw66hTnaoT8AHtRKgB/jUHjHgVAh5hcYQgutdwnL6BVcIoXNMsN45H/6ovVP49hSaqc5oxMk
ceeuGyB4z2Sk4tpmmDNYHR5gsRj3qd3j9xozDiFW3OtET0Rlp+JZJPP70ifMgW25C/IyOsSjvyGK
myZKBg8k0Iy4MH1jjdOpCtF9+Fv4ZJytGcrOtDdAbMgoOLYYpZkXx5Z3qZsIV2TCSUFieHRXE3nu
Y8Ng2AM2KRUGAM3gd8P2sWwA6I5p/uHRFZwXHBRE04iz6WvipnGH83NHEsgQI5GVXfLQMmX3Vu44
DLcjpKobiEJqn0wpXMMWyyKL7RA6dntJpFc842mSa8OSyGOIskDe0iCgCfxm03ZOs3OcngGn7fk7
k6sGJgSItc1YqoFRmws+LSncjZs57H5HUlvSVVXXV9LLWKCm6sGQ4gfS5SZPrNsyKN/neTgky/KU
c0XEnX+cGnODlmBtBePGHXxur/ma6o3Khay9KQHxJ/rVIPovwR4ANzm/dnoTYTsZXPtSTPIuDtKj
5wHpGAdeyPqeeVSLshUkooc0/2q4YuQ9EuCuhvcyNW7V+Krd5BF5D9DN+d4dOvULgVzBAtgAvcxf
cAqKu9ivmRChx4EEyZCQeeLA2DNrEBt8jZk8z5S/uIYVAloQAsm9nzjmbVDXzg0TKfJkCoRja8ce
VDhPgKuDqQYkIXTw1MTyuy6nEoGM9wzEWe+8Nhj5Zcm+WlXahmrkteNpJAp3lY0Ewykz+c0TJvf0
q7kdem2TQuczyw3bZYJJlDvT66qJmIyswcOYd9EtCUYuEmN+857GtGQie5ordbYTxsArq9fxvlB5
erZbMO9MPMncSGakQL5u5UNTy/jTELn1IiQuuxWUGrVzuzJFh4Wi4jw5Vn4M2JmeF8e03hSYlknN
zldCyOE67jPx1eU4tntUYDsc2pQLzoQHule2tzewUZHxYergAD9i3rdV0T6R7hRcZt9sbvs+47RI
WHTzGopqlzdlyzN3/Wfsgn7qDrt7iqWrGwKEOkom4i7PgGAZPXtY4SEKkuMxIXvivSbBkIAEQrZm
pHwrUaB47DDHbnoT6SXcul/LgpuOk6nDM5kM5Q3aWRYonPpbsLePNfBFmAbqK6piMCIVk4aSKEZW
+It1iHHkbf066DaGEOXXOCbBmQfro2Yps+Iritlg0Akd2rTAxdd58iEpB/9SAJNfz/0i9lihL5FM
3svIVgdi798rr7yyGzteiMFcdR0zWz3n5pPOJvOg8qDYD1j2tpU31a9lWXtrwtkCvvSkPRt6dEiV
SJeIEaCWNxPzz43RcJsB9ze2KNkUQ++EnJVKLTcxK7udXrDwobi7zQLyHMB+mGuOCS1WLkvwdcY2
JINAuyfTjcEnUsCcHVJJzGEMVTEdo/q9At+xdRs5HSPFzDaUPcRhshzjMHNgbAyBV2xsR97nyk+2
XV/muwHqO0q9AGhNUaW7wdLlS2nZEGkUF9eoQRWnYxeFfduUu6ArQpjmVHfduY8ZhaPdHELtemdD
ES6zKDZSJukDtvfY1uUH4vbHIjdXqQl/TAGm6tlDJiK6i60IjrNk9IPBDEQTyLtNYs5Py5J7r38E
kM3pvAuKOvslkdKyJhiqY18l413dy1sx16ivcw++QJmqr2yJ9GXpLUMTYmUVG6+RFfjS+E51Y/7q
45l+dmBX3IoGsbG0HKiiDaSlLo3rp4JP8SaIbcVshV1VPfqEso4zNgBbIwvygpHKEmKbGqPpOyca
8tRKY+ssKOsUkVfY18tfsTNhSAaY6AXN1s/1pQts+MDwz4QGXyMAxPKQek3z4E/Lwc1noM7xQQxO
QiHgbnoh1wzAjnYm39JpetVeA83PhM/oUddNMSLl0eHNhBkp56vVGJr8nNTjvoySlwz84kxqAHy9
4V4PoIYiyMZeGhyt2UT/qqNQY+rbLcvwIBuBa7HY9tog/POXOfhhn5invJrZ4zlJ91Ea8mOoI8A6
MFxHWT+PsvwtZ3uLZRa5OW9rpeUFzinKvN44VyOhblIdURttkhoiVlUz34M+x1ALdaQFetp+iHVc
/oy6ECERstOxHQbvpsnxQOALzk49SO5Lr6GgFNINkWj9gUOhXop96iM/6c9GLMgBNUHCxua70XP/
TiUWfddl5VFz1vErpcWesKRXEhPB5licYgvGdS5kmLpWvQNwYKINmiEHQ16dyHBoAGmZFR7WpI/D
PJuLM6sIZz82qXXXII7bI7jHbL4kODH0xYDu4RDR926BRPlQnntBH5SuMKjbO+ybZPqmld5BxYof
Spgcn3rGprHkGRR1c/hxEjhHLGev2Px4CK1uAHQe+foW/8K8CbK2WgeL59wi7rk4km0PFk02Y5n1
6adFs6WASn6yNMX6P5nZF9DbC1NZzi+fV2ccX80qq54DImBIG4FtnOxIv7nyuFZcCuglYZcyH2mm
C2Lsb1FZDfFwnQIMxE3qmPjo2cyiyPHET2JhxZ1HOO5m4211i/ZurguJtq1pr8EdkXNMq/onGpCP
LvNsnwMnfu5tdvERk9l06L+yDAYB0CfAcc0M9sLKz7bK4s8gkwxQCN3NlnWNLX4dWRKWMdvDT9ZJ
PU7WLt2OctnkTqo3lJ72eswLCL+9v9V+iWyAa6/cY/zbk7lzFv6iH+Hi3QvJVMuv2vvau8beJm9k
fJ1ZS02YdtMvvMwtM6h0Q3DO3iA+mestWRnmkB6Jk3PPIBmbA8dRekoctkOyVyI0S1MQm1PcRD2V
W9BWy84dIXDBE3Beo24yw9KtxWfVOuodaW3oKPDljhFmI7x5CtZNDRs/abyXksTFNR0QzlxnX7Ds
r4Yu2HfcP7vC46VmODSuhqsgXcfPhCoax0nO93aRfgk3ApRWynwHG/FzrBGMYuaSXv6pNGTGZnJ8
SEC2ufU8yui+4SgCl7RyBxy2FnDRGxZlAhJvcUc22G0Umf7KVs7eMj7HkoGggQRTu2Kf2uQSlcad
xxL+U00ji1o7Kw7S1VSzRsF9EnvoEReM/an2nCePjQR7305uhUPyR4+td+W3IKAay1wz6vw1pN3B
IXXiZJtmdnGXYtoEfj6wGR7kieifxyCno8HhEqxqv/mQOgr2cpRiz4a6oMu5hp5lFmdrsNw5RvmM
EA02i9sg8MDTz9/n6KTtC5s+soCNEZoyWkQmh/RzpwWnxcalxq9wY7kA9Xg9VwG6LAj5ZkmxXLrP
0rMK2EZWT/llGwfVFz08Er+6MXwkzl3PLk75pbpXCK5BRC0LeM4xgV2YXjGchYXUtyrt5C5tsIi3
VlpjzKfkUF413tRc8z8sAjIk2ax4hZnON6UnnoGFNXvHLsqvqLa6J3AM9qZd0uqnY7d8HN252vqT
m4ezHZXr0sGQHgAzCB3biThznHxbE4Hw1uLLfm+ccvhEmsTaMvV+MntAryEL1BmwnrcsVhmnSCYm
SUlK6JiYV5U2uUn+xK1T66Q5mnKut1Hh5BsUrstXnjTGrjUEST14FKJVVBjNA18N8IQiaAiBTZm3
zmIa18PQgs2rRv8R7xd7b4x890BgnAfl+GCAOmMq92oELjoPU8U3M3fMbb3hzhnb5o5GXN7UlalZ
v2DpnwzEdugOinUuSTCdM+z17dRTgNQYIIykiTfVgh+i8EV6kKlhPrFUSs9RYZOSYfj5OSMYgHU+
KLgo649ZFBNK0xnl+NaOfA1qCuaDa9bmYTY9UoVAoQj521O4JJAsNrw6mpO1moiSGCr71u4wUHnM
gl1Uy0j/VyaD27BBBfDl+m2zo4KpCG5Ax++DG3wYkuXNMctzrIf2YhaN3Dh1zoMZX7WStbK+26gj
fd3KuP2FB2NslVeE96zrqS8ep2L6anKD+CvUW49F71zTRPyAVXYcvRNuQ1YJKQY6tGmtry09v3pi
kNlZ1TPTwZ7hC7Qb/zKT/w3DP363U4mMPvWJIqK/OQeslnGPGc4VE5TZ7xF4+30s1MgB1fCxuSn5
PA1kqcj8iryZYE8+nRPlZrKaXZxqqikeMei8GwTDAIqwGBmNZdiOUOJiMR8NIJCh2fsOlehoubRU
QOnmUl6JcxlcodxAGeJOFnJZ4sqnQ6uLOFhp1PiriDS30ML/FE4zgws1mnIv6qF4dQYr2VdogfjE
rOXE4FyeIlb2t3nsYnUg+utVFuZt1zaEJLA44FxuF9RrsjcZRsZVujG8JupXDeRAbS4jD+EyXzw/
92jpquS+rtvyaC6sIdwYQ2yCNhY9cZCh5tHqh/lMRO7EtBxJiLPJhTS6MAPOIjK2piYM4duZEBgQ
HesWLbjj5BBZpyl6aqr6N5YNiWyAMmGd6RymRECWXLfYGShrVi6ME4HFmb1x6Cz6Xt9h7bMS+FbX
thEDjuijBhy8RR85AWfUdUq6mYdjL1VSEycXbKNOEFiFqzIDCN+aPuV2ThQRyegAOYxmekRlE9+Q
h2xvBzLOD4uNqKihDXkXRGwUyln2XZV0p1LD7qHyvROmdckTv3hqvJ52qUmZnjRaHoRXUHdC6gAC
1Don2424PafePCo1T+e0SOfbeqaOpAe1cS6qMszsmLGn2+2xFal5BUBi60FkC61y/DRt/zuC8FAk
KQUuLoGSsDVsmMa+CfAP+RNRYW1iMZboI0Cu2QjCuMgLbExu8jHZHoY2wmZSou+Osa5DBIsuGWfZ
Yt27U31NrVm2QEblqmqDYOdYSKV7q70PUsVAWt2Cbj6bS3OrAwrh2cTn3BKh7TJpAXBhc2w1w4bt
9AuPNK1j4t2XKENWUWC+0ZcdA00NjudKkwu2Na2adQ4zjLAPjMeq9GPq1jb+joDhpggQt1Xikn2w
dPZKc4S/WmZwVKP7YHr4uaAv/iZpI8CJXFYv0Bz9lQvfOBQLJuHWmb6sKou2kc4fwCKiRCkiFvkd
Rg9lsxhbZwU0tpEdl7CS94Zxim7cB0Oi/y+PtQHuyuCTDIoAtFW9ZTayRpBu490U+L2S/uQLp6Ot
b8aLUJZAHuaXR6frUKp5N2C+QaRlA2Gjw/w4L5bazPH85nYevFuz+m2x2q8LM9qlDZnMxWyDSdBy
p5lE79Osak8TYq3N2CRH+P3Dee5LvccDxaECUvoEOOHdFzr6thlwapJUICq1T7EooPKkOKBOOBW/
aM0tOInMCfrc5y6ZU2KFvHldU/+SEzhisujAoJXU02lCToLhVfMNyoi8Y26bAQwc2O/hEVDprZku
nDndbDk90cJmve1BZQFZRWHGIC4fwMDMzZiUX/BqCBCuS8QVpOMNJEPMaJoEP3zxr7NonDHAvtKF
NEjPoCvQkRetl7ZovoUK3Eudsf07RjIjZgKjsny3Rpw3RIBZ9S/AmYEMW7tLv1RWTUebFeF6NCyc
+tNA/nhDjvzLTA4FUq3pQ8XkGfCsvJroyK6Okiw5SsNBXb+sqJMwgpg9szYUcDcmrclj5bfx2p0c
c4cr3ORlVcEljvvyUVd5cloQoCqMch4SsyQywzEaB8bELoubKs+s7QBCjyAd2jxpxsnJbMhyAFwj
DoFjhV6SYUUnT+J+gCnDRvqjSbyCiQoJrWaAp5d0xdn/VuQ7IfKrmYXNP0Oala8DI+Vbv4cRZhgU
485Q+dsGPhMiFRjewUwwRLRgml2uFuQgaeR6JnhrB57wAz3HvbLG7LA0GAHjWccPsPLIkaCx8QzO
IaNa8ucoyihGGjRfEQsymwqM41VnmLj6Te5jgc7d4jjmdHoWrpyhzcYQAfi8sSJCJiabFUdRMuHO
VCRDD/mu1Qpmbsm9NZnBr3Hsp89+NpAHL1yAaPi8cQUqBF9ixStna7UQ8FNFw305zHfo1zg3nGux
kovLrDq9cWvNW6zrQlPL2TtkIsmhj7Nn+ptnHlJ73YGLrB3zPQFjTLDF0yCXQ1cF91Wind8MvVq+
Mg/MvdnyBiVVXmwGXHccNl73JOeJgEHT/I41QN1iJFFmpZ1sX7spf6sIiNfkNxfQkD/uwnUMjdu5
7djuuAIfsoZhxfx+Ady3IuZ0PZAC/8HUHfP+hL02IlAxrClHVr2NYlEMCdua3PL2AwjtWvQY0F1w
V4RTPHSGOkR9xJoooGnmvIcdPcI0a6bEBQfgZztDLym06FqKO1XqYV1G5bAVYxy/MwUnzGbqcozk
vngLjFpwxpg4H7ELcYuXxpvZzRDHbe7zeYVKsnrI26F4Y+NWhQsFLS1yha0t/Y3YZs2u7hcYc2/j
yCp9R9QKNyoadk1dfUuebu51nK3GamlJmrJTFid5Vbf7qKaPVksb7Gj9nwKL6b/bUfvUqfzm/isw
20FPsxbyQKLqnDneDCK/gg9q9t2jC6/tfP0GlQ9N2+scd6Xa4gG5RcrTtrig7xlL6iIC/WcU5JyS
z0HU3HJbZk21a/q+D/0R4DcJK4deZOkKJcMvZMbPYqqOOllg1eT72PGYtnRVd9OW3YtkJ4QlHDIi
8IR2ixiYjWxr3Pku3EzeBbe8tadypMtO96TbzCvyRmbCEKX+oCC/V+lYXFLSY1+uyjcG5FkUutqr
H6oSDvCU5+51cp5t4MMlNywZk4d2zpBqspy6R9YCWFrVPtFFwRXnEGyrKbbWRWoaDHuWpnjqKRTD
kti3cCoD4yBVkD2S+NhveewGdY3JmNaYJeZtiWU25NhzsN8JYsZEq0IK219cljYGRs393rHGvAYE
ZBBW8fG36aMjDXFySmSlostvmmQEE9ck1LNF/xIv1+EbcTmgRH5sSx0sgpm2qDKa5y6RZ6J9HIxn
1C8QHGxQiXVE7Jdnfw4CMXU3SXL1Yutix2b9q/IGQCp4ydZwr8B0+LSCqjHrA89idZEi9U7RzH3f
mOTRl/FDxC9+jPtgPefXFVYPiDk02RrTXVbuKSC+njsaaUuTvSqA9+yyfK4vR53ryXCPrWj1vgGz
akyqeqIrhGev7SeDZL1V49V3ldWjNoGkuYqD3iM7E5faMLOsSmDnuh1qXseJGO2Ww4YOqSJRx45o
kYzpFxL5FHFrpaJ7URMS0BiVuesY+ebC+DYGUBAV/zd2mhkQ+awNznbVtX9Q6F22w+3VF8wGl0Cz
FzUMP0pj1K0rWvS+oCWo6zcZTzO3PoNYdHb9XbJM66lLjkGkN6qPNrALkrBkYryuW/upTcp1pbJT
24oAoGSml/t4ycSFO7/eLDZIjMwk1DHXgHGtdJVaHKdRd3XAlTFw7yEKfcFTlivWEdgPuDidHoNV
QW823AejyI9pX9+kI/ExrUjPKYBW9qFlTuwQZMyt1iUrYN99HtmV7GNtZLdRi5rc7zImt0beMRSt
HHlUEyPlgPZoSuf3ko1FzAt64BPCLExeh09CDE2Js07tMgBVz+bPZUez133k7qwkG77nDPB6P8Xq
IQ+WhpoVUtkmqydeYTtSG6+qiVvUVjbh7/M/POaBJwvSDhMNse1hLU48Msy1HVTYFB+y7txHWScZ
e+up2buqFkjlq2vazZBd2tRSFEjYUYBGZ+tyrqyV2TL6VYBd901p3eGO6U7DHyoogjDDAFwKX2Jv
SuJ+XQXOIHf3+IPf9fWkyyOSvoQ/sK8QrBvLyoYrXwPLQNMWnyK/O1pLhUo0YT6Zy/ceShy/FU4L
jDMAx6Nh06YcskS8OGcNKIQojH2cdN89lM0eLK6a2l2migdfoNQeT8zX1ok9Pzktr3jKttcSQDWb
N4svCKsexWdx9vCbwzB+KxrGybJ9NEgPWKUzz6fR058x/FViYfCebbXNcLW1dwoThxiti5qk3hKp
iQg00AT3dkdtgnWXBKUg3DrkvWCeNm7MeQxLoDUZ71HV5psGBO6kzevrzy4YRX6l8pl4IIdBAtdY
33BIL/hL29I+NIQbpob15WfgNXhTMsluMIZD0fW8lDDEWyAtZJORJqOgAmlIpMEINMY50A0wXjCO
CXpB1s8lo332g1Gxs6gzD0vtWrc2AA6emRKEfu1PBG/DF9iAhzTXzEnvRprlXZ4X0yVR5JjoZthn
Hsshpkp8hqb5vGhjl9RTdYffXq2tQXJcuTK5tYHyh02AcxzVzRzaaoDQGjGKypkqni1tf/h+iiSk
tvID74ab36Rx2d6BXnDXilCLg0L8u61rLjOz778m4Rk7jsbbBV9QaLAT5dp2n5Vkb9KkSfHGbYFG
oKrxfmVRsEs6Uk17VoKQF4oNxugFL4D5Iyt3vk19bJTp1A80j+kcumSUMbH2xetSDrzABWs9Rum0
XDuoD6sOslJmOO8OHQqRoLvAJjWP9qKSDCAc3YRDS7YSc+d1zrG48WprH/lt6Ar8tpZMv2lbNl1b
73xsQfs47Y9wf9uNzKcFYMuAv62PCFoVDiHtDmOxt2C2Dk4KdGTUYVZjJ1pkE6DMp3Xs8rs6vZ6L
2c/cBtsEhaIeRcJRmy7rxXTOPmm3EoJj2eMAQn8C3wZkEamr6XgWwt16JoN94lV8y7Due5o6mhv5
kJMVY7jgrYuJoSzGA7zobGsyQi7oeII7vgnjtqFPeHesnkZbRZ3cDWAdcbv1qX3BEfEf3J1Zc9xI
lqX/Sts8D9IccHcsZjP9EIgIRpDBXaSWF5hIUdj3Hb9+Pqiyq0Uqi+psm5eZlzKrlEQwAIT79XvP
+Q6/BQ2sSvRbB61X9V1yqmOCmE/uYRhE6xvzrDByQfbUEY3/ySN2jPnvA4PwizZkhm+ZbGuJXEMT
Mjc84ZK/98YgB9yoscbb5CrTnOFoFsQGRQxJJTK7CDnhl0ngi8S+wRJz7cT13WLEj6T/nE1teOY2
9k2snDsrzuVmoedH2Bjw0ND07kOrZlqFhXBnIkxnwBbhKVc1CifB88KSHonvAAVxp5uG03w0S9J1
hBkBhNfSTR4wJAOcGqIoTPbMoXsPbxtN76WW2KMF2rDQuS1bGBiQufMKKWZisuuBGQiJpST3GBSo
TTJcpAU9aKcuI6xLlkcMw8A3cotlZrE/eGsMZRkhCW+GUDxMYDuTLcd87W25OF9nXeJ+0hkYnkLY
uMi7pbwFPxCeU0giOvPk2sMSrEsDTvAXaIEI9QhJmptlW3aZdeRMSoRyrfKds/Y1Sc4hxHamIDLU
cKVbJ/NbYV47JcwARDgVbntysLxg5SqsS6wEzaCs8Oigu7+MHLBmgBNm+kjJR1RxEYku3UeEY5wI
ZL8cyyYPb+eMrdll6JCQuYKs60WQtLSMVozU1Z13sq3p8S8SRr83VDvXTqCetZWA66nhLkQ3gmUI
e+ltwgsHS7Q5r7LySkyQjNPyYe1/7lvHLI8Ko6wvR8D4QjIc8KDGw56NvYd5mhpCI42rJrVYFGw6
DOSHgZNomjsEZkwzl91Et31TZuFehcu1m4b+Yq+T4WHBiW3KO9OYQdLATtUi+5AWqBWELsl0ChaG
xMQTO2RJAKqoaXFxYm/Yw2mYQb8zrqq2i86MyOsNcMBQL6JyfspxV21JWvBIrACZIiM6a0lXnwaH
erWoF2JiW9SHozOXd9ST9oXTi57dpzBOAPD1WWb9+EoRbF6p2iIGMwn93pvui5nDWyfqs9idpp0T
CDynEcxvyCUD1VnICHzA7lT2WFwzs8cQJ2Pg3UTF7ed4OqcuqS+qqjTOmrTsSOfM4Z/JLP8cwrTz
HRL5TkVMxVdX4ycQGOMhUYLk8KAttyIk6aZfmuWMYZ17Fbf1y8AsAfpSOO6GKY5vjAE0pmZ9Ji9J
7FoveM6LnpouCknkaNuDMXjjPh/WylVRldGfCU6eGL8wd20PqDnZPnGWbg05eCBZREi8r01rfhnD
m55+LMmtpt6mPeOWoFTiChkdJnurmj60VC3nXOshljF2+2gmYWZ28czTRApIdVLNTiesD40Fdt12
hvQDlf7kz7SOARNJ76aJ4ua2LiEfYBBhvl8H6ilsxHiBx265hF2N8dgGYLvz3EAflV1RGnk9+Qhm
D+cLb+OtzLR1wXFovKzQZ0rcJxbDLA6N3da1YSnR+Jpv8zbtvo25rjg+J4H7QQ/WDWUkFICigxBH
wdgxI4UNDf1mjhpSXFJ0bdmWlASxNZgJM61gBLo1+O23QwMAYYbu/72srKj+UgXkD/gZcuDv1lBr
FjWUXJvIm1G0Vlqh4Y2iybxoZVtSH1XtZdNFQ7zv5lX0AZwkdEFTyPAmtcrltsJ/QvissinGSnDM
EZbPqFoTXMgzoNyIKWTiJRdEfyc2qtWm3lWycvZ8n5stpsDnSgPC0Qtw8CbHewcejKoNImN7IFeE
hBv3xioACzqcV+J+8W5722y3SF7FhWoYj+1UXED/TtVoepwmkYMYtPe2XjpdBNL6UJVedh2NlEPz
kJ5G5VW35mD1ZHP3X8taXZM1JSGWMCTOXas+B/xgHIC/833FpUCLga5ZpPjJNj1EoNnmJfnDpM+V
8Nxc80Ym5FsPZbmThXNduLTeneFTRE1LWtdOEubXdsOF4OnESf219MKPmJx8EUXtlkbAKbC949Rn
O2HR1qM23BF9gbfWHIx037M7Ava2ZXheh+QvOZOOOeTMxsUCi3qbdJE6owpyCbQb5UWYaK6Jdned
GQ1frHbeV6UIiGEfnb0ZgaCyQ0ogkEPinDRvfVcTDUVtHgXm19ZJoHUOVTA8Ltg8V6hF8rXDcL2N
ZijY20YG5MVKosY7itsIxUgTnMys6j5RgN0C5SGVGhkICTVhO5ylnFyA85UJO1ufvNh5DEvLru5K
qchD1fN1ZImXUoPProwj5JeTSEpyxqeruhr8dmwQ8amTUTb3QaGfyB5miy4U58bGw90QuYGxnxKj
erAtRsMb1NtXaRJD/qlhf0CDAS6Z6x08KjZt5PXYuHt3ytyvWeMwGJCg0/xmKUhCwc7+eeqo7KIw
xhDcWAMEGyM7yrHQO8siTKEszOt+bPqRFKZIn+yRzvOGw334OSIbaqOy0n7Elr9s0qnIjlGakyMR
S+ph9kRn7K7zSFgPeZpR2EcxWp8aorYTeeS+DWawl4ZhfabLeieYBZ07GV8PDgjGNzxqBprnuPQe
8orXJC1n7N+Vmxwmjc8ryOXyKYot2h6MjF8QUJSXKp+TDzFqWcYShnEsrJr7UZlfB209Vx7Vr0sC
yjVxj5/7rFeXHFfmj8KyggPi6eZ2Rvtz1iJiebI5Ixz7qq6vhajUDbp66wKfcHJqubnXrMrMLhqs
ZHQ4p03aFOPRSdL0Cag3WmCEGd6E41f1NPnk3PSnwlqiq9yY812YN9vZDpNd05geuWqe+JhMzlMS
Dd3FMNJutjP03GR0mleJnj3SINVt3oXpeEjhk30Ji3baOriE7/m++kxJYcnEtjiiiz6l+fiduPUj
fqLuYia+E1HJkECA7CsQ6VpNL2OBACzO5oIm07wvg77Z6n7+ZjhDB02xKm+9vkLMn3YxO5aZ3TrD
TGtRuOQ8AV2mYV3P9n1S8oNJSyFrXZTt1nJS2ECt/tKpNJ23FTGSbef23xwWuHqzcp85SvP1osdP
k6pdzOosdizrqoI+ujNl8lSGBnOEURFWFbUvLQCy7kADKt+XRu/ccwKzSDcMAVMB5WOmXn1JBkaM
I1YgQAmkFlf5/FAaWPs92kO+p/XRMtzyin6QuqDHxnK8fvfnZPlM4jeJnGL2WgSLxT0gT7aCNrPn
QzvaX6Le8075OuVwp6J4yDNbbZYQu8Ay8FCLFOWJ44Ss3/HwUtoS3oOVA9Ao6QEvhbD2slvTtPsZ
4YgMunhbSGPZj61Ab59HmXPoSk37ZZJtsUMslh/kMGjm6Ti9R2dxPnP2YGLc2UdT9hddDYKdianq
D7bQwYVJts6Z0xkkc3OQpfthBsc5BxXRr8iu2kvI33PcK6vEpu1GVe6nK02zcMGICto6Ok1JIk0i
9yZYOhOViWOc8Y1YmEAtwQcLBOxz4XrA6iJUlZQL2WFZ3MQfMemeCQqur0gAEUJatHodmurUfeZ8
qpFL7TRQUIjA5seBJFbiFj3EvCNdRtZtEX6hZ0JhZDfiPmd474dGuNrE7PYua71zT8oSxNR0WTrR
c7zAp2cYmZwYhnq+SfTGLkEsQbhFwXlHwuo8kBwBphBVhD9M6bPOxscq5hwMdQWVXN0fW9Abh84g
kGRatLkvW0JbTHd+nCLjGgE2/WgSCPrYIielFJ8HCABgmUncicWqHa69o10UV0Wm7j0PeNDotMCj
07yF3UFAZDxojPEyPCuKQOyGuryz2KZvxzZtz3JDQRGJiGaVhl2KjYsSimzJbHywiuoWtYH2EzqI
iGbXCexMN1YAgMMum14xQdiNNVHl9Y+Xoyg0bAdW+Bgy+q6MqNQsiw6Ul9Bp3HSuu+bStuNWEI5i
CI6vMcAor5cEYJqiOyLhjA/U2iw79uI+4sFS7GU17bzSqA81QfO+Z6ckLQcEEESGoQ+6SfQp6ngn
3RB3AYLb7kfqpSyekc84hxisQ5i3HJnK9FIYsbjqe8P0o1oF3BdrhvlSgE4GWOCXmooGVQjH8q5n
vUGBO8k63YaQDnhLOeMC0QWRZVY3I+7h69ZFaC/DeUUqdFP/iGp8PDRDNZ0ovRoGasbzMmDqK2pT
En0MabStqXXmJKevtNZaYQ5sa5Hjieja+R+o7L8VSfCuyXb9Sc8gLhGecnv+/X/9+ZO3X7uvr/4P
XSqcc7f9SzPfvbRkOv8HiGj9m//VP/y3lx8/5TdxAtCQ3vPm3cdF92+7vu2+dkj8Xln01n/4p1/W
tv7wlPZ+2OA4oiJ5+Kdf1pZ/CIEW3VGW1tg1Bc6+P116pvOH5j9Sotum0gJZ9j9devyRsjVzFzC5
AJX/pl92dfL+5NHTYJhs5SIB41S/EqFWO+/PnlX04XOaFOYq/wkcAuoDXpSvIU3fA10HiiadbGPy
WxsCozkx+Jlh31uakaHKCeFLptwnRvCTObrJPlicJzLUSePO2huTxmPXk1rlOuU9AkpxJpPxtgSS
3qGV9H/c9/97L9fP79a/X/8/6+CW776PpNSFX5v4FRJs/Rf/eBEt9w9b8PqxC/zwdq4chn/4ti3r
D6kdU3nYuXnZ8JP+8zVU6g/L5N10haVIIZDqPykQCrOo1Db/SmC2th3zb5lFXeu1d9qxQJGxfGL4
l1xIiR/IsOevd3ERtv/7f5j/U40xuRQAQv0xDJPrAdDpVhscF2HKlAKge4Qib6YQYsHuS8sknNzF
aJXKHqZSLGgJ2W5tm6g0dHrVqDho/RnZHgk9S24GQAK75ZOJ3Vky2izxApnkKlNI8Z8dP520VXL+
mBrsHyTt3S2SUyd1YKhAIP8Y20WR6d72hnaMjTlZNjHFsKtRhFsZzgQoEWjgTJ4O54PpMYnm4NQF
C5dFYpFCHKwqyAWOzhwIDAETPbCkfUpAI+qHGiPCWHwcciIGHX1tyfw60t0ngxCcaXQvDY06ggGL
l7dI2dP9qnXQOA+tcNoFVr6LqukQFHhlWvPA38NDkshhBx4clbRLswCJp+xuJk/IJ209Nl7J3F9E
xHbRRMct4VdBs8MPfKCj+rXunKvAALPsJhdV7THXnyjg7XJjJN1uMfmXvTMiTq/giGXcBs7cE8F9
LcLf9X926AEbEkZcMQ4U6fwT+GxBZPgVCB2nl59wLu3nIj92rleZe6Nm4OGCT44pbgz6fVZtGi/z
glnHnPLHmL5nlza3sV0+hUjBNnbFQIK4r+PK27UhhFYmSOH0g1rqfdyrCCFtdNsuYt9l2VFXwy1h
bz6391NjPyZ4hErjc+jKfdKWaOOgWUgCrDv7Eu0hN2lCNV/C4pdj+MmlvtjrlhRaeMP3kXNH/sTD
YK1mhugsJGET2Q+dLAZZW6ScyM9SD/E5kdEpAFz6abFGcxoAjdvU1kU5J8d8Vjcq8HarE9BV8a5E
AJpZI2N5+84W2YUzmphb1h4cC+5GxgUqZJbV0t3GDro4yADa5PCu90vyKLJsb9qQnHDwxb310IfV
Rdups9DL0KUaX+zSuSwrAJVp/cycHKalzXSEaounFjvtTRs2u6nRd0xXv/cKedTUPiqOnopJ79Zl
gATEdmeq6ppu2rZFZZyQfzohnlG55+xmSx5pkMZ40jAa3rkMzQzaEUNwF4wGVO8iZM6e3Xiw2B6i
EUPChFspC7KDnQ5M8DFFOKLaWcI4B1ZSf27qy57x4AZBn8a81zwa/DXLQJs6B/11Xkb+lM0nx1Uf
snxAOuImRF0MBESBaDGwNRezwOQqKuhbdctIYiTNwrSBX2X53ozjC10HPi3bdhfQV8PIi/wjc44a
8jG8vUso8jR6kNWJ2L0aaeYNYXxJlOFBVNk5xDhorJ1941TTsUHqXoqZGjDAOcNxh8lkizc8vcKN
dYSeemB29H0CDs/UbD/whlhGfhQjElhwwpY91tep0Xk3ckFL2cLnzM8nxpCkkVnbYY7uU3tZg0ir
W0xRFxA8IcslozgYzIjDJnuxmxrHe+CvJpsumwmrFj/IDJ9n0RD30ePAVcB1E1sgcgEPz0T9EEnu
aIbYgaluicUAk+tZESLSo+OQeep6RLLTRdbWQjo/ZUhi4rzHQ4/fwKnT+8S07/OO9y+wHjQxkUHa
nGUBH90Nzx0zZz7XbmKj5izOfPuC1t/NlIdX87RcAiE9iX7CY0/rtLaYq3jHyKzo46uDBfEmSm0Y
2HIgr5aFgfMnX9zvE1YtckKxqnYHk+MUFlzfzG+pxYsNU3x692X0ac7GCxXM11Zbn9sFYdARUlFT
EJ2BSFEjblbJkQE8jye1D4j0wYbNNSr4bsYTLPBXDD2uD2RI9GOf0JDQknT5SB5HX9tuLkWGyiiJ
zx3DvBRmjXbQy3GPvDSpXX2sJLngaRDuLVQuDBxPgUi+qNWhHEfHnOYYAIx7XL2XkQp9YErTGu/H
fOAcTwmvU1H7qtf7TNlkBTe3UEC+L26517POt2xr02G2qd6p5afW3bl6+uik3R73PtVXNJ6c3j5K
0SG6XxhRjY7PE4h9wifPAsM575z+tlT1aV2OpiDa6rS2jpN6MQLPHzTDGOl8m5iBAO2gzXED43LY
w8jEUo0t36k38GkxzRvfp+CSWdq5gsvQu8mJORlKD7LIe81jl9PVSLwn5/P0egpmOoA5EjIOqrDP
bkbYe6GCZ1kud3H1Ka+r6dmJCFot790GN40Xk9ApLuvOIK8jyBEue2Y+u+fOVMIHd6cSjx5+c5Y9
pxsHulBlUH7raFV+isau+ohWvScquCGMDt+r9OhwJyP+s7Jla/FsE7y4J5vHafGyj2j9MhSKg9Y3
E2MnKEwQUr8wWQN7O+f6aS649IYzyEw3IWmLk5YJM+46XYnNiHY1ppFk1kzpC+9ZcnBmd4sspjpe
Pph+njsZAcxZ1D614dK7PmnIY0zAeQNDBWG4F+8zegKDH1feSMJxl4y7aRLk2igH+woDAmICRxUI
H/gEH30QM2tKVvG9PpWZyl/QJozPjmxEdOXZro1xcwbq73s05c9qTPO4hByj6s8iF0rA3oFA5R6Q
SmLSKGaG2vhHVdBcTO0sP3V2x2ekLmK4WzPg3MyTAqMac1il3TUOeXnK8j6Jj+hf7fZYdk7qXpoF
BX6hlxS2dd/gECaUgpOqZRsuyneHdKHNjITA4FQO7g6mFkbws3Hqcph1LLHYf+i+BZgRaVOglhGG
2k1IP4OtgbOHNQAbFA4Yc5jBozcpthIgPutXPK2M3o+WQOQ4xBFg7ZJ+mnP0Q6sC24W/cHCGxcLQ
1o4p7EsvyNzTkCRj7E9m7tg7po/leDVOEV1+z6zswiduqWvPnKFNgusqV439iXgNMm2I0iL4Gt4I
5+l2CNHXV4MJ5D3VC/2YvIVTeInNKGLt6GykETTQik8ENU4dCsG6HbYNhkp2XwZFjG2G1I52S1xi
XMEFy5yiFSWVDaEBwJa1x5jdV5bSy4HZ3ZTsBg8+q2+WWO0YRizQCfjWiHE/Lt7y3VTSzq9HV6B2
4eF3q3weR9IRsXLb+8AgjHO6irq/Zt4jH4Jy7QWmVVMV+6qiWX2wR34UAthgBhOrAr4ntmvE4bEL
4rVZVyAYWGnbOvqc5cR6kivLmJy50NTbW8OlablxyqC44Z1dqnNUYKjBNea28w7EpUHLoKTHyYy8
qy7kMicfoXKSkbSwpTQHjeTpI97Y4RTUBJpuLA/eNMEXNiGoQmI7cELuMhOSFm/VMjGzYPBHq41I
a76Nrejiye8aGoVH+LJ9tgq7HQRO9gQElQ6d+tIUiQp3STgIklfFDAEzK/Cpy2SwL/qpQhg9Gql9
GludJVsRRKA7OErgMjPMPsWlNsD6IFe9QWSGxALnlo7pfvsexS7/BQdxta0np5v20h0txx+jxl19
UOSRbODbtl/m3sHz7kFJIy43xnbuu0mQOlu2HHJlA4WifIP0MUIpKCNa4nZgo5FyStKRdmG2lN/y
th6eesmQBQV6b69M+0CfYprDL20d4mAe4PDN+GCHoN8qBjCtad3XELZ2Zh4xphJJRFqSljwlcGv5
gWQPLRmdUB0xrhw/KqR7Ll3ICWNHm5TbNhmtJ82MJqf4G1d+yWjGiIfD9iIbqPRQ/QZFdpaXeRyT
1quN29nKF4yIYRl+1s5jyBsCuUX13+h8DPpKR3F/mw6NpKEa4nLYuHboPSv8D4qSt5uv59nocj/q
RwtPrtkEKLlA42yMrEfMwQ22751KyWdZwuDyLfIK+y3WqOrZhUTa7Mh4KeVZHqA02IwikBQhpiuO
EQapBdRCziwI9b/jUx5B+vHQ99NIcuV3HYyEHTkhs02jnuQXa5SazCzlkE1WzjaoAVIGRlY9ckJz
1AKu+Z3ZMRMkWQ206+lspxTpS0m2cYVJi9JA18wgl7R07soWVw+B9Wn7PLUrBtgZex5fV9sDCsNS
8JCkbbERkarW7aQ1Yxsj3wQnXZbdyaauc59xBsLMkgB7MDjOEvA2OR7bLSpUFDZWvjZ+22Kq2YgX
U50PlcTxhKgutOGHpON+rhzSHOwhIBBtlGV9GyFNwezUJ9GX2m68b6bB/HHLrYbIowldGOmKwjva
SHsckj3D2OkuE6q45dTcfzXmEQ0qIVg0SHss/QxjWbOdXRQF5RFlXDMQEGAx1CXVGTq8djXwbSfH
Db5hVLuo3SKYkGxMDOH4YhnWXlelrVEK2fRo/SxvsDuQkhmr/0Zv5/9PsKdHn+Vfk7/OmpeX55ef
u4rr3/+zlwPeXWkYuy5oRMuEufofvRzT+0OuTUaGuhb9gh99wz9bijRsoLO6hN5ZP/Csgk7fnwg+
CbmPdiJ/ZGs6M4R9/R2ip/m2lWNCAtN0lBzI7lxybYa+aimOLuEDs0ajjkEbX74ckFcQqmVMXrez
lqa/oiAa6DfjOEOOGx9GjePzp5t18w/i388xkus1/pMDCOCM3wHymOuRy0pXS75BR052PMq8wUcC
HsU8lIuoyRw0motqVn/yI/8l9m/9UW8vRaUCJpXumSPs9Xb81LnCStzqQbBLNk5FvJBV0yUp6jZN
foMXVL/cV28NfvVgrwrTplP75kIp1g4KBD5TyYF51y/ldHAVsTVnAEFtiAk5e60OiIneIM12O4b+
GMhxy/fzs9ZzctkgvfoQhAwdWbuaimDFxfY+pLM5mYdxKDQ8pxEPHaArE/NsFwwIS1eVSroTRu1x
6B5lDM6GE9HnKbY0CEUHMyK5YRKBU92N35zCBqgyoeolBS2ldIxINsFKwUhi3qFXDRC7YUe9aIpO
LXvsq0jrEAg5ERaEpVLnTkw81D/Wj//60wEganoEQprQm4USb27ahAkZ8JEIfdhLz3Y9hfTQ8DW9
/7aZb1+3FVFKFxR+BuND3v43V6lrtr7YQMvlhHTijBCj7RwwoZt5UR+8QTY700CJsnGNMjnQLjQp
9XImZQ1Gh9RkO8ylaVK24hIbkTN6v3l1Xjf5mf5aEOYBUpJqyZjB8tY//+kVxWVHV6xapWat5W4r
yJICkRaZRHUNKi3KEuPD+zfkbYrrekVWqDUAWfIdZPzx+opTTrFDailrADEWD2aeMv6MxJIfwjKr
n9nehhRQSgR5mxPY8myFqCp2YWl56IZjKAEMRIfPRTYvEOUjAdp2SCHp0E9RRoJXsJq/4j2xorPK
SlegHmpUujJVxYn//Q/yF3eOmAx+fykVOMW345F+KZIupc7ll88flibrzmKFr7fv1Cqw+vb+xX59
i2DUOyQ2sAzTkvdWuOlPjwnGMJoTSY9ZpTK4DNSiznLuwXVhBPL0/qXUm5jd9QEB1YUPSUoIiR+a
3eDna0VEQRg2LtpNMcQCH1gCEn3nNBaj25Ty/1C79orAY3KLukur8GXRjXczhTMz8LyoTLjCWSjq
/WQbiXs0of8+tN7k3NiJE2mfNoS0NgI1md4KRZDtVnhzdtUB/ycZZ4gMggFIhZz8EQ7pTakrOlkD
4uRsN1hWZ/hz0AoiyPIBC34ZFtZNp+zAu+YP7dtxmfXThJweB1hnVOdl0XAYysOW5aqzSwKwwzgS
Vy0vSXQYojoa/2ZE8Y97t+6kvBMMVNhiXt+71PVqmpANzykqydUyrQrPu2txAN24E3PtgnrqU5jD
N8bB3tlny2DC8a8tx7tuvDn5NiHvoAXTy+apQe/6qc3JLLNrRMYOVSs5JbirrX02jPM36JITJSMF
IXOff1YTf7FBmus38Odta30BWBetlfcpHUe92aW7rEkHorbYTYoyyelGFcOFNIJyy2Q99gHu0BbW
8HrPOo2hqVUmafXaaHaNTVuVcNyE2jkc7HOBo+VB2pXcjgabD+6PFHbE+7/s2y327e/6Zv0KyBVQ
9rq8JqkkIBB7gY98ONm9f5VfChceLGUQqgNPQSxFhvP6ubbNDDMrq0K/y6P5qbaxneuomq+UjsKH
EgdV4fcs1GyE4HR8QxoMXKAA9zfv/x7UdW+eDL+GC8SHoRqv1w+s6k/LALlbdhjUJYMQZNZ+1hXj
XW5I98moKqIY0pEWlgzJNitcu/nNpX9d7ij/ABizjzn2P7jPP68KDr0isMTUMka09HuYmPVJE/JA
wV9gPxIFbKP3P+tfXdBWVLCOjbYIqvTrWz4txTBIgZDdmqOOPlZpHzp0qog9SSlZldK/2Zh+fZMs
wcDbIqTA5u7qN0tsx1sT9XMX+mNWDzD4hoITDKky73+qv7yK1oxO7RVd/rYChtJKP2TkU0WNB7ln
FEhG0QEc/htXAahhMzo1TfNtPTi6hePOHp/F82DvEOtYbw3Bpf7+VRCDU00LwN28HK+fUB6wQpNY
GzJMMwhcqsHD6C7MfvPd+6s75gABZwE3NajwN6uRDnMlcJdSQFV9NoCQk9lh7Prp7v0P8+tXC70F
T8WSrHsc0N88fmFNsbZzHsyY0swp5ST3FX/1LE1S+8jXaX6Ek8H0IS3kbz4gZ6i332pp8sXyNGAn
24ZJ8/o+VsQX1A2RKowl+OECL8WHDivzPotorZVQuwjW6zDZdH2x79UzNJoPVEIQowLyNN6/C+vN
fL30M2qHxm6vZ0cgp2++dHqy2jiCOrve7OprWJcOAm5VHTyQjRfvX2rNIHtzLWWylrBRagWb4u1L
asch7CiVB4w7F++RbztiwSLpBwcTqaOUbxcxKuJ4FOJcEyHlEMuaBKdclgFESNwAj0lgxeaxjQGj
+xMq3GlDBa6Nfd5HuEt6ysnSn12PLie9uqTYKAZwpASZuFY39NkRlpqNGDofU7cOzxRxWuFvvu1/
8REp1yxNihV7hi3XJ//Teg1hPhrnwEKANlBS0xM1fSPs+sNCS/c3X8Zfl0uKhpUtzxsEZV68eXKc
FLJJmbhNjLwSL2M5d2TykuWCePp7WRfdbyqdXz+Z9tQqxuDcwFbkvqniPZ0jCR65HEkc7gZpNBia
rkvMjdGazOTff1XM9Zd//VryoRxQ4bZpuSYn+Nf3EUdGoFJa9puMXu2mwlpM+7mtznFjAw5BE4pz
TjqPxMRZdz1RP0chU7HFzJ8e3/9Nfl0lbDj+DtoWJRlke28eqBxQRmLVIuBjmJlAhWN7Fk8N3JW6
wWoELjBYjlm2JmnGuf5NYf7rLV+Xc4spIQdWkBdvnnA6KzPHL4k4kQQoUpE40xMwRAfRmH53w9+u
uev3UUG10ETwcUZ7uxcipo5S2L9wDJL+2SyUgcHACv/mK6T4LArcPAcoTp5s8a8fqunYlVn3AyNs
Z0mv8Ekzf0RASkilLn9zqR+HsZ9fIJ6WiaAO6f3ae4IP+/paQDFLopUxCiFqZVhuOF5wNq90k82A
MWvc2JIm+mERk16OThp5AY+yIPuUGSyOHmJfUcRkee1mvkhbz0S5UtSnGs4pSv5xGpxbpmKa1rUm
X9snJS3+OGReEYIkWMbyJnZTByuObRkf338df31OfCybYyjffaHZJd98LKWQZi4G/qeWJIfJYLZe
DvA23r/KX9095XFcR4LlyHV1eX2ZOaJ902cN4xGibz5PWYTLgo6TkSBHDa3P1bDENe3uob9H3op9
pBgMVgKehvkpDbNg8AcFcJ95LwWCDpJdFmOaT5saiUWWRiGr96qEhrLtetM1074G+nhpdcyXJxnQ
a88aXPPvf6ZfKnreCARtDl0ZVma2kzefCX5/B6Ic6kOXJR9ML2++tiPNfDXHzrlqFRsv2q+7CTbq
hwAGwwkbl7x+/3f49enxPeP7xfUlJ60fq95Pu0OfZw5hhbLyR0RB+xjENsvGEv7mk/7FVSgC14pG
mVzo7ZIVDsgqxxLFiVlj56ssSx8B44jd+5/llyWaRiqpXghjkRKaDumdr9+RdIEDMZhT41NCjB9r
ApC+9zHJtHGNjayPZYq3rS3hH8Ze9ISfhExzYSEz8ICzVr95Yc218nz9dV83QTYLh2a3op55/ctE
Zu4tZIqhtLDukNn5q4c/9Kkh/wyk/Zc9xL94jVi/2JRQ6SKG9OSbnamaHchURoZRCgVdfyKIcWHM
R8pw6LcMUTBJRwOEM3xAxbyrrJ5cOLvPHetG9KH14f1n8MuTpsAgyo9SnGANm3f69acWsslx7hM6
3jHbPdls+ls6tcP+/av80sDjVCHZHBzLoaVNI+/NzZ0pYEt8Mbi9UwT+lWt5exoqzTe9AmjpvHmX
xVQ48I4A6gSMgi7rCR/cJrdylW5oFhh7GIoQZqEonc2ic1x/CYzlIiq86Jx8cmxBE9GoCiTHLpQA
ct//9df38NWrsf72mhQ6qhZ6n/abwiUurdYtBHxZrWZFozpaUz0QlLW6/V2H8NfXkDYazVUOFdQu
gsy01w9kaqMgmAnKYrAZFKMfaHJ7AY6PCAJs/PffW0e30wrZyioUGTH2TGBwNM6o8mC4QKJ9RKWN
TaxDBvGbYuIv3hUETIQRsX3w+q4jn58rUwuGXBkkMYmYJERcTJhGLoOk+U2Jz7nh7d2WZHPROMGm
SEnKuvD6Mn3em10Y5hnvRdIy4gkWLMqFly3mfsqI9d5xunBvJdY/KDNsKZ+TDhbFJkXOAvl+Fg8o
xa2PqrCT+zydUSjCRX3IemtB1ClU/LWaK3fe0Hd1zZ2EfHZpZZHEbEKjGwOQksYHFbRGCB47heY8
5phGkGTJxD3X46QvLR7clzQ2je+5bEhYGSyNLxILbfDYzSVACqsqnGNrdt4z5TXYX6KJJ7mL3EW5
mzAvJXYJMtTQwFBQMRLx8uSJ04CLToIg0M1slSalIs2xF7xz4/2SoMMh6gKMz2asNTZAGU/dp9Ej
GHRfOBFxNrpFIysqkyCQHqAmmgm7cYa9Wc/6uYZyB5zfdeN+m9BlhLqnZ8GYAK+p2oL0nASvMdkY
pwlBBLRQRm1fNCbUtV0XFY+K8QbcjtAWw7kXZpCAB2v9Zs71gKbVCKbewDIrh/AIJwfJ4DSQcenn
/4ezM9uNG9m27RcRYN+8JrNRSkr1siy/EJZls28jSAb59XcwzwVuKaXjhC9qo1DArjKTZDCateYc
06SasI4oSj+Lqpq0XYpb6KG36u456uOWHGZaeN2Kw+oC+or6/CbHJfzNYpHBGuiL/HcDReyHn0zZ
dR2hW4Me0vvJmmQdYNvKrTYmuVJASmMMICwHoLfWRId3VwFaa4XatdZ+IxFrVQhRev6mZRqCPH6k
ZmJDAu2xzqtiwPcuCh+v8FDPpBfbo/dWOzMqZYi6947Xj+PGnxZ6O/rR/mdl6RNPNiOIJLRkV/ws
naqZwAPN86HChzTvhp6wXMpN1ffEmq0fblVbfLlTh1um6WnrbW2KdFQDXA2EXiJTO+Grhd+2UnON
jIDQnSDdwR1YgqRRhfcUuSOUIlNflqSSILdBIWOxySB0oe8w+ljltAb8GCM5niK06Q6iE4gTfosm
pYtgLa3gAwTGBlVmAgnBCrAWlaL3ftezow2hXZsjBKJqSW+P3N51wwhdsXFbVGOGQLoSBqEvfuXC
cZ40NOZO2+UynOggABHODI7D46TRjiNkOMCPaFdkJ3HLNyU4v+UZVjikpCHxdTg6ilR9Ssd8bVdC
XGl1YAPbLXNCi1UZyacm1QZ6OxDcvtcgxhDNzPPwo4xIhUYAqVC1E/sZHcaI89V1NGcJCmqZdN96
RG+EiFjNmG2C3O5F2JY5WGEr8at+U3jQ1cGVLzEbSW5QEhmUC/WHenjzDP030EPs1VjTy9ls7gvC
ncWylZt+q8H3rvJGmMXOq8bhCQJlBxKkYbfOzymrVzkYhFFL5Ynr2PebnD+n1PYGkYKvRZz03xV6
EkWUgkfsy+RkhPe6hkTB4s1B/oRI2bWv8smV5qqRfnU9jA0ojSLv6TWkma16WLL2hIVZ6CaOKtWr
V7jcE5qqZpjuUoVGeaV7XW9fNgT86peI+8bsss2JAQAKNFS7WvkW+RNDXj3gukaQMTaactd8zoF1
FVSE8oS+DrUb24FtGutWyGCHNAqxVamKZtwKBEdI6FoLbzqthvowkdoALH7MAsT14uiRyCJ9F8AO
9LZJ1oyYMv0peVdxO+PF9CMBiKz1UNYG2rUJR4Zxo0XNG8cj0nAi6rd3RTxAiaErxG4aCIj5K05s
2wutRiORMakGMAdms8y2WdVtAUAkFtG6JJJs0AriY4cAC/6z972k2euQfpBw+kPZXOh6mT5LaRKE
4FQlbSAPZJ8VMp+PGPwDGHSk16pF8l2mBYi/hPPf2pZ51W7toMOdEOF9owvd9OI95aCCXhEdEKKV
0pX6hWpzHWeC5VQP3txOv4sKsvzWk9L6bsspAVoR45pcjSINiChSZkAejJsL5P3dDE2pnHAfcvCr
4MbOKS1Lsh/s+a7yu+St9wqwtU7A6nchfZ0kYUeO9IHSgNMnJvUMzlfW6zWI0cGX+NXT+Q9ao/FR
mRpnUTN2IAUrkGErYwLUo/k7cn3ax1lH6Z+0xqFOeaJTNFx5HQymttT5TkH/ejF9AO+tBFZULenQ
WYQMmc8dD4XaNDac87x/qlLvbkGw+QNjhh4mhtrbtIVQa+d7DpmbMc9/62m2ZVu9dwYd5ZJxi93w
JnJ1WpsBVgCjXJM+v/admpQSFey8BKNyW74IVnm7EVeTEWWPdZZiuByuHLd4yzxjhbXmMBuvdf+U
x+XGt34ZnO5Kw9vb/AliQh8rkw2onC3LrLf1ODCvU7szeKouVgSLA2EiuY1VXEU4sxOWsQooECYV
/bbXCtRsUMn7h6jyYAGx9VMXNCSuKLfy71ot3gLHiAl208u7OPIUqEnoJJ546ge8NTDuDAhUB8T1
TLuQWcmZvSemfY+/lYgwVT7Krnth4/EkNKK6fZmMP/TK6y70ydvV0/zDTYBgieCAq/OK9/8A6urZ
0eoLJyUECQExARPxfebiL8if/fhgOfjSe86FK5RR8RWjTG6a8U/eoqDnqBSVuI7LWD4bTXywE7NZ
EXGFfXjBairLp4M5PpbC2I1AVVeN7e07HdWnyH4aXRW2MD3ANaHoH0mnoAkFTQaeumF9V5p5ZyRU
6hJaOHqtP0LNI5coqsLGdyhyA4njNl0U3wtdLHkkLQ4DqQ/rZIgzXNXzBswHtuP5zi2d74Mxvmjt
dwt/Sqxlv+CdvYuI7hOCOL5ydR1n+WZhNvhBeRsVCleLZuxBD1o//JQXr8ihsLRRXRqE+8bRdDVC
1UvmbD2a+nvNANq0xfyeWj9G+vgj8AY88C8F39Oqd9P17OoXce+0D6Ph+7B42NPhujLHje7X77aR
X0xquPGqeHEak6EUZ6gcZfdK5g5czzS/K9Luokb47GXEyOhz/8aHf1v7U7FHylpveo8prq3VQ9+N
LexI+SvvcywCqZbh4zHKjh2TgveFa+Qwyka/7nSQRyzM/gtwC8/G3uEcLM++8CdxoUfKuvCb7joH
41h6PgZxGylgjYoXCvSNm8HKXmAbYZ1i12I7s0tE/l6BZw1nounx2DyNvvHqdeSWC/FzGFyi7ESz
uMbGo4PMkbYeheRXRUAJsJi5eOF/mIvtrDw60EwDMDF1lMWZVsIZ0laFEQf3wdG75nAuZ0N59LRJ
MbUPxJ9izgYWhOsNPe3khYmAjhW63eKMSyAGWGG+GOayo3duSqaUeIEI1FrYJUN+4/mL0w5SJ57Q
o/9OmDFePP3oy2tNRc6YldXjAI4F6x4xGLj45oZcNhu7yG10FAmWR8GgPIoHiRVknQbOUN06WYa8
UD9KDeVRdugfJYhIbpAjGnXK1kc/yhRHbNnIidBc7jFsIWQcjqLG9ihw9GjzwS9ddI8cIKr7dtFC
2kdZZH6USMoqQy7p2DnSSfMoo2w7338HKpL8kPaAMUQtikvvKL5sixwhZrdoMgspNZiCR6nmQAHp
Uh4FnJE1k+TQHIWdeSIReaZHwWcd5Yg/xVEIaneLKFSxvDz4GNJnVkKSBjRs7HOeIiStcrLu1v1R
YOofxaaGrdiIOMrofjVHOWpV+u5DcBSpoocA5tL9j3h1qhGyQqs2pm1yFLiWi9Z1imyr5GPryBiL
W3I/kPwEXr+2jjJZzRvZ5o5mXiIqpjo2XLXejHRsMgbrwYKDWt9goVd5qLNL8zZ0r+KrIOtSkj9I
qy1XA86vP3CNNBo5bR+/2APVk5XjFckbefaErbi57L5p0iAkYhIxKKe2n+hSRj24Kn1G9g2RV2QH
zy9Z3N1MasQGxB54IMDTcx0S3RgThkmsBoMnaMTdTK+z3aTKmJ8L8IQx/Dsr+ua1onoDX22a8IUr
46dJgi3/2JPaZVNGP+R438t9OcwYKA3qDE4IMXZpzFZ9gEY2G4f4El5+MGHmiwPU16JFvaAHln7t
BSTjXFBhyrswhvT5kI9GeaW1RY1BB9A4VQduHuUzT5l2JSBPOvWA/0VNDDdyEHjHBCTSwXJqiNZh
n0fmD6ZvE4uLQYzpyu8HNnDxDFWI1p8OTreNGk5l5ZB+j1VlDWvtiCHzSxfZnTKt/k234/pO7zKL
T9vG6uKaWfltzEmKWmXF0gRGkeOg04j4HqFIVP73LEDOs5onJJlhUTXjXlgGwEOEEOVVKt1UD63e
dgFjw727h7HTB+sRIiysYLeHK0owHJifDIMSMv9uuOmsEn72CJ/ljZNGiurFmqXcNlCjDgYm3RY9
vZa8NfwH393c8kpWYchH6zYI/D6Ef+2zixAo9j2etrwDXl39xLlDT3DoNfNn7Ub1AUlEb4TBQFLn
SmPr/Qs+Xn+fgiPjbOCVhr8rhZ0VnJgALoddTybrGsBhwhMdOYxt5dwb3qqz8VltQSlBCQwQ4AhI
FxiDLuIGqeMd3c6uWXvj3P+i9oK7yi+t4NGNxwoOuz+8FkbNyT5HtPRIfFjCuZsTZU4EQyv/GG0V
PbR1Jl5l5xrxZhJZh2OPGgLHoMZO3BWFoGA4ZKNMLjoCCYptrE8YMLvaZk/rRjm9CcICqYBMk5ia
9ZjamlplBPdlG+z+6YsBTuklCpDKrmxgcthuGtyRAFTK204rCN6SdsGWUmtiIugqKgfeqinnblpZ
YKmv005LyEGcaPyGZNe3eWjF+PPWAxuBvR9zrOEwQZzDil6+/g6TJPWA++jdS93YNXihoPDItYGU
fTnnUWWHShvxAnpQBTvQz0oZ69ws3V3pOVeZKCmndEOWIOSqtCudcyqNHsc/FIQN9Xy4Rv8rVUO1
xIk4YMAYguJK6BqcGGwykEJba/KbEIHa8d/Ou4dqrDgE+NDo2dvmYCzY02oCT2rEPgv0BTZwUieS
u2mq4qdYd8VzLZqEJSwuiTKgdMGYaDPJ0h0oyh9rqcE+2yZQEKxwNFSwZ8yRaeGWivzvjvxQYmIc
vDA7p/b1S+yHOL9JXwIhmbmJj+t6DuI7MgTB7pjkDtNKwgKF1WdwOI2IoB5IKbE1eYU6wrJhsHMc
WTfJ4B10O9PijWG03mtbYbjANOHrPyfmM7Jqm05/7d1u/m1OQ/MWxZEt9jPJyAc5ugkc1TGO7qck
DchMmjr5qLGXgL8rUoYYIRn4JTN8D0SljAR4rUZLz34bBeR/YspaeKOjoBiF29Hp34h4S9GPkfqY
rm3VBul6CWLVEVj0cmcVA9yTUcwkF/huP08bty8b6rmaGyVUearsnoKATSxGIDxIg15kdLvWy+d1
Luz4VhoUx6DsR2xvCDS3NKzNVUG4Z8v6BUIyju+cDkbfAU4JpK08AIuHk3WGOEqKBrSYBGr8d/I6
nXdDZ5FhferJc+4tMso0ja6BMmfiCeCz1z+yPCjhP6qhDKdCm9uLvpzyXzQF3IOlcnlTC5cxlbMr
dqk5duNPf8zbw4Apb3H2+UfVgK2VF/9cZg7QdBjoQimv0ub5WPgcslTWbc3RERwfJ0fkjatmlK82
QXNnWtLG5/aci3gZ6bcJXdCnHXFSZLWZkCUSCrYQAbQuvrLeeGq8GLxymS+pVYnJoZihT6krFFWu
v3uRoNwRGbpG+iwFCqCrcaymDUkq/otrkNvAWRunLCUYj0Oyr9cRcWPlhCkryWwOjVFXJL+8NCkd
WtCV3Wxq3xaYUaELYFSZ2vzVSgqNmI80n9SBpG8OLuwBwdHD3e1U6EXS5xpBpnvrHpPf4sdXmGSl
19okPo/eo9ETmognasAVbE2VqV+5wPeZsEAOO8QK6mwaA1ePv/V9YP6Zx4gjVpbYLyJt0wGObCb+
CGLh3kou0l/QlVFqXeVo4sOyK93fqP4NkOuWr6DlMikGL0Mna7rqpnS8MNAhxa1V1UctldMxfZVm
1b6yGsq7nNVqWnuOXbwkvWSbPtUZEKiALSAMTEFX8XqGQ5ZxirdRuxJrSqsTppwkurWwi+9dmiNj
qDvHy9jrMAVfYO6X8KQ5v2phOg9yLxo/wLzU1Q/xRAt1g+d0fqVDCttVk3NlbPVpxFJjeqKN0NQP
UGUjZheCo6mJwkpr2hdsTRCR7HrQKA1mVKHawTVabL4GQeYjjap41aklQqXQRMHrqFLjxibmMoIP
Pqt4jdKoyMKhT6rHnP0R+0A2rVhU0+xP2gzsC+VUDtpG9Hb6J8cu+jipfDrIWCVPWWzNGLVHP76C
wi8WKyL1tS6yOYHLoLVJwa284s0QHvnX0hme/v7dARc57e/YuFUcpjC+B3obJyqJOh8zP7NSWuJK
RphWAyd68ZGPAJAeqhlzRG4ZeKxsQn3uIA2namU4dHoBBWiIhrwcWv2maCCsmzNVLSyopXtrTr77
hGVUaKzR5UzGMor5bzNwtPGM/sr+3LlECEXPyIV0QmvNO2muJdjgUh6+DEtP4RGL/ZGnjwe3e7Rp
PbxiFx5uO1+Jh8ZL1Q0HRfXcKDCou64JCDwzEa1gwtNQk1HN1ccLMfgEyQ9Fo/9ph7k7RDO519u8
mPV422VD+SPqSPsKE8IiplWgYXwLXTOPvttZOmTrOGGDTiwDJa8wTQz5QjkhTqHLTuCbY6HUATiD
TU6nArQHRnEoXqGYKrl3lA4AKKpwN5aNNf8qapVSzuITogExBNVzEVPBZpVgJ/f3AfBFf4+uPvpl
xAqo808NDZwtKs2Y8Bymde1cYfSJNi4pWFTBOgB7f7/W56Y3ewNE8vimPFpolmd+nOVLox0Nxk0d
xopa79aY+IJU5vd/nCYnPTltAyr3yw4+2JIOyWzpU/DrN7YRaVfNuPSozvygz3dPHx4zEAoltAW8
4Y8/yNSspKMu34RdFjeHCf0dm3ZBNAwhu2szKYyrJgusW6uiwUgXutpoRflk4vrD1tzol60dEBUm
BHU5O4rO/Livfxs/C9uNi5vhZJlSVe1XJbWLkPwsyHhVl2zBSD8AlVGbM49h+Uo+NnkRFdJvRM2L
Ogbx9sfHgPgtM+ECNOz0RgDzk+i8P0Ftc8iEEBoG+HfXznIWrzNXgtsFrS3B7rzOmEsJoabbD5Jd
6tciJkanV3l16Uud5kRGhbjuzOj5zM/9Ys6yyP9FNGHhFsIn9PHnKrRHBSsF0Sl2UhIsBYvC8wKx
VZ0w932adFtW03SdsTe8dPnxG859/WWqRy+kSgdrjPfygX4CFApiWg6+iM2FOW4ntLd9JDbKaM9M
U5/auox7fAGoVnWUjfap7qgZC2OUIzauhqzFbZ3G5GgHNW/WdH/VvZ6ee5+n+j8UTujukVgsSnCL
Ov7HB9TrGjU4AzKC60TDTcaOelPbdruBO9bt0d8527af9YfRMxs4h169tryB1Ggxlf+ogl9+CCpk
FNloPRyUsh9/iG5MpfJoMUGp7+VvLSMBZPbHaksuVrEvVeWeEa4tb/5kIKMTR+5HjZa7Py4X/5EI
qUiHVj1R9AjIxrl1baADpTt4AIXz7Eyz/qtLobJm3rA9m5d6IozwtYRy4Eg/SY/j2l6lpi5DoAE2
/OyUBL6/D/nP8gOqUA4P0oUsx9x58hxtp1eWxRSFzw03pE8Y6TopmRD+fpUvbom50KBXwcPj3k5E
DlqTppTskiY0PMiIpoK+nlZGxc63d7/9/VKfvwiHRSBY9FW4ZfHOfBwYAEfHpvBnEKbdOGPD15s9
FZJy31o05fs0/1e5L6A/9igUY1D8YDA8vV4GCwW2v1GGfTQ5u7GPe1rPbrfRg9K/TWdsdWdm789z
FMxBNPjLeQb5zKnYf5DG6BmCdbXAuMDZ14weM9NvD15neLtc5CbtpFg+ToY/0y8gxuuMYOWLB4wU
BOc9UwAMffNkeDZR1dgcCsiETSvnBnInyHaz7S5jS6eHYLHT/fsL/aTK5wmz/4LAyMaaW/ZOLjjG
tQ5OhUnNWGsP84XzvdiWu+hi/lNckkECn+XM9b54wIvRhQULADpqzpNPos6qoTf7qgnXP/YPvx/2
+91qE16Mq/X9uDrzqR9Pnx+nFe7t/13r1Jg8xRzJ9OVaV9unLRfa7XZ/Hq/uz1zm80f+8SonW3G6
TKXeDVxFiRcFRI162ZmHdlzIP98IrnYEXaixT7fL9Qgzl8NKE7Yb8ayu23C6gyd2VWxViB4iFGu1
Qy4BMXoVr+c7bRu8/v2tfZ5hFv2oxXh0dYy0C8LzvzIqKgsdPuYmBY1ZIv6IBn8fmGmz7YjN++en
yaUCLGgMEDRs7sn4aKLeYgsLL3pqzfhFsEqy/AX/qutnWtYXPbGP2Q1306kXxWxLmoygWDk+pcVT
G0PJneyMhlyenJMVf9ZOLmYX00eeGQC7cfRl/PxncZvdEc2M0wLrmdye4G0cMN1ANb5FQ1HQeQNr
XJRgBzOMD9usMhOI2mbjHv79FQbUakxUaovZ8fRXNBqzLC+SejHxn3TLxr2dVd+CLtHPLOafvwfW
coxsuHhxvrAofbxfrFFZ7aYc/DMtHffIced9o2br3MS1TEwfvwnXYEyCG8B4jjL85DIoVUik9AiJ
4Og+kHc9xzbokoaC2cpSkCHNfuq+1TKPDRScpf6aNrr/WIJ9f4SmP79AmQneo9JwsWUXi7DCoSsk
YYKMwTauWynP/N4vPiEKhZwH8Mbjbjx9KiKj+YOOJgsbQuA3mQceNkjktG+ztj8zXXz1ZGhZYKHk
DIKt4eRV93ogjInOCL3moSQGofLuE2sQG07i2XNnWnCJcqnEmQH2xWs3UF9zTsQrsxhYPr52Y7YD
4uwoBda4OvZB6zVrkijKM4Prq6/JxNyAp4I5gsn95OZSA7EXrTjAjNCHTE6kUD/Br7UZ5YrSFQT3
mU1ibiIrLvFP1TOqZD8rhqugmXRx5kF/8U5NK8DiaPJlAYc9uWUtzYVxVD+zdQSGaaIzRXQ57Xyz
S9Z//3y/eLoQaJc3yhTMXyejvVVmGgDbw/ZLdvQGjZ+5cUcc5n+/yhcLDa9wcVmYiEWY60/2d8RE
lYg7UXWVU0sIMnT7n9DBaXOROavvKcenGzkXDXjDSIVVSwr8gFEIS0YDeT3vvKvMF+ogkauHYMgC
MLMi1q8xyqOR7IJmLctOXlKoBzil1cQskKnw798Zp0sWD2qGbDJODY4khRCukhhQloRHRFOHvhAd
1BWdvX8XxaNBN6lecTjkqMSH9nHE49odHGq5TOzWzB5/HpBhYVhubjWOivfZYBN2OCfdfd7NLvRb
8pBSrQr+hyv+v0rzzS9GBkp4z/WWid0GY/zxVzSuQl8D6ixUMnfFakJNe3DqCRAjYdsNbLPkT6cS
CxVaru80c0zvmYjsd+UryGAMAf7WBqBOS9zAUPj2xJm7OwOhSbuLBovlHgWIAiUGdXGfFUTvDARY
rPSyzb6pyajOjMAv5q6jvwC3LT4ciB0f70aSilBaCiKi1lnpMz0N/zHN0fKUHA9pYObak0MH9sym
+4vvGEusjq+QVAv+dzLqi1qiNobAGFb2gEijN0jl6Ftkc36in7kURGnu4GTdcqknUPM86vJPi2m0
mfOEuFfS4gnypvBOHs24ShJq1UNWIC4jTozuucCUCF6hzPOnNJ+DjR5bLVnCIkAMQH4hEVfXXU+Q
NOeEUo/WlTFnT7OLFYXGVoGGM5hbIjos4ZntDiewYYd6VFvOZQwq5qeZ18bPxp2tt5o6VrnR5GTe
gGDzNLoBjov7OKK7iPtLlJA+jFqnpWWO8c82JRoQ47hP6IVnmdqdJGkOol8fFDdYXN3vWl55V3UO
ghqWlq5ucvK14Dz6rQEzt43l2h5MLQk92Ta/e/iCJC2VZo2qevJEh5hXa4pV02fuUy8d4wV4dPPd
otzaLlbZZnrQiOyMtibzPiF4ZatdyrGh/chMll0GQTLRiaG5C/MrdkGfBZoFIRUML+nr/aw5t3UO
VmSjj7P3m4STorto46k9JByfYZmJmWCrafIFn5A/jgEAAJJwaVUYpU9F19LIVIpK5HtBiTgKjjH+
OZTwFYU+x4wzQk3Qd5MujL7y1o8dh8zjSZBDEohxuukJa7K20kh1gpL50/F6xdm3LirjaU3Tufvp
1iXsjI51Ldt4hQZhzi0q/tCgUrCa2dR110iifI0AMeiYqzKqJBlgmjTTrQY5k0w3NK3om+1mIJRX
yVnuyE1AOoiKfa7XBpaZS87pEXEqjT88Q2FBTqVRJGnXo8qafeFEXnldqqG+JECS6nVOEeadns88
h63Q0wK2ppschh4c9Qbxfn8oWjK/dwL8NyI3pSN7RnTq/07onPE+ubVrr9HNZmMXPbHGlcqFgzRx
GJBFKuLugXtrNVIFu1H2ZtJz/53KkMovO3OCzEs0OIqMvpm0NWpx5Wx8kqdfSf/qISXqwwjZk1oi
4oCKPfUqqVJEsqZCkYmIwKfgOTpBfKvLCQhwAguS3uDYTYhpTFwgm1p3i1+AVagltHVekSI9Lo+6
do1B7kBGynJj5KZqtjOex3bTkxJBtDTeMh+ttRBZSBe5nbelO9oNXZ56cC9m+gq034TRWIx2AsPo
MVgkHU5JbV3NgwZGvdXz6UfXGdFw6ZiN7EOIjaQX9UljSIr4ThFgQTdUsdLaClqj14E4DNskzufd
NCjCSgYkGc2N36Ny39H8dvODKSbvGfmxZ+IyTL2KfPUB/W7MF0tMLfTrR4jjsX3BwmSTLkcw+3WN
aJ5kFa/5mVDP7zY562IaGiXe8DWKz8bYaLHbW7dBn4PVSpUZX2QEwb6nUq+exjrnmOIJw6mvbTEy
N3Z6z1jJXLp2G3+we1TaXRS9AceU34SXm+CHx9H73bIno10ziHzcVIhPr6Ex1gSm+JTrV7RnbYDX
fRS8olSMEOwM2Z2DfuZZYx//kJQjFQl9JJMVuWhVhZpfwLEsHGlcZn3ZWZtcd+P3CUv9M7KH+tvf
d0Rf1EeWJCv8uyiedBBIJ3s8pEtU8cRIMNPQZfoD/qUSkmsPcXWh/UX2ikeY3I00yF81sgUvtQF7
8y7geLFp8IEQqBPP6Zk1/7imf1xDlsgMC3jBUk+n6PdxlawTvyeUjrSozBX280QvBOWGoztXbl21
S9q6bf8a+6KxEJlA08KGZTC+zHREG9LrVvmT8M3pOznehA5NU1L9/PtD+2JLglWeNj0New6Cp+UK
x5YJsHPKBXgX/LBgP05UlZ6///0qn1dtjHnLy7FYseH9nWx80ilG2ae4iga50myvYyBVbbb9+0W+
6H19vMrpo6ZtOqYGVylXbw+r/Wu4ub8/c4lzN3Ky/egar+/i5RKsqqti/RtN3Ob3sKpWj/k2XeOQ
OrPHOrL/TobPhye3bML+U5FwfTIQZ8kFIUxt5rVcN2FxsPbgZ9ZkYm7bQ3Bj7LSH/EJdJFtYVNtg
V2/B4m9gdm+wLa2qw3Thb7q1fmZgfx44ACRsijMLOJGv7mT3Z0hLUopnV9PgXdx47cAkbAXnTIFf
PG9ETJjeGKIBFZmTV5oJpIMJNKUQ2Ui3d6RDFiVBLneiqev139/t52onJEakiJypKWeRAP3xSedO
xWELFA5y4hq5VUwMWdgMRDqM0exeloPCYgNgQjy1WhePF04Wa2de9heyGY8ue2DT09RRjZzaZWmw
T54xoJpfwsmqayQsSC+FWFxi1YQQGoFs6iDP9iOvW7UkjLw7KvKLTdVojiSsxhp+YtPr7oZBzO1K
ry03D7tGwK2OEmOeCUjNrRIHsoM7zWtbrd1pQZLvXT/ywd03LaaRtm8bcebJfsJ30VChS+VjOaWQ
zMnnpFBYzXPc60LhOs1zPK25zK0D6abDezd14x1b6Yb4kdIMSAGzpuZXBbo5hTLY2I9aolyJgstS
G2sMfG3vGHn/kBCmWJFLDhswrLBA2Ju/D4UvKheQ7aigUminY+0HJ/MVpcW2VwG9jGJptZoymB99
q+zD1qvyRzHANgZNavya8zn9kVBH2E45wPlz89nyCZ18+xxY6eKYHHegQp4M/r6BwhNDkaF+Mgba
FQ42Mo9roQ1I2dl7hXlQTD/IbszdVdrMaiR8sGl/irnK3848j2XlPP0laMYcm5MXzfxTQuJQQPXL
MwzWTidhczayXpmRcq9i01aXmdV4e8NvCS6o0gksd6KeGRB4b4xcu/WqKFqP0AZIATWnC05P+TYw
IneHGMY+SJp6Z0bbMgWf/laWW2pOy6RBuZH//z8zpg4TbKIuzW/t03jbk4e27jvNIoKERSeaOnHm
4Sxj4eR6NMhpPxmsorTLT6439Bgay0gVoUvZ5wZBbnPRykldnHkFXwwGDrykXwWgE+gCmR9va27j
MsjitAjTtKCgEymBuMaIHQ1dqtJIE7H5HMglcCVOsUIfqmnl0Gx8jWfdPTP1f37C/qIHoqJn0AQ2
TtV9s1eoiQZghkQh6L+nRu1vRCGnb87sWJeIMNPnM/e+PMKPj5hTL+3toxIBDcXJ1Ixnoia4g/qx
NwTa70KAc2CqNu7bjPM0ifb2wXGtFvW/Paxl5mT7yPfGtVXg/Fxpk1bekWc5XQA7oowyR96ZauoX
+AFIShzyl54BvcjTPnXQVyjXLCpxVecLEk1NDTGczDX9T+aPc7Ipu8D95VpNZa4GRB53Do6JP25e
dljK3B5RomfV9gFF1UjEYmSBK5kRqjLz14v7i85I+zMuuvjenifvrRtdXW163Mb/H90PZNbMW7xW
aizM0x+H2JR1gRknFC5FXiM/tQhEGg5THSvJkuNZf9JJEw+iH+NvHbVaBO6dZh6CqavVmYXwi/cN
xQmLLJt4evGnpU1hkpGlJhNshAqcC4mfCpuVtK9oTZyTAH2xNvm0rijxIDRY1tyT78q0ILVDgeem
58zd6sqXl9XsFo+Ol6ePBpSZfsVuId6xGpD87hvitrCc+EoYbnPhVd2wR1FQ3eSBDFZ52tZ7jWzq
C4ODV36mWvp5DvYXNgK0VdYEJriTDZdMUJtKIJjhRJj7q6WExCmoy6s6A6zlCS1Zp9nQ7APQMueI
wV988OyJ2P74lglb5HQ57OHcd7NVl1hcuoFk+iBJ5TZHJBQjB6y92wTvAWLvbJZoKb02eBuyYXwO
9EGQlolQmpRsrRLXmvD7ZI1kAVBqQbIGWJK4M6wz8//n+RgmJGcuiyYZO9PT+dgTwzwnTJKhlfvF
NQWMeO0a3f+N8ftfa7lfvQ2qnkx/jmMsmqOP30rQcjzviSIN/bgeHvPSw1hLl+1dsWG5k6JVHIQj
IVeEegZnID1fQDxY1eiIwjqB5c3i8/HaLlr2Qhv9nGxtyG0OMKArARM3lFis/iBAyoBS1JHa4jWe
bosAycwqi6z2GXeCu0tJkL9v85lN4ZlZeulrnMzSDvxytnfeUtE/lbjFZtDRuayLkDJJZq9LnD2P
9UxpxcsDwhgSM3uzOwc/T2kyD3eV8dTn5LZtnNL39lFbNnYIGPffZe/HwMgFQ87ywQf08WFpCgVW
nmDBmbN+fiypvWyoEDr73KcH+fcn8MW0xVkIuuWidwyM41Tzn52HOxkWUBXS/OoA0EQHlmFN6Ht+
qEf3XOvkyBr9+LCBpfjHgsKx038ybZEbIqI2sWVIIJU93eIALDcBbdaMCKu4ucHq3UPBTBpvCDWC
pvk5boQ7lIyQlzzrqM3U5Zw8tWiOyVXW++TO8mtyORCBd9Xa9rQB/nc2E8jtZdPLDMeAGgrbHAfL
Tal7BCxLy91Kuk4/UL0ZL5ArxEuB9/KboRm/zKDRv+Gm0390rrik81ls56HNh80cDCmYkmrWw1m2
NuuKLNp4V2ee0Lfk0lr3IhC6gzJfRxYuW8Y/BdQsmNeZsaQxaYUWALNtBjqWg1Ymw0o1QfTbGPE+
7vIiUMY2of3Wr5ZWq7WqqzKAAKID7KZ4X+WEBxempNCLSu5bGnUm6eVerN6iCFH1yjDHSSEtG+YX
TAP1jwIR5MR/nWr/h7Pzao4bO9f1X3HNPbyRQ9W2LwB0N5tZYpJ0g6IkCjljIf36/YDjc7Yazeo+
Oq7y2CoOtQCs9IU3cBV3Jr1fiIXjr0zlONnpwH0mSKNm9qiFpnkuGV2Oj9X0gulUsUWgRQu2YnUV
Q2WHeaVTB+VzBntqWLqvN86Ag5+hXqBNEsJWHNszN8wHIBwHbBHtREQ/dRkVsMO9kg6jmNuGSMqZ
IMoZIPmvDSjw9/j/mJRkR8v0Wzia8Cmk/mKgleXT4xW7TMvVT43szFvw//o+hH5FJifXDvbPinEm
+PygyvcOordQs7ZwjVgrWGpGkEuCCrpnwbPfWLKT+pQhk41iB3DV7EZ/GWtbucFwHW4SEeldSQh4
nfXmuFOiAGbf6U2vHV+OOFHomEegmwaSYj1VaTXIuC1C44g0VNA9aAgNDCW23psYKghKda0b3SYa
Ze3zhKrR44RLlLqxMScJPVuko+Oi+zNGLiz82ERRNEYNxanK5DGKAzRhBN4JhLaQAm80pUc7Jaga
SfIVA9kMeM0knvQ0tcHw9VrEzgUcfMv0YJpOsWfHjvYznhefozlNk7tmMoMfbVfgBBk65nSHYEx9
WcRRpJPNadJb1wHFPhM7fLCQaaEBdCRjQf9r3XiFkRIi4YIFoT5jP1+XWveTIqziNzluOwkdNVpX
2MGdnpOjg9iiCAzOhLCOKSGBPlzHQRuDWEZaBFsbzA0DK2kvId4RvlS4Z54e6jh+ZADag0tPkhRw
cTg+SDe5V+mjcLh4doFG1CYYpfonnQrlMQ6i5BuG5ASQRogePGJtw0OKdT01XqcxbiJ1Vn42qvLL
bHDLzidtfjRqa3qLzLb7REtgfjnzpEeBEeVd4iKqGkt0D2rx8EmJ+jurrerK0yQgULs57OoBSwuM
Nra6Uk/xjZIgo+Y7s1M7lBxidfICdRzoZRK2UedDzHH2Smr6k4sbmyjv8r7SzuVSR+vFIr0jv5VR
/EcPbfH3/T17L1iDzJ4Gi3nS01esGaNfWA9CsHJyNXixjBkxXms0px9hlSTP/SyjYQQ3mxAHYSEb
m3kFHp6XWVkNp0kZ8nAv9xXo6EEgmbhHiZLQ3VmSMt3p+jtA7CgQEaJZkEf0Cu4XyjFp76NvZGP+
qWe0jWwJUOfO0cpZP7NMjwvWFgVHIHpMPdMBRObwZXWrK6whHWHd97m+7xOFdotW61s7snqqLJnt
Q2bpN0JB1SsStA8cyLGbBt+F/68nAQLGBl1q6GuoZ8f9qWUF900k8q82HVBXNdpdpEqXYRwqO7Uf
t8B39tZUDH495zTTsnMnxfvBfXDnLV+DqBY/HnDEtN0Pv0bAcVW21vIMaotFXgiQElFk1fxqhrod
uG2YKx5AEeIHS6bPFCL9MsgKHingG+4XIInfRsW8H/CPu2jDSL5xMGr2AyFH181giG1cBDViOeO4
y2oNu5OAgh59NKztzBSbsVJvtoB6wk1eN1Dl267e2gUqB6XcoVVe2uqV3TTd8+lNeXxS8aLUeuES
LIiz98vut5AxSSBWtY5BTNM6wSNqr/2mK4W1zSa5/vznQ5HestBUDSUrY9l5vw2FQk3adDHEC6EP
tJkzc9xWHTcmRMTy4vRQ2nLoHU4luRc1l6VyyZu935m/jdVZ0hTWwOWwZpiRrK2HCeJWUOzCsJl8
BTVbvyydgpYXMkpuTynHh5aNE2vGxhyURQhMGidXtmoZuqpsfsPmVuznMoMYPpT1i6rB2IxtptPG
UfI+j3Lpjpq3ch/SgPOyJK4u9LoPt2OaC7q0opD3mjnV+wInket6KqtzSJGj4hytg+V6WwInsODr
3FyZUN2kQph7qTWZb3JUZIWPqpJ0nwYgR7aAL3tpl40tNo0RpbP4gtwY7c8hq+iCkU1A/CUIqHWP
tE+5GDsRRriXGUblj4MuX1R4/45+PVgRDrmAEp/VrtJ+nJ6z44OXS0xRKGAu+488/3B5aA4pfjS/
s3L7+FYRwXhX4aG9d2Y1BYPqUBuZ43PnzseDIloAVxhk1Do6wIQDoTq8lcDbDt09KRyGyEEo/A5c
4uucjvOj3tnVGdjycQTJbFn60ikm0oUPvcqd4hJ1Q+pnBTCItLzA/EC5qBrieZi1xD9BqpfezD9I
LiR0BqdFqAZLWXQrhNLAQU2kc5X+45t56TxxM7OIqL6tc1RNR2JyyFDlNGLGqmnx70ANyGd25Ufv
zfbHnhFFdgRA11QhXC3SlD4WMPSpsa9RqQ+fJrXOPJhT0R7avIGJaq7floiP3U86mEyUVsZrs+nb
LXJM058C1RdkKKw7Iicq/0cOYWKOhwGxs9xTYpF8NZMc/evQDL7JoUOMcnpxHzd0VoOtorQJsj3L
jA0aOsG4iWLzEh7OloLqgJBJW1Aljr8yw8gf2Wgs5NnuzPjLklodiMRdvK0GvNzBJ2W1u7IU9Cny
LB6GivlDYtQEIOi0gC7nhqnmZHiZaHXe4eIiNjF6VdtBhc8aSbn62A7GdCbK+mC9cVoBbydpWVbc
qoAkNX2tFFpUeKkCriU0JeMCV7uz6+2Dy410Eny5TiK7aAEcvrSlz5Ea9Q7QBzJHjIPs9rM6qQ1e
yWAg3b5ArCIpWa+bMs+LHfxJLXY1m8caB7mN3FZLM35B54pICzlMKM7mWb05PTMffIr32xDE/9Jc
WSMTIsHBVFhMTGhQrevQLb0yU+xdT4/ywZeglI0iMwrjKv9ndbhCBposPcaSZ7JRSZr7GIu5LAH1
bXL1nR7qoxciniTx0RdN/nU6apcO3VaHswQPAudKR2EuRAqmmB9OD/NB3rOgz+mU6yhAckUtz/Hb
FW+EcVU4Oko9Ix4hD6gK5wlqV4ltUqohNpwwM00u8rGd+m1UzhGM7D4aQP2JenwiIG6LDZpYItpI
oqpjdw7tKXAddMlTkFQ6qKwoqqjcnn7oj74NaD/APqCOtSNWK4YUCLN1MLbKGXCs3erOFdIz5yy3
PphsSqDUhaEPQA9bQ83LqFTxRKbQmShhgcib3G40Sc/Rs7Vm5cxOPjLzQ+IcMWdqIewOSsHr3lNj
oOgT0UAHujOQKSzpTN4oxV2Ro1SalQrif7M2+3ZRWjeqhrFiWhaSF4S6c0dLUfKF3BMZN073aQT6
dSb5/+jp4B9yvCMgoFERXd20SgVqASZbgdxnEwiX5pv8ps6h+Z0wXrFvpkC2zH2C5sFtlWh6uemy
ov/cId5XeCarpfW0XMax27ZGIiRNZbm5TS0r54AXH6wLWyU0XIw8cBNYZx5lGFM5BDjhUcNo9kKF
tztr5y7547I9HSZ8fGzOQxS4saw63DF6CWm1GEXjFXKDyH8/on1bzcJXMQoEShtjeo9W122CW/xt
iRwugtLOHH1FDfdlViTNB2BVnQsJPgjUcZpUYZEva4fE+/CZUEJtgLPqCCOV1vCp0js49nKd/kKz
ed7qwyQuQMRspCR/60i1N/roVLtBodZ8emO+Y8UP70e6WjqRiUVNm4dZXRVofxY1ErW1Z9qVTqVZ
MnZaTIcXnSG8vGslve6Q1/+uV5ns9nYSPSf9NIGEH36mtvpJHVDhgaa9+FPiD1h2pnoRdX3vj2Rs
m04fVRxI03OnyXHwSkMa7RtovEDbdGO1uNG0dYyqYColCTRs15b2DcKpzlWmjbgiwcHbSdlgn2n+
HC9VoCDsjvcPRblpFUgMQ7goHYua+ojc0Zw19FvgSLp7ej6OK8EY88Ib5hKBpaASnR+uiy6Mezvt
W5AEgZN9rzpN/VwC9PpiV4N+i44jIhkouzmvphkhHUvRRVW8wkDQCpWZIHs2oy763iIHcFsjFwVg
tx2RRMQcyXo5/aBHxVcwRXAtCWdRpOJ5V3NQZqKVOrkCdW7l3bYJpOBainLtaSha7Rug9XNuOx9c
e5h0GOhrYI5Fh1pZbZgavEWdGAyo94CsuVBwEUyHqkMTUYQtKCpTzb9XejLdK1I4vkxI2oEZFqaS
bYY+0TYUrzXjoiTiSTYNd9xlEyTpW5YGueVCj6LHcfoDHV9Gyz0HpIy8VCYiWEGvMjh1YFeo3iuS
PBDwhtFt2FHfELZxrpz10VDY1FHkhfUE8Gb1aXqDOB6UKmcJMkUbhBEdt7KT3p1QrD3zVh9sPY5Q
SEO0QJkGc9klvwUfEb6CoSTTqLBKBD8Bq5f291lTw0vJkSe0fdG2BvutNfIfa7lY+M1Q79WX4Mpk
8MOBkejKEDCU0XRQmnoTtr3jF3qRuo6ORv3pmTtGAzIWou3wD5fAEQzd4Vh2kYDo0ZexgrSwvQoI
9lvRYOy8OJ12nZuOGpkzOtazsx2twBg2FofQfFFlJlL5koSwpUvUidmsWTsSirV00Dwzt6PQQ+Wu
UfchjoYIaIei3jihWge+5AzBt8pEFNvtgdI7GCCQK5zJxT6YO/rDNM3BHcMZXtOGqtoBNZEHlZeO
RvSMsaS40rgarg08CD+DJpH9fE6ST6c/5gfHJiZBoFSJWWmorc0l7JCaHgpDqDvUZbCpqEO6WjLI
56IxjSlZXWOL4sIClYNohiHJ4ZSNihjSVnHgl8eTCmVhMj+Z4wxdH27K7MZ0ZveIZRrUpHXO7RLu
K8gaREQqAih4IZK9H525PQvsOd6ZGBLSAVeW1asdbRcJi4sJE4HGUyNbpqwxjxkQgUApEbtIFPiZ
0QCuP8LZVca5QrO2QhH1jEJdnWXodgZW6BZtZn2L5Dy9i4NWIAMpsjOl0OOjXAfYRneK9gQOdevm
o53ptK4qGW4RrgrfzCyCHoGkij+ZiMi6XWZGu9Nr4oOAjNXF7UbdC+iPZa3uUs5crIgkvEvzstY2
KBCZiIyDo5BHU/9WzDQV4Rg39kZJ9PrSyMZh27QYLvajFn4Gz2pe0YY+i3VbTsnDJQSPi/1Bfcak
g7Xe9blUKMgIq+h6oURVQY20rR9pFSVfA/b5mzPkU7Z1yKKCTVrBNdn0pRAPFKrycts15fApSGu0
hHLUJ1+kptN+AtJudd9uZ0X2xhnIsELD4ceZL3kcRtJk40AkiKamwzwervuhBpInN7KEzF2PhUjf
ZnSWJmPcqzQoN7o26RAWo3GrNOZwWztWZ/i9XGk/ETY2t6ef5XitG5pp0IelIktydCQEhLAugTaS
km1YvVqSo1w5QvsxjHV3pox4fKQwEAhT7lRgYwBYD99Ziqw4Z3UxUDMEeICnCV1V+hSnX+ejUZbE
RAd3RQ91zUVXsrSb0phRktHk8Cjr1g2j2DlzJh9/NI5GlhyMwuVEXrMq1b5EfMPkJIijEkVGcIdb
9CzDy1Y1fv7p+1A0MGlY8WmWTsTqq9Ukx4uEPD6waVFcUR2khj+0Z+WZPnghIhHa8QQIhOj28ll/
CxA6PLw0pQ5g2g6pcxNX4/AWUn72mxYZmoGl+RJmXeLCtsWaWKAllymi99FQJbAuGtqcaCJeZWGM
vnsqrDM3+/HDkS0oBK5kD6SDay8wTmklCLIMWqle/wzSTEUbrdU+J3bafTv9tT/oMC71Di5aGnsG
O3S1MTU0GzlBUpZPDF5QaWYldRNFbS+BeCabIQF9IBOQmh6gUtUPzKh9FG0TPhO2qn8sNoGewkLM
sgENL6C51ZwkBTWCgcYQtx1AB12ex72phunFmVc+7sVQJuJtl2qrAalp9cqhJCbOQDzHCrVJnxyu
fje26ccgoAxeRZcTyhBI36ddL35qZJA+6jf999MPcTzDlPNJnvgPfHO07w6XHwRlWI1ckbAazHgb
TeSCVDAEWvv1ua/6wS22qPNgR0zEjZnsmreCYR9nbt5lnh2V2PoYmMxST4uzTrnC56RAcjcyjF9Z
OVuxS9VKv5kmwgEvwKxKuDoutOgByj3dj7m1E+vMwfLR0+FMSqCHwB65/ZrjP2cD6mdaloO8stGQ
7JFo26mdmj52sOwfEWdvLhO5l2MP0jRgyiwOd6htf7YLG6LIRPqAAcuMw+jp+Vm+/+ElSw2QTaEu
iG0kgVbzg4FEFkldmnvtKDJgbHq+NxHV/tOraAEdQnuh2kjGCLTqcBUoY9LJZKiFRxtK+l5lcXlF
63ymvW/IZyptRy/EUDRCbRnSEOOtFwGypXpVgCnynAEfQxLNcEeO/se1ZRR9EflCXBKIJ+ohq/C2
CCRkNQck2eEhVBeAmVDgbmzLPz05y2c5mBxK7lSkqEuxg8GTrjZwnFnziERx6WV2MT7Vaaw9aSjJ
PltaK+9BO5tuaMrNxYjIOqJ3c/nns0ZteLHBZA/LPMThrMVB75SFSWYFQmWpqDrFrrIFRi8lCsWn
3/QoFWK+7AVCvLT+ly18OBSgMmL+FikSVS3R78rdQlWwmrqMDAd59LPmfx8sEpqMoArf0WrIKR0O
1yIx41Q9mXEOWRymiFP4Jia0+9ocbHqds+mradLvkNzTPM3GcgeOG3mSDf5BoQ3scnnGG1S3+8+n
P4PyHl+sppwno48AaoB21PqasgduH7vGdIRSQSoA66Dh7Ml1I4OFKdTB8Yx0DBYFAi284wGwzJtA
mL9mDZU5jFk1/WccAkzcRUY4vM6dNl3Ryxa7GgEV1UM4SAW6nxfcfWFlTOgN0IifAQw5c8ctkeXA
kUNFfAaDYXYQWGrZeDDNTugu3AdgY1RlsfeKlKl5jALkmD09HHQknbsB4WSrGab8kki0Rzeek9iD
DE4hUg4lfKG7AV+aTdHpaexHfOvbVnKCBPmRvr0S6FmhsF9E9lseTf2FWY2ZhJtSMqO1D7YVsnZv
Nrd0r+zEbZGaH4CbCi3ygBRIr4kVD1dOBNwPHn6ssVDDEAdvMVjSt9LsipfQClQc+Jrpi7Ba7WeY
lNK3So6NAu66EZWuUFPL4UIQ0i2OvRJiC/pQIUBNqFRf94sSkV/1HcLEwLRQeE7lGZ0lQDeJtJ/l
KN6NOgpJuzw0o9mt1QqxPbus0BrAq072pVZ1vuXYGfCCcNW+VJjw6q4sZNyypAkS2V0X6ZxWCrLb
QAPzEd8lkU2muRFGjZlVlsxoj6KxyTSNlP2SLa3o6mufl7mKpno7I6PWJeMj6GFV961Rbp6aYsgL
XzgdfigggBvLLcHD1z7cIRoehjIhLtU6Fnoow1SJ5xkzxUfE1mlMJVXdFduMVRICS6zGcuPg2Fhe
zhXaUuiJFjl61IIbDgsESvt+j1ps77LKTMPH25SGHjZF2GiNRYXwH1m0OvrmwpbzU2vOfiZzO7K7
qYOqbjhinaMpYF/c0DGwMQLLJZ6Fk8+y24U94SYl5xTM8ziUP6l2ivHBkUX9nCISBsIQPBYrhGz0
mvaArHid0oLsjomkIqBZWn9f4EsM7DsfEUlAED20wBVG2MbghoeGBfspcsNgsJ4QFUlKT4sc+7aa
m/5a42sqnrAQEsU+RB/GzQzFEm/eeh6As2eLBwIL0VqQf6m9mRAyHl3R1pzFp4+C4yOKG5OYidN/
QdKsg7dgHpMmSSmvOiGy/LLccdc4mEqcHuW4vL0QtkBbsHeQjyQROTwJ1cqyYrVcPFuGGHnbMUof
kIvoPIin9Zb2jHFLccD5pIwaGtGFAfNFlboIHeLKuLeULHkaRY3tEWU551HLHJNmdjOcecjja1BZ
woYlU3IMqpzq4TPqtFJnkZGQKDXUJC9e1Ikd8JvXdRzrNEaM6Qn8EDIxFqSonAL8/vRHOp4KkHik
8lA6YGtSlzkcHwzXDKhCR5xYruy7ssjGh7aVnTNveRwgwq+1uXDJUhYB0aMZb2I1l6Mk96Qh2yTD
vA10Bzto+dEIja1VGM/AqK4Te0bmCpPaCR9Ntw7luybvzxTvjmJ2BLtwKYZ1RsuWpH51OypqZXeD
Cm0r0Kbgu4PLhV+Uc3tVm8G0+dNPixweBTkbzSvuf2fVXRn0esgIxRer28raVVoW/Kpa65zX7fEE
QkUhyyQNgQ4L8uBwAnVnMqwWRxc8Qbt0O+ih/hjHbXimDPLBZyMcpAZCRwrA3xoHgGo93kYVlaom
6FPMR5p5i2PbIttvnUlmP3gftip9ZMCS6MyuhSAbDRiDhSW5Z9iEKmlsTdugApJ8em6OUVLMCB1r
gCtLrERl8PCzCaON2iTGwd5BdQX7p4ISljfL6WxvRFAElVvW7H6UaFDvdqVkGl5qzRxKbzSGZLGX
rsVeaCLrz2yUD96eXIVWLSKwlLfeM/3fKhptVGc6wviIqjSFuYGFaW9SBaWj02//wShUHW1ayTZR
KZidw5dP1brFZJNKsZUpWMM5YriVs0w5840/WDP02ynDUz4jQVqjjQ2Rmv2QKIsOW5DvhqSttlSZ
Iaw11rlM77gCsjDxKfPSb1igZmtoZhWUJddmTTZh9fJ9hP/LczI705OIjehCxXvgXggl/RQGYYy6
uWq+6H1qPNY92fLpT/uOoDwMcnkSjUMVJIQDsXV1oEcVKsZBDGLGRDUsvpyCWf4SpaL7DlQxBpkG
M751h3oo7Cv0vrRnZaiT6LI34ynzcrvTHwL6M09KWmLkV6RwBjK1FPups8ZokyFa+gPGNhBSlSLv
VeZMVbud50H+mXbDqCFtE1LFT6o8/2UHQ6P6ZVhGmCvrs/l0+j2PJxexNLAoBPLoXHOmHy6hLjHH
SgEO5KHpm/hkGTrqg4n6BRalfWao4/xpKfLqdDChqoCeXKEGDErIMHxQgJ40LVYvG1mdbbdKSv3W
1miXXVCQqMCCD0Z9Tm7+g5GX8jzEFqqGtIFXI5tNPaHLgkXQiJP0c5FgWYKPfLvVrFr7pkbpuNWD
On0+/WWXG/dwAbH/oW4wj9S3j2B7uJi0rCB0Ye25BScaDIbxgm6XcdMG8cz9mZ6jHL9Xlw9GXCg0
HDZMI/0RZ93STUkt5EyHPpGmSv2Q2zNmxwqUTm1bh7bQ9lOohQ1ua5r0OVId2IF2WmUPllMIjMW6
LLqPh4CkoqwktLsyZO0erQ5hdagUau2NDYK6ezpN9Y+yLZrPEUcqzT8jir/iu+SgfIqXyH0LyRk7
yYLGFaZWknA1ISXZpgrLNL0eg9SUXCyDa3hRompgW9lSrvimDmLGJ9vRf0nW1BYXCb7OmGDXLVK6
dYNIYTyn05dGaqxogV8G4mIMuRvdgtPqHEPsaEPQEWS703YEYkOGsfz8t5O7MTAXxYYQh7G5ba+p
lQnoCRgh6zAT/NMr5Kh5RMniPaCA6sPuW/dWQ/hVthz3gpq2ld2kKjy5RYqrwYA07C4sgIdQJiz1
NihTdP9Oj310dTD24qHBtqdiyn8PXxOSlwRqZEYkhWbJJbiD2uMXtL+j0v86IF63//5v/vyjrJB1
DqNu9cd/31VvxUPXvL11N6/Vfy+/+n//1cNf/PdN/AMf0PJXt/63Dn6Jv/8/4/uv3evBH8jN4276
JN6a6fNbK7LufYDwrVz+zf/XH/7j7f1veZyqt3/9hdtE0S1/WxiXxV//+dH+57/+MjlD/uv3v/4/
P7t9zfk1/63IX5t0/Qtvr233r78U45/ADSl4mzRwyBmW8t/wtvzE/qcMVoiQCXYJNyAnx1//KMi7
o3/9ZVj/pMTKz1BXYuL4n7/+0Zbi/Uf6P/nrUMoF28k/yAD++j8Pdv/38fD3lPAd/vPnfxQivy/j
omv5iw+OraWMtiATGYl+HDtgDZnBA14aE2iIHo6Hmgu5DFIOedZmohd/8ds3+WCoZY3973n1PhRx
C2rhrH6iOHt19xATBrMu2tFTNQlTuEZTt/HUck5YfXEdySHgtSbPnpKqsXcVgNS/F+fB2vz9TbUP
XpVeC/Ud6HUgitcCTmKIYBWFVJViHe/We4V++0Yd7djeos1UgADVEeDDABhRxilRmrdQMWvsAKNQ
ebC03voRJlZwT5LUWH4DBQhr7tQAhjErjVVvg5SjbavOCWBpS0mGX/VQW4lfmBEupbXNZ8VwMY+8
pC9VZEqbuvhF0QwBvlxNLMW1rE55CDsnR9Ncr4PvoTX1L31vqE9yKxU3To9ny2Yosujp9Jz8zXtf
zwpwcxp/EEwQ21gdgFMl4wM4JR2+iw4VCCHr6mvRG0RYU2VQ9ZQSU3+RM1V5zVrSdR9saDy45BRy
6BIJ1T/nfFBVjKIDYytFWQgLOQ6rH60yVpYL1T4PPKNIbATZwtBIdrh/4eZN2UjZhaCvHoNOHSIf
CYDsuyEIo7dSbzfjhd1V5ZdR2BooCFK8z0aNIIvb2BHmZKPJHeM7dtP9SMQ0Prap1aK9ylsMt8ok
ott+bGv1stWryLiDi5+kWzm38nYv10aBAC8SZdjdOxX9mNFUO8QbBwi31In0qKFCFI84uqVF9ypj
FJ66BcoBJSRvtLpvZvQ0JL9tNftboNR2elFacNQ2Ud8oMzjd0bJ8JXBwwSxm0T1ATMa4UCuSUaUs
aEevVkOD/kItVWPcDdaY957ZWK2KiFgx15j+BVrlVi1Qdx82D7DPqInl1E+MGEDMrM+G6VJ+g7Pq
4sAs4Mj1o1z73Tyk2nUvBY511QYBJYlAN7PPMXaNMjaHIBZ8VSz1Gt3OGusixrlS/cELm8bVFCBf
4YEyDONP6aLKcxOElEC3c2xX8RbBEiXbZqwKmFMyldh9oGlZ5pNJtuqmq1RclhNlKYiWeaJ2vhEN
mUZxUGnuVLNALFXLLIrDg9EWeA8HfRt8F7MexVu906wQoEYLgTqRarP258HR0R5BiQJeGd7Eg++g
g4DmqciGrZQGY7yVJ2KMMxfyRwfSIlRMFwNMnGys4sQ2MSBoy6Lz6B44OzOCx9+abX2XoukGt3vo
qLT1UrntZW5qOxPBr9Ob7zBkfD8QuZNRvVjwvZgJrDoMHSDEmMYbLOskLDYARPQrtRXxJVBqZVcq
TnKmo7FCfP89IN1I8kdQ6Thdr7Jns46QPlVAyVCvxlZcNzuvGYvmKm5K+xXsf3MRqBBpO2NM/Knu
5X1WV2gbD2k5bdGoBr2eBKhFGJJ2pUkJBczT32OV3S/Pt1RCqKiRe8rg5lelFwhJqJPUi5udNBX3
JTWSndASfTPIaZ9Rn40VL8E08KLo8Wl0QWgpntbp87bMpW6nN+E5ksxh1LQ8D/c1XQ/Y6tzdZIeH
UVMhtQVJo5A9hEBrFXLZEFKVhyR0JuVeAVffByJGeBcXpLwKhvVwIAXliEG2J9mLcDu/j7KkTTYc
ZxrWOHprvUkjrqvumJBCu3KD2ak7TzHXNfZ4ZeaCa0smlGun4UtNtK9sBRmQ7FuSnu1yqV0k1src
OKdHcbx4FxwPvUbUA6h7r2WH6JcZmJovj9zP1XcFYaxdMAb5Fg2X6CGeJX13ZnGsoAMg0IF2Qj1e
emR0U+XVbpWsFCNYSZW9HqXmZ7QsqOzGQJYEKj9wrk1y82iXwyG/S5w0fR6GRjPJ2Ftpe/pBDhcF
sQvRC6Rg1E0owiw6dodzFc1GpVQK9FkdMeVPGTgaV+7T6fH0KGtp2vdhKHQCZwY8DStmtfboaHAz
InWIQszofMbtl0JPXufmZ5AL0w+hVwGt8WZ+yqusvw7CQlW9UV70l4li0pQzPE/zHWRye1N3o3qm
HHt4ci7fABwxoSOJPbyso04AyGG11QMerhnyYF8btgQ9WIl2Rdo/hQLtbXsRgCfJjq7kqW8fTn+b
j0anoU5/ljYESmirQDJu1BblRbPyrBm1JXgp5YBrYizN6ESHrQ9lWrpB8nHIfaWSxaax5uFMtXOZ
4/8Nmv5+f2wCqaSAl8IwYHnC37JGFBIigjzWQF8kxex1VaDgpZ3U431ZmXjRJFl8oU5tvzn94qsD
chkXXiAgMNyLOCzYYYfjanVpqk01VJ6eaGW8CUCmYo1Jv8ntkTy/IVazNlJbKndGbia4mY4ob29j
I4augjL2TCUPg7jxzDV6eBK8PxSuCUv+ggoZRfPVqc0akbVMk0ihAwqrlh52eyHjt41Aw3zVR439
cvorLCv/8ONzECwlj/c4Hkj76iOg5D5LKbcYNEncDCXJoNiaQiVv7O4hrywwoQDPt0HpmGe+//HW
/31kpKwPR0aosMjsVCOLTggVQyNIN4GFuOTp91td0+8fFJs7eB3kjIuKzuqDDmClKRmC7UbxOb8I
szi40RoN7p1QikeRWc2uFdJ30SrWVs8xmY1iK3xyulC+0SfFuWxzmBUJWtavRo/tw+mH+1uTa/X5
YaIvrMIFNgR+6vAjiFKgl+5AWmir4T6sNftTLKF36RZyJpAf58NYWUWbd+6gJIlbQ6B9hZ+dkUg7
m9obhrFJkl6VjWXgV0uaKNO8bLjetJkqhavQsv2RqyXGVW2kS6VfhYlm+RGGx19MoBfJJmsJn6ug
ynYs/PleD50X9M7DazjZCrhbfDo0spjY4ho1ss4l7MVfNXKiL7o0ImlfdFE8b2SjaoEWt3JTbIux
mn5IEYpdm26w1f0gjHz05xwSGJxrNfCp6SPbZttT9ZXmkHwnVaCAQYSbINW6gsGv0n7x8gNS2Fu+
3AXxnSoNCSTZSlH3clk57Z6YGZWupe4+uNThjIcBonvgCcrIitvogRqiIjz1EroKZl8QuOdas8Nn
uWsvp2nstnlcKplP+Gz/smtJQuN2NOtnUxEOJGkSt9EP23RsXaOrmzc1iCykhJFmmf0KK9DLgio+
nGapmP2sF93jaGjllyyI2zcbaNdMeyQvDN9om+QtUkgB9qxN3XY1CKIGFtHj8J2wDfeamYjoUdbD
fNyas4PzAxsfeApKn2m4TWwV32+lVKa7QmTKm0AX4butRNEtyXGvPTqRGb/EljWRAsStfiMkpSAt
LlVcGmLsdweCURUWOApSGN4EHZ4dnjrKXboxrbJQXKqKBoC5aubJuBlq+xZh9vhLjjP95KsK1sNe
J0dp5XaBaGp/VCNnN5uYVXtlVTn+qBTT7AWILOyLBhiT20wCBP1AHvdzEnQesLBVIbANRrAf6xa/
b2mYOsVLq6lvPLhFDvOXtcmzXU7iNek7audaIstfVeLSn6QRU43HRz4jHmqF9A6iDoyBPCrjfsom
Q3MjqdAeGymtv5ZikD+VdLc+wUGTM1+etOQSp9lwaVrzzT3VGRz8x815vO36uWwRVdMma897WT9A
KiFB7+RWyh7DduTSSG0z2JGzkL0jxSqaDVXnsL8K9Z70UDJbG3uJUQpDwAmo4bpdPZQVAhhVdNd3
aQoFyIhLss90HPeJHVXYS0wSfhYC9nV8iUr1ooTapyjWIdGCpt0cLJRExSzrVzNPQYgYVlANHmUB
FTxIVQJ96Kux/qVnY/QK/KdqPGOche1NcWr3m1wWZeWGPbUoPqdo0k3ahsK+nBpTz7w6TaV9P6mR
hD5eNiVux2X/PZD0GSuHuTarS16/Gm8BCaN8k0YT0ZfA3JuSTAWuwu8CJVDcftZI4F0uhaTd6VUL
S5Xwu5I9zDfoHItAnopd3LJYcB3AtXdLs8ZhdXel+oWsHSsWGw/625TtN7qN3Jn5hWr2cuc3NFCq
Db0h4Dt6YbOmRd6FrhWmDsoMZWv7JNOgWHp2OPQAJ+6u8WdKWz80i15z60THxx51LfVLGNtIiYFE
BdMwG4n5PLSZ2vsAm6gXZUWQfNG1rJxcS7KFtE8RQfpWlZ0U4G5XKj/Q3a4+SX39P8yd13LkxrZt
vwg74M0rgKqiJ5tsNsl+QbQjEj4THvj6M9CKE1cs8rBiv90nKSS1UDDp1ppzTCJ1B1BqLnEbWsCL
X5L6Evwr7gxqMN5947agNgluZzyVvRXgd7b81z4IkufKqdevsBTQzqHo28aeFXRfaZvQTzBX6dc7
A76TA6Y4ZZnpPF97MZyUPVdvQbYGWe5Yd6mRrdWetdDpz7YcUBLdbenv3JVHs3Nk6UXEyigqCXK0
7wM8Gk6MIrFb42ZWikT6Ypge5MIaEzYQ1JadveQ0zmj8tnwg6OGussxw5J4MbCFD7lvHi6TWu5Go
wQddn4Aoy9JKStTCrUMtB0lNcxbk1IyjQTeBkvuO1M6svh4FUlLXuIHbZoH+9Kr0zIC5RjJAl6e/
wWamZTQXs05EsigC2JitYV8bi83ZKugrwOdeMqLtgQ7AbqsrbY6iRbd+0Saz/qOvVv7E/8F+7bRk
IHwQT+yLX7VTEJZrgW04SzIMXykR80hUYMbHunDTOrSEDlBhKtvs3sgCd73EeWPGg2Va9a1vyj6J
sL1QL9TBE9/PiVq+5aRHgdcy/flpBJQkL6AgDeoMuRwuDmdsnTHye07/cSeXskSBuQJnR5HaDKEx
Tesr06dxE+QJx3jV+RM57aNIs3jNrQ0MK3X3fJhmj11Vq5KmCvUG9dMeRXAhYa+ksjBvh8kepish
3O6uFEnnxqvRuGPU5WVXRW07Kyw5taxw56zexAyuU4mK2qYImBGM1l4OGZxs69pQdWCEaJxyJ04z
29N2lrkSt7MIxyd0Z5RJsm/0YewjWxpIwBZDdBeMHNfCc+2OX4oGXpRRZO43ZS5krTbG2p+vCAWv
zRl8WAjXQqfQagF3O2hrsSunRruahkRmZzbi8zzq2vsscUmzAUNEAq/qrqug7v5UZSmfDDXdtSOs
bjY2F2jvmuzU7u796YWWHU52PIq4Rjilvt0/lQ3DM4NrEzkmhA/2Iw2Gi2lpSX5znLb4lTn54NJN
y9fbnCwepGuIBRFf6s7QU/nraZdOLjNmWAy2z8/3xPAdHJnsmNk1u45pjKLP7BAAZpBly3I4sd3/
4BDCKXz76ZR6N37U0UFczYasytmdo0DpHQpUKz/IpQqCeKB681v31IOdORtMySjacypL+i/p2PPX
zJopGY96bc2nHulfHcvbPSmlCEBFsDVwjXFMevtMe8F5AcLfEGHi98Gce0S6UGyy2CSjtzwDkkEN
NpAZgrwSAPg3ut1pBtywUH5kTFn+rdKtgUQu3xi/BHWjryGEMyqnjGaXpnVBCfa2swzxxzFdUcVB
2Y8tsZN+u3DWM0dYo0G9sPHVNPF76sH97hJce0QqDCaDIrVk+ZPGZmJcrHUA1y9zPO1sgJvFSmFo
Wh+O45I80ClFVzk1S/o14Zv/0enJbMV9Oliv1Gv1l5JkziwsAjVszJWkRoM52c0ci5WcmMhO/AAX
98Rnd7aSvZxdumnlPpbZPIhIwIh+QdRpP1hGUTmka43EEtZrVh9KPyVeyOp7T+0w/FTapdXk9ho7
6UCahesWkCrIkXvNuly5oczYEIQTOwuYlpYNP7hLdPdqi6/57o/t+mPMFxrAbdNWTeh1ga7FderU
NDonbdwsBHWexM6S9WPELogYlLqq7LDS8X2WWF2fhqA10nhwPAKgqp7qbFR3Qfkd30jKhIJ9YqeZ
zmgcfK8rXl12bPYZDgt737N9ZD5aLQmrk2vjJUWpmESlu/S3Ae4Kic92Kq9Yx/wuUrokR2MuBCJP
DrTymp2qY0RJo2HGmQLRnBLSvT8i01628X/YPH5ECUcHR1Jp/EHvEmigrd/sSYWXcZLjBVhqtJtg
Ck4pNbd64dF48CgnopDCzYv24uiMVrHXcabWZ242a+cy6LXsqZn6am/YDRP/5yfC9/OZQ0uNa1C3
NPHAHY29odHwXScN6e9GV+6405lKyMpeXHraJdXteofYQI+LPNdv3Lo3T5Tj3j/azekHLAx8E4x/
y3o79A1I9HpCmZOEumC5WUUC2YEgp9gdBn3vull+oou5Pbq3jxbDN9x7UCQWMg/v6HYxdPvYiNlj
1LNKQS4sKGiMYd777Foegzaf2B4m5ZfPn/GxUGor/DCRulQDcT0g/DxaNOgQtWDb3Q6VdCavYClr
T3mnjxcgDCgMtxxTQFvnsQbwgQYqHMhA891IBLI9Qfj94PY3ASauPXpViP2Oii9ajV0LeCo/pMk1
6uK9uwumaTwbbWeJPIFsTF8K/fzz2/8bWnH00PmcNz8e+jc8O0dLTmGPXunVI8gZou9+13wNdmSM
LWvOBOmo3/f4hfJIo4+RHGp37h1c+GL5IXrQuRRr+qyOV2m29Y5Ev3SvDCdzoqQchmtYTGShmF7L
KcWe/AlyvjS0F93q2Cebsvy6LrIAj5jbEZCSZVc0gXUdOCPunbqHEBpWmPjcyOlGiHRW7c8Sq4hd
7tbarNPYp5c9RyixEzdOaSd2h0BrOnpzOqrpSc/mBBwKoRInRuQHZSps7hh+gcYRQHssDCp7zauM
tpiiqqrMV90QKZaRLrdPjfwPCnEeFVjPpxa8+UKOZhmNK/c5QeNR1hsWxVff5lyBYGkH2+NLAshS
Rmzr2yw02+nUPb4f9rACEIh79AV8jNhHX8RG0XLcWdBCNYVxCAgX26WosiPoAcuFlgfTiV3PB9cD
IgMeDD00Hp3jVpA+tuii2qqHzhSsN6zoKqMfPye3uDBmQs1o0PyX4CPGPF1BPL/uxisAonK0aHhD
wz+XGDsmF+Su6H00CnzPnjrxubyfwKnleNsGCi8gENWj6xhD03WtzQSOGCu7Y8zn+yHlAJgarfY8
VJQ9HDbm5xQrCUKttPzu88H9wVqFDJpsLcqam+D/6E3qeiKgFyHLGOfe3w+DFdwZg5yjSteb588v
9cFLxIKJHpptGoiSY3+z7ndEteSbMc5blweiYk04xGQ77vyAM5Ajiu7bf39BeCTby6N1hWzn7eLE
SNS1tiGY0iczbO/TLTlLqCZ8VZ67XOHsyk9cz9xWn7cT5cYlQONJlxeU1XFxtqkXt3N1vpm24pAV
Faq2+pBpoI7VhpU2OrxihwKP9VfpOloXkj5qf9OKfClC5y/QFW+MkPugdIcbYKiuFnvYzIhpdebh
Pu+xmsS6BNgYLg0xAvGUdsapJscHn6MTbA1xZgp8B8effTWIzligbmI6bZeLdpiL26rKqAsoR29D
z0nTCzJPrR0RpNZ5ac6rc2I8vF/imNTAxaKOpcvAyvv2paXU14baTvhKukRErV9Zh1lf5GuPnpFy
QjqHro5G4/Mv5f2cvc2kgHkR6dPhPJ6zZeAteLsDIiNMPsqVdtaFJfL1RN/uo6sgwaJzu7kOKOIe
3VqDzMgsuYrbeOuXls0SMSXeSYbrtuc6+gqxoALCIgRjQ7ocDWnGlUeRpZpIs7O+U19uLwHWUBnn
2HGeyV5FFuL4O4rCVNF7RcZqRrLlWFcLTjY3IbdmxCp14q0eU0a36RRlLqOfwx1ip2Pp87i2gcqK
eYj6VEtufbuWZ/6SN996Qy4Y6fTJ3fkyqXQ0yln+wkdQh3i8TulNPzo909yhh8fajMjmONOz7lNL
ZCN062BQthdKeqyPXVGZD2pJO3xxHiJAmgDwViIdHPYfvx2D5a7MBMkdfWkinCt8Pz3R2Prgk994
iMDyt10WZ4a330U3dn6FgxdhiJb8qO10Obc617rQx3ndBRmnxAklxIlT+/vdw6ZAoYFEQY9W3jE8
wy+B1c/o6iO7XvNzJP5lbNhFEFIsBh3FYrBb81G/Etgxf30+1j642w3uwIrHNp5fcDQrpzOTch4E
I2ftAtcBPddbzVyqMKWucrYZIH9yTG1+fH7RY4cB3x/qQ/TaGJi2he547DUQfbeiGWPPbUhz1ZzB
7G/Y2GQy7lhgYagX/bACYwxo4yRsDoddrkOGuVJm3T95swn8hoxrCKyLLsx2T83RJ3jEH8o5pNw9
5dQ3pXGDGA3JLAE6f0RP+hBDLaFKkzqzs1+VXWnhwpbXPYgpM2cWv265rtakO7HQvl/TkT2wquvI
Yxjrx/UYrYTQ3/gUE7VhdA6tDcKdnVUXBknWnH/+XN9d6u/REwUjeBu0sMduwSIB5S2azYJm9l9X
pc2HBKB8JIVw/tsPlmWc2tLWz6aZ4h8PksyvlsqYqHtR4keqDcHkvKbugxPWAAXeGaTdWbK7t8y6
239+j+/FIHysvrFpxCAi2PyGt+OTWgHJKkm6RoFb6g+1IcrQWiiQt77bnK3L6t6VBIeE2kqDj86K
ddPlXfPFEMoOyfjwzgtoZTdds00fn/+ydwsKhgd8D8R5/ZUkH7Np9KCyGm59hSLsJtfEKbuXTlpY
JwAK+KiOVxS2+AilN6UyphTYyG8fgFMMZqUac47mBiXgPjMCMuV7T5YmXLXJf+69snnWZ2fTajlz
i0qxzicaqFaTThxMXID1E81LqoKCMk2IBrv9HsyF/7PJm9nYCRzc/rXJyb3eTYWuP2iaGm9hIpMz
4GQ6/A22SGqNEzNvEkqIOhRyQ2muOLcnZQ6wXNHxk59MZwhB5mqJ3dyRVLA3xsG/DnKVQPz1KHuH
eiEoLhLNqw9hN+GxiApCfWIvK4aXzjAQg5pVi8bJ9qqhDd2BgmQ8ERT1tRGl0C9bMdjNRaoKCvRT
O3T43DmZdecTni03dIMyX85loBFPWDLXa7GcrKE7G2iWeveVv7QJXno+iFdLTc5joObxt+M3a30m
IB4GkFwtifqwbRdWoGyWGEmWhA5ai1K5jqtx7H8mZWJ+p7XUBeGopRV7y2GmUO+Mlbrrqz6hk2BW
ZAl4npb+cbwt1L7TCT6nYavsX5myN5ZCr4aXoknsV9rQ5uUKzKhAvFHIgJyHgPQrKFr1NR0hI79Y
8wLCNOYiHV2PlfYPdAIdwR4Um1xkLmUr+B25O4S6u5QW4tGO45GXuWxcyYPyuLot24faSVv9IP8m
fzkj+bX7qa/XbzXQzEcf894LLd5yCle+BT+ky7PUoJAJKYmHbpK3qT1Pv3yznvVdHbTL935NMvhx
SlaP2qBcZyeK3tfARRcW5BqOdFXIYMEXI3AEUklG9iuwdxhFcRjMtD7TUSW1ZxQP/HJfKGmQcZHr
qqfVNwcoHZRApaCKBfIcghbz1c76toO7VnPQZj0mnm9G5NCyChgESNdOIcJgMptrlHoVNEE2NwY7
/mJKI9zuW/ugajR5rnop0x2qtmlBPDQMdpyIWsd1k2BRPohymn9Kur/WlTCTYK8P5KHvhqVV+VWj
uaMHoshun1smubvGFT6GPUJ4r1Eh1U+5UObXgZZ9Q9DonAwxnGOKxhAfgntyYcTXPJhxJk2UY3/q
tBd/dus4mZSkA/e5Yq/mhovCthQywBB5atm0BBiFlOPEPi1IEc5dosWtQQUY+almPoKMkbsWesAv
DgDDeVVYVhV21UI+Mvm1wS+KqwDMu1H1+9peKT33js2DGbse7Xg7eb7aC7rDvOJFIw+vprKIUN1H
Ix3WBSMS1J4KfjuNq57Llcp3SLgjSTPQP+SlsfTBn2UaU6YCF3p6CGhOFHEz+GoIx6wWtJttV2qx
hUyqjnvfGfV9lyLhvgT8U9yw/YeA0GoNaj3KxKl5Yol6Px1vzQ+siqRe4bM4JvVmUHPKbKLua6dq
jIvexkmhAbX5fNL/awp5s7+n7II3BcsZ0mX+cjQbwyFuEHOkNI1BKo50yAf3e2msRigSzb/gW+ru
zNIfL6Utl0MpGvWCAIFvpilJsScDOFpXU53NCyoaE03Ogc7yi2w07bHhNbQnlqiPFk/yrQC0wS7e
UsqPtnsddbeRbq8egbXw6n1q1t5j7fr0LnLabpc0AvMNuDLP98w7yb2i3XwO8Dj7MtVpMVxuYig3
bAajfaIjkp8Kkf9g/8IhV/cobNISZJl/u7KxBS1rnCJTRIK09bOnVR81dt294Iw9sQN9fwLitbHf
3cC4m0n5uIaFqgJYRNJNkaD9G5sJSn42nX7+h6qIe0umtjo0w+JHNI7Sa5HNzeVIx/eEJf39Sg4u
lZrd350Mjtujs6EjAcJMivYntUntMC0JjBg1v1hOb9+MdBBPnGw+vBydEPoSePk5bbx9vDORNNL3
qIWOYrRuUr2qfs72Sqx6vXmegiw5NTbeVWB4yPRdXNqLGLVRyb29YDaWyKVn6lfuPPlnyHTl18aw
6UQlbhozw/dnSUAGErn1/n1HZ2on0d2fKmF8dNeccNktmSQ7vPP9N366TOu8Wa2SdnwhPMb74eT5
H7TgzjO2auPp8wnh/TfMPbMro15DtCvnpbf37ANC9Ao2ghHdpu68rD0NUV3lnnmLeDhxpQ/uzDAA
M6D95PhmHseuJ8GiCZv2a0R7K8uiDC0LsJPWdl+mKYBW64mxe6HsUKYHmyQPkEh6ll2tScLKzsC2
76VIh6dMy82HXksRCeFCAUY0OtJ4dIlzVOGcOTdYopIvOo33KlT6XJY7VUwN2N5V6j/X2rKzyEV3
eCiptD3WMhA/Et1MUWxxSr6cyM64XkF0i71pjw76qj6v7vwkX8bQnaEkxGaXr4fJJVIwzksrRaHd
5vWPxTNEtgP2I386Hdtb2q6TzXHNRjDTazkWlEyrdDOadE04B89Kx1dKz9MSmt3a0m6bgja9hjc3
qy9jJVAGLGueNXtc1qOKFCbDU0WDj14F35fLoRamLiiSt2+dzkPvOpbiPDSXL1Xlmldzxd1p44Qy
C8HHqQzbD67H4Ye6Jsc8elDHyeaw6bMVqRL7l8DosafBP0an5cGA0pjY4lnY+qkZ84MPG5rF31wY
mov+5gL9t84bL5ejGYwklLjrejOzngGpspobhDPdj6YXBfEZnYGP3lj2VMRalMcI0L3CfZaBvpwh
Y/N3Y65bMbFEeXtiavvwx7HOG5x9eS7HyA1NTX5Q25yJlDFnT/CCoEf2o0cBy3XXE6fsdyUTjl+Q
39ifsKtgVjuaRvuhmoRmeVwrABqeKaWu5LDqlyhPITiqRhwSNNcnbtD86I1zziZ7byvae8eg+6HJ
Bfmu3OEoAmxSEI3c5LIuXGHvpW2OLvvzjQzhEc/0JJSGpTJIpB4aPeLImJjpcbliRLLKLTnlrLBN
q+KX9BMLwDJi/ScUW/2DQwVujdrOJhV6rZR/y//T9naU5Ybd6OSFOkigBSBgUlqEgzb2/ok92/uK
IMd6CEA+VjBoLLzKtx/ZyMCdE+p7ke8O7beMetSe+m01htKog12atEDObEuL0hEhmyDgPEe12NvY
bdzuqlVBe/b5HPvBJpLfA1qAbBBb148NLq0hkwBBNaKtWoJG633aMyGdo/TEqR6j8lGZmJO8abP1
oemDB/q4h9fiSQ1kN02Rni7Z2UA6RL9bEM9+Wbx6MqCvoemk+ZWLHyv1nz42WFIVEvMq/ZHPSBnC
MrHEedYmjgztxq3udbYW3gUWdxP1HQOTOD1vmb9QN5qfslLT24hcqzkFMSe0DP2VSNIoocd4WaTF
akda7Ta/Ofcafwpz9jiK6059j603vyJiTdwVJfLi0NX6Ltn7uo5uO58S9WSsEhlX4SFrixAUua9l
osp1vwiVMjTMHNrx5+/nb/n8zfYbkR+dSFZ3Glk2DvK3H0zae36eZNKBGB4YTexqeGW1NbEmxDHr
iBDRM54ozZn3vuYEfTwjh60ukjp1X/PSTO+K0a7TL8ladPY+ock2XGnJXP2oFxzSsSw8yhQBv37Y
eZ0KmgfPy5W3Y0XN2n/8iP8VLuD/hAC8AQd8ChX4/xEXwPz4f+MCzts/5Y/69xtcAH/gH1yA5vxn
O1FxrqI8Dk0EMM7/8gI0Q/8PqfLMgwb2L7oY2zT8v8AA5z80WpCm+NsuDMcYf+p/gQHGf2hZbzb/
rV/On3f+G2DA2znZYVO7daVNWsX0jGkV8BP+vSQaqdd1NPUlWwrzhQyGdU8esrnL10o7OLVXxf96
Mnf/fNX/du0fWSP/uR6/fLPsIyJjS/32eoXpr3MtuF5XF2kaaglGC2mm5n5Eu7Hv3bE/bLD8EOd/
i224KZ9bfwGp3NvNuezq5aKf5vvZkcVFVg7A/kEr7hCs1vmJUfl2Nf77O8kr5JXR0+BI6GzP7V+W
sCBo1hXUDMIzr/2umklcCIuo3mxR6sS8+f4NcFjkgE8mMIsi2qu3VzKGztDXjtVoDIQ6TPPsHkwM
9mw0yEX3ZkTbn7+Ct2v/dmcefapNGcDXRffw6I1nZplRkwQ9bhbUbZacmZICSgahsFiuh4k8iszS
/BPv/YObpLDP1cCk0Yg93uyVOazKEstJVFueFoFO2KzxRRG3w6LOrEZ7/fwe/wL7/t+c+s9N8onA
PId9Tc10WxT/9fqwUqbMcAWuzrXGjwL3dXxEwIpIuKGo+Jxz4mNHPhjag+VJI4iTtXUfVOk7vz29
wZAxWZKNUboQ77VzAQ94O0F4Wh5xDys2otx2v5bGaP0SU61/V5A+YSgARHrIq8ZQZ5/fzEfPjg+E
XBJjM3ofN7DbTBmlIyQQn1H3rwhBKg5VN69XVVo0u3owT9ni3n/61IFYU7cPhArD3w3Ov56dkzcS
QySdEEfP1KXWJN65Web6roVXdmKztL2Gt68JbyWbULa9YI/YILx9TYFRzj7+NiKjl9wKOfDnZ3RD
6xNXOZLb8TUwxdLjYZO3ebKR3L29DO04jeAvLoNFb97lMsjRqyf+z3m0DDRgOKEcqARxLZx155RN
fxgkMFTUZu5/Jbf7+0PYGtKtp/tDbsnfWOZ/PdrUc1sNO5qMtJHKpD/ygUpqvpfl3NI2zNAHW2lw
Ci65Deg3DxnVGB0d6JbbERs3/tu79yYiKDOKlFFdWnlkMfrDRGlmZPfkRHUkrh5GvffjMpMnxfFv
t4T/3O+WGUS41cawPmbEoIy1HC3jfoVteSGGPsLOc2GGiVaZV63GpnRC8HqTu615OYyIn6GiE6FI
FPqJ+efdpMcz4BvTmcnhXXPifPsMiNhFUtjkwLWqDP9V1lxVqBRC0XUiSqGeXqy6f2rj/f65b1I2
mlvM7TqL+9G+zgWjZdUKG5uHx+mwjGC41l53cO+lQZR4+MCwU9EhHtP6xPHugw+e9OltNXe4b9RD
Rx98n2iemoAgR43rARWtWnnZDxi6rTrNvs09FjBEPwS9aIXYZW7b7tLBhivQmunh87nr3VwC1hSx
FNsVdjpsfo5+yEzOQtVWNBi2ckYIN3imuaS6KJ8oFn9+qXdzCZeCJE4nlxAnFMRH61o5qdHsHa+J
IMUWZ6TpJDvUOacOse+vwlfEcEL5jR6GFfvth4SQX9iUaQiX1fX2YGZVdj8DPTnxub5/bLhbARci
30A4pR/vynpjmqEgdHUk8T9zXK6Kg7ALaCpjbe4+f2zvRwZrihNQCKBlj0H5aGQkuRrFYHEprRW4
6ydpa/s+891dlWMGCtYBmXuJGfWEdOn94GBBo3ZNDDuOLN8/2vVkqsV7ShZK1HlasV82BslcJvXV
aEyc8nucmxX8rNDtT82G0FKP50PQLGRkIvpG773NjW9f4eq4vaVKWUScrLqLBFp3Tc3aHO6yTMfV
he49o3CuD3XYDXN67mKKfR5pZV42Kh14B6Q15zf24uOlzYkZzkLbryXAPM3NkKqm7rLLPJdNB+Fb
yx+rUs6zGmytOk/tVFyLrko7Wn6m3R2kaIsL7JJE1bWLUX9j/PX4nRywSAcB07aMUhog17Sxmm7n
obW/kFabfsmTgA5e57n4gmyg2mWI+RSZlb80+f08rPJWdqP+Q/mLza7EKFuqjkGbzSF4ruC+Xx2+
IWx0y7rDl03LbNyA8OFs9+pbAHWs3TWyoHtGtM+4p9DocEhuZdDTT02Uc2YPUvuVZLPzjR07Hmi2
UnTW5NrdFUNHEKvyMu8M7SHY5Fyf8t2I9easY5/hXGVkCtMIgTUU+pmu6D63/qPdBt4aVyJF/G1Z
s4YEO+nteB6QKMbTlOi/JkuZLzaOk/JOmWJzjy8dKXe0WhYN9M1Ml71K1qYJ0yrb5nS31Z1opJ6P
gZY4qmnXYMpWO0MKBWBaTuLaqz3zEfw4jG0tG6m5EkVsUEGoLTThyzLhf1tKx7/WSIdewnUsBEqu
MiVLHui85sWZU2Ttzs4pAodB5w2Pkyk5HIhZAKoeiFl/6eC/4I6S+tJFkKxHZwc+ov1eod7uoixt
Oo4vM+53MXoNhCaoQoLigsFqtAolb8iXAARQmTVCdWbySQ/TerXtfYexZ9rnPVghepxeWmIOhjAf
a8ZGNVXsVr9NGf1M1tE8r2JXBgO86qmx+Htbr58CKdcpboNWeymBTsEHm1MM3xaxPBDvKfpf9RU+
u9DX8/kJMoUdRI2PQwl5ij69TOPKV9QG+fzDk3h6wgn72p1wusWVWCulD2XJx666t2213iyCtuZO
7ymaxvkwlwcxuDDeBZkGa4TzfZYx2gWBoX7p3TvpKA+HYNYZ9BrJc9kVY4+GIUnEku4GkU3X2VQW
r8BpVBpZxlg+la4z3bmrPpBoT0kEtvxSpDcmypkiWviip32K8ZHmPQiiW1mZ1qNO0XPY4TGW54J8
chIKOnQbFRW7cR9QjMrjqffcn1M91jc+/YgSH2VtOKHgeAZPHoFGh7u6zn5742CsYeCKFpMSb+bB
mBqgXrpfuunOLwXWceFpEjcVvbDzIV3hyvnL7NS7LPfxCqS50F958Gy4+l7i6icb3XhdCpHpGHdH
2HDEJy9BvHpr2+ycwnLRFzqGdolq3KjjyU7SKp5rfUUmJTInCAlEYKwLJ7OvXKcYUVEM9dDFmu2C
s+irEof3kOpaH1dLD7S+drQp3dVa6Uxh18vlZ245SPpbTWV3vebjku6RSvRh1lX6FLp+4z6b+L1a
EHllW4PqNsk/LBUA3GykuT4YAz82obj7te6L5Us1cYA4jNJNRTTJ6kwiCr/fRrV9cJdauRHz0/ii
2TJ46laGUmjAbzTCwdXSMcJxihxqkRUBbHR4Vo6I+nSJS9FJQ+Evpk1atcL/NU0mpYMuTZuHrB9G
qtjYFDQ+VLO7orTnLNQG9BI1gtu6X4h0YE5w57rAWNSJ5tHs1wKNgq47v51+7b/3nIibwzR2Tn+e
MLBjI9VRnPXWyFmhp+poRTnAonu3zmoZpT3ZwnsyRsnzKX1vxPA5zfp4LjqV3BZ2ZncM/RzBtuMJ
XYWus03ShB7nB4E9hBJemVpPJi2vr5JY5v7gLObwneahKs+tflLFzpg0+3khv8sNBQa/dleZxort
WAzqul9aaH712hV/hCeCa8aj/C7GpfnlgvGZwD40SJikQRkdaVM1XtI01ZZL6gLiVvdVWex0SrEm
ZITU+Q38q4V3r0nz+1C0pFUKUg5u815ZCCDqTe9jUMa6NgacXyHZ112xH12nszAX2LP/yuuc6vup
LxzwQDBQ+rio7GXho0rN3zkaULAMfDcxQArvsdO08vsqPH2NhWZADpnLadBxd/qow8t+a3j0VT49
cwIsEtaR1bldAfFbzNle1ZwlYwZcJANAVGIOszqdBbadr2ThT+THyMT5NfoBZsVkYTCEVG4x9WfS
HH18oDPn82qskM75VUN7ds01NC3IwLVzEvxI0p3UvGKkNhoIhUJqCOuSnMDO3J06fUeRDN+98gSW
m9Ej7STsVK1pB9NuiltFWsoSK5z5GnXWJHlcqL500VyrhpgOxyqfWLp65t/JkTtJIQQvs0zWn25R
d2LHF7o8VAMx0NFctSziizHKdL+6jTWTaQmbg0myDFr+rdtgLK0Khcasr6DsAX3PzokZdVE7VIX3
0/eSwmIlmCS+UXticjdEu64h79a8QuVjEjZXbrdAZaT9pmy6PDH5P0URZiJBnRRoC4OSlEY0U0Sb
PlvuKhlPNthEtDWe9VoBEO8oUktclXhqmVoHraxfMC5peVSUjf/LCFIhrrCryu+jMaiKyXGx723o
iWXYZ1YOAUDHQWUmo/HLU57+xwWiEXs62yikN2Pymo4gGcOCR1Xs3XZt7lrd5F1gE5ROPFVFcpWB
Qv5trVO/K4ESfq8gR9wmAq1DuBZWe1cWmnkNYitvWfDKF8/V5js/01DZOlnSU8AHQLILxrrY08Bj
kdEtsadF0ZxnTW6Shd2g3FBWPfZEEGnDn0Zm64vjCPur1tjTpemhfaNS2rViV3tD9zJ1C/ZbJaoh
rhKUTNe2VdvdWb4609O0Gpw3eXD6dUP7YYmM3B/w+sv1xzwEnXEu1Fp8RYpnMq+aLDe0gstll9AO
J3fC8fJn20moWQQKAaqpNmReXxdlhpye03+Ig5aBpRflcNFKD895M1CBiv3tv4lYepfXZECTEVaG
JeHsjQpKZp+PxsPaLIkVq2pZn+BPgeTpZmchCV0BYGthzqRQbCTC7byfg/Z+tqe6Ccek8b6qSZK7
gynfxaToCaeBw2CkXbDP66SfYypjyY/BtNrf3dQVX13gxRLd4mDKUCdn/bESW3kn6VrnmY/W+yoA
X12wzsEdBH8ya7Ex+xhb2BSqILb1zCV8omwyFXuT3xuhbqpe7JNcSvKOwcI5GLaR0V/opd+cq06f
s4OWa0AYzNI0n6FosCC6FaSVSEEN8FhRTHEFSsDaTCeF+ZMygQSloLdZsMuCKv+p/LlDpNYuMGuQ
AWJ9zCqVXdoLioFdW5bBPekwbgChgTSTrZnUPfQJfxCzuJgeDagfeMBHGCednVcvpIWb91uX97es
9OWr4fULWt4802fISlnBJkxiWuIIoicvcLZGgoZ1EnZCq9TM9CwLpvpLlzUIk0uvAveR68K6VaKz
sTWjPYAbOKX/w9557diNrdf6VQ58bTaYA+DjC5IrVY5SSTeESlIzh0lOxqf3x1IfbNWqcq0jXxvb
2EBbvcVFcnKG/x/jG8zv7hCPj2llY8+fkpndmsx6wY9jI0BMt+UpNy1cx9UsrVeHAQw9QFxFyX+Y
ucq2b5FzcztrkQ7NFUbmWdM2s+o7PXHkPjuC1NtNTlYPBOvRGNvkBkkyYeU1y02mRG3B7sBpfkCV
YrmuNZ38RwBECxCPeNAObmzbe7suuh2qXB1W0VzlwaDN9r6mEMGb6fvhZpoT9uigRBvKslNn5qGq
d/O1Yo/DEMw6ZZlbvC9YEaMlGUtWkkX7afYZNOYEmDiB17oNECoW1M6nMiorCPt4eUNrrJNxX+ck
63SmTKeNXRQ0HJwenWrbkt0TEIK3IomYTH8KN3bQWPeawCiSL1XoOmWqbOpSS+2tPfSJE8ZVRKfC
ykECBKTpVYylNqqxxudF5LdRzgHZM5iZg6rVxjZAxOpcItDOja0zTBPzgJ0iUXbUaQ4UrZ1yis1r
IU6ZVfXWTKPZQuEKTDxY3J42RjFLElxHIeSlY8BmJ5OH4CI/RxycG6z37M35t/2otcaIOpox/LRj
E7JkXMJMYGdc8gqndiGzrR4RTietEaW+NSDq9wd7mB4ytxwvXDAeho8+NT/kGgYwf4ArfRDVwICL
isa864dpPONorX0eNBW4S8+nCU9aiulrpJOkrFPcgnQj2A/SQmj0bWcJ2XKMY6neNIo53UYO+mnU
t7nzQJ9fIQm5dglBdut+idBVjJyDLJSZdqCwL4B9kA3TnTlXzGzAcrWbuF6sn1KTbPFFlBDeZJCm
4Bmy+47N352usm5pvkAiJjgswdNGaStCWAtlpW7K274rjaceCpkTuGaC6sZFYlIRwOxBS0nUji8n
BkmSbxLW3CSs4D4RXtU1y+dOtuZ0rrcTHakum4wrGHFWEagGRXFSLRSxX9qZM93EsLf9rnDMaNOx
59VY38pyO7qtTtLMtGSTr0xz+0mZdW8IefnaNRgawk0guxC51SMZChu1s85o+tnkSGRDwo1XXnLh
dYBdQuIlUfzy1+XsTbS6esitxHbDUk75d1Fo3uWUVfICqvI4IF0mEiuguFl8QZw83Y5xpPzMXAEw
ZFaA2p0ZQz46wUjSce3X7Fwvl3idU8YoG7UN+yQPZjEOk8Ln6OnudOF0XzynKro9yun0II1u+uF5
szHvkJz3AKFdJY1D2uQUFjzDip/N3lB5YTVab5vdkRFM4iV/stDGfIOIngcqcIhxYBZqFpi5rLCM
DTmgJlZETw0pHyrZVkJJ3CfQsms2zGb+beErtsJZ6cuLQol52kkypFdosMy/s3Y2f3ap3p4jGHKG
PZs3TnMT+r9P+uJYj5i1mS/sqIwinCNVdo0SdPECXlzREZBRJYdWpjUKe2DYf5vGVC+h0TV8EQst
FYNcGZRaO2AOJgXpNRUjHLpWPaNaYbkwueIFWbxWso2csBEciKjJTY6SEF22QybQONTANYodqyx4
ZYmiFnbKApd8kzutcj4hAOcO8aAzD6UDJ2cFFtvCdq75LvUkE6SKxuNVbuTL10lKedGls/JVTKXy
taDW7AbmVOus8LNXGVgHhMEOgVVUkknRtOIsz/o53nJ6bL61lYycdS6Y9aCRNVSkvilj94owOEwn
aebMm8EdIWzQEVB/yMk1S18SJ5EHtZFEd0XXEdddaIVDoF+rZY+WHM2njg96OmDzM3/O6bjcCQQN
BAwXZpJxslqJUnWmWdKvrcilIiM4jfgFhZrznAmZ/3deu4/okkpvl5omagejhpDFyaLviK/TuFgw
mmi/D6MxuBdelac88SFJDkYLFyMwzUSwPa1649mxMxoZINO66gBZ0xpCp2kzsnarvmEmrqPOr+rC
obEdTSoIbwkTGGkRRTi/yzJaPESJlUGP2aAkiU4VV7TDwJQVZgmmWMil+xQ5XXstUoNytZo3SURN
yK7MbSmo2QRVqbc/0plNp7+w8YPsO6n9bbnEShLacZ4/0QPilJqOkliGlg+b9abG5L9R+yYXZ0mG
SYyNbctZ07c6zRLsFMt0DPlTV16PWW09pxqNG7+Rs8LCWPXZZx0GnUdr3gRZb5cRFoc4RvTOkARK
ttMo/f1NH829WNjmdyDR0/KZ5W666LTSTsK1SJmw+RithG8gi6yQHpi1icGyVqEpa0T1TFGRA6Hd
jG5EiwmGQgVRkWfUVbJzDhdz5ys9h8tAdKa9XCjkDBhgy6kv+PnQEOnmNSDSCn8aPC2/n7i3ajv2
ysp2cDpMOobNQclwYZ3HxpCMIJH14Zm1uJdb3A7J5ZRHsXWAnOdUh6yGmenTVqgxZMTroMxsWMBF
nU1P/w7eUFMrSW6UoK54gyJyuRvdWF79exXl2KfKkcZvAeM8VFnA921BvWT7h2Vz7LCaYdBMf9Hl
HnP2bdF2ERkqUN1z2Mgj9ZYLRTH6sMuc/EqUSnQfZXZ3osXxtq/DVWEiWYRyQWsGI/C6dE0+UQxd
LxVBMYwGRv5Zy4IxK1o8eSLbqEoRHTQdRFtBcThMq0nfGoUVcZaxzD/tUPBLaGKunAiT7oF9VERX
LLerjRgq3jL1+lkqeo2StWFdFdZUXX/8qN+0XNZLragQGLH0pY97SHrf2kprMs+ZVPnOzZxATZH0
zYme2btXWX3q6F9p6xzTLzoLn7pw2PUbsbZsClkr91WdtyfEHm+vwqbU42yBW3uVYayNn98awKY1
UJdde7G9IEy3MiL4fGsbQv/j10M3bH1iBimZunvsjiaJDv1YQqLjxL+0F+uN1DHCyFLO6YlLvWkg
re2UNWWcYhkduGN3+JxHVEDE2slW7fiM3J0xUOIiO9eckjrrIr1Nj2XqREv/TfuIixqUrBE1rl04
U3/9HA30q43GYkDNmwNdP7BZHwFa7VqrehaRNocdTdcgyp3iRLvsvU+Qh4qGxkC1h4fz6A2qCpGF
KL7XHYyOqjEuxoIGidtY5/jAjAtl0imX2ci726btz2vaNGogFrcJFyVuTjyFI+cO/XV+CLhujS/Q
InvmOHbQAthTc94QgUpu7l3eTUWoD9TXxmn52Q/jcIH+HLYPtjtYr3I4DGZb7D0TJ0GerIe5IW22
leL87U1Jcz57TcStRAW1BKOyT0yYb0Y+QL+X7woxKj14+6g9q4FGjVzZ1yAPp+kB5BG4LEPN9384
V3CVVXmL1uDFwXA0LqwIdLHdlDU5t7p7WdXO05Qpze3/4CIOZFla7Fj/jkOzh55vSu2J5naN3Nzj
HC5uwLq6p0baOpJe6za4F9RLuMtN4B/HY7w3pnYoAcPRIu3NK2McqL0yuVzYjWg2pDMbIaSuZIe1
L7mFkEnUcdfnMGWsTCeBJav2paWn5y5ercfaGtxvHz+EIx/Wqu2wEeRYOHihpqv6MflAh9sJvoZo
26a0/lbTWHzpG3Fnj0t9bgDOOiu6uQ4Wq6ci4oxOfwmJBwqpQ8qhHeNIrc2JCirROp8//l1vZoaX
n4XwAr0Ush/1SO3Sev1sUnavg7LRym1cpxS4BiB0XmnnZ4sYcEdVkNNm78fH133nbZnrkFhVm5Q8
3aN5gcPIGhfGoMhttp5D5LJ3jCi/jmp5Sh1w5Px6efRcaxV/WpBNaKO9nv0o9A7KIlKarXlJh7WB
x1YWs7EpC1rJEmBXMMQpCFvcKVeWhxmz8JZTuQn6Ox/0ijYBzISYkGnoSDhA6iE7bUmHYDB1yNd6
rm8KBD++o+KALnjtB22evDPKO9O3XCzGU64XhL51SXxFFlzhk6ydXOfkjG6GnCSmsi3oO2ELt++T
mXoW+nxFC2c1EmUgTefzpJreVmuJmA5soZ7Spb4zasD+43onKRb9yPHbKxFEkZ7XV7y9ePpigfO9
wy1SbiyJZnxxIgVdOBoIxaOT+/G4Wd/V0VduOWAV1qWEoXMs1cHlIhuV6kpQamb/PLqRusN8pN+h
4VHvxOyd+j7eeW2gizB6YhrkU3lRTv62A6nowYKW1sugQFd4h8Stv54r0zixMr3zNWDsJ/MZbR1a
mePJAXlHmmnQlIMqEeIeSKi4MKlYX8NK105sD49SjV++BhwXOC0QscCwO6bJTRiCmWawVbRSSwLN
KMECwIA517C0w9kCCilHVaPCr/LBpHqzg9v0SUujC7Yq0bk+iBMz0Nsn7GjMO+wOXnZexySUphD4
TIcSgLyiZTuzQ+MFszo+sZ6+HTcIdlDwsolkLkAr9HoO8PQYhzzfURAX2IUqXBMhBL1xX6Hevaor
qigfj9O3b5Tr4TNltjHQo7+gqn4bN6aSQ+nTuZ6pV+m2w9MKQVmLVsfUKZTMu5ciMohFD0cgCrrX
t5ZSHy3E1BSB0/ftwVrFSUsOsgxsa3ZinL7zrlZ9Gir7VSGJUu71pbyc9pZTMGKGAnMdMRvmLoHh
euIq774rYBcMUxRW9EFfXwVovppPIzcU0W3kNVnteUVBKJCTSa/OzocTu6B3H+Bv11v//Ld35UxC
Td1WcFdtv9wL2x18RObZNpnKUwre9y5lsOCx2hrgtY6Ddluvi0aAKQzDpnV9E19R0MmiPcffb544
ob13KVY7i3Onh2vwGE4S62MzaQPdrayR5gHYfeQbU6ld1apUwo8H+xGgZJ1TkMZzrCD3iLoSZqbX
TxCcOm1kicCg0nTtWdg1Ill4hDcNxLtsW9etHfSl2T/m+kLPu2tnPF5Zc0M8YBRkViNKvxKRG0p0
5zRKZCNCTBbaiU/y7eBdfySDSkPP5lnHrFRVsnlseiZZe8pB1miAtmPqzScmmrePHT87RggiKtlZ
E271+lFQwUe3DbATPkdT7pKoLA5C2EtoEpd44lJvjpIuJpiVRco6vJ5bj3bvddrbBa6EgmbtUuUh
/RXn0+TSi5wh91e+WuBaCwZ3/vOt7EqB5BYBZiGXfYsCEjFHqTUjHso9mSJx3FHs1+R+0KJzHnx9
x8vvzhjqy5U+mMM5trZ619hRFFLGVqlN1VX9o0g8SmYfD8S3D38F/tr8utVLqB0/kdiTU6NK1Aet
7vb3ihrXl71K+SAh/OPEJPV2C7RCzBhLSP95+MdpONOS0h8k6Bdpcjug2DPIApDdLQtue6XruesP
9LKncFTNU1/b23GMNRG7gUV2+EoTONqyZ4CuStEgVK6F2T26ozHfue1ityducB2or3da7Ox+WRMZ
ZW8Mx40FcNrNJyTwFFzPlqlc842pe6I6A3KMfo2e4gA09kAqme17BQ3zj1/mO/dJTYb9sumA+oQ+
+vpLImQAEi/+w4DNtLfx6j7b5MkU3398lXeGDFtJ8M3rSWSl676+CpNki0JBZhS+jeFOzsMtvojy
ySpYaz6+0nv342FK0fDzsErbR5PkLGLwLsqA+EMlZjJqyuHZUb3m4eOraO/dkId9AfU+tR79GNG8
1A1GnaLPgklpgajpkv4JiJ4pdMAZhWnuxRu7K+bQ1CWtp2LuN5M9fpdWBy0FvdOWhjlCwmyWgYbL
5H8wqBhW6zEM2B6nh9dPG2lLxK6rW2nFSXfdoaEKqpy+xtJNNNv4rDmQ21G1xXU5h6qwT0xdb14B
j4VBw6xs4+h+Mz8wObZRD4XGz7Ihf0wUL78Ec3ky0PCdy8BJWz2Mq42DDefru8yVsehYkMmvQNYw
o8pOkh1uWUR7WlZ1Pt2x/OBlLqoZDb3apkyWb6aWDLscad5GSXu5IS7XeUxowoQvo+N/Taf/to7z
/950Sle5rlJGy6+86zXUev0f/DKd6u5fLGOwxTFVrV2C1YX5K6Na1/5y1pISW112DGsZ+l+WU++v
1aLKIKauwKZntWbSff4nvhoGEfZtSoxM1LQZ/8RyelQ5Yq/CaQ1HtbciTVYAwfE3oze6XM+HYUXZ
6txZuqcmtrudgobmQi6zd5ZqZXW+rhk7KirODnAs7V0HxWlDJ9Xx6JBG/VlVxdnjb4/w5tda8Ls7
9fU+/eWHudTZ+GFsLzkVHP0wJ8qUbCxMNeT0Ic4rMAloabqRH8pnFlgQLv9oBl0vyKzmcKiCgY5H
avUG/75RN9WxTSna6vQuwYGprduetYYiP318W69XdjbmEGy4lsWSwPT5pli+iG6aOA+44eJOwG+j
BYgw/Co19RVDf8wMXXyOCuItLLXpTyxGb2gIay0Mi/Fqu1qRAMfl8sg1OPI4U7wxFjv/SgBLcdah
v/P8tjCqHbz5Eel1Ri5150JvWZJe35Wmal8VTmdfSxDsXz5+Fkeryfow2MmCXTSInMSJd+z+cBpI
L0YURyFpHMoWvpSzR/bZSb9S1gQib0nusmm8pqPVnTezk/sJnp+9bQ/q57wiToij+C2aBGQjreHQ
gT7x8/jIftuk/PPzqPu+JLFytlj//Lejm7s4KOiBw4VT7LlbSYZyqGZm+22q+wkAT64hJ1Xq1Lcp
Z+w0jaBvr7XAdUx2DZU3ln+Id+JprWUiGC2YddgcGq9/jr2AWkxWuaOFbghVGErHTdOStO40qvKU
WN58qprzeql5eQDUw5h/gITopGwcfRJILAuceZB+1kprkBWDES59ijY4r1v1viUWN0iqFNdeNZLK
znvw6aXLK9LN8w0+mOZMiRIFqf90avf2+nDy8sMYyusW2WJmoNz0+lFMHRInvbCJ6cTWftvKaNqg
Th1CM44mqi6kGTht6Z14/m+ehqau0QzkOrFdpL92NBz0vjF6KKvZpnaieOca3bBbcKieeOjvXMVc
5z0gkpQ/Kbm8vrWK/qqX0sfbTDmMbJb3zA6K3ijvPh7cb54gXi9YF/QLaATheD/aL1Yp0wS5IXaY
Q3e8JCjQPFS0m5CXsIva8ZbtHWAd++bjq76kt/5r38+L47Ksd9waVR6w+Ed3J83KsyiImGFdLkq0
B7ek/G1qU1Jt61kk23LU0LzONMoBoCvt3G7I4kHo3C6jTg6eC/E9VFgbB1/zWnmfK4LNT22gqFoN
VxaAUiLv/dacm7sWYxG8StLt7rLMii/WHfo1KX3araCKZW0aSc/Ch8LZXZBxrE1B1ltz4aMQXWGr
UT3tem5m16mZXl/xGC3LBxIzbWRlNFssuwPum0lHxBl7HalBRJzLT0kz2VeqUo7Vdkj0+oxxAt90
ctiUBrkJtCDI05xEXb13ivsOU4vqu5qI9bAa+2aAuE461u2E1n/foNd0d4ZGgCAY06H4Ki0LrZ5n
zMUnUubTCOy9ogzIRhINmaAqEcoayug8Y5Nq2xCaVYauUxy6xovuxzQSnwozQ05StlX3a9cHJCT+
Wb+zUL83kpiTDEQQ7FaYoV4PWGIbFyrXOgF0eqmENYE1Owyh9sYWqHmMpRiukoLIg48H0vqBvxlH
+DEBSPF3gch6fdERYm9vxAjRyfK0Nwt4zo2omibUAc34H1/qnftjT7Dm32j8h0Ly60t1XZyzdfK4
FF8FmMpW3UZJkgeN0ZhnjPOZKBzlVFDtexfVQJGokLHY6b8x0MbxEE1Lboda7clLiKUI6x1CSrUI
nbnD/sSWrfrnz5TyGsQr+nVYao2jSZXAy0TBI8CNpqm5pdONOSh1q60hYmf/8TNdn9nR62PfyRbE
XmsAbIReP1N2b4hah5oxs5CTh19G7Me4QZCVjchWprY7cb0j1MnLvOPS+aAiCNKLLdDReCkcS9Q9
1sGwtDHtQWqcf/Skcj6nyZI+9DDinzCO9uNOrVsNB2SLiEklf7jZqbllOMHSuPXOXuWDId+XeiNi
HIzEVHbzoaswaZ34pN4Z3XD04RxadIVYgNc14reNR4TvZ1RkjVIOsPFF369+wiZSA7vpTpnx37sU
+1FEtxp1VrRMry81gIDH1IDuWksQbY/ISQ+ZosASZVY+8RLeGdNUQNYvdlVs0Kd+fak50Ts3GzIn
xGgWXSA97vyFLWLju11KnLxEp0Ik3p/V31/ePJiFNVOdqsiqQ3h91drzUqygixP2Tl5R4wEw2KJs
x7Mx6bs/HdWcIBD5UHyADIlM6vWlkmlxCqylNiJm8PEZORcbsfQttESawlouixO+7fWnv/6KKDgg
sECABszFUI8GdZQYOamNtLQB6lrbTpnlhccKe2Iwvv1W+ZvR93AlZnfaaK/vSqRo+5CpWGFqzx6q
+bTfkZ7ZXxm2R/uXmL8T1+OvfHtfzAw20x/vC3rb0Zgscs/jHFbB+7YHBcBfOlVkgmnmQNMZI0yF
mBRRLFX8pDnrJrGQtzlKrFdRpwGCdN0mw+HoEtraAVeBXmjb5QMG6qxCwWxEeTAiZwzqbmIbMQhp
7L1FLg9s3UXlR3NTfE+jet4lqTH+3ZENfR1jmdK3gtCg0S+MZOy3BOL1AkMpgSkbJxfpFZrn9ish
uWxbiG4qb+qm9eivW13xRWRQhHxTjYEsZ2rb/0zqFXKCswz70Gjo43NUs/0KPGw9kiN1Js45pKnf
TQhtU8CrLx+7vhePOW/77zzpoiuIHCjGh2GJct9tpbpSApWqJJHGKRM+Js3MfEud6merNmV05jmF
tT7EaL6xlBRut4kHI9p2eYrXYC6T9spU2glir9I7SOdz4j59RabOudGjE/a9KZ5+6lLgXEliu/xm
N1KUmwmD0wMnhuEzguI5xnI2avFFXxgg4DxStZ+jobXx3DbEsvp0KFBlQ+yWn/FYV81WLgaHObTT
JZjuVHRLoCXId3fp5FhsnSZDGj4/igkJ3nz5fZk75Q4bVJaFtYhWr/Pq+fYxFdhg1jAtwahDDPB9
NRD8bevDyH3ladxv23SM74q5iAjexTF1jXix+cTWTUpgVykZjOmwVC6Ea0G+MkLRDrZ2rhixn9a4
zXH8422GK9BJxR/kBLAIoLHqXMCujvpDb7vysaiR8+KjJoPYN8RcnUkdB4OfLy6Ebogj3k5QAD1X
sS4QaIZKbg4az0Nf7aVdRzY3dq1z3uCkBew+RwDuiOcrf44VhyzzVvIvgkRKyQCIjP6qdzHs4A1s
nYdMrZQmTNfAkkvwHfVBsarkh17rXr7LaiM6LHIEfkA4QXVIjQqR/2Co8e1gL/oDF1JJ5e3a+tM4
Vcsd4zrFxJI0w09Ro9nZ5fXEr9VLFjmf9AxxTdbxSfHe6w7AOi+zgVgr1i4lBBe70utpBWiBVgCo
0kMBlXEn4AOGLMH6Jc7jccO2o/QNdRxDJxpb6hOn+pdHQoVfl4caAnYCBBHn26MqKshxIfSy1sOm
wpHoEy4uwrZYTXszutNSEo7cm00cdtgiw4b4oGvPrJ1rnRceuhZZvWTZzSd2mm/X4lVKzLGWXcqK
Hj1aqqRSuiNMRDsULqcLJPn5jeJiVxcgOm8/Xqre1P14/Gv5nptfpbzO8RYDmpvRm440QuBH1Xlv
JksAQEBu9aGd7mdgut8AbVW45HDDaS0uLA4gdTBjbOVzJvvEARZ2Dtih2n78w94OC9oyKJk4/qJm
ftN2TAtcvtSxSTRqa3mh9iOpwwbY923tNkyPecUxLI20IMV5EyCjHDcfX/9tkQzxD0OTnRencAip
R8vdkjVqaiUknpbREF81KVM/BcHmUMGSQJBp99uFfBBYlblz46TSOZDl3JVrqkz3FR58+fTx76Fx
f7waUjoGjUKbytBWldnRXhmX2oSzzIjZSwz9mZkUi7XNbQ6IvjAIXg7wsqX6rkWfcRUDM8gDvWEg
4dNT8aQwmn8MM9VT6DGVc5hyjKBBWdAY8I2FOBT4yOw0g8jK2+bA4ZlZrwL7fBY3rtcTDQCbJWhi
w/qU96q61+0VU1dpAjx/2WntXs+SGGNFVBe13yMyIjRDZ7oMxtmyPydWXNmBOs8aPsBcNyI+qz69
whKaIMrT4fn6pZurHfpQxf5ezx0I4ETrJJaWpGhsrKHt+FibwsASpRA8EDTmGB803sOT0Ri4bIwR
eEfYCuI3+JcBJHwXcU1CZDn3Kqz8mf4ThmrF1dDYOhN6QHNrpI5+bRlN92gv4yK32mKI654Z2AhI
j9PirZnNaHbTyW4fOoeiwqbX0TXsR1dXYEVb6iWedbu6AVYGhWWaHEML6kQtPomeJMhkgkK1oz1O
6Stpuo5oOAxFhl+nElLGNK8GZaMX8maqpfUjq91K2bFCFuXPcphV+ZAuTFyPi5dY+l7MdUJu0txC
ezNw3fdnLOHdYcH+ebUKa4cL0PaeGeQGuNFwLqbaPGSjFO1uTmQOuRd3m3ZLr7jfgvU2BEQpV41A
cLstdBXkobiDii65XqkRhA/LbHxQ4wlTlZ3QeuBtxquvvW+JUK7TRhM4wyBxb1tD7b4nUTQSgTPH
3wEDEJxMGrv1zPYXEPCa1qwjKFWaJyQqLJkVHr8vnCwJ3i6yNsqCBB9xdHDnMQUp1I0DVTvM5Dtw
qmnmp3mnmJtRJPKh6+x1EZjmYifn2u3IhCwJaxGjA56tLaZtk2IUD2qHNHIc61Geb6QykUy7VAxT
HLF5Q+AEaonrbE5dPSAmsJzxiMqENApddiB+5k71CbSMXb9u03KmJk85dNsCZXyUgBDLTTSOFhs9
ZWh+kp1RJ3sw1T18fZQoRHPaeVEALmzxfIgisS4yctAK4l1iV8cutV7HmZVuX01mAsEB4QZgjHmO
dk0kYePIBadKyCCcmguCOFSYiBUDkIK58kx8oeP4lVd2TtgunZXva7wWTzFZnHul9AgpSyNvUkNH
g4e0kEz4pZc9aE7ZR6uDMaetEM4dflhfTvj81/OrgqtpVmfBkKqmr6NCSTE0pmJ6WpQFGlrsMdJI
3zPrnWindY8Tu09KrUypjx3Mq0KkmmsQR9Opjz1ICcg5DKqzaTGzn5bTKbdxh+Hab4p0eIbn2KrB
6BTql1x4ygPqZCgZ7C+V21IawE1SCjb3shSRDEd7KL7kmWs/DbrXP1halv89DvZw2cYNFAClayBC
lIDaHwmTjp8LSfyNDxAKpU2WSxOEWZvosc931pcbCBjEWBdCo/tJLU4QHu5axE+6JFDUQRTNjuWP
INU9f205bXQTcxhhDStvyOgL7bpgew1cAk9vuQNVaXyF9p47QZGL+cwdRsAzvYUN67BGGFWbHns/
PSnEY9+x7ccj8UYyn86J0zWH7cIZ8yaaxPg0lZVt0niu3Me8j3GZCqEZoV4ME1k0yRJfagMhVL4G
5ngOSG9wi7AZOx2nVl464gzOqmHtWVjoZo/1iHcckaGaHpreEQpknjK9KquW5PNWriY6wy1cbdPa
8VKGlQZqv2nq+hOkNGQUqYe5caPrQ/fDUBTmMzfOlOuBWTLeUAToh0DyYLGUtRl+VWXK1U+jVDyY
RHyV7c4jGZbXrpvJJzUCWsySgpkuqCeSSOpUrQV6lJxGVuyiXLl2TFnZIemf07xbPI9gpFkQ8jjW
vfKZN90KOgQG6FGRjGy4rbiAcIbcL139z5r3BPxU+vCFMpCybrbSC2CgJRsv7+3HIapYs+K+Ln6k
2qLitFac/LNUY3Er8IQkodZX1YWYU+yv4D1MC3iYOUVIl0EdhaoplXYzGhUYcCLDp+fY1kkY1tlB
P0WaWJ7bRImGfVJXrKJyMHICjvWuv5igdNBywsui+jiSZmcT0XHA5QvnwJXrPq0nyeSpbBGv7JPK
IJNCBfkShQClRwjY5INQCy5pIwQvW4T/bbv/GysEtSJojUB5yZjEK8Dm57/vwyOTbpqfLc34/3Po
jjHQ7/5d/3ChkZn9pdEFoYyCVgc1PxWJXz16gDreXzobUSpPsKNRH1KM+IcLDTKaVR4VzWr8IRTa
YOf2T5OeP6K3QpeI+i1SEGgMf9SkfzmN/KvS8+anH2fPenGX9mlvZoe+PE843jsaOwZQMHRJX04v
81VO9sUYzkzyy6OIt2q18dowszZuEljRGdsznHqmwyewqfO98z1fSxIHz74T4saOrhaPRck3C7K0
Prv9Reb8SMEBVljpU/ldmLeaeRHFD0N0SOIwdpiZAs36lib3bn6l9FdOcyb0886+qd0LM7sZuvOc
/z5XovMlve6mnetWZLSQ9gPnOMVwAFF6XuBvXjnmDo8uyW3PTrWPorvR+2Sl17XyMyfhAp8Ndmm/
84jiGrZNcVlmN+ZwsLXtEJ1b9cauHiYLDgNH+1DJ9np7SMZvKMix4ILbieBa9nflfJ8YD4t6UHJM
A1/xMjvJZdTtS3mw5/N43IH0outtN3tM4hZ2Ho2A2OITxX7QAVggYAoxfdnp1rSuE+8Cfl1WnHfN
fkrOjPFyHm4APHQR4VhnC7yeegv82leHrZHdsEpFxh4/fLs8hVa8V6az9f/q7WJ+TiZSJB8aSHJK
dl6Wl5V11Zr3oruPisss2Su0WsEhuJuU3ROxZ+w7s91sn7XKnkqHnl822hblvEh+dR7/aB55qCmF
lf/xivv+n6//sfv1zzSHwm/y26t/2FQylfNt/7Od7352GN3/8z9+tZHWf/P/9w//UdE8zM3P//tv
3+seyiF/G9Sx6pXA5sOZYJtWx9//OnX8+twN7S9Od3y3HmoclNlr6eEfRY76Fwxumjmr6hIe1Nri
/edjd9S/0KKyyTFpvPO/Xr0h/0+R4/1FZXTtotKJJvDANf/oYz8+7zFlWHjMsGpwkZVS/7ow0pv5
mCDOUkJOwdantCJuLLA7E1VENmorKQaKwOM8g1wP1AWQLNtzbYh9dVHrz8SsOifTfd/5QQSerRVg
HhX5Pmu59rduxBjT/Ze2AxRIDDS6lsRW7uLY4PMwUzF+g5c2DUEmqfEEUeNCKEIIVX+O1Cj/VqpS
H05USY5cnzQrmFoJ+KVvTQ0DCdRReZgeyDy61qyEqmLJZ00hNjqEHEl2B/mMa8J6IZavToNb3lcN
xVZRk0zabSlMuwE1ooNx/G2Rufk1Df+uVDouWajsiukeaxQL0NSgE3n9fNRWAUpDSzlMqhK3q6iX
BvKRPQLLsXt70PyiYvu5tanVtfAXarZnXhTL3ce/Yq1L/GuJ4KmsimkuDmN9beUci3s6mhqG27hG
KCUuGrJr2KshlXJ7YAYzoR2jHON7W7ESHOnV6Jwye769PJIibFt0kFSsB8cONAkuZ/YwhRPURME4
mIXFnsfkrKmHam/rl8mw5BPJvDXsHNh1JAp+fPtvRsVqDVjtCMbaeIE7zOf+apR6CylZqgM0vBPx
JUI2xQuE29etD3hqpuDLSWUNfkq7dgN5jBWRump0bo4ESYWekJb+p+OUX4SqjzdBw4sJ53jRtqaY
4iWntM2Y5PpTTmuRhKlG2lDWSmjUYSxm8Tw1CftHMa5jo9eL4rLTPNCWk9PDNPn4EVE3WiuIvw8S
tLF0pJn4ML/wtvSjT2dpbduRFOXDFqdxD8Cv1VRoluqoXvRQqIZb5oBYC0fXiG8h8pX35Tyt/QV4
JnpAcH36bIxwNfyCT6LwLRhkpi9KiIMBkvXuazJXNs+7Fop2H3W1KzcDsZzLWTxn2L/sXmqf3G5G
75Vl/8XceexIrq5X9oWaAr2Z9IAuGD7SVZoJkZWG3pM/zdP3CrUk6F5AAjTT8KDyVEUyyJ+f2Xvt
Sc1282Cns2+C8hHuNKkpk4BZVUevEgyMvc3cMuYJrBsmP0EVle83gzUsax8dtqGQCgdaZWa2Onpf
ay5fzSqhTc2dLodEazWjOK/TCAPUJPBS4dTUgQKm80YwZ30nl0Uz5gbhjknWdb7pzLIEIUWbVbbf
k/WEmovjLO3XcvVGfPO2W2urprjk2JaZxwIhrgLbiL9zJ3YeQMaOgFDLtF5cMl9aDIqSSqAT3NP8
Vy7pyX19yLBLNAl4RX/UzTEJC5GQPd7GzdO0aPROjQnlmI+PXNyvGrb/Xp01QiXlwmlWOmYxINGb
8ioNp1EdibQu6X28kQiEwp2NsgehnMz9iEALJGXE0lP+XKRJsIDomxowGocGdoJCTMUxXnVIMHcm
+eCLLIF2pGmDfVs6tTB2ZFGtagjogYC2YRLq5KcIP0hJhfYDBSnGpuWVm6I/ZyLLMnzjKbw5iDgQ
ZqBgoSmGvjV1QdKr2S2uFfZSnbnoPxALHPc+cvP6XjNdyVzY6yyqftC60cq/Zak/1LGZSbdNxLAZ
oWNzN1jdCPtYp5OH41TCP0qq2lE92rOlv21pqqQ0V1usunrL3oUoKjUl1BQ3M8a4wdBcSafB8xsx
zvtpapX1lGTbF7MQ550BPB0omyvQvrGSMbeEfeNluB3YroF7NM2772RRF3V8QoRahjSz7F+GoNmk
/J1+kAG9VSTs8RyDmxcUk/yYSgNzq3vMvPGZZDGPPCGlPCVy8oPIqvaJwchkSvTlutjjWvkQmezB
L9FG3jmQmrD8PFEh7zQO5pekigRPgOtMw3PrzLDZ8tKKg0yvY08m+FCFDkhScdeRrcXScDE9u9TC
mS2Vtk/XBjggKnUnanoia4lc13bW1vLO0dvKuuoACg7JWEpnEP+2K8lptZMM8VKmcGcGu2z3rZGN
fP2OUGxPg+B0mZUR6u5cPLIJVl5RF23GwQAtVuwWpa5nj7ToiMdgJ88MY0QNhoFmCt2a/AcV+hmc
zvbJCVc9zJ00fMoZ6YVgy6rqcZjzdvPLUpcexaKDtTIS2wwxkb1hpF4jormn3VrN20HqofbwE+eG
fnxkMlqBIkQ/YBgV2cQQL/2hZrhBEiTtxaLk/E0ACzlYBylB1AVD152zZG9161vsjNThuMXkOBog
UKOzeW/ipQ46db6DxvS73yTq1HW3DvMYMXyKWI4dRaZgJd93MUHYZQ3VThdl1+/jQZU43Jfhpsap
fcyWAh84XzpmbFlY7ijTls3wyKRzgWpz4FjLs5d2UiQutdUvwSZ11VNTLH4XE1QssY7y+D7EhQW2
rARmMTzohTVECQb/U6Nb4iMnGPzTSlTmIFO17MvOvDmTvndKa585243T4SRDARoT/bkokDysBPi+
diC03eR+VqSl8slbaZfmnHiywb5gljPwzGnuA/aKjAo0Xtsz062syyBVX46k7mSRtm/wsLYLBPJt
DuRe1/l1dTB2y4vQHAJkFoASni0P081yJptb1E52ksOKcgUYpxvZYW7jOFpjxT40MYvhOSP4WFn3
DIi8FByFq2WGlgerwjL8NDSOEb9WpjBuTpl0JXWUuhJnTUx8+SCL5rWJG/3JbMt+e1bA8l8IAai/
tFn6rOMlubLZq13IC2p2Hu1inr4ZvSj1kdrBSS8WCEn1rdS0GZqg2vD+s0VbKMQIqiyZ2xT75N0v
aYZ4SJhxaeaiap6+FnmGFtAsfrjO00nhJmgZvhXLpVOEKsIe5KPlN5IiXgGXdtWOpTsKdXmGK7sJ
xSK0s9h4+Yn0hXdZyoq/hVPaZtLA5M+cxx2ChjkPjaLNBpQj8xZpYypHiPtk7Tyb8PaqeDIrP5e1
2ZdacwSqNMAVk2uw7vzOsx0mWWIEeWW3YSst7P3NpJUdvzWxz7NPrB/B+i9wBtc0s30rrcC56VPz
a04WijlpS9cXCXQzeL0U39XO5Pa7pQAbTahFbUrsdS/ai9KzffK0ZqSmuQex9eAi2b2zMU0OZDFu
e7Dj09u0KVAltw7cuCesOT9mU+wMUNmosbwJGiU9RDIMiH0yI/lc1mRkGM7K7bGvjW3zO1S458kp
0n0DUL/wBxYDDv5mSR2jGZEvGK64gdErDdMiUdwDLrRdGo22uTSaEr9tsZ2qYO9EYrK11xyWT6PB
6AFgV3kZcpAQ/kpd6GJw67/zXkeAX/TTawPT3LXGQntAPlp56MI2V8+Vrj+OiirJIHX6UtnxEsz8
+9Q4Xml0tNLckAOPmbT4ZVxUmBVgaUk3rEfrEOqDLCeERAPe63oz/8lzdfOIRJ98WdscctmnrQ7X
0eAVOEfbDLeGpzZ29CqsSpOY+YUZhCpZLpk9ew7vlTufDYk8KM0eVcSNtDBeymxQd47AiBEqbV1E
rZKOIPqWCcyslLXCCptYtMuDAQI9TK37+0lCSXGnn0rhkuTmpTHak9p9lJNa7/IhZfMBTu2YqlKg
F/p0T0aNg8YUx1wfQmiDPYNM67kWyaczoVRYkATNFfMIEKOa0lxLpWqDEtjNtBjBDDMuXLbtERJh
4mepkPdtSa5OkkzqY7EBTentYqdu+aep5QLV6l1IeeQBUy84e+VXM+m23DcpQas9IMxE2ctDIQfC
GOT00I25BXVNZXcAb68Dz36X8DoD1elsp8g/zlk5N81jCptpvsm1XDnfjoFrIAliBUjxr0LBJl/L
UpHFqxJDNWS2s8VduKQzCuGQ5dNmh/1gzmUwbZLZB9pKdJHL7oN9bcgvvXZvckJJcy8rEeeEwDPF
tFxqvevm3ZjnBY9Gopf5z1bXje5WU7yOj2jmc3gbpVX2tGQDDMyGj+Qtyio9mNnyqeUjMeZw4f4o
tVW+yo1ceY7e1qdstZownkr9Si2uPNVtU+/kkUm+4Gtgq8xALVWNgJk8KgWGmUhqhjIACMDrTK7U
oEnNhaxJPcmeJKN3jjTtV7mTTkJk6bWxCrp5e01EAMTYpHItlxeVphrpg237hWNpe3IZCCKZ0v5D
bhFj93q/V9LJOusj7OuyTB9iaL97rWBqBetepRqbTZ7rsom2et5IgQBK7/XlkEk+tt1it7JxAZqK
SFkbewaHRam+NAXO/zg1jECM2RmHrfNAnPh4NagiqJSq8s2ZpO46mwOMe3Zm7yWeCZZcRimIBpsz
JOIVgq+26Q82K6HbbK3NzUDZePcOkTsB/CIiUCPbCZvYhUZdLzzxwD7RaQ+eqcwzvY4xLwe7spIv
h6Ihiqs2fXXk9biMwPJhlRE70JLLlg/3MJaOwCpCGKqZU4uPoHTxdyJD4OYndpkYAwvl9eIxOJr5
ymXnaKh5SWytJjf7IV9BHlv9tt/i5rtHYMJ+IA1beXqG/1qhMau029rJAngsuQfkY74NhbqvbMwv
Ws47aTWtJGLFLX0JyIa4/9L8u9KrT72z62NZ4sNX4VK4MHLjGhVR+ZgNGenMAwqx0vRQrYJwzMVj
2yk7AJhwaUnohGGoBA3iYFycov5q6CNZW5vdzSiV5YE4Z5i8xnSAhDSFiaQpYWZa7VUj0X2/QJl8
q9rsOVfqglN5OGfKqHNxBuORVrTh+1ckn3gHoDH6RM4HhrjxvBbdfGjuajALVRLJ6DMs6dk5NfJc
3WXP0PcR+mm1crKcanQpbLUr9Aad0PgG0UPWv4EqdZkyZB+kpOnuvJjdWSfs5CvtljVsc006643B
ZLZg4W0RmSHP0haVSv5l1uXoW8zKS8Eat00KjwLVN2fzTSPBlpaC/Vwy9odY2a7Irsun1LAFHOVE
hOVkH60hkVCBgMhJ7P4VVHfvETh3IUUZscEar/tZ18u92pujX5os6iTIEsmmgndexvQXhOv7WJBd
voEuiOR0zaNRufNcFaEEYz6WgYa5AdTGTA63euzQ6bkQP5RjN6gB1onvocnWfWEbB6Ez4mi2qg43
wFKRWhNHAs46ASbc38ZcEeGdgOIOGgj4OpnawDILaYc1lMKjPDbGtDw6yrSG2BB2lvFMnMppaLMP
RRpGIpVGGfxtdWz7KTtZSDbDgtklbTe6gpvRGvYfk1IW4732ngs7pDa/CRaxJEx96UWDmEgK4pH7
3GQioPnFhI2KIaO9Yxh041Xbu+kis/abeQb70n5PkkQO9bYtP8uYfWXTJxKeCuZGhV1MO1PrILJP
/lZwb6OTpCoYe3SYSZf0zE20alfJvC7tZID2jBvpd7WXKio1+EZr2sOGFe1R74cREUjnQKvdHpio
1XtOJHdURgImpiy5Ye/1phFOllKse6N0PENT+fOsMDyGRmd5ba7btFytZHzoaO9Rm2b9gSydbZeh
0Dyw5AQ3kW7SXu3kxwH68IPZbB9bY/6ZiaZPrPp5TcXVlHk04nqFFwrZQOtZHhrmZl8RYTO/Un7V
bb0V7RoM0gh9s/PUmSD1BXmFsgx7yv4TIDRKATlLHzCKeYMANmsuhqcb6gOBAn1SXsYlKrvyZW2W
c9qx7xzzsNV/tFX6lNSGrmyg+pXOHZ1C31ZXIyv2PUE+KaIHa5Zco6Mib0rZa2oRoA/cxZDSqfbH
7y213yuoVnh8aPJoQYUxB5t2lPLtLFomPJw/0mMnU5m4pAmhoQJ/laTfzia0+Np3hSE9M94oyNOS
tBKjY2nDcFbyijs8mwo7D8tmMdZTaxuDvoenpqkRA9RsibgwY8vCKB7JSYAiZNVhHOd5maMSRQf9
3LWcVMD1KmKmaa40enjX2NbWOXd6U47nNk91Ho6mJefOVSG+67a76nCk34zV6NpXq2ub+JrMba++
EWpvVS8y4RczwahGMdH/EXKCykkFBBwpsVldMAWqCSdIkY57UiBs/jnJUuuWMh8z/k8W05SN1vQB
FV31pW74oxvTN3eBd69yl21+ERnimliLK58EYe1zcSSugVHN1Z6xiUJ1Z+YJ6mUifjA/HmR5bneM
MSY3j8UUVMYY/zILHXzQyrWrD2Dp3SHFml9V/cNorma4xioSFEzxbpmNPtHJDpkI6XxdxKZGxWIS
xcNUEhS5FMipXH+WSlI/O0tG6GOXE2jAyApWWyK96KiYPlTrrcnlv1uWLkdjXV41pjt+LKVmwNlq
QU7Oxg8zyR/zdtJLkB3Th9IOh35wtNBWzAe9Ng14EpnjqVa+FwwBJZZ+5DNVilvkn0geMGegnAnB
jHHnFMoNEUtX+vnY/jptcZ4p3h41QwafOOqD+tybzn6qnS2sm8xAmFjc0VJbF6EHItSlyoj3kXlN
Q7o6JCWMf5TxRURiBc2kOTI3kaB9qnZlyIQrNJK3jNahHCfpoFgr9VTyJXGTsRimqc3NW4ZIhjxr
pDhIZGhWO2lyjrlpvwEu36/G1JO4Mke5onCobzBSkqxfENjlxTEzealUWn0bjLbd8xeyn8lXdXDJ
jTqOEgB74MQ3wlOzJ5MQIHeRqtdkEh3VZjYgh2KkOZVSKOrx1oKUvehi6k5FW3nI2aMN/+wNUZAO
I5X5GOqcXj45OZMrwuMF40Kp2ydmL1x4hdChkLQAolCzt27rEfPZ47PejyQBpsu036RxPSuzFtGM
LjuFdHKKExl4nLyic5wTRmRAgyevdJz+skqp9JnaahrgkGapsrbCJZxACwg3mlKvyA1lVwyMOmMH
dYZTGKuLGuM1F5XwRW1Ys7dZkxaoo/rRWECgdXKhiKBH3WYZj/D40TaSVQkmULWetXQg/e1uuAvx
NryUtpNGPFqcyZt4lFCMeLhHMi9Nbd6jRGeqJI5Ap5nWYwv2AyyjJHmor1sXVu18BkVtYDTeUHyl
71pS2aclnpuIkSQyRPoCZJNiuIKuLA5mLprdgCzPtTsds5+xdZeYqeGuSErpxH1IyYVBncgRNVle
+tV6gqgA0Bqube/qW/mZDerD6PRhxfLOH3IWDR5VjR1NVjpF6qJ/gKr+mWVSbu5WoGPplDnM+5Fu
EbZ6TDgaCXYS40lLj8qiLU6SXEnvCiTzEHbWe0mEENzJQNTTNWVg5k2tMe/wPh1ZzJIbnKDkapFZ
GbOqXdoKRM1kcdWUu2ZgrGcRrDmhM7yX76YHCY/zSkTLXFFQEONC2UYYXWwwZMHOQk2tRmgTE7jP
POm5iJPIcIYL0pufTh2X0OJNyygeJAC0yUtWVH/tXE/3ccb5Q7N8MnVD57+4QxEnVS7Tm+J4H6F7
a2t+GqvO0NawjnWWXXBxRp0j2kAdEgcdvaMVjDAc+bQVfbixpmCAeM+eqs+VvfWh0GcR1sjx/BL6
/mndnNdu7a9z7/zR2tmkcOjj7BiDLqf+3BJ25lPvLqpl7Uhz++SV070Q4Pe6LixQbVmqyS+Yb86g
oYfneiSRfke2QqwWQSVZmlfJ5peoQW/LU1z+lftU9mDmm76p2iLoV3SUZkt4hN3GSkCOUIhD4w6d
6/GsM/I8V9PmBIPJSxl6+VFrK31X1mI/mrmFh5xgCTGvaSTAlAdg7190tXtPbesZrrrGiiOlF8+3
h1X0ASnz2o4HlrnxoGBaM+fuUJlWpOOAeiMSKL+NRPshIyt33bR9NPDEg6otvk3U03qzrrtFh8cp
1Q4vBLSkDLEbAjpbghvMRb50UCLIYxoUvzeBtiq9IoUsrC0aJEsJWuxw69BaO3OTnD9OKce+ioYR
jaou3wrsDHT910XaFE8dhckuR+5DBItcvNI5pIr0nidKGcwVgZJSHP+ZqgFBYB/LyUsjjOvA8Cfo
pmzeKVrcvdg98NIuXShx8dr0YcETF3ZGOe8KwdFs2LlNdNrK1xD3Gi2uNj6MJPV52EF+enI2vDrP
Mm/S0Op2LfVRXpfdc46Um2JC/S06M/dB2KAe1nMfIZegTKrlY9VnLw2sdSGJ2xTHp7aZkVNqtnRh
Xf/TJXp/bHXrRU23vVz1B74D34jbcV/NhfU0lOOvpmQRGA0p7PtJ9wdoRyx2cAv5VjbjsF62DxTa
LblhyeQabKTd2DAQm4xrelYTMYSLHVeH2TTqvS0m6zLHM+ae7HFd0iEYJ2dpXUtkUWx2FJfsdtBM
+8SgATfbll1bD84B6X8ROck6edbIVZi1ibsHgtTqW43gMNNyrA3YEF6kZNRulMH6H30aeAznIj9Q
I8++RlVz7HOp73zdkJzAEOrywBKmO6pLz0HAT1OCpKdC5lhQ6OVf8oyYqzKhgLU5KVt7flQWVXEZ
O/YuOUfCX0YFS1aTqWMwJbUTMcw5qJtehNsiGDPyhQYmFOJdptqxOy3bfZNgmxe11TLkemR7LLKM
cnlNfQR8eaiWVEtOLxfHckKGb9AKnOSeb8ox8sMCsz5SdOZleSI/xbDKfkQvkLlKgip5IXqCRWf9
DevcOloroKuGzZRCwesSClUDhWK6Jw8M5BSpuRRMe30qMkZcpVxeeWySRy3XQiHJVrTyTx5mqcAp
OiQ3UyejZ25xIOncK54ltFT2ZWk5K42MWpZhJ7WY8TBtE4Fwkv5QtzKlDIUnauL+MIIebcb8c1TW
q0K0QzyYFUdjTwUv5nAR2TcbSsODNHzU5ZX52Vxr8z0qsNoZmvNljarwpqkM5YR3L4AKizATZ4sI
VR73Vm/nQY65hlsARTIhNlv/SXRTvBOaecZdcU7MxiRmpGleqs5YPA6qr5KowWCz0YQSZVmcybl4
BIpae/VcPtRJlR6zNNtAGUrqvu8TPI7AfZm+v4m6z33aKRI56qJ7YITcXxpnHRj6FGRQSIg3dPZ+
Zw4ynh1wTf6U66z9aMfdqZBwdmDu9ixzmS42XdKFVJnI4lPvkcqa+1anLtQ1+xdiu+UJ6H5uoTop
1TYKa6kc511qZB1zFdI4NeYcXzmKh9RP8hXCwBZHjZCLa6MTF9WV2vCsTlRsqchfqEw0bxZ2e1VA
OIUbZCXKGjCbrd6QyYsTzosnTrfJmMnLdOTCrQqnPUm6te17TiFXuT+J02bVu9pItSgT0j3ldNCU
05BXSmAnzXQSsGuxlJjVwN74HqnVCx03RhVjwvIdsxwLtxmM+adpZoXTQc2WUzF0qCaaUpueELRM
FJCx0hM0iehCOZBopUvBsI7ObcvNpCZMbWTvNMiNeBqJsXjCctuW1I33GaTRm1XGBS/N5zxO6b5y
bRoksuhovD1FT+r6EldqktFRst26v82bt63rs6+tstMPwTGO1nXi9eglNlk8zDRzO/bYNlJPiZ7L
SJuo/aFsX95m4h66oGIc8oJ7bCDpKyVT4zySmkximTFZts+Coi+/adyb+Vowzf3uto1zapxJhQln
G/34cegLso6kXKP8RpZszVfUAg4QQnV2nhayJwpXQxeyJ3JsxKNZA0Hhzs7geaboj96XsRdMIiWD
Wc66SvORjL6OkCHWT3wgQqT+YFrgWWmMNE2OJaOrlEFdmzaBms7KVWjW8uFUPfwSZSGy466AWolo
VJlmhBLZpMkRJkvxrlFWNlHVdfbfujSxLcpb0rxOWDQn9vRp+t1in/lKGqGQVTeCfeIhMXPHc2oL
yNDa0+ivw/ats5rifimq7qdWMu2B1Vb5IUlITL1UYwIXFoOo8r3WbxNK8aJTNZ96r/1KyJwhozkh
ty4wsp5IqH62CwTvSXEXackNIn6Zk/1XQIgoD2Y3CjlMttGOZBoEfVAurVE92c2q77DIV/slGe5H
a1uMNyencPW3VCs/FRXpA8vySWN91xdGxcysTONgq4dxORJeiBrTMtftLUtzHHVTO0j2PmXRBsmP
d87LnM4OG9140ZtwahhYu8oY27NnGBbGXrvFQONyTbsno9NH3av1moXrsNrdtHfqkrHYRubOZ5ui
3fCQpc+2R1e80ugzkQDLwTjPYEuF+gEa5qK+yBqid88iEPQHNT31Wd3XSkHjd5ckqXQES5hVpJx4
5WB5PYzTDzQEdk50qiNspPIVooMkn4e/5CdMOEXrim2DMujriWwjk3wWvjLyhFXFeGymdG7DNSHG
xs3ZFzJQXpYufxx1LSN1UDb7i3A23QZm2BXfmpp3i7tM7ZLA6dDI/MFOvZYBTAnz0VH1dqZ9mYeL
vRq95GWzkr8Xcy9eU4uttSwM1PJpkmHUGlJjueeLKeySeO8kEy/HGDKmxAwvIEwRDQD7Ak7kzUrT
0pt7w/nTYj54rzNaGByoZGjfY8Oa37bNNPy48OLfDaIqyBIUlfZQ3RE3Lj9sed1g5LK7qRAVXVbo
ZAphGiIpjmXF/Y5l/US4IdiI12WrlTEs+7Erwpw74lkBnH+0UqnvmesCXgkIimgIhLQ64onUBPX3
ia006TwTq9D1nKvViCKJwLeNKJ6ePQcd06WAowVWD+PL6gm5caQgrxv7Wxm1jnVkMsF8wcDUc1zO
UEvZLkrZgFSFiD4mqKu8Fy12Jr9lHM7+O3MGrKZsTP725NfNAWZybLYdIkdBQF6OmUhLZhKUsO9T
B9fSIO7RhA051HbM/e7i/Z2/MlswiMXl3Rs+9ErFuhvfWPhKWI86X1NQwfnkSqKBoKKMO3bsCuDf
smRYRqRm7jicvLX6zNBEsqhKTe1KWhpn+qoX+B5mSyGZeFgEmbNiKeDYbt2gf9d0EYcci4ovpi0z
XD6gZnpjWyqHgu7KInR4ZsLN3zaQgRTj8uaMK/EWj2SafjhiVVQSuUeioZfursAe4M69Z0ALM38Z
5Hrb6VY7Pep6nv8dOmt57RhZDC6k52oLEpM4Ks/aKFLZAJbTFGxKo302+Pdk0svGPDDlhoXONraS
wSmEd4XrWDIhLXTDBLSj5OZ7mlCShYSsyzwFZOUGpj2xUUyhNL71TEaQu9CNmwFQGxMfSWXrE/R8
UyJiF78p79yJkxyBT4fRhdjD/KOAbshEj8hODto6417UOKyv6bCafI2K3T+vQ1YS2VRW/AumQnSR
PWDwRDMrlAcJm3V1iOvYLvHIjU2OC6bRhYve31T2W8dUzrWSjOqXAZg8cS8R1s07TwV5ZUBMYpZv
x8bGkrtwGt+qpupD6ZzEpMDsJLxnTkK3qcEnv4f+AWL2tmpwYpftJOOIkm998Ft71Cc3Lp3irz3Z
MWvYHBcVIp51dYktoB2HZWKQMaTW7Oad0dDwlgzrWrDusnIjKiSTEHp8PqSmFUlX/4ixGejYc4VB
IObvUnP/D5P9tR1WZw0IvYv/EOyH/Gy09CUNKYzajX26LN4XfeW7EXchHJdL0b5I6uU3BJcv8Y2r
Ou2FKQbYR/+9KPGf8hPuRmwkqxZmCXS99wiDf9Zt1sQuN2ymg7VW8RtUklM3aOl0kypUc1ieMaK4
B1YVDV+x1d97DDwjWAdbK3357z/LPwt5+Sh8ChYYd+wgks27P/s/CZ2NgpKDRS/QKaQLjidrY1GS
TNmxBJPr7q776zfFAevQjwaSiYYkU6ESn/X/dZr/Ix3+tf2pn8b+52c8f7b/qL//V039V9OuPdK8
8f+es6++GZrf8Z9/6h80/P87RPt3uuR/bd/ZZX/pOMbP/j/r/O//y7+5dIx/oVYwbKT56Gk1Bcbq
v+v2Jf7ojhKCY2Zia5e5q/5DuK+Z/wLO0dYYHMBGl/81G+PfhPv3P2JNwcRWQZ8Lw0r5Hwn3ZeUf
5bWEgOAS4m/kE5KKqAJv+scbKN5YpBpt86sobrpHDfNcPSpvEHLRODEga30z+C4O1SH1tpMSsbki
5XyHG+foHNcf4yS+x317Gy71c7mXruV3/k1vFJXPWxpYX/MfNJ/d5xDIXr2n+guciCTBPSOqwDlu
e/F9d5uqLjXLofS7h+5gfqY3/TeLmrNxUj8dOiwaYmxuf/pncgwPUjgEzpXdZFj7qVfuiz/qQ3ua
g/iBAjNsHlWPCJHbGnQPPQ6DybefqyCLdOIFw/raPMwv80Lyt0sTc7J3y2n6M+67R+mqfakH3aN6
340nc1dcjLDbxf4YUZAcrDD1zN/81hz4lBftaEXxn+oRHZzzZf+i2ktsPxVeEk14k5BImJRYvn3o
DjH/6Oj2Vyc0IvklWa7doXVuf6dzdqj4a5NLelsPznX9wyU88Tv8qgGboT012wH7eWAc6yvnmNuG
5VP8rO6bHR/QG7znyrMCAlJP8kE7pT7D2TC92M/xoQ6hF3q6P7rVbv6p4xDScfpmRM1BCZ0QEkI0
neOHPm9c6Rh/WFGx0582VAcPKfod3soh3snBa0daeh+5Ss3Pp2dEbLhXlaNWe/PR2APw8upwOVIc
t8sJjiLVxfv4hEpU0z10E8bbdqqi7KE9Mm+u3HzfRYZvejm/F7xQLku+T/dWWEXNLjmqh/p5+JAu
1dm+8S+8ogWKXTlI9/Lq2lx2Rio707cetagb3Pw7geLzWhzFdd7Zv+u5J8r81XnEm/iqHcen/mqb
aAl2G2IROXL4oJx1kXzJQiWQfTZQnhJOn/ZhPZDiSsMaVEflKj1xfwovS+trVkVWqLjNmf/fzzxU
o6F5BCkjhxbfyA5z6/vgKm73IG5Z56JH0i5cNAYfpr9E+KR7UEnPy31bEUpVKOP6P4lwhvDvVn8N
f/G7HfOf3EvOt8pzda95zMPNLUMrKr/D8ZlwYPOPirY+B4vCZfpoAgMmTkAojjcEaiDxsuZTdB/V
eTvW4XgFQpBUeKxcnjduI9lb9st9J3M1GUUU9YkseDYkE5ECb5NFDTv+Iu12V+cXQxstkMlaWIsW
7Ty6t68htLxlCeqImRnyFJ9KVnsRD+uT8YIk1K7RoQJ78RCsoCpnvj58Ia52l5cyQIsRYUVDwkQ+
KEZYuTxVHZFgk7sAQ8W/ygrHOdDkjWskfy06NlxuXTmId+wa1s/usL3WjAWcA5QIH+lXfoi/mufp
dtd71oEp+C0O3R78lfVZHrKr8dz9ZqoZsbOIL+RXBmO4HuqTvmM3Lv8YLx3jd3+4Tk+tX+P208Lh
ipreFSxXz8YfPQS/4ZW+ubjsgSE3KmHNCzlnzQjBAbajBN2ckbaWYlWm/uUXPpvb/6PuzJYbR7It
+0Uoc8zAK0lwFEVSs+IFpikwz3DAga/vxcy6XRURdSOs3rpf0soqU6IIOBx+ztl77QerJtx5Yz4w
Lj81C+dRGEsaHEN1gQDg9tfD8cJjuHCsztYnAAInUGsKLGNPhGKsdm5+ZKJyr+2cjW+skRg1G/Vd
W01L0QTPVbWk9cBR86IFPNM7+jY2nVLzjesrXohAMqxnZ+UDoPiq22fEGNYq21yjljmezlvLCcgn
M/OgfGfynThb18dpSpz0gYF496qWGNCD8a5Z0rHQV058MHWQUQGnOhZEz+UjDVp/vrIdsupbnC2I
fmbemIcfnMnX5tq8l/O2iM8KuNKwN4LsyeG/ebUOrnEsH5tiVzzL52S2KacX3rYeQQ8v6OkfW89Z
fnOdDdb57imL147z1GdrXzxDKaq2lDyiJ7Q26AjWxKH8IvEmz5vKWTKQ9N+41tM9NZ23He/He/eJ
NbUsWdy3/R2CC1r+GgHz+/6Sre7dnW4vJYHHy8pbT+Nn7N1E/iVCq/PcPYuLALiyFkYgtTUT1o3U
lluiNctH7ezdddtPWhmAjcTqyno6atabexSaXMoXqBp0+rq1HY5HPbqDIniSyNzsRfnNlY+yANDQ
uBvDAeAwMH39SJfThp4rkVU7ctaX/Sq5G4MpcMJpSYL3irl+/MDveSFt9xJj46/GNQ+HvtLifRvI
+mj4R+e9WPBrV6RwgWGId2wbCHiWpfNsJsnC3DTOVaEV4Kagj+Edx8Jasb0VQEKHlfaUO4vi1bcW
DIeN4pi8iPJFP7X9Nx3ReL+U0U333aSb0tQfdvvon+zsgA7Kv7HEZtUEWGlOtlwNavk4BMH4UXSB
Q8HMk0iptbCeo/lzOOo5jvbaWEXsk0F9HLwle/uSZa9c9tWMf3GR6x7oAZm7mPUTceaFBXPqo0Po
7pVPFlRGJyuetVU8Hku5yog1XWr1wqe3sdHGRbqXOwR7y+bdu/NomXIp+iNCWTypxjv/6I/5froJ
T/ayWDXv48Le8VHc1HrJCP/Gy+jqsNPXO4eXi/Ut3sn3ulmMB/lunhG7H2zUVSSHO4vsXN14zap5
Ge2zvnVWcmWs+a7jEj2Yy+wYKLC1ENuWOB26eTQtypjJLCzJZSIX7ri1IRZnm6bepcmeukVW295+
hisTfcodeEs1L10tKCnMjFWm1pW72aP2ZCYPGeBILDI+P7lNVm8EVKuFjq/OW4/OPuzPotrnI4P8
1adol8L621/3X53K/7M7Fovrv47jm6/q9q346v5/OI1zPP3NaRwXb9l9TT8cxvmJfx7GDU7Vvo1p
nvMumRP0af7vYdz4B2dxmPIcq4F7EonHT/3TRWthlTV13KQWp22b4A2O8P88jPOviG0ASCV0n9M9
SOf/MQ+f/3awUcL8r0xa/UfPKjZ+C7Q+BloQsfBhgYz9eBKP0XmLDpnvIvN44vLOAyBOYvST1sj0
1q20+CDNAq9kYru0Sev+6Iuu2zMi/BM98Zf0outf4sFOpFzhSsAJ+PEvYcpdpp6BMyxtsqxbla3J
q6eY7XfbTdIzGopvNPriE3iXqF9ICqCN6+UIQmt9mhcy6aJN55O8xWijwM7i6Mkddsb5D9Dpa5H9
L1/gX5cLuzN+aJBXsNDcn8hjg9OZIRgOtrdBpmtkB+aG/HLwxYi7STQtvLD+A0xb/xF29vdHOpRe
5NK5pjB+ztpjZuUNeMpGWjEc7uZ464oqvofHgCvFmap15EzmSgvlS0IM4Kqizl6w/5r4kxKGa95E
x3DM8BBmdvu3lfS/etL/16r6h4f9t1X6/4v1N/f1N0/8V1u8lT8+8PzA3w+8bv9DkCuG3dr0DBp2
V1Ds36Z5+x9YXOH4U/1iONVtwc/883G3+SEHjCf1OA88MRhsEv/zuLv/MIiC9wBn02rl5/+r5/3H
9esKKH5Yji0+hBRYVjJ/wr93bgiFLGqzn5NlOIWRiwjHKdHt9VYoCKWxrhNUx7fVB0Ocbvdvl+if
O8+/m79/9j3zyVwVw8NoZrPt/RwM645dhrcVYVXXFQX91liI98bpQzeIzHqSK6x7DF+l12dfHQ3C
PyUB/tI+g0kPmZ+8MbJvr+7rn6C6SOFqYGAkvyLQqGjRpzliEc/pqs0VcPrYT3r+ZRn01lZahiaD
+DO92vS4Av5+Pf6vO+6Pj/P1DtB4wexMio5tsjx+2nDpyudNMyF9T7EGHgTygRfLlONeMhxOFr+/
5leX8r92q78+i7hpmnTXNov5CyOwZr4+Dxo5P1kRWsODF04egDkCQ469aXDNAUur8+8/8tcFxtcD
/c/85Zqv/fMG2alR9RLNF2bgfERgDfAp2+X94BdogzW1aVUi6ltc5+L99x/8n64rUgGuL+Z63/wZ
yt2VDu79GuAKkIHWuXVUGqZ7U2lIvLSIucXvP+3X1QyyBkUz4UksJkboPz5Hw5QUUmVMvCGb2Yeu
6D4RUPYgDxXnr0HH4zLNiCpz7HZ/eI7+wwVmB+HJ5eXDF7V/+uRa9qY3ZVDs0aXahyFVWRANOnVF
hKuBEdcuu66r33/b667w0zoivNDgPALXjdPCT8+OmgXTInTxyxpw77utV6zUlJ3qDx/z6y2kYcne
aSOQZ+v8C+7zb23l0mT8aNSKUthme1hoQHyZk8v5cy7j/z60BE6ST66ZQ/47ey99zx9voavpWdkY
Bnq31Eqf3KFwomWhC0lASSK7QNWOla16htLU6JLePi6kvveARCgtaKoSPWwRl/hgfn+pf70GsEbZ
JeFT0IjF2vHjX5V5eHn6cKqWiALM6SDCYoI36mfjMUli/7/ei65jBXZEwRsBHMZPHzZPwiLKjfhn
MOr2oW9Egq3YpCnQWWP9+vsv9usaur7c4EJ57AxMDXnD/fubx2EHSnlGKgQy0t+Y6cgaKur6j/Hy
vz6ZMGZMmNo6aFjeNj99pz7UVQULplq2yA6O6aTlmxk44SqfG7yMju1HH8iMiocivIbA/f47/rrf
ciTkI+FqsLdzbv/xO/YlWTaq5jvG9N7fUeeBZTJmJwHpYKTwiGRt8Or5/Wf+h+sKP4vMWXYFkrB+
fmhA+EUOQACMmMaszhoptE/svH9ijf+y61zRLWwB/nXbM/ifP34z6aZzigCErgQix7NnpeExbDxr
n2FZXSrLq+91Ht4/HLZ/YQ9fuccUBXCGeFD51Ov1/rcNoWo1sOaDklj2/dg/hGbkbfNCIVHu4tnb
avk8EXGaefl1OC1ZUMhFo08UCOUWyOLs71LhZuY2g7g6/+FW/zTC4N3KjXYoBJiWUDv9cp4xcSMS
U8jIb2aQsfEMkQ6b1LEjkFoGughCVdIDgNP4HILbWE7pXOJkGzBbJnP2lbg+sCJbEbYQeKZM/vRc
//IQEMlCYUk88HWPc6yfLhwcydlLzQLshZ56z20/FN9msizJGpny5DKnpSZwfWosTM6JHAP1uVVG
MF1dVyUHxGeU5+XWkC6oBT8ajL0LoGUMrFa6gJ7zVk2req7ZkjMyMkgUStHhL6Q/XnnqXCy1wvmX
fVYti2k5GNkwrydIDuMaMClmglqzOABaNbKQBSRVgW1beV9DoZdq22HlSNcMrvNxDZiI/86YGIUG
BuQC6Ci+xIF/fbZakUY0ZGLFH+HL/g5xR3IWOC3WRoG/CBWPyj9cnfaxGEeSkjE4xRE2PpPfmGiD
OlfZrElcVaZ3MCKLrslQD5yISM/1stcUK8kthnLVB79/WH++L1fqEFsfOG2Kd4rtn945Ks8UyIKr
Ru42H9b08mmmEvHjyD9sClQMP+0LFgM2z/sr+okAEnSpP+2DqZJwLgm9WhhW4sR4mTT4cLqaKlrF
AmjdYm7RsQ7op4JZpHWPf8Q8h0kbQWgOB+IR+9a8cVRk3zplVDMocPz4PHczBsH4xlSGhs3OoUE7
jnCieKeFd3N2ZYObPHhxEBfIRGekQBtjLJDChCEi9LFPvs1Y3ZAGzJDm0ZY5ASajHMxQLd7GbtpW
qIFeRHvlhXhhNt4nqPGiBQceD/8Y0IRlXIPJ6ib9anduUPWyJSbrpgotqHhufW5mBEw3SZLhLPUq
p92kvQjVovdi9v5Ihuae/cCFP2VhOwldt5xpYGcj8wFUdBcMTfYxy2O4sJpw1jLW8HWEvtbUGy2r
nU0cT2pNTGoLEknq87MZJUgsa3N+46ZjEu0c+0ppRzS70Yj1sFBcjWO71qA4PbCf0HmfZUdPmXG4
xDl30YfaxNHPX4HioHE0h265p+1FMVcQCfPuEgrymRooJPegoIsvq5MAtP246Vwsibi8yK9O1SaU
0Un6dUMrIvfaGjlu53+nLYJ/tNY0+yUcSlAVlT570SIxFWxDszOZH7lKngW+24tuD/nOYZ3coBC1
91qPqbvFgdjCQThw8cVtOVkt4k4t3WAM6hDZ63bfBlGJAG3LzPgrDqdvWhoj2u3l6L+0rCgoL3bN
QFTSkQYZgJh11LFyigZGtI+ypszDJ7scjXMrkC1gtPrU06gM0sTzIPrPGt1RtNDT2m9z1EUR2TjH
qXCuGEDbvqt9fUQsLSOa0ENKw5MPa78rnN/estI4mm5wV+rZLYEGH27s3CcprWHZGuO0GVQxE5ow
5zNjFFN/QoJcRpswMgxMsLW4gD2LFgRUqJUWwUW+gnDaEcajtNMIuRewgzoz5Z2b1z1+Lp+prV/A
laZ8Y15apd7SYSH2K3atjjkHyKID3hQn6DSt3+u+1xdBGWZhuEyS1qVRnz7ERthHMH1aZsstarRV
USbdBoivnQZzP+XPnepnrmRm5+wYUcRrRMM3hgJSnjG4ik2uRrGSujUfI+moPWW2w8OdvCKpLpH8
tPc4YfpFjyqvkeY6FvNTm9pPKZUjoEsDC4vGoFyRDDfyHl+MbFwLRJ0M4bUiW+eN1G3IHL79eZVI
0+Kqej2/Oo3VqYZRBgYyxjytMjNZRvY4B0lOIx+E2dV8EVmXQenayWhjOgh9DYYBf8NgxyiIbX3n
+tF93fTNBUR+8hkPTrErq/wm7bsHH+LFyoEBi53orVbzW+a2+Be7Mhu+cdr5BP4wL5U2vLeqsV7S
aXZZz5a1QwyfLekA3ik/OmlTVR5EY2nPwI9OtsJOhaX9VZ8/2zJ59CIfLQB5ZrM37ScBCo2srIUr
h8Dtu00zQ/L2naYMVGfht/WHZW4bJ9y+ybIn8yAt50fT7RVWF3WIHHUsI4jIulM9RmheN/aUfcce
hGzJePXt+l3EyaNv49l20I4vC9l4UKjUG8hUyTSunj44390pc37wIAMDSKD/YehaBjkMkT2A3QYf
fXRTs8auyrqh1e+aMEK7y4v3pgLs0+pA/40BulFboeCLHf2UWxN3aGbUEqfRDcdPJDp5RZundozV
WE2MwXu6ikyYEO9bnsknCHuvHHT48LhMZIrooGMoO01kVreljsvIbcJx0Zu1Sy1kbrUy0xaEeDxE
418s95kDgt0EiudEXhPb8jq6N0yeITwCJ9SFiBNGYt+N5MuLY2vH6c2Gr9YYFrN23f7MOHjUi7TQ
1Gef2/2L3evlPuQ5u7EABS4tEBl6jSR1VJq/1erhlHU6U2rNUPeW1mJKKMpHMQ2H2UWY1PrXIiNK
5NKAS65qNCaMLueOyazf0K6b9XqVjz5+QKM4DHr3UmbhHlh6SLQKkR6aJYPeollEMwdns31lcbTX
YdTgdaR85o+o3a4Z3LrgxgBbR4+tIZaWj2mvrzU7uuScvxZ0KdQit8cL6I0P2rTDkj02utEauw9q
Lf7oEJCvBoMdsSxdvDVtVIAb6KDsGVl0RL77YcQtrp7M2/tg1hc4F797GsIuPjv5TnkYLy383wH0
/fizD+fy0OZ2sSZ1Kb+37D5/hNLBTTFin9ONxiC2Rk7XQ8JcZRFmkkwwSJSbekSHy5r4IhtuZtXR
1JDdlByTovR2bT3dxbq11cfhvijrm17Wd0g20xd0u5ckwlCqxe5EkoL3oeMDw1mUm7t5aA36WROy
xQSyOmiYICSrDA1DcgsVzLlrm+FO2NBn/VFtHGdaWpivzaZhGl1bsC0oLjyfIW8TndOMmZZmo30d
LkbcsNHJ4dawMji+9QMeRE6cdC222Th8x5kCrKaeblBPsm9AtgbKBsc8uhJ9NfEdFkY9cVMM80DS
CxQ2YzxkiAAXVWGg4snHG/zIm6ao0B8Yg4upRF1IpolMwg/CZkGgydIq+lcX49HKVdaGACOrWWhl
nN2KaLzGsDgLwy/LR78vPqhsABFgENKwXCALamn8sRZnRIyRO902HbKQluG4Kf1XNnCbqd/8LYQU
h+Yj4iVu4nVbETN3oyeGwHyWA7TNbSbPs7yMBYuS1kVBek8+IdQNkRYPIcbTGcN/XE3hEnIfEsUk
aLAJxaCNTQsLPVDaO/wfvMntUSxxs7+Nmu8Sm1h+iqvDmm4A+nL8ZqSVxLDk4xY9hXkqOUcvxzF8
cMrmxslTmjIGxtPCr9+iUT8Mka9O5HDKrR1Z4KHMDszwpD0PEJWOeTG5S1mHt1jrwgCB5yYvsp3I
H0KYHOE4rSYsjFajHxIRH904DYTX8jYuS4w0IdAixPvVqg9xb+YNqOX4w4GhEl2vbYxSwhbgj6fZ
cnejfeX6FS0/AcJs3Rq5vsriGjnt7GzqOGHsm0ONao2zh3fVFveNbYVr1XTAErQneCIoHBDsGNaZ
k8Za4MFfWFkNf8j6BEC/75LqMAttQ3ZqDI4I/0Zna/AipvXgeme6yo+igHFYWmsQSgGdowADfVBV
7v1oF6e5wwFCXtErEJNVY5LV4eHDlbxhOxin1mBZ695os7Xp5Wf6p/layQFjRWGOywZyEj0wRBY6
QJkFg8YVRrbuNsVskPZOB0KB/Z2Z1NZXrIIEu2NsI4yFcHjfNB0J5uCMPPppCGuvBx6tehI9uiVX
CehH4g5h+a1V0G5ylHbQsVQFucj6PSOlnCWF37TKo4NmJeWmsmcuUE9+FpII/1tCtycIs+kK5zGR
G/nTeZpSyGMogeDn3OKi+XAnW1vCtUpvKlznS07Tz17RnF1vxBo0O/EW0w5Pjceru5gXraElW3MK
tceEquQh8vx3BwQ8/LPdIJo7z9Ee7FBb9h0NQuWg2HO9gTKU5IzBdb8JH1lN4tQoG9xGZz44H8my
KJcGLwGO2MMr7fU32SOcCVu3hontPTjjVeatG+uqhEqhZpXuvcJ8yCLvPo5RmyuruTC/ubiRqm6F
YSNLhlBhjdq+7aF8xo4EtWO6dyrHFEuAfRgUUX3WsgTBUnjNCXPIvGGDnVK7W/sKTKkb2/mKpvkp
CQd32VVOs2bccqma9B2yloP/BsJQnXPewqWu4M803y09vxSQrBb4bzCnOPVTBywfD3j9SZwrzhff
AiY2YVDUAREaI3gObLjTUuqd2g/jfOpdu19puCXXJDKQhgwhxUVZ3bylhbwx8vqY8ALbN4TMYgHD
osv7KkE+xcZxZN3NB5UMr1gmUeEVE/scx5GZLRTKTFKFK6x+8Mjj6kMj0GHf9+g33Tg5NX14KjtQ
dgMmgbpIgaZXPW+dCb2CZo1A0VvMG/oVP1ZlOnwOY26D1AQ4lra4xf20eGrmbut6iu2MnWUhGjeY
sGbf5HY6Ays2oHeWj1Whfc12451F1MVH4RE+UbmNsS4SbrOqdC0gJCk6mkOzFhlI9hECGL6w16Hk
g51c2/iFyxPkjeGmzLVzSoSn101P0dA/Vf7VGDEhaXHbzdWFJ3poLp0yb6q+u1QAaBdG3dyY16hZ
e+qX2YT4zK455KC0v5M++SvwEQFYtOdG2C9TSSyWNLeyEPquvaL8NM8DhSbhpEfdozVrj3rSiEPj
oRj1ojvCve8KOSXo7ZJXMTQbksmKBREyNwPQDyL5jD0mlf08q8Br6qMSLWUJFQyv6jWYUfaoyl1b
st2MyOzoY5C9dAUfRV156+Gj1ZcObsEbo7WHoBn8XVKEkOvLCM2fyuiYhDu/LtZmMT4VeYGYK9cD
pVPUqgyB4Kh/72sgIwZhN4tYuE5AkEeNzwf1OpiW0BDUrNVgetSoRlatmnQcHUxgbSuJlhn9RwrG
/t4X2OqWjdCyYqXB9mVXSdMQHym64fnWzjlA3zlJy2saw17ebe1sQBvaadlFRVXzvasYxS+0Fp09
6U6JeWvkbUU3K+ktbR8qej7LqLKNTzo59pM2FGoLvHO87U0HtqeuXPVUw7Y9EdsqwITqiZavE1sa
57Bmkr5qSRpxdpWZ5wEovsxDoxYh5BHdKAMwPmBZYqnfSLt3H5y6j/EF+9FKRtOJgN8HvDcX2D3i
XSllrRrvjf2uXqbTO3a00zUFA0GXke6daMp518dwWdYoRPpXxQVihXWgfMPKoeKNh4ttFHLt0s/S
OoqFFCS/Fj3gSUeExt+tVH4XUjwTrHU2rlI0pyyX2GzRavn2ScU5rQ84AUdDadi3Ijhg73acZiec
YUGVutkyrcQynFMP1qr13rQekkAjHHc5Q2L29gowdRQCJBMaa3dpt7xl2jHaz2YaBaWjqlNVtodB
Ds9ZAia3a4R8aDHKlF795LoE9wB+i1cw6TYx7E/kbwQqpApcxVhdWatROh8Sv+fI78bPcWYjI9Vb
MWwLNhUUzfZTPnn5fVFHL0bBk8siqUgx4MtZWgUZOu/NBce/hjTLquw9OgiE00RRE5uIo9sRREq5
dbthp5nNXSLNUz9XySpWBmpU036vshRBcDKp+5gQsCuFT5ZvFGjRe1O2HrjhDL5d4uV3UW3Q4k0U
eOGevIF2HO/oVK6myNvHozOf1dBVS62NSHaRcIP1VKekSuP0RpSRfc+T/ta16pxwrD+V/lUK7fkV
SS2l0h6piGm9hkx47qcevBnvRxL8eMM+1AXFXj7P6dnFzrN3oTWAkND2JPeeIzN9trghh8oqqyB2
/flJc0DDwGvG9N51niBrkdJexlkMULsvHv2ZToKTFPY9mBq+gqPHEBtNbwepzV8p2xnPNVFaHwhe
nA97sIcnSRDmIu+tpwZR0yFOivyURuAkPFulR6w8A2cKxulgFtDSNkotYGgfQHbIpapte+GNqO+J
+d7JDr2i2x25LYzSxhbQcpKvWru+jE01YlGkDcWjsy6UD7qJ4O8Dc5IywOZd7AC5yJ1XAZhNAB1v
qxrurqkmlHyt77wYYHbJecP2xJlKX3vTwDnRUOlaVKDwaCRBVpUStXCfhtl9TSWxIb3nw6sQ14Ua
kodUQ9DsuNljHWurbJ7doFE11tmCs1sSmyacjKkjTWJonOo+aiGKrArDaY99PdOfMs1BPFo2fFbD
qPHkgeB4pSWC1mZ0BFBlx9YPGJLFBvIR3TJtklA15XkyOTfntpPvwMxA57UF+ktSpIb1IOpuO9W2
C5Fn1Fs281zbVZOT3raFU++BlKBbrOAVryvHJPjdi6J7l8jlY5nKG60w4LFhfH3Nyct6LbsU85fe
gY4rale8GTFIEEjw5teVlMtIwIRvKCHvvHlZM6sTA3MwxGnb6R/1taVMYdQQIBpKTiQ8G5EF3jlO
WXCTDUB04tDHuVBBJDHX9SxJe1p5bl+ha1WW5l4qkZQlET8WCw7Pf0tLQqM9zfM72nIZ9an/NhOA
5VCFzDhI950X1eFej5O2wrTeo8KeBU3cvd7rifXV9+Se3TBZb8OFU8xl+y3ld44vGK7Z9IkKNqN3
3yjxfou5d5Ida7CLAiKW8qcOg+R1/ABvPpC49rRFani1WPI2YOiIf5COiS6Fvmma0LR3vBScilrH
gfsoCst5j4rIOTdU9jjq/5obgOTq0h3nUOy/flF2WymS2rvkxCwOe0AarrkOCSIdt1Vf9M+Vk+sx
wQIO/4caFLjKxaQY59PxcLV0HxtqwtA3SdPEY2EoS+1HIOrFrdlY6pxPMm3XphTmNh4GSGutHcPD
kjQYaVy3xSTei6YQEKyEV331htZZp2lwrCJI7cKymYkB01410aipdasq2WzpvxfDUsWOwAMf9fCr
eUVptHSG2s/2ZhL2XpDSPl21mrGirt7os3aZLHyzvPneC0AwpjFu/LG+A30xAriiz+zrH9oIRqvq
Tm1WrwcYoDSAa7YTX2+2A73ky0xfdeV1sX7gbr/GHF/jQX55vZiR2OOiBc5Omiltx6mDi57NNOko
rWgsBOA/x1WvyJecUjor12o9XltV7VJTfmvjEbaGcDTmQ1EHVXVA2ERy3Jwto/Yz8b0tDm4UyT3Y
VmcQ4HHUOhqi5sSPWPf0xrMH05f2k9DrdCtt9Y67kHd0PLvbhmN1QK2EwyJvDHcPw3depJnrcYvp
RwZda5Y05rLB9/ONJfrKuYx57sEk9wc2AtU606azBi9eYNhTPCJOU5g30hXle0QsYwP0KRmsfdOB
raSpcJ2rrvXRSKFidQmVu0XCpLcq454CAEQXdQgFIi5Sy8j9TVV5k3WTNCl5i03t2T7k/TopA3Ns
nCsXSOvyRVUaZbFmwXgdrJBBiYNbdJp9CuXgOlujwkiLTRMtQVjOGA70IRLOYazBK+24vcmM+ckg
3jVUPX+36zZslohDGLci24jGddX0RnbhaKyih57IYPMmU4KtwBk0/jmxAXkLgfW4X5l1B7B9LsOb
1vLDfq1Kv4vXYGZrwe7iRaAQ2qwybwp9nsz7zByhNmLc7PKtgPEzbmGOZQir/94mBi/FNTo4TpOc
rc5MgV42zG9WYpRdnS7MOuowxTqADY8Yro1ky28mNz0ExHzQew8uKPDAE0QaSimYL9PergpeeVbW
nVjDBFy2g9lrgYkiYXyCXeEHZqvqZOFrcbcttGuqQ04f45wJQssQjI3X4c4TpBidBNEaymo7MqaM
OGDezhEAfoZu36H6PfPKpJripH1oWnM6sW/3h8RyDuXg5ZgdfGeDLuEq8Rhp2ph2vymMag7iOa6W
RMmRbdf4nH1Ka9zFnRYv2uuUHbxNSW3hSPNTeqm2ZjgevoSl0QGRqa34peiSGED7iPqIch4y0JZe
M4fIoe2nm7KtYSs4CWvB7swGHoFJxyfOHf8WornaGgmkvFn6qU29UYYBCKopXbGWOaIXXdk9XOcn
a0nIz4sCZMEyN73yo9GyKZCtfRMRL/muIn26aLpvXIYugYkIZKFFqw5rcxbiHoAy4h4bmDo6DIeO
TY5zw8i7kDAUv1trQI/3CVsEGBgqr40h86880lLgumFzb7QG5QudN4tvMs0jdV77jcDD8T5mTvIN
qO6IKxeWdQ8XAbgeNAiiJjSu6ZTUHFsn+lhA3aztDLxqX+qhOruUpGeXdbf0DfPZKmcjWTKSNchQ
9FwmZG5vrBhlTI8ZE9UneKDVJdPdF3OkgzPqhRcUaggvYQioIMi86Uy6tmBnwLd0hRwevbaFm1D1
3inz5RjSs+M+iQmzdVx22bBr/T7feE7mv48ERW3qYazIzyq7WzMU2ABoRVJm2/h8SNtbGA28YxHi
Cazle5sZeYCmbwc9F2+carAYCLO/BaZo7tER1YyS2vrNTbIkXOlw+gPiwq7N0NQcrohkoGgEvIdw
TvBrvksthoyAq7jRgy4rWGHZ6GCZcrMUy0SoGdT3aQLoIvFeYmvqX8bc4zVhigsYePNo6rNzkiYj
IM4W5bwXjIj91cRs7HbkFLLutHL4tOymu5Rz3J21Vu5T3aVBBNXd3dI5oD1lt1eGqJ7aFmy8ajZf
42YmWhC0RWBWU3nbWRF2Cbj5tChRUZKGLtNsU6QiDxwUOWQ7iTn+Foc4HbS4Aj/YM8Bm1lrX7Kse
PJgC4Tp5HgZIrQxMfkxzEK+sQT+kgNQ81jae7rS2sDRyNrmXrQRnhWpyw9DRZ3AXh8Ymzg3qclcD
+RmN5UxMmWiO0JLad3dKzds0G76kKH3CUJt5R7kSLd2KGNOVWWhiVxaV2jUOXTM78+2DntCvIn/Y
3ljNmJBKOofWBera+Fp3tQG5eWgmDDvCviujkUNHW+cBaGHvliaNt8iqcDvYUIvCGVYAgMVFLdQd
ug/tYXLK/tIy+eLQCiiapY8EwifyCXO2+dzpNtWZCG1zF9ksQuJ5K/cuTJjye1Wa7/x28Ld1KsOt
TF26cIm/Sj1MIzytuwxm6yuKOTrXEf1FkTrtRbPw8EGrwI4Z4Se4l+ao43kxolvi5wdey0ZMr8Yx
TobynzLcwJSGRZFupK2TMlmhH0ByF4M/9CFARh3ITQIpN2GcyfNcy5wTRh6y9GP/yxzD7pPg9y+g
AJC1GynfhtRwb6ERNN2ilqhM3U7yOcztGGirpWDsvfRGI+ZMk+b7ye3WXo67lwH22mq0rQrhytmE
gNIRtfeGMTZL04VFQpTMa2ekaYBY5LEosg8bnAP7SEFRC1TZLsVNZfuNxUkBTWBo4C4SjQNaU4fL
gR/zerTRtHxVTmUNs7yDTUTF3S1mFd/R7i4PMHLvBg7Ng1fgfq06ighNMnI0kdbuyWdindoT1XBU
aFN86FrMff4ARgctR8+NYDuE/sy7t6BPlQ/z/SzGakWIbBcMY0SgyNghlxJ+EEnrwRXpO1AWb217
QE4Y+uGFS/THXs+2tNNT3FnTt7rTu8Dj2nxpFa+i5P9Qdx5Ncuvqlv0vPX7sAA1oBj1JX1ZlVCpJ
E4YsvQMt+Ot7Ue92tzIrb+U7PXtxJyeuQiITBEHg+/Ze2x4TZ+3a+mX269Fc1Qm0E9b/WRerZPLj
a2MugleAqgVFSU8n/A0zZZkcijbd+OGCfRr5iK0aWRo3OVntm2oYjY8w9LprC6j1TcSXeaXiHvoa
FTMK7VP7oW18ikYA39e0guMbP/PKNcEOoK3ymjo5pWVItGJP3ZDzB4etdenbqPuCQazTpqg/JoTj
rDLW022ZFxIwOCIiZ7YIyzAKnGPUV+4i06XeKwrKfgngWLP1gpuuxNkby0g+idDTt7PumxcZcj4t
qEZ+NlzjCiLSdaV7YREHUFW3VKrXolNfk14WD30vgxs3LZJrCDfmoVFG+xL6jnmjGuHfVlHT/KRA
LG4So4lIdixJ0LGxdxmwPT6g4iI0gKWMzgKtMBo7EGVllxaHWiMUhAbIdrEC3DFNdrbVeRnsLIss
N3oTsnvo4aDe+wmtiYgz/cfaqP2HEFXpFv4733FCTCBu6Lx6Elb9DURNedvmfAl3rR4qAhLBhyQO
kCZyZ7vvEMHCVY5wGmi7y8pMsoE7ceq605Syn8C80P2di6gx14CVgmtjoJy47Bbp8lTDNmxMgh6E
N+0ph5jXhEyB+g/5BaVCZJUSIYtVPMc3RLxwUK+U1oSbZMTE08iuvmpWmunAWx08qyrLYebVxbSJ
vbYFwNkb1UETU7MukrzbaiRph8LTHRRFEDQw6JV6DUmJIy2JgEC1GcSQtSuqc+JmUoZzHVEusdZ2
33gvTmSJ37Gvg0On2I4NOnbESy3d9nF0HOOlTHrrTi2cqbmbX9PGL+4mTlePdirVdRG61ZNRLHDx
OirsK6g8oGwRBMwgvGmAbexy4DxPwvwd5ft8KzkTQsijVF9d4aZilXeHJd9HREDMNgTxqbXrdpBS
CJUof2i7jPttYM3hS9x02W87CwP6JgbfAqjZeDw7wbQhZChlyicV+VB1laQfrVpjNUT5ZvkbEEXw
4F2zvenaNtuzoLFdy+WMzosjI7jTiLzutps9qggzYk2XKnKm++rBiDkofCxGVj9Xo36jOmL7H5o6
xhbpzCAtPznoJtg3gUy79ktClTiMuzb4dMoLoi4Swt3jiraGMw2S8NQBOxaAtD76JboUvy8M4zVh
MQAMYdN/t1sAnF0wsz5Ie6JTYc+3SxbhKsqH8q4ajfDVmufv8UT9Rkr625lkHRuT5DbLvOnenkS2
8wgKqWn/LQdkp/rp+ONVJwhlbQIs0V7/BbiNQaFwSogEq2JwcAk+ymZyiAcN67oo1iirSsi1KMu2
CM1Y9dhoA6o2iDSwEsQvvZ3CXbDCam9GRZOsXF1U/CbXgBtk+A4YaO8HFbpkp5py30qo3nFftnc5
yRzENuD05lBAJdCGcipMFCypksEu1qoAdd61a3vyfwTEEoH455teNGb3mhqYZ0GLRqRcEUx/6C0L
xz9UWAysyliRhBU9MN5ohdDc3WRTSqYWCd6Q9zDb7LKYkCiDtKESNk+9IYQtMW4CMRcfh4pj58Yt
RpKuS6O8mx1zfvCDmrieRkfGfM26Sh/Wo0PM5olSFz1Qh4bPqmDy+VtQcelVG5Vsz/kzsW1ZpGkS
Fw25Tj0yFM4i0WFwbVttpACUGyEe2VHZw9dcjs7TSCtxh02CHpDnILSa5NfBltLg47/MPkt6Bw5X
HbHsyXgw7Tpn4+CXZM63Rv3Z7iVN05ogp89KGugBPaWLuy6U6c0oJu6D/R5kbKY+rH6BL3kQD4w2
i3NbpTzDspqvEmqrF4WVSI7/skIgq0SJ4wqBHwt8CTpv/vxvSXLVdw7JDP+SzM++0hPWP9clEp5F
jjoMWwTWrOXA2XnhFQGc3Tca8h7N3q5VmGACDsCHMQxhTjVTiYiV1XB6COg6shtLJzh9M/hoa1Pn
XWz8Ksg/I1akr4rxPzXC/8i891+w6f7X/H3/jcy8pkCU+++9fZzEvnXJt7/NvH/+xr/MfXhv0cS5
gcPbG/AfCKv/09xn2v9zkf1z7MWnZ0JGwmj7f7y8LmG5iFACjAnUSGCF/T9zn4WXF0IPdjwfSfny
Ryfm3ffMvCeSXxyiGB74hxa0D4frNyJ96bAhLtlJlxZBs5VrsJ8vldj9NR7I8HRELHjZFw/YJLr2
f/2PxcD49yvw5zIu5i6GwEVgexqgmsPJHlDccrBJzP7JtVrxidWBRTxxGvUUUm58sdIBP7ysarYA
XUkE4CAC9mapP2lIfbMnXmPiLbOVpgyCI17DT165lLxvZOkWH+OMQuhNJl1e88AW8j4YB8LRJE1a
gGQ9yNqtbQ2U4dFAG1+K0DSfxzxJPw1ZNtFuRwCQbuKiC56Takn5dSIpNiHZfjdNZmYGOt3M/wCc
E6bB+yNzZmAI2cUn5QgslohFjtcGKuOgPiv2KnM4r1UZYHPzn0GxR5L59n+n5JlHsHhl/lqElidw
dKGTRWiOs8wcWy7URP2rJs+ryf2Va6MNHu2taQUrf6Ibj5Dr/cuemED4XehLXCY55wRWZ595/Pfa
FyVJP9g0HhFgI10fqmDcRmlebfvQC3ds/ZEo0RK9sOKeONSZyVzVciSeEwuDbOCcGIca4Tohm2OE
pmil1lUwJEQvcTIYdWE9NBk1qVVLVMtuJKiQU2hX7SftoO7jZbngT3MWef5f484G3sbsgV+KCGPY
3qeJ021R0iEsJg7qLhu3zdDH8g6ToAXT3Z4aGruVgCWpWye4p9A3ThunzYu7JkllcoiGPADTgzny
lnMCjCo7VPo14bDFgTDrKaLA/b2uFZFw6yGLKhwSVL/03kkB+u0atSTZdb4BGr4njpW6b0WHdHba
72i529uCLADaGY0nvy+rjdiJwuSYayvH1VskofqpxiUIO8iURbv2iKXYVZVsA+r/uZjQMLTp10Zn
otm8P2WWmXg6Yovp2faxG9sQEI6nDH6laObkhOK/9slI893mEwof/b0G/nlhdppvpidPx4Ng5gNb
CCStrONrFV1N/4G4tlXvIlirA3ROQAz77tY26uQBJ0C3pscDxBcDyb2RGfW2IJfyUabVfFCYMsgz
HI3+VtpxhR5YkVdnp+lmypwuvTCnTxaKP/NoCV9GiYmnCj/y8Z36IGAzjBj08UpjpH4VZKBmZiPZ
sGDWT8CBxuqC8eTc4DjYcgUNR9yO2B2PL4l4DKW1JpiWRkHwJHPP/xVaRTl81bWKANOkBrLtRsQU
pbWN4H50s9DfJrLtv9mQGF663JboQwzympoZaOVqLLOMWposhhf8Bq35+P7EOfmWLUPksLtiq8X+
kVXnxCkjGqb97PAwxzp9RuBEzEY1LNd9/zJn5ow0aQGy78ThJv8sPn9t5zgJZy5aXRYXB7l01+P4
CbT13FV1+agV0F3fSy/a2paJePJS8Er4rGgQ+hZIwPGz4CxmG1ZfwG8QGq0D0UIVJyelkaJSU5IV
uoy+/oJBasYmofJx3LSLR32zZGzwYXGRXL8/CmcGW3oC8y37EAmY4OSGHI14ggKfwRILPcLt7JmQ
zD68NAfPXgb/FznZFmLYhYTy9/ejkISA+LJGETuTcJi7WbXNqJDGi4CRYDOa3M7XAf3jFbhyrGSZ
P5HeQnXoR03b/r7KERGuYH9OKGhj6/7/YwjYvmEYMk229yefVF31mR3TAaIbEXcb2Qvjin1O9M+v
4i4IBuLO2STyRTsegTpSRtUsbNQoNbsHr0I1bNU0Hd7/LScus+Xd4RW3lmMKbw7S/eOreH7nmvPE
OJt2THqFS0Gg6cziEDb2fD+5WXSwnd4CssoB5f0rn3md2HwKV4JwWTiSJ28tkodBLilBNDniPrmp
cren2jFVd4LEys8k14EEGOsovbBYnDBS2CMsdlvbkkLi+aUGeDKz2gjtEQV+PjNjYq8To0RlQrAK
sUBu+mTwwTzUBPjs294erhyvVjcZ3NdDZmJVnHMPY04+6jsZ0X7t/Hb+F6f03yIfziz3vFbcoy1M
DLrOydwicVsXaepji6jT4iFz3f4xatlAkBE0D7eI8JJu9/5zODcD+AIuaxrbpzcfmIkYMLu0CVJn
iSX7mrrtDbrV6nsZBZhUTLvdJMBmKO75+vP7Vz43AwCMLrQAjtusKcdzb0DFn6cpEpXcUYAxlc0s
rEfO54mjMHz3briNaeU+/eOrMuswsArswmxNT2b8ZFFXyyd6LY1YCtJjE30ZB0orW0WXblrRZ+iT
NWlexf796/5xUZ4s5dRyKRoD2CBq3T55tGpSxdhDQEQeBrecSVe1h9ZoLBNbQ9lcR2UVSpDQooaG
yQbsGr62PVzbBE791p3GCQlcDYFJMwgBaDAkvaGgEoCxL0PTs+6R7JIMHej5e1LYZJEFfdOGJLwM
5Fp5ZEjlW05i87gzc9//6EdOQZlwYs9zoAIn9VVrFZoKYTG35ZqYN1XdtJkm10lXwCdtQkP1pgH4
+mL5E4lVFsDG+3TsHb23FKViiigpzlQP9TQoTaclAAl5KC5SPSGZ2GIcau/eH07zzJvCORgsCi8z
tOvg5ENkB0beSzHzHgdWdxNGmI5TMx8gGqkq3tNX7MmOzMQmGXBrGNKpbgJCb++DIHUOJGRWV77u
waXFdnDfdML6MNgj58v3b/LMV4yF2/NYY3m5rNM1XFsSGe2Am9gSpfszZU1ba6MZvr5/lWXFOp1Y
VMVYyxgOj6l9/B45gZo0T58tV1xz0iBVothYI0G/KzrjCS2WSt+aiMtAWHc+6sTMExf202d/Jxij
wARWzxdx+fO/tkbdmPWJ1i7ZnZQnP5sW4YNpYEW37//OcxtTTlIQzjzHYsGSJz+U81shODZTTail
u3OIIl6ZAttOEJLvTGLcEK90UQdXaBqtvbRUsvObKXmwWuz9dZJZZItoVX6Kcbph25wXJn6Mg1On
uXlhQN4uqrzpIGaWCg5rzB/H9V8DoskxSbqMz2pBUuy6K210FLVIX0k9iu5nHZhXOkpfp064F76q
pxwEPm8Oe+Bl386VLf/Pn/915dGImoIOs0EZxcWXkTbQjq1IfqjcETRtbUSHaq6WSiIG85XbtN+K
KGpp14vq1h0JAZmMcfr5/nN7Ozu4pYUawoiwRTdPdjLSM3WSlA37JQMbBsEkeLNLsI/vX+UP3Oz4
NXCY/lLaPgPvsM4eT8JsUIodIiYqZSXJrlekcTb8TOw/KPr2RmuaV4Yen0bO/V9mhBH1WqUjcbR1
oTdtIipnlwu73GLUC4q1GhqCyJIqfyTUkmSzJqGY36jiy/s3vaz5b+75zwl0odjxAh/fM7A1PLId
VYJxrL6n3iBZ6kN3k8gp6y6Mz9uvrUOtDxagyyGGdu7J8ESFUxmmZnjmkGNKPyvY62luvzRkabzg
EmSLIbX7/f3f9+fZnv5Af1kTHJ8lBqrX8Q9sC4pvahKYP4P4xXOIAkdLwCJtZSQeIbPF/09AJ9lE
nKwy7GUOTKTWH+jmTElAzw5B6/t3dG7EOUdT8qTIwEty8hUu7WrqRw5ViIFaAluaiVKUUY/49Il5
CC/srcwz64BDBcixIPJZrM0nmw07dqkOBAy6VRr2Uz9O6EHsdGrYeWBMC7JDZRlLGp/PkXsrojLX
cPJjREVx7ncANy05AabGCrr3yHufPgd5VNPEp7GffgiaMkh29OGKZK2lG5uH90fq7L0zUzjpBMBc
rJPVtjAi08uW98kbzPFxSNP0gKQwwOY1qD3AjvzOCglEiKjItRfm6tsvGssFxY4/hXMG7uTSIFgU
tYmA8gy9aLGmRD1/otUNoloYBLw+LjaPW5VGUv4S9jh/nAYz/Rex8N/uxE+pLctKSm3epjhLCRPk
0ckLo6GfTfVgchOk5nwcm1RSc4kwj0/yxW9VexhmlJugP4hem43hc503ODIzU6cvzdhO61SSGnoI
61hc2PqcGR0goQ6FsmAp78qTSZXoWsCuiUAMROb8pSeF2N21OHXuGiXkj0rg1l3nnQiyXUgkNtwJ
Dhr1y/uT48yaznNd6tegdkyOD8fvNeGWFHI8oDDIkJoVE6Qk7JIwwfevcuZldeGg0J4wpbdMw+Or
lL7WnV+xeoz4/+uVbNJ4TbSfhwOocqcL3+yzF+OpU3LwApzAJxvKsgAqCNQMWnVFKzxRqf+tK4vP
ozWZn97/WWcGjzInowbckU91cPIAMy9LpIngms5s2FzFJRyBTOTJhRL0uQ8ibDRLAnehxcAh7Xj0
vDwZtAOObDUF+AFVjQgVCEBrX6EDab9CTIitKw+T70bnYBrmyEwRJRvRT2vsyVghXOWb32N3on3q
/S6SCNq+cHHJ848tHeBqkT5qT+TP/3xwKHjYgB/B2oLNO75raosSj+JgkOlOKzrpCB/TonYuLG7L
wzz5LlEspGyIBNSlGrA8or+2SXkB9XWOuIpR9i5ZbW5MRGJrvtjEptyynW0vzGRr+ZKfXpCqGY+B
RthC8D2+IM584IqBxb4spoZaT43xCqgFEdfc9vtIoT3EWYc1wRXo0vNs2OCSnFGtjBgYCQ6er/pR
lkgB/eLg4oPYNb6yVoQmOleVYd86QVe2Cw1DXdhzn5uqwMks5o+AMLFkgPw9TqRzT2bthcaq4szE
6VQlB0L59PafP3N6pXxj6BmBPF32Ln89jbhD+yNzjrgV/udrNRMv4JnqElHp3AsuIadKvv2836cf
tDnKEmcM2Wy1VYgIe3LhTdSBnW4QQWEIe/8nnbuYzzaU+UWfDwHh8U+aZikKlWsD8FQR36JsVldV
S12JTLHg6v1LnXtGvOKoDFhQ+DCcPKPWzhoi3phaQDJINjBVC0WzcB7fv8qZ/aMLOMmkDk25jhbN
8Q9COeIpvClMYFTOa3b7agdFgQZy+zS15SYdkuYfzwo6NLwu/oKy5cB3Mitkm6ja7jnuRZxribya
6g+yM6YLM/ztg5IysH1SktgTc3Y9WW+Q2ZkUOviSDb3AXml4IeLF2fS2phdH+/fH8O2T4lr0J1n1
WQc4DR2PYZ+aitQ2rsUhTuD3REeEMna+sLad2XVSzSP13HaXyW6dsgUzHWsc13h0gXMZP1ROqMRk
Frgx3WZEp0tidZvm6klkUXq/sKhvZKr7A/Vmhwb4EtGRuiReqP5HNiK0m5KqvHOsOcVOXobBha3e
meF3LSCsHAzhZHNKOB6SfKjspAiYVi0aFk6IFQ0WrxsDmrKh9eX94X87hSkawLkjspkduX+6BmPC
ozQCOmrdCg9sBpHFtxpDJGYK/Bt8+lT0nPhjJy/8xDM7yePrnvzGoAv7qYKOsDYiappS2d8AtkBo
MtN50xWpvy9H8TKAvzVX6BXdD8GQfSMFdcbQbGTVbujw4utsrL69PxyMMIN7/FHixvCwUkSjV03f
5njwC1fTWA5APLsiburHVs+G8SJqwJDXAGZk+jyXg5UTKRiZv/2W93GtEqh7xDp3af0o66HEbqYM
oF8uWsZdGvcN5wPQi88JghjnwIPPOTyPjvi0LLecsUK7HYAukT/HzjiQ26BOEcyxZ4WvwLYkhgCE
29pY+34GrSJtA5Vdk/M4yw39LJRunm9P4Fjm2Uw3HSQpDgfYKH/lc+s+USLnTDuPY/9IrYrMhzJS
5Y+hMhOkjr3EoUNHiRiVcLKJreYuNTnzI9P7NvcofPKtXdq3XYVecYUuRL8CVsnjbaBMD7twOFco
MdHH3lBCbODYBD6imWzOxh+T1fAm+8hN0J41gbz1wiySmwK/K7FFXhDjca4T3rq+wYXihoH5qQE5
6t/IsUaFzSaNxlYiJkFWNmI0xPm9aX7viJH/HlCkLNmgxcLZZYzJvBFTbCBrMAznI71ggvHaQUVb
0x89MiiCCRFhy1453uLtsr94Ten8bMlctjDvYiWLwgEvay6HYV/WpbGZTAGhiSohSJSo9aDNhSg/
fzR2X7+6HZlRMyM8hiUe3zhpiJWx2KyShGq3ARAl2yt2skyRj1qp6pxVgYYgWJlm6FNloe/DUSmu
RzhwsTOsCSSOIY6oJH8qxnT63KLU+Dzp4tEmPuBKJa4izDcs1K+mtcwfGSbd1zAw5oc5T6sMKGYn
f/ogCrDIUsQiz0aUNUYhx65T/BIxwJNGQ59ZNw4auU1r2JI+OQ6qjyZp39Skvdb8ROXDnq9TVKwI
n710MDdF7IFukfAq9r7logEfY02qsTV0siNmvbYePN7dR6GgnKwS0zdeu0T7P9JaOfRb/Sh+tvm7
5lpPrZrXIhwdF69qPX5tTYrjMMgMLNYNDjTZucACC2uCnZkp0y6ue8frmWd+hDyaaR6RSind8FmP
uWWtwISYtyMAMNAgk+juB53k37O0GO9zx+sggODVv/KIMb1qcvaBczlhkqUm2D5XKUGPGIUTsiyp
yYLZy+zJvCGBWnlbfGDQKGq7qom+MfHibQUhwEQ0AphHLxyGJGQCzoQF53RQdjZjU4ffnGnGTVYU
DmqTWYduvBYLojsuyLaf4Dy4eP5m+SwHcs8p+7pE7vSQ/yJkvr7K95MfTT9L20A00iB23cy16BWI
wZIaCFWu+lNeEDy6yZt2gJBEm/J772VGtK7LBApEHTk+oZqF7bj7KWuJ7q7HoFTbyU10AQmIlG/U
vOZcHAghz5aXUNuvmSIRfVWY2r7hfi30ToB5fmPEKj+aPYfNVW9J4ACw28ZreLKet5mtmPCfdCyS
XxW8wHzlCSP8DM2yui21j6kpGMPgq6jK4bNTwZBdeTNF7xWlrZFgq8ogESbhrAf/IOiLD1AcKwfa
ldV9FLZNjNBSo+gR3iM3x4kP4rWz8ngTd3P3STRI3jkUyPbDbEqN5H+W1hdviMOHhCUbM3ib9E9U
A+bHQEdIekqUIhouxGzrPTIFPtehrZ3huvEdjCGJViZ6YBOISNlW+Q/0xfGwwbU4bmWdOu4mSozx
EeSf/N4MefsBKwjmitoZxPex6XNvYwRjhlNfNCJdt3ym1r5K4NMpKV51uthxMqeNHhF0JVB60Hy4
a95jyRDXPubXqoL8u7HozTyNvk1N0cTPDL8+ab1ryGqd2jiN098RLk+VUzpDM96ERo+EX6RJ/jHC
m+rvKXE5H02r6zDdN1n6BKwlxsLsUkgPQ8f/hos+e0103z07UOzmA5xwCzO9x9u9QlTVvYq4DP8s
QPhPxrS5V57bk3wKzZD5YRvh72qS+hWggp09u/acf2blDvxb4XBOhkRXVz86N8wIz+gNQoWHUQPO
4vV9wXwxF7sG45i58odkeAbBWPRbTqu0VhrdR8aN0aDfpRwUQ6oBjJeTmjD0auLVrAgfrfMJ4mjY
jbd2F8Z3RhOKb3hpJjhfY65/6mzC05HWVJyvApkmIF+dksxeB6Dx10wQYb1C4aFuYj7a+bWkabnO
AnJKN1ZpW/dkofLd6ogDNg+WduENpHaYfaCPTf4P2iJUYksSK/YV6pQkQ5WspZvU0niBKrBYbLAN
bRGrWFiwXnXiBd+4QGjzyyEo72K/M6stRJL4ZfRnZe3BdOxVim02t6P4Ohp54bSh6G6SGYBlpveT
2qKJbhjYeZiC+hD5s3HfQobFwy6d6Mfs6AL3qDNa92aIlG1LH6sC6osPbGVAS//hzI5NsC9rJZDs
Mli6m0JNUGUiTJjrxFcuTcbagWXmhL3/3QV9SOBUHajbIMLDid2JSCrRFPHneR6wbPeuM00bVTji
0SpmatBzNNrxvuts+pQsDpF75UjP+prYAW4kw+XDsdKm9h4m06QnO4mQf88om9haVaEnbhWIRWNT
C6P6EGknIIlpkp3YW1BVokNvDsHnJvIjtBMJbpZeuy4LTKOmO5ZmoVahk8zhfV6a+NgsPPabIrda
possnQ8TyEXi+wL8nasIRRw0uFrMhERlc+9vQhC+BRiJrgl32PYSjPkxBdBt1Pp5fxvy5H5KhS+Q
iiaRjzoNvWcgqilhcIogixVd9+Ibe8KcdOkxaJnggyOGlSlH+xtNIZz/MXs+Y414kTQ2F6+bCQHD
Z+UN+8BCmx6k1r3b9sEHI+26pzqM43t3bqIPcWx6JN61vL0WNhWC7G1zelKlAs83YQMkJnhA2Qje
ptVf2fzh5K9lZpEOLnDo439IsmFVNxNgJPYq7SPQG+tLBlyKRWvWS7xc73r3eRuX68DpoZj14Cf7
ugl+p60LsMuizSlmHUvUkHB+1rjVl8jGMgL0nIxi2Nm2Ng8Si0u3jS0DpQuNImvnTUHePLmtmNKN
7KwheuL9iHHidVFYrSvew3yVRYb/ZUSokl/XaVrmN7njDMPKT3o4Zl4RK+MxzUWuNm2cp9lVJoVz
12PgNNe11/SAD03KZysL1YG6k30TNnzuiqzYNjIP7E3TN2W3tyB/+HtswEl9Pflpxj5BpCraGaGQ
6T4YlIMCqtcdNvOeeENlpM9VYgUgtekt5Ku8NRyoYVGpXkRlUwF2ZjmY7FkyYhKbLoiy7STTTG/6
IchekUc51ioMKvFJFl70UVZTYV1b3hRjKPTMmegPqE5dFuDn7pgqDwqyELnLoZ8eAtMewZ8N/Xi3
+MhJXYZ+hiG3svtyQ4gINp9h8nLwB27r2fg5mgAlTTJPh5Iw4GJDADHzGt6bt+AAzAImVFt4t3ll
gwxhX9WzfYmNgJiksQ2ezMLDjQjeN/w5DF3kEZuRk4CoMFQt2HGJspnY8vj34BHicQjYrNzlJRhi
SXb4cnG0DThjfOsHX8/pEy+TnNY2ovFH2A2SOkldPNSE2odXtRWqL6IOyg+otTMAbWJs9tU4ZPXK
sxa6bFubAFIjo3O3qo9orNMbaG8dsjzAs9dCF7dq7o0IJkloqm0N3f8AJiRtN87IpgAbNxawHQn3
+EqVWxBNVyFQg/Lq9QDvnAwQ5SYtMLht67AkB5aKHCmhWZ+XhN1hkPyEer65l2jZAX3M2gDPGeC9
fszGOKu3vsjDgSjFoWlWodkUxJvGtqMP0tb8/f+IZpWR6Y7Kp5JsrlZsEvEtdYMBS4dtiXWh2nmm
7Ud5gyCixWOA3MU7Kd2QdBLowRr5GmhZo0vufvb4wKkX40g1fTNkHHxJ8XkU31vVq+tYDC0Ooyn8
5bpT/M8rPC49eM+hAbmoRE8qVxrFV6kKICDMmXhfG1n7y8twpyWlA8zxwpn63InaNxdxGXopaprH
J2qMRuyu7Y7ta0TnuTAjNtFz2vwuDejJliisC2f4M3I26eKwcGnt/hHtnoy03SBrqEHFAhKiZSw6
WEir2ZiDxfY+/QzjYvzoSuxGllk0L5nh1x8aDcu2l8DRlcFCsxqpRffr3JimfTZ79LnfH5FzRRcX
ZTulXRQqWOSPRwS9pqjcFl6SjrjLaYhz4BsT9sR58I0HGElijQNLX5iByzM9qWxQYUDfJQIuS7LB
8VW9iK8jbxRXtav+xpjMxQQPUGiTVsG8a8GTrBLf7ud1U03Zhfrb22sz+RfRqifIf6OVcXxt8Gph
5pdcW80pmMFs9A8tZmdM4uU3dsXhw1RQKFg83xdqzm+H2lvkPzbdMhrc9AiPLzwlRmBXo8R0YYz9
Ncef4toWYbOdKYAC39D5Zxrj6YWRXp7f8Uijg0WUQ5sWlSrE7+OLGuQIgR9Dx2lHqX2NrYWDwsw+
qAIccMsf5Pv359OZGc/CErCy2ALRBBWXkwuKpJ+aGolka1Qwrro030YOQO15YrfJN80NzYW5y5cS
ZAtcujBoOOIg8YyfAtGUGCF7cW1OPXIlJwni9Wg57Irfv8kzg8JnkBUQLQodgFOt35gOfg22Ccrg
ULurESI5tLHbOLV3ojF/vn+t5amePIAl+JGJjvIFxfBS5PureaLZahpt7bHkFHK4CSpPGYcU7Ju7
tQl1tdZd4ESv/TwZ0d6O6QqvxraUxoVa/VvrDfUcHCE0M02k+Hhvju8CuR1ohEVeYoW6K64ra3Z9
wswT57kw1fhkNI35dQqBJW1KPjvORoPvyFFeJP5PwxDBxQy3t6VNXywKKOFj9FhEl8f3k9i+Uf8x
MQwp4tIG+wuKdTYY9Zz5j0VcUeAu4noPINJnWz5rAJt2s2v6cDioNB2+DNQCt33dhpv3n9bbmbHc
F+0nNFF4XE4F18qaAlt3zIw0L8g3n5E3eInGHRX5xoHgoUsSxLeLEVJXeg54SJC90lg9HocOs2vD
RKRvXo7+q6ZVtUo60GPsHpYjQaTZXadZj+xG+tZ44TU48xBQ/WATYEa4tBFPHoLbI++tQ43kddSK
9EuCmLsh9y7MvTNDyszDkIBNxnH9N2I7HLWzuagPY46MHzOk1Q/KgvTXlnN75eeuvuTJeduz4ItC
M4zgHJTLtHOOxxT8VENYBp+0vlHRB4n1f1OmhHo73dhemC5nLuXRb8PzubjahH2ypA+FpUxcxBGC
oH7Gr92m2wnlzGpuwunSwvp2IeEKTBb2t/Sn+WHHPyvycJ8NseAjPcXFjduX9WvsFNDEgTv5d/EQ
TeMKICIOMmz4h3G2fltDAkpRJWJdd1SQe6+qrtFyQw7uYchTsQl3bu/A3MKSP17nSGEv3PPZ4SEp
FxEw2lNarce3PAQTclDwYmtqV+kvukcDZOrR3CVinq/ef3HfdnFoTPOs4VOy1HnsJE+uhWMuy/0y
ZqtkiOKD6rPW33RVM/1MY1J/MawN+ZfSRYl0nU5OREfJSuLhWwNTsduqWZGJBzM6djc27QvrsY6D
KLiw8/gjjjj6FiCZINkrWHo66BRPm5l2J9owB2y0nmkN6tcoAa+1HvFykL5O5XraQB/S+d41y3jc
d5MV6BfERC2q4cwLN5MnIVIiiFBIPVjid03dVPj+6oZKNQG66MnpAhn3Ud5ZajdkTUdOiAN7YGXh
UapXUx+W43UhbXXXA5vJtl0eTSAEBVnzRh/CRIEuO+n7li6FdeFF+fOZO/npOIWW/jcjQLLOyVqD
f5/jKlyEtWJbtx+NxgCaLPzsK7UHu9rMfl+kW+qHXgZc2snrHd9Ual8oBPUdLp9J3zZJZcCAGF3v
uSXFzP6a03B4tpNU//AINSO+IXBm8Ocdj37F7qv/mhaVRYlhcHS+TackJrFHJPHz+xPvzSJK/RIX
bcA7yf/oaBzPu4awkIz9ZgwUnYNeoEhXrpUeL+gi326r0A9wPrKJ4fLZRbon05uR8hMT+tQaxEp9
C/E7mPZtqVvA5YWj9qSEGfOLVmFJqZvYtIPy07ZfJ31dbQC7QDCLSxkYm2jq8GZT6Qit7eBPgHv/
6Wjgg0MrS8/SCkBWLKP1125nrAK2fciSsCQB6GycDMhLSTjUP78KsaTgJPl48SadTCZqIjLlZaWI
FBNjZqCPBA86p0l9Yda+WXLR7VsermVWMG85sBz/GoP/32oLN4EnVscbmbjmKqRSAsC8K6t9CiXj
Zli6RWuAqe21kkkmd+//0jf7A+6A8cSkjRBKvBH4jOBi7P/N3JnsOK6kWfpVGr3nBWcjF70RSc3y
QT77hvAI98t5MOPMp+9Pld1VeTPRlSigF7UNRIRLcsrsH845nyQvPrDNRtt2tt5sBLazcy/mhHAP
q59JgDT8ncmi8OE//9H/dG/zo4H2kfXNFuS2j//rm59Zuw/AJNitTuSzTZhRLuwY4yuHjvE4x0X1
L9qjf/4i/ZvASNxsVYQe/CO/nLwjvc5Lhi19W+iHubS/F1z3/+I3Kv75p9xs3HRCN7vmrSL/67uK
6YTJuoQXmbmV81Ywpi62qQ8WIVBUDWmUdxBVWFACd0M8OtRjtOImXVpUYROzJcQYjTXeN1k3/NZI
9CfAaWFTLMhzHfZjXZdvlnDnX7GWDpwDTcd8vTOn9YqWzQQ3I3qxNadMDEAAGgtYFq/0c24NX4uG
oiBQ6BYD4wbC0EjuknpXMW1zRDPcN0tL6kKJOJJ9f61pTxl6wPjHg+U67jHSuEQvT7PlRyxm42oz
oRguw0JDIEBKWNWvEYPnyg4JJ0nsLRf9DGOIm+rNjHFah6ptzUd6kql5bhj/LKfZLAD1sA/poQAR
tUebAqzBIAi1r2oSU5PuHXZAboRp0sLXytO0GflEh8bc9cVKwlSxWs29psWiD8elY3FFbqX7mCC6
Akc0l/Fzrqnxq2vdFumAnk/dR8sC+uCIliwpekEoAv/2NP+XQlL+U3b5Xyjn/8+slP+GhHMKib/7
Yodf/df/+IH/0i93X9XP//qf+6FOvtTy1xgU/sXfYlBM8w86D9LJcAF49GN/F4Pi/oF9kD+nPaFF
9lzGGf83BsX7g5ECtx6GVKjJTBX+IwbF+UMw4GC+gcEGaw2Cof9CDArjp9v38e/qhpu92DHELari
9pMILv/r97VhQjvUPqHinad9UlQbsnxK47Xfsz519pZZkpPfVzop5mwpzfgOJJm+B0IiQ8Lora1o
2PoWjKDDvKheYjZvW8KKGbCJHJXyNOkgWRpry0U4RcxfrUtrmf0e/9KX5WWEtueiPbormVQ9gb0b
p3Q/lsn5HsWuGuIv1ZHa2bTecCLkYX1gHCIZvMdWYBLOSWq4pkVt1hksN73ZJzZLJA8gDxhw9465
W/P40LdMIdE8PziaTxw2qJ62XVEjzmfNmIuNZvbaLnWJN4gHQ9uCW7Qus6tZka5JxRq5hi4Ye7HY
luT871K9K66zm1AjDn7uPQNLwrRALxmRL+29zqMX7y0nB+xjdRkjfoVQ2AyRDOsEzkEn4C1qz62H
3iuYycPixkngAXQUyuVtKbrJKGv33qA83o5Iys0sBx0Yl/C154G/cfs4235ijZFa0aD3jh7V8xoT
SICqk8y81Agls580MHS+4qzzknBZsqkKE/aN822n2Lz7KcIX0WgR5KP2E/Qc+xVjSW7x9LbWkbwG
P9FORjtGYL5Cdh481iILAFE/0nijBNvFmXZGV0xc8AiwKBBrlkVxz6+OFF8W54C5GEVBfGRX2HpG
FSyDMN9GbJBYDRegdSpb9npc/7YW66cp10ufrW5ECv/yJzNz5v2pNsgAEYe8TOt6MtpHI9ljAK8I
l3DygLBy9nNFX7OMG3JQMumwvC9G2p1mKtsvbdBPpHZs1nbugyTrLBKDkeUQBP10i/I5dKPzW94Q
lZr2MbNlNkUM3iC5L9S6q2d9XxnVVfmCN1D2/FYZDjwMpm/8dKlrb1SzqlsJApctSe0Q8xrYGdhJ
ZkJZ6srxZOZeuRuMyn/gQgjJ0d/MjoqWeO9zH52T1qp2nqHJsHbUL5xc+7W29K/ZBxlEnLYiV5My
K9tmo14fqJp8torsqDflYC6viznw31l6oW2JcC/PSBpVpBfysZMlEoWp9Z4X2VWP84Kaux7RIxhk
SO57ysM7H2TQhorAYkwo0Ku66XIqaqROc7JDxWoeWLcmUW5melTm5fzCEhuMt9Nn56FlVqGkHh/c
rkwOZlx67yNEiQuQRyQx+dCOhDu2L3mtPsTAyH2+xYrAEUjizTC6Iqx1MkRkgSzGzt/bCVKfpaSx
83PLCysbVVnlNC8jreEda8rkMJhsBkk1LIOGBmszW052FnL8vZSETWwWxeuKc5LuhgUQktPpIwRL
G7kq3dymz5S98UsdIVkD4t0sG/cSZ11yrRxtOjsdHTt+WYhLqe9+4Ch6Qp4i4ArlT1laH7XWIliP
AUtg+eTpWf2YkslGFhLOkfpAxQC/g0jxlHdd9MsmLkw6/stqpYTVzsI9ecMkL9VNxO4/NaryI6Qm
XaCAJEJG/9NZc1pEDY9IMZr61vGS5j6W+nnQoQEy0JwP1irENcOvBfPC844tZz/PoJ1ETlGJC1F4
5SZzOWcTDeFCEU03Ssro7d3GvPhGtpNevSvxsLG1Hw9ebV1igBB5N/3GwmKhVcbGjBAES3myxjhW
xrAW6Rm0RAq8b+N3KloHv4iSrILk5BXuOVZOyLL4R3oMNHk7x5FIvsCvpyRkf9G+qJp1ro7ksCLV
8NEnHH1bGlCH29hbt7NrNd/OnAi0JMX04FRZvifrp312dBVl9RySNIDBS6FkG6rXhRDpjWJTWzjO
sR4J7a2Nj8XQq4P0xIleyiZLNlOgeTv/wC5eZ1DnZs/prcbZ1LXeH6RTsTDGG1DnXmROehvobLeg
K3n2gpJNvEAp5L/3Mi1iU8LvoMjBAg1dyudfX8xuyoKiKOO97axuYC3fhEVNO31oqx1funmfWevb
OA4mtwOczWmRwxsBx+FoNaODOKabeIj98SFXqAqSIcEw3rdRPvZZ1MODUYR0HNOYHaQoYdDBCiK5
2Lxb2MTDY9AeDMQAD7HMiqA16vuKECwvTk+F0fDC9CIUXfagxe3HZM0ZK9V0IapXZu9OgjAOagRv
ktMnEAiNTFElG3Pg4bG6frx3tQ6lyyJDOvaI1bV1x4jYIvAL2Beamfl1TGS/L8v14E3kQsO6Qa8w
6EOYmu1wZE4eGWApi+G8eESt5LXMYRJ6rbGLFx8SmARi03IFJ3mzvw3ZITu272O3mButb5+qTnnH
muYCIRb3Ju6O+DApSK3NUMWc4SBnCCV+rLs6YqrVHxOr3kFGKPdj2+nHnniA5964Gwn6D4d1RCgF
kilK7VyPGrzX5y7/WD3EmwsZtGKTN/2VMBJnHyPpCWHCkJdWpDA+GmMvpO4/DAWmQ8q59sAdYe9L
jpCgSUx/i4KSADjegrvDHBxL2DQIU0hQBJhsoW6wvIp2YbiQDwWETYkXK892lttH0gaRW7FlBjNy
7yfVtzJFKLuSeyONf5d8Fuh/+g+EXPzdfJ7wMZL65a5Z/C61cbomHhdfnOtO4CKe3AGUmc/kcrK+
HF35mTaKgNlqVXEkKMSyCCwLEC8v21crSNh0apHjAXvh/B62HOtvk+y3S2/sFrIs1zY/z8V7UnFh
5u/Epd+5TsnKs4tsgKhOnvNlS60rAzBSDt7mZnmqc+cxKX75FdIYv9wmvv9ZKS00iotP3LmwDkUz
vJsDlyssx7Fv7rFU7WUFT64gVi6VKJL0JedctPor7hL9KGtG6gYbvkyog5snbzamRbRL7lWOab9P
J5YdnrIeGsaWNfA+bbT0qB/HLsranTX5YFvKo529L9LZDroPmKuqv4q5vNchI5Wt+UQb9d7q6dGx
h7uut+9VIx96Hph1yhCAKb8JO1xFEfY8YJpTAz1Ndw4aZWtQ48QmKRwRPxkkyV2ZJvu1RdPDvjDQ
vZGGrKo/vQKNdJp5n1oxmVHX8bh4PdfD2BC5LPmuzZtCR/nLTdZsiNAl999KnEMuXXMPIHlX1PrH
KoG/kRC3BvEcP0Axyfa2WxvhoMUrWZb2E7YOKyj0ZYiElclre2MtuLJNfmea+kzTMY9Ms+TGVoVz
coam3vkA+fDLLYGbqnibqfRSLdpP6ouLciYeLrTYllTfS+pfFnTi/pyGfp9ui54STFp2ZGWKPNXb
yxJSvVOw8X8Qy97KMLvlnmhzuryXRs/vMR+rdx40MnG19q0sprvBc3/Xg/5U0cbcaXr5Q3XWHhtc
U+/kXT1WOnnfLnKqW+y1qz3ZlfHojR2PkjnG90Y3XWVqXBmN7hSHQdcstw8RLIIz17uFH7TXyd//
Im8rf8LeOx+y/GdAPmpW3pZVGkmsJVUPJg6QLginQDdVF28sTAx9rX9flQWpBmslr3ynHryq/EYU
HDU2tlUSyPXDiKgwQh2BQmg0LTtUbFTP0C4gT9m2A/MzOTWkAK+EdoinXvNSHY/Zsrwg3xO/8MvA
DW6m4hzjvAxvg3ZU1sQvudLrQWfBmWP+PYQGgwGmCHAgqafqjV9kWANd915foJUjhafESNIDjsH2
3DSFSfA9ssm+KT6GOL4yisw+SPg+C276vh39KG2pwt20lKfK6NotN7JCH8NrNBqmoA3C6i8UzOa+
mtj5iNiEfuShXdwYZM1s8pupT+STPCX0DZppc++TzlGdTL8cTxkwL4w94FlN5QzHZmrV05yu3f0Y
Z0Tw2qJ61hZEyq6ADbpJKj6OWmDY4raUJ5zcyTZjvEQKpQb0oyT4KiKJ/tNrs2TbJyYcDs703TrZ
TUD2dUd8pDei7WyIW/eb4diWrDylbX4Rc+N/L3w/SD1O8mtdSj3KZZ4TOteTp6aDv/EKizimxDiw
fK+PVTMgOk3EoA7U1saLnSZo39AS85D66rdJ+v+26JZTTWwUqQ+F4b8oWAbR6GtuYOu9OBIJk4aN
Vy2R563LRlQj4Ede1SuyMWLEJglqck45kszJEPtCdPZ+cCdAOS1xx3vPNOJg6pe3iYDtMEF2WfKp
lsN97rdIO4v5I12rsg4lvgssaHKRF8IEYlg/6NhUKZbdwkkZ9a22XooBBIqxtnK3dKv1yUzI3A5u
Px2NmzIw8GxOYnA6pHMoeJwYYAJzdOH7MGraEp4sj53va0d/pCsm2eNFGIX+No2mETjdML2ulNuv
WJFZe6y4WDndK1LgmVcjjSNDO8V+oCMvXDc3WdAplkMXGnWNik7E5DKTyxnO2LTuQang3RO5+nO0
+imQfkHit9XvMqO+zv5bWaeauekrjB1N82WkAGsLITVu8tjcm7fkxbWWv/26s3fgb/x2Ey/gsFuM
bDuhQ4bMFycO3M6wH9Dpf0hfc16a0VDBvKKb7PmevS3mTXvtuPU5RokJ4aBVG1wzzqVI5XNOEBQu
DNs5sHiF5yWqj77i+YrVHC4qJzy9HOCNdZTyi9K9k3n7RpLH81oYbfE4WPqMDqEwQoRDD1bS/Vkj
dgwnq6rPjXDmC935/CBHw4/6oX4fnS7eAWhPz+1Y9GHNtJHjKJlOgr3OOZ/ifIyqwolJ3VtzxIfL
elciFeeepdYnn3nacYPAyJjRf5r23WSo+N0bGqhPmCIiiG3O1m+4cvRJiL2gMQyESA1SBf2Ni6Hx
qBm8l3h0++PITv0Qj4X7aCX+spdirHbNQrUb1nJ13k3pL49kqppXCjXnl+Wp/m7Wh2ygCLSme8mZ
zkmU2t9ajVnCqsZDYhG7IFkdPVbu71Tuk6x9IP7sd4L/rJJkcF/Tpg88d2/19a+FO/1YrVh1/Kat
9r7o5NZnVk7ZOeXa2ZeO9liagAcTBq2viO+ykBz/+jdPJAlIHqqMCgHsWRvAWGn5es0rK3nng89P
syWKHzuGQYGE2tl5hV8+E8bBwZqjyJb6+mwSIUNGRjy/ppXhv9dTT98ymfJjHrP6sMRW/qls5KOr
D+QRChRhU4EmKvLwB+DGDezAcZDldwOR5cakt/WOY8kAgaWGZdAjCCgCSbJnAd66xYNubNiXp56k
bzNyPU03dr3qEPDaYNuuM0UtfR2uo3fbTrSC+r8cPhJCLWoYn3Nzrd26eSh4jzuQtgBtCEsrzotl
TxhQIMbcY/DSD5lVIRoF10JOvu2kxsWcW+vNhTB7N5fmTPVgMC/elCVoaSLC4+lpmOtpDS1+JOYm
6d7pmVG+aq1hHypDW69V19GZgoRoD8ryGmiFqYyf0wk5wIagcfFgr4XzEw/pjaVaLFxiAEyCqStc
puROLk7CdrJdYxKhGoAX90IaUfMX6ZfmRp9jbVtIgDKcS23kSA3Wi7EC3TYbWqYc/fgkmv6YJhr5
5zAuuuIEy63RAlp4/1firw9VLE1o5fQWVS27k6liRja0VtCUpC8YkjnSDQzhIXKXC121gaNtZ8be
l5PCuht88PJDo3Pa15DFGQQcU5LMA6ts2kvS5vOB8KPjnNMw5dqpTq1npYzAltDaybvb9rQjQ9LF
j6Tvtnv7ZqmFsNnBbld07ivuUF8p6DXrTtmXtsKBnpXckLH5yLs4ENT7brsCa4kd5YOXhoSYHTyF
U+GGRRzf5TQGuTB2lT8FQ0yOagaHZ7pLKF2viye68JbjDov3FudCxAvXeiOtPHCykitmymozxLBR
RYqViT6/FqX7SJplaFbTFqvVs61XUSbjkf3Qfip/io4LbbSnjZu5V2ftmmc6w3EHkoNpRN1w17lk
4noObrTBglyDIHY9uanrHv2hcIMsz7eenvwG9P5jGctytrNi7yzOFCDBaILFxICT2eUr0wtceAwW
oRmRDQindefMkK0dzz/VukevmDonz3J+e92tphuzNKwJfaOCJ3rj1nra3AmP2PWsIK/1n8Wk+BYk
qV25gSPREgRv4CHcC1SJCEmYd8AyEiT2bymi7qvbgecgJEe6li/kchv2xnWp83TH+7LaIsxyk9DN
Lqp8hG0efsFZlcDcTAlTMw6HgkYbQonDaiZnhFJNacAk6Nucxf3qGRefNn5o/ZcazE2goYu7EkXn
bnlAv0h1sTa357HBSsaPW+6aZKE38ZKNrS88FTVrLeunI4LYXLY28YzULwDWXW+OSquJEN8+2U4T
eURwm51zmv3kU3h7SWrEKlEbCf8ZeDSzMe9kgLfyUQEQXrdRooUGPqK/T72XuHWuEsjBRinWor12
b5nWbmhg2qbFJcl5x7050wq4kb3Mn7BKgUAt27kUXO7VXQ5BLk3nTZfFx6lUVyrVu8JmSEy+ZB7V
sfchM2cK1+V2pifXsR7wBGU+QQCxeViWBoq5F4fZhP3PtFdk+tquztmjFcgcgWYwSGmUtA/c+q8g
iAPoNV44zkQvEMY7r+CPzYNB30+PGDY6kAsaPJ+9FTWjM+P9xNLF01hFySiOjGrwWytIP0ACHhqt
LvZ9Ak/db7jPSEmiWmoCfHOc12OweM1+EvXZ1av9Yj0weaTsn+ZtC6nWjvGuLVONN4yPhhlYfywL
+ltUt5seqSuEn3reqwVyYgvqcUTmETD8e5i8ctsVPd81JAX96KN9YM7GoOwAyDNh2n7F/blzJUt9
92uaPBo9FXOZ+98CVaeVozcui59WxQzs7bW/6LWpPyqQMaFIW45WORbBTJblK54iO2xsSHttjNKM
9K52Qx/0VZoDX5uUp7vRLm7FgVfO+KbGMcTRGiO4YD16TKUMUSx/KPVqeLj0ff8eI38gM38rJLae
cSi2qApvtjfLfoqzs595EIRIkJzsOCQ/yp8MjIxvrfGDwOGL4hwenyFVpHXeQ1FbMWCrmfhRyRde
DutpZkkqYv2h6uUldxi5csj/qvX5ng7kUE3TWzers768+WZ3rSVyOiZMIpo6SgKSGN7yLN+ltClu
yy+lRRECKeeYDT0XLhxfzbxkWstOA4G/Ppz0CgJuha4rZ+mqkyVbnZeiPmiZt6/VmpwUf28aDvho
iMZ6qJJl24w7TZ1t5lQUQfbR8+tdXL4wd9gU8Yuc7kaXE0WsT4Y5MOnvt5m/G5mLtj3O3sWlZ2RI
rYsgrrwLKxXoN6dcvnEUbag5cAKx1sDmIdQ1oyKd7SlcXJzOq/XgOi94OgPD/HCWX0X3wrqFZo92
kPsAmi2l33xSfVCLdtt5752usWQ3UE/0LDu4Jfr6rteYuSGcKWrONPrJt5lItgBq72nVBwE1yp+f
O3uxgGNDPTbZ1gSl6T2P7M639WxebTEsUL0VfQi8lWDtf+xZHCuCgW1zuC9p8bY+Nuaj3bJroH4J
tdQDJRqXz/Zo3MlcOwDGuj3VNb+y1K9oGiGspKJZzzYOuVuccZgPYp/qtKFsrTFseI/5arsRFNep
5T3Q3y1ucjKN4RNDNGJ2TQ3iYlW4PCc72Xu9s5wZZ9nlo1X2P1xBTD8ElYydDmf0hLgqi9tJ3i/e
fZz38w57Cyr4gsEHxy8bjfc4ScaWbh7MkP4itPoOBsGmxB8adKnl3mer7x5aEgxxQj3ZBdNhl7ZG
gp0R82qEa5y89729nMXkbKmt2dcRStUuG99xBQFRzdk0H0C7YhjaFVmx7Ltp9rdIQ6bImMUznpIQ
8O9JBzbVtq+TGplwV88FKJtu7EOzhxtQ68Zxyu3tVLFhg813G5qaS3LMpmTaO9Cet4zC8329JkAa
0s69s/UZDlzfXjLdYZjbhqmeXlsGuYxZkJfAznysMHjTyzgz/5ZSTGPirltYZ+KKmZKPhaS5WZn1
gj0H4eEkivp5eUniU246w74cl4Q+JJa4wRr1aPjiPYcIe+g6uA6GynDBIkI8ZgDMUz6FgPW/uPiy
OlRZg2FtK62Kbanh/Wr4ZxvHLPWdvpYydMzpWisBXxqV/nWOU33XivRkewWiak8PEwd4WlLT17U1
/OPGPow2pGaJecdO46C1u1dm2c99j/a0uZl3NIrCDSuFMpj9cd5Kj3oJH5pOreEN/V1CHf0MiU9w
e+eUpqK6ztCPK6g/hjniBPeyHdl4b0up3TFdeCmcYo+TaW8AFV7zBAihPjDE8kcG/s5xTb1Hi0pv
6FjfomvepL2VRZXsXyABPzRIQgJr7W3mwRkud9JjLkYHI9uxAfNgqf0zparewHpX+7UpfqULTG2c
kQbDPkotJDtfRGOJVT4K9EhMIaZn3E8XIrlfIJheNCbyu8yikEpIpdrS3uNRl86hQm2IuRVco2rl
U0zEcMaKYi2PXV9UO3Cvv0uP7V56S7Dhckz0J+LVDvXKZr4BrxyAwUSp3dQAK3jg4ybUk+KsCcTU
tAesFSqtTo/umB+ZusVbiEfLDqywGxIVVwaJbe2adQ1SV/F3FkR87jAdIGFpwVqu+ktSecYGgPAd
4boUPLhIg1vTggsbc35N4sTI+hXP6W0LJx+5fLNN2hKARciuu5P19NMOTC0GN2+CuLCM7dolwMcL
g8ikxVF3RWndZ/nUQ63mMVa9Vx161VbHRFocQe08hPGgho3VWWLvGv1nnK7tlhkG4CcVp6HWVdtZ
M574Pj6ojOkNo62Ugss0Irn2rHtXhmOxXszvRBjgoZuWieZNyRNYpfzbVTZhtzKFVtYk1PrjYDPU
W8xtRrgXRj/dibJ1AFHlptNBzk530FxsQX5dFUFTqFvFByXJzAE+3XxFoQVSCc8dAgjw3QyRiPaM
VKJ/k9j4plWUeejnd8aIDMG0pjJwFbCC3mvfE7ZIDyYdSOgxn7p6s11HTJLywJSlFk5Ecl+s1WaF
0Yw62Rm3nCY/f1oG9byI+KMcdG1rq9U/Uy0S3tKzDc8w3AV+d1Mk6u6loSfGFaxOGkkuB9xz+QtB
r965G1rnoAZG3LioGDov+oN5Wy+vbUkqqlnvMr9vvnusgvvZVPrZlIn/a5k67a0p6vk90+uV1KZh
YRSasBCo5Keh1S7dz3rXuun9kppXjVwM5rS8AI901adZWhPzUJYYKE839SwxYBv+d9FaIRjzOhKm
wrrdV9RDWeGjWqCKqCjP8c/nHCN2SXSGMCf3mmS2GVaifXGJNsGs7SE4wPAcdbMHy7P2l+d+JpHL
Ixn3BUfrpTL07JO9itrjJFcbA7dx5fIZQqfYjVnW3uivTpCrHHcq4pZYZHA/MHoylyKJpbIiZIfV
Ie0XI1RQHQ9Nmm9RexW3QdiliUt1T7jKV+x0ZYQaghOtW80umFIqCawSXei36ujr5yXRv3oGCqlm
gLlKw96CSacmvj0o9GdzMwyWhavdeep0ws+asmz2mPqtvylF//8Jsv47Sq0MvAT/jvf5J6nV4fdP
+VV//0VqdfsXf5NaaTewlO1YRKhhBqQVvSkq/4acYs6NogrNIyIsj4mHLtCB/h+xlev+cTPuIFck
StIyMRv8u9jKtf4wMTAhB0ZoiyzY+a9prf6itCJNE7kX8nmPMDSmeKzw/6q0wpqtSWjUaYSzgKsg
Fs27lrviklqyvquFXCPZ18NhrhUjfLQfrNpSa+Z4K8fqlDbetIUiNd0JfSSgJGNIemIwMjBTmsdf
M8v779GFFxX+3Qf88Dch2N8jrMy/6sNur1rYNpntBHcRaoah76+v2oEsNYuadStWanmXkR8xkPIB
+pYhZ/wyDWJ6KTxbHtCaJHcMpZtv8uu1X0nPNDtIhrwmQJE78b7y9ZGhfOljzhr1p1415ik3hPbV
dGP1qXXK+ZqL+l8l6xk3+dp/yNtuL98nMxCpHPHjZJn+Y/iysTZTRsSUFnaL5Z3YzecAtPu8OXmw
k5/9wVqvy1rnb2T8EOpAwOP9tM7OQBpuoV7dUt3uculcVsMFgjC3apeks3avJ1Xyr8xCmMT+8bUi
QUb3BzOKF4uk+h9U127uNljqJzd07aQmVKc3LO3TIMyo+hauitsHEugaeTEHnJR3N+u5uTVHFnKH
sp0UO9SMAKpoxiPkP/RxecuC14AtUdsPXZZ+QgaujLtUaGbxUmt+h4bBSZwzAbyDF0hiV7IDWpam
2QMks+XzHMcmaipjpN6ulsz1YB/TUWuhTNh8HTHIr95hyRNSiJZ2HOKwrb3cOVudwVgszZbaeStj
Qb6CNZBkmIu5Rz4/EBy7saBgPplpo1+rWkc9NKV6HDXatB6mVTPsJ0wOnrE3bACkEUaSfN0DZGpe
7DX3n+x1sbjDc7V+ZLXW/CRdOz4hr+k57T2Q7QQqD9uklHvKrTiMuzweSMwxUATFmOq3KNWGO9dW
1q+K7w7z19FUD8qu9UNsKPGeMNKn+Y+9/eKlzhMoXG/rVjcGBUFSJ91dau60NKkYv7lSdaehK9XF
Hmv5nq3ttFe9s8bROKXuS9F7yTlzJ9vc92xtH0s9865zL7Sr0zfsV+tBvbvS6U90oe6+nq3098gC
bQqEVazvK6O3O6JrET/ii/jU/ZldKRlPyVGbSd6YQElvy7RMn9gUt4/r6jorTVRh7uka+/u2z2MI
u956ylqV3jtTZ+osVRAR4OIom8DR4+Wu1IxyOyxGfhFWV110xEd3FSU2OhqUNZS1olIvTLicE/zN
mbmSq0JdwKd0Rrc+kfrhn/M4s52QRVB3FF6+fjR1a15dEruG0McOecoGMTNOXcweCY8vdyhNMpa/
SzWgAOvtnTuO7rFN0wE9pFa3r7EC/Lzz40pCv9IliHjGx5oiJ6Zp3MfMSd03Lmxr3yKlOg20M4hN
dO+L7OrpfmwM70EQPtNtiQ0FAx33TOyupeqyp9SYvKil6rzkkz88TaLT3wGurvDL6y5leg6Qdqe0
xNzPQlEjkNoybOIka15XjobXxs0U/fnsmT/rmPt+mGbNsNP5riEeKXCkbZgN6QSpVxnp3qkXf82N
NI9NrjGPbjqjPI0kiO6a3pDbdrGm/qzsuL/Wdjzbm56wlK3fLcU+A4p5LvxO0j5Nopoif+w8f9+R
Em0f6lYjKAXUa3mWwlFvHHRL2CvVHAhaJCIo1oEoj6tJglix1ns+57wPegQsbhhbdE/svSuRMlRF
6XuVrZ/+yYpwsJAUdTGL1NVR2j1hySg8eswIl2a2kmszYKddqFeQOK5zEmmxkf/poMggcalJqgtM
OScEoWs+jkosnylWmF8Nv4dd3qXVb6l1ZlSL2nir15nsH6so2KK1s0WppM3qd++L4pe05uTRYPJh
bxc+wiORK9YdRgtCd2O9bPe02fF9n3vNpZPtct8u0OqltOtzkqr8E+lQJm+aKmZdM473I6t0+jPX
aH8xi+Yr4aTTkm+daV7fYyIY98R0lMzLa50ZXFmyrle4yRcGXEX56EnHenaE07+sGeYoKu0yi+De
jic15S066Cl+biTwG7Z4sXasU7e/N0m2eeyb2Ltjndl/EaLvnUvWhd9sodo9J2DMRm0tPzPhajQk
IwYDy02qTzm2jF0H9BFiN+X1/2bvPJYrR9Is/SpjvS6kAe4AHFj05mpBTQbVBkYygtBaOICn7w+3
cqqy0qbaLGc1NtarylowyCvg/otzvuMPh8wC1rux0V/UxE0n1dbwWkAuKLPLbeRWANzYTcV3bhsR
d5wBTjsGMS69QyId/YMg3sJcpxbbQJxIk2abUgYs2y3nw7Vq84fWHZW5qE3nqiZsed91Tn0iFjs+
axBdqyHoqmlds5oScJoa2bO0lGzmbfhYR9Md60c+IY9lZIzkdyXwYGa7aR6Ch2xmiYOBJt/UWQHK
oI/KJzZR49UgQuO+oJ3VwN5zD8RVwHS6HPrPuCj8ajNijT9R7qsVuBm0kjqykOt2YX8Mw8y45RRq
u/PMQp1IOVbyb2Ej7F2bGEoT8R3bJ0OH1a4QjUTuMMzlUdhIYTd22QRnbof0tWcc8+x3yH8FWDrW
yIEOr80mrN0NJuDhNrFTJJ9NnDR7MSIr3bR2kT6OTm5jksYwse9lmPuIUF1xzM0s5LXXVoVSoJTL
5MCW463FZfqY84rRUzp2y2orzu9rSWT7DD5IPQGoU1ySJY5PS4JjKUUeINGtuZyqBh3RZDopnVmU
3sx1Wb04UYiKnTuw+BET9x6vHascDqrTxj0KlvbY8xkbdzPEthfXxpIUuaQgg6Ch3c7o3IXVhPfx
5JJ/28O4OIxxXmzr2rEoJkXx0E2CqEWzz246qdvHbPDlL+jzoLucLK3WhmlMv3wjKBJge0Pc8tY7
3q6xDWCpQRHdRXNm7YD9+ScLQM50NiNJanTH4bvJZhUSFF8ZV7Mh23PnB+0D+x9qDgxXEWFsLhLC
zsJVvg7a2iq2bWQmu0D5yGSicTTcbVo58U0iu2yfpXV/DdbH3hpOE9/UTVmcmdXIK5nCdndkLcRa
G2P3JCPLnc+E0QXXc51Zp5SQgScCbwKG7HETPik5E7idER3+0CpkZVoOCD48W//sCHIurypHu/Gm
DohkYLlcOLs8m5u7pUo4Fj011KZOA7ltkYjlxyqRdrN1NdbOUzvmgESA97QHIzcACXRBVZprnn+O
obnw06fGjNVOubF9nrxRPDcly23JTvwQ2F3zYijM6Md4YB4wezmqaMXZnq3jOs2fTLs1jmNiDuFu
sEDN8p/9dcWFuPO60DLXeZ70L9KbkfCgHj5aPZAdAGc9F/JIrhG3hVFm12Op7EeRO/GJjXh1Tuec
LnhiMsLCg3b77CLR3CpqpuOUOzbOh2Wk7xcI0C1UDV9k0VtPaWVW74EZhr8oRn3vaECp2UYU2Jic
Pbs8cWOMhyrzDY00PJpPkeAA3uaoOh7IlQpAwFXOVteWs4srJ2TaNssDbyvOUhjd1kvduPZdxV+3
7QKBThPBuhus0jZUVzG36x2mdWNvxJZxxGXg7yWbzR1zn+GGPz17rHp7HHc5VsxvHwrTzpdW/eg5
RrkjE9S+auo0vk6HoH9Pw1ZedUhybm1u6JtyoFqGttAO/AKiSfdCi+Fn3FjVufRRAZYSQ2nm1F2O
XitAsYcn6FwHychM3XKszVCkMQvlmJFNMPfzLfag8NMqOrIzraLc2VVqXFtpQTHBRh/In+WVLbsl
FTsYQr34VXlGeSdihGwBISVYQ4IY6X9gCaJ6SYQlStzlKIDErA5V2tbnWXbpNTtz+1DYZXVkQdec
p0mkX4Y7qS0KxvJkuDaCAwNA7VMLtNQDNZjl5iOYgOLGLLkyu2Z2351cz2/MBwf3nNjSqw6iREQ8
GkP43UR9eysi1i9x0mfXy4z02U3G8Ep6UfXDHjvzZLfmRMyDy3jX5AzeqxBJp+rC9mx3+XyEUmZC
1hnQj6Rx6dU87sZwTah5sG1GQPJn9jpxw0M8Tvu+MscHzyvUZ9ImKtklps4+nSiubvvJsLYlpQHQ
UDV+jc2o9tIpqzPh9Lgx57IMtl06oAHvmjj6CBnM2GuPsJi31Eiaqz6t5W6g2ZrWodfXb2aA+sA0
zVKt69xPj2Np22fTYLZKWqF9mzU5CzVkRj0o0Sxdu86COYOTkkc3s8z8OzMaoM9PeSTJKS9Dnl2h
uus+9KpmR9xn/RxNHjvzGfGpB5vU3LaFmcir3iG0vobt9egmXvIiHFS9y/7L/DRQaB2dqP6VS159
NwfmQxz2/o1O2wRwrRLxKW7t7gQKr70PqjreMFGcH7O5Mj7bGlLf1g+q0Nu4fTbKE7RJ861G31Ec
ypLdxyN5G6gc0Ey8u2ZfX4keUiKW1TG/x8Jt6Sev6s1bewgYvTd53mCjbr3ky8AuUl3PZe5/ldpg
vYPeTp3tTMnyBpF1fZVQyjGGLB3vbOqYQDE7YiVeoF76cLJpDLZkkg3H3qy776BV/UeS6fbcxuPw
VvDwWqh6lWseoolhf9fRX9GQjo+l4qvLgtbLPwm11idRhs2dFVn5E4rN4ttlEnnOdZM/oLrLsb4Y
tXUfsUQ7e5qPYmvYhkd0juF1Rz1Nub2vekdyGgj3cVQTRDLXs8f32iznPShRxrfKDcKjplEtbxJB
gboJARfCWm3yqADwQMu7aj0x2Oux8GnvW6QnjCyC6qRLBFXspUV2NTVNPh4SYQzvhYtxKadnsBbx
n/dO6ma1tyq//KWquXiNjam86YUcNCpqUd7GAEV2Pj/9HLhcPCuzclu5zjszO3XwfSASaXQfVurV
98LNE7VnCh0cetycznpqVfEpSS6+sxtkfBLv1D0I5fEnu9DqKRlb8aNLx7leB6E54GMBv9nuvcS3
vuNQRncFzSD6TSZHX0ah7G4PiV9+CBXafGtsJt4KBTYM4FY8wK8sy70ZMDpeY4ZwdmGTL0LR3riZ
3WBhWDrVIRWERW/NdvY++tqGR+zMNVTYamixYoGvbXGcJPYDi44YKbJd3RlRCwWTGg7sl9FRPK+E
bSM+Dqd8AktaOvOOJt+4teum8dYpRJ5Hr/DlsKkjFwtTvvCr1jkrD3rsQTCikTZC+MLNqkfiC+EI
uXWdcOuqMch2JWMlklj4n3rrdtLIdjIao+sy5VZdSQZEEI11M6HgNZL+xKXVPnOV+9c2YGZQt9I2
dnie6nMvauujtmvjYxRyekYKpZ7cuApv/LmqTwPM71uNmOtEsi87GDC8yP9Ird7nVeHTxPkTAodl
aMMGR9sPqBKyc+kOxjV63vHOQsESb2vdI0jHtuK00OAc92xOg/cKNZH2ThjCvyY4YX4mWDU7kNHX
3PVNrL6GaGp+YLlAdEvixQw5T1gaO5gXBofBT168xklfiFqazzqEB9ACvT21MnZfGxJTQzBQQfAo
RZm+el1dHSqGjO3GbPLyHtqwcaxA/RydPPNsVmQtc6QiGjgiE9UGN+AlayRJNkREHIILiU/Yalcy
/4vvR/AB8UY7PlOKrs5fXdyeSOTkPB68wJ7vAfs115SFwyeWuA5LGWCN+5Dbk6tmLI5yUjyrNACv
TjHnLxksRlwMvrFTYdzsinQsHntd9mqTRTPtShQ29S5iEOBsgMKPZ1aMZbeqJk0dxpJV3qauDEGE
x9WVZpcRbwkaNCUGDY1MIEioL9hVTgpjHOTQfFfi7m62qV1rg91h3X2qDp5jDNDl1jJaGjdWpka6
spw6l5vY6GrjJupZ1G3C0kqxvRCGjIw9S+9E441kk2gKK2vIhLw1RMH31Wu1f44ww0wQQjMjQfnP
1+dXWEObf+gGF80FXkd8PNvMZVBxFE0+i3PuVH561+tUTrdTkgeYrjRJb8EB4WtY4iwJ2XYB7QKb
GCasP1U8G9eIB61XGJJ0Lqu/oTEvFxZRtZ1rhKZ7f6yqlzqwnWLzN0KTmG/1ot9OjTtes8lRdwtH
Xa117DgPf8uRhAc569RtawHIIoQ9vGvahDuTnuXRtfv2sZWWgJNt/N+Yx/+tJfxfjOP/rcX8/8WN
hoDZ8+83GqeP4n9df0y/in/ZaSw/8/tOQ/22RLUJX0lfQn3zBIuL33ca/m9geCzc41C0KIbdxab+
+05DWb9ZrskP+szsTfgS/9xpKPM3j43GsoH4iwuNS4DSH2frgJnYilhLipxJoof5J+t4bIdVC9Nh
3uRYVQHxl1N4TAaLXt1V6SFi/IsyCkTSgIyg6W/q0CHomNzJDbJ68jqzg2HETARDamJr1TGAYXDc
aZIIDESvxGAoP34ZHMPFDxor/Z5ZEe1V1AXjzATYxEswWnTnq0SE/WILHLpVX87mCkcPgh0zHr+t
c43QfbQyrgFA6X6PJ2g/M4WvVwW30Ucyd7MCW5/0j4hXNp2aoHGkccvMxHZCximxn5+1Yc7NRkbG
tGvnGm8NSjXNqrBpo5N2neSL1gmXgtvm6wTS2Kka7RHBmlv1z8Rjcq5HYV3vW0znuLVMCyJ8ZD+C
+AvMdTKH/VPo5s2mcYLinY0KcozRLfP9zO7wQyC6m7DlecRf1K34GKukey+8oTqUTOhXTpfnh8uX
7y/tDP8/fQ7t/3azePXRDfHHvzyEyw/8znDwfhPSd9kr+tRlfOX/8QwK8zeWjTyYVJZcdyyZ/vEI
Ot5v8O1cyxc4K3HuL5untuy76D//w3F+IwMLXCTMF2hj9JJ/Za9oXwBv/3wOlWmj+2c5x5/AGcFv
WlZ4f2ACpRS/BRN4tZGOU3xz2fpvRQ5xeFOG/T6TRvgrLYa6YOI4em8BfiomP1M/Xpt1W9s7+JX2
s9vMgH4Ny2DUHSQumQiTrOZ9MleUxI2n0OYjdlHYQqk92lVpZ7hdIEuWbwE7rX6b8ACgMR57Iiia
fhD1NidNg4fJCaZ+hWG73IGwC8SZxhaFcgq094l3jbKgyWaaPoZ3xp6ZRAe9tfJazNi4uPWakmLK
1h4aZ+ZFTlxj7apja5dGtonCYAzMGClflrxKqhc0uu4i4mynuqm2koh6Z0WOmvzI4hGOPRER9tJN
2o15EDo1TgGDOVzker4b/KD4bnnkTrSxOQbBenxQzITugbGDPzJZ8jN0AIVBKk3p9S+T1Rcpey3T
RymXTzeOmNDTIwzDqD+BZ9iOfRUdfXxg+S5uPPzMhTNguSBmwN/V6I5fG7AuEaaoomLp2TbuqkvZ
keKhNDGWcXbjbV7GxSSCJJ362WgDtR1hUzaGnip2rlXvzmgPaxziNItN/00lET+HNr8GWYznpqRS
KUOtE3TeoLFNzXQCqyDZH0w7f0wVCzBA9xpjc4yCflX0EeUIu7k538RQYztgaW343JlMA2gal91N
M7CRQQbhNs2qckvd0bNKTNY2008qxixaRNepZSIJngtFe1Z0/TocEutn3/vyJCsj91Y0j7iVhyHF
t5nBB93XgpfDx0u7D+M5GJ1dNQ/9ic0CcRxN0COdTIMYhqkl8iFg2aDQbhdNVzWHAQgW/laPwB22
NhKjlBg2fWkwHrEQI5mryYbdBrGk7a/6QeKRIcaJv2FQNVq93lXTJ1PM4tVG/M13xivHTxsUHCB4
u6O86W0bF0LHuIn44j7gq9RMMWp20bOlaUwDVVIUt/W9zXjshbxOs1iDS0l/khVjdGvuKfcHIzs3
2qYe0mg+KiCTbAaBE2tkCq8dCqqUsKnM5aZgIxuuSqY3yHr8vgEIRPP1Yk916h6GrA+/YZPpiRih
nnUO0TNxejuaKXD6EhYEOImxmvZRrZlYW4GQKI5EEz0Hc+iTQm0nASvrpoL8mXRyfq4QJ8V0KbjI
193EUAwRZ4NAPsqFinZGijlinduW5CpFr4XVOtMJ2AHdkG1d+9372NfyJUBlFGykNSNmq9A/t9fS
Swc2YGbrgUlJzAgAaq4Km3k+Dpgj4LU82bVZYntLBAzSzCxhWX0LLrUHpAhv3Vq37cxnbkFlwL/T
BDXwVPKMaIRjFeoNmnPP3RseJcW68n1EpTXet/E0WlHwpND3TCuTTX+0iat4uPcar7ROsWGj8WGc
ZOvHsTJT651eP7G2UQywaT1mNNKbupnb14Yvgr2KYJ2Pq7yRA9aPKUGhtCyHEm9duQkqsFVFp1fd
xhTtwX2oBUaXKDBaBIc4jvVVP7FA3ecD8o6bVPrxdwfHe1hFqT/4HD1U0CsZp7LdD+5sPkP19T0G
saP/S4RzXOy0C+5tk7HQ6vdDkzFgGhPD7leEYKgTU9pEHA0SZ6OdN+GWfZxh/QebFPOOebDdBAU4
QgXnuzTU8NXO6VCee5RQisxtp3sp8iADe283NjEeQz9n27FlVbtyQLzRr5UC1Am2PTe8F1O+9VxZ
Fdu8redPJ8jHCcQBFwhFCaGYm8pzZkFwWCyfGAqGOGhMq2eeYiryn8pkQC0hMjM4dcTbyBW/tn2p
7az9lDrtmAmWdUvYUlAa6EYtu0TW2xnYgWk7PGIdRhg8ON7dkvDqmZadpp58H5YT6psyc1zMK4Fk
6D1wbh+J4fHl1tEWJ1QcYN/iC5QOJr1urbaeP4Cu86qKRT1yDT9mE+jq7tDgUXmNOfKtvYF48LMx
cQxyXCSuuWkY8LSnaA66+RCh/fDx61bdV9vUEMLGrp6fDCsInloISi1GNu/NUCSK4NVM5j0+cvc0
B43+xKodnnvXF3IFVoloDkcMa8wb5VNje921btv8uwdA7u3x/EyHzog6Tkx+xVeVONU3cUI40zLL
VFwfOhsEkr2Zu0vDFBhXNe7odw5s5a4UX8pXFNbM94zE8h5mz+1evNpqMd7GY3+HpKfR23QO9Esa
G/i8ArvH1sQH5OxVzueyKDSyI3FGKEAnM5pK7OwuWSuFSohjCdJJiA0dBhEjVjfsbeIGHkvmj+Em
H1LmsZGTMZqtC2rzFaGC/ttQESVFhEkQfaRtP3urskrMbDXjsG13XuDBM1mWv/aKA2j+5vUMDWtB
opf3UzJ49lXAEBWfA1hOyDkMVm6jJprCrZsXow95kFgSywYispntkglijOYRv6sRRYBENML+v5Py
/qcM/g9r4fH9+3b0Ku6i/qP4cyXMz/xeCbu/4eqyFe2oK5dcaBrVv3ejSyUMg1gAGLPIWDeX0MXf
m1HHRZZHl7pI3rDS8FP/rIQldDSoY77jIMlb/rm/ADP7k1RNmZZPGSxd+jfXXERflOl/rIPtwMk4
aJ1qoxT5KgiSOGQIQMFwbhAzhhgD0/cLhcfw1IzjewYrdm3ODHp2M1t6awtHCrdeSlt1HlogHtu5
RXu6kiXLgy2Dqq7Y9nE9+HdFiLbtPI6WMW2a1h2f//CW/x8kd/LPDEUKel4Cfb8Ly1AQ1/qnF+K1
QL1n+H0bV2McPsxhHfV7b0Y9eqp1Q5sMiTf+GYvGJ33FrH/F3O/uOiR2m9MQMz7KBhUvD5sz19Fm
EFX4o8sb9AOBnUsGpX0GgNAi+RUQd/dghh0OA4sJQwxhh+3GYgsQLAo8LwsPBrjFGhlKN9UrbZpL
eIYOyY2Y6jJ7DXptnnS+uI2YeEEBkU2ixZ0f6vwZA/CooAuRC7NmhAdPLSy77KvyID9udahIdo8w
nONnISABVXjcEYCWjGx8SSZyE2fLrj6HezQNKclxSBLI2QbwDWaapCZgiE1Y3UWY07O1X6XsOdn1
erhvwkDXq5QP+QqYgHfvehnOhqLNzX6btmJxRwJ8wGSeu1Z7cP3Q0Lve080VTrjJO9FABcz0W8E9
5+Kl/enFqj7Vs++cEzQ065T4m+ZIgGDzxhYL5FSchJI3Cb57s/LIHVNrn/ykQ01Eypsz6+4O5gmS
imwU8bDh3hhuvFlxpWDtWoL2jJkduJUpM8RuuQw2DHQ5GIbQ2tzm8SApWMEr/QzQ+nRIz7T8rrmb
Wl5Epp8AEAzGOpOR+BWKJRs8ShuwQ5OR3LA0ScRtyfr/qtbI0FZ5VvIEaP5ibNcNu1yVmPnKMUlm
IxlF6gciIToyINt8gtZXO0Sj5axjVpaeEQ6B5BRyI/EOXnnLYnwdBawYN17e5+HOamznuWBV/xVf
zmL3ci4nlzO66KZ+mf0vZzf/knhXlxMdfgmn+zJBv50vZ75xOf9JaeIuMC73wni5I+rLdXG5OfzL
LWJebhS+iNwu2eWmsRHcfejL/YPw13+bXMLK4HmQvYD9cLmtEChArtKJw3Kc20xc7jXjcsepEUX3
SgYZdx9FB/egebkTmUtlR75+3JR6uTQpxrg/s8tdiu5Fv9CMc8M2udff+Zd71xi67iVYLmNLYnV8
kqJNXpPLbR17o363yZsbkYQb8GMqejaxJpbEjY7T5c7HUl99G0sh0F9qgnkpD/IK5Mw+nL3su3Cm
7pqWunxyqSi4YqkthkudkfEMn82l+ECZ6J4QsVCRhB7FSUGV0l3qlRkPy9O0FDELXw+2wFLaZCz6
/aPPvmnm8V6qH3GphNpLVaSQbn1OPdXW3mhr79Xv+wF4z6Wa8i+VlX+pssCOqkUMT+2VXOowy0Ft
swZ0o+Q2vdRqU1NRtzFroIYLLcq59lLZDUuR5/293jNUZ6G4WOpAE1XbxCRiqQ8jUwSLVXKpG2cf
B/eWIrj9FE7avjgEW8mVXMrNEAVmus8vVWgv7Q4iM1T0FsqrJZ46I+VZni71K7QsalnGfOhDhKYF
TANRstIfwVeDQw7vS2mBc7T4felaX6pkKmjg1sOlek4MvjRoN5ruJeVk9depiInOiIjILNYAhvDk
doAf8ZCpPN+yDPVPIf+fXp48PSL7NCNEd1x0uSO0AGdVsbZ6iHy0iGurB1W+tlqvKM6+OVXAJ52O
QD+7hsK0GuMA30IpZY9ZGEE2jmPXiq27kDI63EUID4uViVyl3LlpRaguIaWsabrUyuMdQ5bwBqcI
uC9aiADdmdLKg2GfMkD1CdT7EPSLT55s6YoKUNs/Re/b49YcsmG4cjnP859uHOEd4hF3sVsHHUQA
wj/IUW2EP58Y4mZ40xIX/G0liulMdwQ5C03k+EFkq3Udj13FMIBw0C/HFji9+VZjJMLcDc0mdhn2
wA4Uj37sdmddZ9OPaJKwtNK2Le7LtvRuVZSKexGM7TeNnfjUQzE2uzSVpLLy9CKkCdpWZdhlUuHz
hDE+ocvo3GabcW7TROkovE1yxU1BOkyBBZFv1ypdAnKuPBSQH3T2Kc1STwzoypN0cli0KqBGcae6
H7GtEmYMLctiomahpR8CRt7IfnTc1/RjQ/deI2oiK49JArbvKI1HsFNO+hWBGh43BZp4EsiAxycb
j4nNUxwQcrXK8m7wTl0/SaKLeD7uAHKMwIdCw2WzpCesLtBJ8a5R0AzRKuQrtlGsmZjN9HE7g2yw
UZCJpvTvdNN1T2NuRsBJOh3cYdEifjGVUUb/UBeNt/2fIXE3HX/+J9UxcPl/Xx0/ZuXwkf65OOZH
fi+OxW8OKCmL2lPBNIes+7+LY2spm7GW4EqxOXRAd/yjOLZ93CeSmY8lhLQW+8o/imNbgfplucKY
GE8L/Y37V6pjfpB/6g9eCMUfBOaXP8FZ1jYOf+O/1sctMmNACUA7WSyK6G05rhko4suAgILqDAYh
GweM2hSCMTECTvbTSxjBzTBUFFrDA56ICbX/hbFiYE7ezwt4ZVoQLIEW9RtjQSxoC6AlpJZ5hgDF
kwS9xamY7+UL0AXYbQ4CAciLJruCcCrAL2TQJefBTqNXrQawME2yYccRXuUEZh7A9IzEbg4FKEuA
Mhj5h2dUB9jGa8dALdMZV1WikCQD2qh3jtL5QZiMrKcap6MNtaYxn4dljBi+Z5HascT+QnF7x5Y1
sp+rhXyDR67eOgsNZ+bKwBZp/6wWUo7N+X2rL/gcrCrdjVqYOiGGgQdiPmbENZH7StAeg0VGN7Ai
FyJPnmiXJESSNP2F15OYwKhI0+hOlfTWyvHZ/I+MZc0+8Q7Bwvypq8zdYR50t/h364MmvOrVH6AE
BXZt0TFv2nzU+4FgsR3ReOaKld98U4AZ6lVlMPOsw2zYEl4+Xsm60ud8YROVC6WoX3hF/UIuClif
ua3zZaVOv+kYmNwVCpvqsNCOApSVjAaAo5WQkDxZWXjVFjgSiJp7DS9JMFtZjwtCqc9bXsKCVXJD
8jzLBbVUWZCW8rzizgYq5PGy4wYwE5DNJ8MB1eRHQJv6Eqs3cRXF1ShAOjkSIqBeME/szpp17bbu
j2RhQJmhc2d0tANGreRVuaCiAgQvzEtReK+8BSVFlN9XkFSA4qdcHriCjRP6tWALha78gCWKPYWs
HRIu712jF9ea5mA9+N13dYFZZVVv3eYL4apwyw6tJDpaKq524xazecb0AxSLfNjswVtIWeMwYC5P
w2I/LBwtgqT5PLqxe7a00rCeeeMGrJQvEgQXzPhhufMxZC18rorrdyccQ4PDKBmQMnDNa+STnq6X
lqzhZhGj0CfYhGLnysh+ryRZi2004S1oKvN6jmCFScjIsAtqAecDkliCvu6aNg+8WFcnebExkvGt
QFl3cBYOWYnKB4ABu87NAKbM5EfW8xgD1c0lmoFWmjaAzE4dspgQxGGhnTU+m8b1EhryXGCrWacN
VVGxENJoftDKjEKd+oWfZpDovSW1NfiRX/BqCaA1wYpnly7stW6hsGnmVBtIAJDZQtkcA+SN1kot
5LYmq6yjZTZyxwT8TSv4bkUHRiVfmG8Z8LfRXzBw5kKE49vz4SfILhjt9qdIw42TC0EOcHe7hjEA
Xw6d1T4CZbluzTLE6uG+45ImM9JciHQUWDRWIol2OQqWM8Ge/pGLmFv1grPDJ0P89sK4m1MEzNjS
21ukkc1jHsfDyVyoeNHCx6NTG86OBTMvuODztOU/uQlEPRqnxZxvKd6mBbiHPMpA+yEI/Vp4fAzo
7Q+Y4VQ1EqitP4bNOlsIfg6Qo7OHFufRiIXYhpl9Jeby2lnIf8L1HlpQgEbcYp5HtnWjbKO6ihZi
oAE6EAvKtK2ACcIIYqa58AUzHmnKV5iDox76TUYK5sqpWRw1E2xCA3U8f0/JJ1gu5MKFYWiGtvq0
F64hZr7YhBiuHosL9rABgBhQXEI20oTZcBFdwfu1eSa6kJSDhZ5YVqiWJ9e8QzLzGYuDDSl8OymB
5NZ+D42D6+bgVpfaUKZqN1b1J35Cu9zRrV5NUY8QgKzXZFUYsfHArHm+lR4oFl1BFkVDzEwJ7+2A
+9uE/rLBYV9to4aEzAFP27EhFJgRgn4xoH9vTTNfx/ieFzqMs8pmdgRhQuFkg/NUxkaKdDhjGi+O
vetEq74rxMGf20dkSreTBXO4dAaAnjLNb1DJD3e6j8MXE/fDthfGOxNv2CCh490RlCN3jVtsYbO9
Fo461mIZHk/CP2nbP7DXPZmO6B7VnOysKO33hlaoYuFMhYZ5VgQTA64Mp2prhujMQwYlu1Abp1H6
3zJJ7hyRpluyMAKUCeEHdhrcHpa2bpIYqqbtxjUea6pWdHHzFyMRqsaW5zRxQZeIiCGKS91npCYM
CRG4xCRD53Hqqfomd+otqoYQ8WcunmC8IZzO8Ht3o/6FVGOEV2JFB9ju2WEWhvMWuzHm8IqxrcE2
jE7DxqgUetuS/We2QuZH2wFMoeQqPyaeqnfhnNYUzP01nonppNg3NdK65yHbWVjn0zX65ohg+BuL
dN3bPkvhBQGT25ZikMdp1qxMqbiZBg9g0seBhnrnVkgpmWhH3/4QDD8cC/BFZmu9V5B3bkqdvZct
9KPQDBUIci2PbgSQMMqynRf5DYFLfuk9plVgrwsSGlFBxuEZ54yxbzsAjpDISBrBfOI8oOa0b0K/
r+5wR6oVozyIjAyicOOl5p7VmXvq5y64ZkDj7nBpVIzGs/IM6W2CRkM/O+qW+UuTGD9w39K6l1rv
pinhtutm6DYrM7bnH34YJ3QQXtX+sr1pRiI41WLTUM1j62tnuk1HrZTR2Se/AIuEaaZ7Tua+v0sw
pxNLN+mfBfGpKQGmdnhmfh5e50nqAWDBHqOHKwUSdmfn7gEXlrnLMrM+miSn7BQcITuJHp2qtH8i
ZeaN5co+ZqbMrwbZDdu+paELTOhN7HEzwNyZ625NrLy3IyTGQ02Rtfj4PNaNXvjeGjOlnncUwL5G
MZ1dhVYNjaRbmztzccBUDvZ9+u407o91UhwaPzn3hF+s65nDWxuSvHQgJQ5xd3E4yRPibhvV79hu
ZIaajkzfKzhgxGsBC0378QS1r7qfAMYDaHNBPeSaRjacvtj9HAPGJXNLeztOd1N3jrsQDCoY5irB
zRi+sT1nDTSWGBiLGy8c53VrTOfOARuFbhw3mNO8WOl8PahiZZf03K7ZtMCimvUMrifIuw+fOdDa
SAcDsxAsrbJeKzM75IaNwXkuNkTGbWrf/4pgq2yihC8xz8guzqn70DT5+8gLSZbRn7Xx3kHExlwc
WeO1x1W2kcBmVo0/PUyT8+AFDb0/7+TYWnLHKvSKtd2P1MeFCROBvZui4gqxJU9ZtY+LW3+C+1fO
zr4NYahMZd6skxbqTDeZ+QZb2s/GEnqDmxDcOeZJBiFY4cDqh4r6mxVdfjRE8FUO/rPjnibRX+eU
3atCQsc1TFIOIIMwYD7LOlkNHe9xkHWSB4ZDJlLcjRkAsorB4qryg3k92fHeDvGGGOqAbbrazPQS
t0HU/Yz0eB6jbiBTLHe3WkXPnc3cx+zfodE9Mu/9CSfxO0jrLaZV7KlpjWiYKEQgc+gFoB3B+L8P
Ag0grcrzK8N0q50cKHz7AfY4etANKPiTHYpd1JPBwBw83rb6Qvhq5cpNHe/R57OmGxhY1Mp0Fw4v
EWqD1X+Rd2a9kSNZlv5FTHAzLsCgH7j5Ite+hfRCSIoI7rtx/fXzMaKqJ7Mw3aict8YUUAlkKqRw
l9PMrt17zndaTevwb2KnSbObRCQclvBK7IY+eWOUz3UDvZs2y0ti68TVBdPCfrqKSt4v4L9j3FXM
/puzBr77VtmSmRwftk1lotf8qUjjadpqpQJvnl0UVjK+hnOLEXRdxmPfd094mvRQk0Dpq0zAACvz
m1rUPSjPWhzXNDGZqXOcfGu5nXtDpeg/yy0X79hnvAVqImLvM9X+PnoAIJ7QlWDoQVhQe1PwGHK3
AO4sShMEER0/XJ2d3f+Y6DpHCZBLv+l4ylFbR0ZnbyHhHcjv8ErfQGBvA2lpn7y7Mxl+19UkrcC2
hulWnQrnWeKe5MUs6o2NGo2iaHPCTrF6xv9jh4G0J52jGodXjWAB33anndOnRZjDmgMpRsoVri0g
f5tbXcMEtZ6dgv4yhUt70Bu7Aeb2gDePlw0GUTqBAPY65LqX6QBhcvkxSVq2roO8gWkMRusLmRYo
eaRvmfpNE2fnNusIGUnq7DzAAiJf6m3tgZHnUuheU0wE7+47E7OCqJiTUM7OTYbw+2owIQODgtGu
qUksT8wzGUvGElllc73a+ITUyYr20PTBjTnwVNM4TXlJ+M0256exc+44AoDab/GVnFHAl8Qdvpqx
xr2im3/UY04ECIEwninjM+oOCv0e0+OcTESHdf1CYoRxjU7kQXYlJBFdWizn1mSdZN/KiVn4Vg2J
V+Htv51UaX0bVgY4MdtpYCvmEKIf/iyzDKSkkfC+SsOOXHKoBsbJZlm91CohHqVr/Zw09xF59wOn
YVBnJFizTk+ORf+71y31udzbiWMFjmst1xVmX8Why6jW22ZeZ+siBprldg/bDdBJXX4AMCK7MV2V
oMgtCgiHLAM12/QvJlWHmls82o3Sn3FRqXV8roumDBTMpyEWmSRMRFu9IlqFa26iQhciEMXYcgo7
bKy5/aJrSeaT9HJGSeV3pXtJdUBxaISWU6uh0bQ3NlWkWA/TinqGtK7r0rFDNrA4IDPM8tZSMOKI
bXRneyObAfR131hrOGX6l9THFwqjW+Q/8Z29bfc6Hlcafm963pkBzOLjVAk9cJwY3gBSkEOqqa+A
xBymBTV1uaPHYdfPNVeh5oWcbLx1aapeGxYTJApeLIqb00LRq9bzYHQ7zXBcudDBCrWFGL/DTYaM
yTIFEz64JXSEWsm/7c3Oa4Gp/GAzwAdEuzEmy5Gif9RIvg/Y4aaa2xDpGTqK72/KNhmv2zogTbPg
+QPsnP0kBdmYJ2PDHCbZQElX7qnH2Pqsj6yxuBoMwDvWUiRs4BSY66ShTspXkMduJV4rpZzNaHSz
b2kuaQps7NIezSKr4p/remN1xkq1XdfPVme+j8tQnchEqM5do5M40qJLmVZK41pBwuYkOoRsoHEX
IB/Y0kdpB7Zs7HtdjRm1Fg1GH6fOnmph5RE3PAXrxMqpa0sbvWpsDjhQdXymjqp8zHEh70fp1r40
pfipVNz5im0F0JmDwuuGpD6qSUlqvBBb7XUsUpqe0PqyaVGPUt2KE4txumVB6WSEWDFlHbEQwA3N
Kn5kCqEAtaR9HFpt3T0ACcjfx8ECb7T14ihSPecpG5QHxG0b9qIxw/zCnb5vaxEaFXlJVhE7UYKz
HlvNgEmgycrI1uw89oiQSu9dhC6HuUdq5y5ac7WbXv3BGKxPhh32lTYO9P7zJssh7Nkg8EgeOoJr
ZSFOhlGGY7dxjC+1WRHr4cAv9kimJ+YN1EI0u0YfdePsXBXF4mD9xHBKVYPWH8usPfpSFNotFr0u
nLAVKl4dDxMYCWG9WWulXveJlP46iTKwu6I7F7Cygr7ShpNeM46tsiKOwI/kz+h3Pjp6d/eoRz+E
QvevMW3l0LlpfxIxMMDSpTU9p2xXRUfTnI/QDAU5kAUOKisZA4bE1xUVCtEOtOji7dQwsZnk5iP2
8lGER0U18WLTJ8z4+NfxegL60r6L0XbOFPluoNhiO2ZK5xxF27aHlIwBRJPCeKu7EWwsOVJ4yyHi
JQZVJb005Q7rlXShMFfpWVGH7NgrJv41tWnB3/XKZ4sKK5KNPh6sPm3TkORv/bnIK+tRGxia54rL
dmWj8qrrxHjYVDpJE+0Zf176hJgV+gsc90RfVJDfOnuZ7hZtRuKntzZCSb18dSeRkfoV2zequqSw
kgfjIR4TNoFyJzDnZAKetp3KXINnZpwEpAynC9Dmauc3Y6OhpEMJA9Z5/oV4FjvtGRma8WrsBOjF
2WHQcOS4fjU7IxrDjXaLaAZwtJmAYysQ0yHqNCFL24je7kgiax5MWjb0BHYG9dyY4KjBBSbfsNTT
9TTZEx5TZukYtn5hrOEogrQGQgB4xIBz/fcHA//j/BkmQpX/uuV/yX58pfIHwIEf2V89Gvv3/e77
08FHLUbKn6DxTy/fwgfxWxTj/mHayFpcGh6/BwJ/6vvbfwAkQhyLrAKDIjbPP/f9kc+Qa2Bpv5Q0
pv13+v678OYvXX806MhhUJpjHrF+Dxj+rIoZ1RnrCOoufBEYDUYL6cqGEZZOF3qAWEIkEKVxkwpa
MNLcG48LECmjXgtyI0frySbYJWADGHGL0oMttsnXZfJJatk3p6LDpTNxZrmLWxdYdlAwr81lcZm2
FPhQ0b8W1uyi8Xb0U9EipnE4+cDmMlUMW9jgutdlccfIoWrQMJctEAcYJAuoIj9Txu1ZqRqKqkK3
MeKTeGPRR/bqxKkjpCnmLaaIHZdbDUGupncK6dccLDOjL22G67an9ci6TiMc0ekB4qr9YHaj+ZuP
9bekYk8NBtXqf/3FffRLx/TVgCPNklT+x79nqjj8aPZMyeFff9RffvLwH7++jP9+56P95V9CfOdy
vR9/9OsDFOpS/lNNtf/Jf/eL/wi3fFpbwi2/mrGW+08Dd/Mvzz9P+X+zbsblR/XJfpSwSn69qt/z
Nb7p96Kx/qBaNHkwd0UYC8Hgsf29aPaAS4ZULv/DWbFLyf5zWCbUPzQeZPRnfNJEYLr8uH94Kpij
mSbTN5YhnieWo/N3Fo3xKy77z54KjZXCoGxXudn4OFTMIH9eNWsLksMYE9PTBzwJxrisoazIqCV5
qf/qiJ6BNc6wKc1Ju2EixmADKn6Yqzl+H40DcAK+EA6gPDwcAPrBgk33Qs3wKYZNHjZt5u7OmMlz
E/mRVdYHhKCXpjfftoUmdEeh74jsp6FbT+pKSUMYDELMdO8A9kbry/oiU+Ge7TV5sBXnu2lmI2VP
251wBIMqSlOboRRqCzKEwOG7a8/FOf7sFnd+k1q/ErORZo/LnK1+mzCL3pKd+atRhVggruguUFVO
aPB5orD6Li0cbTrwW+RAogjSpjJvKYvcYwwW4+L2VCdJOuQBVuADONJnp47fE+6W50Iv7tOYmBjK
UsUhDmnqDrlYi/OoMLAr0Mj7xO++Iyq819N8OaDi+LLTpTwTW5V7FaXbosVXTroQzZAYTlQ31afI
ZuOQSRRQ9De7iCM39uaBYkMFmUAwBV2QjvkgGreEtJNKqLwlEFHS0hEyZzJAki/Py8KoBmTCezv0
tPbsXv9s8Drg/OhtcTTZJq/SfEOIqzY6ORH2c70bA7jwr9flKhXGpGru57Sb0avjh1hJUQNJcZmz
QaPoJc1wbiBISidHjbfC40Gm/8DQAp7P5g7IEqm89Uy/LsWQ765lunIZN5uOytsXbf9irDomHNRo
/GMfqLodyWMrgW8Jtzd1FC/W2DypU+yQjwJzvUynF+QKMiq09RrYF8kvFFo3egyVhFkT7uqMjbdM
V259ynrMoCx7ZkxaXKpNr3Lmzmjq3eOgdTSkh+lamrQzmxrwEBZhnt52jdraiMT+CnKn/Ij3rNZY
u4hOml6OwsQnLeIGHlAZDLH+qa6JRXmb89trm6g11bfRIuahYEiiVWlFv8e4Ilxz85KEg6B2UWFP
XK/KertVkvoZIXNU7HJAfVGkN8CQo1EeydhaolU4HSx+/AFNu/R+j882rIDLPc2tenSM1Pb62Pye
zIIWSD2/WoNpAimlhZgOe4wmVTzh8eMb8smnNl3iR6GQ7JwluQHSOD04GMCC1dTP+uAcOeRBa8St
xRXDBinPu9SirEEAileKjk27QEaq6bPR53tDemIypQTDsxKic8xHZpC9ZKA0jctxksZJzR3n6K7G
oSWikGGuXr2qsv+UFgF/0EPGoNk/hCQ1Zrzz3UoCqPOujsmXM3XPjGl1uHsJbOoSj8nAa/Iqd3MP
6O4t7ha8znIqb1p3SX3AREwwB/uqGOkSofrcLgs+o/NQ60iCiCEOctHQG9yNCY2WIVthuAtkr+Re
oavIvYtXujxllJlE49jD/GiI/C3LZoIM2y2Ak2Agm+/LgCyewps0BHLsjfoBIzZ0J+Fsvlt1KZpV
DUqXo8gb0dN+wjPny40ABYfW9lFkgHYZeldkOeHOnslae1jtQTxBmHQCfCYlMLKSeeDG7h9o2nrF
+PJEo6hnqVkQADCDezq4gHDk5oLg4UqvGZ3mAGP8+sOct+WBkfgpNlp6uqXdB/iZE8/dVNubmeG7
yfrZx3NxUORmOb6I4+8wbYl8aPl/Zj+7LpBfZLQ8fkksvYwKZITZAeAErlfBEm0SC58DwJE47l5L
vOcApdJjXbjETHTq50a3+1DaFmHKZR5HMVKsspcLYKdxvcptRQQzugeWD69HQ7d3JDT8R9GPDPah
H6E9mq4XffneoAnE+lF60Jqak5Hg5LDj2fl/qNb/v6xcBKX2f125XDfkAE1/tYLu3/G7bDGoQFBl
qy6ufKHq7n9KfPSdIst/dA0VOzRFP9/yD/276fyBzRNEmmYIm4y8Xc79z6pF/MG8iREsUFhG8Luz
9J8l2z+E4lR7+N8p9v4vwnHIQ3tZ8ueyReCiNFCNm6qm2zBE/0Xi09mdOWapmQWE8lwUUHVTaNJG
vc+LDgLTPGkEelB43Cm66XgqsTUh45jJt2mp3xamWuVHFHnqEPVj5oDFcVKpM+C1jVeZNGRAO9N3
A7uOJ2UO63BImfHZoGmSYREvKvlQftO3V/C242+5auDtcOP8YcMUFWAGuxaW4kL5SoYzPjEGnJXy
U2/n5Vqz1kekG9+Ztk9GRDehRSfjSubR2jCSDBt33WaeU7ZqLzX18XmDh35jingI7MSY1TtBql0d
aMkEjT1XY53dB6yD/GqmTE2f9g5TGs2qIY5Zt9Ll6MvqCUwhOZuuQ1qIkdNfT5PZqAK3i1c70iZX
PbK9kstdr8ro64lgKJRtK/NOq1mvUT68yLVSgMfpa/xAjynZwmkRUJxSxTa9Oluyk8ZwPPYgug6h
IDnpltnNs16l+quTjOYFkCpz/NnV+GKyJl5i1G7JuyUUfDRGwDAFhrN5+iiLFURN36iM8LravgUE
XBJPscRw04olvgW02H4SDzgz0d/PidYyj8y+4luksel07hNXPIuK+ycq/q4i9duOlydX0cT9YJZ0
3KUQ2pfKqRRYKx+OZyrdcIacaVBdFXoelqpLl3ocgV6Lyi4vNMwEKWSJqTB0ED3NZzMPO6ed0Dr2
xSkfOV6yvq/fmXRyOCYFqZai3+s8ABZXkyTMMs1BTcqitcbT7MbTFYot0QfcCJ7j/cVDA/NlMnAX
RawGV13XrYfVvYPDlNBqrSc3KKTI33XM98S65D7iBx3i17LSYwSdhGHRzY4LPic/5+bpEyVL60NZ
CImpK4tc9QRLpQN/T1fpLHZDgddpIElF9stAaE2Dxb8ar5bGeU0sZMQlYnzAeYBGRD1HCorPSPRm
kHTrtcXwitKMeIzGzoO5ncUBhB6mvLimr0/CQI0itacLaq7I0ZxBJ0RPsRh1ESpFNvKFxyswenxi
ZWHnOLUyDVksmHBgA3EAEYVAMUAvWcPTQDLFemhNQwSdOUWbRc6U0HQrmmL8urD6yCJv1exEKQ/6
JD67xf1c1oJUNEZcqqSLbexteCKR5dnpCESyjFE5w+QpvKxwHwVwmQMCs86TY4kH0V3kEQTsC74v
35Q6x63S2o+GtYyE8agohBK+sVqMgoiAQsWoPZC1udrqnjp2rY3WOZfmxU7SV2EvYxQPuk/r1ddx
ajtCe8ZQ0z2RXWNHVOOgAp2fZpOYVxyLjN/M/GvdKt/I3MxX9yxSpoyvrQvbpWRr0fPiBwC6t5Wk
a6/pWr5ckYqMhNIvu+Qzr1xKIDL3PMa14kqDN3WqRuvHisd1SvlABieZgnRWttt+ac2TYIiWYQji
JWrqD8H8NFr62frZifG9cvWbhXy4l4QkFUbPonnExl0R6dDavA68swPr7yfMBnwbGEmQBozToh+r
RG3mwCry2qcMnaJ2wE4+x9kNICRUA6zmmDydfIEBjnC4fF63Vi9IbR5aBI3I9m5rxwikVlwQosYX
a51R+Q+VILgdxYQB0AoB+P02Kds9vhHHR5jwY5zb5lwyIDgqWmYdStVS8D7rFpyfxF5vtAyBt4FH
/6pDX1i2ZerrduugeGnG5jqb0VlgjsmYErfWjthXyuJR2hjmoVwsJSQjzCER2unOMzpTC1He5/c8
OXrrbVJ/g1zjnBqe9nCZO/OeCDoa3pVsETaXffvSktjHzpmy90aIvLC8VhAsPEfnlgbFK4UobWN2
DOeeUdm8keHVslgitEvaifEmre5tQVqernvNXzaISOVgfWA+iiPCC8w9JEccbQB+RPeh8d9wZDLl
R/2ShoMAkeiXtI+ottzqoE5ACstpiTkJ8ddMha3ftJ3bXhg7EEHBheQhmRTzwiAqDlHEcoue5uSC
HqsPkt7Emkxv1XjIcIg1yK4ywMdysmGurZt92y0jadKiIp9LFDEqSfKfWZfXQ9F/m9fTVPLKhdUf
DQCYKTjha8aid83YNWEP5ZbR+wTOUtHLW2em0a70cd/7RrMUQYmDE4mkWQXOaOmBnuSWjGr8HZLg
p74j67qOE+WcqkNzVyYgF4kCi++2gQ0uM+rQ4mnSR65phtVcsk7wrFaEjE/YHXoTMzN0pwjhQ2BM
c6CWJeefQiCG0JNwTScjxIC+oB/r8qgeMR6o+UBEtgZmd8C2EFscRLZ4xLbwmTmr4SOaU44DZM+D
WLBraJuYUD+sOXgorP53rsGjt6btDZj9O0N127NRwp0aF8V8zMvu51BozDE16JzK1LANjMjdSdj2
x/zGdmi2dw1ueMGT99ApvGliurfHemLwtTG5vyQA6iNoZgi+rLy6QLFT77hm52duyOOpLPnF61XS
3eZ1BZusVHntQ6V9ag5t0aaOp0htsLO6uXmdkdHm1mvzpmtdeuQSyfM46i+9spFq1rQcaFmO9G8w
BUsiBddWIMYfUb3ddzTDoPblycuKU2HkFuXr8yz9pZnjm6wtmEPTAPK6aiSl2rIepqXdf+SYHnVb
zQ6WJH/CNUR10nNoTURP5AxMlP7cyVn1O3MYrmuRXoxqdvDFQOzl1vpB6Hj7ZC9iuC+Kub2ytMZg
8dfbCT0lRZSWz9eGGFGXNJ08k+fTH/mU6K3WK9xjdiznEptt67Xqcm6YHV5QsCucapZ7spjenMgy
Lb+GWTcZsa8qpu35uW3slzypMZwb83nSQFQMwq3v7CleQvwSDPrT2n6eZ3e+RTrn3NK5etYc7jK2
gX7GpKuicNA/KGvMUBms+xGYWHMFwCx/dNDv7AHmBIET1ELsLaqOwcM1lr2RYK3QUWF5iEO2Zu0V
o5z6UUpFCWkoCQaoKCSuWi2rmkD2xcxEr6abbFlN+VEIFZRD07sfW+8237RZza4dfXPmk6R1EipG
uX3MECIgJKwDe/+QiAdr2Vh9cmleqkqYd+sIP8FKxYA/0H6mBSSOsBzLKwhL9FiWVL3HA0Y7ox1S
Ck4EHm+zlU5E51pVOOYrwCMmcChfXAXe71h1xw1H2E/QodPDhGXwqujoVceKu4YpX/5e2WN3Rmea
/sQI+SOvxpiIH/IHegAQEYMgeVGT2XqQhpAY5glvXAcGFAHNKHgJnREnftko+nE1J/wjpSRcrmcx
KIFVCvspL/cPPJ/ZBVXyMzl1axFMZApHNVo7UvdE37GhKnl+ioWDukcK42wP6c2Sjf3RxKDP74lR
MNqULWqnwrjZ+k7/KqxW8IrolNdyG36ySGBdmFi8oqxDK0+p6Zpnq1/InGeE1XOWS8Hm3JSG9SI7
3OA8fy2RfPIzt6fktCRLfMltQjoV3WqCTqETR/k4Prf0+CIUnW82Hc5Q19wRQeFE98R5TjjMgRue
oCydhTXRHoM3eUj1oT20M0l7W3GpRmTLyaoOT/WYPMI09K0mvebA4zaim2gZswBc22Wyp/sEVe0s
vi/b4CNoR21qhbEWf21xah2WerirHXVkSrh9EL59k5XkGqS1PkRtrqiRSaGJrZWapyOjCCkHRbdu
h4OJQ6fqD2m7ZaeaXlufG+3BscckdDhMMB/U39thgGbTwfdWmmeuI1AvUXO8KOi+PBsgZqCu+pmM
7joo5027jUkrADej4qW11/yVCEi6eJk7RGjXXJjyhEritUQ2Ziyfhq2Am91zEh0KW5prJS9l074W
V8HVobkBekZEr6MlDw5QOGOZw44MzEil6EBrgsgaI9aZwPufWt6euxR1dczlwldW7BI4fOPTOmsO
osykD6pignJZkCKKI8k9jxgwoyInb6lJmetuW936BDTEYWnP2VFoCsEGPOUG46PjxLj/kjQYjU2B
qqtQ+08tXU1iLhdPgNAI+z3ZU98QN3ejMfmdzU1mqZxkoHxA3rXK+QMzXH5dKYpxy4b8WsuufyQJ
Oz7oUqfgWhFb2Kt5xCG6BPwhzvVSdsFE2Xxp+Z0j2pOEU5G+7ex8sd5e7sadxQ9166lMdY3n2j32
e0yoAbkXyRCk3pTmMbjgDtMEpHc2csW60GpHEWRO6I7wD3h9kiDxFqlBqbwMEWEXbKPNuMd+orhs
3fpT6Swy0WwA0Tas/4umm/Gt46xvDpmZR2bOZ9pAWASMkJMfky0Z4/1wBMQjI25RYPwWoznEpuVv
uApCoWgEVZtqd1y4CgC4cPsjUqBnuoSjX3XQvd1BRo6bps+lUpTvbnJNwJe2831mh78JEXxd0L2W
FjV8nKc4z9z4gaN+imDrXBiNH5ehnThv4qOb8JGQeQVeRwk7rEJCq5/FjgiV9NcoVbpjQ5s0VOeR
KtuFd8Kf07UKOlWxRn1hvJQ5IVsyn4sT/bfxShkJRI+lgNRfMD2RFBo2WPQCx8kCPVgv7DREf10T
3YQ2pSIwuk4UlI3t3vKLj/00AOeASRoMdS1DMlTI6MuHQCHzEyZQXwTdqpeRoozpYctHeHImL56d
/6RjfDdwKIBKQlw9qZk4bpg69sgRtJ1afYc+sz8W256UWEkCpvMhptS2thO+vPtqa1mYNhXzFiJg
WU/58it1l5y5TMm/L6lxhxYAyl0XGnUwppNGyYgwcmbyD39WfutbTfGNynjveItBqRUQf9gkLoVz
Y2dfM1dZOhZi5peundwcaSpKeUrtb4U1Lb5VvRd52yDvxqtVzjR5JtShtfW9kdW7YusT38JFWa/G
5wJjiT/H5U1KiF4C+dKxXo3F+cSK2NPBddJwki46hTUmgbN3gAFQlXAB77eT0bIYZyNjDqzssXrV
Js8Nu9lhKjvDG+v+G1aYNlBQce7kD4LqRpFwHdY01ssmzn1lweG3m/WESWTw7JVrqtvNj1ZJCpcB
Xy9Bc2iNJMcgPHxUe8JpNWdP9+vgq8z5tZjI/Eu7NSjqOuNgTPVQyWsa+Fq4WQKmp2sebU3Ko0Uw
oF9YzD1iKjYdd/4RgCgSC3vF6a5a07fEsi6N2/vArUOqbIKyMbRSUbYGYlLHpn/DBxVPNQHP1cDY
4sVxiyKYpmG+02lksdVBBjR3+U8sLL9LEe6p3bqdkOsqXqdXzRUYY4QuqUI1M/Q7EVrh3rwairif
IItlzYLEtHPCFcRQsCgdtIDhtmrn26QcufVxbDrEWyKWnv04tuczw/IEG+jyq3d3BQiXR38kRD5h
37Vc4ykz9OuUBo5niXTkIyBMclu71Zep5oQpsAu03pmLUWRZH5BIQcPmDF7dYzo47Wer572nd2t9
PdL8OSpK/lM2pfTzjmiObkPAQ6gGbQoG7X7LBYupnPuzLjaaQWUNpHbmbpHzu4KvpJw1pLxnvAlo
dgflS1M1diWz2Ty7YfpQt8h/MzIRDo2G+joTGxmN8BhCooYp+TO53Mab6gYursL9llFcU7fvV1Dj
kb/z3nHGaC1ieY3GT6H5kUxhrCBkrpa89QHxPdltfD2XHNiN+EJecBC58lBxBT92MntgREbzUS0f
esgMV3q5AsNP7p2mVpnzILyVPYqI5AXl5He1kkWklY0R9MzpfAzRs2e2fR0aJhRfoAG7nnMl5OXV
Ih08QlT2uFjtEGxWddc562eJXFCkyKJwI6t+mhLDkLegrTSNM1QM8M8M8F3bTVMtl0Szj+DUz505
fzjVnhGwztNhTZYpTJdcpYcxVkFhbnVU1ewCOrddBhvam0Ea38HUlbshdSBI6gp1c54Ey9wgVMPu
ANktF670t7qjsTSuP6eOQNWEhCnkvPPHWsa7wB+qU88gxMFtHowd9ZC+xNuhalakII7B1JD5WDRO
yQexKdGcLkxIzO7c9wy1cuagk4kvcgEE7o+7WK9Sk3swZXvOp/KG4+Ad2skdDWgz6O0yC8jBjSpN
CVaoLAhNK1K45b0ipxe6DWD9QIp5S02wNSm2LFagJR6APY6fjQiZYq1v5YSo2n5dm+YnpDCIgaSG
E9xb3RFQnfmJbpd3cGqUyNDKDrcYTZRNJ/c5UzEZrcOhaeHyWQO+FfYGbg5cJtMeDKnSX6kZqPcS
wx5ZZz8WXb4kPYFCuf4BTXzAb0MwYWxC1haZfURbSwtPoU3O6Qz7vqw2fyLbFtzgO9KWT6CHvI/R
fiiIT/cnu0V9t2xtgDpYElVKwciAioxzRHh+rctoxSKOPkacsBEt/qb1D3AQoYypXRI2u04faNoj
DLLcd2u9CdfVGkFr5xO9TPRyi0YDGDsuEsZYIVK37J6VWX0vzByF6AKwqzTaFy5jYHGA32HVym8A
9T82m/kOn/3Lrpcg0cgatQz0cdpKMGJBnwVMiN4jWbS/Q5mdPUe2WCQIRezn6tZaZRksyR6lUVO8
Zlp9r/CNtG9J3mrJNMVwcoZISCvUWunB8df5NeHH3mySJoTyVMO4STIFwVUqqSpKwhPvAGRXYp6b
Tvluxg0BMZmASuDQfLQxFADkz2Gf1HRJUh0Ig25ytBvct7ny6G33k8gSpo2EstA1QwlfxRTuiaoc
R1qm3BLZ7pgqmokk3dUBYgJJzsCpAsZwyHeTxep2dHKVn3Y+nZSObiO+CNXS7uKlOPUw7hNnnfc0
6JfMJgvZNFIgzbXXK+lxXBDUDSy5TesWX5Uzoa0c7LcFJpQjQT38tzrHwzuxhu0qXaNUdVy4/i4T
/7wRvkDl4dtL8UAvAuMa+43ZnoA1Wi/p2BN10n5yaZ4PmXqZlumA9+luj5tdihXPFrlhHCTxeaFi
Hkr6ndkXSLNzKqZvIx4+rfvIdPcVVMs73i/rpSJ5D0DSZp81kDhJY8Yn2aU5ElXmy+k6FocC/oTX
CdMIgNAfyRE7LNJ6Ebr5KaX2UhDvdGSQRCg5ys0N8BsxbA6FUwtqMjHKItD79V3CRSL+U//GDRGd
8UJUlNKBBaN5VQSScE6fZz+YLeM8WO1Xy5GHSqJYzg7jq0MBKOpkdrPucXcQR0ubMWJPLbheyruu
6u/XUaERXz45s3HvtMo3YaDhJoOjCXVVMpFoaZWiGv6eqoSYx5PC5zC+OyQQEd60D1sdIh/sNC5g
AWIU7JXVwkrqMIBVzP6KPvrVUrpXpuFeAMZpfmaTbbah6yc7w/UamzOwsjEAeZXS/bC3GUhe3Kc4
BsWtaZPoMcTF/TJKhjCm5mlj8tTE5l01mndLntxR0i0huRkIMuftWFfiVlIVeTVwU29QW5NDxlq9
bJbV0aGU8JR8wEeWadx9Zu1+GlEBV+i3jTmFKZ4NgYgzvLFofDhZGEeng43TxQJ1oTqD+5DShvAh
DTW3jdox82Qs+reUb/+erO1/nCZUMKH97ybE9cdX8xdd2/4NvwfE9h88F3CCbYC3IBs0A4nab10b
X1FdldkDyJ1fc+D/g+s2jT9sgYIUByaaN3gPANf+OSHmSzD1DVe1TfZYuj5/Z0IMde2vA2JGzTr4
B13oBgGTpq7/i67NTrnRx9M6UZ7e089NgvHqHqS+v0WpnwfTEVdMMBKQljxiGz7PIeGPh+xg325r
tLH3YhG/ekkAE1aNfzAOMpzQP31DoXUe4dAEeTR/W4/MCEN5npMj1jN1DKhWh5uXIRy86oinPnSi
rSdWg34YFG3rqFcvKugEbIUoLjyS7VlY15N4aDOPHBYftVo0BY4WLlEMzvFdBKN/P/Iq7kefVn1Q
HtKTFaaHLCg8HJv3xuxjHxqvMlwl3svopRf1Rr8vTypvhwtdpJ/bi3XQD20g3q6UoOSHKAE2kGN/
LkP9M4vicDy+gB5+hC7k7X8DN0n7FquNcYkjLjyZ7akP05t+Pfqjdx/7Q6jdwmwR3sv5/uXF9a6v
9n9Z/f5Snobw3fQxtXj9pb/8b/bOa0ly9EyyL7Rogxa3kBGRoVKLG1iqgtYaT78HRc5sVXOm27hm
e7G2a9Ykk9WVmYgIiP/3z/04WtshI1lr39DWbb/4Dw+R/QFF4QiuwSvuQGTY2VNTp4RwHBT0GzFA
LubjSHDWWPbwFPslwgA/27DfEvuB98pO973b82eza3xaNoxWhxvhR/uquNld78K/OuK0OS8WXdGP
BKPvyBIlQYqhcQCqapTcR26bzzUQ9/Wuv1FT1pdETHwC7hrfd9Ruk2vk1EG3G2zp0q/MvwglFZ58
YTYzdAf+0c3LZFzbl9XPXdNNjtGe8+Bp9oivuPpbfgBMpNQsoV2G9SwEpmvj5vmVtKvQOdktRX0T
gxV7+K4vEizSb81vbocAaLXbf7K6ajP7hsQXHGdt/zZTTSkAtHEXPmsWKev3eKJcJAs21maAE+G5
ZI8ASuCRFDF8IeME6ET22jfUxNzN4j0+nHh/paTptZ338Y+BhfFgEypMfQJjN+KeMOKxfV3eJuZS
KPyMb1lhN7tYJSIZ8dBypSloRNc4dqI3js8rqIn8bN2mtuCi4j3Xp/gon5T79jgFw6NuXIUP66Na
RVc0EzAUNoscvhAP2Tl2hQtpGScVTtPkiRSlM2iyRc0v+G+T0nFyW6wVbbJz09HYszQDhCvF4DUh
ZCKbnJRuP+h2otvDD+zRrNCwotHcUj8M7zES37G/ILxRDjktB6itVbxT3PAQX9N9esS8MfwIb/mR
7geBGvt6PR44/sYR7xtX4BZQzTaT1/iFRWT9wEBaYbSDn+mH/qafqCEOEP1MXI6O4CmHzBc4wTaP
Kzr8J7hhzgEpcJFmIPY5Ibl38Cp2P9r65NKpOb9w1jWanTxL16xztFdX4NF5L36mvo0X0Cauu1Mh
kziYyHBnffLCgOf6sT/412UH24mJ8w3cN94dXHiIvmflEj4KfuZuV7CoPC7PcebCk+o+OC4Wr6VT
v2jcNwxnfGHyd41u5i+dVOO38DGQRmdTzkNX8Zt5pwVl9Nywilwe2JNJu+VU+qrjL95Csszu96t7
geNw80Ep+4nLJrlJv7KzfoDBor/jPbGz7xAEGPqWY77mH+z+2538eo1O1jskWnK36VW+U66JhZMT
Z97ruux7R7pVTvKreaSaFDSiDYfuU9xL68m8eKtjBOYLVUknEtwO1JAP+bpX7gLDocH3h3I2r6PD
gO5eOZybPZ4dn+mCiBk42zNOVJ/UlhfUnmswr7vM5bbsvb/Hu7R1rL1o38e76npIPcV59mo7ts+L
62k4cL1PJoxu5HRf8pGvbNFVX8r3V4WbOeI7MoHfe4M7+fE7WrrNUs6WHCpavXynOas3Hc+yLzln
1sNPVJ6rl/XAS7BRiYp9dSQz6JkX2kr5K4QA7NoeHbKnWPP4O5iCdDs/a4fJ5YD45/nISN+mFZ01
kaUQg3Gyk/6a7VXIwj8gP/Bl/uPVCH4exbl/YheHOhNgcn0yQHTaFelLBufH5gjbEeOvzcp0/JHK
h86FO4PCSRLSx8038D+9V+z58mghX3Gb4VHVH4CDII0ULgYZKRgWf3D5HkTcINd8IXfhTsycnuJJ
/YzY4tWar3jRVQteoazzGqBn4GXAXhtwVrpGAAHBfVfeH2lXPNw7ux8CsTlXvtFvTP8Rlg97SSc0
be2dsN2+5blpnKRzxkznykDAHfzGbVwl2P7Te8KtAbD7jWcsh28E7Piih/I9K5zOCrojB2W+MKk4
T0eG+jrxTjs+Wc3bAlPni723AVo+IrR4Cb1by2VsBIUsWJLLGO3oi+FPXnMOGTgzzWed6dfCThl3
BLB7EUr0QbeE/zMGxOD/olCEjh/wLxaO73n/u7Fw+/v/WDdKFNQzslLICpG9lFQT594/1o38Gwpe
VMIwJIlkrMesKP/pLFR0OiYwDtJBwWoOR93/Wjcq2h+mqMuaJTGwxz6l/FvOwp8r0F+NhSwULRBm
umow+tFEbUte/JqHEKeoEKIMT7YGaz/B8SFPqjtoTCb14baEKZYs772iXKX8fY2v5vA4VEHPZkhf
4lt4VwGNjwThjwhqXtfdk/3EqbwDzsVadaeA6EkKyYuaymlTDMbrzpRuV3qjdY0u7JOOq2T71VP9
IM8B/hhnvBHqTxA3luBJyy561OdbMQ+MFr8rhGrDiSmY6iMUw9omDsidPnQpNqctNOCZSimck8ft
oeKPjFykLhfSZ8GAhIkoMkvSfudF6jKStsXuWkeMsNRvtbqCubETBkkjdrms/rFO3CWsl2VTRIrm
A1LIpafIiXGyrWZYm6NdqyknQvB+IqADFS9m9mFoiJ1V5Bg8uiFUUamru1IIStDyWiwUYvYp1/Wx
0u5xMQbx+M4850kDMDGHk68tzM6VqdoV4ZM1lr5UR35RxTewgfFAQWGdpT0JKN5EpkHSSMPVNiZi
VWzUO/IIrjT/mCcqbdCgjdslgUe6H+MZA8LrEN3EqMyaAdwoYxLYngFKOgqe5hBpZAo/uc8UCxtQ
eZeL39L6aQJDt94lHYMOsyipwPi4fGxkeIY9VxDgDwPzA6ostTby2iwLxI5FvPFChhzaaeMwDNyq
/OxB69mcdzCSgrCKPTSIDnyVVeYOpJkAkfAyb49atUE7n/0Mn9cQK0T/G8T5wWvr0TNAIihsVjq8
4khiYk5TKa6iSQB8SFggbt5LiuFQF+2tM1K8wWV2SOKOWhMStQzexiW5qUWZEMa9so14vtjvkwHd
phWTiztlNlW7bd9E/INylTtAWBHhWkfg5jpFSjATP9O1nJrrCN0M2yY/Sok6UDWBQHnibCHMTsZR
p08PpypBXZUlCQVE5qXuNUcxvCjBpCHnh0h/GsdXMFtgek85WOoh5hi4ErbfGGlv0kCYZYNmla/Z
9rAjYC4q+zT5BF/r1e3ijqAVGq42k8lF1KzuyHNpxZ27hLBqQLd0WNYphNmV8TYs2wgF9IlIs4vS
7pbKZ5ElSBFwo+ZyIScPIhWJqpmpOZxmF02DyumrjilJQH+S7utsvhThP3J0/613ecs7/usNBks1
GEQabURjizH+UmKDgiNbcU+QSc5/JGxOuuKRggMUILTayV3la6QQl8IFsrbmUW3S/WJQnjjGXr3O
vhBOQZWHPuq7PyqSP+LTjxBdwtiHrMi3URshfZTz3QqT3nT7b6R67HOMHxpHsjCNLYwFK39KWVxm
li2PN1V8tzZ+ZQgOdjJnId2h4ns0lDdGurIC9kF8sja9iatZH2NnNLnGEZDWo65+xQjIaSnc6N1N
gyGFGu00flcsLK0xzjNwUQ+ABIAc4iwgzwjbq4vvCqhw2hz88nj5rwzhfyI+/uOu/cubqv/+pg4G
ujVoP1xS+aPYZ1e1St0tvbHOeDjLt6UmNiG+oAevZiAtLZav4m8+V/SJf/1cVZJqPzUPqJh/EhzK
EZwzRRUDqUzDU3Rk1tgBNxR11zwmjvXB6KcgrxUbntZ67H40+U7V96Xw0hh7akaz6sKtQpSfxOTI
VS8sIMpvIjPIcQLrCfLsrhbRwYfLX79z2xvzi49+e+MAeBIgMbYjR5H5/Y2TOGPgh+QMihDy0bkH
kfmVcVyy9W/en+0H/esvUrDQUx6lStafP6FoyAdxKgabq0xmD53bReSYc5CYu6j5u99l/MvLoqbN
QrK2ZFFXNfwDv7+sjckLFige7EY4mqV+Z4TSPummHfnb3aiPLiBAkkIxXgvlZaoBR2pKIGn7rPI0
pqPZdMoN3M0lEk22pI/MJxiU5JD92B3kpJoiwY14zscbw1YsdjkIoDTCAas8xVy8OH6/BIZn3P8d
C4tLMqLJbHfzAUNSdJ66TwnOUK8t11VyO3M6zTA854sq3jbmwGS4taPltoUYZkiaC/Zk0XAWKNiQ
uTAFI2N2wqYQ6VpcLYdE5ttYKPtKnI9zjhOJSfM0zaBE850cPeXsL4e42deUvzOd3UUAoNcfhXCN
su7QkgZjksVZAdJ6xud5JpAkV1tKGaVdIkbHA9FsWqcPH8R8n5h0qfQ7A1ixgivPqLE2d7ZkdNi/
uWO8jlHrT/WzoD1tj2Fk70Bjn4qvWGEwSz5pB3GBAdp9bUAcBni5iCfqxu15+ZJE5v6Nq28LeeFh
SbET5V+LWRzEwiPUf1gGpjTWD1P6MngLFCiuOJOn8n3IqMUwLoZ0lxYXqN1wFbL+buTJocO4bIRn
WkIZVP98AhTVcz9YbmNqWK6Z/Qm108nHSXKVNMPZg2ZXCYTnBnCJS7Aqi6vHNQMviAQs2noTvsTs
dthoxA3ajeNeZdulirx0Yk4rnSWrsu/X4sHM+yBmfmIDqnBV/Ka5oe5mcipdT5QSGwUvXsnqDZoI
b5ZMOrV6Ddd9Lt2sbKAkxcHXH1NlBNM4DaXAWD7TmJJSFjwK18lGH4x49g2to0XHPLLcCo+1ytqM
X1fG4FVblWrCEOD1U0YP1qQf5C4oFaCbmk1Zrs1gBGCCNw7NztCvsJ+4lRu77ZGqEChnsMxEizs3
BkpRKB34aY6ln7Xki46q2znzQtIEUtoHnHq+mPmF/GJKOOc1vm2IdsqsBoAFnZEMhMnicYkPWmrt
iVSQgNNt0IZ4/LGg4V4uu7tV1u5z5XHUxpOiDmiP+kGChRo9mjEYFFPBpqI4XewRxnQBkNtFeAf8
KDCFaxxKgMQxon7iBGL1BaVIBCEuHgC4uCMc8QnbvdkdYB2xhkldmTKaSWc9omMQle9Kmu7zetpL
SCdy/aMSd3p/V7fwNxVMKIRwobhTR2pnWCWt6CVhGA5disSAYFeVvI+tK8u/yfxm+u1g7sYuBA6K
R6T01JiXQZNccB/QtYn08RAvLB7UwoOWPA/zg6iIe8Hk05liMBk4uUdY6GVPxvMSioJn4LgZuk+h
4vNSX6ZBdWKL5vhpOsRhdL8tKfH2eIO19RaNthqPflx/lt1zndF3zlpzyS6qLvr98ComMc3mUEAZ
wOjMVVnfKd1OCME/gf95Gg2elFRkJxHJJJaaGnnbxMD0DOELb1PpU1BjLyBMq839W+g4rgxO1WtO
YFKZOVcWqCKoEsOzIZ8ibrPd+Iz3nspWzksqcHp19VRQXgw03UV+qcRDJ+AI45qH4xlX+xK9LRR6
X5Gv0i7DwaFuJvenRogPEQy8pcqerInyDCx0ZqJtNllnkPKLgUtQJzgKdTRoCmCgWJ6UBT0N2kER
Q2fKQcjnVGSF3aWRTCfSKbS2CjvX90rLukWHrKBzGSOVtotPinPPp4XL/WlIH6nlLlkrCSlTch2L
uKju4ZfTxfTU0Qa4VpKb3ufzF/kJ0pHDbqY2hXdBEPSgX9ZDXCCbEI4X4/ZW6O6abN2HMmteJlh6
qzp6skvWieQpQgapY7lc7FWZPbO859HQSTHm1fxBnG7ilrM034/mDd3M0oQQzKH0VY/l9ZqRGTXY
r5An9qDVOwJGDVMjzaN9glOGt8JlK9LfydmKkLHMtUdhI+NNwedE8mNWtZFE7IrnUMbOlvwrCCs8
UsazttwXKgDADr9iVh1S80vCNsQtbwilGzbkQcSIIUYoB2z1Ya6H0dpNKiKOBmpMvgn7R8q5hgnl
qQ0oZR7F12ngsdkfG5rsa6Pca+pF0IKZWMh02wpuMu4iMahDqNVHZb6nULAJdzmrAlM6Gm3tyn3h
MF7adUjQnfDdzS8hey/WPhaoH1JQ3Atu6kyzUz2Ymre1fKq331PkZ6iVbwLc/1Fr3nTTcsKhdNIn
gPSuSQyb1b3fzQ+tER3Jqru4TGxLZOydIvlFojPMl4xmVDD7jlFHzlIbZ4H9NwNufyWK247Vm5ns
slF2hbmBkUZmbPVV9rCZB53mQar2lX4es9fReJPk/FFqdUeVfhQoTAvu4bRylxiL8sx5ygAqBkkm
sjGJZXd9I8TlZKuPrBqyIYqTvYJNTwg9+rfsAZcfoYhFZM5icAPPuBMB87FuVz6wdEU4kwwXSx++
kdSZB4rI2brWGJdHd5Z4yODDocTBb7YxMNJ+LB1abqZaHRS9shulx9VSb+VK82aMb5HORLwd/dm0
NgP3c8OtfqrwQLK9iuv7uTsOAyYliifzsD5K+T2ZRbtnWmxOsWcZL2zuz4qJTtI8hvO3ICznTgHO
yOBDxle/dNkPPIZ205Ooifel5aFK8MG8CgopS8vyyoQLL5+dXixPFubekFlbmA3MfdnOP4C4dnCo
Iy8MgG3Zr3Ba1/qIJx2HDK/fXNgfxSAzVYyUYg8bMAqGMn1IKmiRDF7MNTusRLqtngjhGHrgj8CJ
k/2BkmbJDrUWBe8PkTQQgrGdwgOYeXcVXqGGUaFZy5Ms154exx6wTDcfmceMPM9rAEYWmEoRj2R6
6EWIdDV+vZhWbnxtSgUnm4dv5eSZyuIErRNKYiHOZ4FrOUZX6cMfzVy4nZyDjMS1ZFyp0qhJnJjK
FlrjtSgOPLuAIKJrIPlkshYUrWSblWavxXpU2PELYfo9ihp1kyZGpzpomQqpXe4XonmOt1WK0l3S
ZGZYJLqJupOWwgd/4NY5Z49Yn9Socpnbs2mv3Gx4mkN8aV3q6SFnKvMgQXH1dD7nGcvOrDjV/aXI
WH4UrTdvu9a5fCcmdh7aaI/ZNLQLuhm2hsRi+Oq4ZY56fiDZuo+g+ZnqxHa1debmui7ALWlKTHGT
WixEcRuYIPUMvfhSaGcEseA0pYTo8gbRwJfnzsbGiYVec0ODp0MhOQSzfBCKtolrZhR8bsa9eKOI
K97CGYNT4qv6a2HekwlyxojHX/nC2ayGjrSIgQprC0Ccmwk6SfzYzcO3TmJlIhQ7dWGrXK3uVD21
8uoTLoWE+LiWj2wK5LoDvqH5ak5H/Oi39XuUI82PG3D0JWqhfajUMKcvkflSZCwpMbVNy0mZK2wN
XX4RpvY8Mc9a+yZI5ClAhNPU/ADpzS3K5O7nru7fsiz8Pxl53zaC/70uff7u4+82fy+/ut9cDdt3
/YerQZYNiquA8RiSbLKF/A91WvmDZA3tbdtmWfpZ5Paf6rSm/EHDiSjyjaq2OReQfP7pagDkQ1Ex
AB/kbMRtsh//jqtB/pN2JIqo5vhxLQBXIj9uK0L/VTvCotTNdFugsNQNG6VOQ/PtUWOBEWP/dI2s
xwiWqV3vdQasj1QF0+MJRruZamTFlsV5QH6c5IOph9brms7lczPPOTnbns5Rn4oq4A8RKNwHVaHP
1KpFLHtsWfxf3vX/Qq7ZDvMXLWB7GRpvBuI6zW8KGsTvL0NUF7NRzNZkJ7sqfq2M0F9AtyP7Rj34
y7xo7iqyo7tJsLI9Peqi89e/X/kzPeDnAZiirDMz+FlX8vsBYOuHM0z3DBamPD22qZid+ilhF9s3
fWqH4ZZN76IxPNSZKeyMgTakOBLucyoh9mXNqHRtyY1Qf8ZRdpd1zJqLbM1dMLWNFdRmRxUs1Xeq
V3UwIOOyFh4tKNROourWazp0q3pSWyklwmHw5Nd+hpl/vtUF0LG/fqnSNq/403u9Newh8GBkQ3n5
k9xYwh8ZDTqA7CHJ6ruM3Pi5m0Wt89e1tnQ/rtb5PJkWjDwgjCYmqnpmAZapoeLkZCZgAU75uwFG
uSUfrFigozd6CetYbdAEtkspZ9zfHLK4HdPvx6ybyJX0YmPiQeTgIvz1NJ8UdcylntarHs7vWZLm
b4L0K1q6onq458abgqjhobfme3lW151RTGzRo177WIoRIUCZy9ytoCgxC4ibANhRXp+JgA83AF+m
R5hQ5mdEhUbvVWsLG2ppi+YRwzH7/9SaDvQiDb6il+LVpCYtDUs14GNsfKEAI1zWHXp4kjUf2dy3
JwmGJfZMZflRKZZw10gFiZuErFYY1gRvhU5gpKiysxtnIEpt1t2A1DEu5lLCnx+m8t7QRuurCtfH
NjPXJ7KyJdmmsnwSjJyhqMQjTo8oVUgiNm7h0Cy4n8t8009IIvC4nw88pfVzvdTdqVrL8tLKDT3m
IWxVQvfhUZPWGVNNdkfjTHcO+2SiHZLUgp9RiHWvKAJsvFgI982sAVdkSYEpZ1ymk2Ggm8lMBqJu
Tc5z2l3G3CLRomHRoRDLGsRXfKgxwhHUV5fVFHJGSY+Tp+aWeCtRAVayNhhJkM00WRezmbJNjAgq
Yk52QgunxqTDlLObFk3CzOpnk14LH2WuvzYGzWSAtQ9QPSW/nYvK+5vz68+3H2mTO3WF0SOuRosd
8e+nV61HyVxp0Ivo3JgYeM9AzrSqg9rFVKrFLyOLu6XHty2kyYIjM2tPi24894IsMD3LRjzUM4wD
gogqsTNdiRi2W1WyG7erXzbA9C0Y4I5/c9R/0pdFjlpnLqlJYEjAnmx+u18vCqqCFMOokOCLWhDd
tKYy0YIDxE2dXAMm9keDHsVvKRyngIi0Quh06VwrT8LXvz6QP99QtuNQNcXUJMvaiIt/klZnRahi
Cg4ZBcxj82AB4XRTo0nceFgkX24b/UGtpf7vPrN//a08LGhywmlIwaosb+/OL1MTUdIjWRiIeRSL
TOwsHqfmRTXa6HPIFHYQOsi6ifgDS7Usqyws2aTU6U0YhvB1bMjx9LGlvjZD1x0FCymqViTzRm9m
l7kl27u/fofooONofr2BSRBwtsebTgQTfX1bX/x6tO0Er4ppKNYlJpgOJNgLB/8RLzXqMJDHMLBi
DERtA1qDmnsGyKN+Q91CVFHXzVYMvICEcCW/1yrzWC3J23MmU/iut3ISCFouuZMath+lIuxITyaH
cewJbWjls7I0eBgkKpWSsgvvdV3G9NEUYkAm7bEVIuTO1QyXYGwHxaWQz7pvwxgNcYoku0NvwBjd
G8PZFPk/DtECGVaLoAZWlEPYIg4gqEh5M51t9tqMwzM5WhIpKoKYJgGIaIdQDO0oBIu1imv8Bv1i
OVS6aQYUxrVeZ0Whn0VZuzrUNuIwmRr9vluQ3wQIXUFGIBmPCG12lljyZG5i9VVjkwTsIueHr6mk
vwCNZ7DVVClq35JNx1JgvuqAdj+0k9xeNa3pbnuhHL/UCJAZt7PsLNYgrthFj+uhiAfYymktG1TG
CFgJ50Y5xZpM+V46BbWs1C96yGg+CiPtrHVDchVSRT5EYcmGkcXfHsA9IdQKA81cbTyLDD5vp7cr
5T/6GBRMksk0jVjSdDFCkqX3CBNXbWjVjrGI+tE1uuT1ROhM5jhMrbVUGSt/UOokgBk22S3GBCoI
hI68obl4ZpIloVuW7DSkqAJpzx7YFNd0X0TJcF6SSXfNJJyPaW/uadjp/SLUXuBTK5QdxE96lFLX
Qw4AbY4cOGBxEvlQTsSp7M65oFVHMup9QLmUhY3LyINSbzbtj/rULe1QU0k0DnzOWmWeerN9pCcE
9RAGxsUcmTuMWZmfjLEk1yHVWoBGdhU74S3ukvluIUS0+bmxsdYjikncEFGiFrDllJeDVCIb0qXh
S5Qp1e004azM9YXOXdZCj4REpKeNl7qvANbdiFG2V5SfMztimbGZLQ/kHQQnItt91y9zdkN8FLhj
qj+X7KkdHbnh2ur1ch0tITkIpUn4tWA5m1dmAH5iYgYDxcOlqpDaB0IKkh2PZskZBq+QDnqarLq5
f+MznO4pqX8L2SVDaZzl6zhSCavBajzwmDNemkzDT0li26cViK1yJKSuMhBKEBaBNNEwU487K9A1
0jKXD2tDULmAxefoKeo0ufPvCuQMIanCSPw5QxitR+khLEmVJNHanAaR1anfypVw23PB3IJoyT7K
KjpBDZ1hWrTVJ2sxYtejtZ1Bpm4eFMBIdyp4Imc12wEys3yf1pF6KORObOxcYdMs0/nrrUmVIvvV
bNSLgZLHnA/gXAqx+i5x038WwDPsKu49j2a+1pe6k6sXlqoQ6kEzHqFLU33TEdROA2QBfGPEL0sP
sEqMcYP8e0S0VWKAlVkxiHfoD4Sh0+S7NVqwU31clKekE/A6VOq0zyO0Rc6x5gNJ7dNoSmxdrUzM
2gD/mMeWHkhAo3AUAHFO8mS9dHKr3Rga7ZGmsT4rif6j4opHRegCHo0WEHO5cCTA8HI+FE5hkUgM
c0kPBstQ38dE31UWUxURqCL9L1ZmPBnW5geheBiK/7gm0xMFM42CnwGlkc251GBpAVYzgcP7XIhW
eIrKzLDupowATDmuwRA1aFC0z3lW3ZMOThci6CwFznGsi1x52UQdRTOW9xSqwPYmMpcEOWsH1tci
ULx1KECWEFwapT5BqltmmmgjxN+6Kk9ComW1Y8JzBAY551+JXmdO167Fs1lG1MW1uvoxhMtwHw8C
N/5F9cJOMN+tUZ1Oqd60Oy5oDHZWbVHDYPHJjBhfdOaNcDkPI0h2TKbGkDoRDHtsSerchgHVoaQ9
ef5DH2oWnhHUybYHiftY6mCyF7gCtmu/rnFcyuS/dvBRi0uSbwytWpNCyxtDRV68hD7m+TFhqurX
sM17d9YGskF07klf04CYfhmJe1C+sP2mdEr1E6YHGLThdhks8DEORbOJnsMADBb02jLJt20C5eJr
sBCHKo74PFahUmCqVkCWRrq4HlmoL1AVG8vrOpo30Gp4AKdUDgUU1c3XqVxo9mt0SnXSeZWgrdQm
HovNX6Jx8wU5URTMOX72BlYyN2KyLppX0wRH2XY7q4o/jUmzAWRYo9xUyZBzvvYF766YJcGUYHgh
nG8eeY5bT/zyvLkTM+AmH+EMhf2q6o1MiJ7FSMYqWKrBT7ahCFJWMusBw3bRf421CAK36KQzVXqQ
2bdDhbioMr3tqQKRJ+mhFgssr2UunYuB01hqIwlGO99mSTyM2by1prv0PKpCnjJHqShJJ1Xbq09m
vFcF1Wh3FPVQyGjSnPZYESvF5REtLIGUapyvvca7JfSGPt7NQoEFd63oTGQ5qb6ngGnQV2dIDaCH
tFDyUzaUDJuzKQm6cPtBYpm3u47Y+1HTOlJuFAC81qHFcYwZcR5DbOtXa2j7BlKWWd/JtWXgSsmj
HmbumHLCVrG6H5KBF9KVK59GR+Vl78o0s098XaMKpynhOkx98zVv2RENOSVwQHymdtd2skb4R9KZ
WkoWTW1lCW8ln0UItYYmWE9WVPHWzVm62nUrd19qZVhPy7rEWMJJyTG8WmbtPQ8l8VmyRnopKmme
a5+qqfFK5Cj8sZpCelLpHvEhBxl2VVucoPHsmnJxqMlntkzaNetaWqvggYSBgWmoU+Vlep/7VgIj
vxuXLRBX3ortqr7n2BY2sMF+EkrgMnQ/AVeZGYAJ63SOt8i8240rBuHZCB+Im7Wzp6YaZsBewmLA
bgqwUL7saDbOLgauw1uoZupptUTyEDnqKT1H7YF+o8SbLGvbqYE+IcMdVb5phMaH1DXQSZUao90G
17mR+kV2jTDJvzqDVUcjB1ksWulRWUxWKvVQ7CTJYEa2VPOpCHsRtmw8ZBTeb9RbvW+lxC+benhd
e3g0vVIz1JoqiSdImCH7J0UjMe5UqCNrGyotCaBx4hlwiZ2yWnMGsHG48ARVkhu54TFN14a0T3MV
y5JeSy3vthSCE6p1KdyJ80aS6YT5W4V166o5iIBWARohpSNOALWVdWZqM+5vdY1OasaVTdhseQK7
+Mwa896II9wVlCQJTd3edIsoBfnQ36mKgdpPRQjiT/sRVcj2YH40qFxGdKlnFlKLVgi3wrSwSoeH
GyyrcBtPIh6MmL2koGsLowngiDn0LaeXtfkS9eNwU1VpdemKdd6hIphvCvSUa9FbFUWPmXJJI7P0
VKg5nqQlmBqWNjp1eRae4dB1t2XcpI9o8M91Ra+l0pnVWSmHd2EMEai1mpSLENegCNMkgeHXJzsr
7J6iqtFf4U1ZTqdG7Veb4D5YV7PjPOgJI636BBawNdUA4J2/mhgGmej3t/CMRKwcFRaUWFKMABqU
yqevfCWl9kix6GklcIoI33r/g3lsNaVErm2tM89sXgjuTirWkt58LFl2Jot4EYEV2uXMjk2R2o+O
Cbs5kHTIpOdy5J7eiPVdGw73mZA+xDHmP+qI5Vh8/LkT+/86+N9B6w32z3+hg1ctgfffJXC+4Z/k
V+kPdvZQXNkC44HWN/XtHwZtnNsYsA0RqIyF/MwO9z8lcEP6Az8jN15TB3KHYveLBG78QdZvSwPK
/xvBPhmv+G+ba53woIGpC+FYEXVt63r4fXMtS+inqULS3zBpD/GgBDC6UrMpfTKp1jGcFr9UG4Sa
2Gsu5el46OjZ4dSm45eLHpV01X1TWcsfWgul2TamDWcRDi3ZhyzutPEQ1cLKrT2t8V1p6oqWYqrg
lCS9be5iLWtvmjbLz+iNk0G8S6QjapApa9yZYRphDEJk0DFelNrL2FljfUr63qAAuC5Dkn4G+WYy
R1TJ3+vqrNLNBlFL9McMXf/cMiSe92h2uuKD64je57CU0O/goMZYkkdqQTMg7PBoIg1rVt4xC7BV
jaXnvdZzP9hZ1Kp/WzOpfQL73dIdalEtHrVGby3XhJ19axg5a+RMSxQAR002kO5WjfHL7Ar5s4B/
SojEyGaAIIIePoZJLe2G1kAYJZ5cIKLAesVgHTZM4aysxX1hdWUlHPRsmHbiCmHAlcQ0xUugKxM8
yVbHAVOPCctcFR5EERh6YgF3xCetnBqhsxjExf3wYFAIB+GGgPFBNtsYwFozWd+iImMon0bVjFBc
LZEVkSSzWLZSPhSnlmkdxQyml5k/V01Tg3JtouMqW8MtPJDxCjyvZokrvHd9QUPOaH7+T47OY7d5
ZA2iT0SAOWyVHGU5pw3h8JuxGTuRTz9Hcxd3M8CMLJHdX6g6tfYgtfLAvRzG4GbsVvDI9GCqUegQ
p3lXnvWttBcNgZfThVMid3IMOil/4hRkVdwf3JoLcQQBc5Wwp03in0wFpzREK+PlOR9FudQwtIis
0Ittf14ITFkKSi07rzM/p5SqnTfv4CPpp0hueFaZSCz7ukPVRmJ3de2yNbxZGlUfZNTi06Yb5fIs
WraUKMDsY8P/LrB+I++PF/1NIVd+mbEDgpF9JnBYPkWaR+jybceP4LuBYFDRpN9VHrF7rcX0Ec3z
qQoHh2DVoX1d+tE9oXnLAJSyqNxA4Im+/aJsiqtU+vkxYSj6KwUsxJ2P55DEVU04kXGq4j7QS3IV
UNVDYo/ZFagcWRDjDoIJBYmqnh5I0VYWQmHqP0ddUe29Wnx0Q/wVmOC6pci7b9X81nXebb6iHFF9
Wx36SZ8DqWwW3Eya9r8Bh2ARAX3rrIDDoDJ336STeZVe6+3HmosQFsz95HVEYKVcZlkRM6Ivc5Ir
dyJs+8+qKvvrqSuZ3msXAhV9mWLUM/GH/mth+n+GykGcGM8LkJEqr21+E2JJH3E6RJp1uesXWMuS
kbu0kFYDCkydFguSnLH1LbZg8uqgtEFS7+KfOMR1r6JLELkgN3obK9SbSxr+eigkyCIYyqk/jiHU
vN00ybp7kKOb/BV2wsA4nNOqUYIhW+QxGd/TYJnCC6h+Vtx6Y5DgBlkFnaEqWw9Q9TIyl9tmhO3J
05JaqiYKcGQNI+ma/S/QSUe8+1BTqc97sslRdhmHBtwR9dgwZU+bRF7EEWSvbyLf5vS7AOqHwk7m
zLbTfV74SfJWSEZql76ehujWRKtynoC4p9FlulTn+bjnkbJIfcTyBFppFiy488vcwsjFd81KFN5J
H3j3RLRlaMOsmOt3Z2DST109AGF+ASgSqtfebZCdrAncva+CUSATBcY96y85exoDpVXxAFFraQov
PgBcSdHndjQXWDOz/izAWDmvL8YRxetOWuXZV487Ac2i13uGZKpkmi5zxjyArJQPlNoJ67mFqbgm
mFDKkLioPqHcfJyC3pTqMHCCQ1hivrLUD7FtfHPkJ/Ikbwsg4G8yHWWKVtMKoR8pUNPkDs4H/FFA
prAhqmz1Yc6FJHrZS1nxkGy7RlT9zdx5OI3OCMysw5Q8SnE1Z175PnZ8mtt86FICBCeSEO5qMw7U
ea1CwZlMY+++pLXDureA19DdabNWBB6bDA3PUhgQ1RxZUfiGPj8pcSjrBaO0tQXKPKYpTvfJkDKo
z9R/AlO/u4ht64lBhCD8LPRLfk+LinoXsPKeT+kqwLFsBgWD/CJeVJXtAd91JDyvYLDP+l0dkyhP
qzlmPWCbPlrPUyWKb7JgmMFhejqDcCoMganJL2XcyPKO7lgP/8IALspRGUDA1+h4hHMH8mKB4crB
w2hqju1EWDjvb1D/BXk6Q9XTyCclQssUnI2fx+JO+xbQ1WTJQNskTaiHmxRwHkunLLeJeHE0Ld17
zNwkPy1+D7tz6yXrAvq9GwyVe1+X8DY2Qwjmidg9CFXHhlusQEui5jxDZsM1zBJ9IiD5OY8rAXCK
x5T8pYIOE+2LtGQqX9gmq+0l4aB4uXq0dyGCcRstt7HbZzV6JA+Ib9imvAo99qhu2+m86YgNaSLn
OV11kJ+cMivKX8ZXurjDkMOAnVU0LYmKvdckdY9ucLMmRBj3AmkLgzKRA0Sy+cfUm18h0O2FQc04
Q+/XZAD7WzqINZHRYxHSWYP8El9sPJDj6bKDiuY9MQ1Hd8wf4uLbC1MsUxPCHiaXYrzTfKtVSPEe
eBejau6SNfIfEVQWWyb7Wzevr4CWbDyzqgt6lN1oyguGT/t8ce8zEf5BM9q3YZ6eMh+45Eq3tWpm
TPhsQvRd+tSX47PNk8tMzO/IU99Z1q4PufQfV5M4V7xTyAnzIbheRIstnzPwGkbOtUsYnFnzdxL9
0DbNbwuKzFS2W8DU8HMCjqgWVo9d16s4BOBemneNfbuUElvqvICXgavjZ01/1TTeQyLX7MbkizyE
ZAbd+Ca7qBD0T+ljbcTroiNxqUc//2s8jN1mBHyQFtVZOY3eCg1Fe1QTgjdmbXUGhUs6GF4VatYB
QTJZ6AXuoHM2j/MaodmgkR7ar9AX7qHz8g86pQUzTkhWr2Jxbtbm3jZNdkHJlR2qIcd6LRIP2IB2
9mYY+IC/xB6KbVhB7fWyQ+1GH8mgIMFakb3GuU6Rfw6MjlN2UYdxUtVtm3Q3QSXJKWpdeSGH6nNR
eKjFy1T4F2SGkmYTKfvotzc2ZJOexo1zAQ0HoVSA96VfLMZhyJtEZuLOWeW9h7j2iuaSMU6k08th
Fd3BhD3wpjS6JhRyIfrHPwwLbDaQyZE/eTeLgk1eZz4HqtlyYU9bIh7bvfQ0EAvhYvkrl/oyGBXi
NwQFW1vFH+xay79y9WFL+LO+FLGzV6vDgDAM2ysS/iD62t5uG9HfgUyctmGn4F8F8RPnggNSPL/B
F6APGWMnquCwfRLAQSvHsBz/iQZqkBWTIjV9/J5N7P8D+Dimx/Cs4LPqUbKLED/uiGAvIO5GNJSN
PFr9YawD55g5dP9R7Zofo9n5Vhn4paBryNNk0oNI5d1A/7rwerBzVRMHJz2MkvuKEoY2l/7b7tlm
iGNuslvJ64RRIXaPpGRiQ2pGcx14oTyawgUM5XQzDtA1cYB1AZnrkjB6HP9/dYC9aY+jqBuqZ4+h
8btfFt6uzbzvOk6GU+gzeOu6XLHAN9crfFFgt559AJI13g8JKtpY5h1DIqhLYQ3IXNrplwoK0BcZ
rFGtH1dUp9u0GQFkAPIdg+atm7vHuWZttsnhYG6alkc9GNPuRozDVxm2vzUzFLxlc1n8LmPNmx4h
S8zHzH0jjOpqKJv3pfeQdlapvuwDG9y7oupI8DXP9UgkBfKXU+dNv34CVNE1PPYJndtVVnYCICAV
8Q1NJVrpNZgs5Gx5R2x0sx2q8l+8ThxsFmKrEfIbgrCDm34ZEYZmwbyRSzdBsY0PufbLt1ppcRln
Bp6Giex11dTY1Do3guXCVQjO31/uVDo5HwUS7qsxdxEV135XIODM+ntKvPRe5gy7k1ScFbIGZ0ns
KIQIMf5YpWbvI5QL3nFyr04NMo93csLLHVhYeVqJDHlQsjqq3on2IW3GIUDd/wLzPb0VbTASHj94
GyJTYHiUc+3s1oI4KcSQyDYHCVxzrWmXCrpqLLUsAkCk+1dDWz9Q49RXgwiTYyBgMwyEK+SeRr7e
zGcrQ0N2OzfKTs2u2eX+Yl/mbDnnfrusyEmChR1SyfLkYYJiWX+qGYzemGiunoyVkHFSV/jYW0K4
JOeA2NiNoe0hnE5RN52W0o/A4HvEnLLr26xy/hWsJTB6Vv6TP5rwVFXVeTwKxHbt6UxLYJBvRd28
TkOBh3n01i+itpyHvi3RCsiZCevQJsR6jMvZftiyu5CPC/lbvGS8yPW/0jE1xtCQcu6CVYZW9q4w
5Tknu1hhyNI7EYH0nnatdBPUS+zhcJHmmOnGGQ4UhaFY07MliVxfviP3A1z4eEmcNkz7YZzZoIxR
ry9DzCmTbWZMBORZTM04v6/2/PQl7b4yCem+s+Zh9rTSh9yqNxNB4CQnAGpLpsg/gYCfUnshFYrF
g8j7dWtm0z70tqdUyZKbevHyqwS0J2NyYuDZY/f2DvzVWu1DjjwQntFe9G1KViQQUT0zl0hkeNCz
xn+UZimSFxd6QSmLGloawAQ1VO+Bw0BbuJPDpgMHkKmTEFo75l45muk7Iz3y1hJjsPV6wqa9xUt4
mrJOHZe5vZv96rbUZ4zXGE6a7WDPrjvB5pyVMVwTJsI05DRQ+dnHUcbIgOScrIihQwiGsedFmH7s
el/J4tYu67RRQbgcSytv/a6kPB3YpnSMnIkW4B9puXU4NhPMAIGRGzJz0N3GtUkultYnnnYdig1p
BMF57B8cILhPR4J7cQWuXR1iVUI6XJMt+FFH/lfo5NG1GyfjNxhqlNXz/OsRXUtxDhCuyIdN7KEC
2QgSua4Gd8ieAYJSf2d9F0Hco+RWzygzI7VL2cBPNxyaCbla1Lcbxyt5VKhXFJkMMY39PInnWfCs
ixGwMjN+fdGxPd0HeK84ibw3vhFMZYDgNln21XNuOc3inItifpumOK5FZPETM1KqAXJMWaF4xqZy
YzFjaHyG26GpMLjH317vLBfpmkbUzn6176jD+TcqzPzIXqDLzIAjs2ug0n+BUscoCKtbG2b3bMDe
g55PTm3/NJRMYgp1X47mkjEYF7bH6cL9jWwcwxMqgFsdFjfVkH1MYfOEEuSncIrnyBoCGVfES9Nc
XAoa9zC1vKdpTA3e9/TmtTqEkaRg7cjFaVn8ZIQE9wKNvgl2uGWYWLunRHGBwSTtN61f4PbIKJuI
DGCjfr/GLeJA8WfQVC5Lc0gGfz/7zl5zWLtL/Ox54l9RZBdSkkbIEQJDxi9BM50B1IHfkmpvrsrC
vwwtTrDAw3N53kXnAL397DpvxH3EYOSM5ExU8UdkDz9I8SBj587HNm8r+AhwkypPP5Djc1Jt/1MV
CXuQPrzCU07GxL/WUc/FMnxF6knp7HEa0yOLLBbasgTVkjbXVtljM41P0wJRNw2HcDdHNQCbkudm
W6ejII3irL7YBFI5fxoN5LovpR67B3IUJ/RjYZjzD+MhsWypKj0TxzrGiOzrrrthWOH+KzvdIojj
XHtb2O0u2x4nzjnrenTcre9FmEHIb8n+Zeucl6zuZqLiddjmJ+KGqGNgPjuQVGJnQGc4+/UNi895
enN1Or5C0B2pacw8PbjruNhDlEV9/D5TsgI9WPuAnHtuKX4eyhEeTYZEF4E7IikKQhE/u8IN8JUi
Fl7wZmiPuOjBIy6PtT5JCkPuuA5k0hwnP7RXi9WGbSVC/y6NP2Qmm2BX5UvHUFKXzTf903zuO9FB
7FtcL3ArSvvMdcCZZ50ZP8g6NAVcib6J3tOKpfdBj2HDQCGglTjF2jXXqddzFeaVmIZrZpQu7ivl
6W2U6PnYllI8zCs63QOtgmWPtRhIBqay6Z0NeOY2Xh+5420sxxbNazeU7Fw7379LZ7Rq12k/TdHV
Waz5mfVLzbgTiPy5pdSwVZtCm+7SEEaHaWYS82WJX+cpswMHbVU0+mJYCRsCkIbm5xYgobxjKta9
DwUaI4I8x/qDiAXyP+bca5pjXVSVeMFxWL/pJXKGI9Di6K+gkUSjLYuI2Jg2TLpdlRGyAfWKn3BL
0JaTYzlqqgdJMsp6s0YIoWh9OOMPxor1IbUhw6V5dqruGnaz98GYMBd/aVWyexXAMzBnGuzkdNgd
2aR1Ny+HriTO5HJMKVExoFVOSCmR5LQCJDF9Bfyw0GNRpYB9tgWhxr6hlueNMs0/jdt92RaKBnfT
UdS+uOAC2Fk7PnxbL5+KEw1+8esFi3gJ494ZLyPjIgEiWm3AEpd7o7whm8xn99Q0OiQPq4HXwSFc
URlHfV+QTUUmJPHMott6mEjnTWSzFmOlkyQvWTid/RzkcAR4Fo2DNIzQjLuuCeVXpqTrXrQUuhR4
JftHKpmx4txMW+JFeraIuyRVpdj0aF2AwTdlCoS3gpcBKT85Z/sE+Q/jcUBIg1tYnpcmefc7HT4y
ZSE+hAXBsln42ukvpUPQyeLkPvy5edKQFYb+Ia279aVgXkCglTA9SPXFweVazVZ8j3LFrtcZtvAH
Qt4k6jamui9VYjlKtS/h17szQ3O7mYlWDnv0H4pMrKJO4HKuqn/LCaGYL1JIMd+ja9Nkk8GXNdu6
KKNPhLNrjTE7OKeT9UhOHtg7DAgwkS0B+NM5gAiPcTIayGzUH6bjb9xjrjGfNgqTn1CaBSRZcDbk
Kx1yQNOZ4p5Z6/W5YzSCo1XD2ZJ9ng67JhAMEkMzRL8NhxM2wCUwzwaTtHfjuCjetkNAUB6X05jk
/1QB0Jmh6RSuG8JASSktVD9dS1kmcosAga1z2bLqg5pqcV+SNIQl7KyHm3E4JzXgmGpWb5xzBU5p
dFv3TN8nAjQK7F8V2bRnHChbevCJIVEeXQJzfYiFfFS95z2MrsxOawqD+G9lVRlfkAFQfkuyYImt
EIH77lVnh/40N0A1aq8CPWKGdf2tbMHpQ5cRIbRIxahvozrmpEX1V8NNHPqq3wsnIGs3mL1VMLsq
KYWYjghJIcfD35Et8SXckBQyNB9E6lHRgs9rjC/ui3PE1hbFC0+cmxpQ+DSzD2U0Ag1MsR45u9o3
7TEA2v4mKjeoOA0wlW7FskKsh7BCcEHadI+Z6Gg/uzm6p+esP4qu6b8T/EWwVkFoH5ZBt/mmsgFN
DblPoAs1ewEijQmZeYuBufP9kQcIpo3vml8CY9i2rvKyxntRTdidS7ZacdVzQ/S2fUgD6QBZcYMR
TjggEwRyXanf2raJ8zNy3vtsVjM+D3kAw7EiL0bucNAwv/dD9Ckbok/aV90qf7qd5RK+uIj83tG9
nD9F5vf/sDq4v4O/ggKcV394mZ0u++j5HY5NE09Y8xxEJVuPBGXiZtISbLyqen66uamqd8/NsEJG
Y1o86cEZ/sH8Lok6Eil66LYJkvsZVNRDaTXRuF3hMRqL63rFIkh8La964bdvHM+oISNvQPwUepH/
7XUj4+co1RqLg69YCBCnzghMkVj1ZARyGd9z499MJgt+u743rGykg4h8TMkOkKRldhdVTFuzEyKd
LdEipTuxx8nXhLVDEaz4wP2RRJ+B3kk1K3LzBZ2fR9Us4+8lW4pvLNHjFf/pgMyivITpBCI8fxiM
nXdmJnJmnwaJ/Bc1a7zS5JUj9IVmwWhfhyMBN66CnbVBmjC/c+mk0QU9SHNqc9n8rTBPum01WCzl
KZ4ICDdBlYO+lA45FHwW/Ixh4Cow7LgJOKHOtknRC8YpldvQGpZLt10iHT04lc+/acr79j0nofCl
5nrvbqq0ouXzRclMXie+/qocj9+qzuL0wWH19k/XmBoQrU9y3bHkIaKx9Qy1X6YS/RhHjiTuw4bR
s51heQdZH0C2W0xa04dZkpL7SnKUeilwgV2tTf6y1m0BKKJhQNcoFS70S2ruDv7sxhjMmTWz+fLW
hRMFudteh74RMJ/MWB6SpPTYkHUyw0kaxdHHkA6Q2XN0YlgBgrh5EuwdsVoWY8V+LwWbtZj1XZTM
2IH0ZXAooyZu703eoyHt27ZINyU9dHzM/JpNCzIl5qc5SzzQE5Z9w2OaxKV3O0++mfdpPLvEPVem
vxsQh8XbNMBBc8HsqD9NI9lWe1tW409OqJghtS+z8RXaboAYjSqd14rwSnsjxeq/VZSdZm8w8hcb
E7ClIS4jyB8r5QZ3wj/n6dmEyf0mYH8GWS+HvXFBPBXVqUmHkQSSCUnJfoaZ8+EMqoLp6DYd7HRQ
1q8mTua/jEXVk/TC4qkjLQ3QuSnSv6wWzQm5u77Rc5JWewZ/7kCLi8IlmHTysTAEfiRWS+DoxzN0
X4f0CGNkVrlbq7kgCwEtLSGJxlfPrL2TZgfIiOfQsRlKoWr0kbDKc5tWI+PcT8ofnHsh4rW4OL9A
yyWdhv8T1KZfiS1ppQQOH1T/1kX5v2YZ5bypVMYMHtFj+MlzQ7lUYxX39i5iP7ULRFR/h1r0uKNz
bOYb4dO84XtKqudaMfjZKBj882YxE9eTE6bRXV0GGtKkqZc7MggowNO1QKWvCIlgbBq67gc7AaRe
DpVNDSFxwdg7tGa4CshE/kiHqOJ+cAsu6WwxIz+HK+dha+Qq7V6Uk2Vtgr6LuzBQ8bLVgxZfBhh5
xZxBdcFOicRnR95GarkQNoybbRXntQFokgeP6J9dLtdaBe9kmKmVDUyvwcMOGfZlYK4FK2m8s909
609z7jlm8VfIAF+1It75mko4emDptOBiwyBO2h8Ydr4Cn0gs7P7DgqteZePVEhmPQMS2j4c90itx
lHD0n4QkHG2TiYE/PmNSzUDbaP0PDHdNFT+m65PjzcRhtSEKu00fNvNHm5A3yOxzqr+qWjvvNosT
MKf6bIowUdTdSoAoyc2cuYg1ZsZ+CD1H3uhNv1bVi5v4LDSmTrF+YnOwHJkojeiR/Lz4zVZbjPvV
U9VPaqz7XE9mwJBi2X3uvdASes0COb1y3DJVlyxvJjJO24VwxoZovmKTpGNJIplLs09au4Qcx95V
r8zBrHnx2vPBEER56sOxJxNjGyR9+iRdlrxcrWy+NoMZyBZX89qSJOxBOUg5NoBeaCRNQeVTQIUq
/56GltJn8SzTEb6rc2ydbL0TC7v5kwkby6gur+LXzvXABOWA4g9Tmp9vuTRgSNDx7npMVSoBBExG
3suUddHNOSDeha+TR58qpLC7QAs9nhSUnOdqwou9CV2bEaNXKlaDceXql9p19G7kFSK4pofbsqnW
LDiy3sDQkxgH6qfpah9hAqfEdTowi9qG1spkO6/r+Etot70tC6GgHgRWvYZ29cudJRDjF1tBdI+y
fa3gG5jqxBmS3YFa66keMtF+zemaO9fBGGgmaVRfD7oQ87fyUIQA4fTzD6edqd+TJmIsHYfdcpfr
KIP64pJp4jPGJjGRiSuXCk7Ka1yrjIp0MJIItJbhMe6S7t7H8xJuiSc8vxCxuR+Y2J5a28/pJlkr
8RSdV35Yoth+03GMAzg4jDYH5VTNKa66zN2pZmIOISFXdAeLGYv3sB0r79jYjKiQop5ldOm2OQHN
aIGWT5ar03ONkiK/Ygp1zq3NNPei7FoYUkgaUXXQm1xkS0ff14fK3uBWOp8nZayYM9Z+/7UkepwJ
uhjrfFfViX6SbJcK7g/UAleNN7jtnlSrRh1WbO8e5jv/l3aqdraTjuL7kOaXIIog5udFOrRGbDyI
rjnD8luDoaHsINlkg/0NZTlBHRtkXR+E067v8bSIo4ljqL3UkSCr+3E2dlsnPIinQgSYXdvSe0vx
xQVgGhDVA9RCHpQaX/MAqbL88P0lRpzdVqQCzvlAUlokuNJbjxsLG0O7vlUCCNdFlWOJ2/qqW0mQ
ISSn2BeZXqnk6J1flOtE961pGfBN0wggODJF0G+CVMF90f5AWlXZKJq+FVX4zNtMkdA1cnhmbYuM
0AgwKzsW+t1CYIXssJF4noH3gLVhupg4LJ8cbDnvVemzgk0XriBHc45umpRHHrig075yeLLK85Fw
/Ul2t7cLtYDe0DxCgsiLc4GKhWRwzoNJe+f1BXMZn9hENo1gxihnhlw6RyBqAfNOkwT5gRMZgBYS
rwFyx9K8RaSa2B3HxnCtRCdwXEYVoEPuABjkozuNZuOWc9yRrFaVzVGSVfLPQaN7nwNXYvXOT//D
KI7KkpFFHd25QW7dS3dKWT9BisRczNiIpVfI/XlZNpm44eafvoalIG1iNvLc6bn1EO8nNz2npaqQ
oqFySYaBSNdBREsQ2y336Macetuv/ZnMHtF008aWyW8ncr7WmD3Uj+PG+cWq8vWLs9ieAh1wxzjh
GZEhZi78/ZqjPbuapOWrq4h/fi5hrXyiWgjeq2go3grD0GCTipwpc4CG5RSzenyrx6iR5ylXhAA3
zlG2iahExgTkpBl3hKWYZ0Va5lM0lsSemKFjiNwS6sfCvh9Uvidro6NWXhKZXK4I9LjShS+B2jDK
uoDMVIiDX4eyo1poVyZUhHm/Y4iS+AbGAagniU76dhCsVaEgDUZvwyJbP7I2z/KrUljny06BPeq6
C+fLsdTVC98cRztJgXd5qDAXDrqWwx41MncTd2n13FbzdJ9mmqSS1jpkz3tZ/ZbmFLcMxXDsoUvT
jXsk6sQALzeS8D2fURLxc40TvODFFfT21VQ84HjOvpoW+dOm8FYcEzof5IfT8Cm2RZIA9ElXyueL
iHhWMjHLXrNd9JuaBSIf94SIkE45j3zN8N7XlUAzWdW/k3KC44TU5Ndj6/aOogZBn3R7+yk7hDCb
fimnd4mj6lEsSYlUwq1enNloh22nZFpZB2H40dc4fYdIEhzbELcDwZ/O8wn5PIFGjccgeWPLboIh
ExXja1fm5T0jue4D9agjNjNtV3zAPGn+8ryERSTgNEG3MyMYGFCBdUj9qqH/sFa+Q+IuGKELBr5c
pIajkEnDbmo9Suwl8LwfUzjYYtHaPC/xkpUIJDAh7nIty29EWuz7nZRvKsbv/gV4bvxos4WZQzTx
V0bAtlji8t49Bn3AwFF52Mn3vRXUZg0LhmZznrXNWMmZLSocQ4Cnic7ir3MshsSylPgqsoTSoQtq
3V037kqjMLKAuqZc7w9Y6yCspMT18kD7kAb4f0UYsgmSPOCUSc7FjorKNx1wbxXWzarDAFCQojgV
PLhN1vx2xThmjNBN/kDKFl9f1gvve82T+I1oL1p83hFm7zN0rQcpguUzzmaLyyKM4u+JbYa4qgy3
hWjqBBg5ulXWiKUhjm7EZenul8HyS3oyGa+ENOV5EV60r4NRzYk9t0PMtvaZgozSI7jJqVsGo0TT
LpK1mK1IgEF/S5AAzefWx4LMmCovgh/XcdxjmNSKftsA8dvYIY1h1NU5NcZSr1bvlM3ti8rlInYq
iZK/2V0taQntapBGmbDC2dX2r2vUlQF6grOZBEs5kGNAphjrRCQJZwiq4kc7vncq1zhGQtci3t+O
pulAXpR982JTD6+GWCIGS04+GV40EofBCo11fWrSaEoO8MfobnvSQfEDUY4/OJ46d07OQOHohQzR
t76kwt2TNxxP/CLC3GMOC6rDisinvMRM1B69zMI+K7qiHm+Ccg3xUNrFvTWNDTBAqjJ5zJJ5ktuO
6rq5VIWOfmocO29BKmHuUW/WvxXasxeZO3TSNlwysgFcLC+QdH10CGbNUN8zGmuf2hEHNNeLLbhs
o6EBeDDXdqMIpUq2bmyyetOxfdLbaVIZM1O/qvnSEDMZDBg12Epm7/KPG8z+LJiIKkbZEucrKw6W
b9lkcUtUxj4bG7EPqDJb3g6tsJwl6P8AZ3oVWGq3olbDiTwxriupnzelk6SfeiVZHqVkwQJ1VZH7
4UW2Z9GcL2GyHomrZ/jCN2KLrVaDmwFLyuPbyZw/30i7dQpNSoiBXgJSDGdXtIeR10vfqES26NRC
Vc4Hn1virvPa5VeQ+XpRStvA4ZmK11iVXcbFgfOIqcI6dgfsEWg18954P4hf+NSSMHm1Haum/ZbR
ArtpQmnw4BD5ikCYk9/f92mVMPnAiM0APV3NlUrGETxgVNbvgcHuC6rJQYg2JP5IzC1Bghi41yHq
YWsvM7V6y3uaMt8iZhZnxqZYOeh2+SyK4c5Fn3cssFrwk6xhpPdIOJty70LvILyDbxG4fovR62qM
11SfCtZPzPH8RcGQxGT8UwQoWvYcYqF/4VMT3fZTE0VbR0c5YRhD8rYwSbid0gRTFXPiHIGB7iow
ji18QtTTKrus4Wcz3miXZwy+6odRnzmPONfpfVo1ihQZNutwFk2gUpr6mnMsJKr3CWNMyDNJADm7
XKO9O0YhTbsbUeO91pEuym1KlN6bN7GSa/OGFi5h7Ao6MXV5Qpew7fZrHYrqzHwi44UM6Lq9cecG
3XRO3nUMpyxZPmrkfL+CUekXdDs4mKWRgXOx1APijWihHUQxVHJWV4x0visf+vN1KxSZg+7EG0jT
LjxYZCxFkYU22FZGoGbLJUs3osyhUXMlRu3K5ZUb3mkOaAcMAPZu/zSVMdgVvVjxQQU9fFZoljvQ
5bVnHmQ+nt0y6dpFW3wC1TlOq8P21MxD+C8v4ii8rcIp/gx4+0j/0Dr7G2vqzK1q0Qa8OOHCfKTJ
bP2yhoN6KPTCRjhKqWDZfRbJHwIk30P50QVfIUSHctvOSGrRHnYxTIrQ4eEvnfGtGWX7XeeM9ncK
dE24rTS2O9SBTMRw7g0eL1cKCaVrFPr6OssTpJzaiYmbYPftbRO397991Z8FJuQbMDLK60ztmiw8
E1il6hgZl3I928PdOXmdpHL/DXGoCWVlvnCKaFefHS4WfVsyJCDFaxIEPyBJj/NtWzf5O8tEeFlW
0oMipbPAOxE3Rg2aXWKRdzYQK/zieO5JHp1mwJOjEhnmCnehG3LbmUPJg1N+rgswBe/4Xhn6KbKk
QZ57tnduq3pVR7d1h/gW8feAPqOKUAJmNlXOxmk91Oap7yomFIuJkOu5/tRvEawhwxvytGVo56S2
IeM0THK1U5OO4eWxLWxJcFkF9qNpWB4bWo8XUuPQ6wvUtwx4y74tDihDAECiYb9qLKY31u3nyHsO
k+rHD52UynXtoXmVbV9DCVsn9v6BUaLcV5oV4X48t4aoAALIAjzzNPe960wEUf1H3ZntVo6k1/pV
DnydLJDBIIME7HOx5615llI3hKRUcp6CM5/+fKyyu1OqOiXUpWHYcHV15p5IRsT61/pWmOLeSzGR
gVTsTO+RslYhQWPmjFspkbdvah5b5dpy5LxUVQFHWeuirmHITgrfgxnr4Z45W/0GiQeJIqnaxaha
+4mxAk1jPSwKxwszzZhujdKJSOV1I4YUXEjg2zUrp7Ofg0TSEYBNQ21w4eeMz3VGzRsLjPFSCZd1
kWE2j/okdNVJYpepuKhNg7a8JjK752KYiG5pQgcDIk0CbNeAOnfllsIwX1A6nUcSoTjfe9FPbLNt
BWUoQVgYoBPSKnjmKPwgeC4Evj3UU4pJa6Ig0ZITJCth4xaKrgARefT9tcIDv2ZW3mvZwlJmTtGV
LR7ZUNC6l4oxP8S25ZZrIh32K0IHJ5/S0vlyepyat9LssMRw5xZsxTi7hjgkSFhuvEWkofLVxKzb
LwOaDQsIsNFG0ZO4HsOepGwOzBOv5DSjMqcJJ+1N3ADbXNvCqbHBMkc816mu/F02kTBGU2zNHCUw
juutImaTb8yWGL7dOOBvytwh5dzDxJHXDPdoWqQ4EQ9Ar/h+QlnNPtsku3+E7WAtMqFND/rk5wRy
0jZxom1RjzQKjnYdYmSytIhOBdW3PpdyBygvaJzgItGWvlJE1KELxKYf7TKmZxz0ENEC8pP1Urc0
q5CnRJLa/F2TZUcbp5/CnxOWz4qJggPp2KzTnlkCp2h8V2yq3MvCy6zwlJMDD1JSDmF+nORkvE1j
CyjasDCJoamw6m1cgGjkcvJAsZ7685KEYSzNdpYTF9a/0Q006l7sqttSOe1li7ky3uajsL6Xehx/
WrWTvFOSaT4z2PHBAgudn2YGzhaohyM9SAjsD8xpGxYPk8jSdgpD4L9VW7r0LPLnIM9aGCnQlDHt
wPU05LvFWXnasYnh1ujaKGTtCmoPdAX/eb5FEIy5h4YYeYrpMWgRwMvUDBZKWDdTTrvFVmP2Iylf
mdTS4GChpoMxXg0GXyI6UMSdhcx/8ZbTRTPL4QHdBn3Hs4NavKZMlJzTIPZlvuIH9a3HZIb1fwit
gHFgIwClrEN6L5Kbtq6D/D3H2QQ2PO9I+xtEqFGzJzbl5yEyusAo7EWvQ174/nrIMnlHNZ9SK1VU
y0wDWxrKUVliJ5pqg4m6B8fHwCVDYGf9rY9H6UU6wXLokFgHfaYsf11g9I223wgrMNQdZ+pzq5ix
i8C4T5GDV7GZ+JZTaMHupaJGyBspadeuB4aW6PR5j4xyTTE1Fvpv/UyyFAWBkHteD68hO9tX184h
c7g6Ov1m4PARVrWstJkuGqiLgnlNiKYGDWZKr76pxMMxncUQsKcAOG5GRpdfUSUoozGM9icOK/G8
aysPYfhbNjRmjwmeVRIgCCdH0DcU5DJd7hizVw3U27oHTe05vUWxqiUWQkE3dueswBiExyya6QWK
NOrWt6YjU2fwAEK/a5kvm2kGs1fUHrNvZg/+dc54nraWVOp5Y4QdFJ3AMaZwUzpVzvA2l1QuiALG
x+TG8iWg0NWjKbuBofltEk3G3w9uMg+HOTlYqcBHkw8aq2PmTI2xARbkn37zp4yWayufNoFhWy/w
V3DTa5cHE8PIJLv5ViGSDn7Wqg2MFH3mL6RTK0PDhUPH0Hj3rR94lgddn24L9MWWzAOTT/aeEyUN
+Hny3TDobF5/K02Q85zkFr1x5C4zu6aEr6HH99ILJ5rDOexhRWAEt/6GhBNzaJLpNlZYO1fOWKBb
wwTAQGRkHe29ops5Faf+1qJB/cz06/DF6+vO3QjdNc9sXNWTy6CHhg1oRRZ2ahtmfDHQ4Up3zZjt
rHbkpNpE+CfXXlk1/baJ4pDcuu2/Gj7qZ2WV+aW2kxIbfSHyF1NkjM3bLOIsAZKkOI14YYjBaRU1
BxcReSGsQhSmdSL6Cewi+54L6CY7gd302ANl8bl4KosdA9lFzFsGtelhbdSAaDP/xGRL/ZbUntPt
4i5e1C0cITmR7tq++4bjtDEcpk2QXSmAXbEOZVdzE3dPVE5HtxXGgZjTaWg8tZwAnzKpsytmz+m9
V8v+5zcLlYBdVzNt4VmAg0NYY8MA0kv1m28hFosUHhQEDTGN51MQE3YwgwAOEyM9OGwG5nWsCjLd
ADUzTd5p25yiXoTBOmXPf6edHAZz6JZcFyZnlGT1rcbr0Hl2Fe2aYsAnqBg9wxq2u/L9m22X5mxh
aNrlXouXMnBJkfKMVjQEkP+KUfWb3LntUA/pl6yK8q4cWl18UdSwkDF/AWW5PiQztjJwNV0eNmBY
FuzXL1gvJuhT1VawA2qeWDgSJ8d9dqzSvdaT6V7Z2rB8XBY2uHCVTUG0jjg0XXq5lFcTeJaJxTmD
SPVLFvrqD0zX/ym6/Ar/WNv8139YH+mQBIxt4Cym5zumbXs4XD91YgAN4oU1uzA+t/EQqj7xNiEN
vXBaxozZvB/Yit7ZYB6gUJNWwGhQDhW/U1P++OKtkKj+8P0sb8WXZKClQrkXcvn+fvl+/MkIZV94
4WbEnz9vRD2zjARwDbhou9K+F1Vhv6Ky6G6jS52/SU5j2OOn0DZX7qRLGosy7G/rXHAQX/dzixwz
sQUzv/ohPxLP+M4cTMWSbDj9rtIlCP7xjWLWY9/hYWeLCCX0O6so+4eu7dElwnqKXzsic5hc7YBJ
QNf0KK0h4IGXJQ4cbdpA6C++uN95cP8msPF+PAREjl+WBaNOmM6n96PSiVUlHJeWnyVWkBYNi3OU
G4NYd8wcKhYpC3BTPZcz5hCWyCvfF4jocZeKdKOMfHyAS9PQloNP+4w4CJ6mrDaRXNow/z0AYtZP
7MCdO8Mz/VtrQHFZ9W0mb7+4Av50MXq04XItclyy2FIuwfpfr4CqbFuRDww5gGTDPsMAKmgTYR/w
His/pMOO58ZE2g309grRT19Bt6STog+k/0VVjPWn39hTwAeB43JXEEazFq7iLxcj+kdXsSqC9Hex
qG50DXqSNRTrE44GCQeUlnAQQBEopZ4bIxn9neE2JBvwu4M7dwu20l/hTT8/QHzeE4RQblXJvtKx
P72nXpS+NwzUbZpuLFxm7zn7uipXwzVLvHjvlMxve4/HylYzFI4O8KZw9rDrl+cMaxBNM07g3he0
QrG86serTwnfceAHm7Ypf2+y+/Wbiupgto3eACcWEtv+AVVU3BpdZv/ApNa9D63i2E4ty0BdZNOS
bwvxWmVrPWiCRpOaQPtVE8TvyBsuVCiFucrmBpukLk1RrWO68OgSkg4bHh9AHqfVNs6uJkR9ejay
2cXWxRkyvmbDlNxM7E7P7HKEShfPqT4LhBXgk/As/fDFlWr/+UN7TOFNfgxFD59c/v0vl0cet7mQ
ZSg3FkyT+czv07nEVhJYORtJTbqhdaGYrDltMT52mtl6t4NG4ZerkegIqtuAAOCS/YgMo3z84r39
xWXiuTbECgmGgtv50+NAAgpTNMnT9F4ZVr4fK6xJG7cyy+soNRWD/ClNgpWpsgSRtJDstDlCm9OG
tSj5aVSGuktCdPTVF2/rz3eUzwOKEQUXruXSivTxK7NRpXOvnrtNNsLkBakVWTwwI2PsWemsGbHa
dhg/BfaC/kpwI7PDxM+IVbNhd54ExLV+f0f/CJjyv67FfPk1//+wE1Z8gN8fYCfLH/gDdiLonJQ8
PFgt2IiQIGWtH96bll0B/0bIRX21lscdLJR/wU4c+RueC8/iwcxkdNm5/Iv3Lf3fiEvbnmeapoRN
wjr4f//zQzdc8+mf/2YnovAMOsID5Cd4FaG8z9eHSeoE9xAdIcaMS3Vrz4nZ7hIrLLCHG0tMiYk+
zra0kt5VEMw85GLhjHuB69L7YoX/uBP5/a3YJt+UI02HY+NChfn17u5lPdQNWXGUTT2hVCvqw7W+
mbxQfHFXfPVKn/aEPOgMBniscgVQs31t4m1LyInc4K77io798Tn9x4eyhA+bHRSwzxL78UNlyprS
JrfMdei7/h4NfFijTFUbPyZQhtuVTve+6TbKIaS4SBDff7kQ/2Kn+Vef9NeX//Sdzli2E9fk5SMV
xZe2XfucErv+Rtnt+MWXuvxV/16R/vuTSmA+BGc8y7I+PZwR0PMBup7JvHhidKBsVGE4EAZi6+C7
EXXjlp72f//xlh/q82uyu3e4ESzPFN6nj+dgipNOxMdL0hRR1KiJ6QqDUW1TNsaFgQyJE4ayxr9/
VfFxx/THR2XPRbmiIFFjqU8P1YkNJzo4BN1c9OWjZ3XdGdG2Odk2/eAGOxKq8Eqg2gi6jAT7mMkP
iZ3rSXv98zSbuXtAnsM0SIJZ07hVFPMSV0mM26adjatiYbteVjpFQjGWgfuVSrJKfbGv+asrw7e4
5RdKNbilT+tVlrJ/9jyaQJVMBRJrGPV7P+Ocv7I5vn1xGXpK/vmXkhLTNERnvjFOZR/vA7RNfyw8
op8RHhomN50agU4EUXEtfxeYiE9XwQaHBruUIRTqTDm1oP2lwtTBtiKgWDE0ygC86tjgerKiloYY
Q7oKBh5jZRpQC7s9IADbxabWWAYgd7TjHTYDxEO+9/K+H4lF3M+wyqI18TnisQlRNIxbnH/6AzR1
tNaqoAjRsbyCbvucakXHKvrCoRQpmfABAJBYqQqi/AESikbnTeq+2ph4W+MrXYLiO1SEX6IFE4SA
ZBTp/FyUIxzGHJeqc669jrmEAoJxq51ecmJBMocWVGCqalKceWubxNrGBOKEWD0b3ptFGA/cBzcO
+1+v9m6s0ev3WnVOTZ92gyOA/227jWtgTt4KMRjYXTsrfWrN2r/CIxSwf9OyuncEK8059sny2kkx
Ue2nsisZWmcz6Ze2Csc1CGhxqXRTf+drcsLFhdX98CybZgZG1bGmqyXA+9+wr3wf4DFniLawJ5Da
subNlZPCitW5TyjkjNHw97gnGDfmNwJkM011Vmk/OWkxX+hkCN8tQJPXfakVvL46SJ9T2yu9jS5A
yJG8mdrrNh0x/eVl5TxMNKyRTyvd6TbRBafNiijw7WwYS+dKUPa3AF+8mxlOMK4JhI2B7lmP0xOF
N/OBsSnqlkCxw5Rsemjfk9e0IDu0Yopq+Grpiu979YaPN0j2MzPcny1Rnxi/u5GeyaAmfAGwlEn5
PJmqv3TCRpwwXST0QlQ5u2G1JNTriliwyyyVL2fqbUKz3+Oilu5JRPRYnhBaF2yIZyyZMG1tL7kv
Ao0B0gtl07HHGlK8YKXS941wlc2swZfVQUoaLo4SsmC5U33jMihFWsVVGCdOx86srCMfNIJsYnEx
kEsmC2w1qElSE53f6rwer0PTLAScy6ivVxUPMyKxgU05WT6W2ZsdpfG4nTXc7BVeZObj/tS3z6TS
O3oIDGM2122voPdOzUyteoIC4NNpo9p7m0VsWoPjQUed256Y5sy2X2E8V81LVgehdVbLZUhXpbgK
eoLnGRBhYVyEeRQ4B+YZkPu1G7rDObNgTeGBqMSwl/iLx52XV/CVajvgUsAqZ5rEPHzlF6cO/t3k
vqwVEfLW6KljK1xArPuJTonpPEDvMs4RBKfpkdGg32+BSQHurQrEv/egiZLxSNKb/4EMMLjIzEKN
2avgJpNrH2/gBaJW3j0gqEIWEa1Io0uTozfBKW6UUwm/tCF9GHa4WNC9Hx2zJTc9M6oBAzeAizZb
rs5ozXyQ+mt0Wpy0WI90e8El4D+atCe4RzzSnANU4aT40yHZzsdxZBoPjTjhCnaDMcPBF8lbpGTy
t2KI7WjNgMI87xEFmf6lUCXwEU1UJZe1b3QHehsgQvaWyROEh2bpWI+OYUdX1IsNrxbJ0f4Jl2+M
FzUtgqB+Ll1I4jRXYbspzPNIwCYhG26h650GTBLUoaRFm8pvYO9ElmGY1qKyYK5aStLJZHQTRmyT
iF+21WFsw8QMGMb1mziM3buM9FtPnHdWrIKFI5ENIhe6kejSPN8PsuIi7ARq4gaEXeetB2ts72qq
aKJDnlgjUjX6f7tGEY3tlVRj+jg5lGWtrKnyOOO1HaDn3u7CPWldWqJkU6Xi0ExtU94yQmIKhxvN
fUg7t78jh+mfGZaOzlmGcAmMKYMQYoAklkvdjTsaaAhrhoA7YPbxvc59dd+UdnAroxEzaFj3gFVn
y+1w1uXFSxAtbcgDiQYqJ6abJqqa+8XtfNbj8dq4g9c/BAbDNS9cKPCKHbKgHWcwRjKk9XiRJNlL
KYMMqDwNJ9sChXXTtJr6uybDrwC7akd2BMwfmugGsVgNjIrz7K6Je+ZjTmeZpxO21Jo5CO5aAo4D
uazEDTdgiT2TM37rHMgexjsoTv4T03ljxfDtuq+YOR1y2ztLfT84N3WrtmVEN54f5SuN8/8Efsoz
IBEX4/2g7z32+Ssc+cMBBm3/4vQJ7kype1Zc2ROiMz2MrfRBNjvMLdGuNatDoOrHeo5KHjrV6L00
eePtVJnlh65ou2Oqg+y7j537MJQSdH3LI4qqDm8P6p/nh1qyM5Uc32DoPqZpkB00xeUTI2xmuZxF
Uy/oq51yxuSc9H+1wjLRgGStbIoprOBZ0p65p6Ol9FcdsNlXyx+OyP/BIS0EDv0K7hZ04WcGq8a6
xUq2Uk2S7sF04RcpE0ySVUD6cRzcx6CZqzub59ua3SRZomm2t3lf0hSkup9JhKfV8KPTpqnfoOTC
jaohMRTOEdZvsjdE8oh4dIUhatzjIMTuv3xXaZa1WwA/dO/pqaMm0NQk+bKiP2JENHf4Ck5whd8J
4FawaRnDYs6ud2iB6pBIiARTutjx49pex0Yfrjp2AWSLKK54CmIbgwZ52ImUnrAvEq8g1VlPM5wJ
MaR0LPeCmsS0fpbk1W4L0UPb8cy2djY6GMkXqLC6Iibn7tq6x3razXe2o6yLIXZYW0RdXKJWn+jY
P+QVOpDXlK/RIC6we5wIPaOvJFYDuI9wTBkqMH8lc8SuOSOoylhQ+cbaKZYHCDC6Kdmw0T2r+iL6
yZ7Qe1WQoDe5P1NA6Prj2jTkfJqgJIFS6wTloNS5ct9T/y5JYBJ7GFh5WTixg0AqmwBBbWWeHkeL
jYAz2Jddot7Njj/TFpM4OA2psNL8SQh1x3asvawMKvqQtfcM65s1sLq3gE7jjZy9eqVteRkNYf80
Oo1xlHN0nc41e0pwf8ghIjY2Jg7a69lkPmLpEf7NnO3sRuldXmCT8Bh/qKbedu5IX+ISihkaAVih
3bLvC44xQ1Tcdl6/jYvpupQ63EUqfw6b3rslVHmSegxfDYJweQS2xw+884Wn2KrqRfo9xxWjuaX4
79j607oJoyfiw3dTtyjrtT4lUCU2lBC+5AkrGZoDKas6uMgzqgbjqoaSX0enCxeZkkpujNZ6a2qc
BfUAs0ORhtoTIyNAHGTexvHGZJ1NWKb8RvBf7kMZ7MMkAeg4lbH7VOJ13pjT9NPMIP9GlNk3XT5j
3nitchsdidnqpnHjdQmViptzepZmBNaXXvHZ8NszG2l8FU0lXAKebuS0ybBlZE3vvTGO3W07GXpf
aLvHB+DiFR0ACvdsTDSIoC70W/ajBP7nTcsu8Sl0Qpu/TEYTBqMa+xhomfCa7zrBkpNqnnKdMV8T
WwpvJ7Dwj9HgCuB2Tgx3sc/DHFCgTbHDqh+E+a7aiJlt4nZL2o9rrsaK6DLdDcjZMu6E/3AkXDE4
G3YibnG0okZ4K4eZXPfk12Q89lRM1v6xmlV7kfRTIHdWQINKCnk8WBOCs+FeNNGJYK3lTBe4cJG0
FuORiS8kxxFb23qeO8yqMJFStYL2b8NGdLMMq1LWxNvEtvVPvsZMsRgU9JNGk/8DZCLeL2DGclil
JEzi1RzKgaEbOu+z342SIoBicvpjRU3cRYOew9eILnqXmEvpZBYpcQNUkfAQE9LkwmzpygQDYnsv
NLJY8y20ME9wUQPuodvFpYCBT4kfF+Rd7W1QjwhP0urCHldAeZgZD4HI3fSUtz1wyL2tcnCYzNSB
m63Moc7oLQGI2RP6rfj/e9n71gqvWPSzIhELwwVo9LhhgF61+xA+KNZ/AjJHy6YBFUj/tB2cQDy0
vtMKgg5G8zj4SuvNOBV8S4pwaEDiJMV5UXmhexZnNianWfSa/xg7OFd6rxrFKa7DxaGm+CEOcy5U
SxTqzvJGljGvTaG4RW7YZ5s5CPRzUzUJ39WUzyA6jQ4gy0TYJ5pqX27DLohYG8IU+I3CJvqsGN66
uK2s6kAP69QdWyHr90Co+Dkfiv7ad83h2Stlfcw6sIhc20Vtb1XmO4+tph9rnRUAENMGyhfbalh8
62pAFlsJBON2Hc+d9dpHsf8oA5/nUeYsLSttaoTzBmKne4+87LJl58KkJtXOhhup6vJH2ucEHlQI
/wJDSj2dEcBDSZPgrTiYdCj5W99vZLE3Sqt8x6sin00wLne2uwTvS6giJY4/pwqIrfiM+lQH9h4S
ypSBL4OK9AOXJl6euWgisFguFHSZqfY6DJw8hizZdzfZwOZghQRk9Hus+SnL5eCSdIqaDpub7c2v
Qe6U14wbq3xdO9i/g1LUb31mzpepLbFQcpdhu3NpvLgjIwoitXUjZ9jUjKWSjUP5CkoSEbgEId/F
xd3Ocwg0Btjgs1sEiyFyxGVjNIRHWXEDYMJ8oGaJQkEkKQitX3c2noeVbFVD2rly5idvJi3EMqOI
nzRtPxX7RlTZ/cj2XZHNzosfRtfJhAcxXOYehDBznbkoq5XHkzaEO1KYP0gKwgoGWjiQYBOhK7dD
TMEnmaqJvec8DxOOF2eazmJ7GddUzmh8z3qPVLY1k/pf6wxZFbgN4xN6WgwYuXmaeXzJwMck3bDa
SLfRgIt63WaeveOMy3IRDUlIPaDInBuMjwltP+zl77NJSf7axsMaNLdVBFENQG97iFyzqLeG0NWx
7/Bh7Sb80wOnOdciVTaFFgb1pB13s9sm9PX0wp/OHYD1pJFdkTwYpc8EXCUyulZsUPFiOZC/ts48
NNWmrj1SMqWd4wDz9XIGMnQ6v3t200V7vwwAAyKvGDdeBF9ihfWT8KygLw/jZoW70DU0ljrl8zHZ
Shf1NRGUkDnSgGp6WOaW+d7ECHFN4MeXQCAbk/7c37MpbSRQift08SGooeFxHrCEczDraWXyMYAP
les9BjFErrUqWaEAbQai2zVWkL78vR74yWOAHujbDPM5hzrIkIvQ+1HcwhFBxtjGu50Vo3mDw5cG
JeSfnFunHLYM8JJDi2RI561qiGVjTdl1PXGxxet33sBCsXZ//47+pMXyhkCXCuZ0PpMf95NAGftO
A8cZprOwp+897nc25rTEkiePt2zEzKt//HLSYYqBxwm1jlnTx89PkF273ejGGxjeKThVCjFg9MQH
17N/eo5v/1PVlxZUZtW0lApMC6ZYtMZfxoASpp6ITSfetHMUNC8N/tHpYciBOrwIXLAMa9wsx0/b
ul/ImH+hmSK7sCNGQ5FKOp++1sLMSzRE5gYTz+2Vx9JBhb1r7o2CXqd/+JUqhpxCuFwcsKc859OI
AvdwSncPLzVq6r3r3E43Nqm/jdW6w6EusnD796/3Fx9t+VDCdG1GTjgoP36nqmsy01nUexiKiy0o
Gk+513n6Gsb4xc/3p5eiVhbl0LZgozHE/r2b85efz7YHpSOYomsRgkJTJhuZwuFIYM+Wc/r7p/pH
w8bz+E2DRP/Z/ufyx97ofNTAbtrfh2T//qf/fSNJ5it/N5LEQR++ZB+HkvyRP4aShvubxZSaTBg/
tfRMLPn/M5XE+/ebwArEtMqxub9Mrryi1G30X/8hxTLK5AJxuNHNpYb4X1NJ2/yNK9XHkoAjhto+
ZpmfppB/N5Vc7qN/j3V4BRxR2KOEwChFA6S5zF9+uULYMWUzxcJqHULRuQB8Fl/3TVDvvD6MT+iy
hpJQwUFb1UUan5udG93+8l1d/fFKv05FPw14lhuBaaxp+i5GA97G51nWUIUxkTALRd6yDIKJLVuw
DqZYJYvxiIsdQbWc2JLLtokv6GxRHErQX7bEathZlsinp6PjVg/55H6n44BdSD3aw50IEyq9IKs5
tHsXaluMbvPFzfXJWra8dVYgJnB8b8zFmP1//O5qlhRGvhwYXZe8yWEyY8DmNGFxdJhQPZ8mSqJo
CyIzymcKiG4dGVdZ6ek0iib4YsZkLU+pDz+k9LjBsZhJMIg4CZZ//8sPWU8TwaTIHtZlOg7z1u87
djZy6lJzN4K8e0Wqd3bKktjfoO/N5Y7mgz44aD9vTSwUeRydwM7tp52gD4rKNoMqjG02hAi/Mm7i
5lSYw1B/8ehdVusPb9oVykZq9yzWz+Vh+PFNGyll6gQGxvXoOEgRYQFC4AAo3/XWFUDUEjU1BDFi
hbE/bKgwYhP395ef9XFYxm+ITcDntiTkim2RZ+XHd4BmnrpWC4WjJoICzKqfQXDnoz+uUjtbIr81
NPDoxAxkD71ETr5E9OnKMSStTVfCTYqk12xbhmkumErITmQq67h9+Odvk8vNFXxPyyTI/bQOe34M
8IGKuTV3UjpyovW6W5O63V3VmbixTFG31loTChKHZDZEdFGB3kv2JMM4Z2BLr8dtM2vAHm5RE3KJ
QbSJPxaAD36HX+9k++OodvkqFUN35UBK8RZP2aetGZe5wKQoyrVfOqG+zGq70msqQRbhcBrceeNU
VDDnvQ+JQU1YZZhZZ0iyhifUgSgNx6eQIqKTuQy614ZI6w6xMx1Oa4e4VJ3ABofir29Kp629Nf6g
3tgsNBu50cYQEHyF1CmRipK8v2SeEDh7zaIf3FO9NNwrlB8MFt1yHnG7HA/mFz+Q+HwlIz6yKaVS
h/M7vqlPP5CaM1FMHU7SPkyqZM3NGnbgLkx2yoOZw5gog5q+wmGQyXaYhPkYeb19poFnMootOVWt
awGq44u3xYD+0/tSPFltm62GdBy8EZ/3y3jgB2Q0OuUlxEl1tMqhPmIDJqbqowQVr3iWOM1TFVZ0
pxlY4oIoTrJNBhslsPWu/MIEVG7143BUVTYyrzB2TaL1Q2d2wx0O5yfIJfYxgyTJNDen4W/dgpHZ
NlqPZ35LSjUmvOspUVzGFg6JVSza4oSgRgutUidbppHmXdkXP8BgLzCW7D4LZ/di0mQoV2hiyZY8
8iLYDFCd6mHLaHBdWrK9rRSRCJ1NP/vaZdxRFc+jqWnjE4wyT8HS0OKYV9I8CB1lGzZa+an2NO/E
MIG6A/NL11wu0Y9UGwvvtOb9cqkqb9uYpMBXRlw757j4CQGQT2ej1nUn0zjezKbv7LHjUkRajdUt
Pca3aNrYd7kiDsR+53M5AqVlv0qRTQ6QYF+Nrvdi1JkF6c+OzoM8tnDTB+4zz/KTxtZyoxjjH6aS
CkmH3MHJWCOI96ECfEAaZ0GeOiFuW/o1ncfaZXycKuN2TtARwXwXR2hx4d4ipbTLY6U39UQoUrXD
cFOV4t4P6vRSEPsgYccpeFrqUXROHU5cnE2hoZ40QIRnDWCWcgITvvfKTNrZPHEGwh8nPk1A7yMd
Ej9ySuSdEeCV3aT7JhuzK5Jy4xZWWg7Atn2OhT/uzK54t0dRN1u/Jqe/AcuMeonzeyaDrZNX6GgV
Ci5zTEIrRBZ/LjGVHzVngCtY/O6jHgPvvdJz0S65Z/KXbUS5ROLS+Nics+8QMu+OrpoLUg3w2sAP
nJpOgz6I3MS5k99hKyUs/hlDo0+LecTQnXLw66Fth2M46+AIdC0v9wPpgwvyYR6UXVejHPrMkHvQ
DTSyuRtjqoq96N3owZ5QaSEqnMJeGpB0BnlCXyrwkiHP5L7ro+LY9mF2mKeKuJTh4Huo6v6tT0MM
0fQ36xfPcvSrAOjFBTrIeefForh1WiSWFjkB8jM7GzTKsoxe/II5A+lQSBstlgSvqdpHeJmCScni
ExGmxbrjkcQr15xXhivP71DdcQZ5qxoAQb5ywRIl3El4o3fp6Cp9jJox3neJBAiex0+h4di3HqrY
1uin+pUHa3oYpKifI4j6VzUEo7VncsiypqTf8KVTpZpjk0h5wN7VCbYwuiJd5BFAeJRxAkeDa56K
eycmAhtpMJKuu3BCfAaAx5wKirMprefzEPEMv4iZrkUUn2cOoFE/kv5haSk9pVEXjN1oyn09dK+V
OXf3luCKpShJjCdDTDy/B/G6zmn/OcmC4Yqp/ve2k/1uND19RASNnDXnR2c7C2v4jvc7vvb7gCDp
kFrXHtaJG0YBxlGAgMXljOSkc+UfmiHSdyPyRUNtQyoP7Kqu+Kf4geqT5JCq3ulXRW+oI+PR8C5T
anwlfJs8tXQmi3VB7HmVq6q8mEgkkQBq+T8j0As040n/sEooRAg4SfG9Taf+MEF/pwe7nw4BnnIS
nVmAWG0XOrtP5/HazpL8cjTc6dWfw3ZdT+0rVuB3vwZ6sKpsIzq1tUktAjS5i04k/c8xrk32viRo
zgzAJvsgMaJD4xHIFbPNz2engwc9fhyKdcA6d583M52BhFqk0ZY3uOQHWJa2d0Kf+Yg/aPkSaACP
3vJkmI8qh8yRYoX0N6qw8u2YIKiFToDbWGo57SE2hUB7EN4tAbFgNffxUG+bui0eROrZl6lD9aij
8hGLcuMeLDNKT0RA4TVVRNfYA5ITRMJxzzxZ7eCcUJE2uuaWGAuCYqGbh6CogjMmpOIIB3HC3tG3
V3XWpJdNy6thyqeasKc2BcZPxPgNtLFi2LsPGyxA7MCGxzgt2otU5z24RFhVzi4gszTT9xHXlx5W
jBUe/1avyG2G7yACYMZUJs99WCMXbsNBYnDhf5DCosGSZq9xzt6xGfbnuVcU2zh39VWX9LDxMXOt
GxiUSxriAd9DsXFK8jZlM7pP0uZPoiej0aU1VpQuoDh8Ta+cbZD9cywOVv11qEV67vTYIK1B6GNS
BnQQAzBGn2MyFR+xBZkPNQezs6A03DOEexheAS2XiJee2Gf4f7baidXBKkfjDScldUWlOBIz8k7Y
O4ODd0nAs6rzRCPDNOgNpMOEGT47ak2vzjZlLL4btSfuKkqeiIB38ofR2P6ZF+Ud/pe26y9p9dot
49wEpOB9kxfW3ulN964qHbFrx6o7zmkpnpWf7xoQrXwt/4+6M1mOHMmy7K+U1B4hgEIBKBa1sdlo
HIyzkxsI3UnHPEMxfX0d0CMlwr0rIzp60dKdEpIpGXSnDYBCn75377kdInCngvLlgYI/B1CL9hSh
48uoq/maeYS+jp0QhVIYt0cXzNq8qqsUYWhWjYSfzNNN10z1oe/qRXBCwChPAPsUM1VBT1Y997Pv
XwBtRRg2eEgCqkCayM3hf8FoSPG8ceqauU/26J6KC1JSyCMZewNfaIbbLBZi8cAPDPyGbCeXZ4vq
4fIo7O0PeDWgjTQYvPcD1lVMVLK8Z2Vnpxl9W7tuGiBeigp8hX95gm4xy+1UOsYT4AnzOi5T7wVT
vHdgJEBAqx0EPnnDI/1hfP3ztmb29WAGZfNUw1/9YmCXA3oOtO3D4mB6douZ0WqbawLZxm6xKyuI
TL28z2F/Mh0J9qPX+fdBOjavGtz4fU9n8Pswl+lH6FfRbRwHZJV1hntQLdNGfLt4hhBq9WJNg3c8
ui50nBglfufOEVE6RCzYAKSgj/hYmJsFUbVcMyFDY2LUwl6VxlV8IKAEn3LCErEns74HmdtyspBU
FxhPbWICZmvNTNFCfNLH4a3Aot+xsNL4HWWiOAnR0ujHceV8qzCc3gd238kt+AC6h31F1GpFgQ9o
MccsUPmT8wWtBV6/KU/ve9tB7EBGjcO3ot7xjZpqg7SSJ4BkwrEaC3M6O7gLOWrnS+gQ4owbiCB8
9q6I6EazsLKN77Pqd3qcokuIYOWdRqFqoamZcG04EATGfGrEjsGl9yLCISbBBkK5t6L8U48SEQsh
2rYPxo2bFQa80yTdjmSGcbxgHpCoJwcl6Q4rtc+OSXuR1T7QzgRNWzW5BEiIEoQuOY1ofB7wV/3b
HsYOwYNz5+JbwfHNdo6huHIPzC2nM3dHGl76MUFgu6R2XTJSoCk4O4FIKF+HQpUH3Xb+oxXp/F3Y
XXXoOex9D2uXYlUPeXc16jk8E59DGHSvNZN3xICa546vUQF4LsMYuBBXkbcwNiLLfy/MTuHrsaFC
GKFXv7DzgoahBXww4wSbdzLGSEm0uWREmm3HvsHgyt0HRlyxi2FDvEx8okjWTQKFNu2obzbsPOVL
XodEXoHPDR7dRrV6hxZwJs4R5OSwIQEZDIlnuLWAI9hn791gq8cMjNz1ODT8Yr0Mp/mdpfEGPi3O
1pSYZQpmwAsf0lEGb4Q7e+NqIkJjj+gFmynBiupxiNOh2NNX9V6KtEnb9WjYXbe3/Mlv4BpB84cF
FnlvcNpRV2YPVITuq4viA22h15mIyco2vTbArxEiZhBKR9atiNTOZfhyB0Z7qUkU8zu8mCQ+b4aa
ccmqikV0mZW9QXi5E2Vgsw3+exriYbhIg0I9EvU3QmVIcdudGG5VBMVrUPGvBQLcS5ZyYVyYpqG7
PeWBnvfJ5JRiyykbiNkC+MtOAwLeZI1QFZSIJl/8SbUpOgSGb4yQs9DgfhUFqmNqd9JQ1pbpELEp
iWWEWUHdEp9sM/eeEJ10ycbAwRVvAacSHunViuK4GGCW4jDvfKpyM/NuJdbN62lALO/6CVcry4jI
XIFcBdmCXuXK0KN6iRpQWQSskiNduIV7V87jRehG7rk2A3EBQ8cg+dfKGarJmS8sAZxtLPMhg+xC
Usd6hrugGxu2hty1iCCHaPVcLUN6VYIzANU1NScNP/xt5OF9XWZV/92nFwlQcDRKFI2wD2/jqAHs
muQ5Z06NGKfaw2fUHcS0mQHurFDPLemetrsbCZeDhguO2kDM4eTt37TylzbsTw0sbGoehwqPrscy
lZG/jClq5mNtH1jtyqsrNDlzxOknDhH4pIlf7X2o6IsYw4DcVOjEfeuT2UbtOeC6YIsWS+xt1oXd
TRnMhtxaChIDCcuMUxjMC3QnJP7oFy3GjGzodMhPJhRAj7ujH5gkc/vLlWsgoVz3Zk0cHwwBY8+j
xZ84qWkwdGY0+4SCdChXlnohddbA7dE0/k3vY+lt/LmLh6OV1jbtO+47h8iaX/TtdUG6AvZpdLf4
3L9JE7T5ug/a8mMakMfxVoa1SYb4LcJ9Cn42dIiN7mx1685JrSs0UsmNlcWSuzaW4/XfvLlfu1K8
uSVoh246jhtH/vrmTGTiHdFeYCpy4rfDwOLg15izjwY5r/P+EhJyss/kaMbbbk6ccu9ldd+uDVlz
Nvvr9/LzqHBpLzJmwv7JJI3RHZnMfI9/atGGlRBoNfqcQ9bEOLdvTjmKkm3o2t1uTokS+uuX+3n4
8+PlbMVHFgy2LNv85bJItLFDHMMvgdj11hlj9dS5LazxzvXf/g9eCUut6VqQiTiW/vzB8rA0kjKc
wIKgeSSKzDcv6jwa1p1PQMTnS/2jMdNDmfPPX86Y/u0k6qfBFIOS319489a9/fR/tkUXd9Ot/mim
u48WpsO/ZizLn/zf/eF/fHz+loep+viv//xWIsZcflsYl8Wfh0ViGbr8+/nSXZm/FTFX5McvO77/
139+/o3fPW/+bwz20FkzQGIjsZbv/ofnTZi/CRrG3P6ASzyPBvcf0yXFj1gKHjNrLHFqGUGirv4c
PNm/uRbL2WdQ5TI8ZPD6r09+/rHm/2q6hLnhp2eDh8mdFj9tYZc730TQ9Mt8KcvI2E0iGEUxHpvq
RfQ0GUc0+LORuZiIasJwBO7k/DafY6ySK0yjHnRvY2TvelAFtpPrBmOl9xXJUOdDNpABLJ0wIV8l
a1A2bkvVOv4b6pmYOUwWWvWNN9sg2idznI1Dl+Qj8Z86xHTzkGaBNq5Q8EofImCeleWlk3JMWfMA
sw6wrkOX1ltZWt6xHkR3r/TgnVKE02dbx+18xE4un5nfGdVmzCsHcUc45DecslBuacoeEAZEQ5f5
V+wYlkZAbhdDcBl4pPuR7Ghbo/loUq0G17Uyp2ov/YxMUjv0AQ1VzsRmwBdlLcLvqHiRUU4Ynsj6
foR+wbVHEArEdDtRzqNy0TbZLjMOcQR2aGnxNlgFQHFlKAQP4JJDYxeGMGo3RdsO4VXGefaKcBLa
dWmMo7+BD3xpZkMpqPb7SEN9V/FrB8n8bnJR/6wmQk+stcGIfzc1iau2OT1VuSPLD5gEBTdIHdMO
F8krlrc+u5KiHL5gRakIz4wbL95mYRNbaKoNuwVuoOUHAYXTE5EtmzDwYUQ2cSt52dC9zUZo0NQK
Hnt850LAgNFMBEcuU1S/gXGXMy3H+S/b9g1bTMZ0IYQQwk1/GVFjELwEdqMmxsRBcHshcNRT1DB1
OCVGW9sbpDjZI7lzCPYqlV2NNakMa7Rx9gUBzRqwDRxjP0Zw1oPS+2Y6BUVJDdeXPitb+A0Ea0y8
wTSk3caytHMyscJDQmm4azwSplGU5XPFxxlG9T3kyGxSI4ZjvRKNkUV7x2Dav7Fn0d4jdIbO2YDi
2TuQ2hIyWuyC74b79GrGI0wTeY5M+OV+ov2VkzgmMGtGQrSPBHg45rPhtJ3rKgJ0LDuDLBpOqIcG
hwrdRkFkCodH2mtWrMrnRjd1x0GSd78KRZXf2C0zXHokfYo323OL6zI2lrcKcY22ZNQ3D0Udx+9K
xE4HUyTpn4eIYJ1NV9nTg25dDx0UTWv403XdGQfyfB3wboij330/ih4ba/YQwASjKPfBSCo3GeZT
9b0mJEBt8qBJbgtKoG4VokS8rQsnIRSAap6Te+tC1w6mPnsZ+j5tiYMvuQAC6dwJKD1YqIIy9x35
WjddguCGWe3HtntrJWn4yK4vm6UdGuwjdDfU6CTofBFTPGH+VqHRb02jTm4yRnPAbrrc+Z5HBtEx
huZnKw4LpNtWXj9chp60H4B7l3eN9jScda8Vx7TwEeRjHmufDXbz7tKr9XTocRmRRwUZ4YpSiqIb
znmCsjbXjbkF4L3w0HPXvMG/FpD8CsStX+GUqvSFqOWYrhD7te/VYAwfpd3MhKR2qU8cUVUvYGrL
nIKtj2Cs/koCd9uu89YLXkqPjKpV0M9hwWPOaKx1ZOfpNxXmctzRU6/ANsSG99iNfe6tBScCvUoQ
8+ZbmEnpo+UaU7Dpcp0/E8XeMyVExPatKabirIbMSlaZU2PwwidsM5zTEWMYg4PdK32/JT3Bz6oH
D4o+05hBmdmOyKToO44eVG4pvqwvLoz99oKzJCMCzjvBZRGWo9pVZE2iGnXpRmzbKTDVrkPrChy3
tRneqWTgGtExVo+2MHzcicij251j9fn1slb9XeT04kAKPUKA0BqTc115dF6I6Qpug8zIiZK1i/pc
d3X4xSWzmBOc9P3wwIv2xI5yag2ObWQjdne4YN2mt/0p3tbCLqONRLj5lpuD7cFo4Km2qVnCcl1F
Ksl23kDCxhpWKxGAdli3t9SpsJv6oHSRxUYOkC2ZmED/rSozLoigrhDTFO38zQtC9VgK3X3MBNdc
ZZ5gYtX6YfraJr1khFa6ZQDmy+K9u4NBJCPZc+l961sK2ouQVbOZfav36OBW0z22ISfZD/RIs1WC
QLbZIC9OFsFfH6MI94sg39mlAm+VRn7xxFUjas4Jy+Bd9QlWqsyZezpaNo/Stce7xM1VcK6KIaKv
8hEE+aojjwW2cpuadyFR7ONW5aDl1lUi9ZGyXQBBFRMBs9SQzQrHXjuvpqYPnzNCJm6AWuA0m8DA
MDeiM6TW5PzON7IdwO4rOwRMVBCn9J6FIQnDHh1EJsCwH9fWOMH5hU3X3RqGi+2BHdWDDzzaL5bb
hUAkO78l/2VQ5KRjIpTPOpusO8MktGslcHIgQOwr7zBYBW3KKnHsemMKAjB2keGS6jcAHYvXJrlm
b6YnGXm1csACq4rcPReTxxYz61q2DL8yiGh2Iacz2Y9kNTeoZPSmDEX7pGUkbpmVK2PHnmXGdBti
65GNqUwvnF4LdrWmn7dxFNvG1m9SeEtF3moTwyYK/V0ZNlO0QSuo+YNkiH5BqKLzLc1H49rHlAE4
Lidyb00e7zBtPDJniR6kObKQM7B92LOmlewYrf7G7wiyRdIoXkIZxWdG/bGNJKMSrK9oti7yMY3q
NYk3Hm4o5cT3/tzB0YTy36itpERoNgIZ8SkIJtdmquJzdoymjPWG1Sn9OuP4ua5HAe5SlrXkOCa5
ipsqKbpbC7PLdJHDzN4nGX7Y9TS6tVyRkOGy3QYigYiXiGWGEAbpFwuG/ZIB59SXmcaGswo8WrGQ
TCD0rCaG5lDzschRa7T2Y5n61ry3PTHTZgG8iU50GJf5ydRGksBdBKlwE3mlNVJZmopaTsV8KIsK
dJfLomk34K6dBzcmBHGFmYR6cEwi/8yBP+63FI+xBI/OpHTrcGLVW+D3Co46vFLAyXMvvmpjLAhf
UAFGqjQMXzt8vPVF6iBlZzfPOhAMighdnLQNdH+FeB397gR400oTQugFkeq3UWQ04cVco0c65kwv
+8tmVstSmqxqU7EZJJfWJOlZ6rh3zCUXEvYiSG/rjqg2+8717fR18Gg+QbBuk72jdU7mfK7IyYur
krsVvCEpCKF27BhuOOhlc2eW6YDTnmzB+lTnU4znslVO9JLN2nBp/Eyh699aOkNogMQaXOCJVaqL
p74fmoEUnsw0m5Xj5mJ+MpfB79eR6MP0qhRMrB9G0C4O+71QxfvYY9vbOnZe2i+6zDvx8qfzy++n
hD8rRX7uF3AmkMhY+O4dziwoWH8VswSJMNwqaUix4cdXsklRs5Ze/u2vX+UXedbnyyhAVqbDcUny
cr/oUfymKlqqvXRTSQwNFA7ZeG95HY9HasbExiotqksXnXqynmxqPbNB3xR4cfPwz4+s//Y8+pNO
8v83ZaRY5FT//uR6/1b8x9VbExflT4fX5S/9OLxa4jcHFTcdER5itqsWBd3vwBbxmzRhufAfrhzS
RE6o/5JG2r/5tNJRDQruH06vXNc/Dq90VcylDYXe9fPI+w8Or5/amD/6Wh6fDqU5kA1XQhqyPf8X
SR2Q1kK4g3RWnjcxI2PAvfeX4ZqD/GpTYpcH3W1v6Sj1N4C791YdH2XSVTtTpA9ZIra6GO6dGNyd
Q0rbZVM6T3bO9m3nQAcN1WbbCMLipiEr4Ogy3yZeKcg2bd2X+GYxXJHU+pGJAX9ybyfUUsxaRtP7
7hEAG/d+flB+8QzhryLjUzHx09Z975oHg2PQqubYs8KnclBO+1KF+ljUr9hUBkJ43XxjyOAh78UP
otj/tc7MTyth/1Fev+Uf7a9Nnv8X2zeLFPMvFkH1Fv/c7ln+/I/7X/6GdZvbHwGszWgFdM2/7n/D
Ur/x6PLRC5MLDTxk4bf9sQCWe9syuSMXmojkR78vAOH9BvvIdOnooOW1HRbUP1gAn0SiPxYAHUTa
ujbjNaiFUCdRIf/c1xugaIRRTY6Gk/V5s5zFhvngGYVrr3Hfu3uo162J3GKyyGvsjRHCjtsDwArT
KWi2nQ4IiE+IuNWcDR2/2cqM7XuLHEU1W6y5nlyXUxMwhjS9HE4PQcrq7k/f9f+w1Vh89p86UHwI
G42uJ2m6Ls1XnjM/f4hqMluGg/13zaOov+VF+4rCfMDJNlJsQilgahatXDxEW8uw50t8LPMeJgdI
eF9k4UtA1ri9p/LgoF0C3EmfmZcRy9SKAhsK1WOKuxGQy5vmqYUtuMbVR+k9le7aqTxKpJ7EN3dn
xbNo7isDum6CBKM8s1Atez+isum3+AqdFmTRwv0YZyhJK+ESYLkumJLQ7CA619kmbg4AIMdWu46t
qj6j8lzSwATM041ZJ02/gi0xdqs5wby4wStlPEbuVBfrMAf7uu+UU3znqBJxDsdqVF/HVly/KIH8
9dSNE1ISRjstZ5PCB8LdZaju+iCpGC9qjHLbuPUEaXilYQq8r9ElZ38pthnQ8LthSbZY2WM1vRgC
HRuw0V6jUatD9KlECvgu2rlhmLZZmsQPaKQrWt6kUuwjRE+kpijCzdBwkiCAW3+sx1f+No54XY2A
6iO/dI1bFGWV3jUBMp21GZXmXZLXlnPF5DmfdnYHIJvZ4oLCr9Guv3SmJTTNqxb7Ip7m5p1mdODd
E1qJ5RbiXTUfFAh2ArKGcXhhGpxlu0hNFtmzxHDMZ21bdbpTNSMXYkktmOczmT/4NTsrQhvXQ77W
heddM86v7TtvrvsY1ELMp+gSUb2UGmDIMR0CcTsw0gFjjkfiolpMdFsMWtG4Ix8UJjFT4LG+7iK7
wjk3tHLaAGJkBoay1cTR6LrE+NEFnS88UcfLkC9TX3SLJWDT98tOYTs6eo4KsqXYOapUbp2A3Laj
EbbjsCLgKK9fhjhPvpdVxCyoLMBev5dOM54x5hI3rPvSGBn8F/LNqtG4X7CrDgHc8S5X6w4P67Rt
wfiTzcOaItoCUW/0iNt/+CrKRAucjGbHSspmYrNiqvBu7QSBFjccnfhl4WjxyySHQ5C8DXNwuAqI
jgA6M97mvlA9GI5TOdY8QGo5KGsHBns8F37NmL72hp7MMkkRe1SGxWLrLMX5Af0ev1RPVsYJqxnH
80hu0yQxAy5LkST6HglakvT8iopNenwdSzyLhwjSAGqdMrJH9BUdTYD8XSLvnocVwaG4CVZGipFw
iXyMfP9pjDA9yk3sonHgUD5WL8xdO3GToTuCOPV5u86CmL4vGuMr8BwDCu/6x03XDFHu7xTunn4j
2rkoLmlaoaW13YyUiKRVb54MgV7I2Ki56Qmd/yIaRp9HMIWJoBvo2RC9k/aW7wSlUxxN8sXogvTS
wQN641qDUa/op8uvozEQ41EE5XuSZshcbeLjOYs1274VzhEKNEu5qLpsEyrRH8K8+B5ibNzMVDTh
zjXy9NrLhIdQOWUyvkMSqVF/BB3d2tl0BlK4AvOZpiT87SwV22ROppexUh5pIWbx6PeYwdkOwvJ1
yEz/lE0xhJrJKJj56FRDZaVBAcO2zJ5ALPnH2hnKKwdizLAiPCU524zkaAMkyoacbipvERcSizw6
9yoaObWXUQzkXJp9190CytYat9tQupCzlkjpymm9RTG2UMGQkfFFl2RqbdpAkEdCOy1ezpx1vaks
jxiIsjFoTSKmOLtWXl5aquIa2IZ+0GRpr1sw+xeTh0FfwYwCxNLhRw+dJr4js48gObdQ081c6PqS
tLN0y3kDHk/WPZI6mFxPAs9+MjTPAHNLVIgOcUBrl+escSSXNHge0+Rez0147GrdXPLps02vtH4Z
weBQwsXBMUWquK4yXe7py0ernn5ruyCwigvY0HJLa74bVgaxR5j//QqqkK9YuYnVI4UmtRRqtZNF
32EW5Pc8sfMQ1oYPujWp2npv0nziX3h5dDP4tZ9u6d02O7BKuPQzCdEHxRZD7XVS58klrZYl+QV9
zTcVZShQZy+ujA1p48FbSajkwSKu+lXnkENW0vDqr3FsoN0LAnO6r4faxasf1gZ9J+ED3J26DpO6
pASmNeNez8RMH03EPHueJPoyH1IPHaUML4RU9SErvPkVQzBSQy10TkxQtXQrzKT8ytaI0JS8FPRI
ZdId0HY3m8XDCcUBHIe4iClfvEOWL+aAXnPF0Eyn/btRjnJJL/0emHNzRXcl3HRUU4+ThPqnzNR7
JUBkiDegbb6iUYd5kkxxsG7MQGFC8XoLAFHr8FLEwZ4IWUr8kwk1/E5KWqmcZ2h2NP5QfUwEwH5X
SVufecIvsm/W3jUe0e6bZXXevY5gDjaDZWSo/2fvUhdyrjZNRiqlHQh1W4nJe8sRvd0mhhujBQzy
Lenx83NqDc6pU3hVS1UFVypLwXtB+H5G5JPuRNt2t44nfdRhjMSQQ5Wb3K1CxLHI+Hl+eH7Tkhsc
zQ8zAimODhBeKMfapuoPqe04/gsS+qXNnhlJtE1SiyARBOKqQf5NrBGYGfclTUm6LsXc+wR4OMWw
NTjUNwvNLfuuugFVMamj7RPxAez9PA5URtT7PLOfBDM5HTFAAbhuhCeLTrIZIy9dNBBw473dAKp+
3LEbpM/oNnoAKencn6RT9N6mMv1sjzAcxUuNEpckr7rszFuiWdtDRwv/I0/C8mKOeLivHNte4q0g
Osz7CKV8BMB+ivOtTzHGbGnkGqhHgAj0PBUEcTRvhJ3xmAsTR32hiwNbGE5r4hATMrryECCByzZG
26PhoAhKN6VkcTH1KSp/g7va+MAGEJm7AfYCurCMUC/U2aLe9P7Y7QZgZPM6qnoSUJup4tltGZ4P
mEGLnCSU1teXFU2weJMGDRDKthaucTd4MXCHsoeOtlXsmzRnXSuzXstYWq/a9qbxrP3JRBcnJWOj
mFKIPcAEVlQMfR1tG3hK+uxSKcWXVoC1jPU/ie4idLQ/ciU6O730E7/9Ek+yumVHVv2FJK6aEC+q
jgTqf8zONTVV9a6nzsn2JmA1sUdppUGhjTbbRwae+IBYMQ/3Sd+Rrh75xGb0Mzrw1TA46HrgiFK1
yiBxrduslplFzFjfnx3aW2gJI6vaazv1T3mlfbUVFHjthoOxiV2OcwcPk9g9TUFFkyxOx+Rgk8d6
J/TIvior6XynOLp2wVbVfIei9i4sux3xq7gzx2rCkduRWzI2cuYSY3Ia0tI+wUaq5N7UAclOGa5G
eSrzkfvfgHoFBcYYMN2Cua5fYHdBFpPzUF+n7KHOuh/LWxlES2iEJmwFGrdJ0TH29kgsiEEptmIe
DWZCpROLPePotuU8Q7GOfTh6a4qwu8/QSFKCt0161Vja/QgtDw+JERH86VBtIal2jes0y6tX3woR
DyaYc7katWa25ssK/GsMZx19zFRglmlx2MKpmWOXnnhLI+1QwOUjdrmH8oDdZlhcJpi76r3wQkG6
/ewYl6jYFUGb2jGsCw4+nYsyTcdPPok4DmjUQn0ZcnpvsSMnUhgAjD/VthnlvGmePWvEIdUx6SP7
QlREZpBd4rF8G7fgbUZ2KZ4U/eFLvyC8j8Y4Ap61Bx/o0iXet9mGppaPTKbLF5lV/T7F6vAqaZOz
GLJyfBedVd+qugR0HNRRII/0Le0jcKV2OBIHVaRr+qCQshgbgor4PAREmTUKvATpE/YZhYrJn+t5
189gdg6dGmjiS0NGBkeVYCCOzgq+284Qn8zYHDGGeArUieouCYcoEdIRclFt8sieyeL2mSks1V+L
Cl7Y83NkNfOTtiaNDMvV873XN15Lgya3T9miahU2SjmspaM6D4o7bFVk0gKlxMPCsRpbrCFvtYdG
hM095TcBMiz/lUINeED5zIEwKvGA8cWnJMurkuGU0Wwr4uuPEdJch6E+uAvUuiy6AcuPCmmWN2bO
RV6UvdGi8TVo9N9KYDEfjczld907zMb9uHkl1M+/D6cg3Hrsr5idDKKfnE9ZsfmpMGb5fgSfsuNq
USDjZiZEoIzmyN4UsHHrfd1M3ovVlDYxha05rYASwrIaLEBBbqnq6QapWoSFo+x2KvVgZfiLpppY
beTVhID0h17I4mJa1NdslrhfOVMqFIjdOvgUbLvmeDapPPaJ3zzHkKceLUO4J9GgkY4x5R/mfDxQ
vU030qjFF+dTHJ7XQ3Syyna2txQnzd5dVOXCsAF8cben4X6Uoz4i/Gh30WT1j2NmeXsvpICvTXtH
OFN/Q9AUY6JgEbbPmfdefmrd0yAyWaJMYk5qUcV3PaLcNcBBWIF+jII+LkdxZPf5gFwVvrtGjY0j
IjFS8VAt6FSjyMcw3QBE8Vwy5Don8a11RyrMHU/JDLcA456hin0eERV3J3v94gawF2PAMCXwnmL0
tboNkw2iOEpb4FLrnIMfWXp9c87jmCQTe+ivBvwHzMP8XT91xrFx7ewkE0Mc+sBdY9fL5bYmffVD
JZVNogtR4f6n24ExIM6H5NMFES2GCFm27S1UwnTvVZZx0cDzzLawPqkstYcQlFMIuPKmq8G/Zv4M
+MTIqa+DNoPsqsrkAgJjf4ug+20Oq/GC8qI7pJPbMOtBBqtsJW9E3mZPfQ7+cjuqJl5apLb3PCTj
tI8+/SOW6Lp1g4112NkZVFjB/XkMqia2D6TQ+F8lTvO7ojU7Lr5NAnGFba87WUMWEFn16XnpFvtL
thhhPIuqhuckaROrporT/bAYaLxBZjdtVTFqd1ynP7eewSKKiHAD7TsnzTvGPqZMJK1g2Mk7+7kh
Phtfi7aKfbqYfIK0QFybUHWweickbavc4IDCbTxTkzcyJO6OaK57qXLjSDGOMykynWBtVyFstp5j
07ayC0ZY7WJRqgPxIuvaOhUJCcG4J7qdQ5ohklTDeDXp42Iyw/5kJQn0h8AIj7gxNMFgRrWlRmFv
bRbtvVrsVPWEFoPObTEdAElZj2PnoYzmueCkW7fjPY/EnjxXqggY4eFcph3lp+cQ2fmrE8Ln4HTe
lg/TGDw0LVrT7NMdNqBPaXf4n3CNNUWf0+T+tJThnx3OSL+N4AbKlVr3Te8TY581QEfNYT+1YUo0
YDhIuEwdTP16TLI76sF5R7IL5gHiHRpisnC/6U8jXIklbhy6lKxDe95OsZHt+8U/R+WJlU4trrqx
r6ttmyP3ZQOsv2rLSM+Rg6WsCfqSI9g8iCvxad0z6BYekbkOx5JD0m3e9zvPy9S88cIp+4pYtoLk
1qQ+LLH8BOp2Ql8cRAdrcQ4ikI8OMBPZ/ijW9bpwtfpAmDW1a2ZVitkXsW3UAGByuv24uBa9uddf
anhCh1KLtjtPTTrtysXu6HLeggfI0DzNs3M+RUfNp91rQ7PQ1WKblJ8OyvnTTRl6qh1IDsRqOTdO
/QXz63WVCMTO9G/Jf/PiL3FYmHdNk2CznFNBA82MX3wQjAcCqugX4vgsA4aJCb2HCXMSOEzaGGQW
4uKAq2sMbn4J0zU9cpws9vZiL8U2aG3SxXIKbGvTEe6I69AN+hEIp1Mc6fWQQNSK6agjadwRR8Bn
WMytqWffWR52V5p+pDqxTe0aPNZXgUSBg0PCiLYCrHS98lsbqN6MEowSwNHxtdn41kugqeyGtsRn
qMk7PPkkZtCbw57rRTY1HIZdi1jQXS2y+ElktqawCqDL+E5yMfpRc5Uu9l+BD3hGh78GCf3uLRZh
p21ZQXAvi5vMx8M2jO1TJ4sovjRU0T210jEu6kJ1L+rTsExoXSnOCXXE+Fo4Ctds72kzI5xGJ3rD
ecil3TXEIXy6Kpd8Rlp96Eli0iOtDQLgIdpEZt0+MJ6nArSxFCF/WDpBgYzNeh/ZxNquajukSvW7
0jRWMbyEx6mWGllvBKYvjHp5IoyWP8DB3j1Pcsgf2HGbfucWJBqu4GmGDhpuhInHnsNIvrEqrFmn
riuDaFOiofJWkPSGeOuM1giAm7E6kWbkWDjbUXocurimiuYT8Oz+bwTd/1PH3MEvTkFpCkywv8y9
ahiqg7D9D2Si04XKtekcgIqD05tKTIqy1EFJQ7+Zrr3UqL78dcP+Vx4JuQ2w+20XnJILEGSZCP5Z
I63cvq2tcibqsi2uYt/W+3CyAFzSdN3EVq0PpZ3pO4P4tnwNsc7c/fXL/68jD4VhgndAzgsblyt/
+eyR56BCdekkz6YVRWDjC48Goh/H07cAa2b/UIF4h/GPyJ1WPW7yr0kCGnqH5pGKbmhA06+p+etk
MznxmB5RnE7ZidlbIPZOJEiYk2lbj+dyRoW7uG1t4/JvPsLP43UGHtQd0nOYKvkO//NrdIsRIfCd
LAxGkI9Tdx81EX1wuEkQjtDYabHtUsvKKJVSZjoRpHgK98xaRjXGODzJdqEIzw2SxI31ObUB9e9m
53/+JtHjmw5VD/cY7/Pn6wx7UDveolRwqybp94FtuOUJawDvi437touG+MNPO2Y10Jn4kj+nSD6x
1c1W1KFwt1ESxrR74BshF5mc2f+bRbBM5X5yNSgyumCpKHwDQrro2n9+hzS2owo3cgyOJvP7ux+L
rhWkc++tih7VNc8Np925Mf36jVc2k3sMx3bOrn1caCMM4qmD+9KOKeUDKXfcLu1oc6cE9WhNpxzm
LPnl3dC56uqvv1v7V+E/b3hBZ7GKhGPCmfpFc40sas78CNMS+drcvXY6Zeo1g0bQb8nttP03gtas
jHzNSKZXIfofOLrlf1N3Jkt2G2mWfpV+gIIMcIdj2N6LO8c8kxtYkApiBhzz8PT9QVJnilQVVdqU
deVCliaKEXcAHO7/Oec7RBNuIjru44uiWFod81zDnKeVNMn3SGBtFIyqtcn3NoR8dbqqQUwCSGBD
kxAvSkFchkqXOxD74P/a+5p9MwB0WkjXSU7tHQyvKmDwcQt848SUPhBaYNaa1GgmUAE8KmqxfY33
Yxs7T/4kQe+R4dLV39wd4scQBqZQlxuAFAqMeBdeyfdf64IwUbiIOmQd4ym+MRKPo03f0XuwTdgz
VbsSy6C8pt6dAxUZNDFfFt+J8H6BeJ8vNoe2W6b/LV6AEokWo5uCIc8imqUX05k9G/u1qQxQwLZo
g5ruCrnxioi/KiavStghlSYwG6/pU+9dO0W2nJi6pG8M+M356edXwveLKcwJTC8sI/Z6MWC+/xFK
Eo8ETewsJLDujeWOHXS0BUWfnwqz0GcnaZgHmOD+MX51YjcbPrGtn7+A3/hw/1aQeQV8yI7iMgQu
pRxgVT982vGkgPEROVripK32TmTZbCIXzHbb3yUdPmbXPvmhHb8lRkU0II+bdWW1IvFVxYr0FgXR
iQ0zg/7ErciZVe4LOVJXnPIQ5PSJ05NMb1jvqHWxD6rPMETUHHaTTakWoxjo8A2NnaLXuzj8zZv7
8eNFYYf+5K0WJunSSCW+f3MKZ5gZOt2vnEzqayYtZb4F+MSrZ0LgX3OK7MNNQpnbmQhA/K7NknGi
6+IY3AHQCeVu9MvO2lTUFt3OTEaDgdL3RzHB3EVTstSj38/pBRooa4oZqjKFCSqwgprmaF1Td+1u
GQkzNvdwL2FyKkHoMMtT7a7wdfNghxyGtj9/xz+UxuGI4SxqsqyQ9mLRxrbw/TumodTF9ExuU666
mkT14AxRtevsDFdCibHXq4c911h1nQ8RfhlVMXdlT86xpqtlPO1+/oJ+EPfXFwT1inz2Sick5+T+
sF2gOzJhEwEAeU2S2qeKlOVjmvolFSa9FdaUlTvz84ARGiUX9kKyG9XshVc+efiEaVNHuHdEqE43
VqT8byUe4G6X0hVz48pMYsDXWfGtSRRSpcKjfd0PZZ0/mqM3cb5aBU4WGkItulVPqmdeD+7EZHr3
27/FEqQZ1pugJLZzNCRDEBlelu9bUP7AArAub8yh5fim2iqTG0WdQRzMhdWSb0HGhvK9yCSBvD6t
7M+hZFqXsymP+ZGjPW8LVpEO+k7FD6MzlzmuKGwZHbF/10coYZAGkP05SKqwD0nJcKJF5gyraSfT
vK6C0i18+1TOK3y+h+VxBX/Wem79mZ+kKs4+RBgbfP9D4V+vVe0WGV4r93eyo4gAVRBYAYQKB1vj
bPXITb99sf9jZqL/H31Cq/PkJz6hMemWj+bHejOx/q0/3HLmLziB2IqwNeUp7dpc7L+75dQv7PRs
Fjjh8GwRbFf+bRZyf/HYZf2bF8jz7v+55dQvHPPY2aDysQ/jYfFPzEK/xxf/tNabFtlk0+RVgL6l
LNH5YXGQSRvVFqAFth1L/JaRht+aPHLY5dppDM63NluafcliD6Lj8Ru7dYCe7d6xG4GPj+tlp2Mf
hcGK2hu/7fQjev1n3fbViWObdUuXin/JjJyc/FwO1xFsfMhObVpdlwkG82Rx7OuBIbRSrjjpyHew
7BHOPU/J4p28DAOCY2hEIMFicKFKuz/0oZOd06br9lZbLbTxpFYwDcprT5VfzZcIEsHFSqdHehOS
aw4FGtdyI1HchnG1U0fNWxeqCfh81+6F1vc5IAB6OViiXXJbHrUIcXSgLiXd5a2UAbOWZLU5g+hu
4kQdiCOQnyqwpd6n2rQRNRyfAT2ZrM6u7YO0U312iaof8ogYViHc4euYT9hgpP3RUEaDJSPBWsxW
cCvIlZ8hseJzNihEYEg6XNNRM5ytvM6YVVtE2sZBuAwm4Y7RCy85yE15G7+Z5Wx8EQbF55YGX8Bs
htvfSubz1BYoGa4FQxllSnwpOJEiwcm1gNqp/U+R1WXnJpn1Y9vLKJjtIT8ObZZ/myIR0Q0BpSeU
hJDi31IzZXlCVgzdAA/OgUNsefQKrZ/HhkBq36jomiCWe2ljVasNB6ThWMUtkQOR5OpSudSb9ZCh
TtQDGTcyMdHYHEhOfmVyzKpSYk/Jb1TkBTGJGQMadTVrZCalvlVR7VyGBjD2ElbL/TLY6l6UkFQc
3NY8L6R/wOjTHEB2txe6TqnylJlzdrIhBwA9lUcXu/4m4kt9Ri4FrdNa2R67njjUJSs1oCuA2V6o
KNIxrCfLNkFn2xxrRJFEG0dRq6In9zA3sbVt5VLejIVG38zcLyOTK8zfleKjy83AndxXXxR0U1Cs
CeMLdAxALvdMD7x9XbahgvyHTS13kyKAesPqXCis595SnOKi7o6aCcrGGf0DQzHzhTiw92Q7Ibok
nZXG1ocyu8ud3MOUh90srlL7rcr7+Nh0RlRvVCTKC1PqOAUbDTaiwOcGiqZNrbeYbvUDTKjhazTw
1AmjdciHO04EoHysE+HLrqa3JokPUd4AzMrX7HpJABAe0QrccZmQ+jMTESkyuet5QOebme8S9cgR
1q6bRmf1mEyfKb0wt20XT7Svx+oJiedzBjcMfTeXN1YzXHIwaPg9LOsgDWXd+jYzpjafjQPTr2GH
yQmwW8FHhKJsXdf1pLZlWeijw1hpHae2+L5bFTPv1jDSXurRpyuY+l1vF6r+zXC65RmwvQ7CAX5H
WxV7c5qqY2m08NqMxtw6dH2hQpu70XbDV27V/goQSH5fxNOLG/rusVeG3OGs42pcikbeTnb6kCdQ
+eduojKG/Otd2Pch5/+OZoxsnPqbmjlEv/OrFGGSmqnsxWH3d5Te2N92cnA/6im2LrMHYaOwnFZu
QbUnW1mHFJ8RJu2uCtucjB1hTwakfbfudaOxZdPj+OVNnNU4guJCEYbLmgMzHaqk++UL+icSv66W
X2umoSBtCmc+aHAsgF2cCZaPgUuY8+MH4RMMIPy8AxGZ7lzmxXgRGX1fIOf2tA08Z4atdJCMbBMI
rPTFePZIO/i3STXLZWsAAXtd51WrZYg9YErl9X1llNdeBPRO0jR54lEWQ6ecCGRtmRlyhbp2+TRV
jq1PUC3LQxwyAw1SwaCVUOwmKYwz0s8YTAQQN0QQgQnVAyU/ySDynZcYL5DUncuSFemTwHJZ+KOH
b4dGNxcuJdC1FW5TrVhMh8BMFRIlGQw/Okk7plVwoO4q0rZ9ELqzAz8bvsoa+I/fp8VJ9rO/t3AV
MmrgCuJUg7bstv6WfVBKUwfgv8RJh92QFIeqaJO9b5dfnaz5lLfFCRvAm5vnN9R2PDok5JGfIzDh
0DMgCmH87WFGTvrYZfp9gC90bTBmu8KsyouVsoHHkuOZlZ3U22iKrCPdoZhSlvZm9nv5ZoRWxPjG
Ls6xVwpcmKF+yhJKQpK68Hbp7ExbzqCAVPqhJdm4VJ+Ie7z5w3yTjf6t17FANTgkuwZvEGoZFijs
mawWcGgyd7oBS2Hjy0mGU67aS+eKGCC3B7fMivbCGL+UoxG+dq0mFJyVSQAvb+Gx7Zdb0ANpwNm6
ZzGLe/sUYqbfGEzeHpiERbfw9e2gHzLvPs8TqugAxjFBJ8GleACTLTLG4mgnvvmoBzd7B1eLVoMq
6m7pNAlPAN3qQ5tQjorDJH+dgSPBlCRV5GF43eL3Dbeh51Zvvcb1SIkRbkXtYrIj8CG/hEQm9xZT
WA2NR7oXNbfq1yqmk49ORvO+IU6FM4KXemvjY863TnsW4MjOoxuFL4yzVXpJqjq/m8LwqwUt5dzQ
a7R1aI6PYD0/GlK4YKQA7EZtpza1q92TnyWc+DuyOtSnKx/ulTQ+0TOhT6UKp3Jn0nLkUqgZsC6T
LEiVOnBhUr9UqemixOTcZrM5j1vGdPo+ovjrHZ7O3cAEddizrVqsTcxknNMJ7tcNOkZ5N0L/eZGZ
+dpW3FGT10Z0TuQVRWoE6dI+yvdVo4G5Fb185nxcwa4aFHWKbD3BPtlmTbMjm4gNUJM8ULl23nTi
8RzUsrmEZh1eOyLXNzGju4cGv+nJarM6iI16IRXozajLMuXp7UMn4zXm9sZao8bbYsBBuFKyLlFM
vM6P5o6EXoca2Igd0/TwaokdeYhzyNmbUeSQbjMfJl1PBffep+XAaHV5rIbimvQiQyuaPqLzYLu0
lg1E53FxLc4m6+1sh8WVqoRhPWuP2KE/43QDzSs8CANlahGUtxz315IA29Er/fmmCnWMm91bztgP
m6cUmx6PEMoTNwNur+1omfXdUNOighzoqGDiZlfHOHUkXuw8tD57wsuIN3vWuBUGPrcqiaK9G3rG
Y8aQaZPgqAIBPYKppgaw/tQwBDevcm8k4CHr3nokdUvDUazdZY8kIMPtkrifm2SgI94CxISXCpPL
tnXr8qCc1HtG0v3WSOMbLA/5ONJsRIcO7AJUagxsqtPFuy81DnczT+tDhoh809guOChZeC+Lsxhp
wJ8aGIutg4Xfjx1JXD3adtscYHSrfU3b94NKuVTAAlCfNg7M2iHGmbAAPPZawI+rQhSBrXA+YRee
b5XhvNrsJfeTMkPIp268W6Yp/fCKxQ3WJM9pDYAGICSzo0n/6I5voj5Ow7I8lyBBd0PxubYFIiTg
VDj1fDdukl2VGIkdSjfYqhKvKT65QMg3bpJc2Wp5jBqHGrXOGN7TTt2kWdfctXkWndin3Dd2vWcU
edM08Qel8jtvLh8AJ34AO39IJvurzAT1LCZB0moRV4rNEqPHU567dyGnYApFrNO0MA1zS6BULcwA
fE/OqYkcnj0TyUIWQmajij09ZIfcjg9izpcvUxpipc1G8AZo5Gm6D2OnfZin2vKPYVKNGGuI0xn3
FSE09x7P8Ve4Oek9nobuCTK3BGfXUTjDmDG6x8UN0wBEw7ZaR60LgLnHsJAM0ij+C/q6884Z/YC7
cRmXWx+R0tw4fgOMc0lC5wIQ0nB46kVRoCKDoSqp3Xnv56YRxA6z16jnP8EA4DfWfG2O2ji2fpoc
Pb1wWsD/CcrNtGOs5Llx5y4VOG7oIcuNnQ/Jh0nPFkeuihYb1VQ3cRgNgHsTdWeLpiF/mWCTmqzF
ZDGWzqFnlzPhC6G71OXzzA1MNT1+/M1AQ+tO4hNitwQSDbt8ucvDdGBuxxcMmK2RPHtlfUk7MW4t
NLzrorNXvtYbJSB8EG05Gcwv8J4Joig0NpHE7iF6csJKrTs983BNhfeQo1YGZf9WFtj7UQEfi2Qx
d26/FEcHYube8+ghjJR7LotuPMdSdoexyQmK1OIqt+s7p+6XXetE9atpNPKhxvu1AcXZBpShxdcO
rXw7eyRlQXEwTLLUjU5KGOGhMn3kbrbgt27iiesYG9O+LhwmlDl0tjl1MX0WXN6LGEfs2vDVpnm6
HlRy76rBurK70TiBSMyvw7kmtGCWPpUmMXy8fZcMxcPSTb/2sBKOY2+OwYydpsKOFeEITnqjvFLc
diPGFxxfSTwlz64YuWWjyH+wQFm89tNq6sbVATB7HM32aXVmcHxgIrT+gMK9ihKbf2RJdJ9QPwaf
HTP5SthegpggC4YKlOsoJsse2+VbRILphoZgrrYBtMIViQqvDSJtvDWVl+6KAgILbELzjE96OS/D
woE1l8fM0+UdFCSXY2Qa3S1j6O9Y4YoHpZZuT33fsq0dIssFybsvDbTVIO0MLrvZ1PWvWhfVq8Kz
iIef8MyE4loRY05AATDxki9T7VmHKnWyx6GeTZqLldp3S5OfJpfMa5LaT1wMbH76bjbPC6iQYtdo
NEWAmvWJ5BKIcny1PJ9xyNpxzZyQ84e9vpe18m2abgvw2I8NTCeaupLWeyu4MC7t6HXMO7S+xr1p
bmUzz08eJTWY5MjbhsuMP6Fsk2/E8Lw3wAzpKTPb6ek/KlXUS+eDdUuUFa93F740em6OyscOlrjm
uwUz4fIfvYsTn0EHKHOaV49m7ZebOfIn/ATOTZrA+nMdP2K3kNxz7ExvLKSm35W7/7HJ3P/WmJ/z
0+ldUBVJmXz9jtK0/o3fJ3eGQ9GHbVJcBAFp1ULMf43u1j+yXXJ+DNPJmEqSyv+a3VnqFwd9lNYe
qdg1Ekf91+yOP6LUloAg+5Q/SkX+QdBvzRn+WetEbFfEDxHcUWjQaX7TQv9EJrPMEWIO8nogmO7u
AYRQhpPbwqAjMZ+wL3H8WDaofVip7XwufU4weRsoK6RAOIOGvCFO531kZXq2Byjj29zXdxYMRZiM
joNRtxDlN0F2DPxzBjgdV3RnS0xVgAlra4yu6AVk446ka181nH6vUm+YXyGYA0SM7YFyud4Sz2Vd
MLOrsuXs18l0CYEEwLnUoOJZJwS2iBjMrEXWYv/PZ9H/zfz28EEXTPNB6lm3/2ffl7++d8C+/jeE
WNcQ6X89nH7OGlKsH1zPvwHNfmOQrX/jjxgrpDFBtBIpfx0Ar8ywPwbTghobRBmMCPDEFAokEtkf
KVYlfuFPLGsNePOHkDD+dXHb5GI9LkQXCZu+L/nPGGTf2yHW+D9n6LXeBu1qNbOsKt6fru2C7UYq
+mYM0kz4ZxJE9plhcPM3Sud/+ltWsJ+J2Mnt9MPwm7SMVyR6gWkbJmgiqEDdceqK+cufPvb/JM/6
/Y26vhmJ4R6xkVE/64j3w5th5qGlJNkSOEQZoF/Agw+LyDj6+E/Obl+2zwY0mkuVWWn/N+/wt2qx
P8/319+NnGzB+aOwB5/MDx9kWFNcBfAUTArTiS+ISB4OtA6YKAG6gWL03Vr/iwVYMM8L4CBGL53V
WJ9KxpphwAm1w4nZS1okIsMV0a5ozKq8sZSMVfY3r/Wv3wb0AH9tFKIMh2/+B3eJDWQ7c4h4BlYs
uwexMnxOjjnn8m+sFlyjf1o3168DgwXFMesCytq9Xvh/vrbSVngjzSZT0BHv4/wlxaRuWUPr8dqr
RqfpN7qnYuYtJqTAxuDn18Jf3qTHwUQ4CJ+r9skF8f0v76njAzFLn4/bGk6wxLN7YWLV/L76/Ze1
Lt+bSXiLHs8DgcoNcYEb2f/ht9RyTumZr60gddP20+AwlhqU1C8qWd5+/n7Wn/Td9UX1Gs4laQtX
kosXP3xpEPA0YQOym0ltcWgunZDxyYBm4E2TcckzVc3//BP0uZYlNgULXsSPXpAELl0vnFQGiqHW
MaYFgo1u9XeGrL9cJCyIJnMT5ZDLt/GefP89gROGnk/dbyBNHT7QJ57tGeMz3ZkSeRJm/SKr+e/8
VX/3O3+4MNms2BTn8TuFV68HpHAJrKz+Smjfee085GZmae7559/fX38nSxLv1TdBBbCms/35883g
RhOw9HQQ/E4jPIO67e4sCR4YHyjHCpXC0NsM5L7D3c9/71+vG5gHbKtYmrhAGSF+/3sjZpCUC3cC
L3KdPwwYlN5z6oCJAhag0AYsNr+TLv77twQrIP+DCu/RqyeU+P4XVsTpqK1SKiBgpm8tX9c66OFz
sRnyUuP083dngUPi5/3pxhC2vTq6BKYuE6YDsbbvf59V1ZTkwpYLWgflhz3VQkBUp0a3vAK0BjMY
8SbDfVQsgu6SDp2H7NfM7Chfq2UwW9XW+5RPpjI3EUC65txqZqnnuXFnY48WU9OpI2ddbKZJl3jq
89SudlaDpWtXDlU5HFjWMFDMLga2Y9+vctzQJCP0aQb+zZYEY6FvmxaK2mUeXKs8j0RL5Ku3TEi8
XZRvyXCc/Dz2rZ0srJDnVhktFFXFBOe+2EmNWW4mKlNdjSiLznEwe986p05ofLWaggELWVP9VpXC
VSeG7Eu38WFHoDkM2DG2YVeBNMfHpKxgpo6dNCKQxUMCYpn25EJ3GTBs3Wf4oEn7bBhwRuIQGSq9
G2ufoM7iCm+AAjbGEleyq9/0nBnGnnOW0vupq23vynYNBENwo+ShLGrtb/F2kYrD/UNnBQwPl3Fi
lOG1YFw0R19ZHe3J3mmB6SvehuBB+Wj1CMWx3TSLaz935kSxOeUvCx9hVzIppT5CoOcyKIu2CxjZ
F/rkyujgc0zH3g8FmxkFpujmsgC/OYqp742djUjIPFfa4b2vu9E8mLPlf2bu3fUa/XNA9zTHsXEh
Q+UkiB9HHhfWvV2TLj8U81yIwwL0S5MCoYEm2hm4LcfjRC5G7OOJnqerMZ6YRhl4qMSTS4au3FTU
ABOmdLxo3FVd5xg7aaU5WC0B3e9OWC2hjqHuOEZbZr4GPBrHToN+hI2689LSek1TLDBBOGbq0uKC
5SwtF0O3V9AT/CemwRUUTPAVsJn0UL+QWhUmDtUu8bHJh3Z2Q92rnveME8NTaPMApE0mzvOg6rTz
2GD1B9Ups7q6sK6z2Sg0E+aAZhGxksNKRUSvZcNUex60xUxL7b3VXQfnAx85hpp5Gay9aeRFgpXG
JM0MMr1+GTDaP6EcTdleSoNCq4qBr97M2YC7k7Iv0q6A/EYYUlw29DLExD2cSg+g3NowfMl60g0k
NHqY4AKCkA4WLbgtkpB+xWpRSHnT0Ol7mu+icmes9K7A4CaS3FaMvw5uWUWvVV42/JDMQKCNWvJy
W6OnxAcAq+XfJGk14PATzow6QjQRAkI/FJDultil7n0MrV99o2+Kra29eeLykhJ8Sx52XxUoMHPr
uTkPI0B53Ay90axhYtAD9F47djYfk9jy7X0rS0PvZ+lpJC9bLP2tZmM1Bm5MxGlnUnaonwpqrKMH
HoIpvQvOENMUkcj6Zg59KIFW0hWf+mg034wBJufqqaNDKZlweUZpmyUnam7GaeP7hvCeBYVmZ25d
8xOT5xkXpjbEY0l5r/85E1SfExHH709VjWc1/memXkV8J6krRgEfrHLh5xRmRqCENKyq40M92AWo
BJOgPkmQpr2Tbt+0NIZY/eOA1TXGgNkIBkmQ92LSDGbGQ3nvzblAGhS5CQoW2mB6pXN2eftGzK24
qyMSVw+jW1FIvqVWyRiOxVKT+mX2lTUwGTJrejJqkvxH7s0yRzVube8jchjP7nP2pilWQYJom342
JriO47gYW5JC7nBXAUW/mhtKj/ZM3bpp27gRhmyGQJ8Tz7DL7bzWxiOettk9OplosGnr7IFNtPkS
L3YH99PTUITdoiHISrzv7DmW+akqrOnDAaf4rWQXIA+qqeNbPXmJvsMOWn9Bn9WfVSXHe5GRq93a
EcUKnNMVsLhOWTCwIsamPuvilmij95DmvvGr9qvlrR1lVQczR8R0pzvgDOcqnOqDxeKJMdpkAwlw
XRVY8mSUHosZUspRauQjo3RJIC6pWLZ4hkewxHNbTYGAaYlKnxDufTLoOqCB1Av1VUY85IlaNFas
oWZlxGlDD0tkxiMgaaWKlxFfXIlDAk3z0GGXaQOvUgrkXT70H6OftNZW+I3xEtWZuCuN3pAbgV8T
cgT5zQ9gDarci7qS3TmdYWZ44OqjTR9V3O1h5+XHKsNQd2qRmN/HzKPERcRT/0b5kMg2hEjSDnTi
PN30tl7u85Y4wLaPyf5sIuXExkZTG7eQJwjBIltlTk1iRTTsA4hs+i4z+APEplvGyuAPeOW5os+I
UBm21wPITRntQayju+LnaZ5GsyNBaPVyeF+/2q9U/kg2WOhL5kYavNON5SRjcphV1l+PLtIb8cTJ
RiwtZber0ja6M20mxJu0nOO3WfH+0WjStkQnGWnDEFNTiyDOGtpEIwSZu8VY6ibo2m72jkOxkoND
3655grt6Jla0JMaXpgxHjIsUmK+F1GPs7LJZlp87gTfiZmbeTDLG5hnyRK8JBN2C9o/rcuwta0cC
Qe9KgHzh0W3L5CNGuEm3peGiWcpS6a8OZBhKzfrU8A8tn+i31EvpMA/nGT4Pt4jNN4pWuSNFG9GW
g8qpefjOt6E3ohDXro8o6M9zTNymcPJXMaVJu4fgi20fYg71Ih7S9bJNO7bMm3SxVLy31EijkYHD
E+Ao7q+7qdEy3sqkst7biDQcgmZiEnPMMmfciMXw3mmoD98qWlVAao8VaFMCW/J5gf4w883SfYja
3FfvBvQsFFVT2IQXGjHMmy6ZIHA6DVElT+RhtG8I9T5EqbvEAWcXQCle5lfjocRVbG4JOLpToJTI
p12Gy31vtII0G3dIfcYiUsw7KtdyRuFseb4kLIoPHg/nMijwf1B06I0OWZVyRfF27L46Og88lk2L
Sj1KkrzGlXtM/mZ3GowO3mbvZfan3BtalK5+CXHQUMfa79pwBiIKTBNAMy/QZDaYifY4ocE90SaW
mqewzHtvOzEwmMBrL9q8oUmWEg7aY/hWaZKPH1z2pUYwhpmGwyCaeQhAd+qdbLBb75dcDV+YAmZs
WRFTuy0NbA6urzUotg0ZF5Zbm3KLArkZ1XuzNjTdpNLzxmNn9SkUPXDGtO3Y2jolpRbsIXUWJ5Ro
ldOnPLbxrsbYbYfj6LjdQxjZZXe2bRMZgUBi/KIB7i0bb7IpTwWzJW9rDbvjYI5O5BxdWWASlmnN
Bjix2uR1XMLhvRFj6u1K8NtuYA+J+y0sUu1sWhnG8XZgmf4GzcJ/dKgMOpv0oYDIbnXzMkgze+lE
JDWrScj1HC+FdYBLtkJDfZdG2qhyHL21+7l5QWbqeca7vf4yVQi2ZTIMz1A9ljWmqQkhVB1vmkis
orhPedTNuWNEamy2fS9YAKrzSM6c8r6cYAFAa6a6Eda5Vb+22aDFBsZoeSbdvDhBDCB2Hepo98WI
M72WQEXEhHJr8cedKAZeEae9FYXLeANvVCuIcNrI2jQA4m+s6I9zRupcwcpdBHb0ekMoSV4vmaGq
gPkWjqFlstS8HVyOwpuGbRyBts5saSFUg/bPM0zwYcd82Xks4XRnB22p8hqj3fLWsMNLd7Ds2Saa
rc+GTiDnILYsNSWlXVy+hjMgnk1BZPSGr7NGxE8xX2yFG4t7p2vnz/FSNoiCdBE8QlswH4WYy2ee
QEW3lWMXfgzJVCPnJ3N/54cIwcjgFIVyrc3ejRd2K3SimaIXWARJvY0wHPpbttjT1yEuyhsbXARn
Dr5YbNJL0ra7gcYvNsDRpKiExfnAqtWZ5Ul7SccBQFUC8pRjEI8ERCReDbtXSIxoq4TGl5QPf0ir
8qTQsvCEs2G9X1ghIWAD8Er3vp+EjzMp3ncGa2C+CHyIepdYvf4GgLZPgI9N9Rc6QgYaNWPZ3I5p
yJFgoreN6siW2i0+d58qU1ForPyUqm3yfqHMOJloJw3iCAIyJY3O+AmRlMo2v6zVtTGytgdDO1aP
eEkMFmed2JwzkJqbTU3zW3EOpSDeNLEUPQ86jb8Aq9QTpJ7Qvi2xNcQXlsjiUzsDmT10wPMfQfs7
Hqyjqv/cNY7i/0ajPIztpPAZVFX44nEhZCeKBopX31wduF2YWpwAyJFdMVZgFNl4XfJsce8YXBKS
rjvLSH3YM0vJwj4ZtuluXF0vKTB1rkk2YLb9rWiHsoKHDM23iz0Lb5Zuqm5b8s9oJ1u99ueMOGc2
pNjCfjdQ21rtzCX33W1bFAUnlcKkcXE0GsPcDfTGTpsBjyY8zhbRg30vyLrdgqPhYOesutuqhR60
HXnR8aFBLA2R+y2JcbRieVajpz6xc7FFYKlUUwtkIfU1YLDwG7sptWWCvcAFzxvaaNqGablJRqsN
73FVmsUWK+X4acB9RVeWBBDH06u86RvLqW8YDPosMQ0V5SwQomBPhc9O73oOqaTgMRtg8+iWnobc
iNx4Iqak3USGT8NSXHT9vBvSsQMx3nvFk4VL7snsTYPSps6Tj3EWZZSpIt3PnK3YNnI+b30HIHGf
vMduRj8vVRcLLi6fA5pXeCzqveJa3yShD+y6Byf9zZlU/MDRi3wDsnT2uVbJ8IG4OpX7KU54ODV5
Y6jD1CYpoDLSq0QoVIbJB+XJ+eYQcq5uy1naVHAMy+xvKrvPXUx+xeRiIJwFEGXe6UdswDZBaMLz
YimKV89hyba2ZYYkQflHsBwTe04/EmNk2FiAzKs3hSWWeetGduZsXVCS4CfGOb+SnY3BrM/lFQgY
1yCPoTlyxp4j3oVVGFdDM3WfICskq/uQBWWDJap7wLeh7I2nzTjdD8JKzSBTazP1Gs8oqfHT4Rc2
CGtNEvIzp1lSkfNm7dbJNibghnGDdufduG7mPpKPNp5pnK7fwzBfeLbLJHrqi/U8k4YVnUsGOfDH
iW1UDMUlwbNVlLkvD/7g83PYHjC3mDmW/CpawlcAePRz6IqEiX6ehN0xyuhl2XTtAsCHE1Qr98Jz
lu7EMZUNZiOajPeRse846LErnjK+aBK5hVLHLKrsGluWH1dbk3arS7NEPXnqqbwgSyi9E7OZjEfW
1IXadcyhBg13Wj6MTlZbu6TLB3szl6p+yKi8YkNvy4VVRRVYjyIYiqT9extY31xHbEGNLGuAW1AO
ueXYNlds1VmJwetWCeVuxqCI5atWAxYxxCe/W70kQnOzBqzMgL29nsB6oJmiXPXFXBmH0MUaEvR2
DExpsUvFFKFx7eYY+mHivZcoXSLAO4LdZhor+3UAcqdx3oBKXV1iJIBGqdLbqfdUvWOMteQ7Krin
OKiLwj/Bk/edgO4FuGAu+JSXzk0Z1tjdYL1Dx4Nj47XzAnITVFR1puDDio6DjxmA0IKR7XtaNfKt
Qb+Sg+O/6PSlGOeG/0JxRvXQJ97GSUdquzKH5Uk1Lq+hlEb8Xi8Zv6bMWPYuTQvB5NhUE8ifyne4
sGz67OHtzBroVlzGjgLCtPDR4nktqSNr/C7ZcyZsrxMc6MVpJPm/4NgseMp1aaf9TYcwjDuN0tpl
3yQdfis7Up4I/i91Z7LkuNFm2VfpF8BvGB3AlgRBMsiYh4zIDSxywuxwOGY8fR+kqq0lVZv+rupV
bySTSUpGkIQP97v33DokGJDy8Y1x4ULfiUTHd+Vgkr1W7yZyVRHXMoOCMRtzH1DJ6NFl4XCPpMK6
tbqjVTA93om2KDCpKohpkV1P8ytP8OrFDgmRx6wZvOKkuUQJzN8JpQHaU+aENUvMP0urcd65biwL
S0W/fnd74d3YlpgtNr5UvANA8r/owtbfqdIgrDLCtgIQMk/eT/RjfEW9m+ZkOTivLBRD2MOPyZ+9
30f19iOkohT7rAItYOdUP7BvNT7RBb6nx3EcAUnRh+TfBtpVr71TJxgdcWs8VFjY3lE2Eih5BhiK
Q9d2Gw7M6jLoCP6284P704A/WwvfsqdyKSlCMILva6IQZYqMQWanCqqZk7lZPAb2ZqriMUjdb05h
Js9dgK9qX/uJ6d2uQddUcZFYy1faM8DJWn2F3kSJhDOd6Ems8ocuRy2MNGCCJnIA4NunvMfnuBMs
sxGZOiW9aE0kFSeIluB3VpsnYiiF+iWbbhgJmmEp3M0pUJc9BTeQXQqYWfWrURYNPASmOQRz+vlF
6d7Fx4kBQkY9cJj+NPq93/IQEdfBU1eoKzk3lnN3GkNWhZEZA8qfAkkjvNbmDIT+eR3cytgyllhj
SCMDEtoZYSYfg8GfQ1AfNCfuejLvnxlNzUM88hAuGO+9ZtzPSgRfzDqkHtSwt02dRD64ubmhXWOX
d7W4J5QauCdAqiHXCS9Lv0AKw1g6LLgQSK82iG5d7rs/mDZoKyJKiC5RYBnSkWyq4iNvifTsiSPB
ZMB1s+FG7bUMTizN43uAhSnFPelJTuAm4tMuxZdvQVCSRES9pFVf4Nw1P93EtJ4LMBbJQQzZxIeJ
gLUf7K59ZcUc7+zRp5+n56pp7woW6F8O7cjf7MVpOAhUs5Eel5qLz8GlaOA98VKwlsOgg24/Tvlw
61E7hQ24DFtxmMpNPDEaL+fPY2y58HNtpSkeIjB6V90Y6SlfSoXd23DSd2drWwFDjOELUSB5XEpJ
HQumtuIhnAtKWghU2qf0d3WLu7W4EBmg0KUwLHDHi5sEr36xVb7ozqH+pftdBWP2FUUWze+KGMR7
6mIKf1iCmHtVcqVmcwCG8rtcpth6ZhKE1hbeJO0zgC3tKpa2Qa5j3vppXKaufGiFZ3xNeo8Cm/V3
mY1C/IOJNW0lN04T4jXbmm+mcCvByajP+WLiOkkiNdKSk/8uzKFJnolR97tIp986dYCXtOz6v6t2
KscqvzNu3mSkvirkJwEUinnwNSYfPtogHJkcIPC3UblrcuhbH5GZNZJ6n2b0zOrcTLT+ON7Q/7Ba
d6br1M00mJXfFUGdMRkhbJnKuncdnxIhCJBETTzcLnPUtiEQYXvrHNKsEAYrIpkq38WUc3XZmb+A
OzYmeocs+0wyeuxZNrT7vXJSUNEtIOiQ23MgvxRmHpB7MJfgnqIu72lB5fluIoOhJc2+8S3rGm5J
rodh8ShCjyw27Qq0OEkBtUKti3E7s1WQVO0gdjHQrqjbakVwSZeB7kfiXJxPe2Tbn2G4GqxMg1Ff
DUP5CT1GpIa5vK/lN+IYxcyT1EiU/aFhmNO0uUftTZjT5DwVDgvswuFw3E99T6Uvdza4lJj7m/7U
OMK/2XpefhSemeWsoMwNWC+nHGNewOcTuwvoIRqlpd4auGhjvixoZzZwaD//IFHB14TbGoXcuKV5
fklZ9feuZy9fZ+GCvW6p/OXimEO83qHgb9EXBrX0PWF8fskUSHBbrgR5C9XNd1XrWPAdE4e2Gztv
yAW2BJaenGzgXJG4a1dGxpJRw+OkfC329L5RTzIyylzomBVrcWbC5t1PTj8Sd5ycEaVjQlU8CB2g
DmBNXW2gQfTM7aCrOfATfHhke3NYw5eprulJsxNEe1qUBikuSpBShmq3ptYZeqZ3NzXKfLC2bzWH
K7Za0DHKQo6tHETnlIHwVgSvvOs0Vz3joi0rf+8YQEMP+EsSuZvKhRqmSje2ebAMwLAcBIwkOGYZ
I0q8+Ak1SYOcy+mgOvCucdigx8DybnRBKT16xlXwsHKAtNkYb0s0USNqUN7WqBaj/KgDYRh7EocW
6Gwumo+cRIyGxiqXc5dPHxitwNwICLB4yXaZFiTKLGaXzbEj/lI9TCCxpwPKiABAkS1wfMo5DYl5
tJhYDhWRojqCpJQXe7bsdUs7T+KnxV2Nq3ZSAg4mmzkz7wC7vdIQXoe/KIwWwbEHnscEtNH+mfQi
l3SQ7OKWamgCbwn2IlJ5atE0c9mjUx2pLmf9H8NkvAylEsO5B8dOF4QCrJKTJaeCyYQbuMevlv10
V113Uc40sIo3RpqIu6zDWW1uyOO9RcKl2fVaLy88trVxsFxM5qdhZVGIlW8m93nluHdm4zTfRuYA
dPYi1/i0UZWKK10y0xRVrZyB9lZViCbyeOQIhreMo+IQFvxysOwlefKqJCTsSG3OtnwXjbPzU4c7
q8nFlmSRM/sxN2QEnDGwXeOG869vHeWYm9mLiZbdf8+p+aV+yFkyvt41CQekHV61vG+UFPrIKR99
HsKdVVNfbDL49ID8km6j/5m2tYX7WOxwgbgsrXK/sFn2NrMAkmh0MAqzixnkV0BAySbe46TEPG5Z
3ayfspKT7g47L5IavYbjO24ABOT1jwpC+3cfIRAEugkrtmc3zhk3BIeVeGfMOZ8mQ2FWNd8OafRP
GJbyr12T5yiyvxsQ25YyRMR9jqmDF9bP9EyGt7hdlvTWTV0FMpLKHSPuGAhkcf27Z9FoJah/nP1c
2h1vHUoydz0E9O53R2PNe8d55Hd3o/O7x3F21vrDYpHnahHgcUHZH8UHPN4Bpn6Rmz2Z6AZJwizq
Xp955eojHA3zMrYdMoQqzeJXuDTl+5xjqdthCx++h96g9A+uL/iw4swE50lTHG2vLcEZtOOWnlfM
yoQ+Q3aIlWbgNBIVfe17Kvb0coMs1gwHLQZmh4kvAW5S+kxLrj8TpGRiziBxp508GH9h1s9Y2zqN
5krIK01emEJkPZepSX8ShmT5MMhypzu7oJ3zOGWMZHZcMgNj34bJ6u2JyLmnlNY9gGRDmAcHU+Nb
OhRslM+SFjLErtUYznPo04fomUX1tmZDJyOe5Ka7BMz6IUCutKvsAeg56/OSW858dLOA3bdozXKN
jKAyF+R6utVvGs0YEtAXtHpkW0EVvDb4j+KyGhzjrCYvfAg45dUHn2gnDdUiKxIPG703tuneTjlb
fYZhP6xvKoWJfG5ERigCTwGaKQd0W3FvhxJ9n7fFgC/f59nYFOoqzXehThBbx7VGBNOddGye2wFo
aOYIdhVPNgaQvHwasj1ahphuponyX9B7ZRgnir2MEZFLML4tye2iEGZEMisjbBqb8eA6nPmLZJQc
VDCPaORADeGNWyxSI/RmNdsqTZrmhrcLsC/xvJ6rTMO8fM8AJ+DRU6L70bNLPRsY7bkMGs4y7q1s
Vu6+WlzvDPOr9w/0JQ1IizKZAZIh82o0XJNcjgN+bdmVJRo+6eCZ8SmIv2C6GB7VePsp7NV6tAaa
428s5tu369LbO7/wK7D+bSGyvSjrNjzaoDXsvdsOKUb3rFoIcRYFyvug7fyIFU3wh7tls74qogfF
KWuEk0WUc1HltE/5Xs7ntqzEdwLh4Xer7YGykeK1pxDJzWjELZcG8otEiFGcQmX69SuwrD57SMu5
Ur8Ahutj2U1FfTdVqP/nEamUuMPMOODQu352j7bU9QcEFPBfloFQBw8TwV6+LdxbG/TxtfPPlZHm
5mPCGdY7V9bYu0c2c1PEOUDF+jATp8r2/UDjz37LL9pXK3U4w68IW+bRYZiY3c86d0N8zX6r3m32
RPngGGELspUESL1Hs0D+c3LR/jeM+/+XNmb1Uz73+ufPHh/z/xfmZRxY/2Belnn/88f/uOQy/dHU
f/Uw8z/+B1zjX9iQN/MahuTNLry5X/+AaxjBvzj82bibWVtDYQchxuf/MDEL819MWPE+Y8oKsWZt
5v3/RdcI+VeEPAIXX32I+++/AtfYoB9/soB5rmDL8H3ftIF6bR7jzQv6JxPzWieNG+R1vY+L5/pW
7e72p8vjJfoVRqfpv2aKxGzGj4tfeqsNF6QZ/+Y2q6mVNZFKuJ3qqDHNk9Dp6U9v/8MfzrV/6H/7
4xU28xyJPthU4d9+mY6sqEZDQIZhoVz9k4kt4P/tFf5mJQ3VMDm14hVqApr8Dn7f/XdegaVv+0gC
nGebZ+9PH4i1pp0o4BDsBj8yYCFRwPNvXuFvKMIAwJKL4wu6UcA3y4bg9deXSBGJsfdyUK/6xp1v
s0GZz2tXB1/y1DWsi6lbwrA+AitiYCBvpZsnB1v51S32xNLdZ5zjigvhQ5dRRWouTM6s0axPLSwL
65hwWZ2vpsGJI7KqUtn7f/4E/mrK5Ifni2OFeGqxDVOj5vPM/Pn9AfI9t6L1oZqv1tXsfwRhebPt
Us3k/ptX2j7L/+2O/OOV7I0kSHSGh+3vXm96CbrMrAxrZy/qJQl0cSHY9Uj5wBr986/0f34hQGaC
KyF5nL99qdaKi3AuM3vnDiKqMT46U/OWh9P7P7/Mf37nfJsOBrIEZNLs//T8zQIDw7JFj02MAlwL
6RiWwccsxcmYyn/zWn91lm7vnb+FIn4nI0LWsL8967kPz8HMJeT4YD7LIm65g8xqRce6ZH78z7/X
3+Bhv1+MX4rUAoIpf7e2X/xPjwyTZyxQ7LYIvQxbxJvpRKl/CanuaKlk2YLkwEavTif/zYKGIe2v
VvnfLx34MJIEdfR8Q/7+bZxcRVJPapittje8+NZYCOpswwrja0CfLQTq2aGLDEY4kJfqJu3l+uRM
Y0Npxty6kQuvp0EbXPL7omGWukcAlYjloFppDvMG4x1yP2BjtOd6b9uGvMAcUK9LaPNt8Yaif0k4
tH4ka7cZNDHI7bqg5ixney3wWwosBmTfGiz7gXJrWmHdVDFuLrBYXwvFzKUJtpNfK6bxW6UmKWJo
/9OrUMFMhzF9YwfgDMGTN9RT95T2Ph6xtHVxXuM2Mp0LjinzW69U/lCVoAqgMNA3wLDQWG9MvEbu
zoFJ8eQM6U+2hhSaJtoblcxzqBi4LJzsIoZa1vPUidy+DIGyxQ06avvcrpNuzrPydLwoaq3zJe0f
PJk1Z2QEearpJjxgR6O6ISuWrEG2Hm19HAfh3Dru1I37liksKFU/aMCIj43hRr1gD4xnLFffClDR
Oc0Kq8JhtJT1fK9WqiMYA7T1LZbj8TOhsOfCEMiJsrY1H0OnCx4sTXNxgwv/Sr4ZqXsUOfwK2EUo
Kp7Z3NsAiet4BF09PKfz5j0ouP7ZOwEie77tjC6dLqnoRgNNLOmoF+FEWA7Hzs4Gb1fDCV8ip2im
ZyV9xmpdHpQf4RreFKx3J6+ZE3rEtPOIKBc+T5Ll+2il+P3qDFbfgF0UYgCOCmElV0OHVLTXyZBe
QZjL6YYP0467FnPPHCTjDfr0wv1Cg/zAy1PIl4mn5mBwOZiRPlk+rgOIkgYHG8jaa59O1XFFU3lT
9grfKRwGbAeigBzTLEJnD/Aj/H3bFW0QY6ThhkBuTd8OsO8PnWGArOsdnZ9tlWTN09AvJtZnPD7D
peatvA+zoD2TzmXzkHKZlpeS7842my9apK7MqktK0zHEB+FL7+bVNlReL7qXYvO4TMsJwB3f5V1u
N0GcLg3jQyynQHZ6069umK5DZPHacaroFMtt076fyGcV30eTo9AhmZOtcN4Lq+kZ9lnx2TXciS5w
TjiKy1Vy8w6bSuDNCL0XUUqdX3tHdg11r2jhUUva/SvR2kL1kTsAvY9GNvSj6y/tvGd6VTk1gwOf
ILk2BQXQjaW/yDLcJAS7m1DhnD4mShE+Zy7Ra2IimI2EafefNqn/2DWG6WQsk36YSVd+ZK6rftnW
5J5o67bjHLPzqdB6+Axaczp4aU61NWTYgFiSW4UaX3s7TOStk/HULYHxykAfepqcaowKRTpkPxoq
U56SZIT9YExy/aIdh+YoxOb1M8wKLIReYkpGU6N309lqxW/BqhtDAenfuTkFn8vSWpIrPT5iAEf9
wzgU/BwG0R3U0ba+yYW2jE+/yxxEHhyLB8wcFN9IN5nRJew5NQ4Cas20Zyg40OexVt3VXZcvlDFn
FBfV8mrhXv/ONAplEFESawRn5XZBi86Axc+GTWc5k7v8dcl1SoVdB2nLqxNK16mcdPMDrR/1rwlF
JiqVM4VPeDE0XVKhAvtlIi/a95mPb/NgOSpfGJXrfr16ILjtXWukWzGOR4nXychhR+1QLefHxCCM
T/VKAeKpHuizk1FrEuMHMZ4rNwJUhU1/YImOk4L7JM4We37h55aRS5TrkwLFUX3gfAv39CuwdGBj
yigoGovFuDgF1ReUyXEO2+kaaLFsreloJ5PVHn2/aH7AJagWrr22vqlbjSSPuXc9ACnJ3d1oUimd
cSdlDgR88nVNau9VDrN3WAqpbkJlZWnUDEgXbdAvtKw4Yr3iLjPBAa3z8NJqbMlULEn50MPOP+Li
hiE2WAHjuFBldizKlR4Is8kC57XCCLOnMl1dKp1q/9T0JEzOcFcmfSiJHWDOoGxDTc9SF8V6U5l5
Tt9Pv9rug9+7XQ3Xrp1a2vvsIX8UpqgPJhTwG0hIjfUVbJgloyD3Wvdh4vx4bVG6HlMQ6e7Jaic7
OeH8yaJ0tNM7y5XiSarBdveroMuGoERCqyTlDQabXbvMIv0Ums/1jnEGHc3Yk+cgLoaVwfc8tYv9
RpmMUkfkkvmCjSI9NVhy0lvmW0wtZlrvz4ttNM+1GrG3yKnPq0vqoeXgnGyYtqaTHR5mm3wKFZR1
RaecH2JHtvqU6dJAExODi8QAfbEHfcyoFL+i5vkO1hJlY8VjXKgmeRpDnpYTiUJbnNgb9MmbAYTd
aeSpY26m3hfwvkzTC0HNZZygCZywfdZfcEOt7zRPaD9O3VzGnRHglmW1Hc9tJSiSc4WHgbK0M+uY
mnp4wEg7+ldoGAiWLsZ3Ky4RP1vCHKHz5Par5J2dp6MCt/SZ9rnGhrsk+bNDCSu3AYCyorCTw4pH
hxEDp4qjX2++YhCGHEcYakLEAKnLCuaj8B4z2rrA7a6+g/l+tCwM1mIixGjRdfXkNq6vDoQXzOc6
8wx57EI+d2bYOvRpOFvSJ+hFrD0gKtzXNcueWKbBtGfmOLSnNpmH4r0s03C6qw0AWfh627tWGWRp
ctwyMmpQwAYsYFygYgJ4NXAcujmX3WoiTaLpgUavCTjtk6WYb0azrPbNytEKg2lVfzVmGiCozwio
Rl6o/qwwOeRg5Sx6qw7gdGT/zTBwktQTukzEKMI8uVA3yitDD7A9eeAYJfWRhYWm06Yh027kl0U/
ZJZHHWySAFeC8VFZNDK+Tb2Vs43pKgzuhLUW9UXPWNn2AVEdEhm4hzDbmPwRely99zU08dMFad8c
Ry7xJWutLq1Tiq3ZO6fIxPKmK8siCtqpZ9BSUz//ZCXrQLJLNiVBAsBxUW3INA49sXKCUuAjAEaM
z6bn7a08L27wVzFx7hZw3Klzak0vu8vctTwmU5jFiH7tnrqhNE55+plnDWAlK0A8J6a7zqEKPL2S
3hXBtbQqs/vVkjTBWgIybmIId+wq3MnstWUB+DEhQPE41lNbHpIRvuQJy1p/l4XS/KjbWZUsJIM6
GOsIyxwUIGagHnrIHkVkXuJJdG71PilqJXZtU9tbldViXe0etyq4DHe8moR97NuwdG3ckENYfSvY
XDkYbDw2WYqS+Xk5iQsVsOKhSNb6gYrIJsB4P6YYL02pQH+uYcGWJvyPhOLLOHPUemC4N3GYMMwP
Y3aDYI+a0z3Ojk3DXV13AjOqFaA3BEVzCMOJnqS2yAI7Dqj32mdLttIaNXJcjHH1zPLGXY3kW23j
u7Qw8xkf3KWGFV1PLcazDyzY3zEOrBtUyGz57IukXH7Yvkzab3QpWaRg/NoYYDDlun7Gq8YSQscO
lgLsrpy15tqPiBJadeTlKjzYTrMg5Y4Ih7PdOS/DUnNPwCqy3CyLAeTaypt6F7iJEVzZMcY9eTq4
xb7btr+ki6UukEw056I805Z1GRCn5SId9wBDKeuiBaD/GUJJicczS09FWCT3c25WL6qLe47yHaIQ
NnUsnRhgnL6+X72+G3mkQlJ0nCPXNXLWNOG6QS/gIxOG1gGc3GGHbQt54Jbh3Q0m1WgNVSu/qtyr
XnnkAgqHyuDShcqO6Ts3fgH1BvPA0rycJ5MCohsvyVrzss7K4dRISex3gW/92K4r5cVwOB0qT5og
oVyrsKS1nVHN2FrzZYZ4U3jjm4K3wS0sxBlWzn110J4Bapxrlo40c/VrV218R98PJAVNbWMfEz0n
65mewiVFyM3cfG91tXmkSK1l4FyNU3E2xAQ/VhdtKq8BkONt3q3Ve64ZkhCbYryFZ35o5BVD/HRp
MttZziyL2ZlLFRxDSK8YPi3cDt/ZDQq5L9eaWNCcmfZN2m73LtwmvKrss1hUo38q0h7Gk6lEd1JF
mk1P2M4x6GpIkg8LpOZvrd+NtyABPLxpZYilkcrand2Ccr4ORj69m2M/MreR8zTYgI5Ez7KZ9rMP
Ggr617Wxw8y/6RNV1C+9pD50B2Nq8A/Yv8t3/D263HMWGZ/msXIejTnpvgYdtLYDKvoKps3sL6NX
uZ9zTbXZPnUpxLhdp8kEppb3OnsSiWkLtkmafnfOYCwXY0wX2m5cc76jJFWeOnfU03Y3AeYGi9Xb
5WrU3/EKDPeGQSDvjOBYfmPQhuN6TDZzUKjidcHGg2ElWz88i/M5NicN8snJgVWvS1eQe7VssFNs
u9RUa0KAO2yf2Id69p8e8BElyYbQOhIkStkCOl9daUGbxLkIN4RS53FmCBm+LVXJP4bhGOfl2MfL
1makrDk9mGbrQ10MHEbh0gxwTWbp18JLvRe1qJGHK4EL12KVfGx0Z75piyurXM3yHquHwQBadPgb
4L592Fr5aHNWewnsXN9lDCWrCJveZpjPpvFLKFT+i7Zthhk25U3H0M2WOzEu3Mt7oZlz4cQnxCjy
/n5pXMoZiet3r3RTLjdMiPKIHhF7jXnkvHRfua7Y15P4jiHfuC3HdsDNkJrykSNp8zGMlttx9Oq4
ya749/auQ+sZy0SqsNT2HjdNZQg8JLhrj2Kcu2tJf+CVb7QV4XUsYn709tGxG+uFrq3nRHJM8FA3
doWTm5CLqX7sotls118sNAR4w4nkYCKy6cyUSsldSR3yl04PoPb409y7MnNKhquaoTo3Wec7gBxK
anXbnKfVh6QnVTfB9NPcRegICD+2sfipmRUalTF3jNGczmDLqHArzgffzRRc474hQcV68GYYjNVs
bpLvIsOpe7Y7gxElbh55k9sqiMJqcwuOqSgfqYCYPwyd1k+CXgg6PdP5UtHacp10gs/UsXzrrglE
faL0p3zSCWMysw3Ay/pVc993eXgSZcgYMODyvuu479WR6MX0dRiwrjPE78SpAFGFrGO13hDjoCj9
gzJJMzlsKPSbzfwA+7yVyWsr5uC4YueJBO6VX2wonL/brdo579ZTms3FWc+YL3BuOn1ECWh3Qzfo
/AIArnjMLAv6H5knctt5XjO7qz0GziMS/PNQTeJIXmfGbCnGWu5b3F2nxk5QLHDr7tsEUs+uGawp
hsnNxuMvTZLj5R/Gko4hoNCuNgmYTktITXVDzB9OG92Mj+Q1YX8mrb6SR+ijQGnKHbMF8v/EuuZZ
C1VtTBv4n7qwrt+qpbDLY8n6sewsr0pjRy1hNPFGBKCr7PEqrRB7xdhr72falVjtJd1ROHj3fR4U
T0lnOeOtotwy2g7Pr8GCEboGqjdwbPWH8vsahOrLog0a2Iw1MDGKeDOPz6xGfH7W3Chmc0HFX9fa
uLdWIYr9tGmDnAPmwDySLvDJvBa9uVxlanmfWxMrizG6aKTxbnkxWXSNwYES34O5lGYYhVZLjXam
aWhss81ZRurxOxV9cH1d8eBCHqFlWnGTYqQ4jddh5NHxDcagI8/UQye94KdYUKaW2saD3tPaC9Q/
cd+TbpmeEMG4S4YkE+lTtHCeQSAegp3EaUQ2Y7BJaJD4xM5H/OE5CdcCOHjuH0JLJnmsGFwVO9CJ
XEJJVuLcCvys9TAQW/7VY2Ra7QNHp49CLxA6FdMsTr988zBfU3r6nOC6Vm/G1SN5UB9NS5nnrmFQ
FpclF7XualYqP4S18aNfhmTdae7jP5NBGNbBSGraAqwpiz1cTJdJ+/gTqfsws9NEGpsK9Jowld+4
UTs0+XKiKIeXnjoH+7ZhjvrRNpR1P5PgB8NrDgcYoFNk1kQaMeP3CYWGOeWKbUv1zd4Ed+Pdqrx7
adTw6Qd6xPZqL08uvunrCgODVRb/n77xjtljydfvtCR0Ne61y3n86GvYz2suYWGYfT2z2uLDvEWT
XzgeNlyaiOZlZ8ATBEu114o37oYM7gP6kInzzxSrD1X/Q3GoxHQXBnU0Kr4aOwveYhSgTuGdxceD
fFLi9eYc/K1qBJ+DFlwdD2Xv4E7IggY7Kl7h1bqVQSPDEz1weFMyNQ9beYlsb+nFYfXlyAbpvVgX
+tfhXINJYUxyP2dj2Oz04LBwEOcnM1RQ2u3fOU7VxMHY+1vkhLvFTipv+mYPE5USWBaHs51VXXhM
OOt/Eq2kJkqN5afhuIGK8DpbN8lazGbM5WGZjnkb3vNYPhLMFdgZMLd4RLeTc6gHFzNYl1dyJzkn
hzF2PedWlSTadinGQ5xyqQYdO7p73XX03VbUZn3BNzmE2HiDiVQEH9mbQIT1mRQVnfPkND65jbFw
z6Lm54/NCZtRBHeUY5Mz2t0S5VkyEV+sXIRBB8jObZIuwQ8EzZ+NXT8mWQnEvZsDmwJD8prxmk1J
dUiBpj+T2RiOOWYDjLPlQqy3Szh4BgZpeek3qqqJT4X1dSnIAvMoZOmK7wW3cpQSw/hMVVCbe649
85uLZabdJQGdP5YjybcTBLGAuRB0BFGGm2XcB1On6wN07WGzeg59eahSEtl4YsmYE9KsGU3CYB2T
Fzj8uqf1PcWAlHmQO/BMmbR+pyEwy47gYncsJTkTg1JtB5ZauoSnrEbfv8ssEdJnrb25ZaKw5N8t
xPFxX1L+dy1ckloRWazFPzkLNR9Hxt4kl3EIkv7g5CSiMK2GI4jktXyE8BO8KFGbI3bjcroO/sDP
QUOy+btUEK+eBj01prs6I7v4AM3LgMszNgPSP28ZMM6unT7rrJtsgoVt+zki060/ei5agIo5954l
a+BMO4kNTLVTtv1okWyEBVFK68XYTrun1HWs7hQ24G/7XsoDkY36ngxL9zxYpYdu3prWzzV3sniW
1BKQMpKwgWGSEJE1sfFcK973eHa0QIG2zJizSX7rjn2yHjFt6EeyqwPAV6/gGgXJ8r5PzPyBY910
Jx1av/e+NcN1IMzDfyXm5IdcBlPvjcIrqXwOqa/daVmQKDabenIvDvEbYKpd8iadwIzqBD/MNRi5
xXETRoV/GnB09fucL/FbTVs1Sc41MzgaWGn9poelXA5lO1RwckmH8gVK0U93g5EWb2QOOu4aqPmE
X6okWoXbXdMeos3iA7dg3w2YADXzJy+2dQkZQYupx9Cv1Ep7TNbYsX66dVE8VERmoo2J3x/hNgV4
wQSZjTroaMcEo6eee2r9pn1F/Yx9zb0h/FX13FzxtA7ANjPwodOR0PqCg5D4U0E2VQXjLu3DitLW
siv3zUxtpKxLAt0aUsyRIFj7UXuLd0vtHQx3LGLPpgP8vS2qsdolP0OljMfa6HRchD9yn05FDzM9
g06Ug5kDKLRtadK8KkrL/NlZU9juxxmX4E7KpHAuJaSHL0B2lT7kQ8XVzNR8n5kph6+ogvdjVr0k
llcSZRAZJOwp7RSfYgOYrKcquLZUcamzpT91jfBvXZ+qg8siEUKuZuKGaeyGS6tv4DX06jwUUjIy
4KO+c/tWjgeJU474Y1KO9k7bq5FeTN9lQljLFRt2kiDw8YmTmmOaXlb3piQ9pSSDoWhIi4wGHoxx
CPQLU6tdBnz7ZDIzfGq3TTftA755FG+Xeh/wdH9l0GfRmgSfmqRViFE/12CgueGv9ktXF/Ke6lhO
giW6I28Vt7d4Rhstjxiu2BckPn9ycTkc3BvLGv13CyPsBaJ6t9yTbRxI7c5Oa+9lZt0QD57yqJ4a
UrIl84hvpdXKPNYaa+QXpZhZ7KDkZPlRK4fNVud+Q8oxmRjVodo8qmlcL1lYzOWjZDzHbxbA+3mw
ei94pDqtlzdVsTRGVEvfeF07Zd6babq2O7NGNvLKtjZJ/q8mlzpb2Bx0QjHf1mr1vzgAi8kOGb0A
DC4rceW7lMSco8w4XPpB3sy95X7jxMk75HmW0idmXa9EUgjrUhhBrrarO3892nUQ9FGRpoX90nIU
w7vvWBbQvGUdeL3BmPcMjlLITaagLlYEBst1JUbjbWNYADhgS8UQXi3f+OBo3fLptvta8mvD1Mpt
45mhaMVwZSwzjM2G7zxPfQCMDYR3F5UkM6u9V+ip2GZP47mvw7Q8UaKs9DHtvPWlIORYYVmd/ydp
57Ukt5Wk4RdaRMCb20LZrvaW5A2i6eC9x9PvB2pnVIXCFkIzCg4lRXOUOP6czN90b1Wv+GvUg5Tb
nnT1E1X04FtS5cUepHxcHAzYXuHeKxLlu9Rp8iaMmKur2OmNYqNGZfCSSD3EyzYDPQc/rbVeULBR
q7uoElr8eVPHcG0g8gNv48bEvwEIAzDkCDIYicTEjURuI4b+WwDvEh2qNoNwGsfsj7ZiReUBoH6Z
fs8o4vRvgp5I3nPpxCHYcwvijw3lmJQ+fPP2rWmCGEB350OnbjuLOzIw+1GpQxEEdJ1Jm2+HxhK8
p8oZlYd8nIm/Kq4bHyC0ensVlg3KBUE0vPulov7uyi58wQOOvBLoRAdWr6ID8CPPIearAA3QAl5P
m4m3VQtW8z5EE0Z89ryeGR4wt5D258g+xHi6+jcBVWbepB69j9iUXH8CuarupbBFsl6BrfrkQ7FD
Liev4ke00coXhWe/utIBc/s3TqWju+9KXX3bynKCgEvqfoVNzXO66RxyjVArFB44Zf+Zo2ps2LVb
+o3tFhwutsy53R2FwfVrW1KxiAQHX/uPihspONpA/kk/IKa09xEAaF7jbhh9JCIIhJUoldVrpelo
KuiGQhlYx9xMCf30xhzywlsPiOXEK0upQ23VD7wh7BhlE5JJWR3fktCLnvh2QVqrqlSpP8K+Lo5N
ohWPks7FBN0aIK5YS9+lGsQ6hZL7GrZic6OTNgElr1E50EeUaQ+pCAoWOsOAggGegs82umdgm1Q+
DbGQn4Kkln+qYmbhmesruL9FpSl/9bkDkvvswUVA/KiMfcl6ORRaUN9SczO+SVltHrFs00irF9gN
wCvHoLyFoBzzEPRhm6qB+NSkcrOTwUJGLMJefUN3jR22qdmQjCrHv6bmTUzVMi6lvVyrPLL8xKry
zYDuwQYNj+E3R5aEQklWmGv0gaLPsi6KuyimJJ52IcoXTCv43zr5P0gCQmC02AZWWf2cy7n8WMIE
2fpx092Llih/kYpKuoU+qG3yjP9UTvXeAbdeavHGzykhRnKLSFKZ9swSFepk04qY7SiNEJg3lH66
DzJFyZabM4IZcZ9BjFU8987QMuNdxHebMoNc32dtbe198K/9OqIGzXtFckngUxhLuJNS+P/JWnI2
TVZaj0FRk6mKHD7I1RUE4CTxQfHrgEROVJnrmO3koxa53ItMzU3haGYHQwcX2t8OHvCMRGs66Y1r
yqW3diL24z2X9Ci0vRYJj6h1cLmWyvabkuBPvSIxWnKrd61CefR8Jyv3QPiSG2RT9H1ncc9FaKdL
mdGiED/34BsoZwZ58EuUneGrXGpURkQqbcWedGX/lg9iJd55VADpCzXO8PVWahW3BstXfiksw50D
Ia1YK1WAclYihNGz65pkHQCySM8tOUxuUmTdVmUoN8kWM3GFZxGUMtv1FfMtxu1J2+hNbeSbMvAB
uTVxXK9j8OPJwbFcAefk2siELTcKtBQiaoT7JHKH6LX3Byj8QtzeytzrYK+F7HLblCPtCOSvlnbR
ECePmsklp3ckBYZSIqFUw9BiVa+PA7fFeTFNHshzmu63ZmTSCrwzx+IWVYS1i8ntXe2XQrJW+qRq
3vWUaxZCZSV071zQukMtDypZZ5NEGks85xGJ3DoW5y7lirLU5ZVHSXeIqmaj99mO/QJjoc4IfWRt
K3Sg6oSyPENxhFk5vFFtx04N5q4TkD/EH5D6p/uaCT7rqq2xfJV0ktQA9ZBerrmnB1sjEXjC8qhn
XQx0WG0L3J7X3SDAE+k7r/hRNBCzETmrmm8aTCz033IvfoQ9ZnXrkPoWbj5Bkm5MqhLJMwRKipd9
Eh8dtrF7njD6Q111xRMmYxBaZTGhYtFAFrQcSGOOWYUNGmUZug3jtXAbpKVqbDxZi/c10hs6PGdR
fKZwRuIXrg9CLq6mOoeew6a5qXS9fmjzBnwjOkmIJhXaKPWGkgVYGnwRsFaX1Dp9VAJVvusSwVOO
YOvS7qDoPikusxDTR6FKQoo7DUuFSr/PWyMvHtxC1VgbbbILuN8cJccbPp0ibF8KiAZU4NFxu0Wu
bSg3GcwsNNIMLljbzALfiRp81BzIXMvvOjfvD6QEIUs7mkLZQUWYsU4dlBpZdk762GVduFG1sDG5
ovXqTRv6hfWBcmNxC0ELzqDHsCjbQo3z2C4qAV0Vow6oeolR+BDAd3W2XBMk5GDapNSpmZqovVCF
8PoXkARR8YVrD+RTIc69PTKZ4e9SFE1hB7+l8R55ypuIS3KfWStlpMe22KiWsSrU1Iw3YxkXNVbd
7MjSA8N5ZhsIQS6JKecH0pG7YqjkN0OC0eCQ2NrQ4+JXoH0QgPA0qDp5zUuGCz8nd8sjdtBIR1Az
jdiW4yZwqA+V1HStlHIN8imCTmqdC0BIou828GX1FgZMHkAOcLM3BZrEu6qIxjo0ZO8nkolWsS/U
LoOiVuM3wGtRIjPFF3ce5lll94HTlw9A39ILccOOawHE4jCE4WsW5k+3H+TwkGAEot2BTiySDRf4
LrS1LJXuejgdwAXMtv9SJWrw3e8S5TNHDwkFqzAxv0GZDNCMySF8Uc13zZ8e5QuLLZ76CynU1sht
ATg1WxfCeofSC+KHoELqYYPeCGlEy+izYR8GpvVEChMYiOya/ksTF2J2HzqoN7IMEUyAQdtmzUMM
w+7Gk5ruh8i5+gvRNQ8BnVBm30mxjmOeB2b3Rc4k9aXPBQyeU+yLnf14PTOoFpJa2pLP1vEIlBMp
uAWLBo3YiU0JdSTZqr4UvCaPQeeFsF7KUXe3ZqNGfaKhmLxuERhkp3YxT4TV6lqIJqi5G9pQE7Vw
MwwOue8QKZh3pe7U71DCmh7KI5JG4JCbtLpBUgIDJmrn3VMVCnW6+5+qG5I6KRq2cD9UUlQP1ea3
WZcKjBky0M9hnZg7CaW8275z2085qHJysKL49Tos9RLVa5jI8hqWpHOLEkdV81NUatpKTenVPVpw
5XPvy3cxC9cyhgUV1xmgLbVI0aQQitOQqk6w3GIWOEJfBVTjcdAShWffgiOV3lPLzdS/eB7/rzrt
DNbVQlzAAl6voSNmThoEPivDdYyM7uDxYhOd1zB1nv5xn1mGiOa0odAe0ZwgoTUlEzqMlkGOZk+Z
8ZrgdGItgK0vUdCmOMrdgi/T4FD8IUScgoXhLTZkq1WK0u06F5SVH+5EYLIoyy7Ag80L/LgpIk3P
aW5hFaz9kT0/iZTkhoK2B+zEHrWvgLRe64s8ETAO/BGbNz4OG9c7TxrH+hywTpfJMr6rJihyfaST
nM04+GQFOFt1hcW83ZA8FKWbpNj5kA79O9fdNJR79QXw9eUsH2HPYNhkDZVkcYpdl12KmhbYODyx
niH+7Zuk2ir15nrL/sDFz1tmiWTAdYZLGm1gJ0rMkMhTgCTcobN1a+O3umvW3VpYQaBe+ZvU5pK5
tmzyjna+buxqg7HWWrLp9BWpEhstuJWzMdbQmBcYApcrgs+SSAOA/jZ0dTpdMzNCpljnsyTroavf
K3PBU16RL0aUAPSsLGN8i4DzZETxpCVLbVrtKt+M7W7WzVq2ZZtc0ApO9L/bbdi+TYXUBh+z/qvV
YC1td41ry9q0s4UVdMkfGcH2kG2MP7Lcf7hJp/NMarMIpqKE5FJ/wHhWctdUPBF+01/KrXTv7IX4
qK9qRuDNW738XOr0P/LzZ5NhEn5cdyfrqhGDJkWhi2uUt0I5UH5Cbyg5fHtIbaTVyKgiWXFwttn+
B1CWFXLIq/t+9btd4RS5MPzSyGI4/xJTYqOCkAKAXWenP/+SkrS70RVIyahlbecS7Nv0I0Ajr+g9
FLXQJREy1HqbT7l8L8mnkJI++IGxYBVwsc1AToHEwxkj66aEiM35R0hpDBvAQnSzV7SH1BsVw6vn
PtBLuxWkRzlHq7WK768vyD+UiknLWfOipEsibu1UA86D6pEFZNeTqK0EWMDlH1nLJbJU26dSSG/7
RN7UrX5PHXeUPMGVE97XY2cqdqngvZYP+9J171C4eV74qpnx4Kuw9YB4MhJcxp+fzIyiHNWnIX6h
1fQ9zdSjyNVdQyFo1aR3pl4jLYj6W1K/WXL0gMoVpSXlu6xKC9yX2QHBeQTNeI5l2ZwMiIFyTu92
QK3zGKSuhtcp6j9tjoeVKe1DMneAxn5cb/nFLWCcAychJ0sCkUtwHwkhCya+RqIMpnRLjbYuWgyP
F7b8i11vEmwy9igVAYxvCdYAquKeR/3b4BV6vUUX5wpBWFmGBotfkRnM86EER9sHdYJnJOI2qD7h
JBuCzeYJcT3MxW3AgEGJPRJ8XVialj5Zwa4hVJVQKQ6PPfOxT8TfuqmRUovLN9Qg0vfrwS7bZKki
dzUuBLqqc4s6b1MWKxj+aQbSn764k7hju0rzzixeuKddzj/C4G4jImetQ/Ya23yyCtLKlZtqsJyV
Ib1XKGEBscAJNAfUXn8xMs2+3qjLqcf9U4J7Bd2La9v0DGwxyKys3CULS9SV6tcoWzSbsIufQozq
mmRYiDczYtypVKaEJPL36erykZqJQ0l28GT7jiHzfdRVz5j1rdTEPV5v2UUk6F3MCRpl0YkYWJ33
Izx2EPSBjlxUaTzxJ/EybZBlyJGDXXt4YF6PNq6asx2VQ15Gpop7KZRfmI3n0cSiK5BUGt/F2Gmq
L5L2u4U+lIgUjY1N3HzBG35zPeLFdBwjqgZTxIJgrE2XGGaJcejiBYb8hYrEULGptV8Osm3/OAqv
EojGCksZiuOkXWQnexlNM7AJ3X2XfdUKh1TOwhE4M1LEMBkrBGe53k/2feqfmam6Bnd54dYk96MW
N0b0gVHt9aZIF9cxbrkqlx4KcBaihNrksdVUSm+iys3zpBSkW0UEKpUbeXeIOiVAEEj7jWYPsp4u
KcqsSfZI5lPSo+i3QcGiW5idF+vO5AWmk2LHoZrloI+79Mkqb8s8sjpD0vCiVFvwJsA0zFhVXhW1
iQ7kTMhfqXWycCFlfV1OU0h5IzEZwDXzdNLVOQC/RkF5YbVer4/r9d36eMc/bcdf2+1qezisVvzt
brvd8k+rw2pXrQ673ep5x2//+kuHUfF99bza8eMDf3/mz/FnN+PP+c0ef9n8tR5/s+3V2n56Wu/5
ddwTaz3+xv9sfo1/ZPyj47+sfx7fn96PP4/ZOuPfjkd+/TyO/xe+87iwWi9nnKKKcPA1w4J4BEv/
vPfVmmwolUJAK5W1CosfsjhsnfDW0V+vT7nLUVZURWftQKgFiTvlILu9lg9FBRAWP4BVg2Rv5WvH
GLxS5iNy9Pt6sLlGsUhVUVcNlbiTRsUKam6SRTItjLJHuM8HKMPgZtvbRhb210NdTiNFZUuVRRqm
w0Mf230ye0NXCZrBTYxVHIVrNHjLHJfnkkKTXG6S6gdF9evxLvc6RePoRnVApwzLwjmPh+imkikB
DutDoxZH0YmjNVX39KbDhGRhW73cyAmFuaKIYqeucSs7DzWqf6pYKMC0a8zwIJE/X/kNzr1dr6dY
aIi+jldc3xxBlrwbAEsW9ttx3Z+fI4rGTBm3Q0NWL2ZM1/TIlTo1wmcNsuYCVM98wY7pMs/AFfs0
xKQzMwldRKloGDxfGl2zhX6t9Wl9KABN2nkPdkGRkp8hhhw2DhUPSi3m9vXhnJmp48rjBWLK3AL+
PBFPpk8cOQ72jXwBuqGIUuJrm+op15z+S4QFyj+PBQpHwYGQI0yeUrxB2fekwrnuRhUKjMKNaN3F
MdeN8r+MMx4+J23C6QOer0QcqsbrVrpDmBABSdPOo4XTcm6GWJKs4QAqcn6Ik3tN7mBmXUsgGfJU
esoz90dgCAttmVlukFU57yWexRL743lbWi8EJxrxPMR9JVuVSmNrcoeNnZYvzHZpvKBPpvtZpMlc
7KCFmx6G26tahbXmPw5MPO9XJeAMr2G0UJDnqz9LsNv4pF+fF3/s1S5DaxwAJHdFpBXOG4lAeV8B
S+PhLb367gPlc1Xc5+VjK+9EitOqf5s2N2K3y+B5ojRW3AKWqa0tnoRD+rnwLfMd/ve3TLpBDSof
/w+6gW/p051b3afiNweJD0W7hcSrazu/Qwn9iA82IIONHm77fuFuMDOtuBrpMihNUlbK9EiUGl1J
9YLuyArEWZU648ACg3S9oTMLX5dUTgzEcUi7TJMdNSBr9ASogcAfw/hV24J//wXxdJPjEPCPQ40S
O6MRm8zlX5XPhzd321zNQgUPGKP4QIL8KSu1I3jJHxhLLFlgXg4fV2SkeEjga6Rup7UCXBzyHEkc
ZrEi7PLc/KGEMkx96+s/bRJheBHKInl8CVjmeZN69I2zHnPLlVE1tx5KXNA6Nn7ab3iGL2SI/pzg
56tj3FoQ48HLEomMP8oZJ9uZpaJymTUeCZegNcynjKrZwZUVof1AFzIPtqOqXrGhumR+qErVBRTM
B04rwQ/b3iaLjXOT0OrvEcIGxp1TZO2vSASIfgt1Bz6JQXE7Xqexxm2/GijIbalGR797vGKo3w++
9i5DNH4Ui8i6Ycp0WOg0bfOaeQU0sE7RE3J2WRLt8HvvAHZ5fvFm6IP7imxx8JViYHUIkq7+5RhB
dYDz0wULG+TlYuHirligKgwDqqA4GQlZK5pSC0JrlaRfFfWIw9/1kZ777/NwJRPG0HEPmVzlMguW
qZtCX+uH9HsFumFojffrIS6XoooOz98hxk84GWAhEBqoLYQQYVdRlV4xzrZRrys4E9cjzc0ljBGZ
TrxTMfC0JidWo3mJ2EXoQeO0s/r2V+5beQDavOo33K52zRa1iHVs/2q3sACVjfMC93zXHnHeWr1n
a3H1+6dpu1tj3d8snXQzHU1NgjSfMh5zijw5BHAoIgdcpiYrtwRNgHaPstT8mY4+CzH+/KSjq6Fp
W4iEJvxfpM5j9Egx9BLb/YB8xKZMxe71enf/KUxNli7JI4lbLJPToEp2HjBNAG7XJmbcwCZXupLd
ZGGIOx3C/+iCwMM4gqt6RWTjWUVx1/TgJqXJMYWab8B6keTg6fr3XL6BdAqOCAngBE2KSZvk6Kxi
CCJ/lDGUEvVZVV1YygV6BOU+GLwv5iAtPBUunyZ/anYIlfHq4gI96W4ti3oF+xUTia/vvkXVwPyZ
+6U95PdBcDDkhcvYZePGbJZJ5Uw2OGb+3LVPBpe3pQIcEJF6wRz2iuI8AUtZSXVzp3LJVAbnH1+c
VVSZGFuqdeTtzMmiFXWULqTSMslpScgkbzSl3RoDkjTJQqBpu8aUBEJs4FHUsSRpTQLlTVioEkgW
uwdQL6IVkjQIUOJg9NLionR9gkxPz2msyRrsM1HuGxDotlypEDPfYj0EcLu/HuRiVUyjTOZFUGJp
IaIpYYfv1q36hP3U1jkod+3X6ogSz03zDBBrIZM7fUpOQ05eyYi2+4aFqp2Njp2I61JR3vXtXY55
ZqGvE2lnKdvrjZwPCNDJIh+IOfMkoFTrgAhRNLCHL+19boe3WLTdKLb/cT3MRSLtT8PG14dG2cLS
p1dn7OzCVlWJY/i3Pp4+3UNkAtmSPvR2X4tbZE1UyVZCdwWPceEwmZ0smPlCrRLB2U2T8Ek3hEEW
ENorb3BftIEOIiO1W2jg2FGnW+hfDfw7ymSyNIERat4YpdzUm+FFWw1b/yb7SLKNS3nw2B/yl+BN
QCr7eWn7WmrfZAgbHsGCLrIYLBPY/g5paKxgF+bluHivtW5yQADkHzR4/NirxS5KNhia1gtLeinC
OFFPtkW3RVVMEIjAMEKYSu1mqW7xB+hx2QhDkSj/ULyfwjNix5KHpAKQJdoQ0Z7xzuPyMOz19y26
2nZzp3/xt94Nqhvb8vatX5X7hR3yoob61xz5+wMmc6TTfDPVXT6gW9+BX/jhH4vDr/AWKvm9soIu
maxu0s31eTm7vrm0/avNk8mRgiDSYZ6ENvLIr2g1QNhG2u0WFwrMCBSA/1XUP0du+Sk24eF66MXm
TiaNIgNe03Ni63degzr42noItvrOf0o+tDuDWvlu1Lbe+FzTFiKPl+npSPPqoSQmy5xw1mQy5SGC
YuY40r7mPsWUoXOU7kvMzDAHaUrAA534VHTfh+o9MwPYYdHCljMO5EV8cubUyVR5FEU8n8zwDFu5
kGh5HEhhsBWNHuGYRtB+WlEW3prwB96ut3huD2CQSRlLYHJIRJ4H7PDuqjwsJmzAYFIIAyh5GNDf
ux5kbos7DTKZvsTGdBi/CdtTfvjGNkLHEERhXbyWS3WX2f47ac5k1nZd3rsNxDY76yq7bhP2a5Qk
49JWqq/X27TUcZM5ikmtHhUxkSrr03X3BoBdY3M9xEXGalz2PJuomYoABFCpPR8c0JxaiRJACDZ6
PdyqGyQ/b4Vf2k37Wh+93fVg43/rYuZRk0W9VP9jKn8eSyatUPot5mOJ82n429DIbB81g1xEWeZT
Eba5+/16wPkO/HfAKRwRQFQWDCUB5RTVqA4zK73axn62MPdmLxBjsfn/GjZNmISdL8NLGuPcFI39
WgZr+WcBPHk3kt4QploX2+sNm5+DfweUz3syw0imkJNxDoZbHQqpuk6g/aoLW9XcsXfarMlOoSWY
ENY5UZTiSxzsmmwhK7P03x9/fnKsGr5O8gQPazyesKV1sUVZul7NzrjxWkd1XgLAMal+NCidgVOV
uPgYYNh7O+jeC+hOlorpHzZlHyK5iOsjM7sPIbnEc9XUJEuePA/RxDIcNSWiJd36TmOjNpu4sP4h
a5X+wiyY7b+TWJNZgGU0htAI5iHLgL29/hQr79cbIy1FmMyAxOxRk++IkOtraJZZ8ZK6zwV6gfkO
wDLyBwXcS3cLtGsl6Xay9GybX1jgbkhKAV26uJk7baxLMLRDW/AkiDWx0fRvKkkODNACEwXUipdi
o3T5c2To8YPuhiFikaLi3UnaoOJerLpLK2+uRxA9GyXUgVheIIF0a0j03Br3yw6uUHfbpD+v9/nc
ngV2gLNsrIqI04tgCGOtExWabEDo1jANzgRxCydo4b43F4Z8ykjNEMe65/jz07Unk1BGFoCebV4C
eVO2N5W1+ectOQ0xbmInIZQY7qYfqVxpA+MemPsKg7X7pIgXVtzsGj9pyeQ85pBsTH8gTNlE1VEz
kLtzBDiQHYp2ZDVvTCvyYFu6RzVPlwoAs9fI0zZOjui2yJCwNujG5wi1iAd543xFsyHZi0flKV6T
UX7mENgvvcRnN5mTJk8O7baqfa3JxiZDJBXlbRG+pKgNeaSFFqbJ3HQ/aZ882UCDoITdVRDJqyCy
UNSq5IVNbGEiTjdMYxTCKFIiRNBM5Wwrdzjsxgt5raVmTHZKC0MY3bMYpkZ6N0xivFyf6rMDAjKQ
S67MMTO94iYB+XktD7jT400sanbcrYPoTnAeg25/PdIFyne8sPHMJF/Azi+yR5yvqhCbtwg+GPsC
RG5HOTbNbzwc0+AeOptdpZtW2Rvx1965y7RHaWk6SHMNBYg2Yt3IplGOOo+OAp83+Gke2u2TtVV3
6fOwx1lePVSb235taMCbbwu7Lm1hoZw3H1cF5g2YkEfE+POTvcRBJCIQHHZDjvTPApsivfvmZeDc
tVd0QRc2rrkdBUwRRogIn6mjp8VZsDQlT2MO5NZk/La74RgH3zsYkLjTeckRoaiy+nV9UGcDAtgX
qVKTXZ4WqIWMq1bmVCTzzPTYl19LEwMcdE/MFtE69xUf1rUbLuHF5xYelx9ACxK0IODB5600yDvB
6RxN+FSqJuFBbo7ozS5szrNBgLmY47tvJEycB7FMJFKVgpxhoZbbElHCHH8YXEk31ztw9hlj4sJA
c9ApoxZ7HqdoZcQ0jfFR60d3ffEwIMDoFeU9aKZNXKlbL/ceUe0HiV7aVvR5Pfp4kE3fNadH9uSg
E2GMp8Z4D6M2P6our+p4Wwcvqrf+7+JMFoGUSi3kR54ZcIYx9IlXYfyZS5UNxv96oNn5eHIHmZxq
gFr1Ohu4g2CLh9DSJ8Bq5Lwq9QEXkCT196W5AOKZnSbW+Kg20d9SprDMkQwuFjnbihve4OAh6nup
+Ha9TXMhAIAolDg1DeTMZIYISkCmGtkLjMFGt7xNEnOmLZGs5s6Z0yCTzRlx6kD1EoLEuvko6vWT
lTxfb8ZShMmCwqE0TvuYVZtr6JZ2D1q0MBSzd27cWEA0AcdhzU72hVDsfbctuOGWWMmm96jj9/KL
UL8F3pOU2N6dcEcWfFh6Q8+toZOo05eaxx010sb8TRviVGi+VwXQDWR9hN31/hun7nStnsaZTAO3
ENuO8m1oS2gk7ny5f2oQLBisR334gWuXtTLC79cjzk68v/tTm86JBNYnauTss5po66O8V/0c5gsb
4FL3TaYFQEV0S3FHtBtrN4TeatBXOdgtb+HFvhRmnJ0nx3BqlC3eiYTJeHFGHd7x+ncUMjJxAU58
AeobbzmnwzR26kkgtZciQ4bFY2vk9N3+k9KjlN852XPR1Ss3zGxgBtyAlgqSM6uLchOYTKpBFvnR
STdagRuU8niMRI14UyXGfVO/Xp8Nc8trrGiBduMFyXY32cQdLUUxxhlDGIiFj2mBDGSdV6/QIFj1
LYJ/4s1oH91qXzoXmvOSK9XMEBowpYBNs75VsFHnPYtWhIRECYcIJgGrNt0F6hdP/Kb5C+tsZtaf
hRk/42QAqXC4amgQpqrqPWb1D5Wa/66SJZ7CzHI+CzPpTQwM88bHcBdB4uBORaTV8FfhU2fgIZw6
yFgtZSRmTkYK1uwDECBNfp/ECyRBzIOSoz7Q83dkNDde/dtz3J3QvjClVl363fLbha6cbeNJzMlp
LKhCq+WVPG5ZWJi/FOHTCkYyli7Vw/W5OTtm3K+5D+oS+YdJ4zKU/FzE99iDAe3VprfF5PEmH9yF
u/xSmEl7lK5wjRbZeLurdjmy5+U28vbXWzJ+6WSXH+HwUFVJ/Y24oPPZh69Dhh2kznaIa2KCfmdB
1goRoxgnxoXRmW2NBbYZZDyr+c/N9GSiW4AQuZQRqvPada3vla62o6U8w3wQnGW4v3CJNCYjU8ZK
YjSaSbamTexIfusVDJfchZN/bp6BkAXQxCMEiu+k01y3kwW3FkLMdjFO86hsBGq4zlXkSRsLO/aO
xCn+UNdHaq5lI1kLEhpXP/Jq5yMVtDoPygxFPK8yRdsq4nxtWE279ZVhoXlzG99ppMmOBINOH/SQ
5nmWame1eps01sFN8NJFCP2fN0oGbGKCaoR3M31ANpHgRHg+c0x2iNaKwa4I9E1fWAun8dwslyGi
U8QzdV4/kwHLDQwFUO7lSotUrd/vUBf0zKMODi3YXm/QXN+dRpqc+wg6Dk7f0aBE2A4danzG98ba
NMrL9TBzx+9pmMlkkARZdGkuYbThwWitHf4E9vUQ8y0xeO6ylIBxTVZSFEdYbylkguLkd9+R9Pww
6k2r/ScTABLnv6JMtjg/lJTcG7OrdfYIFaH3NojuXm/IBfGcrQ0hD5oAPUZn8CedlXVY6oqodtro
adrRz+zWf+5vXgU7OnZ7bVsc/YNxQz33AdrevbsVjk/imvvax/WvmFu+px8xWVQ+Zkg1biMc8/19
p70LtW+L5cKQLcWYDFnRtahOhcQw1a3qfmnh2iOBf70dc3sfBXkLT0LFUNXpiu0iOewMkzPJD4bv
WezdNkp8DJVgG0VoGwK/MyW84a/HnLtLQK4EZU3qB9rIZAA1POTbyqVdfoMonXgfcGzk2GyUhWvr
2aaWKYgtdOXYVdNz8TTkZLiaTI7cTGTHQDbwHkScLbfxjybDRMYyt40RL2zuSy2cjJxaGIHi6PRq
n2IIUqndJxbt5SFqyi9pI34VLSSCHN+6j0F9LnTu/ID+3bmTFSiI9eiGTOeisY+WLa7KOyRemnVs
CJ8dfgUiskeetpSYn9tdyBjCBCKLZ1FZPD/N3CHGnVMYd+T2yONFQYZg8O3C+X195sylu4AyQmbR
CcZDfTJ11C5POz2ldcgV3YkhvnAReiOytcsFtF/Dr5UZH9CZxYyt32MU9eN6+NlZNJamyH/CBpwy
8/SmaQq4tTwh0h9VGDNx/K3sNhysn7EQLAzkbJeeBJscPYom+ij0GqSGZOc509/DAanm0t3i1rSw
OGZn60mkSadqaV4FekGzek+1OXaPRmJwOzX2dZeiZyWuC69a4Syyud6bczUkEBh/d+dkUSb8yDRb
4npBtpejwg40RAZzdCKs6K7re9sLpUe3SWw5EPdOXWEDpj8YPtxeoYp2eYjkfiMu9PrsEOuoRoyS
EeCOJ30R9miWYRbP8iHvHHlb9FN1de1QBOq/X2/+7EI9iTRpfWvgLyahHG+r3Tf0AONoH1FDATPh
IMaoNwtTd/zuiw3wJNpkR0p7yFPK2C5fURFz+OKQrZXcpTm7FGWy+XgtGq1aNM4kfGDajaoVK+6E
C0M0O11PmjL+/OThoVQaDnW4WCEjWH1RrOrWw6+3cd6dwtuour/xvc8kSdbXR2sOEYAqwL8nhj4t
CDZekMPa4bmjRVvF9w8SPrFSk2wao9pzh6c4EqyHHDe5RkGuMtuY7qcouI+Rd7j+JQt9PNXKqHJB
d7qYD8GZZ616eO6V/i4TqoVNYe5KquijRoYi8pCciuoYUZlpVsjLyzW0bRvgcTJEu/+kJX+HkM8H
sikKHwtKdriycRHw9W511Xt3hmEhzOxGetIS5TxMqlQplou0RMUVqiizO6l5lhIT8I2+MDPnapTA
WPGlQBgDAp44OQZVqyoFxbO4FWK803XoID5H5UpT3g31Szdsa+dBQ4BWbfAT2JRLgjCL0Sf96XFf
LtWChspkuFL1SfduPBP/k6NcbKL6u86XYPmBoZIMdm9JxmJ2Oztp+qSXS6PN62J8qad+wbMPP8gd
isjIob7BYFGFhdk5lyc96+nJ6ei6XoY3FD3tDfdas8G0YKU1uwEum4PXsfAcyesuWCimz06kEaQ8
Lgg4RpOzQcCjVrRSYmKji6FsgzY7NHkENmuaeH1pzB5DqCNLsqSq5EwnE6nptbh3ZN7smteAFcRz
pVZ3KNnbg/qFY2thS5lr2EgRsdBSgMY7LSL2KVR5QU258CsGUlFh9LPKrcaWXR3Gmqy9XW/bbCZY
AwppwILUZHGapHJTyyxFjXAgEtVdGWa3VYmOvla53QEnVh2RUuVH5ePd2WEBvVY6E8FjZ3iJ9Uxb
2BvmNlM2dVAFKl9DKut8b5DjCqfhsozsAIaiWue2mht30eIra2a6Un8bH8UjdgBW1+TMqgLsUk2l
IZXpP5vJZ9Y8pWhu9o0NesxLRo/msWxxvZ8vR5WYJOjAXCsGwInpdDXl0aCMmMFoSPfim8UKic60
df7LOON3nJzHhowgtZiQ2Mc/qqpfehyLh4dC/fjvWjOumJMoWdBqumfSGi1qsCFIsAp6UUXq2q/X
41zOiLHXmJ4gp1HdmU7O3PfSSqzG1kQvbfOUiA+5ujDpxk89v4udh5jsXSjeD5Y1huiM765xkIq1
mwJG+D0s1SIuz3BoX6JsgHLQRp2cSZ9VZaUJ/QhA75C3L6xn0awXMuezEUzeQ2T7WMhTWIwiYX3h
O5QF6gK7bSjE/3jLpQXkRw1L5GVJAvh81GsvQzf7TwnAeCuVreKkq9B5SPzqP5jDp3EmF1e5S0AM
tiTg9HjtRtHKNd7ciJKUutCeuf6iAEYJiuwVQpKTfb2uuLhlOvmxwnqQ018RdjrXp++f7NdkcgH0
tGDmw4PlbjXZ0XTByMSu4Qqe3cLrOHzDqclY5xvnW7nrN8iQrN7v5Btlq21gzQ2rjxjEdnPjrnng
QREn8bL6dDYu1e5+t3Tdm8FQ8dpjEOE+kvTh6Xc+mAUcLzxLubnWGmoU3auI0Z1nxCug+KsivbOs
36oePFVKvQ2DJ7Ep91SAXjFBW4tSYetuyvaVL71YZtYi3FKkxdBoQ8BputyLOnJKOKHcpvXoiG/V
sfClnZJr255l2Q9L5d25cDA+/+hUcu5MrxBpinlMazDPinLIvvaGE0JwHZCQsdMoKqNV0Es49gR1
ru0TAV2wlaoirzJ0Rou7qNts0CCPMEPV+9FxrTaBDCLDWb455LcetbRRtfX16TT3vRSS/pezM1uO
G0m27RfBDPPwCiAnDiIpUaSkF5hESZjnGV9/FnTOrUoicROmsuq27q5qk2cEPDw83LfvrevUW8GO
LPF93tR5FNrZnpGnju3FoitMw40Z5neD0PxE5HPDfS8vSsbx/9yT0CLQ+luCMEIxqGGPhrI/gE7A
DiF7sftxphMLf8UBCCcDZk1iBUx6WY+WutFXv6+v+CL+8wP4A5hPgsCME7Rw0nwcZMQV+AFS2fk2
/2cqdWP/wxPqLYaii4z5jyUK2DTEyfP+HJezG22uZUU0hyvHUr3XLOk6xyqjYgcxuj3ATqICDIK2
0xj/9pMuzC5CXURF0lMkzJYgTdRuFxquGid2kMG+2O2vb+ZFuFvYWqQ9WVUBRBbYzLCGuCfjgxbH
6xbWP9c/m7jE6RYVddUIO05ofkAJ1O7722oLyHKRSL1fxRJBZbaiNXlo9Th+9jusBEALSGSK/gNK
kBuNrXk/3gXv2RI9QeI2pCoXhEqiHgaap9Z8m+imT+Bg1+8A18Im4wwKc+jFPmjSjU90ccIXJud/
fuaFYtAjCdRhUu1kF058O5TaT3FWuqImAKvdugRW9/JshQvvC9uqA1GIuQSuUsU76d1TWUMlvwUX
W7Ujs4mkD4xPqItl0chHMQkVAAcpxtsAgnytS3dCwUR6toUNXt3BM1OLJTHmbnUaSlUk2Qx0fteH
YxgPVPUyp9K33vjrtkjpaXxyyy/fEa1s9kWKYgUvNXRCx/y7ESQ3pSxDu8HRQiVh43hdFtxn95jf
EP9rUFmUvTSo0bJO5ASDjT6JhXqjh/Vt7YunrP3SBOUDEFh4W3DTVESrItl4mK6e7rlEbELdTjll
8RXLIcm9hLqCkwiFO2uSe9MPT/M2IuKqr5xZWXxAdDvztomwIqK3DBXcSQyifRvndqLlG7341fuN
sXc6sKAxYRhaXC9mXfTQtWBLaHYy4mBIt9kwMci+WwDUMH138BU4VXf/IUpqkO6Be4Izc3mryq1e
pknfE1dGbz/oPUrKCgQ9QrOBcFmNX//aWYIZx0BAVAhCGiePLSdRvtXZrs9au2MGnpEwrXqDiWdj
afPHuQiZZyYXGTU6oJkmKJhEtMtGo4qbs0uduvyGpLwt6hvfb8ua/D5aTmbB6JvJRqq9LXuffOGj
bt0H6ife8P7WW2FrMxeZfA87kpqJ2NI7FK8El4d1M5EWvGQdQ1iSG5OsX3eTLYvzdX52F8SFMONI
sCgBpGi0zo0sH5l5yUUG90TR+XMSDg8gpH9eN7uaJZx9wsWZkDIp7Mwcsz6THGmJZq6qbazsgiWO
6srMcIFyBtSxcGouNlPOQNMZ4UieINwF3UtVfmnqW8V3JfmI3niVHVN1PyHU40VP6BjbOvMP2i0y
ukrhVH64keXOC7rw2bMfs9jnKkzrbkxYcKd/TNtxV8SITRobRlZ39czIYlcTBXhCX7LiOL5RqmFX
jo17/butxk1GFOcSJSxjS+Zig0+FStU0a6jmtOJ+1qo3c8yY5VZdfXW/zgzNP+TcL1XFKyIYWKll
NyhcRDB2v0j6Ruy6NIIeCRhYRlHMuWqyCCRVIskJCCwCCS8woQsPeavuc0v668/y3swiggjoACux
wreHrwfVUVP0dmPYbHHxXH6a91YW7i4wWdp0DYsxJxlVtJcqmcXef/Tat791gdkOFUYmXMgSlvVT
dE0R3dPJfVApP8BzdIQ6u7ChXz70qL1vbN1leMLYPH+Fs0l49uILySaatoOKKmSLG6B5pUSohbkB
JJNahAocXdOtbvDlGXpvcfGx0kDRY8Qzuc/06YNRV3Zj+U/Xd3DV7eYuGzIe1AOshW93xsAIzcii
BCX5kWW9+hqrhodwN5xX1y1d5o40LkA+g3BlipdxkPenKCl4ukujSps9zm/k4AiP9gcVcvPyKzWi
66YuW/uMq6G1M+N7mGq5GDpp61yOzVQnbRwd6cte/DQLhOROcQtaI7ZLt//iO+0PaWuY4k+98X1k
fW938cEkpKZM5Cwrx7CfzZvkbnqsd9NDt3+SnIS/h/7moeVvG75t2c8aCjXda30Qdqar7apdc4xe
JEe3RRRs8rvcbXb9q/Lz+s7I8y+49gsXJ9PM86otlPkXPgSH4Ll4Rf3OMV3kLHfVbbHrqcRNN6Yt
f4R3Jjgo9ibjzmUK836LZp8/C6aTWNZtO/ADQummql4l/VmKTmr6iAprHG8490q6+97Y4hIKRdnP
hQljcoI0372i7XwhtEUwV9XeKz5V3m4qNkLSqpufud7iQI19F2VhiOvNjQKlpYNlQLSa2513NLZu
wLW9VGCLo2HA+dWXnHhgNr0uh5gUJkB7QMSKAQd7hG958ju3rW63QIcrrzHYss7sLdw7Cw2V4UXs
ZfHnBrEx8UNafOP151j5vTDScd6byBZsaXWtxV2qcgBteTmY0BG+9xhUC4UgTjw8ZnjwopMQWnbi
76QAynVwO+Jnc6sfuRYT1bkPSQ2Q1tUf5aMzF7VCqEvGEoNNvO+rbyiAINd+/RxeNsuJUGc2loWj
UpMLuakEbq6q+jRlqCq337s4/Kamvl2N0qOEcE2hJa5o9oD1/V08vYKf3QjJl63Qxa9YXGkwKgb8
DFba94VTaD9KL3tKh3w/MwGG8gs6tzxl7gQBge6upQ6cbPRv1g7L+S4sHCrOoWe2EATljWGhelvY
k/o6SXda9GgMj9d3fM2Lzk0tAl+edUVp1CxVpO5YFRU9Fldpfyr1nmQ7ro9G91+Cz7nFRaTLNQVO
0AmL8fgclYchdfwcalujcJvuc234OwT0KvHva57vHWsR8gaGtFX0EtGuNj7ncGmpWznX1kYuAhyS
X1pdFxiosylAXgLBz76z6ywEuwvnu+K9ZEJmT5n28foHXAt259u5CANC7RUFFMOEAaVDv/STGjcw
GBtOEfyCkjP8+6rMvI/USBBGMTR1mVpODfNGiYhr+unvvukoxtiZ5aZ/TdL15wT+a2bhJHLpddIs
ies0U3T06vFebdSdKJcbr4u1hPx8NQuvQCPVF2sFM2L9MUM4YjKUfVY4BsCq61/p/xNS/l3Qwj2U
0kMBWMBSFRTOkDQ7LXzVJ1c2DgpT9RripRTtnClw4RS2N2zP4WqZ3MxzVCbUdmgjL/FP5lBL+aT6
aJ4lWv8rjdXhMI8Gn7LCMFumw73uo1Co9SvyD0gEVi1c7VrR76ooFfbXf8pqYJNQJ2Koi8bVkjxX
SfQ2NKqgRpVAdYPouWC6lleCqu6McKNo/wevfrHqM1vzgT27rrxB6xC6Z9VG1brwfGETY1P0uQSg
XFlfkS5wWeZto8WHUta/GgWakGB5uqG/E7vfgpnucf9TIr5ZUuAwn3ZQBuEQhd7HsopuG/Q4Euuv
J3Vwe/RMLPxkfhIs65AYQXNIayAFoJ4EaioUdVvxuw1n3PoKi5gvBFAWmzE7I4i/huzUV/tCuM0p
FYtbL44tS4tjDPMtuiIplkzLd3JjlxXPufjFL4NdDnnGdd9aDcBn33txln3KZGpb4FtZsm8qRsQd
ZsUg4CxsiNAdoX2VwpfrFlfzaBiK/3HnxaEmRxKMSedQa8Yh0k5Cu2PoUoh0Bwn1rn2yRqpYW4TX
6ynSmdFFwLdKL2wbgz1FBtZo8VntNqlfk0na1XBfZVVjt3Nh8mk07cq6iceNI/zHBy/PFa1nWPqQ
N12OyJXK6Bl1A+mzJt1xrTq93tpqcJyiDwSTovpm+jWjjR+lwdH759660UVmmvKNmCave9a/v2Kx
9Wo8tkUv8yuMhwf9K6D0Q+VGJ2Byoq06DTmi3bviKXfeCjuwf9MeFPexK+yTneVOX6+7weoNDJXk
/9uQxQeRyqmriGu1MwhwK8v9N0oloa1kI2KT5UlTER9ttS0Y2eqLVT2zOv+qs/CW+L4FTTVWK5je
s30Q2L++WR9C2/sZ8FgFSsoGNLZuM73DdMJJOA5bz/rV98DZL1gE2BB5gjwJ+AVxZTNf5vSBmxfD
xoe+UHml7Ac05Z/dXSoG5ZTZo0TDCkQt6a49yofQ1k8/Kjf9odnKT3QCd8WrJ9imG56ym27X2Ajc
flU+vklOuM9PCWq3sbt9CGf/unIKllWvtm4UE431mtHNGHSmlpSjw2DcdPTiQHJyvxo+C0hafpQY
XO0dow+am7oNGdqK0rD9pUqRqoKZGq0fTP5Ht10tWfcokZqItGaWOj5Ng9d8zbu4vJO62mP2wtDq
j7JmtfsxiMAoy31suTnCprsmHITWborCau0gKD1/l5pJeeNHWnOEoE65zY2SAjDS5E+D2OqfKHSE
1IUNQz16KMO9pnXv3cSVP/o2IMTW5VxRXFf66UNmWMkhEgbrUGc14vIeGCEaWd59yhSKSx0bKE5a
NZ8rQePRqVt+eJMgGvKQM2j1fdYnuk/bCTWQmkk2dFbzztD3nqZmN0owxHvNM0Q3A/RnD6GgUkOu
la9hE7ePOV6dutbgFzS6p8ydmjR4FqJOt5MgNR+bpBuhklCrtrb1aZKOTWFqDKM0o/4msm23Qeln
DSXIVvSd3ipExS6tYDiCyfJOmpAYcBNGZXPTWlb1Yk7d+AwpUfloDkPwUIsQvoBmlE4l1dVd0nfi
77CUgYXmlfi1a2Tr1GUBf6JnVum+GA0++jRKzami23Xjx6r4JHq9r7i0v8zPndg190E56oVblmL2
05sMYe8FeuvN6H3lKJlpAfTLTyr1pgVipNsygmnZnlqZ2iJW6mkp3ay4HRA67OXRNiMZxqCh9p9U
Tw6ofqI0/KFGb+aRSgAC3Xpppt+Myvdq+Ld8JvJroxKAJZWGdRTVTH0Uvbi5CVJFuLf0JmmcQoTR
t9K98bde66qTT1HWHK7Hxj/1+WvnRH4fptSJUmQsck7k+/Ajyea3yH2Mbzz3jRHhg/yQn0L3tb81
TuM+sIWtCPWnXHDN+iLTSVFNs7o5SJqHHy1Vu2PwiYn16Smz5a/TztxFT8wxGXfGg/fBmEPm1hzn
ak5iMRanA2JG5XFhf0w4zKofs/oGqfNmLO91dTJ3Xtt/RxzkLa7aOyPjo2n5eLq+8ZeTMYtUcnFB
Do0V93resXThrWnBMd8FPHtNr3QEiYcikpPGJ71yxWgnB9/8coBPzNhoy67FyPNsdnExDkqQJFHA
TzDK1BUDbR+rH0d1eKzarZrC6gtnZjglvjDjvsxJwlIx0mKA9BhR5b2nQPCVm9b3GCX7faV03IC6
QAovUOQWkzK0BYmyXJ5nG2WbtfVSivvnVyy23Giq3BTpIjp0+D54wnBQhdOUHsqod69/3NXk58zQ
YmM7Rr0FWpW105YtxfM27uwi8u40UfjahqbdbdIhrWa6oESVGX6HOsDyCSkksaUNKmxlTX+rcLOO
pov/SFw/jc9D0e2Ge5RY/36VTNrO9A+kuxQcFqGjGeU2mRnSxOpHZpDPaK96pdlm+6pt4ZLW10dd
E4UuEyLVZVnDDwyxqSt2VBef/YFJ2VuNYUehdU1AeIa6D0s3lKSNBa4lUJDySozoKmBOlq2fzgr9
omuymsib2Vob3QZNuCsodlzfx1UzDI3Brw6VwAXpnd+OadmhAIWZY4Wqki7cy83v6zbmh9wy0KIC
+I+NxUOPSoICZS42fKMo91LVdKcy9r2NDVs7YOdW5pWe5bzeOCptKWGl6xmZiku7Z/Kgl90K1Z/r
61l3CIUSFwAEGqlLiG2oZ0UkCJjS+mo39TwnuDDNcnLKOj/Bf6MjTpXaQWW6aqFs3VtrXwz0M3/N
KjRogb5fZ8S0WKbNzaBcuKuHp9i7z/yN+2Htg52ZMBYIMr/NyrxtMVFmI3Dvwu0B1l/fw7XLj4jx
zxYuwuEkWXFb9jzIY+FObUYXFuEvgOQ/R0LyTfIIIolqF81WP3X9y6n63N5EO4jz9X7ztJhXF4Nn
ZObV0VPsWDp0cIPKziQ7+jTYpWQbqAddX+raBwMqYynMQ8Al/+e1euaYajsKjCqwVEv5qOGP6Yg0
1MYXW7UBvBDUNxBsIBHv1zWk5WTlBetKdP+2lA9yVxyL4tf1haz2srQzK4uDHDVmlTQ9VkImwaQx
4JqMP5Zo0NSqiRISfPJpVaFU1Lt9pT1bVbalGbZ2t53/gHkbzrbSKyRdylNStiYev+gDxdIpfBOU
4ii2AK+brULCakg5W+/CSbVUQvrOY71ZcGi6l3B4bcKXrt2ouK0AnSgzM+3KjCL684qxcEovDVIp
b0kEpzb+OYnmT5gZdpoRo2fq33XqW1dWaHECHWuV8EaVU9tMkcbNyrq3LT2I7GL4WZjSfRiGttps
5S1rBYyzH2cuYkFm6E3oe2x5j4B7eDuZhxaVF612IhGtgC1eg3U/hpiY+SfDZPDu/QeWmcb1/Hkr
oHO3i0xyKyE/qdmWGvdq9Jn5j//PzMKRB1XqEXTBTNS9NsVDO0XuqO7NxIT9g6lpavxbPL1bC1t4
7thIXhl0WBTTyWlMP7FNIOJ5M2wF1i1DC5/1A71QpXreQeNzrH0YIPQvYOu7HglW9w8o7DwGAVJ7
eQcxXVKEUk0y6wFSquPXPvrgj5Fbe98ZiOMCtGvetddNrp5FSKRNFExnNZpFwpcUbat7ck7s0fZm
aR76GtWb+7GV9tftrO4f2GUNRixkRpbsOjGJ5QQHJnc7GPdJPQXUTiEa2123shrIzqwsvlJqznwz
ExtYasVdVo/J3m+Er0ZjTrYst0+5DwnXdYtr6zq/0xf7l0pej5Aod7oWicwL564/3gbBr+tGVu9X
CNmgG5zVXy9SZdGXklAwsZLEwVf++0GqzGNlFLvIm+4zTQFj9pRBTU65Jt/o6SyTFvzCoohGdwTl
RYLpvAFndwNEm7ogtyJTuXro3VGF+t1PzbRhZLmLoNrh5Z3Zr3nqgGhbPq6yxsv9zhKYwvke5uJT
HBh7Qcmfr2/j0jv+WAEtx/MGJTnerO+XEheZEg5h4DtFLb01RXbwivF5ECiHdRUlCqk2D9cNri0L
1AbjzsxRzRLB7w1ObTZ2ghT7jpE/Z0XzIQgNxpy3gvsFxExiRsagH42DiMztLdGnCXz5aS4kgXP7
BUJo27c/2oe3V2fnPG0N7V06g4VWEKIX8JrBi76cEQxg3fa0zAocmdL//X5/ONzVbmI77sZT4M/O
nL9tWNI7Q/MPOfO6XpGHeAy9wInt1CZRpuLOMKCj7xT+FwmmPf875a/bL1/ce2t3/7C3T8O88MPj
m2rfqSDrtF0BlOzNfqQKZAMRsl8Pu0/O8ennz9utmtMyii5/7uKQyGYQ+xXNAUcwwOSGbRYeMqnI
d7IffzS0XtpooV/4FQMgsjKDdgCAWgxJvd+doVeZ0tBzaKUiudzpWh4fkR8Ndz4V6o0r6aKcNw+b
IDqKNWaPL6cAg4h0n1J56Iz+fpKQtc3EXTa9eEl3rOOXNkHmgGzKEG6DBGqtzEmT55Fedxrti1ik
Pfeh8n4ZxknrN1Jz+cIX5x+GPByFPpERxeVpnqqxj0tYbpwpg6fV7aIIpJCVzXoYvqSn9/GYh7qj
61U8Q931tjnmuaw9Boks7MSwar1jGpp+cFPhiAxgKZ7CxEQpP/X+MHRu1aHiuZeEQbilvpSpjhQn
jeDkfY/Yc5mWypfWCC1/H6lltKU1uPJ50ZZBrlSG2Iuvu0hcZS+wqn6Wh0MJT6sKe6bqFbaQ9yvb
p8PyCmYdqXhEvxaxqYxLyvQzV4HRtkcN1gWi5kYGvrIOlgBrzhzYoRteuGk7+a2SzDTik9e9BIG4
r3Xpg5gYG1FpmTX97+GjZMUzbeYsXVweiSdwwZfEisD0GKT70k7pLq6RXGmHozLXXrREsvVgayB4
bXVUWrGumAYqQMsNHJoMYQMGgmkguFJ7MyFfZZhbM6oXkQV2kHMr8vujPlqTNM3inU43VnalBk47
QLQo0EwSN0766no4R9C9860oIry3VIipNJpFCDhYj0+CNbjqFO29ZouJYfnwIZ7oPNpnFUAVEOXy
Sa1Usqc2TZA4nlopdt1aDqCVm9FqEc9hI4uyAX/4+/o9fHnxz7fJvx4y/6az22SAxk7qJTwkahnZ
rrK9WBo3Zl/eD0OzR8p6wyEvdhLePypvs54eImCwp703V7Ryxjx4EDrN0N7UtKHseOxvC1nYwBGu
2AEBO88+UsfkMl54oOppdSnNPhGZMd2Fit73XZx8ub53F98LRP65kYUDpkU1jkmpBw4ijpC2+MWp
hSRG7XlWK8Ih8X4HQ/XpusmLgghnyvyTb5JqQMa2ZLXtwqIHazCEuEb4FPTyXjUiZ6jEN0nyn4Z4
vmfEV0nK7dKnRgzX4nX7F+7CKZjJtgmP0A5dxN8WTt2kC9TQ6cUOBdLeeLMyQ/teKq3kSIKWuQkF
vM/XbV5s859jAW5Wp3UFoePiWwJ89UafEVbHCpGQ7+7S/lRITzODuZI+xltnfSWqKLgnJx2qEu6A
i5Apd4Mgwk1VTKlyV5bm5Ba9Vzji1IlHKfS3oHir9lTRxFktTb64bOJq6qQaygr0P5Mbufnqh/Le
5xhuDQpenAjiCV+NRIXgMg+Ovz95YRJ3sh/WrGssP+Aob9CAH3zBfL7+sdaWw8VJSOE1xvzqIlSS
UUwBWR20iNE3SfvZdXtd+VkEGydv3QqIH3UeijGXDJ9hKEpBG8rMeImnZvo5tantD49h9/P6Ytb2
jKk1Q/xTSb0gtoiShgvUs0KHYYH2IIRaepOWKkUvK4y2HpMXrWmiP1A7A9ED5DAus8lo1MrcCCGU
lINefBlSxszsLIjASYxiltujUGayLUIC/aPOemOfNWPLqKU/cR4i0XisIHRNnW7iEXeA2FksbUOs
vZ9gqYfnKfCTN8OotaNhZrXvjJ1pfFWjXPr+9/vFi/9PQZgG0pL+sGzJ+HrRC50WWnQvgJjEyo+W
tzVqsPb1z80sAkIGCgEKLczwpN+Pw9FvREeLY3fyXq6vZ9UQVzH66oCLL8g3LLWUi0klv2xTg3nP
bFDVV8mMy4/K5Clvkx6QYl+3eBnfwbDRNBalWQVjvl3eH9NKgydpzGL4uKpjpEguWM9JP4kIOU57
Q87csi1sq9oFW9SVK66O3RnmSdiD52yxp1MJtYdQJDOTY4Sau+bmteD6oE6ur2/NyxEanafLGJ6E
0GT+HWf5hl4PlpZWGUlbwmMEjKsQPlnmZ7VidmJXMZdNz7H0bhT/0OUvQuIM5qdKdILue1HcMvFu
qruhfRhS9/rPWsn4kUP4w3kukYAtH+963JVa2IMBjfODN0tbc4dft3BRp5rBiecm5p9wtvB2KAnK
NSaKt0h1VCY3mDa6Gb/0P4avyUaLdeWWpmeBFByNajrI5iIxsaZyKJMZ0moSGMf2rq8fGlm189qt
4w1Ta35Dmk8jYS5SSdoi3vsMPPmhVfKQ8Ytj401IsWknMxc3tm/dDOpv+A4agsvba2KAQTEHzPj5
5OgtiJFYh3dnAzGxsm+ccp5KNEe4WZaHr7ZQYxuSIXKyKWbsVuyEe0LnjyGrGzuK4RPq/f5vMf9s
HFOWSLiiJsV//gkIZ34heKZQ0jiMnLRX7qKyd1IKiqOZHpF33UiKV8LZO1MLtzAnJWILGRmNc9TT
A7umsqfnX4ItZeSVj/XOziKGhaLYaEqGnVxDmq+ud0YTHttJ/XufIAfmL5mKAMnoIqMRQ7FSK8mb
d850W6n64KGHAEx9f/3krsSGmVyTwT0gTJcTsbBG5FHUzhie6LXXK14Tn64bWNkuDRi9yStF5Im+
RAsVCDcGOt04Rw/63yHcPbkS2ZEnb5zUFeembyJC0QJfFcOIiwgvarUZCIgAO0aS300h3Mu1eNNm
P7U6tsNw3Pg4K9Z0BjxmkjlefBdCSsxUaXquxIkDwOVWpNyVdoart6xvRo9ujVOtbCHWZmWCuSR/
wYRaemafylqaOP5k3oiaZzPcvJPrjVL8yvnR50cXJJ0UlS+o6VqtjwVLyBKY3fXD/F6O0sLuQfXZ
Wb/xsVYXdGZq/ilnUSFUhYjwjimlsp6TqlASu9Cm0a30cUv6b8W/WRVrojXJvbzsYoRdHrJoTGml
cDJH42GUtpp3WyYWqxnhp/ULDxNVMVgfJ7+KePb7/sfr52j98/y7kEU8CEaUYScLK2Yv2BOhW4Vj
FJrfrat81bWJOpSXKW1dtCL7yhCnbIQiOSzVTx3Me53lHSc5gDwjvlcE2I2vr2vt/TtHuf+zt8TG
jCbARd8D/2AV9YD+RZA7eecbti+XXz3P3PuhfwjyeP8frDJKMpcOeQ0vU6I+8bXaD8vEmfLkxjKh
hP4loy1SqI8piLvW3DC3lh9RW/vX3iI/kvvMqIUSe5DgOmM12kKtIVEuom/3qdceUgqY2rizNvUF
5kvvXTuF6sK53fkknp00VSp8UQywK6EorgR7tXwaledePTSsFqWvfG7Khtm+rU/6Vja86klna16c
C90T0taHIIV5JAvP0TVbHITHMfFRaO/hBU838pvVqHJmb3FC1MEiWuXzWuU7X0rtEui+vkkQtHoO
z6zM/ny2o1MR+W01e85oWbtBa771dQshiw9sJJzc61562eCbP58xk76iW8oFvVhS0iR+V6uU3WCx
ZbamBYhXGm/Z3GoJvefoyMCTOt5lFRMwUJNphyD67um60/lfunwj/qzuroncCE0hCVGKhSd1stQY
kI7wZgnrX6kZ3pA1+HZi+ht3w+r+ntlZeI1ilvQlLJYsyJLbgyMTGpmM9Vv4nxohuB4lIyphurWk
ifVLMtNiaPFPYbRsJbdKO7XyjfC2tm1zbQp2BHrpFxVNanFDCsFgQvmeTotf3GmJd9c25st1T1nb
NeqHM0oAFKMpK++90ig6IZDaLnHiSM+edXFMThXAn7sAYMGLlsav182tPeR1i8eXhCtY+ObiYRR0
IfXhcExgpYvdrjlRrMq7rzrF/fGmFRIQ8PdJD35lf93u/McuwxnPsTn34psh2fR+mXmfIbjni1xO
QnhnNlCnx/XIKGWu1Y8m4xbJy9DmlW3kG6Wf5fbK9AkUheoV5QPqcdYifDfZ2OZDkxSOMOmIZzoG
PJGNstskqZt///n6lnYWh2yMKkGpi7TgWqg/GKirl9lBgXmQ+Vin35LfW27mbAwCPjZTnPn8lzSv
QTNVckJdzWnrGjo1BRo+BmaHlzxD6oUZlp9UVcdDXnXRZ7Fq079MN/9Yp8yPFqnC8Vjiguhyhhln
IiephQghmqrmkVlcqvoaGO1pGtoNe2tbS9iGapbzLhpLiNXUeB2qpKy2BC/atS9WfUMnWPLvwy3Z
kIvLfl7amallSjPlqarRnCggwJyTda0DBRd80RrdiWXvNW6rkyjob2Mhn0Zxi79u1Tj8e3xWjicN
ysXJrMomhzeEtyJ05d4pGRUmq1v/i5H6pwgySdtKWg054uhTblk3YjkWG0d0mc8tF794iGW15neM
WRVQ7kePHa0aX5MehBwGio4sfzJIKLWtftja8cSPWO58O4HweR8WzKg0i16cPZl/QaUheJ+lMHZH
/8f18LO6tjM7c7Z1dvd7Wll3kYId0+vd+8zNMx/C4kch3pvy7j+YQpWO2XTTZIxgsSQ4R+NW0aBH
YPDM8cP0QEpMh7SppKOm3prJBrBkdWW0Auii81KiJbBcWZFq0oDXMMgXHstJlxyBUVB7RHH8g5Va
kpuE3n2R9FtD68v78Y+7QIQ+owU0WiuLiK6Ussc9UsL8kj4QKGwpOYrl4T/s5ZmNRcoWxZniiT02
hsj40XTxrRdS9Da9T+TrJyNgoFYwNjK3tf00EFOd63lMii5rbV3a01qDut/ppWdBcCz/qzGd6v45
7WVbUDaMrQXyc2OL2ylvAY4YUQiVBv2VoPupRhHSEAyrK98TIbC9/jbU/jLXnj8bkECuw7nUzSjK
e38pgrATo9mkIE37QWoAQYT7ttc3gsklk8dsR9ZmMU02kpf6eztTW451qUdofvetrSuf4KHszH0w
7qF5l/03JbaL9JcAd1k6bCRua5tq8u10FDCoXy3nhUBjk5MXnHVxGLh/w10afhaNl1a/8Y2P4AkZ
+3y+7qZrUcykSWbpdCoQ9lucQb31USAX2FMpkD+1uXTTpvIu0AYH3L993dTqLXFmS1ug0M0h6NQs
Zl/V+GcwAt7ywFAxdPEZps9dmOUneUZSi4X1YIr+y3XjazcxvXXUC2FJoeW9yFWzlinFVuR6tJKO
SPrRIvHIRG4mwXeyYiOwbRlbnI1p6rQhkjDWKW+Wf5ChmUyi17LcDcoWUnz+o5bJ2/m6FslbNdVx
XIHkdjrpRU6+++XGlbD65wP1BIFJlo8eyPuz4IuNbxYWf35tpZ+koPshp1vzIOsmgP2KPDbRy1mY
KMQKsv8Sp+9jN9EhDy6CjWN1ASv8EzmouPyfiT///OwOzYAbiUlMims8gGMs7oZTfBgfyy/qXv+k
29+L39LO2zEAvzMRVrf/eq5njieaTuuIaQga+ct44jVdHzUz65DYOFpmjzDFZVuUL2vB/9zIIk2o
ukQxwRWTglmfS+OUwm09mQ4HwUmHh/Tt+mla/WRnK1qcpnzwxlLLMCbzwJSoo6lbdZy1K5ryPTpK
MJlfCnEJYJoMuYKoYAReaZcRrWk/+Sz9/UjH/G1oEuHhAKjg+Hvv32lfc1gRvnBMM+gPIu+AXdzR
CpYkKizXN231C4GwpCPMg45VvTcliFGc1BrhzxLhvNRvohDprV8a3Phi9qx4H69bW/tEhDraE4pE
OcdaWLMmCAMyZqYBp7w2KJwI7UbNZO0L/WvAFBfRfCwnM00gOHD0/rvBIgC5BVtXxpaNxdcJdDWv
M1oCzqjvrehJ0T6QaF/fp7UL8HwZi3NTiK1YtDUm+u4uiBy1PhWtC7fbdStbC1kcGC3jSdoqWKng
3UvLeD82lp021e66mbWLx5JBugCEpbG7fN8aArNX/RwE5HLfmHZgfY7hnI/1t8z6fd3S6oLOLM3b
ehZRI6sdSa2xVHhw0JSek+qHpN5I+C4pDjid5+uZ13tmpZTHeCx6tq0LpyfNFOye2f4skNCGjT93
UuMGVsOHGx2IR0GQwlaX5SES2tGHqhy2fszW5i4y+kRM6kxV5ufKjfBgfRqfOleyYxVwrG0dxJN3
HN1sF302X80NF11NnM63YXGWR1Wr5TFiswfTeumr9CGc8j2wQCY9ghsQNKCpg8PEmHSQRofr33kt
aJ2ZXk4OBrxxW1Vm0X4IfvUHJWil3w0BeCd3kj79tS3eLjxeuCLp4C/fg53pBUpeNdjKAw7HW5+j
ool8QX9Qu5toK7as7SrmgPTT4kRHbVlcTso+svSI1ztNXLTJSUu1hsIMQFpoHOOu/zkG+m4Ua2R7
k+P1la6cnnemF6cnUauZi4CVptI90kNJ+ZJ5GyZWvBUTjL8pFPGhn55/wtnRgRXNgzeopiRSPjEz
IKi7yNp73W2jbHCArK6Fop5CmUuiHLIIbd0YS1pIlR5S/aM83gT5S9Q/X9+u1bWcmZjvurO1JHOP
HU60GYqwi9r7Ui1tYdhNw9HqTtctrdwGYHH/Xcxi16aqt4a4+B/SvmzJbVzZ9osYQRIcX8FBUkmq
eXK9MGyXzXme+fVnofqetgTxCtE+bre3OxzbyQQSiUQOa2FjgICbxzdz9TGFD0Py47oUdl65oB39
MAin8RpBvZN/yGag6mhVgKoDrhH4/dR2iu/E6w8qDUSeg91evCT0caABzlRBf8fz1qSxYWRlxGz7
ON+Ej/NtvJl/Srtwl0NaL+hEX3PXrGvkf6XxpDVmCTCmSJIrJztEm+RQHSI/PloH2Q83y0bfNJvu
2/WFXAlykCNX0NiP5ytqKpxjNNOiiRYT6tl6QgfQtnWj4BitWfcfCej1ODc90MTYk9JDgizdD9PB
ane5CHB1Ld9wooXBT8Va0mKOQENFlPOwuPNtBkD9z8ab/eAt+pD8v3huqQyYU4UgVNX4MJRxBA4L
qeFlcxnjVLkN7o+xFeElrB2kEyl8OtqseiJXI+L3XnvvNCdX90Xy1okopldup1Nd+BysFuS9FMXQ
JQE0doF2vGmfJb6UvNnktlgerhvbmimoGHtElh3jiDp/lqzebPK0bionmhsVKS/wOo9LFXnmYolo
U9bsGpl0GeCLyIximvPc6qQeDx4k1XHhhyhoLd1+lu3/frHjOYqZEbyK0d3DJ350KxpyNcCrO6oJ
grjJKVGZV5HRSkr7QYt+WCQX+NY1L45xW4AM6RgiQRnvXKkOAfAYsqdWPYFEEbMOqvSoZyF6EEDt
pgteJyJhXFhfE+AmZQqLhAsPMCjOPN20mDCaMQdu+tftYs2bn+rFXYClVFlWGkDUMN3KMxg21RJ0
Nl6eoxTZOVFzLyEUvy5yzRRPRXIXYjOmwzx0iIuLorxJC/u9M9Qj0QAReV3O2vmCjSA5r6MKdwEI
Pyx4ooQSTvHUKVRNX2vz1dboCO7cGNiCggB7fR3/FcYnacoun0tThbAqjLZjVhyiud/aXbCLtQLo
4csv1Zh6aknyKNByzVedaPnVYH0SXkRyMhpJCi9S6hagVV+mUKVLfCwCUd3hEiQE02Wnkjir7IMu
yQam4qhW3yNFA41oq4O0az6Y1eTlMnETObqbrG+yEbil9YK7dJO0Ku2M8U6tgFulodQEHod+cK9v
9KpBoayOgixiRTQNnJ/NgkgZqUyczckIt20Lhx13v8H8I3A6q6cS+VcLbZPoy+UbJpVWjjqAcSNn
ID+3wVNH7ppis3yG89tfqMPggRSw1tiYNThXZ7TrQaoX+M8UjeEznoU2WvDb+cd1KavaIOgA5raG
tB4fxtVZmwN/DlJkI33AtzhpljwGU+rmWXnTKaJL4aL/AVlMFQwy/8rjrGcplwWuDGEwHrcqbeTP
Jfooga4vgzAJ1aDjoszPgfwCvhzHyERsi6uH5EQ45+XSSRqyNBzgUOVsb+lPuRw8pREmKLCy15d1
1RZPJHHOrSLKAgBALCsGzTNjMycfvSm4yleVwWAQgtUvZCAubqymcdBaECM4cfTZAMyz8GPQ0YDG
9Lom6zv2Rw4fBYU47uqYYccwZqf4IciSKAo693rgZZ50qETYDKsrdyKOM/sqjXO9SaGWjAbkpSqd
Cb3volEhkRDOCu3OHlQMtOPuGZ/qcZu1j4kIukwkgrM1qcxCK06gB3r2nBwDSWBaMUT4ymtCMCiA
tz88MiYtOBsI87QPSAkhZX3ITa+pD5EI33A1xYDKGhweuoDRJ8Xs8ORmiStUHcxJRpBl/eznZ4AQ
gmIY5VLttodfmhKqJk9W/hc1Ibwr/0hlfutEKh64s21GkIoqftnJoGIV5U5Wzg9rREfTA+jZLxnF
a3QPwBfAj2uT+oLJMZg1CX/0k46eGiGA14qbBSMNyMvZSAICVs6qx9lYjK6FP5CUT1ACucaMiXFg
b1t6S0ny8/qRXbGKM2GcdZtTqGBYEMLy7KYHzfdogtpYUB5cXb0ThTjzzqplIUC5qJwFnUiL+qJm
j0AQoJH0eV2XlYDqTBfOkY6tJLcVfoLRZnoBtblvdvM2t2u3sRjoEnkJx8IzEpH5iZaQ/fmJ+RmL
ag9jzvYLNVYD/Rx5eTeLamrs27nExplu3MmyrD5Uqga6hcAWyy0ARXai5i2RHtwx6mOtnLIQeiQT
2Q/dRKfWhiKZ4LpbibHPNGF/frJcUWEj7J0gZjE3RocGQ39qVHaegFCQO6XAJtbXzTRAEodQAh2o
59K6XMl1u4X3rubSJe2+jkU5p69S+uXW/CuCv/TAd9cWAFatHN0n29GZPc0BwPVeermV78Zv4YE4
6jPaX47VJvDShqY/8t+p6CPWbl6s6p+P4JyG3jZWAawUZIYi2gNiD0wGumOVDkCgqymlmK1HZdQQ
iV13VX+kct4jsgepAwogEmC1TlvykOffqukwRBNmqQVORLCR/DABmUB9gq5lhNLgvxjnjSWJopd1
9/FHGfYFJ4ZZSkNZtTaTgAetNdIJnLTJBpQAGDJ1E2UzFtvr/kq0epzjiFFFnJYcApcag8fustwz
EIg+dkci4KpbP9p/VOO8x1jYeZPLkNTKGwxzWq1CC0WUDWWpwWvngPMftYYZxz5m0diMFl7XiN+a
4qNTNDrIHwWwClWQaGyur6DIKDhfgkE1FVwL0Isor33wIUxVitaN8x5KPWCmb8Lf39nRd2ket3Je
vHWV7l9XYy1uOj29fNWpM6poWJhxVyHoVizfSraYsc+IjOLf0SjcQr3RC5FQweLxcUbcGFPeG3DE
MHRrF3sy2Lq3xT7ewX8AXba+k57hQwoRlyGztQszAYs7BhyAVYB3z/kxM1NEPoEKsdYYunEu7wjy
Yab00wTE2vVlXVXwX0kXuexGieW87yFpblJqNCWt2r85VycSOK9bmhijkNldBnxjag4/9dAHwPJ1
LVbvyxMZvI+16jZpCGxDz74Z9tMS3qIzAHxbrknQ5iwQtuqSVLTDglYLmQS+RqhIo1kbNTgCZfWB
KKjWWO7UHvr4rpIER3f1aJ1I4lySbCd9n2rMW7SPsu7qsmdXIo+0bgB/tOE8EgnVuFwY4+EoMWRt
TyKdV6ieUnUATXbKZqS5RUOCbsfXNAc5iTP2gkMm+gLOQc1Vjdi6g5Zt+WmQn4UIzGz1zjpZRe4w
LZm9BPnENCxew/HRBmWSdB/0OLhu3iYeSnv/NwPhyWv0pQi0IoJCYbJFSdsJFmcMf4aASRpEpSiB
LfLJM2Ns1KVXmC0iPymx/XqP5/chvdFFZTWRJO6IkbQEDFHLJGHsk0j7GNwKCshYpp+TqLdh1fth
sAbtyhb64/iOlXqZuzpgGRLZesPQFQ2NH51+34q6sVdP14kY/nSpcdaGLCG4mN8NG3tzMAJB+nrV
tE9EcIerswalN9nLcbSeou73/J/JWQFlhErkvyvFHR09qQ0SBlgptUionIau3G9I8Pu6cxWtE3d+
Zq22xoGtkzoYbkFyB4hsJHz/Pwnhb3fAiycd8gR4l+IeSlRQmekUMD30/yaFu4uagSQaGJeRRDJf
Iu0DE73ZJGh9uKToOt8THhUEWKx1ljJNTIXa2zGn+t2Hep/cWffKbe0mb/IOgKWAA3Xbw0sIzq6a
1vv/zLjIfQM5jx9qCw3AFov5JgnodgA4Bw9yUx7S+KDYIq6uVff6xwYtdgZOngRSrEapCbwcJ6y+
B+rsLnX2KifE7UfZ62zbrevc14382/WdFC4zs9oTsVFQFgquR4SdvnJQ/ADJTV/1xt+5A+IVY7ds
ykOwb7ziVfYfwh/tzet1+asRx4nWnPPoOsXIFvZmDscPrXqRyLIFH5yfKQrqmIZFgS0UC4yX/ZUX
QeGJSM6ZlNEQjBYLcrqK1hinsAMPXJdUGgTXl+C8W5xTMY2iUSammjrvrMnNxzfpv0KXoGoBRf71
W3yetWsWTcadD/u0fXN6LLIfwsmCL6yaK8vF38IzMStQpUGN5AASlI3yGFN0qd0jCG0An3PUgY/r
VG+qHzwmb8abTMetets7tvtCNrmbi7IAgkXlL+q6wGxvH35t3nPW39vtoxYLLpt1ERjYYNV0vB04
++gyMtYyOxHzAlK4ZJsGL6qohWM1CgAyx//K4GyjN9RgUizIiLP5Jc47Gk+an04BraryW6GJ+lJW
TxkaUgCFCIQj5KfOD3nd6I2aEwQdJqaIaqOkoMIbmtitq5so2cmiMsZ6hgj9FRq6ozFzxU/55EbR
5lM+I9P72L6iQRomEh8wV6fT/F67xZj5dSeyeqJPxHExVRMsqT2bUC+Wv2nzjVXvADqRW7vrUi6G
979O24kY7jYAIn5hjSW0krbWw+zJx/iGlG72Vn00VNklm+QmvdcdEW3PqjmeSOXuBT3NUGgDgIfT
AXCp8uTpLZIEmq1ePQCGx6A5Q7TgX2Jjk6lGHqKokWGGFrCRqdcCiUud3BbgfOZEF9G4+apOJwI5
r9/0qpQSCTpl1qweDITETtDrqEfK8yCwjZXQEeBYqFUDYw8la37IRglyqSGgYnD6YRqonBjtpqvK
VhCtiBTifMZiVWkyLeg67O30YSkiJw7NfTYJRp5X7fxk2TivocJBtCFYIVGC3ljkZgS4iXyri6Zd
vkDtLjz+iRhmLichQWcEZTrZrIVyCV0Mb2dyA9Tl27rypvJ1KB0r3mN2Lg5AvPk4A35P9+2/erGb
bNASEKAoh3HrOWpJpI0GK7Oh/kWmgz5/GCIfvGr1JzK41STou9F0VDpYViAibp7/MLvv3eIpwWet
ebVoOn91807EcavaSsB9bAKopGnv+vxTUZ8Ney9M762YO0FqHiOcYB9BAza3cNac6WXB9q6dJ2eo
f0SBwAZXLf1EALdqowY43cqEgKbbpAAYJb/CQnBk124rJKEYlxwuSBzdc/vDzL8UWSHcOZnL4rEC
+auto7ls6RP9psOs3G0oa+lG1dp8e93Dr20RukVBKqExRFMe7VGdikm3C7AmZcajaT6g13FS96ko
T7O2goSRyZkgAsHIJGcIo9pJVR0RdrxUN4jlXagvrlSQzXVlViwB3ZQMFR7YCBYKyeer2MIdSrGl
A/4LI+6OHAUyzapaFIF+zXOfOgs0bCK7APRPFcgT2DTO4GobWYaY9DoNWxtYn0tnHqRoepdaonop
IPpp3iP7kAzLWzdWs9sls+a0afwYEvIxKuErJuvSW8mYl02KCWQahiAg+G8LgS8EPClAwzCHgH4E
HowxQ6UWszsyiCTIc1e9jcX79b+fN1f+72d/fuIui7yNtBwNZ7RUNqn0aqrPU/aQ5RvdcqtQlDTl
jYcXxhmPlhTaUoF8hQaZK4cRzUjoox9McJ1dtE0zMQgTWbM+SpkXbkRtuwGxpKpR5AOpZr7q6Qch
L1IBBjj9kKov9bhvB18OjmoqarS56HSHbDxpsE8Alv1Cf+bW0xzKrCaALFGVbwrGVgOgzwyeqf02
dSfqvaYdMdg8evb4EqTgK7WPQmDNrwZdzqjxCQRUNqyHFyQp558gGaVhTQOM2pwrpHDdFCTSdXzT
aV6kYsZVuuujlA6Mz8lwJqR3i9KfkGvpPdSicCurcL/RtgZ23BzQVB2dLtkM5nMxPY2NS+QIDe+p
U+uRP1poVQkCjJ4/ac12LmI6WQ0t2u9aEbqpdOyqj1z71TZPtnWn2ZtkljchOGiAp5zlT715UxQi
dMeL8tA/q/9Hdc6a49gMlgKQIkBkT93IyEAwjbMNlkPtbupdPJvdOXnUwcL8nw/R2Ypzdp1MkyRl
I8QOM2AHABGPdXwCuQGMLTyAu0BwxbC/7soG89MUSNSnFkIpnZYz8gzzDGbbm3Sa0DrtqHgiGfOn
bIkIulaO7qmKfEtjjNy8IRWDTvXJQJIHRFZSTuNF9Bi6yOj8s4Pom2REHQYAQM6NFzyfgZH2kDMv
k5PZOciwn4rsl63fKP2DaUoU5OdL6mJ2dWxS11B8lXyimQ8MseDQzkHwDUThihzHadPKSItIlXd9
qy+aGPgP5F40QR5qeqlg8XWEDp11A6wgWmg5xOHMm2D7+JXNCsWjxDPD+yX+KKt9WuS0k1GcnGxn
jjHHbj/0BNNj9Z01hCBjvlVb4/v1z7wIg78+E8SDFogDTDbxeb6OgP2U57nFOoa4pyXTsdOXONrV
oEwCM1Bih65mPlrAtgZwuF2/9RXtp0+ttASrtWo1J1/BnUcV7JFmGuAr5M6kGkJTVk/vc8HxW3P4
mPX5oyx3/mSr7JMsYEytDVg4i0WRGdWFvp/0pXEq2+5oXy5AIwtUILIWeeT1fdDTpE9GryWxJUjB
XDy1v9aeNcWjvQ/jihq/9jJC2EJBz1tWP+SqHzU7omU0inNq2m5vv5vlNxn7D4hJ/Ptdn0pPtr+N
DUgznq9bwUX6i/8Sbv1LwMIS0uJL2mGhSb3tWw1JyXpvqTd2ADC7xlXQtiSpd6y2iGms5XaaXzQp
cFG06oEAnSQzVfsbsNk5reXleuckMaGT1tE8ezfRcD6X1eb6N1+kX/75ZozAodlcQ7Gfy4dIaTaa
9jjrNGrfA3Vjmt8kEtGm1TYT+I+CAQSL4EUy0akj6mtZtVZsmSkbiDwvgK9DawBrerzotM/GkvZd
W7oYyPvUOmCjX1eSj9X/0fGPJG5fQisINNJAEvDdAPiXO1Lkd/q0M3pDcFeIJHFHQ82xaUEKSSGR
3QA3N+qSlGT3muhh8EUnc3Er/Vk9/lbSitoy5wheMK4D19LoouK32U3VL24eP/QS2ObhKkMFzY23
irxRyU0Y7zUbUdFrZr+T6tW0FvzHxzgfAf9Nm/4OzTgYUvVK9RWR72w/XN+DdRfJoHgxdADI6a9j
fBL6GiQLwNOADzak4HaK0CfQmA+hYgLfciJ+qmr+JC/AvjPd3LY/0uBn0wATBtOzm8Ue3LIbBM5y
3fJPPojzG0ukoX0fQ5S0MBafpeoUucOo/qGNVMeWUKKM9618P4KA2ozd64uxYvqAe8fDkV0XGFvg
zCQHeMsY53AURRcB+FU6BkPmAWJQ0Ju2piLkgJcVyToQL/BsaVKbInVj4kKYdClxpDAaaTJHlZvP
Hcj0glby8f8NNkHA8KUb3LB5iqRaMViZQOG1QB0JckCaA82UtWFzgUZGgjmJcriZpGm/TyFxS1t5
JZ3hqhMYcEv9KQjHnSWnB1sG8bEWPRijchdrmq8PqSArsbYqMEIGdI1HA17w7BCfWGKZABK6ynBI
k1Rt79RkRoBddj+JXfV49mZorKvz+BWATMU+mpfYkUb5zor6TOArvlafO8ImwlIQWTPQk4ugwQTM
U6BFik67qcq9yEJHsEoa+aAEmLsf9JDNUo6jo9nJU5TlOQA+FlAjxrqKrUPOFe1Kj9fNcm1lznaJ
i7b61M5Q6IBd9gx3Vd8MQCs0juUCZIXwjoCPUc5vTP3Q5wLnsHoeTqyD/fnJjgQ1ae0CNDE07pJd
Zo5+vGBcsMsFVsg+n1twXVeZGcJxgg2DO/GgUTWUmKmXJjeGAvi+TtB3tb6AJxK4m0YZtDmWCyiS
27eh+TaRHRJP6fhGpoe8vAE/oaYexlKg1to77Ewvzp2AMyaMNAt66eaLsrwFUrDJ5BupuG/i31kH
dh9wLonoXFa3DKkpFbc3rJhHY9U7pBeMGZpqBjxGoG1zNL6WhS3ILrAFu9iyEzHcgjZyE80mEzOF
uVONmyj1gsIj02NJDPB/CNI/a0cSBEV/tOJWEs8hlnGDa0jLeyXHBPMRvHFx+CuLbKSEvLxAzOCU
xSemCmg+CmKx60uKcePzU5AleaZ0GS4k0kbeaMt3AymPQ2b9zWH7V0fAPp6LWbIUqL7M/VX6Y9vd
Jcb7InIkqwftRAQXVJaxHMn9hF1LF4kCfdEZJIGrEq0Vd5+gM0rWQZ4GTxVFG4L5qmkKb+xSxDTO
PAJvfqANAmQYcCJAhcx5jLCepJyNhwObnnhxndDAOip1B2qfvWSIIJDW3g9nFxPnBkPNqvQ2wc7U
ys0w/9YjdVt027qcHAOojpF9Jy/919R2YwJIytzIZruxpie73/b6p63dyuSzND8BMamp93ZXuG1Z
utq4l8zvlgEMVrR1Xb8vVlbn7Hu51UHqDe/eEt8b1UiNqEYn49XTD7s0Bw0COGYqism7VuDt2BHk
tuRMKOcRwly14k6C0HzxCqTWxmKmTVx4oMly+kQD8OWLhemC65quOXZ4OQaIgyyfihmo80ODERRS
GBMMQR8b2t4kYLcfAO0ZudZtZt4Vc/NbM/LHxhCVW9ce26eC+SatcCBZhlVmr9vnfvymqL9DW3Yr
67lsdl0CitjloTL3dT/RXhf43pUzdhafcCsdqX2LxCZEG3ru5MO3EYy0QyE4yF9T3Rf7eRIF8Str
GPUQAMSKJvDoQ9pu4vm1nBc4d5dY3xuLKlFBkTs1SzRuyc6SRu6CzrtyfqqSzk1jv+zeVRsZ1Iwu
y/tfbTujqAAmHcigOF/ZAlsvr2aEaGX/Ms37jOxI5g8g3ZyWbTh/tsE+15y02F0Xu5aWw8r/Eaue
W1uKwTTJLvCiG20kGVMvRUAYZ7HXgbG3aV1LsZwy+D4kGwUAtmUGuHUTkL1ANERznfSYq65qOkHm
JEhPdta+FX0f2/iLLWMghyre7qzqev55JQhw60jCqhja6CZzTFM22t3fB+auTb/Ni8BELsb18X5n
3IH/yuMMUSrDrIxbLEcST1skU5QYU3qKX1W7TLqJq5fBetL1IzBnoqlHSvI4m+hnDH8lkxsrD0Yl
GqxbP5Mn38OZLOYgc2VI2Pbo70W/7Jps8RW4vD5+USUn7V9nDag+2XM944u867axFuydLgY/1oUy
oT4pwK5FtrXDFX7Igso3gmOAgliO51L1aUc/ExG2xv9Hqi0jycZIiL7840mELuESasyO6HTJvtmZ
TPXiPUwzatYvhrWrp9YxzSdJkwTK8oaGAquBe1djvIFAsbmghJVH8PVKFghh5J2ezIBrOIT6AUM1
zfBYlgJ3d/FGZRh3jJsQTUioiV+wXDCuxAGjoJHz7v/wd7/uf3q3T6ErqspdWDMTY7G7BMwz6Fbg
G6yA40H6aMlj51WnR9+n9AD+eup4W0Ewa/PJKCYIvEd44gO+D4VdFqWd7JkaqFmphlXsuEf36L8f
//nh+0f/SCEWP/HD+3//4jcbuqP46X/9+88fetQr6OHguNuHh+3vh627f3h9eP183QqMmp2YU4+C
TwXRHto32E/rAnIurztdC8oe5LtO6/i+HztfP7YiIJUv8JILQQRctKD+AYM8D7cjj2We5jMW3927
ru/6UNqjgnTj2g6DVgEpcjCso7eCfxsBRzfP67iOnZTu96979/jhb95+avTNE2zxRVjytW4nkjjP
KBehEtgRJO2PR2yb44lUWdsYFFgBBggUWA2tAec2FJd2mbQxkiD7o+u+H/1fdANzcLaCoO4LBo/f
l1M5nCLKkJdRWkLO8ePjx/Pzc0gX+jzRx4ViNBu/x39BtHfwnO3T78p5+v00UvbP75mi3sj+R/BK
+oKRuvwioPbZFnBi4VXPNW/QWlJErQJLYcdld7fD8lLHhe5bxxGo//WXXRPGpaRGs5AnvWbCXFg/
9R83OJmQ5G5dgagvzJULURoaZkzQRIBZjgtp5KkNAXraMlFHdgL8HTv2zBFAPejnsp/Xj/f6Wp7I
5OKZ0E6nvq0B6ejmlFD8Auh2/PoKbVMndn5t3jb3h/vDwRNs4kXSmZ0PNAX9qyz3TOzrQY3kFILh
AUvq+8+bb86tyKmsnvdTKdq5qZjAKgAhDlPPPSJVBg96v4GlvojM5CLw4NXhbNKIs0aRvwS9u/5u
Q29FEr7ysBfWYWA0DdVgTKbzxTSSlIWUokuH7dTepO+D33uuv7n/WXk/v1yls2VnQHD1rh//E7Hc
8U9JkOeLArHMPlL63jvvr6034jqYnc5tvcF1TZwKiptSox3+yfDbNzQcOJ2HwjU1aIF/sP6Ci+mr
Y/3aenChnlVE6LzS/tlado26x69fcHDY4WE3Kq5RdljZL/gVPw7436/DhOOEHy47xtfPk8HOy5Wv
4hH8pTqoe/nsq76+zXf/ub3ZV7BvwU/cCOyH6AsIM2n+C4Bkib4fsNYjjuHWpSyRKdYaNLgwwYgo
vn7ART7SN2h/69wwN+k++KKg5iKmQW4OeAno9QO/BvriuBNAmjYigwW5Qz83tDdQMLV7aqe6R7JQ
8O74gi08U5ITxnnlLimkJLIILr+S3oU0pHgGOwP9hd8tFFgC+AeRmwd9KdTeHO6dx93jZud5UP/3
74dPLMvOZwfp9WG/fXAfXl/3D9ue/g7dkX6K5qz4ZAyLj9miIJDSUQfnOWP1dMwLlJpSzKXJQQMY
wbSsPSA4oSm3noLe3CzmEu/CpsgETnZlSwyMlYCgA+xY5gV3qBVI9bxoQAjAlIJG8YrrXdT/0beq
o8kdcy30uvEzV8BtCnoVMQesotMClAvcptgpIWkzQE/SIf+CVndtM1qOiRSF2XimLSgWXcQ/yG+f
SuPin9IuUl1vZCi33I+YP7dvDeMwFZsYjV7dDcqr15W7aJHELp7J4xxhDabEpJcgr7Dp8h78BrTO
dvmR/Qh35S55rGizSZ9nd/yhC1wKOzf8qhKZEZfroMUDGzD+/OStYJA6a4LSBod39RCP38MEZUlR
ulAg4+uNeSKjV1MlHwfIqNMALSopeh22Iwo915dwzRxPNOFfqioK+6NRQ0qekWd1BKBv58rDmFKF
CKLvCx+IblbLQreoic5GxvN3vmZwDFllz3nBhn+cOelvp1ATnK11ESCbQesvmmb5xly1RP1DA8OD
U8/hrmpBaAkgi5//ccGgBpv6NXWGUQ3YsnM1wqgHS24AELRF/2FNyCZ+a5DolkeBmIvdZ2KAOgpW
WVDr4NLgxPRJOtpGg9XS9mVtH3PNdAFEKPAOIinc+bHHYSRKDClNBUTDuDkkuvaZF/+Vb5yhRzKi
Nawby87yYBFdrCd2OUBMaLzHxY8pC8A46gqRDS/fd2dycOOdL1pldKWejJCTFa0r1Ztl+iDlzRKp
NDJSqtu3IDwsaicT4W9fOFlOLmfaKrKp4RAwuVrnAdLGKQabIuntDRN6fMmjXEgCz3dxbC0ZNE+K
DjxKIB/jvXmuaTEFcTd16BBGm68TTiVKwSMNyGsgAuwRCWJH7sQLGRiiV8gMQS1BY6wZE3UHerly
PzfVRwpCMIFeKytpo6UcXlU30fHBE432EvDtFAIn0VbpKyj33C7sewq8FprIxZHkJg0AavKfTzRO
GhibMJaAO/crrjlRMTUVcFYlfeEQdI+Ow0CHyLVRJglqQdy+ctpYyoyxc2F0AFRg52sZD2ODNiS4
Dl2yb6y8QDcsqIVLYoqeWGubhvobwNMxrqIhLXguyJ7lCi4cGs0pMuHq82A/kMyLGyJYuVWFTuRw
xhHJEsrZ8QBfGJibGC0Cqpm7abv41zfoos4M/wEU+D/6sO842aEpQCeClUMfNFC7abqAzcFvTc+Y
ncq4UVI6gXupltwWvSj9so+JoDFoVU00+8FCTBDY89WsAjxPDPqucHDJe4qUeuqseYpaigJoaHEW
VDAt/4jha1eB1iuZlEFMGEWOFnyMpH7S5NLtVGVbViJjvAiAmTR2EaMJVAGcKBfCxBOKtaO1QCmY
hVyVe1n7Ece/QKLsRpmoMLxyMUMY+pjwaNU10Nmfb6AitTL4IKEaiYt7KScHs/5+3UZW9+hEAmeK
tTw3YW5DgpkMThEOFO/jR5CYCkxxVRF0jwBdGqmSC/zxLi7mfJBH+CcrfJDN6YnEgjBp3dht1HCQ
cFVBtcytFboBdDUvdRj7FDwG5QJymGczX1ytotZTUXjq8GBqR/OXjGi+yLvN9XVccx0EpK/4AIQ4
YEg+36lCa+tAn0Fzl1jodWgAl/oz7r0AvYbX5aw5esIawKEmGO35wdhGz0dFjRXIIeYRQ57uVBo0
mFNq29lmsBSKhj/BMf7qmeQPGPLlgFbGwpqEj9qzZSyKUdMKUKaQNy1ER2uc9x9mRvZVpx+LvjWc
RYuejcZ8jMdppHoaKbtGG+WbIK93eMATv+rqHG2i5OX6aly8m3AYUSFDSIl5Wh2dxeer3lS6MsZz
kDvNqKCfxQFIf1j74GsMdLQx2899JLDjtW1GGx1Bj4YBLgL++RtiDCU20MLoFGpIg/6HafpFtThx
KtjmVcVO5HABJhjKI8kq0UMcDC/ddD8UOzTMubm+reyjUvnV+BdXLNK0qLmx04Puu/OFRHevLgVj
hBeABVasEb3LYMZrG9HDc83bnIphy3tyIWkdGjUUC8tn2PejWdIO47yW/XzdKNaOCHtqGHhnYCKM
77+z4jbP7T4uHGW6DaJj3oAxydzast8VXjT/zcKdCOM2KpKbss2zBF5Hk2ld79V404Jm4bpGa3fO
qUbcnZO2YdtK8KGAcvMls3cKQJFE5aFDIXj4GwP/o4/GPQUGwHeMWQhRofKtsrZT+tCoz3W1u67Q
6jE6kcJ5S8Me06nVIcW2djbawKu7QaKDqNNt9RDhpQk7QGgMGAHO2sJsSOIcMXhIQtfuf8lI6EGa
2QILD92KKBQ51iyKD9ZMnMExo4iNaUWTp+WNk1LNMVpROAiuPDur0YoMgEHz4foCXmZw4PnQ5I58
AEA0APPIrWCalahZg73ZqeuW6hGho6FRY2iAYTwlO7UMfH3UGirVPdXRv6MUP3O9OGKI3h/Qgz7U
I8Ymf+u1CHlrbcnxjjFVW0e0ouqcH8HFH4xJhExC0ZkuUA3g83+nVbsplZdicaTyWIm6bdfW29SJ
hvI9Mkq4Cc43uTKlDtj/GU57nSfbWs7QKUOi6ViSzHCvL/qqKKw7no022HT4qq4GzxIUNpQrm+Vo
Y5BynORnwxyfrou57BCADPOrFQGhkoEX1rlK6Hg0cpk9xxc0R5tp9DJ08bEdfs3BJxnRvx51EdV7
2dG18UmJJ08HdaYrqTK6uXtRHvSyNIGPObVnLkDsFODqSjbsWcJszUuf6kO1DVp0UHuDbs5PGlBj
Ah+TzoVOkcTvc7dS7OE7LHN0Z1sJAfBiDRnaVSJFKR8tVepep16JEyoFrW26tdTAp83RWO7tpjR/
5PNiPw5Gk1VIOCjWUxIk9sNkAL13yIP2W42/JaEJhhDes9qaNl1UhqkfStrQURW0rz2NurQaHpoR
CTUXW9SC4SapwSynEjn1xwj9dd44jlrrm21mgNFnIW7bmNV9FdQLZh+TrMloX3WmY0565dfAZM7D
DpBMrVYWKARFfWXTuR7rW7vplIUaxlR8Sr0Zv8+sAEhjs5ZjChxTvKombUFI3daYuNaSSjVu0sEk
6JkK5aexHqbk2Guzca9EuT15AEkcQ8+c1OwOJFS9q1YkNDDhClgNLVOAOlVLcvAaVfZkHqMcz0Vg
YRHzTmnyZheFjelPyYDo4H9Iu7LmOHmm+4tUxS5xCwwz491x4sS+UTkbqwCxCfj13yEX7zPDUEMl
n1Pli/ii0dZqdZ8+h7MIJ182TGgYfUq/qFRGaJTr+nyv120ZCoA/izB10QblGwlQm33UDB9ci9PO
VwMaK2PbqLbaMta8/ekWWuznelJT3UMiHbpQpdfwh45/osgtsWzj4r+AD83vXTT/A8iFZCnA9wtD
TarNjQ44oOPwWJQHMPynWjjKL1Ds8ar0FsAxkxyuH9Y1n3BqchHRDKxvaEGQeKljIMcNiZaKuHpG
L+3bdTurc+hCDh3AKIgmL2Nwt5FTX+Sw0w71QcXWvpTpF2AZP1Wd2nBz69P4n61lBn0YC5Xoc8Z5
cg46+66Nz62V+CP7sKrdNO2a7Dmtt+RyVx4ZyF/hrQtK4fneYMsLTeuiOmmgcpm795F8KtV9PfyI
4o+x9FM7HHFgk8845x6ogIwKPQBGkGTf2vz79Wm+vL/Ov8I4d71KrxlvY3xFn4Gah7/UYxYANOHz
OFDV1zjxk2bj3Xq5gWARzB50fuEjy78Yd2GDpieJ28JHBcivJAmthB0V3zKzkuOFHdzLQOLPCMel
nhlXvYNupBIhl3JeLLd/Tvq4PrSxe+OYSekJI1N+bOKR1yb1MSkhXw5EOtvYWpeBLPg4QDSC9Bqb
9W3mv5/E/xPL3CqZE75J09wjcon3XLAuaEeADEHbgaQv0OgbXmFtgin4loGrnUF+f0ABJzar3q3c
RMtLJNGH3KtF3viRVHzXVfqv65tn5eDMcwxc34yVQivcIhbh+pALPcPwhHxN3F9ZPHpmjT1D3oj4
6McHMEuN0982uCIpembUOp9TTfA8qi1sWTRGH1Ld+dbGXVjW1kaCY31wc00FSXuKhsbF4DRTGryE
jg4azSHyIB5q97NAAC0eWeNb9U4094JvAeIvvR7GBlgNphNIRiT5zscG6eTO7Wocjkb8qhu0LpcP
nI9eQTZWbm2PnNpZHHvuuuWYU4ytbm7K/Hsrdrp6vr455mU4T6KcD2UxfTU0lG1dYCht/TxppTdA
O+66ha3JWmwEZjTUjgsMIqvQF0HEMUvYM4V8k9FtoQBW3eTJuszzeXKmRMVS1IwwmII9EvSCNI43
DaAy5x7X75TOvabdKuuujQ4nCqcY0ANEb/MnnZh0TTQfKIZcttFaUD5+HJOHok9Cc4vldW0rnNhZ
Ap9V3JijFsNOrBe3jl5Auz0PpjwKri/Wlpnlzh7y3uo0mOnA8ukqtotFHVRiiwXuEssF7wBPRB0b
JURwDS3sKLCZJxpDfrdK1ISqkOJWaECoYPSGrDXFfQadxrBikjwkWtLvzHos3pkS/a3RFCZ4Nevx
r1ll8UUUnU7odgIIGsnS84UkBcTVXCLQj5ua/TdtnNDqwpVOwZ3RWOyjdMbm0U4i1foERQUEcfC3
u3+Y/JNJWRx3atYWXiqYFMb7l5LrPxtqBbTceMetHZLTqV+ceL1opmrkWGKqvrpgdtVL3efyeTIf
Ym1C9PttmP5lXAw5Lzy95/htYREg7KyKDWTZk4TxMJWafVOafYYqbr4lT7fmziDtZ4LFC3c54u3z
VWybvI3K2VTXmXfAdDwlheNfX6XVGwd1v3kDu8wwl9ndmGdpO2kotUg0XEQ1yNcOhnZo+xBE9rr7
ZDjoO+k2eD7W3AymDxgj5FcQhS6mkBAXop4D8uv2EHlUb/18Go/CsnZO0W6s1mWeEuynqBTYAD7D
2jIYopkr6ykxCtROhTeRYOojT3feauO+UDdF/eX6bK4O7MTaIlFJhWonIWAtRuaaFXtTAw1B2Xjl
FlntqsvBVY1g3kWg6dgLT02mOm+KeVyjrUG2qw0BVA+SrvHahvgp1QM1fnVV7o9yuOc5DTlaLv5+
rPgAZLKBL513z/nmFKKsokHhJozx0OfiR8fiQGgStLLJxhqunXGwiiA+QREcwILFdkkmhxUiITNy
5rFnKtRyz22fbHZnpkc1JB6l9cYtv7ZrUP4Bk62FawpVmfOxMSca9CZPoPbHPiaQ2JIn0Vhegx4s
OgRRs6UishKxYyLxLpkXFOW7xVQasqxA4yCRLeiYvJWjBXIkUoPhYbDSZGciC7JvW9bwjVGuuBew
nZlIJNqOhTznYl6doS+Hcn6N2Km9JxMLq2QLMrFqYuaIQOoHzG7OYiJ7BywUdKQ4flN0lAZSRCjh
/vU+1GfmDQd8bbiAL0LmbgQZYWfj8hXiYMgIOvZ3dWJ4brxFybtyutEMjuInVFZBg3cxX2Wag5bM
gedPFVJDEYgvbuzyOTI29vvqM5KCxAsdTBpIkJbxhJ302IAZZq2cKWdMBfjCi3S9oXi3x8cke6ys
R8fZT7INr0/lvBrL8BktgPOOh1PWlqulM9pZkcIAW/JBLOiLI2tVRBtv8ZXMKzpvZ7F0FBXRiLKE
0Tg1F4YtcLioAXaicV+WT0P67AjkOvexc9CaO8MIp8TyFSJP/Q1ZtuujvFjGOSxy0Bk2C1XqQKCc
H+66K2ndTwMaYMm7hVwScXeGy6FDs7WMq4ZwdSNHBlwGPNi5oUglmslnQ3qNvK3jd8bgJwDWTKC2
M8OYfIv4l6YIh+KrQfeA94zGS052zNl6VF4cwnnAJ98xf+dJVN+iIKF1ENFF6zn3mMHDHLTxYORW
KNvfS+bx4o4Crq/vZNF7LLlzyQby9sKdLj5gEcc0E6ny0cAHWHocQcwDOnwa6MxspEQKLduJiO9q
w96Y/gunujC6uIu5WXXA28FoO8S7tLqpB+HlcUj6Axneru+oVVNo8p0TH3B1y1pCw90OMDvgmF2o
T5JoXxm7HDTrRh9w/rel0HlUQNc5mgXgJRB252vJspJaUQ02tsF9nNqj6L9OW8wnF17gjwlzPiEI
CxEanptAfrcvpIEG8XiUSPIGo/4739IruYxfFkYWr4O4jvlUQ3YULMxUa8BwpzXQToq6b6J3853D
UusQZZP2Ugx5GuZVpe7aStJ+N3QkOWZ5Yv+1V1p80OIylLExVYkFtHZsBFRDphlcqyyw+S3tX3j8
7CZH6YZJ5wYOvU9sv97UtpsNnDnfPx/wHxh+Me1Gm1kTFfgAmjZ+q/uC7Ezr6Gj3NvQXgLQoSeDW
eOaAefSHZR+v7+DLZ8DC+mI9yGiN9iixhUttH7cPE+WekXxnwKerrxoL8zps6o0pX99n/w14MeMo
T8u+mPH4Jn/Ps09jBRzx7+vDWj2YJw0Gs2c88Xyl1CZImsIE6CS1+gdLbgR77Cewsv41WHkxfwtf
b4lSY3k5tzKk40PZveOJExpxsXF1rTlSpHYR6Vh4fCJXdz4eEHdatRuDiw7cmFEdCvBqjd+6pANh
xK3i++uTt7Y+p8YWk6fnNiJEIAp9xdXOiZ5Tawzq/vt1I2t35KmRxbxx7DvcxTBC4WyM/l5ABAbc
wxrf2uCro0Gp17RNgPwueNpYW0TT2MBxVrbjlT+GXnmjLQJb39XS2LH4BVKIgV6iHQjP7ToYzcd4
+Ki7jc9YHe5/X/Gnp/lkQ4L8t09Iha8o0juhPgb7xsxf+Jbux5oVNF+jdwh88HgvLbaJ68JzOlkJ
Or7pwcoClz2QIWBbHDdrM4qgZmaNAN/khcqiU/Vxo0ST+000eL371pDcU+lGquCynRYHa2ZmB3vd
LHmz7BIblZ5q7mxF18B71+Uyt8DCWLJDZkhwTeLUZShUTXm9izLW3TM2QSwjVWN5Pzi0QT6D5Uz+
UgR90aBuLiPX8Kc07gIW5cYvrckhNFDzCDTOQDVqMmxGEHPuLCba9q7vzUHb58IecB/UVmUFqMBH
/xKOQkPEmpnhMZPL0kleGDrpkjb3pW4EBd8JHc8+5nXjBsJwLQpExD1jQ+dn9LJpo6p0UxIU5H1Z
R11YpfR3XtnW3z4p59WaGw6AqWDmBUSed1ZMLJ0h1Cyb2wRE5VERb1wba5uboRoMlm4gBMFzeu4D
nT7u5DQluZ+0RhYMw3utQ6disMdgACT/undamzMgqPA2dqFJYS9RbhwcA3Ic4Z2yUXisfO7zp38w
gO5cYHYAvAfg5XwwzO1tkucYjD0Tn3fHtP3xLwZmtKGLqjZCxnMDbpQOkWvFuT8p+hNsHz4DC9vG
ol++V7HqLhKV+Ie3DmrL50ZKqAzJOk1zf2j4Xk92roF3hAiIE5j2awRBMUnuCqZ5LtmwvLo+J4bn
v5+4076K+rHOs9ynsvjoe+pbkbFxbNa22+nYFhcU0kDAecQYW2S8IRUWmMOOMNTK7Y3b1sWnLsM/
MO6jRI1KHML7xUKBPZKydAJ5Z0117sfyx1DjqaS+AtTx5A6R41tFfqdlW82Cq8NDDlHX4HlmNN35
DApQjbS8h9mxd6BIKc0gS+n3vDRfC/Lz+lZcvS9MIHpNe1ZkWDogGVtGOTZwdES6DyoxfF2Zd22U
7a6bWRsRWt7/Z2bx7ssbqytbB35u5GbvmWrwBUCwCVgv0y4//P9szYt6sv+sDJSkpIetvnhj+W2R
3efVQ7elNLEanM/tseiXQor+grEsEsnYmLirfHSU/uqa1IdQmQcxYzRNW56I66esyINSfp+b5a4P
cP1o424HCN4Bz8qSNERDM3/hlBIjrGZx9ztaPo7OQ5wcDfNXKQ+2/UyMz3RLi2gtbgeUFJEa4BoW
XrqLeU3KEYEcdqVTx08GqljFTwleepbtLRVeH+GqC3EA+EFy2QK2aXEASquPqTRgSrboQm70+sCj
dIsfdsuIcT6eVKMF9j6MQH39VXENPRNbJlanDHeVZZhzfLmEuJCRusNEcJOMpPslo+RYKWikW+6B
qXdZbyGY1x4i7om1xYBMDU8rhXyo3+kTAmkNXRgTuujVB4vJV967D7r99fo6XaYN50sGQGOsEkiz
UFg8n0PUyAiKADBZAvulJuHrVfKFsvK10EZPQRfFLvSgLaoKrYbfTHcMjM4KOlbtKGS5r3/L+lz/
9ykLF8P7dMxziWvHtRV6u+BcHlq56+x2l28VclcmGvlf9F3MHMc6fp+PuoFAsRR/OJ0H6Mo0+5QG
sX1w0MoWsXeiNo77lrXFsiYda/tJFDh3aOt2pi8y+jZESKVneDIBw1Qcrs/jiqumeD1gYGCwQeCw
cJ9NVduToTpc3zbdI9vSkZ92+4lNMrhuZ+VupYji8IBw8JAwlyVba6hJUoseOgYgeas/O+pgk5vC
Ouh549UGXs/VRpZubR51ZOiMWUMHzdiLgaEdEEoGHF4zn54G6cfFcGvsjh3gvG1zf31sK3uRzvvD
pIBtGBji+QbRCDpltAq3atOx2wFxhTd0UHCxBVpnMvrkAFR43eDKNQ6DFD1KJqiugcE/NzhF5cAz
gssoVca+I8xrkUhWOGfXzaztjRMzS/3RujEqu53NcDyL0ua+anxeGdDb2fD/azccheAQKDc0UNNB
Pe18PNK1u7aaUCqdqhps8RHJM68tDHk75tYzGZrkmSWj+YNLpw3HoszCOHW62LNiB93a18e8dtGj
koU6/NySPnOonX8L9M8M0TId35LeVQw9BwBoTHyO3VEGCokGh4YstrvVn7i6XU/MztfXSRgDPnQx
9LGB+H0gzwByB13svJYx2xN3epI0BTHrFtH12pE8Heli1jUidDoqmEyG90R7V0aYT7N0wY2t+ZHb
eMlWV9TWGBeubWq4TEoHBsuRgNDxq5y+CB55Rpn6Srzr8YZru+yUNPBCPZnT+RidzKmNBkkT6J7c
r4xfAyQUeyjXHSP3jrpHaj267ZdOhNLO0TgCIOrGE3nVJwDkC1oDCHlBb/bcdgcUQhmV2EathnJo
c2ipGfYMinCRp5qN2s76QJFTgGofg6tb3lBZNPAeKta5bzqVBgqXBGRPagTBqbCE1+n8hxVBvzSL
lXFjaPoL4boZKNo6PnhKXFzisTheP0VroweixZoJCIFIXQITXFXJ1C4szDxnO2pXtxY0WpuQkWwv
xbS/buyC3xX1erSy/8/aMqMHAtWorRLo7enFY4eWMSJrCc79ZzgvPy6tQIk0KAA3kXFY6YHhUzR2
fq7SOzhpIj5p1EufhoAEerrxYSshJ75rrvohfcbAhH6+B4jZEKTUMAsDqlGZrB5xNWxM9JqLBrwY
zdPIL6BXdrHF3YzHNWlnb5UlNAvGPgOFLQR5j0Y9ySRMBrd9uT7baxaBkQCBIfTZkJJZeI1eok7B
CtDhgg4kfeyiBnkybcruZa8nAY/aZiPQW7OHhidoaiG/MTMHn08i2qndbpC4XKsCJD56RN6nfLpJ
dOMxj7fQGKvO/3Q654858RhW12YGwmrE1G7ql/Kj7744007pqBR/HYx7ESOef7s+n6ubZNajxuHF
Y8tdrKDQSJSlNVYwV67HRXOn+Bbz9NoUouMA77gZVQAOzfNR6VzPJnBZ5b5q7rT8FnLlxNi7W8Df
1TOPNZo5R4DOWOIdWWnW0Leez3xUPGUmuZGxfBlZsgNDxwN6dzYCytV5Q48IJK5NdMUt8UEaIJ6t
APO+b3ayuW2c0r1zJvZ6fXHmyV9khJCw+8/IYj9UKXIBcQ8jNrqS3Ux6JM0CaXxct7K+7YBnnDGA
aOhZXhbQgNaLNHPwwrcEerp0QM+rY6LiA+EQzsmsA7qxbpX9i7r/FO4g6zlzZ2DzmReAGrByujxx
Ef93ZtAmbzpBO1ZthH3M/aETe2G/q3LYgxh1wzmuTS3yKKCfAwYRelkL54i0iU3ARoxkW0MC3h0n
3ETxr42JnZ3Rcv1Ojcyb6PQ8D1OjqRhGeuICvFOl/hCRXW5jqKnyyn7YT8iQFnPvHXUTb0p+/j8/
YHG6S9TdSC7wARERoVXs6fQW8Qdr3LdNtOvqZ0P7zMzfKFRet7t2OE7Hvdi3Td2aTJhw0nZahsTc
M2cIrltYi+VMUAvBZYG2HK+s85mtIz0ym2bE8QM21tR3ev8lJXuLHLos9XPorF03N3/wciGRiEK/
8cyXjTzRuTl74nBwMVyYrt/pLqBfLbRs0/eSbAEd12bu1NAiRm0qu4gAh8h9qypeuqn4bBbTxljW
dj6qnzPVFeICdDafjyWxeG6yHtFa3H5jqDfIp+JfkginJuZRnux7W2tzKf6E9uoLbi8K3Ua8X/0u
8lv5JPUN/7W6OCcDWmxyN3M1mXAszpjd6HXvE1p5iqXesBVQbRlabOuBpEbXZ5i5lN/o7Euf39cN
Wiw3Yqq19UEZATUySJTMElvnkzekE5scznBmc1Z6PXmrKnlQUfF8fUuv7TQH4GvAJkHSBX7YczM8
1uzJonANLEutW43rwH63evrlupW1nB0aIoBUANbbcABkPzejtSktOoV8UtKR906ae4OYEFzRgFqG
2scQ36nmu6lYINGf7HbRLsKRYlXk5x3b2Perz3wGbcSZOwZcJkvohFk5Cvl1AZc/tZByTPrBywbU
fq0S+hOlr4jrl4mErGTiQbfFL6ctPcE1yBMK8jquG0SSmPTFZMQz81bKkGgQGGkN3QsF5WxHohUa
Gsc5OVpmZniQIr+JoLvCDd232RaueXaMS092OgmLo+m4Mhe0mPN7CCWKLszobdGHAHp4kdB2XVni
fehf3wNrx+bU5GLUNqgKoioCFsGthzBpvzfJvlRmMLXfr9tZm17stf8WeHE+7cIdEwo5OOwtYMKL
ofAqRQOH1jdRG6UeuN0D2n43p2yvVLFLjQQi2lutdJu7bHF8raw3GIh8kI0T3MsNlCuEZ7Ffk/1D
Ot/H+L4dOj+z9k33DwlHZuGtD6DpDCRYzDIzxzgDOAFuXU8PEXU9t+R3RvrSsiB1vqd9cH2y18Lt
U3OLuZYlIjWCgiTYwKavxSh3veVArxLZ1DnvqLu/r5tb3UPoWJ5R3haC++Wl1Sapy5oK+duOBaMM
yuph0iCLvSXVvDosPGTNuc1g5tY4d1dxMpWdlcCOFC/zoejlftBBniPv2VbaZNXUHyoNlF3Blbhw
wFUtYqdOJdyRpvtadDBJIMpw5B+JuQExWAuW5vIdeHoA7aZLDEMysqEFwTKil3bX2hB+fu6zR81R
PtXvmnbjtM/7bOlgTo0tHsw6eqOimMJY0TfFvgeJhEeY1R7RANdu7MEtU4sgEEx70hI6TJnqgY4/
cvKETMCGjbWNB7JWRJmGDjniZW5LnzkeyhQbouqkl3Wlj7KzVxkE/ScbllZHc2JpEfpBDced3BKW
ohaSZCYkIflD379dP0dr7v90OIv9ncoelH0FjNhWAg28T41MPN3e6/pnMUqvGR7RkH7d4uoEniRQ
Fv4Ql03UFSMSKEP8YJVhpR2T/LORbuy6lS2OmxXqqGDlRBprucWHCiCdar5ZqfXboLseTZ72sQef
qkZ/9JvoupWjO5cfgfRGQkgD58a5lzCaoWymOUoXdg9VchKCKeOz5QwHoL9vReRsscNYl2dqjhdA
yT1XXIH8PLc36fXQmSbmEKC+nXLYDmnr66u0svlmiB1yuHiE4yW+WKWiafKxNlEfi8l7FT0ItKOm
+UZOesvGwjNYeaJRIWFjbkUtGPhZyZ3OhvD6SFb229lIFmujksw2owo7oU5LD1x1uTwm5osODfX/
jx0wXy3WJOqRh5owGoDlvVJ7BCCiSyvweW3s7D9X28Khgg4AtVELv9yLHi0DVUaJfmFMWw0wnNfV
Y4VWU3QpBSBCSMAFy8q43IlOuuBB1KxjDG7AYwod8LuBVfi+XMVZMDGp9lMcpyFsdL/QcwH+nBoM
HE+sdbnYZXWK1FwyTBH1xJgB7tvirNFDh/oFEGNlY+6yvDI8m0zDV64m7S2NmujOTarxfYhyyp+z
zjDfrA6Kz2VMkAVWGo32DKQ6P3mSTU80N6BkRtAiva+qqlDA60Uq9aeh7vi+5i3t79w6IzI0m0yP
93oUxV9ru1dfSS1N0y/KMn6rRqYnHok4OFNYa/QHlAOLUKVo+t/wxWvuBCA2gDLxRgYyb3E3TxUu
A6EjmciLNmjtfY0grrIOg7yrrJ1gn65vpbWDcWpt4fmjFH3iqQFrFHxhXYV+JDBPMaQZrptZOxmn
ZhZepMkmbJoRZnTzpy6eM/6p737IrbLeWgAMHWSKrB4iNdBGzqM9efzX3I5dE63QfiN/VCBiEnvT
eszi1DerW5LuAR9y5ZPjbDxnN83Ooz8xq9o4yhEVI9dm/uwhkl2KT3mTgattZ9vgmLEeG7KD8gfZ
wnP/6eFanE/QOaIE4sIxY7ssxstAi0YAoRM+6Kl+WOX71A8hQFFRDxav5saJxh1DWBxl9nFAV0Vm
P+NdeJzi8mY06f76Cq/cS2efspiDtmY5qjH4FEvpjmeWdkDsCpDlNvK7MgNd3RYr3Eo4gYHjXprB
vhpdUg9zhxeJJcBjmZfOS5mXO8aqzLcFyKdI+RuZ90MzNi+VxX5eH+ilSM+MaTcB6UCHJIAjS85B
Gtm0GdwOMtrjF7vSwlgXr64qgO/OX9wGoGNg3XNQPuhNDcnJ4SlB4bO1k5fWeLG69J7rnwda+cTc
6qK5XAFEiWj3M13grEETvrjjbBuEmIpqoHHTqz0ov0AYjm43J0xi4ZF82DjRq9YMnDa8VGY104Wb
QkUujbMaXfTtUAZjQaHXASjSWAZGBPDm1sleA+KfrvaSAdoG6Y4iEPfy+3I6cvRg6xETFK2iVnuv
OT10e6siS2/TqaHlTRYTfqvRPIG6S9XEv/loasRvM0dHrl/0T5oxpodUML30LJLlBiRCefsWZ/bw
2kfABXipFcubWPX2zahp+ZOWIvYponLjbbTmNxAQo/4EzJwN/b7F8U2jqWnjfgCYjPS9z9FAoLHG
hiu23iAIl+3qOvuMhNSTnaPdNjM9feh+X9/MF355FrADlh0/uHAQxZ57Lj5Fk6AxJV6MPCmPQldB
93IIpHW8buciivxjx4KTwh0PfOC8m048JErYTWwksFNXn3MTZL7V+3UD84eeecKFgcXmd7J2nEQ5
GxhesC90/XlTMHNrDIvorrVHM81amGBxFNod90CkuhHYbZhYwo5KPYVDm6epiR3Pil41d2Md1qcJ
UAkwdIEozFp4aT4YTg8uSIwhbTyqwrr+ZDh/H1IACgbw7AwdBERrcdcDSj4RM9EE4nnx1TTjvdvQ
V0ffgpxebF0oFIFeBvlUJM9QIl84oEmlg2NLeIRRgaQRZTt0KnbxXgAddX1rrTj8OVeNFh3A6UDb
uexiaHSFoi8bhS+NtwH5EutbXwa1Hojppte+WF3IQUoZH0w5eDmakTTzMU9A2XjQTN/A/13/mosV
RNANOliAxmycI3j685Ok5elE4JNmNLYAGPXQjeDT23LuK+4WK4dgAJ1q0ABGXfbcCsldPMPiKZ81
Cx+hovj58ywkCDWql9GDlubh79W40PFvo7UYnUFwiUs/1MU9NQcAkvwIOCygKQb73TBeh63m4ovz
hav71Mxi++ORY8qmhBkBuhllPYzuFm3WyrUIC3idOzPpywVpjp2PiS5sWCjNbjdqoMQNAI/f59OO
b4knrw0GfPR4DkDLYj7O52vkOBPHVkAckrlp+9QWCQAUrRAb+23lkpq7Fh1UPKGIMLPLnJsB4MW0
ak0KPyrcCHmb1vATOj2ixuHxMt5VE7Tax+9DL8K8AU7Rfrm+31cQAuf2F2uWRsTunbYWqN+B2Vj2
nhwJSPf0+GHiv+smCUdioW8Sr+5hK/O7tpiovCK8RIyD+3kxwyV4o8ypaBDpoV6S9PcGJDzwmODD
7ZRtlUYv3RmG+Z+tJZIrAderFYPX3DenFrh26HIPt1BQYFtv+tUxoQsVZT40dBjLbHYWO6iIODPp
LVJ9OljqaB5240Pevhdkv7F0sws+u5Rx3HAW/mdr4UWG3mq6jMIWUjx4w/7SdLxhDw4vfYt+n1AW
SaywBDhw+Hzd8MoYkbCYCaXmThx8wPmWBXlKArovEGEq8TsqiGcUCKrQ1pveUDfd/YMtJOOwPUDo
jJ9zW0TVokg7KNe4RoNK894w9lpl+3HTee3fQwHQfgCoNayA9h6wpnNbVTtKIxrBA+k2e0e/nzIX
aVPdm7qN+VupnJ4bWpy5yhxrJx9gqBO3WXw/VfvB/Gmw3YDUOu28vrhFpU4zXsvyyJpdlz1fn9P5
XC32Dci+UYXGrauhz3xe35NosbAhGoXHGxj3bQWcIggJEsgPzZV8+lI0FZief2ZbHXAr5+/M5uJe
NeFNDTFzX05WHrppqAt+oOaN3W7VgrcGt3AqlWzttBrQK2WaqcccAPvo6HXZD93mQWv1fqKFCXu7
PqHzx1+Z0CXlP2KJkYE8EmSOFJnpm7YJJut9aiwkxfwhrY9/b+30IbpYvnHQevQN4mnISvBHobM+
q+8I8uGZHELZgVeq2qQW/qOTdj5CVEkYGottgDPRh7CY1Slr40nv9BjHEL38kI8qa8pCNeZN7xUV
ccl+zHL3tiZRUwZZHeuvOpS1AcutrGOucZo8TCpiv3lW6r+HpihvSOJExzEfwbstwEvMIgUYdVPm
9cs0TcOeFrJ60ghzbp3RsL4VStb70q0saKm1Fed+aY/aezK0ybujp+C3URVxviKNXvCAWQWI3I1h
kH0g86wePZmw3tw7ilgvKks79zFzizLFXTPjPSOzr/qjGwlHD0WWsm+g6SJFUCIJWe+6HJKBocOF
+6sqOVpL2siOyh3nxDJ3ELvSh32daSn1xwaZa/CGNKg+F72sZBhJMdhHQq2efTLcuEk8nujDcLS4
oNRP+kZkNxpAGpi4LpJAEpvDPo0tt33kSR61RyeX0aF1nREm3EG8xWiDf1QSGX5vVAxENwUDD+9k
sJEHFSOoeItqBMWCzThA71OUZ34u8oHuhWnxHTdqSDsVKqJ3aSlp6SPnQHGl8x6hvY2LBPQ2uTX+
BFugjdp25aAFturBpfQUK663xzHVWjAKFdStvYSM+UsJjcBHw6iGZDegb+LeGAkfIKOQD3oIuhzS
e05iFW+9aSdg53ErZUN9cdJDILvM78hjOew5dxWQIW0Mhnrfbpp2Z02Ag4VpDpUjr83i6pFOVtF9
nkBk1vnCrQq5c6lwm2Nbtdp3Te/GvcbjIvHsMY2QSK5Tqm7rtGZvsRVRcN3ySO21qRlRgUXf0BcU
WxLpp6Jsn3tVmTXkTwHXdlsK7VNqkOKHqmz1s48d+a0clXZvIcVxkHZEbzuSCTQWRD2lgXJ7JrxY
c6ajm1fkc+Y24pM79LIDLV9CA1PE8tbqojTykpwaL1Uu6pBLY5x27QiVQK9RUfZa6rV8qktILHjc
Vc2BpT16qBv0U4N5dur5B0i0hh+lJA2DxEcz7YHf0MAXRtHqFKSD66AlLaUS6mMCHcWMjMWHmNLs
4KTEfJV659pBznj5CznbxvJBCOD0ICsUE8gOFP2IQFIPLTOdl89JbVf7mtmG3OkxpY/SLYzRQxFh
Sr0+cZHD6bSIRrtC5Aq5RpOnH4zoRrevO2xN7G548MzpChUqO54xN3pS3Oei5bM+Rq5ab9IiFOwc
PAvuyZCNWljgsH53Rj2LvEz0+pbUy4UzRqoCvJMmXlV4teIVd367cWWovut0AuSPTxpfj6H04hh+
qt2z9Bkpy+vO+OKVMFuDfh+wpngvXsR7cWIXTc5hjbgfjUBTt7WRefkTmZ653oWFRZTHYwvkgSnK
0iCF+5Ec8mM4HX6Ze3JTvSb+994DHYOnBUgUhvFG99ns1JeWT7NXxvlM9mVDE5kjXVKg0wQlyr59
aMrXdEwBrho80RwqtZWh2TK5WLxcKKQFDSRQovE9B9hFK7wSByJHe8VHz2zf3aKOmWO6a2NczK7R
TW1foFzpDcMDM0IT+gp6shWoz199YQT6jsgqgnf5IrBUTuwQp4cR54ux/9YH2Wt+VGqv77NjsW8O
8nB9T14qAczZuhN7i/hSFtA2MaDr4vWh/qJ/678Z/qfM501gPN2pO+OOBtqeBhtG591wbZCLsMRq
pywGLhW5rygLIgkWrTqY3Nu+81OLes7/cXZdPZLbzPYXCVCiwislde5JOzMbXoRNI1E5UenX36P9
ALubrduEFzD8YANTTYqhWHWC/RgrDa05o2nrqzLXnLVtuOgaAsMLASDoal8vVS1KrdRuMGI7PNeL
oLqkwX2Tvv6Z0X//vpC+Rn3fJzzH31cmiDUYfTA5VJ3PmUyxQTYOIc+qLSMi07IcS7io5NouVGUg
nv9ncfwzFFGeuzG5AnlLhECRy478b+x5PvW7nyBjxh/FMaPWJt9Ub7VkAqVhhYccC102jwPCQqNn
ennOP1QPKQvS8ePw9fPk5/s3F+5ssurK6nmCzbBwQHEliM9HrsKjG41vhc4urQ/kp76dts65/uj8
1ycIAUyPMfZC5Dc0eVOPluTteltbWVbNRXThAK3dFjCmEFtiInSOg/K9o11DxzBQtvrnWHbKLGv8
ZgO6cJ5bJASXhsf1HihzpiFHxFiTU/1Rv+seendHa69tx5fyy3hoKKBvx1SlsjW7OsyFbmEvKhLY
hUJgKJuM8zBimCNsUC0CJjuNkgeYexrTviJ+Ej7UMojGrXsXptYGqNYEvhltD7EG0aZhzysFg83z
gAdqUHBab4sjeYFM1WnaOBv3edghow5kcKS1k+AysHC2Wm3d1T0Sd5pCF0Clk/ZqAu5cE8kZvnYQ
XIYRDjR8SySfOsKo+lcbpuhW//v+eb2aV1xGEI40xQ5DPQRMnKIMXVP9UG3Mp47S6NRGvkUd+tbu
iu2zsSdPsn2xMoWgiwHcYqKtDCi8MDYdvm5kbsDUrds3DY3l2p/M/ei+3x/gsuqE7YAouAwWNBdE
zIQDx0gWDlcz45wzgwJNx7hJgbCRqTuvfCdUjODGAgacBvy3cGCrYWMbvBix6dw3135WYwkD11x+
5tUwUH4m6ANDqR/KujeCur1WkxaJe+wdofLmRTv30aDONvFhUkW7DTumQXfMn2HFHYwe+OTvT8OW
PFjICguaP7WPOGuOYWA+PMxbKA7vdRr5b5n3H2da+InLHF3Uk2KHdQp4ALAOVh7S4ZhagRH+1+2A
EPiGaLvDuEl1ReO4PgIxsBmKGC8ZEA1fTEPy92/OzuXvowQPN2foFgMpdz0EpVcjlg9l7HXGh9Z8
GrrDEOOh4sdMEuhm7QuBhLmK3BD7IoJrtA5/3SE8MPubmQWqTJr7D3lVXDZ/cqFFAhwQV2GPZTNq
wkbJMSDfeh+pHVSnNDAevlU+UGBetO1O7NB7+T6myQN5zl7cfe4jA9gqr2UgQ07c7BEwXeBMBeD1
YrV4I04HU3U1b4oBClT6R8d83stAlCuTehVAOMryDqY9E1iNHrEf53AD0nkFELkMZLWyRtByxdoj
6AmhGCZs9TTES5t0S5T6nIUtLXQ4KZSek6Gd5v/nHXUZyhIQiNroloY2ItQ4P5nllreH3pEkZGuj
wcvVQBV4kU0RL+2sjM2BdwY+ivnThMFzcQxbsFCBq0klS37t819GWr7exfFQ6BaKShYilQQgngLo
D5kw4S09BCvsMoSw2l3oz6llZWK+NrZOWUv1AFWxoI22k04VnJvzr/sf6FYYQYgoLLnIHVstGxGx
UTbsXXGp6dVecYxONVIt8ydxPBl/4bZrIIQU1l+nzLgiTITkh0KBDSgC/na90VO/sNwjE9UgyudP
2/sDvblFTWjrQIIGrSYci+j2XH+8bhj61GxJ7OWopqRvphUkjQSn86eTKpxViAHCIuS1F6lRIYah
WHDmG6FQh4LtAzxDqHOwH/OXkaKuu0k+LD+ipdfR9FQ8fBjBQB+AzKXOQ06/DzT6cX+8f5qO936M
sFqdJm9JV9qxN3koS8JowDcn2vnzyfTiH10QbgoK0Z/SDz0dVXAaSu77laPsai6ElQxaZ+h0IeYi
M347JkXpjNbJS9nKUOG3EIQ/H/bfSRcWcJKWet3OCDQFBs1p+9BsIGz+Wnr5S7fTdvP2rffMTUaN
wPS7B3frHvgOnbH/KsC4/ApoG8ESFtcuMvrr5eU4g1valRvDLdtPDC9B6uk8zjKlh5UTCFABaDzA
T1g3QC2+jsKZoTNr5swjHbBgryx/kyyalcP0KsDyAy6OuCYCAovBE8rrfrY45Fya7dkRpsX7+Mf8
oD6SbeTlcRC4e5lKxx94gLhcL4d2s3dYrdc9IrdBmdH+i/nBt/NjS2MwDM/Kt/rUMtzrsgxeNqHC
Jul1XsS5hqhVumnzp676uD+ht7sAmD1gLbE6APO4SfdYPLhG20QAxid6t3PD7sExZ9T9S2D96zGW
YV2XSbqeRFSMF6AvFiBELP7k4Befr8+TxnVqUGfC4mkGoqR+5rLC5sq5ghiw3UAmD4lMvM+vl4jd
1UrV/5F5/DY+gr9Qb/sNUvh+F21t10PHMAjg90sTL/fl7bu18eEthMadCWa9+EhxrGbUmIMKbrpL
OB0/FRsoInhD0IIo7ile7bu/Z8ubz9FmnGl75JL3wcoixdj/jS+WnNSEVYY5Ij73wmdo5DS4LR0f
PNztEOxnb4h9zft0fwXdFghQj7+MKTz/2IiCHcyLkNOWNNmj6niwvygl/ZF6UF/F4P04GIPwc3WW
FQhWkhG0AXCgQZ7JhLadWIus9JJXzhRBx519tkNPhblAvxujLYE1Rqk89RAHqjtaWCoqoZLb+vZR
j1Hjtob1NTIeXNjCKlMh9JooMxSBk5PhJ/s8GAI3wAWGgjo1tslH9GqfIRY1Udsff3KPy6w0V+7y
6x8gnAzMtaAOYeMH5BSaZrsZHLST89GdvvxyNtMB/krH8QgeVwC2C/xBjumrCTiwpx4eutmrQwps
jqQEuHqUXMyIcKHizTfObgLpzHoKLHg2282GIWOPFMkiv70CAFuHxAqOLSTTugjBbbOZh5yHKTTP
HrW4BUViM1RPXG831fD9/tq+KWriI+OcggktXsQGLOSuj5K0JgBQmwjllNx9TuGu+zxk7XGe0mZX
9i3z9Gn4YbTTeEzRQ7wf+/bkxxkCrU4oOsKUCaq117GHyBiVxsF0QtraC+0iaGWaD0viIR7GMOZC
EALSH6gA1xGipLaywlqkQAkPbAUpmN0d04p97uzJ64HestHx/YtBoX0HvBYSUAztOmRicBZDZRFK
BvVT4lS0k7E3Vvclvto/EYRtkWVzlcJCHKeRgXMXDFDMXucP3+Fi6MMrFcpam4S+p6+oSUfeLxUY
DskQ19YMQFtIgpYb4MbD13RgwwAKDZp4DNnskk6bj9HTQKVV6NUFchFIGGltJlmmMwQin7ITIAYz
hQhCdWT73Pus/9Q3DrSoJFtv9X65HJywx9O8mElrISaoXK/qQfXMrxzz+dt5ZB7oajT/IZNOXptO
lDIgKgk8LdD9worpbT2HDx848qQm1EyCIvZH9wmEIDUBdGRAT9+/v0RvH5wO0N74eri9UWgnYvUB
HWAIOeawkSumzWg+DkuaiZr33MNom6r87EKExflwmobiTvI1UksW0DKiq225xEcdcvFBchbj0es9
EiqFoQxLvSPXDwPYUPVzHP2SjFG/G8MQiZeTTUJiNYjRuuazDu3WnJveqP5MSHpyE31nsOJbF01f
Ew7QIdf2VSrrjt0cPlejhK3k9SjRWYFZrYNfUC6iFiNseNuHKu6OVjf6BNCMickAjqsfFrkn2M1Q
BtXxPrkOWWdGymfNhLdUFc3WViFD84XPEQpM6jR0LzHpq+daVUi+0cmiwhASO4pOWmSmO7sqe2PD
M1M9QENhkNHWb65OTIaJOUCRHs9zANavfxm8NcwWdhCwEMzVo6b+VOt6144gByVECf7i06OyBokP
aK4B3SbEgnQMyjd2iuXlPITDG5y4qRpDwzf18vJRKd8sfuTkkPdvsSV5ca998svIwkO4L/SGxQ3c
zdXpbNdnrdjDs8MjxoMdv2nzTjLOm3I+5pTAqR7ef4CUE5FWgYs7yie1LL3KNU9mqb9M/avbV0EU
gUCfoD9oDGdVTU+O4hxaLfx6P/zaWAmaLotYBFTR/6SuFw8dxjvCa+C14M7nvk8khkKqATSm48WN
+gW+iscuMmUH1+qI4TiIbAXgB3Rhr1eRMk5GHEYY8ZiS11FXD8qk+aPWwXfDik6WBoXx1D2oUKAn
4a8cBab7Q74tm2HGLcw1sGP/AwhcxzfCWLP7Dr6HZXta7vZ27wBdWzt4aw07xw0c1Dbgmmf4OTTc
yCYtZZ98KdaKJ+eCRVqaCwYBteT6BzQuC1uuwsNySPZaDtwy/L5M5SNmKCApu2wCJPAMgt39Ya99
6T8KsRYENZdL/zooJDSjOl4OMrRQk1MKgD8dAZ08u7n7CZWQBzsJv/ep20mkataODNTHEQ/sYNT8
hbFqRlOgbdkBgV4b1OQFtS2YWo4DVbVIUjpaRiBMKyRlbcC1/+jiiA/qsAJtwi7V0uvJT7flWyTK
fle2UO9o9nJV+NsmNy69BSyNBhSCghZ1PaE8Q3afujDdxhX7aUQJG2rO8FNLA82pt0P71Luq1/Nw
E2mJ5OZdmdOryMKnVEorqYfF7rsNnwZgJbuiQfoYbQxbmmSsXMAIBfAc1CgAmhCbAso0A1yQ43zo
ZuNgMggrVeUpViLfqJogzeFHUcWb0nlB3fA4D9a2VWUEn9XBQhkTTwwD/DNRwq6YUc+KCwx2Vr51
5NwqLa26lzaRJXAr+wNJKrADOvB74HsJCRx38rDFnkQ6pfFD44BKDvaqVWs/laLbKfm4z8Jxe39L
3pYkliXk4EIFQAnFLRGZaFa2XQBbXHop25Nyx8hBi7ZNtoM7e+Hs4tnP7c8EZjruRk/elAJlZ2jZ
249c5iC2OnYQmCEejI4y6H3CUjbcMQZgtPQSmDrDdcN4tcnZaUIvjY9uRjb3h736Rf+NRoReVj9O
NUtqnP9F2UOz+nPdIlceTQh4SY68tQNBBykFE2siixAb/mGGZy/nMwxFAJqqFAatU/5SaNUxNtKX
0W2e74/rts6Dz4nDBz0RCMYAciacda06qgwsC2Cp3YlGWkWrdpOicGhW5yL3IIsdspeweGcOQw3o
9X5wc+Xwu4y9bOSLizztB01tcpinaEUEEfnkpMWdZLmuJPw6TLlBV4VTqAnlnesQfVtVsRM6Jcj2
TuAk3CPqhCyQ7e+PZO1+hroPlLYXhYWlE3Adh3AT+HMgo722ccstbMVMMH/z6Dl3ItfvyZhtY16e
AWBGcCPy28lMaBzBXDSPyBu0yTtQLvJJkrWsrCV8WLD+8C98XHGrZlVr5hM4Tl6ZttzykGyHJydO
58J3dQDzqd0Y6ZEoYSLr8i2jFW41aJEiRYNdE3iHYqnUYsBSlxqoQU0U6M3DYNW+jtqsDVpO5nzP
W7/rZR9g5dC/Cil8aMYLd+gXNpLtgJpevbmN6qljHoC7/2QbDS3jRbPEIKDf6nDMc114RuqSbvSf
xEAYN/YR/gFSD7Uf8UGdT0jSEo7N1BiM9plGB8DDa/KrN7qjCbJzmOLCM7+7zKIVabYmb0BCL3Ys
f2oca5eSDvQKFHotdgzhsRwDLj1WUgHAtV2HihtwvHAjx1NcSGX7lifR5GLXFaihDsmBp19gumwb
fthGb4lZ7U32RWsNqlvDK1yHNknS0EbVJefc2sbEdkQ5H3q1tzg/bAAosc1IfJihdB4ztXEHZT4Q
ntpG8jRaj4T2EjB9UCcS0ZOa3dYZX56mianvHNgotD3sezNZdWzthrDhLQcOKMzKwAG/PgFG1VAS
0uSV58QQYGt3LP3FynJjSrm2Kyt9wW0AIYzK/K2QeDExknRJXUGAHeC3IAaLfkPUpkPipvRvvTPZ
n0Fy0nZ5bFen1m5RurbgBWwWVe/VmhtJbpC1vQ7tORQFF5ucmwuk7CrNmtO+8Kz4s5U9OeGHPu7h
sDBnT3H+SYr4W5lm1P7+DSfcGUnHdJUt4eLw7EDQrAzm5t2UFuNWnjvIqRasGqpUyC6EzKqEA6pB
Ql7hPAeB5BSWv7jyoXeBbX4h+rYutpnssL6tri4FqYuQy8gvbkOW8LK3U4ScPM1vPsMW4+UHJNXx
iqb8GNOCPh3i38oT92w/lxxcK5N6FXq5SC5CT3HVtG7SV15SfK0hTKNncL1/HAxZY2XlQrqKs+R0
F3HCPFTLliOOomcbpVbASh89GNjseVlRQ4kl999aing5o8KWHIyYjWzAjGbdl7kZ6Vx9GtiLqvhl
CElddyPJAcjazsS70YDpOSjwsDi7Ht6coJxaGEgSYTxqg+zVjGOzbesW9FecQdah6fTaCCJUYzdT
3jXvKux8nhTiTsahs3PUtIdKGzdWaiwgz8meoo05T9OzPpWqDcq3YWRPOM7rbTUUpr1jYTp+T7Wx
tICbiYwgniPcKxGIC8e2dkF0A1vOBFnB6sHAH4nSHDK1VAK2nANGoYeKBw8o7Zfbqe1Ob4d08tXc
VZjfx0lhe+0YOg9EgU8JhTlo9WREpvpa61r2hag5xIsUzQHCwW3VCIVqpoWAppZdsuf5YODhBc0E
X7PjBr/B4Q+9HRqEZrBy+A7yGgSfdKv5ZNTGUPkTrwdwwDr1G/yjcHiaKrNKNBOi2NqQuNYPEeT1
c9pVAxqveQt21rbNFUDjcJDN1NQy00/bWd25tQ4aT5dxfYZA8uiivDcWNc56NBMPQxq73KujxPlV
ahD+mrjtfqRRpe1zw2VblLkm383C2DqgIVpCg3fqMW8lJplGLZhCfm1z7qlpZ4UeV838d11N/GxB
DRPMrDQJ+YaFPOa0aRLykaPR/11j3eR4adQ2P3mrFZ9KVs4hJfWERomjuB8ZwfS+2KUdPTTaqCZe
NMHQEmoTQOh0M8RqmzTZ4/bEJT24zrYvQn300N3Z5x1PDjPkgfd8qvW92o3O93qsBgb+egx51qbF
ClOa0SgO4PMa+bkgpRPAAZKBH5Dx4miUfXgGr0ZpdlOhgTqRQoL/nHOsXTqVevlFb6YQMj8QlTS9
ZpprsDpt4pbP1ZjER6uZDGDEqrmeoV9c1ym1QbAiwZhC7iaJYd2jkFn7ZDYjQ8ukhlMb1Y1S154q
0hdVwAeNR2ela4zTOOhtYHDD/dG7U71Fo7AgoP/rVi5JNFZfOC5KgYuHNxbRnwftxaHTNB1WT17h
/lctL9S3cX3Wh68pezBSWiQ7o/xoZphpnyxHJtewFhrPchQpF3NewNqEc7XsO7duYZkCbjo5tX3/
QKJfqZ5TklZbHeGmod+U+nCsc0h6ZyV8ykrJobRyBAKxqgHajR4xqvPCEViAOAIZX8jCckWjurcl
Jz6Y2JWqBzEnSayV0x0MVHRTbaJDJEWskWpKRlqtU1Aj5dSyHqrc8li7m8LX0JA5vK0NC9U5ANZ1
9Klv9EaqacCxWUcV6GAm6rG1WR40deQZZXNNoGetMu7PkZYW0D2whoHeP+lXrktU97UFg4Ii4U1Z
EuXnvklmsPMzeNuzDG7CSnPuFBU6BzJJdlko4caERJwOZCFC1WO9c2oI5uFbdmPqRf9ZhBkFVjRW
0ROHHxVebkLGY4yT2zgT3CqSvgjCHLp8ulJ+UsYhSOw8gHBfMI6lJDVfeYpcxVxGf7E17Six4j5B
zAyM/6Ix8Ar5dP9TrST/l+miCBoKK5eZf1QiKjDCIQcO0mdDQ0dCb11ZjpdRxPduESe8nwcOXQju
4v5W3hl4NaywYPWQbezI3PaRTDdlZWAgbEDCD/vaBJhB+FydMbUMagS4MUnitSpHThPuM6b998wQ
zBC4FgFVgJKUWEvt0FZxqrhCZght7obsQO5H8vZqy8pea09nAAsW7xJzSYPFg2qyxsqoIlZ5Bfbr
l3pMAYG2phmiLF2fKTDMsCL8ijhJJwh5DeCj0Qn5zjcQqPoailoRcLWRZh/jtnd3cWTFkDeoomPM
BiWATmqPAmwLx1A/7YbyacwsB2Shpo9TyWWzuqAvXidCBsgIStzGshAaG+W0IUGVJ40NyTdZOWev
VtvyIy52DWx5Jm1wEcSEOo8+7jT+qzGfCftpkeD+7lk9fUA4RBEHRS2ozl9H4gnvbK3EY6tHpQri
Cb7BdhCPdsP3+3FW989FHGFESetydEgwImPZL9A5ceDTN2jJBnIcX0loHqo0leC111ohWNcoUEEk
ZznwhJhuzwqi8qbyIBNBIQxC46wIsvlbDMsFLf4GzVA983NT8+8PdW3fXoYV9m3aFrkOdYfK42QI
qvzVmKZtxiVBlt8u1KFgZgbvL+Dn4Jklvl67DLipXkWJoEd3NDLixzTikvmThRCObq1skAZECJHn
sN6dwvhZ75jkeliZKxxsi88MJG6Wvuf18mtq1e6ztkNJRa1eilb5HoXZJg+rv6hgXIYRSgqcZY3V
OQgD7GyVPZbQoorZOQH+2Q2M/nNube8vgbX9q4IN90eXEDo0whLIa/SscoJaaDfFfll2j8lsB91o
HvQu9O182vxFOAd/00YlFm0xIVwyW7XFNTy6Q/T4tDkLSG35etWgSx+fK2V/P9raVgbC5p9owrqo
exi0JhOiNcrjPIDDov9q03NH4EkLuKjs2lgrPkEkAG452MHg/wgrxEyZPsfDjGjWb9OGsMp2HD6y
5NUdQr/mv0ZTBiBa+3bA1sGHB9BYVE/FgMaIbm2U1h5jY0DKsALx1BwhzZR4UwxoH7f4j/sTurYJ
AKxxF93D5REjfL48HsuFXYDOfwnfktF6jCKy1fGklSS1ayPDmw76cjjob0G3zjTZDHsN8k9t0M/H
NmyoOwZxgxedjOm2Huqf9oCYlBkh6udzhqTWbr6UqkpL9jZZMa3C3STrEi7L7eokXNTrLmDMQv5c
dcBoMAMwZt0e96MWQHcaRrcvswxldAuAEgIJDy2UJbWwmBGoOhm/ms38JT+Ye+PcgH4TmBvIkvHd
/XVxWy+8jigmnUnXAqWIteipk2d+K3ejnzxO5+il30F04Tx64E54xTOEwt40IKUP1fZ+/NtGsBBf
2ApFooUo1iB+vFce3U8R5EDqdwhSnZzXKQrmnY3ntVe/6g9gL98PfbMlhMjCga1l3TB2GpK32YHS
Q/o5LqpNJ0uwb44WIYiQ+zQhG5JF5MibNXheAbIGu++X1h1p2anvkdbRvBloO7iSDPJWYkKIu1y8
F9ndiHGl4bJi1W1/UpMdJB889ntyKZ5I+uPgjwf9CGEA33j9i0ldiKE412DiIbaFqqGFWpKJSQ0z
eE4n26Z8D/+zft4yNkgKA/yJB+atL0kd9Uq/xKhdq98NxP0N59XHTpmqHUC/kntvdZX8G0zcH71r
pGBsIlhs/CZqMANwjZfY/Um7zSKvRyS2z+2YQE7CQBBTOYWm31unxO4hM2VsGh3Qt2CufurKl/tB
V8+0i4EJyz9OZnfSQsR0mV6gqpecST+ZkHJAdReOmjInLdk8ChshV8MCl16CBWk8x+FT3UOrXwK4
koUQ1nzsJvFsRwyfyvnhmBR6qtSOJOfl+sYCCkCFOPNiSrL8iIuNBTdBYg4E4yDuWdG8uT6XJu3A
JDJ2YbYn7NVWIi9SqRFtavJoZrAlo3onSWn/dBtvLqSLXyHkR25hVPCfxq8Ym72KJms84iEa2On3
eHzMOQGb3sfj1e1l1K3VRXMRd7mTL0Yfo8GsVS3iTskn3fL0dDdXzIdy3P21ubohEMaFniv0cMF+
uI7TzhzO5iHiKCZUkkyMQ7OaXRhC8z+EaU+8KGSrmq+0xiFuJG+Sm7wCmxFkO7wX0OsFcUm4g2Gy
SSZNR+y0dg4QBfEzYGiG0fhmlfY+kl3Aq5/y33Bo918PdbSdupz0FBKFYMrYv6tR8yMUmdqXyoGC
XNH4cbnJi2EPZtj9SV77lpeBhZvXYmo76RECF0nr14a1j1gDyjj8UiJZVnhbwl7mdCl1Ll0t5IXC
usl4O/KCIZYDYTjaG+B6cNT+SeZPVk9JNQbLf29a4yHVFhCYBisfiYLb+kRf/AYhiYMcaFdkA36D
AsDnKwSyhmNuFeDazgBjFSpM6wclmrfR6EyHiunNY46+WwdargSs+f9MBjyo/ieXJ+biWpzlkIfA
D1EtKDx3fs93if1T6TYp2UQmLWEjPGCS0L4bZcfXcgSK5waU12y8dCAcjurz9WKrjYRZhlriiIym
B0OpYXcka3qvLivgXQlYwKYDKMN1CH1y3RxQHUwz++ak29T45S5m0JIEZ+2shweaC+FzgM6I6BWW
KKOhlFWz5BnkwK1yF3P4jE4/7m+RW0AW1i3wJTiEbGgDowpyPRg7q5jmJEij9B5HLLpt74WtoPPS
obIU8kx/Cw1jk3R5iGfx8GOsyi9taz9D6Mr1tNx4CztTVmBfPRrxwkIZFeBbPOWErYQyJi6mBoYr
aZsHoRG+QCJ9h26fB0qKn4bs2eR5QIBZijJJxrCaqwOQBdILlu4ib389G3qaD72hgIeQVk+NNW5Z
Y/7IppTm3cusdb4Wxb8dyF5B/qeHuUdffe1QmQ+GRt+3JEWihlqs+/X+F1o2rbig8V0cFH0t/OMK
H2gCLKcGYG6hGiaHtH/ODRTCCPTiw/GhhOVriEf2/Yhr6/syopA3Vb2bTdOMiFUy19RAutaq2VcG
Oj2RetGsrfLLWELSpCndPOoDYqXIpl20Z+3qvRokKc3afXcZREibGqLEreYiyIQjOElqyqKt4h5C
tPv74P7crb2GLkMJC6jMOh6XMbyTWkj7t0WABruN6nsa+TreeVPEacUlx/56SKDUYKyB00hUa06G
CjgfC6NTwxqREq9J9f3kqpRb7kNotZTkj6kyP94fqLHc2jfrEgQPwLeX3F2szgEhbwGdgvPJ3LLP
JkjGeMaeyrMB4bmjEkxeuIdxnW+C+JifK3+m4euX2oPy14G9hl/qX6bkG6+d+4AfIZ0CqGTpX1/v
XCVvyBRrOJTBPacAeT6wSJqzrS5WNP6gjGKAGyDKLJVFPsONAurJ4bP5om3KQxT0rj96EFXeRpvU
rwbqyeS21tbu8lHhwbaQvEWsTFktQI8W/JnCsqfqKZ/6AcYJODWJzzKgqpOoIy9tC/Fmev8Drw0W
9D+CqEBZAz93PaFNlSOdUHsgb6fH1Nh0RYyc+y9OGtAPcI+6JkDHousGUBlDgV5Q6nH+XZkfoviN
uW+Ws/mLkaDNjk8GPBz+dT2S2R6nDNcpNojDPnHevycNIK7DLNn6q1kPhIGB8nCwQvB6uo4D/8Uw
Ukd0gDL3TOLASo9DsZmabcOfVBKUWmDgoWSdtP71L8Z3EVc4r+NR4/EQz8sZCq0HAGKM+qXMFcks
rt1Dl6MTNlgSsTnKB8xibJuoIxv27yXoDn3jwtOrwt6wimt+XRT/tWeMBAX7GS8l6MniThYeK2Qo
aqOF3Kw3Q/iI5c6xty1/mpVHkFRpoSkby/q4P59rR8lFRFHgP+xy1htw1vSMMvKc5MHlMu+J1RTn
MoSwVPDCM2srQgjHCeFIjJ0VxNFTNHyuLA9KY3rRIm2WbOi1e+KPJ9BCECM390RIKtLOINd6aQ8Z
RvJ1ACdkTAffgNIza8ZDZ+YndZj29ydTElWcTKC0xhQ2jhjp+DhXjwl/0uP3RnlqzV1Te7VMQHvt
1LoYpNh3AM2Ip3ADhFlfAh9DkEEgPRH/xU64jCHst3JsSivSEcNMW6qYlJigVoLi30z+1AWQvb8/
g7IhCRtvyp10qlWEs+PvGbxzijFouOQrrZXlLWyxRTkT6S9Kcddnl5FGXd0ikfD4lGVso+l99BWg
IusngzHKxi2BzRtLJ32wx66ZvamJlEcI/UFQCsj94RTXWXbsiDNMkgtiZey4zmGwhg4tcBUiVMop
YEzb4QmPKtQ+jA6tPVKnDyUbY203QnATgmsWEFnIsJc1fFHzabIZ2vwLyGEYanJSnFp/inJyzMYB
79bG3U69PvjI4c6QmZlonJTzXwyTgCyG/E3DISeWYBsbjI88w3s5dD455lPp7DRZB/DWeA2YwMsY
wpED44u5cFEzB8Yu8WC5HphdSWEA7NthA0NV5aRDbinuLco0mIwYrge5fqoWGk2TERBIqKgYOgX+
1EZN8P4CtzC9QiZ59cuE/eTYaR22S+EULBjXeB849tAhkqnlrJzqWNzoRVpL/xMv6uuPbKFDDkoK
XpV685E2r3Hz9hejWHIMmJguwktCvtQStQ2nFvlw7gY11Foh6T3VvlPIpGfWtgQBWxIrdmGXi5zJ
QU+wTVO8MIzwoCu/6x7mzJIXhSzEMpUX+0ElU50MI0Jw5xPwHxDS9dVJUiOSxVj+/0WMMm16x3Tw
anHKjzoN0vJxrF7uf5G1Lw5QJ7CHOgTQUZ27DgETCigQ2PjiM1bugthDCnY/wurJYWjuIgm8qHSI
SXI012FHIsxUaR3dbje2wUKhs7+asQpPQTTZUWeToJrWKjYoMv4bc0nULmauiUFe7d0CC+CTq9Fp
C+A5Nb+WW/dhBsv9vT25vimpxq99LLDjbBcOYPA5E6ERmWXkgNwuD2jllEG1As9o+Gnfn8uVRAHE
/X9jLKfE5bA0FfL33TKs2tegiRP5c34O2Ztq01SnXPYoWD0P0WMDDREMb1CrhBsvCWNba0c8GDmU
KNW3EUQ0isaUB6n/DTs5jyr02ZRjt8m2Mljs6mwakLwDHnd5s4snBSxqLA7ugse0gxkfqvGbwySv
89X7HLTYf2IIi6QsUvDxIzxV4f1A2Q70wq/hiW/cLdycXiJfk3QU1ocEn9KlkmjfkIzz2mRxPGNI
joZ7+ueQn6dOEuJ/AHTxnlgqHAuCBQ9wEcTSJWMzpUxJwFFl9Rs41+QHUdP+3XTyaserUP+WtYW7
D1miPNhF0h2SXMuDBEiOXViq8T5Kmu6rOYbq9zopwx1ECuZNogCcRfHENrZlH4WbMdL5AW4/PXip
djF/TafO9KxozLA8RlOtqFI7jZ9PCT93LMMaaa0K6G2un9vJVh6bOhw7qjrTvK21OvquJ1p2tnJe
PYdVO57MhHVPmdJw1AljQG5hieOOG8Yhwh6p+g9nTjnUhcwWLBEdic8r54zhnu7ZA7Eb0vqMsGT2
KogfNLSI7dahczm1752VmltM3PCCSz7aQw5IC9wQrzPKuWPu4mpcaENz3ZyYYSy/LEz2PaD4vl7z
oqCTGSd+4ZbDprZIs1FBpci3sKniO/SHhj0MsVjkqXNsvEXZ7BwGqwU2WB0LgwWhmU0VNXPVPOmV
Gu6iwYUrUNWqbUs5JnEz5NDaIBBm/zpqVq7sep4xj9ukdzeJ1bNtPrvWl7yLgQJRVeX1/zi7suZK
cWb5i4gAxPrKchbvu91+IdztMSBWscOvv0nH/aY5suIoph/mqWNcR6JUKlVlZVIkHe9L5ES3bT0a
oaIlpIdqhEGAWAcjmBGQPDagx6Fm2itZdBRf4sm6zIte++jzRv/HqFL1brRzGlaQJsIrHzp0eYAp
/PwV8LuR+bFb5Z9lZE4XlCjFC9WG4ViV2uI341xc43/vrxMHJDhdbpPrCOQlaImT5OhMOr3WU5MF
TbWktYeJwuoVszTW/VjGLvXcviEYCTecfNxFRRzn+75O9GOlt919RgnbAQrmdj4lZL4Ae/r4bg+J
Cr6zBm0+R6ni/QhhUhAlpiYmA6HXd5NHjNaYvVoTT3eKH2PQXj1U5YKhHwqcMQbBGPsRG1YC2IPW
jB/GQCG4kmvgdLjQE8xxUeiK7OiS1xdRr5Knsq9JdDTGLD30mb7cayMpoYA2m74SKfa9abPo2GlI
YvaDAVRFyHoWaZ5VomPmGwATD/u8baf7vB7mwZtyN7oaTaWA/KTSH6K0xtCEPbHqJ9QbkyeCfUk8
ljTKY6yZbRmUgCc+VdSYHvW4097d2sUgT47BfY/WtHwqycA+zBy1YAznAGHoJVnCXqsxd+8jN8ao
QFkTsu8Vo7h0xgmQmX6YdnnVYuyWzXrjxUpTfU3DOIUaMChPupVC5TB30Ob3MDQ/1WGRuskjyTA4
X6RmAhphVBSe9FlXdlXUk8RTKzWHblQ0jS+kicdjBBEvFyA8y7ocaz26iUmHA1ypGIomC9QLkqIe
LscxU3/MYO729IwZ+OnQYiuCGTJqN0WDUqQH/vDpyKJUQeiwmmzep/XSXBgNBq1nuoAQ0YUw+pE5
VrYrTdDCReaSNKgbmxME/mj2CV7y8bm23f5YOLkL/j20b25LFJZKyFYmQd1UzUfsRMkNomEfKE0x
/7QLne0Wgyh41JdT4rV2DfJRzMbFl+mQ4r3tzla0B2tb8QhBYhx12uqDB0PxEXp7bAeyw+zaqCv6
oERzcrASYuI4ZDUOkpV0YUzK6RIieRjGWazsB8TZFM+Ykz4soGJzGIFCnTwrNoegaWYb7RpNBy+i
3QMoYMy2czsYmGFLaWmE1ZCZ4762rMb1ncIA/RM0o1vXG6uUdYGetHmCSlIDQJEJGg3dGwxShr2d
dgQiNnYWWlqWPzmUoLhdtpOCASHDbGZ/aQ1AHF21zb4SaxXYnSrWvbDKjcKZNPUP24i6w5Dk2W42
8vYHiZXuwMCgBAxmD9S+3dQBWTc9KZXl1dB69Ws0MsezwVR1D/ScfRV3bntpO85y1OCIz32hgG/0
fBokfAxt0vtvaZDTI/Qho6zhmMx8dar3qPDHRlbeFSXH22cEl4Skmg70vwk7ZX9hkmc6SMp2ooxg
+/e5BERhuAoiAykjK0IGhtDWfNGcl/N7JbPBvdtpppMhr7GGrr2g/WvjPmbR/XkTkm36/QDYZKVu
VIJWpoEJ6FImOcNT6L9DepA2uSsPJcopcLbTtHdWe6jkFUhDC+0CUFkFE25qJHsyrLksnzltjXAf
YyD5aKsdjFj3xQdY12+Wg+JbQb8bB6/36w/1cH7XhG+UrUHuy2Q56G/1dVWjryGS3i2Hu+ES0Ks7
sofyk3olS6nXXfq2QBxB6K2BqwHo3NNdVCGJiVFe5J8zxjOb8c5R7nvzOga7uCUpVsgsrQ6zcQiG
GJiUUJfxZ3VvJIe4cTzDul8yCJZKHkTCxyVaa6CeMJBkoAdzaormhWkNBUxF9/TW1kITkIkLcEDo
IfmMJG9l4VH6Y4v3c12rI1ZS2Bq0wDFuFmM3jH9zlKCeg+YZKo2YoDtdTjNZeq5F6K2DmAyDsl5X
SNagi2Ln9oGgn1ogRj41Y4YHAiZkr4AsfOuOt2MYO761p3dWYPsJ9KLeugvLc/f1V+njrng2NO8w
ouYVSk7AWlzgPXL7WziPTKCbmpFVnXUgD0u6UwEG0uwfuvuqAtAJr8SoVjbvjGF33q4oXoGJGvsL
uiegOTizDajaMbqNUqbS7hkGwvNGJjazfqZvC9tY4A5A3Nd67K5ITref32vtMwcI0YVYqUXQjEx/
uTmG77tJcisKzwJmXKA7BrCKCQH500/b0pa0Gv39aXU/B6AKFYiDA3o9P75Nf57fQ6kxLlyy1qb9
pMBYtsq9gL5r2PWIy465S5PDlL5GxidlXxKjq3Py+7pdIXc8qoaiL1PAaJJ65NB8Fheo+PvGLzWg
4bQvnyXm1jV8N4dXh4n5I7RguQ01QO8ZR8qK+7lvwB6eH3+mfnzdeXYBIQ79Ltq1R/SHnJv4VtZI
FDkQUHn/WuZ2122WJIbmBcq9EPo85l/xlfqreaF7W1Jh/D4qiYr31hC3o6WbpRGEkNGnAa30Y/Wy
W/YQIQQ3uuFZn8W1+QC9Br+5iUvPummeHclFIcISWWvvEpVHMDCjFsO5LF53ulHjg15XD92tc2dA
d2fPULb1XT/26Xt1N1/idQ0hxNe/+bYby1wcNN2kcpPVlbo3x/RukR9reysgtlf9chKQT0PVOWgv
058UhAm+VKRC6Mgb61wIShWi4IqEdfYy4nF2uNVsL38Zg/pC2ac7mdyA6D5eGZqgaoSmO8ppp7uc
tkmuWyvIu4puUjCDWLuuBkPjdSTr+oluyK0hLu4NczO7w4q9Vpqnvnkj8bFXJS4jCt5bE+tP2OQW
lMFd0zW0LvZxKoAp0chfZJtAQKDVB055B3QLpxYqkMQa+opSdcfLcYYWReiaklqx6BLe9Jn4oSWt
LVpVG9DNURbnanTyiy4Fx0mV+oTqwXlHF5r6k1HwZIN52VWWk6wtneEZktSgqayivSVTixN9eJBk
AogJkCT+476KraYla/u1MG3vxxh0PBm4ZCVfXrQSy4I84opycL+hl6p6cZJ4BHQkgYB1ASwRZm3z
KtSk/NOiw7k1xHmxqtDGKLrVEGbYrlB+zC5KlL9Cu2vbO2jqRn4z9BAqsaz3SdXawFrMXW6lxO+N
VHapi44umnGrrgEmLp3f8Xvj7nlHlmrR8Uiws50K3hYteYjVyw4qHpMmqYeLTtbWFBcRy1pnuJFg
ah3aScn9mMigTGIL4DMDsHnl/uXuU5LnhU3Xon7X7uvqhgyS7FnoIWhQ/+/v87dm6TpaM+Hvs/KT
9jSIS9TVXDsk4Ak6f6pEA3PoiiB3BEoEIBVepgmOCMhGA1POYAUY3EHKo+zMGHT7qG52iw04t+3p
cRrGWXWFoaSbGVXipe1RQx08CrkDsqheOrqHXrvpI0izlpK9EGUQ2x/IOTF46fulX/eiV14d6w58
RNBbSiqfdResPhAZwFK49Zv94AIAqtO4UVP0UjLgPdq086x6hqLjIUYp8fzWi0LNdmHrL9mciNIF
13o+Y2EUQxHkuVNuVDU8b0Lop+BvtJHzoZnH++molCa6YcATUv0qyTT03KXgJvF+/THBuepsVQbK
5divHgMmflL4/U25i0M7ZIF12x+VoPxKn/pHR3LxCIsOYAz7d2nc5TYsdqLU63fCBFt6092ttJAX
1PtUr3Ro5Wl47sn4i4UR7I9Fl5tsScvcrYDOBOIvBRtc+9TauzJ/y9srpZBNlwn7lZvV8SjGaIw6
0HPBN/LjckUuSYBq7o3r12F6bH+pv3TPvpoPJnLMh0XSeZO4jMsFT1BcNSPT4TJJWh8qml5ZRn44
75Vix//30/FZXEv0eaIRNtK1+n1FRtS5Sy+3c4nzC1524GQH0zWkB3/zTXM5+Wwn9hQ7DjIGpcHU
VasGI+mvsMDAXuagYS4SowJX/LhvjExWhVv/+OmTC8YBPzUA9FlRCZzxaclapV8UjLQBNdyM6kFR
3Z0Nak9AC3ZKT56XdPRTEA6giTHU8X/+irAOCo/1F4AkhJ/JKUEQvRSRi7G++OeYOJ7+3zmYMBQP
2lCiEvBQGLiPTqNXPsQTI0OEewMaxMmRaZcTqvbl23lXEX7DrRnOHeEhiqqgi+KrL7Uexs/kJ/ow
gW5dGzHQEOeNfffL0yVxr4upTDTgO2BrsI/NhNSB3bqOzCnXP8L7BfoKeMCAeWLlsj7dt7ZZ0qVp
oX9XmhOYXPrai2NX8+1Om/edmwFXD4h0kFcYIphoN92AcwEZmjaaF23R3w/dMkt+0fewhlWj1oLO
OJTevxGUkTQaDXTmgGjUv3IbEsJQ6VDBqOmO+6qaJOmGYGpttYZ5HygXCyRRyNDmLTVxJmstwqBn
AQALWl1hwir2Y0gtusMg+W0XL/YNcOrX1FFsDLTJaG6+31lYLMiIweADmvhvD6MxR08vnZocDFsu
2k3HtH6nzptl7877k2hnjXVAAQhLnBVeEGSsGtIXPct9wxlDfcrx/M+CpDW8nPyIJ0PyqvjtOd88
C5x+6soebmj8UGJkOsk0ROi+TLU1dsjnCqL6sVUYTwoUdoIu6xtM3UxZmVw2jOHYpjQDTkrDi+Bo
27R5mla5Gq9TbOPDGWISAFu7QIfIKLILlc1lEmYL/pLXdlb7VLmpFtRRvTYxy24OoW9TPOtWB16H
rtKe1A4yGKxswWFIFf3FjCJ2yLu5CECVtVwlqVG8KH0UgYcH7c67Pm6kqliiw7zdfC5wLIM+gKMZ
m98tAKrrEEC179gkqTqJjWD8ApRjSK94TT49yabYdiGZNhXjr3GypjvHHp4r2sk44YTnZp1Tw7Sa
jqIoP7lHu65vRgPKRVU0Akjys51BOHW5uF48+Y4R6vbFUIDOSwZH/p5846S4BE9hDA6vtNSn0cox
OjuyCuyi1T0v/eNUX8QUrwAvU57V5qClkggsmKogJroFaI6tOD6LT1h76CsWeoyTaXTPyKomAoLR
IErDDpya9I3kfgyr1o0j4+34nvWc2uWyWAphCmV0sE6n7fapPR3G+T/zu+DCxPg34KKaZUDAg7sw
m27s9BzYFD+mh7o9svEwM4g7W0ATyig2RW65NcX5flbFIN9cZa6cGKPesXVwzNxTwVr+3+Pb1gx3
X8Z0ZkuTwEykQfNhupuyt1VFJZo/Qevvnbe1fgA+uJlruQSQW9T/eHFCs0+0tlzpbkFMYLsPLoio
XPO+iR57tfGtUnJN6SJ/sFYdJZTLV3WfNbRv3mYaUwbWkPWWTrylA7lb/agv+HKhwu7b6AXss4px
3ccf0DYonAPJvtr6Bszinkb3znCpGp+NwqCo8pgvh9IK0lLW/RJdLdvfx/mrxVqSmTFiPVCFVPUG
lHnte9L+7FJJIimoq0NrFRJPKFRhIOgbmRRpnFZLTOxEo4NuOwXF913+G+/jddk9s+Yg0YiXdWCJ
qxqvz99rgrqcn7NfJrnIppfSAUoEQubW/RRLLjyRSyAwge8dHgEaPu4bZdM6uDdAqM/RISmh23el
+asb6iDT8EMcspuqz/M+KA7CqNfBMZA4fCPNpYNljL0Nh+/n0HXuIVlR9q+l/ZQMH1DrTPXAQF4q
1fMWnWYDDxkbbP0EOMf13ze+OEL8xMTkdg4xXYCOtZVMIbu1GkNylwlQpKdfmosavV5DCGL1KVZc
AqUAXw4xENjQgLhPtNhZNBiyQwX+iLgISl0SS0SLtFCqBtLTRNOYf7AwRpPIGTKISgJMXYE2IDL8
UUb3IbrNtkbWvHCzk1lbuyUYIrCT2o+u88xubxc7kjyN5qGIbnWZXPD65/iYtTXHOShjsxmnM8xZ
YCN1LM8gNxMBEkxGhysKBquuEgZ6IHyEyZnTZfWzghNc4fIi2eCr9NgsDwlQ9ob2keeSwCg4c8g+
MC2/9hUwyMn5oh0BTZYaMJXSRytuvMJG06e6jTE4QiCoIjnhgu91Yo37XiPV41yZYA1jjgvDAIub
eGmChp7uFcY7kGZjF0vuGYEfnpjkvhkF5WtpDjCpNyRUuz4Yq2swkZ8PJIIPdmKEi97LSGnUrLlp
PBbQUL1IdB/b6gFrPDDJqdaFX2zllMBDHRPFvNJjUVIjN+Z1D/PHdDqOqJWVxO+qwIxDo3xKqeEn
w2dbfqbWVQR+MtIEo2F5RN05AOOmxy7eNVEeaH3YjLo/5T3GhnZI0DIweyS3o0wvQLg1m5/LbQ2u
m77UU/z9Bt1Kt4l9rdnb7OcIoSJbFs5lW8Mlt40z9u6yJn0R+1mZQau8pmRH3A7stEd1Dpt0V5Mr
Vwv16q5D1XkGcZv+4JpveZHsa9mNLgq/GCz534eCNtHpKQbrQjSqKn6Ni21GGzsGgZVvZqrXDkdA
c71ofOubaW+ad2URjNAvPe+TgmAF85hmtgga2BgMPDUP+CZppzXTj9jd5D7pCwZ9q4spkeQTwvP1
x8zvdsQmBCtLpLhtCjNl+5Y2YxDXh5LJ1HxkRriAaBpKMhlr3HCV9xbI0D4NLVn7VhSbMC+/MlBC
cMbhoXxaP405SrSok1o/8+i45CC5OTY2ICTZZVW9Ti/nP49oSeBswRMQRSND5z+P2ql1b0APwc/m
UHEOpvO4/MUVbG1M8J+m1keIdtcw0bDrPP7BrFCRkeGLVwHaWhDqoNjET3gCQL100BrG9bEcZuNV
pVdN+fAXG4WqpKWiJglaIC6AJ4OuNYuNVQzTow1qDMgLD5LwLSpKor/4xwYXpGYT0x5tCxtu87ZA
o2M3t75i/qOn7/1wn+NaNHuZYINw50BxBE6Y9UHOlw1Z3fVGNQ9QpW6OcfyVos5CPs7vnCgcQpT9
XxPcbRtB96cwK5hoo3BUDnjTmAEtbxY31FtJ90a2Gu4juXOcJwZE030XXJWxdhjTd1PGWSK6SbbL
4T5S1s9jq6mwwdLZS3PPsF9mp/Bc7ZLIZLtEsXNrioudms2aSKthaqx+acpF3n7VE97d+/PfR1Qc
wcNDg6wruE/AO7bu6iZ2LnTELBBGtv0Z2R1m3TC0pHlRP1zabNXwaPAwrm8g9rWfzeg6seP7hElw
3qKgt/0FnIvUE9TzoKWFTNM5DvM/1vCkE3+2L1j8s3J2qSpb8RqouQwa/Droo4C5buVFIacrHtwl
mUbNxIOrwSBR4uXps12FeXQxGYs3ua8EJeQOT3HJXfg7mn6zCwVNnHFgZAx+BNIulLmJKmtVnW9f
+o8iJD9JkHxW/lh76RFMZvFn4lWv3bVzOUtsC47GqpGNN+1a59N5nETWdCwCNON3iHScoOj2wxSe
dyTBV7Q1oCp/D8G7UP8+3dW6sOuJpeAwsFjqd87OUvcJ8aDw7JlpgCSPyqqXgvOxNfg7nm4c19Ix
3VFPEdwG1P85Rp2W9Lj0V1SmASDau83Cfr/fN3YGNY4do3BREQBppWOjzjx57V8kFyeL0U93z657
syyREvvJiBpU5BP3dZTNCQhil62hgQdtPvDXYU721EZmKUtBMvgfqGmv2qrHmCy97MY0rAqwcQ5U
0qwURP4Tc1yoTBWUuhQVPpfrnxlDP13XPEibgC/SwV7KwDMya5z7NWaPLKSENd0KGvpBh8QzmsOU
BaZ+n/Vf531d8P4x0D9E1ENeixcQ3xWxzdxlXQfo62V9BQjkDrNp+/miOWJ4++j6ynPqG7fxVenR
G+UdgphhvadXAQKO14ax5PH83T1Pfwq3zaoaWWVvAytptwxFMXCwDF4p0zb6ftZgBGO5IBIEHyOA
LKeuYy4F2s7TCvVtcef1AcNEWmE/2DJK++9BBHYgTrJ22JE28u9KusSVWqewo2lfGZBJmOBmrzoY
SwaMnUAJJTElLweyHqzToHxqkds+1H9Brh3BIrl9B8DwrQ0f6THd9+HTL9db3tKHX0Ubpn7rg8Sg
7jDenV7VXn5RPca7JSQh6oN7WTf3+zk9/UmcK+fqWGmgmcNmR2FTHgb3ou1+YNRWOi8vSDm3ljD7
cvpZwRwNfbvVjRfDInjRRFG6s7sovtYIpbvUBYC0Lprq00is+CHRnGRv9W72dP4wCdiCT38F51zq
rMUjNGfWSZ8G5Zgw8d2w+5mr3t0cYE42SHFsLpWDLTk4wm0GJdpKmIIqF18BjRq3IQUELv2OXbeA
wuX6vWP/mMyANZJIKPTqjSUuwSlMqjalDUsZZPhcZPXMwvAz6M0xWD2+Dsa9IeM+Fp7XjUUu1DtG
ZMwagUUATqsxXHTbm6bbqP6Lzju+HYrXaA3jhY9k6tSDjCkpQY0GQ5BNTKGOqLXeMMQeiqxN/xUZ
DxCyntwbjf7Vt/vXLE8JBZI0GlvgyvWJFtDc9cAGZblh6YaqjIhWGF7/LJBH3GhxY7VFBUuKEZr5
9bjcafOb5ACsx+xbDNrY4C5/TVFqu1+nDFpz8LQqLNB07ZYWA/ipZ0JnlnrKfBxUiVfKVsalwWpq
q8MMZWB/0JdAGSN4yHu0pP858zxxEMM4dZDILaFvtjpISi4T+tiDnzOTUTwJvR1XBgZ7HNSqee2/
uimqaHFhg5leuVDPcRDLNC9BBfT8lxKGjI0h7rLI3LKLtPUgT2hbGcqvmF27BKq4HpMNYQlCBvgw
8UaBAC+Ie23u4yjgzXXB046EfQzN8nZIg85+HKobYFkyyGYWkoKuwBcsDSEQJHlk7clx8YImJB6c
LEUBjV7Z2l1uvhX/PftEx3Njgts7UCpbdJzRCMrKu06/a4ZnVvnLfKvL5JIEbdZTS1xMmhhKOECS
oOT0ln1AWRMwQG94if1xF1+RG4+NvuElHxfIf2/bC0K9ry/1Xca5+Zu7lDvTaPAiLCJnAmKEL63M
DoqiUw8AlKZ5pPdArnEB0hCI4r1U+/yyTPzlYvqa2p0uOW8CFz2xy901rEdjFcroa4Z9l6uPlPmO
4xu43Ol8OH8YRNnDiSnOaYwBvcXawj47+VenvFlgc/Srevba/lpjLxq9jqNesjrBST8xyTlRrhhG
6VCsDj2bUXtb1H3jXpUyfMr6V859O86BoMDWLrODhbna5zx8gAshch9Y8pCnh0iXnDzhikCjvxYv
10Yld9DVfmwT8EAAm4Jq/IA2b9qC2OKKyCj0hSd8Y4eLw9kIdcusg514udXNIKqfBlneuv4Jftvg
8Igga2/f5JP3snOSSo8wexHp0HxWv4isliw2gKFUB6RH6rdpZuKgUmQvOdagEXCj6o+LKZPHEJpA
CXlF00AfkZ+4yxLNHLHoNUp9VvWDBbbl86dG9L3XGvX/DOin92HSafq0lAVKrsW9intKz27t/CGR
UWGJPvfWDOdWDWUDshasI2mPS/liM49GkvMvijRbE5xHJXEbJ1OGlTjVi5L+gDy8A/qVDFTnuYxO
XPhVVuo9cEVjyIenlnQyY9RaFRAJM4VoM5TiC5nYmMwCt5gMiWtVrUg48EAQ1ARr2Uyb8INslrD+
+6aK1HQ1GmUucCUKGIoNaBFOPpWRlAttADSoGqjw6TiGpzbiaClZNgHTUU23ihI41RUpvs67rygv
AZjiXxOre2+WkTcgBDPqVb1vvgHNTg+iOACJ62umgD6LgabHlZwXUSzWQYYMWjAXnSL+HgVcBjQA
BF23ZN4xqw108FDlc6BYV4jPbKQSc0Kn3pjj1tdhTMce136p01yN2iG1X2wSzM2hlkH5xd/qz7q4
y3McHDZAQRk1oendonuGXoWMck+4FqBfIMFjrOg27hpzmFu4qo2uN6mfxvo5TY5GDAz4I6WSIorE
EM89CtGQvigYAr86H4biCS+YHHqYgO9a/5lVEqnUnxXx9Nix7gDRDrC3byWvCkS8myYF3afEBYQR
2kVDDNyY0HDkPU6t9Zymw+rixDPQ522cQO1fIhkJgjDibMxwnqZ1lGpJDDO6eq8ob0wmxydMzzAK
gE8M2W6wOXBXQEUtWkYruJEt4M9RkkuHZlCV1Q9aMl6q481UlsC/6iXzSreVDEsKcAeoGJlo7oFb
CaUBvmFKwexmO92CUHSjXRZ7lP8DVfGAjtqTyYtCPNImiUnBzOGpSS43RKToGW1hUt+Xx/ThqTzG
rae9uj4L6i9UkvbJjXavvRNfCRrFUz7PB0aR1xCkPSBARhsNj/nTwNiRwoWWFg7b5NxWWe6Z9DAq
ABEez5sRhQ1gR9f8AVV6CHqcmkk6yAK1Dk5Ape316J9hvp1tWS9CgEjETv4xwg9FgwasZ4UNIz3m
3SroTjjXEQhJ7b1r+hpAU+UDdfetjDJWdCC2VrkyYDwTIKNWq215mYJYuDZez++d8BPZOAg426oL
zO/p3jX6sNRLjQPRTYrV+4ZN2z2ZIx0c4nZmQZqkV90iOG9z/Zt8TkxQlAC2DdNR30ixJ7JAJM2C
TajclLOHmQ06eG2tMB9UZM7eHHU9qMGafa10Eeq8c6Htz/8A8bFwV8IcwFq17wjx0mFGvozAQN6q
iR8/lIO/PkNv3HC5Sf30GD+5ewdUPcEYQMn7pjrKMl7hd938AC7jzWOm6LGGH1AA9rxe34OsGijo
rMJhNya4w2craqFMFK3yaaftzMfkKUmCITAu2L6+ZNRbEt++8OMf6huEVoNmd36HRbcfXAoSJmhc
qBpfISyKGixyCYwb9ItAgHMZPQK2kPLZrCU3k/Dw/3FgvuoJxF2bOasDs+qjsMH796PvJYsR3xob
G9wpZOMQsXqBDc06QvLGGxsTaN27vLtb0PppowDKh6oe/sUW4pYCBAGc1MAUnp7MPFcc0ucwaiAt
zknIEEAj6N4o+YteSp4twiiwdv7RuUP3jtdnUgvSD67bo7LWpMFCyxAUfgyK5DpyftP+my+2Mbb+
mE26vFRlHk0MvqHWd6Ae7cbnTMZCLHa/f883z8ehxImdQ7INH4yVe5Ypnu18oEiCGZAKkENTsiBh
PNucNK5jxCzWATSMBc2p8Zg4P5bmLXaXexD5X6qlg7wPo4bgw/oL99icMP10F9FGnpJ23cVexbxi
C4Esn6T3wwCcwY+/sQT43ZqyrFWGU0sY0wdRpzWh8gOIpN3dgO9ycJ4wlDRAo/m8KdFh/j2SBIyP
BtTz+u8b17AyZ05JscZlcwizegRfKqoB+st5KwJ4D7Tp18mn/zfDeWCaKLTSG5hRDtF19aG03vRg
NGF2NQbmHcYoChkMWXS+DBVjJKCb+13APl0XKE5LCBHNeKvbH5R8TRhmYeDitSQ0NCK3xyQypuQw
Xqp9mxTu236MmwRfKlau+vio6jf5eKlX970lQScJs6GtJc77VMDX+qRbfUKr90vjXtIOaF5SksDV
6z7QBoxeVmyvYwxzatvP2nw7/wmFG4oVAtuIytc3VYC+cZalc9cNhQqyqxhBzMIO5zv+Om9H6JAb
O1z+7ChKDiSNih11Lql5adCd0kqyIQGhFbxxY4M7XwXIhYGfQ46u3lv32jEBc+x9+w+qOd3Beuzs
QHmOYm/xU5AtyKqTosi1Mf1bjGxz3rLJAh1qim2chtfZRctmOtBp9mLyNaPrrc83qoz1R/jhAKrE
Mwis9xo/zG47sz5CuBuJDzroxuxb2lcyB7Ge+uc/nPAooG3jAIoPXJvJXdnFnPY6NeGg2XIA9KVO
n5QxbOtbU1YXFy5oLcJgPUih+Uwn7+O2iqmOk5ArR6v5ctwBZH2przZMcrpllrgz1+RROkcNLI36
vevsjOKVtLaPMRtJ4iHMHEGN+e+SuMwRlR7MOEQalsSc62WoPGI1/lDS57o1Hpqsv0rV2p+SJ71+
KdPkzsTdpqRLODo/DNQf5roJFyv1bUaPxpAcz39X2SasifXGY/vcZJbB8Ns0FrRuWBvXaoKn68N5
K+ux5l8o6JepKxoSwjV8xTtm7qhrA9CQzvSe91/D4C/0qLKLufbHz/OmhE2xrS3usyYF7kG8nfHE
C8s3PNNvMfXR+k4QdwGeIQFGYsB2Wf2UEbyJXiCQ6XBRjiBA1/PNVGOm2uhk6wGZbivtFvzY3vmF
Cb/UxgD3pTKi1HPGYIBZ0LImV3MX5Izshr+p6m8XwuUMtl4NhdXDjpm+p8XimShoZD/Pr0UYTTZr
Wde68TrFUDAQsNqY+8Kj2dtUx36mJT7tHxwZMEa4b5g/NMBY5ICjdv0tG1tjPKDOMMNWU4Ox/W1q
PVX1JxnQQejhGyvcxZY07YhmEiJ/giNr0bCLPOB9e/XOiXaG83R++4TXzMYYd8OpcT4SbYVTp+p1
hPGiFhNOO1d7SmK/bQ4s/XHenGQH+VINhHYxfjP/Tg7e+mo/ocpFnmI1OG9FfG8jLV7x4dB+40vJ
Rj0TiDes93Zxae+GNzWMPZV6FfXmu9Jr78y99dgHH7Mno8AUJiV/DPOlZa2usr6sYLhVnP2iZQGz
uuuosyWhVhghNma4K9RM0VmMIHXgJ2CuS0Ggp79KdlCA8QGhzb87aHOhjxFSQE8FFhb9y+hVjzWH
0X0xjAedvSZAxirahVPJbjfhWd4Y5W63KRnAdp3BqFnjNkOlF9l4kEHUAo8fkHl+9qm5S8qH3sIL
xP0xpYmv9K+VWj4NYM6AwolHjfH5/EYIHXbzk7hQqfRqbNYxftJARzxVH+sac38PjbI/b0b0QTFk
D5wzcLpAp3HHsKi7Yqg6C7U+PUjnwS8WmeCa8GW1MfHt6Jlp7FR4fPvxTRZC1gHDdLv0edn3u+wT
Y4ZQ0T2/JKlBzkmtKlZjdYU406v+qzxGF8MlJlUhpLJ8qSDT82Qsu6JPtV0g57JunFlNkTrYw+F1
UoPJvtfsN1NGWCezwvloROEOhGFVc/7PBE6pOPO66b1zv87vniiQoJ8Phnz0rF0MPJ1eNdZYtRTI
ICTjKL3iwWEau4XKWkfrH+FzqY0RPlo5ELBJ9AZGGAZvi/jRZYFL753Ga+kl5OmCemglTiG627YW
OZ9QQaSNUX5YtNjOiP1exxmHUll5NX5mpawNL9lDPoY5bj/oM/hYfaV6yvpgGp7Jj/NfSYQFtiCC
BkAumrCYiOC8oesUo5l7VALNpn2ywUhxmGZ9Z7PlDQKSmZeNzrifWshkpvGgXzhW/jZCxsZnNHTT
X2CIujKLcUempZOAJUWRFK1H1HctFWGc7zy6eg89tnWMzRkUVLhAdG1FKE9+UMvrbEnYFm3z1hZ3
7hpg4JWiha2ajWB81/2l+WXIcK2iY7c1wm00UqLYmddhuXIGlCrWgiofbgol86B0tzv/UUWxGP0k
VKBQD1oJsk6PHtI+J2mhf+WDM8mcMi8pP84bEH6cjYF1rZs0UqVO7NoFDMQa8OMYHiN96kXDS2WE
Wll4542JVgOaMRuK0xBfgzjgqTGoYc1qOhkryOK9Hn+xUbJboq+//fvcYljSG3YcEbxI0baISRsk
9lM3ySY/RVu2tbL++2bLSjSOowJD/H4FHS9zH6kgdhigeIQX7uP5/RKuB+wmGB3EbYzG26mlfCwq
x1mn3mYDfN7tjvTRTrclcUP4Uf4Y+d3V2C7HjAa9VWEEEhSeY++TQXb7rtvOh3YbUwJEhyujq80t
o2wwlTFRXFOEHZb/I+27euTGtW5/kQAqi68KFbs6B9svgtttK1M5/vpvqS/GrWLpFjFzgDkzByig
l5g2N3dYq3YohKOHx/i/HJUFisWF15mpI1OmYBxKsMnkPwO4zK6vxgrDKR6QoPczLLz50Z/FjaNt
ddiXEQgG0jlM2yO2YLR30bBNiGv5+6J6wwlNmm0RgAkd5xWvzOtfsD6Rfz/A4IYYQxShQgPQHE4N
HUif+MZLXn8buv11mPVt9wXDXYwBieRcrjFOWYb0FO6G9ImKXJfVQwSlGAVhBYqiRM4U+KNagw8O
ARoGMrrqSY/2hO3z2otFscu1Wx769n+BeJug5GMQhwiHIYqo9Ke+fxmlndZ8q7KdJsqPKfP1crHT
F2CcadByKNFBlw5uX2tPG/OJ2pE9xlAbtO9v7Le3ybG9G88z7J0qym+unuIFMvdQ7/OYpaMJ5Bi5
vwmkX0Ll09Xa8OVMcts/zvqYBgMg1Ls2c+tHyZFuJafcBqeZW7jcF45nD17w1LvsRbsJXNF7dvUl
vfgAfvszqzLCScKesX7IT8Ft/grCQ4jYPf0GqcS9/HBo3cquToZ3/TQINhBPGpkrg1aPFlCVDJJu
CfKEN1Z7A6E0LfmRGvf/HsyaefYQ1EFPOS8vPAVUS9vZGA9JvokUZRZr3LdTtatlCmqxAcLGhaD4
Z9WsWSqqHpF6Qi87zwGhNn4U+SlcU6gE+CqxkYdU1Qi0k3d+udctO/J/w1e24/I2UW7MxG2G7fVB
rybOl18wb+7FFSRZVSdHHb4gyG+VwZ0CV+83RXoKg1OF/RU/+njw/hdMxM3mBBhkb/nAJooVmyZq
KR416BTsNVRY3EfFvVQdQ6N2QLFol3lig+5GADv7hryFQFkZbg80sYOLirMQKdQtM2YAljJV+iiS
qUYqBXIQULzJ9qyeew5Qpr0t0RHumHGs4kGi9HikWhPBl6HspWv7/1JPOScDCYQ8UAvCJ0HaeIIe
tBJkjl891upbWqlYcxFf4NrdtQSZTedijRU2jU3mg45ckzwrPBjWHdwloZLDmhlconCuOdQRzU4i
GAreGbZZqrYpKt0WjYPbqz6RM8iyA0FPHvoMUUNgaBSy9O71nbJ2QVJQ8pq6Mh9M3tlILJKXRRVn
jhRAnsek95Us3arGcATjxLZWmt11uNWJ+4LjbWuSRbE++VHmdHq7HeThYYLhuQ6x5lZAXAPyUSC9
Amkk51YYUOTsggwQdfFLBUVEEnp98P0/YKCpEsYTbrjJe8wloseMTjOTAskhkv2ttP4UqGK6DrI6
V18gvMc8IBOqQV4R99CsuqARVC+JzMTapUNli4BgaM5d82/mPOj9gPkYB+SoyszO/kh30XE4Fht2
xBstujG9Hjfe5Bm34UG0TqtZe1RXgz0XXLNo8eUuehnxHqusscXz0OmojXv2JjmV/VOyT9wY0sSC
6Vzd6V/mh4836gkIWoMG+2IEj2Ue/GrB1JnQD1bcC7uJV7fgFxQfd5Q1aGVEEUY2BKkLMeebaAhd
BTrx1zfIWuEgSNjR74/cNTgveS6qzEirDhJfUA51pg290ZzgEPyuduFb8FC8I/CoPlqFrXyA4HDO
2TMnZ/vk7fo3rAz17BM4h7A16kAvpSJzSD36mj36hNyj/TM2XY2xNBI4SWsBVkvWUcSHZ8OsUs8d
bqKmvtppGLEGCchYwuWl3/goWmxNFOg4xZTYVhvu5PRerZpN3IiIJFfOyxk8d7uQTokTI6lgW7SN
hNQUOJg7l6KZRiV3RBIEtNb8lTM07pap0dWcJBHQVPWxQbhhgnwt2s/M8LVVcbEjAHfjNyKRohWr
cwY6/764QPWRalqjYIbD4q4Iejj5oufl2vPlDGLeUwuIQLUggZdiXJL04Oub2vLUMHA1ctL9b4nk
RUyyqw81g7I1BF+itzBu51YFRHUcE1Xb0bE3fpHg+1g+W50v2mArSSCQDejQnafzHuOr4tGQn5Wg
iIecSfGagQqr+6lPm76wtln1rE0uNh+adoQ9+iunyEJpJTIhc3IdyhHnM6JGep6GFiZ9PJDf2vcS
DTu70tWd5Fl32qO8L72eoCb/+tFde+jgGU8QbTBRF6vwUb8wlhomKTi7w2b0lJ/+D8WbQKmR5Zvg
N7s1Ntkdxc7exw+ie2d1uNANRhkpmI4gRXM+XDJqfimjad/xB0gJvRr5KW421we3Yu0/6bLQkoSQ
pskzSKUSUQfVBB1brahbc/ilpJsxqJ2BbYd4ex1qxVU7g+JODHSP8dLKARXKbiqhE2VH2XYUiQqs
ncuZ/+ufAc1zujg0YG5qKBTKoCSfbAflrrZEPQWri7IAmIe5AOhjPVeKCACx4hjBS9RtwkhA/7Z2
5aOyH5VJaHpBwzXffxpCLb6KOvQ8mhHx0MRrW7KXJe+J70byDaRF82STRgq4KURpnzVbeobM3VOS
moLlGPpdTlg+tEiLZyhleUdwEIIw0NaCQIIwvLUKCYYAFHaiagfB1XmLLiZUprGfqh0SJYjSQDYo
B2dLCwb9xm7G1o6zFpQReD+41zfjyiqi++oLlB8nseIxmQvQ2XSfG/dE/mMMv65DrFyCZxCc31b5
waSWAyCguUtGuzJtYx/cWPZoCTy2T7or7hW7ROKTdXXX6L1MgKQW/bPelofYHyHLBykK9LAnjeo2
6p8q/WbIT3DDS+MmG0JPtlB3Y9kkAcmEHu6jztiMWeUGxoviEydTfkVgWkERpd3p7H7o9bsYREnX
J2jFIJx9Nm/eoi6U9Rqf3SGeoeSbXn6lqJdk3nWY1XUAbyxqCimqefnYZqCFflGP6MYZjUl7jSjN
fgTYhiBn1tQQ/rsOy94wA4Q9BISl//51ooOSB2cYbdIgJ+e99z4tM/ASRajYSp9ycmQiFafLjYy/
b+JyAoSO3vv598XpyboiqvwYf79GopaW0FIlyYaSb9fncKW6EDAo3EWkBHk6YJ3DzAUfeq6j6T6N
HiuIJkCkUN0OgWsEAVop7vTJLTvbpDeNUz7rGpSIHcXWi80kMo1rw4WQLFrGMGQQwHF7pgkLOR4V
DLfMf+eJcdOM0nZsFVGl9OW1OGvfGFAYBN+vDBKA8+E2KZPLtCkRhBtt/ZlsO5e8Zgf/xjzplQNd
4FP2wZzsmB5EVE6fLAnnZxnIEDYkkDczKDLH58gTIa1UEBjg3jCm0JZQ6PhHRrnhccyVLrFJ2qCW
vymnzolytX7IhxRsC1MmV6orR1F+LyM0dYfarToCgwWtoXTb+4rX11WHCnmjzZgtKWkAwfEyCZ99
s62f+ynH2qkksXaKH//7+3iuScVtjB6V+fDx+9PPwWYfzobWNDZU88FJJWilXVurJQJ3IY8l8vhF
AoQhf+ig+dI/kfhIk9qm6tP1UzBv8ou1Qd06CN0Qm4X+5PnalG2WGlpcoWpACxBnKszWS2kKcSrJ
suxSyW7GKsVzIwVBAXxGUWnmitQEtgbecpD5QIPWRUsH5OJRM1/BkMV75Yf/U4Wuu4R4O3W0PZqZ
vnUIt+/63mb2IbvTbsPf/76K5gz/8yJfmBpJHmhFKPBz6FQbRz/adv6bnm2vT/LqCf8a5advtEDR
k6KL9bkz2qofE4jlVqDpk1+uY6xuGbAvoIQfZN54UZwvZAtN87pQu7mRr7hXWv0UUnVr+BPcjdy2
JF/gbFz6pDgD6Aaz0EBsQSKEe7bUpSoFcoshVehmopViK+HP6wO6vOOAQGc6Q4SJZPyLG5DfVWAR
6bE1plu0A5By54ce623dckJhpfn8ufwxWIBRLu8JMt+gYnMbZFW6mXKCdHJWelbiycHO0DaD6ub1
XRa5ub+zVJHI5Apf5dlIeZkgX8osLCrAy9v6gQy29EKd0eu3H+lJd09NaIeuuX2Td3awh9wMGloK
Z7SZYzm9l6EyV+DCrG3W5VTwgQ4NXVblPO+kvKmQ0aTQQd1cX9o1o7OE4DZPEVLfl+eu1zZ122EP
ui5cttAvi+lGspw6312HW8k/zROMOx7xKmwmPnQ0sCTRGKpInaDY1M09mb4p8c6q70a0nja/LXWf
aj8KqUdlFmTGyc9aF0Tr1g4LDBycGVS440HAXRh+aQRxq2K8GfgF0URtd4rAwqwimHMBsAJmTvSZ
nB8WMhVFohhziayKtvrsRCIhQfK87vwRgfwH7nEceTQkcOexKiVS+gkaZnodZQHHbHyU6U5KTkHj
5YYb0MQuaxS64R9B+nDNECyA+bOZmF3QdB2A0axGpa2svsfNrTy+1MVB/vc1/DBpX4Pkj2I8whQV
8yCLIN/U489iUg5SGAmMp2hE/BErWWqMczNXCDZrY7pL2REvEd94J80Ohc4CtLUDvRwTd9palO3V
CZnHhNor80fdHOL++/UTtnb5oGefzBRAJorQub1RFDq0TRq07Vq+hpKVKvoddVDn7XNIV4ZDMHng
aRTR/a1N4hymQ4IVVe8WT9g9SKEa0bkQL0uemgaaXI5EXnLZHumhF7GgrkwhlOEhxDezjoDrhhsf
eOvlXDKA1VAEfhXNeC4aY9qkJnjmr8/k/Je4UyaD2goZRjzsZvac84McEB8PX1BpORFEjuUxug3y
ezQz3UpycSjU25CoG0uHe3wddUV8GH1wX7AXaYuhxS2vw35EA92hLxqikaYbRK/qqOwkyTjUxXMV
hMcurF04vOAQ03BFQdYynhhKLF+0ONxpreZo8q/rH3axsRDvR6oNgr6gBbQon+bIVV9BtTuDYUFh
Wt5+LyGrVJNoz9rggID8/jraxZbi0ObfF34afJ3YaCFh6XTlXpJf4uqg9+HDBM2SHM0UqiXSPhSN
jltslk1dHFXAS+thk5nqfWHUYKFIvaiJb4dcSQXLfBGdOB8fX8BmQY3QNKMc45MbBGCfq/pPaX4M
oqa1y1gfh8M/NS0/igsGnIYqP+okDu0qZtIRTMI3SpaBRXUYDA8ycTk677PMa5Tuj9QUicDuiUbL
Wdk6skZZnkdbSRvFcgvU6rboMRpMKgBaXUaKwhZqIhoMiuzzbUMVI1PoiGUMi1NWbobkAXeIbVRv
oag0YHWDLpC0c6ReMimbBiBR5RUZLnnYMJSBMYjfJZYd9CJjtDqDENtDnB5yp4iTnMNpkG1pom5e
xxJIUH/NYHmaSTkZaOe+fvREUPPvi6MXV0lBChVQhSk/WUr/PdYRIu2NfaWLSMsujPm8Oxejmpdz
AVXHEmNKg0nUAvqgUQNF+e27ZtWCEa2fggUOZ01iDfn1PixqdMZ66uQyCO8qYeEy7I0yfUaTeAba
DrSKi3wY0VRyViUxw6HNK0xlqSJqpdDcTqsWxfm52zOIgl5ft8uu0c/ZROIMouMoI+GjaGWWF4TK
QNPj4XdayA4que6sIdg3WfTNZxnCoHX7J9YhF0fZTWgRFLLUblz6LnLYbxoaeq9/0Dy6swv0/Hv4
MpNOMlnRt5+zzmwZSqEWKPfT0PD0fCMZbopW3boXGIC1GYdbgKQGgijwR7gdJeWprg6swkqTvLfR
BeRBuMedisrFlSIIDV3mFjDAJRi3rdJOyq1ugK+dlUcVwqOGo0U3febm5ktk2Cl9C5HVuD6nl6FS
DpPbUlk5NehlBKYmH1h0lzWYyMJt4qcE/mvravkpILsk9urK9pvTaO3k/hA2j2YEx+8YBaJS1LUT
vJgCnmpHkkY1VFN8Tq0HP/qk/jCUZAu1kX/7bPscNUokUVM+05py5k/GG0CNcsDEJiqWDPYdgciH
6zO7dnUghPgXgjN7NFANH21BmNi4tmvtWOPyn6R7OXn1iSCeIoLiNqlBm5mfDwejAnFQmD3UUrkp
zKMuMby4BTO3vkBfw+L2aFOHfpaiwseBIXLI4AYSqgxF6qXrILNCNWKHyEVwA0oGakW1hFOXwBGF
k+FkgX8sVCZYorU7F9Tlf2G4sVRRmvvlVNfOxE5D9WxI9bea3eZpAxGdwQ41Knxpz+4Rb8KWiNxp
m1SNkbgBYssGJ8x39DcGp96OhX2IJLByO20nUmlb3RwKqPEoWM3xEuBcmAZ+aNMOmEsSNDcxCrAk
s/fS5ha90Y0qSgXPXsrF+BZgnBdTpAEL9AjjiwrVG8A5H2ao8i4qxy82XSDbcod+l9ecPqANF+SO
IItPRWQZq5cz2Kz+Dpg72wGbUoR+MWBoalH/x6A9guE/azxNwg1WeH5f2ZZ2V5vfr593IS534AvT
BIVpDdwKBUtIiZDuASLKpbIpygQta5ldGOBg01wZnsF16NXjshgxd1xY1kkxG4FcIMRPusNkDNtO
9KJZX9q53QKOE4K389Ze+FZSP5FcCtraUSbigsoBr6am/XZ9IJ/+9OX++QLhHPueVo1Jh6Z2ZArV
DLg4b5RuK+km0267CIqdb1TZ1s2tlf9qqGASV42B8gXNnROpTDSpo4BW08ZpdQJZq2cEIgq7Io5B
d4VkilIka/6MoSrQNUCREKp1OGOgFywmwQREqXgeu1NDbTPa+EVvp2ppt81O3Jd+UQc1X3tfiPzt
2llKWo8MiJ25bRTPyO/HZELHXu6ycKZWQsNsgaTdv26jmWE1BRpGKBCB4B1nFaYqyyak7CsnlV+L
IbRp2tl91O5b/7va/6jLaXd9G61O7AKPswAlEvVx3yH3qdNpq07DVumJV+TQGabdXVAaWzKzDaSy
ex12dQctYDkDkA3doJIZVqHSq+S/d2kZ2o06bnL1h9xlXq8UoofI6slHahnXJDTMZb4gqg0hkNZM
mNlIGTeKMrzIU3GKwJdlWdNtLL9E8rgbAnyGOUYFHDiUj1LpjSTUtmp/mxuiJspVI6HNkWTUAlG0
u50bCQ3lzW2sW5UzlcM2VdrHIVT312d59T77C2Hw2kldgZfOFAIC6g69fguvOE62lobmY4Gns+r6
L4B4g9fqZoZYGe4uw3ciFLW1yNeg6WLHhEmq9WX8Z9pASH4+begjzyMyL2PX7DrjwerfGllkbdZf
F4vxcAaOGc1ExgbjMSE718mq3aPsNEkPkY/0DPPQTq0EeFfVouYNITB3/FGK3hahDOCONB40v9Dq
DFKlXYd+lWqwR2OnlrelKfDtRFPK2QCryxMrlgDKFNdEw4AfbM26EzyRV0HQiwydGPwPRYnn66ay
NBused0YyhGGqNhqo+GBpEZwNa1u+QUMZ1hKxRit2AAMAst2W7xX6C4KctRpxRvfHwRgq9t+AcY5
EzJtzLwaAVaOzB7T26LTnDH4Weei5IUIaDanC4fCCOQKzjeAInYf91sZgzIt8FsKckyiNeJMkl7g
AkhibARi4mEdZE8hGTdgTX+6bpbWYVBajGZRNELxdF5lkYdZPcEsQf7L7tURAdKnAfwy/xsKZyhY
UlQBYuqVMzT6Tqbh81hG25hRgTjK6k2Gput/BsOZijYy06C1KGwsHpRTuNV85unRrsE7pYQ0oOhZ
JJo7zkBYld9rbQ44tPBBO6pQOjuORMlv0Zi4s4ooQEiNAVOXoU7LrRQaxnY0ZT+j1Jq8BpWFNZpl
etVT06l9vr5q608DXFUEAWM4e3wSTWulsOl7UNlXjadXx6n1wHhqq/ltkR9o48am3ZaVHaAD/Drw
6nX8hfvZarI4YiyYyrFLMOZJVuwUJZb+IPJAVl3KBQR3S46d1KSpDAiLoRoSoyjMnQFDi/aUBML3
Y7sxxk0a/OtCxdmlXMByB8FkDGVnHbaMLpn7oWhfpyrdXp+81V25gOAOgW5EbU1qLBrNT1XGUMH2
bAqVzVZd1QUIt/XBj2hJI2gxHcQ2oWy2r+fGUUW1ayyYMTw2yWGSdtfHJdoU3EFIe5KxVgEk81GI
ZaYHP2c/rkOsmvbFqLgLy1B9JKMs2NwS9VCsOjE/37bGKQI9yH8BggIiYhszDQW3RrER9r6mShVI
5dHTlsWBo4ANuRuYnVsiGvvVWxjM1f9gcUtVQWijMSj2Q6Yf8Xga5MpVG1cNHSL/l0g3WDv+QnFL
VKdolmIFoGS1vVGD0Ym1xyFD2pi0wXtXpXsVife+8EUiZutb/guXWzeNJEMXJ5hOBTa+BbsWWgaC
oRfEuVct8WJ0nIehJrT31Xl0Fpi508cCrD4yCkAafVNU1BOWJK1vxq9BzZ+zMIJT27VUzjCoNPA6
5Am6YqvWPzSj/R/3IudoyOmsLUMwLKVs7GF++5URchPJU5uLJJ7/PxfKP2OS+UcQs6TMjyxgUaga
9fsQ/KkJA4meM0FPMk2eJvpnIM+5Jur0vewu+rS7X8CcuYeAQ2pMGYCjGvIs8Z/ap8HGGojdwCEB
C/o2K566brRpZ7k9npxFB9YZSPgqKjQIOvNx0Mr7MSOixN/1LYWCjvM1Zo2poV4Ea9zEL0131K2H
Jg8PcfpqGD+SyhCs9LrRBs+CrCABBvXVczRVHouiSnHnVRDLjSC5kw92pNY2k/cD+wlZVpuGzn8w
dJ+tZDLCKHhqnEMOia8oEZRzHcRv0CvoQZm4Vn+XInbv9QDcAoezAFI7xnHtY2gmODnYPoMCs/Qr
rXZZ9zDKW1nBXftRtS9l+oB2L/f6GFcXcYHN2QXNKpXGmO90UP2kBqqmktcaqc3W2rQBGrBEPZGr
dmEBx9kFo6jlWG4AF2S/y+hWK5zSumO6YFCrt+0ChbMKNY0NNCkBpUumva63H3L7r6UM5zP5FwL5
rPO9kZKYFiwCRFRWbgi7JqmzMG9abq6vz+rtYCENioIiTaMKtwfBOq00cYZ+O2XIT5KmnoyMvBqV
+XgdZt24LXC4PYiuiaT1VdgYtX9DjgSag3G0UWW70QOPVK7U7sABF4LLU4A7H9uL4PMCl9t/yijV
dTsBFyVtdtWVB39SbTweXZ8NNksqL6Q/axb+KuLGLkrTZm19Y5qgcbv+Hav7cvEZ3L5UoSan9s1s
y9L2UGjFsUa1UAbZakUSNe2uujQLKG5zZlQvery+KqfNPnRsnCrG4w6FtP0biEp3/9OwLnjg68Rn
KD3Fcas2QRhB3MSlo0M0geu5akTmAwGWLdDC8Iq6mjYYsdljk5bjVqt/owSkQFtgRFy9ealILTjd
qzfBAo1bK9qaSWMOWCvS/1CqF6M7KvS190P0jxxZsRkbkU6MCJBbsaT2JS3P5+Gx2A4Mh0knGSX6
VX6bqZ5ueKooHLRqv75GyJfo6mFIUbUU4tBbIAJApGGKm+frO2O9BmGBwTkVfo06EjZgUCQlDzTq
qV2neYd2TqVz5XS4hdzgHWnqX5XaT46pTS+1P+0ly0f8MLqLqpnPrEpjL09V32EdCFX6MQeHNvUl
wS18yVSAr0SXFaT95s6Fi8rU1JcakpmQik1V5IvrYIsOJ7TQ5MVOidGHWCaHsGu2WpGAQxKWKu73
Q0P/SxBo+RGcfdQQD0QuFR8h5w89FK0MZDQzJgrPrZrhJQxnDrUmk8CdjJXHxVVZm7q+mfpXQzKc
KP1Wxy8k3+nlvpwE1n/9kvl7fqlyfpn56KTTwxJ7ISbTQUKiKC2026BMRMKjIhzOhzMtEhexiZOL
sO1O9XOvNFFer4mi7uvmCCQ+JkGez+A5ZdCBlaNACsMxjZfOmOw6c9sGvYejB5ocYojavVcXbe5L
hggMKD9RuH0+fUFvDn6iYdHSxEnN0c7bmwzZRCgpDOGpZzuKalcJIm9MFxyNVTuxAJ5/X7yygohC
GBKpf2c0y6009NteJKy4ei8uEDj3Iw0zHb4TpnKwEFSYNoXhu4m5yzVTcAGv3oqgw0NDCaWojebm
EMxZdMh7bA0WPuqlFyF1T+CGah5agAVQq7twAcXNmj8oHWFshiofNLm3jZqAvzjeXDewIhRu5rIg
hEDL/KyXohuKFHOEukEhP+vqzYQyWdD0mirq2zmQsEfVkVpjeWTwBQfRzQhFCQK2mvqOpl4MYbFS
FVz1l6TFn9YYTSsEtZg6RInO91yRdkmWmIBsmJ2c9Mfx3niub5V7f0PcWXMObezdPvgDL+76fK4d
6s9mmf+Hy7sySpWwWP6MOk17y/R0lGDG90pwbGV3jAV5rMs+yvNB8omFiBlJB88Xl+OW2oFnBnZg
a85kG/fZIYPOHp3sN2KnL+UmcEFDgBJ+SZANWDsPy+HyJrlp1MjQsH2mYdPGx3FEGOrZqlxD/nl9
XlczhUsk7uTpGWVKHwBJiY8wye3Yuio56jpqFNRdZWzKzHBKUcvaZYcEN8PcIbSsLlA6CTNc2/lp
gl+Pllx7CKAyY4dvzYv/eGxUG/0T7k/fC0TpbFW0mbhzo0xJRLoYFhs8cBv/2biP32rX9CIPabdt
gAV9iF3L1Zxqrz+WrvSjATHDtv5WYHdDkHsHP4mCLTPe79Tv1QaStsdI9DBaM+1zz75pUAWaIXz/
KRqapiTOYtxhw60fDWAmEF1bawZq6Wpw616xrEnJiMuD+bYOAhEp2/rCkvfV2MYShVvnKtUjbZqv
qAwGHRJsZnoCmYIWfqgtiidSCXIhXkleJrLt6UYfiXd9d6/dX0t47q0gFQOKazPAa6V0SCbz2Kd/
QEj6Vo8iTVzRdHJ2sepIzhi4vx1zvNfll7F7avw/1wcjgOCfBXGbtswMMBglmRwlUkD+OW2mlLnX
YVb9mcWk8V17k0VDve3nSQM3F17kuItba18pd53u9fJHLB9z2SVGtr+OKxoeZ/KCcOhkEgI20L9V
yJt18oOuvF3HWD/4f98SvKumW+jqzgqsUtSjcq8DKVMvfbOs/ljpyntsPdVWtLuOuH6QvxC5AzDS
pEo1H4hVefIJvMAMQhOCu3EVQ54ZSmd+nIuKJAaRZLmfD5nShrc57REeoVre/ro+ktW5kzVqQYpZ
sXR+7ggqgCC/MKOUhjtK9gjRH6jTK5IKoZq7ANm6/w2Pm7ksmMYEFDV4C5WPlXbnJ5tkvImt75n/
MICb5TrY6uZbDG7+feFKmySKE2IAbOwmVCHvq6RGL7igVHfVGi1A5t8XIEnQ9Uh5A8TvSw80Rw6J
KN7f1h0KPQTbTrRY3EPSCFisJARQoIRUKUpWvGZ6H4cnVTlKjSC3tDp30PzToaSFrkc+NG829Vik
Pu5yEzzAY3+QLTcqRV3n6z7ZAoXbDkxTCimdn8bWKbyrdtMO2at9diqgXxTbSNzmduSqe+ZIp2xD
Mjs9WZ4iWL9L6pXZa1l8A7dLmlYDvUaCI9D9uoMGTvCKmr6Pb8+KDl230u0cfWs6kzO+WV7rqIdJ
d5qNJviG1Q6h5Tdwmwix0SGrA8xDC9YCN+sd/XE41ttuF7+Xv8IHFfSNHtJgsnf9gKx7bIuxczsq
Zcpo1CVwIZVkSTY6/47NTvnwP1rVRm6JbBS7fEeW9K5AlbLpZaKih9XDs8Cfd/zi8PialiQ0Ar7+
dKIganjzb/rYw9qTDaS4Htuj/6jcgqAjeL8+cBEud7HHRl3oBsOag9I6QghBO02SJ5R4FaB8eumL
0ZkJir8HFaOLqvfYP0IyIIF4+lQKnm/zx/Lh9sXm+bz6FzCKXvtqTOdJBKdqGpq/VbjZECewifpn
Cgk8f4K4rahkdtUYfS3dZ4RvgaqxqQq7Eaht8SH5mpsmIB9JQXP2bCBuGNWb6yt2SYt5fkw/ndIF
XlBkVGrn+OnoQAAJJGWO+Q3/QbegeavXduN9J++NQx6lG7Zt0G3tpA/Szbi9/hUCq/jJorH4iEYF
z2whYd+UEGoZenmTa46hiuImIhTOIuWgh+/Ced+UFQPlQeno6luTiFxC0QLOu3cxlrRic5kCUEj8
q5a9unXL8JeeeBCCtGMRkfbl6wzcjGhTB6UlWPVBP82NqQriLjcZGBasHKq8UhsgwqvnRHFSGsWv
IJ+bvls0pftIbftdrI2JW7Uo9bILpUmcoJl8u5yS8I1VBblnvhL7LukbPd35ddJqdt4PzYEN6hDZ
0AZRXRNdpB9t3AU9XJls+EhZrP0O/Sra1NowDtifhvJudpW+Z/2YHMfAagewAFfTY0srGcwFJPnu
12W0h0RzjddyVGc3EmvpKSFdfn99T12sA2YGbp4OeU/NRMkcNzNBS7Qum4U+zFGKtpIxoZ+gpHtk
xqu9qiLnMlqWb4+51h2uA1++44CMWp+ZCBxNmRedKFFWgDnCBA2+8tDi1ss8VQGPDtlPh3yD5zB5
rnfXES98Wg6Qew2ASg6kxZ+8+/WDCkZwUyQTcWFxOQDu/dtoQWNJ2Eeo9/FAYphLqNWPCKp+3OsD
uTihMw46BdDxbeD/8HWIUtmVbTTzz1tG6bVtcstQRN92laDk9tIvAA7Sb1BGBjMPeP64hE6h+TGc
flwcIPntPRCP7/IbNXaKo78LFJtu9cJmW8hwCF5Ua9O4hOXWKY0bWQsLwMr1AZRzkvox5qcUfUTX
Z/GyCAbDkxUQxMvz4Cye6RbNPF1Thhp0GLqKEScMw+6EY97/iVqp3hGttQLbSIrh3WJae8uGvoBb
0sEXQkVkfUCIvnpMkxzV9400ZS9VpCX3ZSq17wWVJsEpXdm6oB8G6cjMQYznGOcpoTWsjPukB/Ox
1buRBPMkShDOf+HsGgcrPzSNwDwIlSmVmpwd6ENZ67sKe0oZnUr2FOZ1rWLXrLMrYSH8ygKDMkQ3
wGlPKVhtuXPSEQ0x309m+9zu2I9quGtyxJYFc7a2vmcwnHvf9X05xCM4+sctfQpSW3HyR/OY3vn3
kdP8AVFCgoKmDRIpbinwLC/dhXk28XSBtAhk2yxeTkNTk8ZPEnD3y0/6k3bQPMmL37WHd/22C+zO
SfZgCG53Y2Y70V51xl287UWMMStb5uwTuFOU6DRSrHGWD2DfDesUi4oOLmM63Bi5VYxJ1OlzusjR
f81SMT50jjpbcyPFJqHXvhuiV8rKTXU2IG45wyiFLFmIHRru21Nu4KXi30xbDfQaB/S7PICS8w3U
vc6r+tx8F1gK0Vxyh0OSUjXVFAy1+hbv2T6y3O5NgzqMLc8byWkek82/v6vOBsu5RyFiBl06qxRY
KIIlkhcMoliIaEycSYlJbDTZPCamJHuji3fIfl+ftvVj/nUI5gVduHhlEablNGIMJQs2VEWYe3gz
wLAsahVexUH0CCyxkFqAl3eOo3dyEXZoCXEyyGHogx1YP9ESTdGSfX08K9eujlqBvzjcBjRA7zni
YZM5gXSPRk+U10itaKfNV+qFGV5gcDstMXylHjpgTMFj7EPLNfOYiRKRftdMJ6V6iNie0J9oT7o+
NNEUctvNQLGiFFmzsdDQNItXVUmcIj+qoqUSTSG/6cJ8bGiL4fnWk17cVQGEf0WsQiIMbtuN+eRn
SgOMKnicrF3eOxAfFfkOq6cHRLkWXNf/I+3LlhvHgWW/iBEEuIB85SbJkuVFttv2C6NX7iS4L19/
ko57ZySIR4yeExM9j04BKBQLtWRCalXkNmsNGgVqjQ0rTcjGao4ZbUF/PTOxMvkVpTU1eqvSU+3j
BYW3Wpu+SGtB4HWVbfa/M78a8rOYofjKLJ1dr6IuoXJawOzb0lPYU5d50CTyhtL2M+ROoNYnD4e0
8G4bylJMqJl0plqDlaKHUDjBRgv1aowQ41bO4EDw8MeUWXiymXZqBQ+aze/l50GyVvlN5jss3otz
WOFQY0mJsQuQB9M3EFDfDl5gWdV+sNv38lTu2UqpdOk6nKMJCRqmJ9NYEYZiYbbl6j0664zaqbqV
Szf/5htrEolwKjMzwmZG0ar3nDvqdG903EpQwBw8P3u/fXCLIcnZmkR2aSKVw1RSoNVWsAHhB44s
fmBHhECxhTodtGjeA4c74fNJuUOTfez0aHZdm/e5TvnBaM9/hRCVFEPLGz+E+UwPnxGq/dMWpFwn
0/1Nd7XnW9WGY2Z+vx9W/OqST5gFkVXwxDA0XgtWO3GSFIaMUDCtnKqqwIgH/uTn2zu89KDF2v4F
EWy0n4iRVCPW1nido23bI0RUvmeH3vGtbtNvwdmxArj0sTgHFMy0rYhJawJAuiGp52+Gl+CpeB8m
m+gWJEn+w+fPhBYVQej+NX98+ZlFM55qlnO8F+UIng9NvO3XXpyLx6TgRQBGMyRqRJXYoq/iPhrg
0mYFoXBWQATRe7eyjiXXbf4LInLsDUbI4mkCSMNffMjZRKt8wSvLEDk2erzhxjjDF0gquQXxDL29
89dOY7bYK+ehQtMUfPFfJP+Xp5GNDN+lHtpwDTmAv6ftPjrmKclu7N9WrGxxNSpYQ0FPAHnAr2fW
2XemVWIWjD7uTmsPPxu4iMxiHly+RU/RbrL502CvMrMtntEZpnCVDNC/dXoAWxs89U+y713DmTbF
IT2Wu8YOPG23NmI5X5Xr7fx3kcJVSrWm0iEbCLqXTfCcvUaHZDe4HAnd25u56PL/XZc4yanxKESb
J2A6j6EJx6o9DcvpVrzdGoqQt4nzcCRKOe/ez8kJnvwDLfDIXWt5Wdmyrw/OmV0YAfWbtAdKfAAH
hR2i36VzI2/tW7wY56Ax7P/bnxjntERtgngAjvpE8Olv9pWLhOR7uumfbh/OiqF/id+eLWiiLFPR
DzYLB24n3wmqnU9fb0MsPZoRNIGhGZrHM9OAYGdt0YA9YYLQHUk/uHSHpK9TdO6oP/vMM8xNQv8w
2SvYSjl1IZ4BqgIypfn+Xo18aGHr69DXQdhtdmjzaKDtuS2RfS5W8h7/y/IYRqSpCQESWbA8krZp
TbMEyk566xboWPWNb4X8Du1vqHASF5pg0M+VIF4JOrxgSn7c3t0FrzFHpP+g00uf2CWJLBkQCYOK
LSY9jCNZy+ss7qOOrA58IVLFomNPWVc3EH7A8hBeJ9KfYXiWwvtwLbRfMEQA/AsjrKMJlQZDYoBR
gkMQH7pwq/nef9iqM4g53r6wdckogySDvBgFsTvaVXnwchthbRHzYZ0hSFVQIemPRaDuYhXmH3TU
Q5xlpfi4FHPp0FbUwW6pgMD967lyhjLVRiJxCpQ4UC0+k+OgCpgrVp4fkdIF3qA5Uw3WoNehffXX
WuoWXOAF+mwvZ+iJpHSxJMPgsi7e1CY7yV25H1lugTXQhWiGEw8ZDLHe3N7ahW//BawQzUZpHCCv
ikVPynPtH1LtfiAfSvWpTCuh0vUZIiXMVJnOc2IQrhC8VVb3JVqZWYyheTm0krY8ZrpkpXK44p+u
93Gm/QeBFtrdkQ6+yuA0bdnkow5+txz0yu09H059Odq9spObTcce8zV1zqWFQX4WAnu4xjJkTi8P
buCgNuWcobkeuirkNQmfpfrj9iGtQIitdVqr56ZfAIJDTbdS35VWd+rRuQ2yIJzwpV+mgI8LMS30
+i4X4oPnBckvIwE1BBRiDW5nf0wLs2aK1VQW+5Tu9VPirDXOXPvZS1DB7EeJs74fAFqCgxAdTk6/
FqMvvFYBYagoSioE2iVi6akExVUYQc3ALt38pfPAIe/Fm3xnHtJdrVuFnW+V/I1tuP3UW+Yh3piH
NQnca19/+QsEJ5ypkp7LEX4B6ywu7TTqdkqH18jb7RNcgAHr0FzFw5jbfKsvDxDXK+vMNsIC21fN
3CuDx+SXlqxc5OvZLNUAM91MbkRlMJd8vcvPPJVcU7PM0gy5Bit7Tt5Ihx70mNhI2FvRXbTxndRS
ION137mBl51WBcm+/PBlfH2JL1y4Mp1obSIEsdu7yYMUo6d+kCPaddHxbtz/Ypvvv25v68KH4QJQ
jLRbGXR1sQFA/xPMxr1sJ2/dnlimq923g0f+xFZvrUBeu2UUSqGehScynKYmCoXG8ihVGuZ2kBqT
TvFjeexOkNrVDzNfpDVtzE9iJ07p24q2+q5YsiLoXRuQDYPaD2TZLq1Ik0adJH4AK0r9FD0+/nMq
t8d+kuodkf016pGlhZ6jzb/mzJgSpsWTpEiJnUfgxFT59yFPX2jwYUx0OzZ/bm/rgh810OiD/lDE
rbM45SVYHPPQL0scpFkE9iB/HyDQqPPTbZAFjwZhV3gaHXPRRBOrnwMZmoKZkMcYIH2mWYjR2RNC
QGPFKpdg0JCDbypD/V65OqbIyDCs1iN5ihIuBGC4sZYWWPiSggiX4hOKWfLr98UYmhkpZ11L5nvJ
9B5WPTiYduC5LogH0WaUW9c6haEsgxMQ7jY8NerGUI+j8DNC0B9OUmaGQT4rQRr1ZMmqP9qZL/uP
EHmFfbAQtQUr1Dh6poyudcw+7NFMaCD1gmIAhL4llKHQGd5LqIFGU93v+l5S3zK/RhSPoQq+jbmS
TE6nIBCRM70JN22fKsTpEJQc6qpvDyjvV8eSjEG75yxSH/VJh8eexsmjzRjudZrJn3QsjP0QGfWu
hQGDq4RkiGnUSSUYvUStFhyvgan/yeRi8CbVGH9E0qg9FbUPqjHIs3zjidHuVTMZPA0YT9yAGhkH
T33oZIPZ3amprr93ZVhuaDKGBIz1fTM6JJDARBxBiHqS0zqwx0ruviNejWuPBqTYtfqEiKfqWfbY
51Uz7SEd1PuPJhRyH2LQJ3d2DzJO8JDkYbFjWji+8bYKPRZ1ZmAVpKEO2gL0TRgpE4gWjIKPTgDu
ByhD01B6SGkuvyfl5D8VTR1BFIRh1HNmmXUYH/vqrlPBsY8CXZhjyjkp7nCMCpjwzWT8TUuK2dup
T7KXqKUcBQVNlr28rqM/NSQKqQdOvhxpccbaBAWIoH2nat98FFOA4bouNOIfJKgUtwpadbAgV6Ic
MM2IOmOj+9KK311yEAzvTTyqFRBoivmpyIxgQLMiELbSoezNzNBnvcb/sAiCbhjEisCCysylF1JZ
GmHGHj0pkvHU1V7aOpri3PZBCz4cmdV/IYSAw4Rkp+6DZgLp/89E0524hfZt3qP/5a8nj9HVf44k
uFS5aAveS1hMPW5JdVcj2l7T/ln4RIA/D5rI+D+yHGIDRNSNtEPwPWv/5F4GZv9so5/CKXNVn2xu
79t1tgtFWVkmqMVBig5c7ZdHEwEmlMoCWfBsstUBhQyp2UyxvIkabvtd9juW1jLvX6kg0eVpiKYg
OAStZKzwErPLyjIMZjkl6YSSTX54L2w2Wdm9+vISHLt9ZOsn7Zi4pdM+Zj9CF0oSuO/W2gDj0ucE
JUAN3DUYcUW3/OWv0PyAqfPMla0kng5xyHZYrdcsGeU5hPCph47nUBgNIEzfw4AkvR/tH6isMos+
mrmjPJW76FBZ5m4tUbq2tNm+zkIMnqesaHrgBgpyl+lo9fnuttmsIQgp5mYkrTp+fSnhX+voONCV
dOJSCIpQDPEYYRCeAI3u5RoaDEEXeTMi5i6o9Mk6xj7yMEBZrTTA4mqZU516GYiX8BXKdMyINKEf
UadJaParCpQY9hvVex71XbniaZaWfh6GCPc/DfyhD2Y5w759lfAU0MOVzsElqzkHmH/A2ekZVZMU
tIRGVtnTt4Tmm9JEf/jI73K6grTmZwSnORRylowSqpo+j7Z9sMtTVAcap5Hvw3B722DWoIRdGwgL
usRHCboYfKfRI2dE23nxpsqlk4NO4TbYklObRbWQdIEaMBFb5Mqg6NrahP/sOTi6Iotj5kbdmpVi
acOuj9e+CEsHdg4nHFhNEnXMJcCNGfq4OmeU//id1aVvt1e1UP41DAN1JHQOIPGC6Z5Lw+hMrQp7
Dpm21m1dtjVPv9Ed9BOuEwNs6MZTNvK234Ol/b03nbUSz9InHEE+0rZUpddds3o7tFqqATuUGgu9
3QY6AMlUuLeXuIIivjvHPJB1sGejKhLmlhE+6uqzvsYes3RaZysRkyPZVE1lMmIlGuZINr2SVGj9
IPcTmdmVMj8+3V7SGpxwx6JRLdM6BZyi/EzZzxyRPgePdhh/u42zlCSAPuE/JyRWeuIyM4g0v8Ki
7+aLjFyjNR2QNMNH4MBctCp0lnE0vOjHCuxMrCV+zA18PvE5R98rNNsvjbKCC6n8lqAohy9Bptmm
9tzSEwFDWxA5YeE143rP2tL9nhurIWwOIkow6l9imiEJ+6BQsadFzm0+KfuibU9tzzOXVMcO7UOS
udIPu+S/TIoZQA0REUPz7SUkIvpeYT1FzAKaXldSHjXwc1lGlMs7bpTvusHWuqQWEVHHn5ukMOSp
C4vU20atywRxZjGmDJ1eJJq2SR+RT5r4UmiXaumnm2xos5WqwML3DRTaYK/AXCmeR+KHF0ecJ3qP
inUearuivWd+ubltMwu33ITcIUwVs5fohRJWJqHuaagtynhykmSuNskhNDXrAe3+7PdtpIXy5zwe
YaLjAuMJRBUzvFHWjRC2HNFl2mx6F7ov383Oya0Y+sJrj5yFC3iJNXuCs++2BIIAGlbAAkdpdszu
jV+hpzutRz36YEPl+F7+Ia+c1UIG+xJTMEtSlCPtcdnswg0hel9YeL05iR3Zyn14bKw7NOGv7Oj1
4V0iCpGfJBPQo7YTWvXQO/xTfksCu7HG3WhBOtP1T8RO79odc26jXt+FS1AhGOxrWkBybF6meZqk
PWgKe91WGpSHwLByG2oh8LzAEolNiqzT9GYAlpRbtStjYTaz1VO+j51H9lSfgpW1LW4ow4VDmR5F
UVG9GfptOeo7cm5X7WhP8DCx+lIOa+d25TLxl8FkTqAHb0DIUZ9/xZlxsrxH2nFqc4gApVblO2H4
XI+QQCjsRPsZdmt6B1dfvS+4eShC1ym0TQW7HAMofVEGScA4QMmrO/KZPyB60pK/firPQBpl+py8
QN1OSC1MPt7KcgagOoWw/b2UehUSXbnplhBeum0Zi1t4BiV8yXM+mGxQADVKBzmhFs2gNJTeBRR7
mBy0v24xF1YmeEklUkLZrOYtlEsvCf190Pfb2yu6jigFDCFyzSIzi9R23r3xM9efR4Lx9MEyxrsm
vqsmL+ltsEymfIt2NQmClXr02pvPevOIaiM6EV5Wfs28gRehhPBrBBuNaVsUsopfU3V2W+1VDRxh
Zmt1GBLi+h6s0xaVvbLeh7nbrhLgzIZyBY7EsgEZdbSYiB2ekl4mgQFiWTRX048EsSAt+6PUhpZB
ks0IlUnokDpD9ZmboLblfrZ2FIv4BgjL0GVCUc8Vjhv5nrGPJPjVluiYHcTkkIRafPsq6ygzZcpW
Qht2l/nfISn5rsor0c31dwRbD04MpIEQb1D61Zpy5h4Kpe301MDqu/5bn+uOTyvMLmYYSy7ffJPu
WMFcDmp+YxzcQEve+z53fb05VFmxxoOz5DrOf4pwzTQfYpNpg43IUYsNQlc2fyv4dpbBf9nxcyBh
xxsjk5EfAFDJOKji3hRjQ2Vu1cWLjkS7hHd3V1sxf1QgC7Vi6VdB89d2z/HPzNGJ/MalNzblJulK
aOp+JWgUDtLKX4r8lBE3HjQ3iR/C8ZhR9zbo8r7+izm7t7MjnlTcrBZ6JnYZFVPp0mhUUkePs35T
pdHw0Zm8f76NOP9F8Uphof+sUvhqh1PEs24OTjT1VyztE25JfmGFg63I93G6NlJ19R292FMQ71+u
zyflGFM+ByZ5cQdd5C2vffiP37fXdBWJCCjC96abqjZV5zWNQ2tDOXFLWnafRyewdtmomazEBgtc
m/O9xNS1LCsIx1VhC1PQKRatjOBACw0rnGxZftLUFPoSL4b+I+7ttBitSH0v/Ic2X7kfy/byD7So
mV4PkpYYI6AbqCP31Mva1slAshGtqc9fB+nznqJ/xcChoe4s1iBYNUhTRYGUFW+h71WjTYN7lHIs
otyhlZ5N9tStLO66107AFG4Dm8DTRApg6gl6c5iXyqot+Qcj9iRtr5ebyXd1yYlW2d1mp3J1J87W
Khxo1BlSmxLgYirVrsxd1Rw1Hc7dbvpD1mJYrXH81MO7GfOjPrgyb1vv4pkiSYDiqYJqu1hCJXU8
Jmam5rCb6rXt46eo7+0+fEulte/p4m08Q5p/yZm3aYYulYceSIWfOjwMHaWLPC7l/8GpzW9JcLKB
exdJiEuYgnSDFFGCBUGl2AZrZWAZAfxorqqfCWlXpiiXtg/JNwUUpvinioZqlFVGJBmKshLN7cEH
U0cDWVapfPLV1r59Ukv7dw4l2KeCMmegoP6JfFtWOYnSaFYK/SuH69rmNtL1uxVX4RxK2EOm5WHX
ZYAqctBsf1LzUefHtjyE/CcKx8r0KZM34m9p961InsmA2cCVX7DkU89+gJj1ywf0yWH2H6FP8SvL
7mTjQMABYtDHLFprM5m3Tbx+51Ci+y59tTaDoLDrif1JwrcEb/VC7xyOKpfBQ69T/15BB7trztaJ
1lqIzAuIUqxLSd35OMhc25l1+wodOKfs/P9yEc5ghKhJMcI0IpCoshFF7ptC9SZARIO2rTK60m+4
sIcYZcD4PzpQIbgoJlClKP1/x8XMvnZTXzUdyOmAMT5gj3EjgWW8gr4lun2rlXhifo0Ih6eBh0RD
Dhr4uqj/kPNWD7MsLFASiqRnpc2YnaEpYsUaZ3MXUVRk+tCCxJADExVJpxJEyJmCh3FWvkH8WwaL
KyiL/U/DHKFom1lkbW7nuh4K4hAUKzCBp2EeBWnNSydWFlBkqUq5sCODWwpm3NO2s9qJQTgK+dRe
25p0ciMKFWhN2inQC2YscLUm2jRTbFVBf4xyjEnpvTvp7EUuiGUY6SY1Ey82E4fnpp3QtTHRBU+I
n2zCCYJfbG76ufzJ49Cn5cAJWgnr2uE+opHYSuNfWfN02zkt2Rpa4VHsAMsEev5n13H2GWFdLkVJ
pxbQettoFCnCcBf0LzTBm6jZMtzj/xuc4HULUk0ym2a44LUwQ4uYx7h7CP3XvO+s7L88AzSUcaCI
hoqKQsSkTMbLaKhlvbDBdZMaVoUMepwQp6ZvkWHV2m4q7gv/70MANPmjwQ5TFCqDfMvljga01YYw
7Qu7q5xGQZY3/Z2PL728Jt+04NQvcASHFGRmr5cE10gztp15Bx1qDQqUZLJTvtpEtRBUzZ4VTHfg
cMJ7Q7TGYKgqNQIWI4+D+igNNsUDmkb2TDOumR4jTsG9Cv1isbIxut+3jWYpfoVxAlrHQDHYsgUj
zXQW69k4fBlpI/9Myk+mQfBny0EmqKEPqN2kw8q9WHKF55CCoYaNP+S1jlPUa1AST+YpU9YmMhcP
8GxVQlgQ6srYax0gpDI8lFrlSUHpdVV0ryXpty4c1xiNZsMT/e7ZksSWb6qnNTca7CIr+19V+MCg
K5SGwQNyYHdcaU9SYHgmEpWN+l4ba4Hx0kPr/AxFjlWzMCHsaGK1Yb1LSreMQTTFn6X2lx+8GeGh
4CdiuJXyAiL+FetZNN5/99kULkokUZqPBpCrMnYk6DRNTXjQ9Pih0ovXmqfe2D+PSriRgs5J4tOo
vJEuXXtnrm3+/CPP/Gyi6GPRc2x+Uv5K/ae27B2Ii2fxAyhZ026XT3iLfavX+i2XviKYTDPRnqqi
B0n81I5jIA+5CtSQOHlzYvWj33txvhI2LH1DzlBUITGQxH5bSBpQNBXf9BZfV28iW6p90rl58OX2
cS5ED7qMLk9lHuHC1IdwayI25ioB0ZhtGq9Snmx0/jaa0qmSc0sq9EOsoWlbC1cmx1ZAxae6qulE
6huAQsS86F41fx/jQQl1TSofQFBs6Wv8c7NDFe4qOBNmunkDCUsQQV2aC8oYZkArRCwgDeENtWi1
G1d1ARas4wJEuBhapmd+owBkGh4bvNJTE3o2iMHWVBvWFiPYfiQZpGB8xjF+oOUXuXAUdmvrtl0s
eFNdBmHb/EYF44Vo6nmJ0faEIWBCQVdN38zCheLqqMVIMK4dzuK+KaqCzzuSKXgZXx6OSTF3UciA
4v7D1P0u+xMLTtoayezCrcKC/kWZv1BnHmNKUFFKJaBIDIlSKBsYru67ZfsRKKXdr8miLX1j0ZxI
MISpw1dCX+ESrjJQUqIzHMtAfPKjx3QkuqN07YlNW9K7fbuR1uxi6chQXGLg2ULJHxmTS0itMAw1
nYNBzDc7EVjoTeYWwbEyDqUarTjgpRuMqX1cJXSXzmMIl1hGHRbUN4BVZKFVJDuTvIbFuwHBK635
CanwCh74tkEuWQnMA72sCJjQ/yhs6FjqEKTtgYj2b6ihQDFBDQ4Ek7s0/ev+KEwGnEGJ73vUHBKt
TGYoqZ8FcbcS/aZAz2AqjLU6xvKq8IQy0dWJmqAQitUYq+ZDoBX22FTpr9wPih8GJ9J7T2t+qhn1
NXcs0mDfa2F6SKeJHfSRZs2GQEd6V0oc7zuqTgV5RKs/ad1oCsvOkRUo/93e/aXbg2CHmPO8HspN
wu5zbRjqdmQFItQUhuzp9aMG2sYUlA1KEVp99XEbb8mW0bqCfg6KmB9dF5f2Fegt73gNvLApraRA
m/rHgHBclx+NKFyx5cW1oewLGgpkra+KG2BkLlplXttUVuTbQMPRpYzfVwHHsOzEj0laRFssfq0X
YqGoAqlgTPGZmNAykWy5XKPPwQnWJ2hb5sUHVe+pmTqa/sTpE6WDEw53teqifnd7XxfWeoE52+OZ
F1TZVHWqUXMbwj/WlE5ONn6fE3ZamloNGm8b1L5vIy6V6i4gBRMfxj4YmDpDVq4Msk91k02buWBJ
2JYTTKfznRncIynTlF7On7j5dvsHLC8ZtI8E4tOImQXTxXce/INpC3oH+Z4XTt08G2DRV6DFi6R2
MK64qaXkCCMKCrOoy6KDQfTCYaqUEdK6HDw/uv9m5PL4zAKVnKZooMRWurT56HUl2VI10/6UWmt+
N4ewc+sO1BvWgEreDnMa2jv8OH4bSNuMZyNOtGQjFWrfO3rZhaFbdXryTQulwcl0pXZiqSJ/gklB
FouQgPyX5ypO8J8dFMO1BHNf3Ccw1FhGYyrdFuZx7HZtaUsYMWwx9OzrbxwsCiiI6L+Gak1pfulb
eoEvfGwK2QB5UoATDKZdnNhq9I3HdiDbY/QaKttBe+erUuULMdYFpOB/+gjRP52NhtKnsPstT0e1
/XPbLme7E2LSCwjhc827Lp0GGbsahiAVRn+GTDwN/e9mts0mp5qN1b2NuOBUQU4JJi8FXLLgQhX2
UeqJ2U/KxO3JvBuhBNwZlln9iPwNWz2zJShkbQhamkFbg4zypZ8xqwxzYQHamQfps8gdbUKXRuIq
NLOGaa2lZuEbijE0jNIgSiXmVYZIbcDjBx49bjcZKn75AZG+G8c/u3J7e/uW7BAjTnj/wV3PQzWC
JyOdrPtdSritthqa0HOmtqmlpmro9HVTTNZYyzS0BlPOD7pkNL2TxZhdc8pgyP62ER411vNfMvu8
MzcOUXNV7hQZ3eLh8FRPP4vovUHNcUxQdZnW6NgW9xdcUOyLjvaKGBh960EVt1h2OtWF5TOQ2+kk
fy9M9i6laEW4vctLN4+A44iip0VTr0akuyD0DXTJ4VqUGKYLQAMEggffYCswCwaK9ZBZHWn+MoiP
DlmVjYZMCUc9FVvmWzI9oX5qJj+UNaKZpXsOai4FBFd411Kxz7nLMc2ngv/aNkCQkr/xEYoD9R0o
fTNp2GRFuIP3v72FS8XimWwX5C+mjLklkcnBkKqKgzUe3yD5j5xsEK1bpI0scEh0A1RQzI+ieAuU
tzhfYdL7KiiKPu0MmAmpi4G3idwoAFalzi5bkHFITmw+av53ClXIsvci/84sN9q0hXBJrT5W7D0K
PqbiWK8Z7WLYcf5TBGc3NGPWtTp+igRpMg33sifokcocTf4es9pWqi3NDsHk5KMVSOitt2fB4Nvn
sGTKSKmoGAtC6HE1FscUXwlUpcSfNkw31h7CEExtxcdtkCWvhJcYroyCBAem4gRXS1lDMxD3Q9Ec
hZbeS+l3P9sYsyFXXjzeVXFn6+h9vY16tTQ0d8x6qvNTDA3ton+fuKmDfgcjJHEBQghwuoOdgZYr
dvzV7XxhTkABhYEObiG8jnCHLt0chjiCMFMmEPljSMVV70OH7hQn349eCnm1CaIpoTPYmDi1ITme
b5zvd7bhruV5r+6v8COExEHEuFapMga7xg2Y0cEm8MPc+059H+2KnXlvWOWv5PeBWskDd4zn27s8
/+lb659P4czNk8kIq6TC+jV9tAZZsZS1jsqvLbwFMTv/MwilrIzOIFgdpu+g96h+fsae/vFTuzMe
wNZo6U/NIfrMnoqX5jj9gL57oNrE9b/fXueVMxa2WPiwsgnaXbKCH1FhQCh+jGWPKNssOxTwlbeR
rt2CACV8OYNUzsH3BChmpR+YV9cHi//IXg/dm/TH2KrPTeKylUf+4imqiLcwuYqgS6z2JPmAfPmI
keWQBBZrTZuHP2+vii5u4BmEeIpRJOcShs7tInXIQ2lF2aZxJIs9vMTM+ilb4R/95VtlSaZdudmm
dHqOaSWrxXSNfmz38dqQ9lXEgE1G2wkSBnQWdRCzQ0kfM65wFOtUckf7u1x1R+NPgdLSXy97ZsNF
H/XMwYH/BNenpVk7RvPccRNHhWe2QbfNO7OaLJZreuAwMzTuIzkLj4EZtoVTFVl57Ps0PUWTEt2l
Gc2KjV8RKbbKElKxVPfTEwVX1oHGwzAiszKUWx0cp9Fn3ffozouLWIpcPYpGCvqDSDulphSDPrWm
+i6u6xI7nBJpLT967YCwPqZgpkZGAwP6fS+vqD8mgV+BIQyDv5rsjn3u22pdS7u+mQHLBukK2qsb
bWzRGtmVxkqkdO3qAY8mW8jN4jsGOtVL+AzsP1HCwaAZUVp6DUuCd2NUOGQfq9y7faCLUBjmQasX
JCHg9i+hBjMmcR6DShMNBaPFSB7tQq6j0NwNa401S1A4OZgnWpcpBqovoWKuSEWf1uCXH3m9Lwyd
P9G4MZB9U0BEcXtZC/xGc24P6XRsI9pnv67vmZMdoqbta17iM2XnL+ZDsR0cjTh4PERWHVvJoXHB
33EINoajuakLR/Qt36yNjy8s+OI3CI6PJJC4CXr8hi4+aNpbyD6QEV9Z6BqGsKljIgdtYQBjyh/8
9gHcFXF0ur2X1870YivFaZdqmGoIcABCnUaPkHQLWSjn7yHQaqia6BUxNVlsb2HoAixVHxBSzLxI
ZyDrSFZWsTS0o59jCA67Q7Y3byRglG4auvFj9moc5B0NXHJnbhCtc2taO5ylnTuHFO5xHbEQ1A2A
TCfM8GfQb1jJLV5H/2jLO0cQTCyAHC0Kl0CoDuwU2rSCcJb2jNeilXm9A8JQ23hgd7ktr6UY5z98
GcRcAgt2h1dohCRaldvGU/rYORjuND60PYXyh7Fjbgp48428dff+6hDdIjIKPDoqp/gCiaQMutY1
TQTpLFsvIkvNX+J3kMBhatvRQY0z/LhtmAsfAh3fVROfALBOmWI/GdyLmbZVg8ZH8jB2nUWGwJFB
k6Q7hr8ZfX2z2hSzdKGxtQYe4nhZIKl56SXbOCxMXnRIlCL0k4e7LP7e1vbtVV0HC0A4w5jt9sw5
VkoloQgADMyvRX+6+pscOHG4duGuku0ziTWSNngoYcL+qshYa81cGYauhv8q3/GTPpsF9UoDGtHj
31a3BShhQWFP/aGSkF3OtL2EPrMsPOnoEQ9Ni+jQibXLaeXZvbCDuFoYdNXmJnEkMy53EGPupo78
cWZz/lAq4CpVMbw2blQu/f1RgU8OQ3LIb+sKlYV7FlC9ZHnSgbEbDPJjBIK1KTqGoAWs1fL5tlUs
eKtzqK9X75lV+Fwt5KkB1KiX1lDnD2PLP25DLBg3LIIiRw8qK/PqDVuqGWI6Doi+C5zMVx4TTAuE
yZqO35KvR/13FlpCRVjDqi6Pp4VsTh+kIwg8e6+dnqN0L8VvAd1pqmNEECQq99Ng9/GRp1CUerm9
xq/mVsE1Ii+Ks0LRTptZiC/B9UZjmMVTofT0BHFuCAkejJ2bbJINBm9Ha/TMJwnvWFBItdartFlr
mFk6xblVBirkeMNftV3KksS6KNFAgJwF4DzElYj+Q8iIpld0dqDF3UCz7eX6tFYrfB1PCzvib1px
N9Gn1VBx4c1oyuBZQ84XrfvXeRx06o16RnS8TbV90jumlXudNTxF99MTqqGl5H2n27VkM1261GA6
QlcE6p/o7RUu9cS1otFKLCzDjHR79167DVpWIwtTzK2VWQ+dQzfmkW+Vo7+tRtfYZTbYKzUrAMX4
2o+5nrtUsQNnP4Ze7nIyZRVPa/wYsAIR04o76A0E4OxoHmMPz0n5nT1HdoAHUmQff61Y8Py3ryz4
DFv8Bhl5RJIc2N178me8A8uaW1rqY/vx0/g1bQZISjTb/qAzK35im2JWaVrNJS55ivPlz2Z+5oza
Uo15NZ9F4Zon5R2ZTMyraxsYnT240v0TfeIrPevXWT2wocIl4R0N055zxwIkPvZ9UGFGhDSbMbRH
t75H3uuhrt3kcVgBW1je/EpHlWTmYGUiIe8YJEU1VRyOMNnKmWRNSM9irvv2OS64AlBfoKFonkRB
SkA4RkMryogbBCaEqd0WtSB1rf/lK5EiWArahCH7iYuKqoTI0+X7eVjnBQNh97HehN/U3gIZPmaU
To/Je+gG8RYJibU+qaWrcQE63+Mz26BSmOVGBlA0Ym2CLZrZEf9u6w/+jd3TLX1Ay1TlhffZnvwP
ade1I7eubL9IgBIVXhU6Tx5PehE8Y1s5i0pffxd9D/ZWs4Um7H02DvxgwNUUi8Vi1aq1EP0Emcbv
AsfFihHbURYADyTyv3Pjpj2PGO3F3CumsLb1TbK3DmDGHj/Ve6SFD8VL7JF9/J6+xk/JthNcnysB
yiAqpt+Y9gRMc7X+vFYaLQoi5IbFTRDdxvWNaf8a1N0fuw3kjgCjQuRFkYcf3rDSuIAcbYqnc/2i
6G9G9ue+jzoDA5ez1uhFyaFoaTelelG4FQVCK/XU4k6jgvyM7QK3S3gfAHuGwgaGNPh2jIqREwO8
XnjsKVslfx6sbWm+6sZeJo8ByRwMUzjXP9rFgcbYCcwAqsOQe9ihc7eQZUjcIjUDtU6XOsrkVUrh
mPH2vxnhXnt1BTbqYIQREkDmDYOyWrFtRdtzETXYAI2OzAWPD7Dv8amtrAyjMY4p+gwAv0aaNwBY
cX0ZF2782wJsgGgC06l8rbKjVRX3Khhnx9r2itqz7EcFyE3587qZlS1B3MPgH1EVxinJ/n4RJoKy
qZA9V2BhrDsHsyjOML2Gf5wMgS1DB/QLeF6QxwChfG5EasuINCa4m4pIe8CIvEcKZauGgnf+2lKW
VrhkYMqGgCZohLsFFGgwIrtVYnqnmSLe+1UzGr4XKsk6io9cbOtHlCKNGbRyfUZO3ajdmODmBofF
n7sxpnUQyRgjvYyKz/k3m2ZJNRoClGsLujWEcbPWHPD1Xt/9izIBNga8Ijj7YA8C2ou/JMq6QB3T
gNgIIZvBjv1yniACyuiuEiioDaA3EdX7LoIOZ5KLAYlV1ebYAaYAxgy3lP24+h4GnZdCtloHIXez
JbHgNmL/4lmYQ60MZVtcviCmNoExOf+S5lwaFWHskZbVIpVAQjaAKSCttsZsPfZ/wUDB7DHWPEVl
xIv81RAFGg1ozogNwfhEM78ywGm7LRO3NL+lYD1XHqLozQ4F/cC1VQKFqut4yOHK4Hk3cJcMcd6g
xKQ1hzACPSDjkzy2o+2UIujcSmhCT4NNPukqxHpt3muKNJvrEqZw9e9zLTjRLKV4L/6itmhubc0U
G+qSQb+PK4N/o+pF2WJ4Bt5CjF52WqWiN1Y0daeqrSWnC6e/iFRQmcbsEVA7YOHmb6hBtVolwAiN
26iGD65fx4LuJdjSrx+7tb2C/g5TF0MZ9yKxtcFtDO9B56RUUtNLzdAE5rF4iJUMiKui3ExF8fY3
FqHNoEFdXUdv6vwM1GbTZ00N2kirJz+zadyqeu3MYQNiDivdtIaIfGR9hf/a414m7QjgkRnBXpXH
v+Soc9tiPIwgQ2ul+sFoRGRTKzHZhLTQP8vjjviE7LrOUnxQqxgwHf8MCM+mjP3r33DVCHI+ULmB
5/mCWaYoJ9sC6yZu5FTd19pD1xMfhPcC31j1+IUV7suFOW3ShCEYxkjdyE3wRrv6Rpu/wrgR9H/X
1oMWE2PrRzKDjtO5T2jzlCRzMiES94/ZYENQVnIiUfBduWFQk0N3Gf9Dn5C/+vVEn5pAYmxcsuJF
8qscvwboLRVB+1DH33Pz4foerZoz4eTggcfYpMataRojkGcz1fZ2rg5mesq0H81Q+8bPCrSsvfZ0
3dpKFmhiuBlJABIbfEUur2nkgcot8JJuattfUmb5WhEL3gFr7oD0TEOhG2mayTfpcYhkXW0Ra/F4
3cu08OgwfaCSC21VIrgn1/wB+ROGtTGrgVEN9veLVDBWwF1fmGjWJ+BE1TQo7OxaNRM8AS6LVrgd
l1a4y8MA5Kywayyoy/T8hzQT4xCMWnNfqv30TZFmE5r3RrVFrz5DSdJsj0mFDqFTNIl9p9pD/2Tk
vjr0+z/fSXxiGy9W8AtA4+F87TQD4U0WgQlTsYN7La7ux/rbdQurGwkVdg0BBAR1PP5aDUlhTw2z
ANhyfOjlXEm2o6bUEUaXAETrol5UH1oziXID0N4WihtwofNFYehLC1qCIBxn+dsgv86p9lAxLhEU
lzfXV7fmO2jGoDiC2wxMkdz9YtY9ZkSgdIK5R5I6FdF/2V1+QJG7FoTHtSOH9ji+n4mGNeZhztcU
d1pRzkyHDxCL97LGbDlGJASLuSxycT7KGbHjiQSRgZMg1bsgG7aQkTNmNySRYyReWWuuHm2FQ5xr
oQvAFOQdmH3GSAsXTBQpbMyZAJxSNd0+NrT9HNNTkI27CXE5aOgh1Rvv+q6JTHIO0pfGFBQhTDZN
jXlgwxmtrw4qPGHgAzhXxH8RnPFYxqwDezGjMn6+d/009XrIGP+7It5SU34r5OpQVmirmepNN8We
lJv+9RWuHQHgHJmuEZqFmCg9NxnV80gSqJS5Jnoo+ixvprw46iVK5RYRVFMu0a3Ma0w0QDG1inIf
35RUTcxDlBRnAIqUEBQfHB25ghlukvRrNB1Ju62DJ1Pd6KYgpK6dPVQukYwzhpSLCbQIiMc51Rmq
qTUdpcjvQXy+CYCrvf4pmdPzz6iFGX76rMXkIDgPYEZuQj/sXiTUnetyE4HVo08EV9HathEVGThe
NJjr4t/YIZGURM1YgjyCAbwNrB92PZiu1I2RM9np9vrKVs/7MlByXhLavQXMDXbLoNpt3DyWllli
umvYZiTcqHP2Ps7krcnvEkOkObe6UAJ2dTAi2zJ+w7l/JphSGQC4YKB9qAtkqlMmkJfRVSc3BO/D
1UXirY8SD04eRqo5U1YpTfMwA8RkdJ2lHDpbC7MbJJvV6IDSzoZ+S5+0lmMManqL2YXoUY1UerSg
9CKo01yuGc85HEb8EqYRxKc0RBvIUCELcFG/9QfDmYLSC8HLVIgG1i89FobA0oo+HHtn8Ya0fiBU
s1HfDNpTYXyMORhhih2eqsDRCA7H5Rk8N8XWvMidiGJX2qjDlDI1Tmv7dok0SpRCiIxw11JPSFsr
DACUB37YftpSDyYbQSK0ZgMIDgQS1EsMhLLzhUAkqJHHECCBFHJNRtbvcjPbaJKIpnPFDACnuAQg
FoasgS89Twpu2Oo3fVtrfrdlfWsGOHJhFQoCicAOD/zXJIS4QcMEGIhFnKiSNq00+gERqb+smsEg
Gou/uGl4MhjJBj12Wxv4alPQu7JVYoLJAKNnR4M/P8YKoCIY2UBxBZOh/AsnrBuc4QwsiTEU3XLL
xwRKmtxYZexZzYcB6i0LUlKzCDl7mSmwJgdecijiAvDOU7MYcRslQQyrELN7rprmRa1wscnozMuQ
jiJQYctD278ellfiBNNCM2ys0kAVkk8XtDDJ6ByXUIySN732mU3DdkZ6MpFhc90S+5fOrzY44r+W
eC8J4jJsxxGWOusbdGhw6/gSJpzn8YOouM39WtQ+EBnkLpysKwNgZ2Ewams2HKGbt8mwMdTX2LT8
VnozRUoeq99SBaIEM2JAJfAXKsVIGBnbtHQVA+iK6GFUJ08OnF6kk73mJ4CB/c/OBXloU1ZyFRhY
WKJoqOm+6vbsBokrkbfcfrUkET325bkDhAMgC7QuTPMSLUviilo2Op1u2nTfUJqB8q6aeIVWDYJM
efX2hEgCa8Yw3AgPvkyIEmVWjUQSFZWDZoEfMQ1rP2ijj6Affsy2+oKJEFcti3sFlbXr7nn55gFf
A6pOOPjsLuMhF+YcDVEI5hO3No7qBGqzMBRYuPyOChvRQbqFLgB7wZ1H/bHOUGigiF8V5t+cSR4S
P+1y2wGjr4hpcm0xqB2D+vF3NOFf2uioZRIozQH3DCuHkHvh6+13IsqdZki7AEKFOMmY9dhiF3cx
bSCH0ASIVSNpC1BMk6OZk24jTeADlqW7vNXJIVCHkyJJB8tq9pJafqvr+aZSwxB0xYg1bXSPHpKO
9K8/lGq3CyRkZKGs9YK4c8mWhKQEPFe4aCFShjSQC3FD0wM6lEbgLJKMTaXkOzkC7s+Qvaq33XiE
OkUSuPL4Fc7ES5TQtXsRvdjKzkO0WkV1CXTdeLhzkaitAnQgJ0ZaqRzC3nTC5lFVVEGCvW4EmpXg
9kKjmY8+kHyt82oKEe5weIJW3hrQIdNFRLu/MdbcxoMjWWVjtbgzLmoDbabPiWoj+EAdcSPdfmIM
/TuoiTzLrVtnO301r48M6lscT+ld42QvT9JzdKg+TE8IrbtAdbIGDJ6beJOZANbzaT1N6kLRUiy4
HFMf5OPmxIY/unEHKgevaag3Bc2jUjWWQ1pRqFr92HioMevI4Xj6BqTdtRYT2NYT+/s0di74BY9Z
JAJ3rpxjLPFfM+zGWZwyUjQgcaMwE5foNGXGbRfF79fj3sotyZqTeL9jXIeoPAmJVVdzmkvYT6N5
1IPbvnjTAO0aH632Tdd3NBDkiisPeOXMHrvcFkvqps4KpjhhhBte2dymoIRGGV4B2cZBlz5sqFkP
3yQhg/Lah0Q/AVTCDEYC6YVzq2lf2XXVZGC62kEy0HqQ/dJV3/EeMjzdy/f9Nv36cf27rnnI0iK3
Tqh0lnkFcBWaM/LdpJUHML3cxdLbn1tB4w7jpUB4oq7FRRajtgEwzXLG1DT5TTft66b1MDojKruo
+D78qYcgB449kJZgLmCrXe6aPaSjNZbYtbvoNG76fQvAofJRnvQvTDSLIP0ia5zbg7IsQJUc1roN
Jtl2xjbeKsfmON+CTHwECPL6N1zzDbCDMowfUEYXDYYhsaIa+TwOGXSgtPYn3q7XDVxi0xj97MIC
W+/i65mYIqVyDgsgPsn23ZvqYkAArVXHULz01B9m9zvqx3/erwOiBTcOps7xQket7NyqmmCEtDda
xCj5WSEHTfWHTOQXK6kowE1ov2NGl43LcOcqII0aNOMAatV9cmfdPBs/1L19Ox9kaNG7oAX1MA3k
SiICqrWzBUgVU8wDpgqh63xlAWR3SwAAELPAXlM0hhNqqHAIK9Qr+TxDbv1jhjnOYtsg8GZGTcXo
8e7AXN97yAhL13oGqjDdmjflqXkxdvXR3s+C0PG7RsuftqVh7rSRCgMEVY71qduPEYbnu+I0IGpt
tCeUzH5WpxrCSaDe7QAxROf8VTr4lLrZ98mbHLIXAoDXrojlz+GOowFa6FA28HO61ic786l1+yPI
vX31iVHqbEbf9vRdfYrv0lc3FfHOrhoHCAyNTXgZXpDnmxAaVmmjSojTaRwpNMRaDLkOD2nkFcHP
BiwbpeDtv+LRQJsxIUZwQ6ADx337rAc7q82ImbRYhmzU6KjDQ1fexxYoFJIYgG/Bhbjiy5DOZRAP
8LRjGIGtf+Fk0tSTGtUgkFkWPYRBrS+QYCBQqH88AYabD30jYNDYswAV7HM7haZUQRSDOLCzGukw
D2qHljQZBZ2jS1AqzADTwRiCEfQA+D03k0RmaOTDhKP5zfowT51nQpIKMtexA3mx0QUrxEFVHOnG
2oQiOMRamD2zzZ3XOmmmGqIhODZu+yt/aU7ZvXbMa8eCk9ogvnHBw1d9k1+vR/eV6+PMKucwVlrD
YTJYbfPj2L+UIoablQMAGXlUoiBMhVEOHqOoUjMtAccBd2HjVzJ6KingJM9Ke4pSXw23k2gka6V5
jC1cGORuqypN7a6qmMGjse1Oysk8zkfbl3623gSRCUc+trvrn3B1iQxYgsoJpOl5kAQwhWToZPim
WY4Hao9bNMwcw/6lmZ94ZzqBYm5lU6Qnu7pv4OYAfwb41y54mIe+qIcUz1Kk8Iyde7jNwW1zfV2r
HollgQkJQEYmLnN+GnSqRSXBf26IsjiU7rN4H8s3HWo11G36b+rkWPO9igdh/D2j2x7JlSjzXVvl
8hdwm5mSsR/rAnSGajBLB82k6p1ek6/r67yMmSqwfwjQ4OpDc1pjP2IRw3IJ+tRjC5Y3mj6BO9ZI
Dt147PQ7ST7o+s/rtlhGcX43ntvijhsgC1KZs/g80e+mvi0wdzKelPjGTgSbJ1oUd+uxCjDVSxjq
MCBm3SbBNzvApNZjWZxGVXDprFS+0JNGrx3VZhs1Ap39mMUXtGVMaaXAibpRbO3L6BVUhW6SQ8TM
BO1JQbbT+CWH2VNgi1x07fpZ+gcXrxstVXAG4KFJKvsS/mz7bm/Golt8JZX6jXjBCBwwokgWz9c3
2fIUjza7ffBW7irLVcbUU+K7uiw31/1jbUEMW/M/S7+/9OJLkmaO4ygH92qmzTsQkYHxKPHnwXi8
bmZtQSC/AZYAjXa0FbnvlqVKnVA01dwQLUvTDj9HkI3LKDBhnEuQISgrtoBLsqFhgHELpPTcxwOB
cZ5pIWypSXWkNLyfJwO0bbmDIs0mTbudrN0rmDzOatWxx1tVeTKM5hS2xKm1zyZNBUtfe8Ivfw//
ibsatfyW4vfMJHgte8XXG+VAquKQpNF9i3ZJhrEDE0UZgBRAiVb8cbRBroShENQqVEYvx705hl6d
0qHDLEDR2k6u7EfFBTdPBgb9XELp4v36Rq/4k4V8huHNgcfFEOC5585G2Ex5FcMaaOw6nMTs+9wL
GN1ENrggTYIyzewgqtwmLpw52BZT6EEgzLm+klU3WqyEc9mwrkZZabESHaxg3buE6d3MixL/v1nh
7oKosqEFTLEWYwLDJrCBe1RZVev5upX1L4ZKBDgGGaySOxKWMicm3BC0dAoIEyCXjuHIyRaEkvUP
9o8RnvoyGukgzw3beumm0O9yc5dM7kgF4MPLewbujDI9xoPBsQLk8LmD1YUZJKOJDya1GvLybl9p
9YnqVQZRdtUdlGCrDqIO0trnY30OTD7hMQBOw3ObWWKmjZ3jurGsBO1U+yTnxdbulG/Xd4nt9fld
jfcaQhYL+TDEg/TrtE6UqQI7GbLbm2nGhGbwed3CZTbAinnIG0FIBj4XvmUaDS1VGw2vJ9OKc2/o
ocSeRgOUtdviY5gSirgY5oL4d+kW7K4GhhFtMXA384QuxGgJnfFAd0G8tB8l+1jb2kPSGDdgZxV1
pS7Xp0JlE3U9gCuALuSRAjNSq87WkYt3sdfb77rmB/Qw6B9Udv/0Q8IQSvpsTA3Blb9j4kDRaFsi
G67o22i8B80+pC+NephFND+XPnFmiL882jI1STbgflaaN0ynO+O4vb4SdvTPnQ6CS9ANZsU8RiXJ
fH+RALR6P5ddZyCjGY9zd28UWyl6bcJdPRwr9Ri2gmLl2g4tzTFvWZgrwyKhDbgGIRUzuZO8n6dm
G8Qf0ggdWhGud9UWhukxYACUMsA257b6mWkyAR/vzvJLZyU7ncwPpdb4UkMdQGMEecdlkGDsewyD
b9kq/mS/ZrEyInVJWLJbaRhyqDhtButbUPnXN2vtLLHxSPCa4A+d128vk96ClgeYOGn5k0yPdXKK
JiAVBWXKNZ/D8BWYK5CEMiLO85UoSp0XmsmsKA9GEKPF8HB9GZcxHI8SBHC8In9HIe5TUbmuiqoG
bynobo3qmxp8hfqdluzzKXVSUV13zQuWxri3AurIEaUZriVr1iFwuSfmAyGVY8r7VlQLWHMBE7Up
jK4i/bwYRO8GayhIhA9X1+AfaLZ2ChxKJEpMVq1oTCcBY7LsxjjfnqgpCTrCWeXa0sNkV45qP0qm
/MfZD7ZoYYT7alY9SIi0MDLjcJb7Nv6alYOspAIzq5sD+AByU9SNL1griwrE9WkMM1ZKjjk4MHao
YLSOHo4fJjVu1DDIBUdo1SIonYHzAhQEY1Xc1yPQ6pMDXEdB/oNd563p1tJeGiqvK7fX3XzttKKI
+D9TgGicm+r1omuTErSq9bRr030NJkGbIIUUmFn1h4UZ7rgaAakpHWAmyHyjf6fRYxW/XF/J6kdD
TwZKD2haXKCk7STSGwD2f1N898mmIwfZDoALhWq4IDSsLgbBR8Y0E6IDP/sbgS1n0HIsZmihKTpp
boI5gVGfBPf36tYszLC/XwTrLB+gasfMpDRHododY39SDKcr/yKUIu35Zznswy7sgBENMr8p7DQk
gryf9VLM4d9s/8IEd1JRqA4LNHfAaRs+kvgutu/mUVBvWd/+f1fBnZlWt2lNmCO3SrqJwiNNt3UI
OkC9dHrh8525K5+QLD4Z/4wAeePQ1jqM0SICPdjAxgFnKMB8GNTyOjP3+1n3aoMm4NPtd+ls/7fv
yWcNEHwL+jqEfYRXqj73+jZoRd0FgZcT9dwtQPAcp1YFG1lje2Z0J3e2Y4rwvwIf56d7aqMcFFmF
ESX07M7vrQ1RD6aogLTqG5gtBg4NFReLH37R5CmKlBFWhuorKJx68vvsIQtC1wRF7vUotFIfxqW0
sMW5eqQM8Wj2sKVulQ09xLflLWTUNuPOnB1QeSB5uKc784/fzswoBrHwsXBB8ZSikW62qEFWCK/y
swYKwvynKYrg7HdfuPzCBEvIFlEiCbNOswKsyyiggvE5Kt9T2+2tJ2uA0oEu8O+VetT5gphzLqwF
UZcpWY0FVSAAih31vTg2jnkjbWPP3mo/ru/Zunv8+/W4QGv2EE8ZdLxpGwmUzDGFWMvoIv8eyGdJ
Xq7buiTwwtNvuVXsxyxWlnZjS9oIxuRpl/uyG7/obuibt/2h2UF36Zvk2H7vdwdpq22bx9irRKmZ
aCM5B23DsJfrEp82asgOAIZ+fCVACCvau1rd9OpfvDiWy+XCMqCGaRPqsKYW+mdmThCDU/XN1Cj7
699V5DG/QW6L74o5pQrgRXzXLvSb4JkUngnU05zsRuqVxq6McYdGu0AWTRGxBVw5FzzIdFbGiFSM
rj1o0pfeTvb2+EwCZhOj/XYCvqfErRtBBiLYQ42LzWUwt1GYwigFKXwOuqp6cMGVoLbvQ146+SAo
z65eBf+efR52gjGpOpVZeCko5ohAqtF01WMmmYJViT4lF2JUqSNzn8OMXH6RxK26g0kD1AB30eBO
ttOK3g+iZXFBJswqSO5osBdMN2Z3W5bPav103S3ZT77mHVxo6eusQikJJubhaZw+NaFq6SVi8iyc
XCCQrSA0kh4GrLF7mSfpUbETp1KiBzAU+pNBjnFxV2UYFcwN0YkTmeYCSWOptZzEMG3o5YuW01MC
YTPTnA6ZHh8aW3bnqnBKxfDJKAvuh3X/R5YPTXNMrP8OBovDXoAnhGodLqNE0t1M/pKTaBvl84bp
x+VNcgPqEkFNaNVXkEBgLAqPZtCTnIdtDZOCY5awE0cG36gHv1B08Ev9TXEQlCv/mOEOtk6txk4m
fNMu7je5ZbnNEN/1serl2s/IFlHyrLSh4D2LLi+3KgMvv1jP0RANPqTIYcIAxr6+aXYhmHn2uIEO
kKFV3pO9CB2wun8Lu9wyjabTerBbIO3rFKfLU9em2w6E7vLsqOUr1LWvn8LVC35hTjvfPJ0kM8Qb
0cwOyhcJ2GHrtS2hZbKBQtd1Q2sRbFlH5o4EuOKLUi7gl6OabqPQG8oHOu9QafFtyQmhCzViUvC6
ybW1LU2yn7Q4CnoeVnUWo1bQZr9y6yjRX2P3DRShbiRp3nVTa7vGHrxMagqj5LzeVEP7boSGFoJZ
ujEDcF58qNYpmMqNqnpWSATW1hvoC3Ock+SlqVW0hbkaWYqp77MIQpHWgwWU0WyfrNKv8p/UMARm
114ky0XyvhJlnVkxyZsRiKZx25fI2AFYMUREeGsBZWmH3RyLfdNKjD13qC255fCRyq4c3aci4mL2
T/CXD6uZqxaYhBkh3rkJtE9oaNSIWaVV3vZV8Ig7XHAJiExw91tRSpVVdg2u7Co4AQzh163o8bb6
odgkKihvGYcM5+Ao9NRxwSQONTAkKNF7K49OIuKaXD24/xi5mL9CcSq22hEByZymj7l7jiHHGaMI
O3620lMSKw8WKAuvn6bVTwckKtqdpo1RFm53CoANrKDF7qTTR2Pf63/OYoGe1uLf57ZmlIupl1jS
FhvGzrLjuyhFLz0sJT+Y/qYeAa5RC917YBE1Xl3YiPp4AA8K9gjsD05oSrkT0+5QR6Ke1roz/GOI
19Km5pipEHNl/oY0v3r9/3lhQUhdDQH/roa/6yG3Ss0Yr08g8DFEnzkWeHfot1ikmr0CrMQOgQoY
2wTICRgQzs8nesGq1QOO7E4PoMgIHrzxqzyAYDzY5PviNdyOh2I7eek+cLKDCAG8GssXtrngWkht
N1ka1jixaZowi9wojzFYNsZQE4SGTprtBrxgrrv8yl0FNkNMR4PYHLD8C4RNQZII821AXGd+3Ht6
D+oupyk9SaQRuvYaBIIdBECA3zJaCe5wpWACM3LDBhKQUF+f8q2UzZsA6rZZM+86/Sfa5bcERa1k
Yproov7/2joBJALWmDEx4M/zjTVmeSiGBGganUI0TcvUwleG1HZoWnYuDlHhyREoI69/3JWjAVk6
bKmKNgUCPudNBXT2OuCM4bVmtC9CcKAUqGTQPx8dVc/McI4DpcBpLk3kG4BYNmru6DR0BtF03aX0
BDhqlovhbuE5tecwZLcwuctvs7tuYzuxf19swM43Q3SJVdHaz/4G9CtERLS4Epcx2IcpC2AcMNX5
u8C3uJjVghZToKDxlwVQdLHnz2ECW871vVoB5EKyABqsaMEyaRy+hdDPpDVyii6cMen3eQ/gF6x1
R8hEFgdpmlA6GKV71NzMo4I8zlXn5DuIPQARM/rUiUNILyV/ToTIfhKGAsCyBJIJvsleTaqcjxrW
3ZMvUj+lYepBJgjeO0EP1hZcfmvOujTGXU4ULW65MmBsDEeAoyQyuarREEeKps/rn3rlZsey0CXG
qw3fmY85RY1CjN3CX5upT90swtMmi2PJUyZpX08x2TSZrTgg3vvZjeXzddsrQfbMi5mrLVyp6I3a
iFmbgEz3iuqq/UPXPqrpKUfpT/H/my0u4mV9rcxjC1vhOJwKajhN0rp63/p9Et0nvQ09v16wiSth
DrwGKDoDEASCbpNbXm+DkZQa4CXC9t1X4BuP6mwD1M5TCzyDYYqGAVZ8Bohr0HEByg4mBZOLCSgJ
Z7o1Mk4iGvll035p3egakixoh62agSALTgKi6AV4i7VKcRBAR9Qn1VvRSxCabO5t4eW/EmZQ6WTo
BSZ2AFPnvmHGRk70CAw2kEclvlWnyaNsRG9zGiZ+DMrqPIBSeWK8lriknX42boIw1xy5myGfEdT2
Pm2JKAle28/fg8b4uATMtdyhzEmlxHMNVoBeg7wmMAHpfEs6V0nBwyo4GSspFtJEdGnZM1JGl/58
9QXqRlGbJpA4Gahyk9AwgF5nN4AGJg0G8M5InQiufCnaxZ6sGC8DzppA8+S30PfiMALTVkRJCHmQ
uHFq33RQuzGd/v2t3OYORhN+lFsTbfbMhTufZvdAfkw7UZF6bc9N8DMxJDPmcvmUHyzLpaJr+AnN
DJgUVRMnocnr9Tiw5r5LG9wmhlCh7XUCG4E1N1sAxJS92kafZt6KqkcXq0HZAVkclGqAIgE1EnOn
xQeFHi3YiMISTPmy9mpO7UOLs3l9MWseCRkfgzGHAqfLB+++V+u2Zx5pg3Z/sKHJXHQGZFGLRnEx
YAIKQEO0qlWT7MGMuiIiAF9ajEYzxBB6nrvjCAXCA8Yh8f+PCYQmlailtlbhwOD0v7a4XEqPjT4x
dNia0IvMI4gdJiAfdqFO3s2epj1MKD40kn/9m14qkTAK7oVVLo4aIBws2xHiwUOesgfOaCY3qlK2
H0FgTTdWF2t3SmCQn8EwWtUm7CjYIDJDDvahrPRQnckKb55VBQOL0ijvbaVvepBtt5BDrjSqgKBC
spWvqA0Nf4hDCAt2Q4IXRaZq1S5I4/BbVOgTVLSlLoJ8cE8+ri9vzStV8EaB9RMCugYPcZPHgY7g
CcZlVFED42EYipNCkUrEhZPA9XV8QnAR470LltZz129is6yA/YUOTiY71vCsFR1oDh8lXXNnTVB5
vgiVsIUpP4xqg5ESqT13zOIg7+0JnJ/uYD0ZwS9J8fL5no4v1z/b7xcRVyxikj5MDl0D/zbPGgRS
255oFIgJbYOaerBXPDxfnNH/Ujyo2G3oQ+hrB5CtSdDZspzkkOwxpurnO6RT+/E4+cWWOtR/Uk/1
U+GKHo4ridTyx/FEQ5pSDpLE4Bwzwbym9kTtPX5kpG8H86boBejttQi6+BJ8mRM07sSW2JeAApmq
OoPUyD+VobYeqRRn79c/+9rmYjAPGZQKelOQ1Zw7EiiZgCFickdyOD4k2qdejjdVYQE7MoueHOxY
n20wqxJD2xnITyBNgWc7N1XrmOIsTJhq2tob6aHXcBx3drmT9KNC3HH2DQOTV8N7Yh5z0e27tk5U
ORDDCbwLXF/nxm0KwQawp0IrsACbibk1rT1jCY9Rkbr+QddeVmeuwsXUKp9NI2euYjw0ka8cVd+C
UCFYHUEPviluA1/2fl03KfIXbm0TFlHWKTs54WOn7ytlG4jIrVe4eXAm/z2dfKqtE3DxtwNsmE9v
sT/vey/9UN3o7qS49/PuPoAonaOf4o3mh5vrqxN+UM5FyWzDYVSYpr/M5/mtv/tET2iLLsrhPt+O
4LsT7OD658TDAjOciHZ8bFUrDYUBijs/I7/G4h5cisLRtVUT4DJnrFQmMnwupFK7TOKhQe4tkwmM
ybKDKoCfViLO3RWaIuwaphng+KgDgSTq3OvVjKYq/e0ZcelMk/4ZFl85zU5qi1g5ZT8axXQVPXFJ
nu5mTIeEaXwv2D1m4uzU47Jf5vTc7qWZ3CmNxpwTyF8fMyKvMuTrNgSM0Eh2ExDREf1JbqzMkeX4
OJJYejfBIJ0r1PDxRP5jxUH2c1AQQ6yDagYecudfRAbPfKqxvD/RfnaKP4Bdtp53BnWvL/si3HBm
uCAAPZN6UCqYScvbIPGq4IYm2AEiGPJa32DMP4IsC1JD0Ik8Xw4dsjRu6zR3w9RMNj3ASomdnJJp
erbpa1RkN01G3Rrc7dSQNkU274n6dn2ll3pVbKmLn8CuzmUWriRRmOv4CWboRc9W5SSRk/2a/Nq/
UyXndfDCJ2Vy2r297wcnEVyVF3kQM85uLzAmQeCZn2XpwzbHYwMJbKcDqPwCZ3PGctvEP/JB8Cpf
zQAWlljat1gmyBMw5sZS5aYjng39rwiUHSOU0OtyF9NhXwWDYHMvEkm2NqY9hlogwHP82qRw6jGG
hDQZA6Ojk6fj5DVUF0larIUinV3KIJNBderiQEyxjjH5Al+w9pL024h2gzx7Ah9ZQWpgEkPGzJEF
Fgww/J9/vHruTL2WUKCBuuwA2qLphVqbZj5ZaKUBIK2Ynhk8CmyubdjSJjuiiw0L4wAjADZsqnjq
lpgMRqipvvfarRZsatWbjbuodidEIumtVt1soE4pe12+N8q9DQbQ679m9f5EYZPVAFkxkD+odtGy
yS8miVceQ9sh+s9gfAC0TgqcQUVajaqyr2DQo7kj6VErvcCCZx0o9avhPYO8TyK4VdcClI4nBDI+
7PpF/dceS5R9Mgr1PPnn3L5VholGjOXqigiepq9agmaYzvotxkVbwLSDMGoMWGr9zCt3+hbpw0bx
slOvOv2ObN4GR9mYd7Fj30pOu6W9A9CO+x75mpuD7mc8Kn66L24tYBmcXfc2IcnoX+Zt4DxUXnAT
+S/Xd2rtPOBVhcERRhBz8XyjaduORB+QvuFpCc+Z43vrL5qIuPuRBzMSB2Sl3CXUxlZJ4xrOUEzg
viEQuiuVnaS0guC4UnmGDBXOG5h6MSDHUxoNaVaGGej8MSZQgCxlHhT5rkdf6NDIde5pTSc/9FSl
h3zqZMOd8qh4vf4t17ooBsEkFso0+BGoMp6fQXlug6ac8AuqaKvKh77xI/umkNy83oaZZ9XZtpEP
RgXmZf0rsPxIf4+afUDvYxHSbq3VefZLuAiUJmEcJiO8MH0Bs+DsNZ+1B7pd9yfdpkB17KMTuf8/
0r5ruXGd6faJWMUcbsEkyZLlHOaGNbZnmAOYyac/iz7175EgllAz37VcbjbQaDQ6rBW5pttt9Fte
G8TaCUAOaWkWMxa6Xma7NToD2MaEbAH1BknbAOEoDl+smZN4WLNcBDUo3y2pPenCxQwZnSS0mQLB
SvLrUfLMJnKnQHE5m7rmzDHDJwHNHONBFyAnoab3zfDN7jlZWe/mQ6T9Fvq6SwEILieBZ8VdAIBV
2j5kSK4adg9IRQmhZR61/3KvYLgUZ2iZnr3IYSOQE2pkjbGyGzSQdSCqBHe5VnuCB+5vhRPKrq3v
af6WiemkpO2MYCGrBu2ypfwocuCt8Yqba5fWqQwmYE/FrqLRvLjl0JmRIgbhZ4ZSW+kBPBzMEtd3
ck0hDZQ7C7A86HDY1k3ML8az3uF0CnQb9u9i4Oc877+mz6mI5feTS5hWyoTSA0RQvA+FYD/rbjw7
aADHJK2JyjvHNlc1OvE3zElTaKo0Zr2I62Vbza1DNGruFM+c2GJVqxMxjCV0lOq0pdglVEXRyGfU
NSmEV715soRtxWPCWI3xT50oYxNyGMuzOkAasttt9jaDdCzKnxHiR9Vra7pliQzgL5Fu0VLAiVrW
ouvTVD7zugCEhCGEBe7C7Kkpb/X2OM4HMTnGj9ftcG05T8UwRpKbA20qEQoG6WPYqASQmo3qYMxx
Vn0E9xyl1m5FFGPRJSSjmUu1Fm99YpJqPxZy2I8I5N+AcWlGRH5PdsHDFJLgH6wR1XU4flB0ovCz
fMmJpFprdUyRQJKo3ZiJn8kgUPuHd+aJCHbyXZ6Umg502aHhdR6+ZAB11nZe+9c3aO0lciqFOVZy
LKdKN0CRFmg7cteQqed48rWDi+QgMOuA7LDkzc+XCqSOqLRoIHMulL02FiSfHV3haLG28d/FYhEX
MXLMzDmyRvTrNLKOQHRCOcWfMamZ4xEHQHwyVn5bpE4ycCxgtcByKpMJgPQilXRcmHCxIaavin0b
1qTtb8TcGya7CW/RuFIPHANf1orJuAD3DzixGljbgGbJ7JbQhkkdFagNyDJGD9EOZ+W/kmkkc/2h
BJvrlvFdJ70U9k2XCYgpPCXONy7O0rCL6wAVJFu1+8dBJXlOJjAfv8Q37VbxcgCRFg9WRkYQ299Z
W8vvCmI5OklctbF56YC1XCF0/+9z9CV2OTlyehmkRS1A92Jv+rpdPIVuegg2AAeMbpRd/Cg+XNef
K5BZ7HCYaFUm0D/WibmNgQsY3gP6DaLGl8DOtpX/xZG4mOmVFdflcxXnIQ+UPoXEAT36RCCpPe4S
725GdaTAzB+PaXbt5Xq2pMyxibphMHMKea3T7pX93NsWSUlJiqNqiz/L25C86rVziy2OgMsId+px
FF7xPmcfwJyhArP8QJz9/oDm0MgebEz3PsPdK8pAgYGOBKD38hA0V+waxS6k1BZaKLgktjtCC7Ou
MHq0J3ba0sAaOLrZkyl1e0PHZPeXmaAcrL1VyGxZIG1VJQ8VP5ICXjCZDzmSrV2zUce9ZTy24lY3
H8KuAKJG5hiNl/MAFS7P+/KpYD4FpgKq+qzvFGNrquYcn5o1bjw8SPk7siy9iGTC+Ov6VlzsBHqY
FmQNvC+A4nGRPG0sYdabCCSrXQmMNTqrLQGjLA+/4+IuWKRY2lIJxM154b9ArFzpRYz+F8CRzbum
bJ5HS8Zwc6E//706KGjK6OwGtgISM+cnqVfaAG1+eDCJUfgzR+J5lkP7uoiL0Aa6LB3wKOOjQQks
xuciwBClZEhPopRXvU/KYzuj+xLVC6D+FvGLpnOum7WVQ20CWR1A28rg1TiXphTVlM5ajdJzXL9o
Urg3o/rFCitOKvTiPYtaMPoGIWiZZUbD57mYPGtNCw6oRbz2W59cK37Sm13Gq/tcGhukIHrCPYbE
AVpWzqVoRmNa0ZS04JuIFFet9NBRp5i3ZKu6nEhhokEACIK+MUtbAHWbTt6ZvrywNAlLRYTjxy5N
YdEHtNIAEELsyZpCmeWxIvWQhDQgUroLXGeQ/2xRt7eOQsSDs+ZJW34/uQhnwKWh6zMDiUDd3ihB
3xBaNTGpeqn10HkygS5Mj0luWbwX7PqC/lGTscEuBaulFULNenqscglt+ODsmxH8KpyjdRHOLR0J
C0Q4umRRzzGYo6UafQc6QvQ9FGZA9NbAQwh4bbLgpnDKyDwBYNOyByXb/O2JXsSqS5vq99FmjJ/G
aphKNYy/HW8RZ0T1Yyhtw/wjqiZ0PBocJS8DyG8t/4hjLr+yaOVe7CEOfLJuqt0aRYI89SZQ7rTh
OY69vLMRuP5vKjInr69QKcgyyAzb77mnokb4pt3qoSsa9ybvcfFdTz0LaL5VRB+iCE45QOcy4sYR
IEumhsZ0K37WRNQJ/UbYpkDrTZS9JMN1ogvEdAz4zOtqXuYEGcHs2R9ooINnrLX7oNiL9Y/E/FlW
z1RobDTrIzuJ86EI26lNSQdiWwtRTqkBUTdX/CYqiWV1XlAljlgono5mkOsfd+nKFzP7syiMdbe0
AWCJAOue8T6Qg4dCf0t4wNoXgcOiPxDJ0We2dBKxCcO6rvWgniBDiNoaY84F8u/R0JNezzp36opb
vKF4ZbTLciEjlHFMfW7M4KmrWnsyyudkHHzwFzlVMZA4xhwfWkp7lLgS+l6hGpxov5V0PqjScyYK
RDF6p9AmR1XmfR0U/vUFXzfDk9VgHJeoh92IqKm1lRH5aOFV7jZ972fTp4qWn2Jww+pg5Lu+216X
u7rRABwFBy8an1AiOnfURULHKJGW9RiLjWYAft8MN2gX56l3kbX9Xne0GsC7AxCLBTqxkFREqRGH
uq8nOwD19awB5QEdpwADBNql/KRGpdMb6f00RxzZazf5wtP2f6IZH6YOwE+zFh/W6f0upnSraLzL
YH0V/4hgfEgB7suuSrF5Vjt6Y63ChYDNWJX+yWWcqMK4jEEvRDmZoArFO95JN6hX/Y43KGjs602x
KUz7Tn4EheBAECNvJs5jk6ckYypV0YZDhi5lO05HpwEEcaY37jDlHMSM1Yv1REfmhBpB0xnNcrGa
8VabPbN8sHD1pPukw3z0pkvv/+UA/Nk69tyBzxQ1IixpJjnNcND1vT5+XRfBMUA2K5AkwWBVEoIh
oXwalSM3iFz9/3gTLd2Y6JVkH4tKA/gbc15UKI5t/Uitf4k5QDOGqguAEwFEfe4j9LwvjayBj2jF
dD+kOlGk5FGrnnS12tR6dtOPzcf1FVv+48WdfCKRsQGa6yK1ZEjUJxTE7Um4o8JGK7+ClmNsqzZ9
IojZ/cESwWc0QVBkHrtGw8Aaice/75bFRYdHqwKIaTSxshddOsxCoioUDmjA9ZZn41acspJE4ps4
UbudRc5+rcXAaLZaWoxEgFyyzEZqVwZBmdeLUptGfTUlR7e8tufcHMseXOyRCXYPGASwai9YPpAS
CU0dSxfqmVO3aK7JKO7uBlBWGyRNiMAbhF41ij8CLSa5FgHvIs4HCKSlb8q3de225S8RvBE8ZA+e
IDapJpg0HOmimUAR2jug5k3TD1myrZnTY/P9VmUXEWAaqPQDSxhJAMb+cmMKwylqEfIVJLJRjN7p
YKED12a8iQloerfaYfBuk937XeBYdvf22Nx0Tnaj+dQrCJbcRhKZcyQuB0VwVZ98EztjXIlDXSs6
gDfn45vghjtl096U99mrcqjAV5W8xtvZvU9Fot3Rm9BB4WLkDeJcpjWXT1gmcNAWC8IVFlQoratC
ya2usSckt3aKPzqRA2TG3m5dTOXcKUT2eYzal4lGRqZ87uWmLOhr3YTMj3C2pf34Kt5Nd+Ibdd4L
G1R/NiZ1nWin3mDVNzz25EsgEkY486wbLCWxrKKHwrulR6XEjLqd+oI9eMOd5uMZu89uTc/kRPmr
T5DTdWZCoxDP26BKIRbFLoe6Gil3aUosu/nc0yf1aBLB0Q+GIzqyzxvA/m6+uDD9kz1mYqZ2ooM4
AaHZxriFN5MX4zh6Hw866cCqAxjTO/Fo2Yqvgv8pfX3sPEToPNTZ1cfAqfpMONUXbT3oAT5BPigS
TKx1H2YyeoL9ffQKL3+rfGOngAzq+vW2vu4AC1imbDH/xUbDmFCamrDHuhskgWk1LqahSP+mgBvO
8GK7ukkmtCEl1M69AHUaThi5Fi+AmuY/6eyuNxkmF01ID2SVqL0rW9M/SAD/J84wRqMw5suYcyVk
Mcx5bOwMuJ3o7LUTblp+8Yys+ahoYDJkLB94aBjzkYpsSGIRIpqaSA7dwEm3H7Ccm8/ipSK/wm34
BObuLVgUXkzeAq5dsKeyGbtRG0mZpQCyrbS3w8EOCydC6kDgldJW7QQ9b+CIR/8UpgaYddTB3JVS
jLXaSkfmT0CALfPgP8EhbGv3GdFqO7Z7u3xHgmQgk8/1SmvR0al4xlAGGse5Pi5rDBK2z/EtPSQ1
wURT2BMU/e30p4KHRn784pyOtbciMHmhMcBBUJNl4s2k7ZOADgqWV3oxAD+R/tKNfZ8+pfJLAmze
dNfzYDhX77xTkUzAacTKEPUJRNYxSe/7DWbsjoVT3FTbdDOAUlMh0i3gV3o7IUtpLXEBwhM9owBx
XfUVo9bwNsZcIXK0eK8ykUdQN3k0gvPWHvXnEiR9+bFSfeQUTfQJdPRo8iLTlQ1GZvsbgAVTeAZL
miDLk1noEq1tdOT1/mih2UcNkh4PoYzX8bnidExwbisgU1smUNluH4B7x70qNrWNyrFnVtPPWRU5
0dSqNicimE0s4h6htgYRUkMBEzw77XDseRy9K2cfQPxLXQjR9TLQcx4m6LRLlLiCkBnoWWWYuh3U
Sb08eL9uCmupVwhCYgxgU8hns6+6UMqVRujaGnwZuxHhIUAYgHOrBCQUSCFtzexQRY/XZa7tkQlo
fOA+YC4EoxvnuoVAP0jSvqvtxsy9Iqi2mVF710Ws5bmg1h8ZTJg1a5FeZClkpBVaRUQXz29AzFek
Vby6deaJhLMTtUAw5uAjrxkHel3BIo1eUDxYGFdaWUUVWyYaHpTpNgh+xeNj2f2+rtuqaQC7TsKe
aZgLYESA8XAC5hCottvqiQJUIVQ+jSzBDftyXc66Kn/kMG45KmLU9FrIAdpBqtyq3a3U2tdFXHZ9
YY9MdO8iLQ7qbbDxnpuCAACgMRAX68vL+zkJltnV8qWelQ4t22q4mcJ5RvdsVexLKdrWlvJuYTLW
AXQ2j5vkGwuEuenxKcA8kFFmwU3PLKukFkogpWNt99kYZqSxjOZlKKPwzsjG6nNSi1G2k6EycgKQ
qdTpm8K8jdIIw6+dkFIbDq3Y4J+XfpECPolQxCX70WwGg9SWHpYknue70MKMbCxUow9aarqvorB9
BqWIDrrvocKAlBhq8V0xqtpXaKbWazvJ7VYcJ+MltjBo40Rq3N3HQSrBgGsyymNiR62cHEuQyoNw
uppMItM+9sp0Kn8PkYBHE2gtRTdEz/qdVFC8nKnUyTu560DKeX0rv9u5mfXD2CGa7dFtrxom2yMz
CO08mfVU24Uu2Gb5jCV2yzH3ZmveNKZElEnZIZb6CLXfIm0fzUkmkZy84sJwcg1tFWidLOof6UK9
3gzoHpZQTes5Nd0Vk0Y7OoAQkB5eqN4Zc8vQBSFSDXsst/HNgBaLErSJo/F6fSlWrtczKcsBPqlK
xrNZdJoIKVZTDbcqAPMjEplo2iSiHs9bsWjSh1S0/NBAu0c1DnfXxa/4BwtoN7jfF24fmNy5eFWS
ErEQ4PbaRCTl1Nvq8KiY7tRw5KzkL87kMAdGCExlGnPc6mYNZOXZA9ssJtYdOjz2PQ9+cWXjcDjB
pIE8kHgZoWKQoQxFE74IHRv7TALiglDsgzD8h6sd5otBM4wt4FAwIaE2hrleJXNtR51xrMTeQe93
hDEWLizJSuxpfU8jA1nVNC6mhGcqDb0BQCK7tSbdtbqFw3LS0ayPbpzHOkQgPIfgQ5UzaSC62RSu
3BXh0/9mJ4x/L9AR0LdpjTXNYwLuUALCmiwHtCAn07NqjxL61XQ4RtSUmeu+C61WkRvYidJGDmhe
au1QqSYxJE4+cs0e0UMB0BoQ1SzviXO7j4KxypLl2NUl0p/KY1KB79Xy+uF5DCfv79fuVBZ7xoII
b+sJsgRrZ9W+FrUHEZRthrD9Bzmol+GBgvQnOoXOdQLJj6bPIewkjmTzHl3mLdGERvpt6YCInnWt
eL4ubyU0syS8OUF7jukKkUXlKsY0njGDB9eVY4ZNGR7ygZf4WznKZyIY79i3KrUmC/fEALzRRJE8
C5yHbd/8g6sHagpGJhGFYRSWWbkwNqVyWo6yWn/UmIgfg8dE+HV9taTFxV3ceSdCGDPIw0hr0HRa
29T4riOJKagH3gpxK0nPSuZrJiD+entobzvLR9f8dekrmXEsJN5wALpHLzF7rmagGhVoTMMTQW9A
GbEZGnRLhrcpkruR0/Q8MLW1Ww0wsei9Qy4EN/zy+8mtlveAEpnqxeSrYRskqi+N4w/0iNyUYb9X
VWAOzOpWU4aX61quWeQCRwXWSrTiwVWei62CUEj1BlomY+O3cnmLKd2/9/rLkNp/IhhHmPVJruiL
qWhifN+L+UMCJPQWExzXNVkzfOyWBO+E+FJjcSiRi0tnoyvwbgTTx1zOnlzNWyufOGKMNbvAiw7R
jQaSZoyBn68YNZBhltWytrtIoiXJLGwYqYHj44h5WmteH2m6Z/Z0fDS7qr+tsix1MpkG+CMBH0li
MW4nkGJFjQyG4JYapB2BHilqtTDZdZSkd5qQKQcBCV13KLPgKLdJNJJAFMd90BvzTkWn8Os4ywmm
zq2AvraBlbtmJAHuArMC8X5o6vneUofqqUmsedcDB8vp22o2CfJABsZYZ/CnIQFUJQmQTpVcIyGS
NZ+KloW9C6Y9YGkUkuWEYxTcgReD4p6UjcHL1LGwtUrtfYWOgGeXMSSDElF0V/dK7IkSDbZCEWzT
UpC3hqC5UjUrXlEZkzcPlYW2O2s6AtRjxjSGoO41itcjibKuzF2lSMV7ZdQBqpGPqrKZ5mZ+mWpd
yslgJNWdMqPeT7IxaoGjnxSZa2pR/zRmo+R3NE/fhTCWwLoc6+ihQtgUcELvtTc8+sMQUMDRYcyV
fVDLltAUmYGITwT+6T4OaHXbDXW7BdCN+oJWvSAhddGNTiWM5q1kdklBxmTicbGu3/NIJyFbAR/B
znvSfkpoWy1vOeSU+u53DVglVXPH4Pf1c8STwzjduizySsE0ki3JmWfpFIDIwUuSmbvBmiP7f5PF
nKUwp1OTGUjDaFbwoeMdRUI0ETV1ZpKhNB6uC1tzdafbyCiWoYBXDRq2EYrsx9R4SIvOvy5izYkv
EyhIX4FbHfBU575hwJsRNI9Yu8KU7LkD+FyJwZAIAFQgZ/koMfgSJOa20nm14rXYDEAjSMvhPQK2
cyawtqxB6JUlBiykPeiGSyEkMnKbSbZBHZBzHNbs41QWk5/Lu2TMjR7LWBkUACBdlnuCLj61Ga0f
0NytcG6PNXEY/P7P7JnbYwIyCcWk6BIKpg7I6ms9dSv5KYh4eq3t3akgZu9KkDdnnQpBKUaHjG5E
l35NROtlVlDaidO7vK7I1FBOQutSPWBPLuUjGecayAbMCRBjQzbMEjWi0cxfzartN3JsYsJ5rpDA
DqZ6e91ALy9JiAOCAJhIUbACht+5gQI3NDaphXyKmOA+6GhauIEkI6xq1b8/20C6U9FuguwnUnVs
q3KM28SKxJraklL5UV24Rd9vx9jYAIqNE4xenmyI0vQlr7QwKbJVJDRkGH3TQJQJON/cGP3IaDjX
/trCoekDrep4UaLBlIl3g0gQqa4UFIDBmUQAGfJlRELnyLPx6/oOrdw2SJMYaL43AP62vLbOtwgD
bFJV1QPmyvvCVsXups+QX+2DbSUaPnJ5t6lMd1JaeVJgfnFkL1qcB9yY+MYttkxCY+vYnhOpL7sk
MmZqy8HktsHslm22lfLe02l9GPRouyTYclAy5LkGMvAo4azypR+DfKB64YLTkEBi2bPrrmgVqojU
rgYdYHtIzdnK0N+GI0Cw1AR47KLR8SBn13b2RKa25BJOAu9O6GGUvUTtKHKszvgh6ikpMuTJrq/t
2kEH4wrm+JBnUTBecS4GLhNUQ4FMQc5s+eIwflIM8WtzvUEC37suaiU7j0ERFKXBbr08JlhkqLi2
MnXWFApWBtkuCgvJa9UJC9RVY/QbihExO+rk/Usainbf82gSueIZVc0xV8KQQnzTjYab52VA1Bg9
EJVK91GMKFfsleMYChOhSfhhaMk+MOsPzhpcpoCwBtLCDosqAZ7azIGNAZFuWINGbeCl3ulaMpCh
BhZmQH9Kk7xLAsXv0I7YRRaAvweDg6KwttkLxw7ex3g/IjlzvtkFErWgwDGQtlb1w9CMD1U4Pwgh
+lBm6/26omvmeyLq252cmO8EwJUUg04Q1Vbg65qK/Jj0emTrtRpwTqe64h1MjEqg7od1RfHsXCt5
ak0lBEKmjS5wV6HV+6Bqn9e1+Z6fZT2QhVE5Ay9vHb1UzLblrRbPUyqDE9LcUtUR6c08fXXpJssU
UjRvUavf6OHzVG2D8ZFKX4kFYpXsIFRePm+MwlcnW5vdKvS1yht4UAeXu4oRbBRYkftCUQV1jHP9
AekSqmUPfmOJOrI0kw5JnEn+TKyH64uwKgc9NQj00c6Nm/pczmj1Sl9/kzZnAdGmBc6wI5myUwv9
r+NvaASV4PQxdyuxBAMR0tjBsJACT3NB2vnBUN+m4DjmP68rdGk4MlYMyRQTlQtTZsVYCxaOGQAn
vh0yHSTArW4HARdecG3ZcBKA4yGhOiizDa5NJ6BqvNAx9dWY3VhI0h/KWtYdeYhewmngAeNcHjyA
+2N6DXc1YK8ucocS6mrjjLegXYNFaGw7XwNMiV4a/t+vnQVG9SXlgMoP+6SIqlZJswLEMaOxyYMv
OXu7/v8XZ3x+4KAGUM+gyzIqwjYxgekemfG8Rwei5igVCTB5jXw8KtkkUbdqx4lu1izhVNry+4m3
kqQgVrIU0uJBc2fkdPXMcK4rtJzCC4VMxGpIAgGVhD2l1FJQ1SxHkKt0yq2Qma5UvlvjgyG/yBhf
IFr3gRc8D5rrutAL5h0lM6mutQO4WYVN03mR5k/oJBpzP9ZjG7Q8pOIR76yYn6xYaMpa4N0wfco4
IxMDH1YP3j+7QpuENXvCLDopl8F0RQog3VBKQcYfnchsmjcYh3LC2DEFjGXu6OVoG6Zgh3Niy1Py
OiX6U1++IF3lpME9OmM/J7G6ATksCskOlbmktPLlzp59zPL7ifE0A8hBgiUGt6x7YYabb90wjJ0U
VyBpzdeiK2/6lLrWLLjZcBjHiePGVhYD43rId+Pyw+wy23yAerAaJeWIfr7QfMK7LQSMBfrv0ibj
RXCXcTB4VwDyBDgdywSuHnMDlICwjwU1RG/ApKI5TMCMfjWLd9QIPzW9O4LI0uBUkVZ6p/AuBPYC
BjqBWoYBhPPFlay6MAcD6aViL/+YAUEQu5/vidOCsSS1I692ZVIA2Op5IBq55yW/V3o4UQ8ECRaq
p4C3h72dS1dNIdLkYelZAcpjTcLb4m6GWEdzw0NvKy8Khgf96DZ/2qRE8K47jJUuCWynbMHGcWkg
d8Osdoi3hqCUyELJh2qvEHNnblP7tXwrt6nHg3NZFwZ6m4UuAE88FkBkVIJOjVuss/CI3uyNZS/w
szmasQu73HChLFaOjAbmoP+kMf42yoxw1i2oRl19F+4EEh0zJwZ97fFdvSl4z7eVtytW8kQcY0SG
lVFJ6qHcdF87VU/A8kAMABb4oIPihC4rxaFzWUs4cOINdCnBUf3urNp17sd4k/rdG33T0dMoeOOR
F/tdMmKjYneqGmOhkgqOEGNRrX3DXONP4wYjjrsSL3RSkfCx9evne14pb6WZ/Vwm85AqVMUcJBDT
2eZ9vkHRCb3rkx3tLeIpOaFodFa90QfIoegV/gvnUCyJJ+YaRTVZxAMS0L/KRWFoQF2jmWrIlj6t
r/SnFxxkGyAZHi7WeVduudu54vLO5DGWqsWdmFbLdqoHvPOPAxgsEqw1tUN/RjbzODiYjDqYNm9k
c+XmPpPLmGwLXqRcoJDb2ZUHjrSPB80XRb65ruuH6hmG1DBIxHq4TJKrSLJQam52st/9yg8KWtUF
gslku3b7n/H2Z7TrboD/wdnHZd0u9/GPXMaGrEJREjVZIILe0p9IbQChao+SrSvZo1tk5Pmeh1q8
KhBTUkANQhkThb/zc6m1ilbIi+EMwrzXDfGmLah7XSll1a2dyGCMpZ/Rb1zEuC4WwCBr37hHaTvZ
x4e3wAm80QG31q28PcTPv3QyvQ9ORELPj25iR721np558xeLhVysMApEJkqCCwwqE4kNsRabiSzj
pJRP1fSQge6OdzpWnjZI+yHaw4wryrRsTDtrZkqDVKttFOEcpKeXiXY1OIQ97ypcFQTWLORslyIq
m0kVykQq00JFT2eEIZZ4Aybbd5Vo9zrKhgNpHFSDiOHMdx0PzXT16kCIiec1WhYxCsCcw0ilHW0m
scbgVG9uqjtgLtmufhT8WOQouarjiaTl95OLI0Y/jpSPkETdXrWB3kYKHjHYqggASSORCeAWnT0D
cZf1mLLFftH+OQJ4VqBsaLw1eZHLqhgDRWjUTRFMsLFEXSBh3U+wvFDY68WDTDdzbE/F5vppW72G
kMbCaUYxc2nlP1+w1MzVJjB0XH2fozNg2iX1DRdkQ1tzH2VkdttdRG4HUm6Cg7GVOfiza6cL7w50
TotICQGR7Fy4NUXVSA1YpGF2d5NubrrW8uKBB5WwruQfOQqTBs5nKafdCDnTTs6dXrErILrakg8f
+TD4ljtrYIpxoaUboW5vW5MrOyC64Sz1EmqyvgRlZn1JYKCQxz4xuiKOpLSE4eiH5icQn/Do2sfg
fpg+Da/eRD+VmSg/ajd8EjeZXX3GnsWjQ1u1Kbw4MLdhaQC3Z9x3Gqq5HE34gnzeDuO9EWB4Esxe
4Ei8ripPDuPCp5yaUxlBTpArXgQ4QFjYc5fkwG2eOOWhtSt+SQb/n0qMa4lTTUnMDqImoT7oUuAN
muWUaI+Spf6l1j+zuvIqifOgWo1PT6Uyp0ZoC2Xua0ide3CCYx5P/jVJhFK8F0v0E23LyEUto21l
25RBbuVeX96VWxhokZja0hbwMfQunB+bGjF/kRQBDMlIgEXUkobXFrGygQAixlQTGtqQcWMbunOU
n/BuEpaac0QmnczGe5I9ctt61tYR6S+Mhy0Xgwgyq3NNKjkE8m8XN3aeAeO7OqrbwNMO4lfr9m5l
RweZO9d3WTpA+elEIrNzhjwtXIuQ+A02bst3w53VkA5ruKkVzjFY26dTWcyzol8gJ8pFVkyBg2bY
A5KJ1y1hxYGeacMEgHLfzG0eQkJlbTUA8wuNU3AxlFf81pkQxkvn1ah3tRU1tujr95HTuYkjZO7g
PE6+8XVdn7VIAd3XIDPBdPGyS4yHmvMmE+sSvJDSJ3ZFIHNOcBGNpPb1w/zOESZfOmREdZjZgyg0
VrAV0THWaRVqGYZLfesouvMNoKltYI2DyZQkPoKI6/JWzeFEHGN6VKmUQcsLjFz2itMkvS2ZznUJ
a6mWM40Yi0sDtZgVGQCCBnWGe9UHClHi1cbChuMAZqt1lfvlSVKRch//1p440nkKMtY4hgNIoQpI
72zMbLjp7UfviTYazRzxsfxCZ/iv6wJXnl1n2jKGKYydCBAALOhg3cWZiwksWSFJGpCCx3C2JklH
ShZQ1DJ6Ha1F85OwUhlHeHuxxPB3flO3qJ4jBfpVxk7Lg0tdmSddYA3/SGI8oizIdBZkSNIPCYg9
d7qvuce7o1iRajOS0M/ITiZiByhisBpfX86V2u65bMZA57o25NaC7PK+JxKGzINj6vfu784gvNny
xRSYWOhMTcZQQUYlZ0NUgf/1R7GPju1GOAj3DSe45e0aY49tlwPmsIQ+Fm6xQQLwLCqbTtM6wzxy
1m5lhGdZOwPVaNCyo5LDKNQarRxLKV0Umr3GbkPkqlSSuuO23rxHXvlmHeSn6GG6SZAkSD/SieNc
1nJYZx/AKBvRoqkt4GTbJrpRw/qNAo9bIFP5CUCshbxl+FTVz7m5ReVY0dCHJ4NhhbcI67v6ZxGY
Awk0TjAbissiHJLtdK/70o3pjzf6VvzKtz1B65PXg7Av8KRdTWLP8As78sejRV6MLQ+3cc0ZnWwI
C+lD87oTpwnfMlstQE/u1ZLTvPad1bmwYQXj85jOBTaXzmx5Wsd0jsW6sXukJRDCgKW1u40Qw4QR
sqLqJna6zXwncnEZ1tLMmNP9I5jZ6kIAjGgzQvAMkK6tiLeuaM84rnTx8XFFePBca9HgqTxmWwWx
LNI6h7xWAtkgKhd1QGQJkPaWe90DLf/oyoqyJIqmMDVdamLPxMk2JLsJbtR4txTIURzXVE+JPq/L
W0Exwan9s5JsRwJavZKkB1Gz/SPcodT2CzcITu1sI+h1RAA+mDw/wdNwCUlOLpKyFKQ+1KFhl2yK
yqlV1H28XLMlgVT5byC/XldwLT481Y8Jp0xNTDWtXSylI63ojPVH2N5dF7Easp3KYO5GDdPwnSZB
RrIX7e5X8JTdCD8Sot8q/1AWPdst5m5sWuBotRIWr8WI6/iSS7dgF+Fow7F1g7kDM11tw/+/Yl60
jWx5Vzi5jz6iFhaRbhuvJsNGflUfrov9zuZcWv4C8YeuIYyCMhulUSDM6gZUsx71nXGjvFrIHjfk
rkcuRiWiV9mv8Jx2htSuuBEd6f0f0k1Y2z8fwOziQJM0LmLsoiRhEHbfhW4EUJ+Es7yrThklQFCX
o91S+QbZOTH/pi0NYUYu0B4xX4mnCwF05/WVXH1SfsMlQBuMebM9D5E1ZmJnQhHdR13MTr6iCMgQ
8Z3gZG7mD9vQ4Qhcex6dCmRWrkvMJIjAQGlr38j2A3l9l0nzOG3KDa+Ned1MMD+0bNWiHHsCKFJ5
NTAo7NIVA1d3Ozcloj0SdduiYk/0hWTzLrj7rB5Ct0XxKt0rYFTjLPHKJgInwpQWNFYZw8BMNi1N
6yCjMnDRdBSvCcquTq8BgeT6sq6EEiAqAjIawNiQiWCTZaqRYpLFUlEiorUj6H6dvqEld+5zUnXH
qOBs4ppK6MhCQR7T9Eul+Nwt00zV5zpC95ueifOj3tLnCVv699lOtDD9EcJc213bF2WZoXFwiAGI
o8q7VlfxXNE3f71yloiU8dLNvLQZM7c1TQIpKfoItzSSfR7tDdBoplZFiqI80toyHwKV0qc4oxpH
8MrdhoY2xEFobEB3A2ucbR8FnSnkGLgUt/+PtO/qjVxXuv1FAhQp6VWxc9tup5kXweMZUznnX/8t
DXDP7qZ1m9jn+NVALxVZLIaqWotCKMt8qHECjI9V8rNp7SR5vG/nyun+Bo6J1CqF+boKuBptwB0I
KIXSjdEmkUDiBDN5H2zFQUwwwKEeDFx6KMphFh66V8ouWzJ8c7XtswSsSbwKmJWN5waBMUdPU60M
0S1m16VkSXliN/GTmh2hg87x9bVxuzaF8fVwQGRJYgAR8bGBZF5OS3eu9lKRWS3YZe6PG88qxudL
Uk9jAbo6u5uF6pyFyeh2kMl+LGfzEVS6Mse2ZRqYbRQLbKnABkv0ssncruMp69QSitUgojAf82wL
mU/uG/ra8OHxFVFCRWD6xoncV8mYTTI6HpviIdKsodsM6F2ZLn3OOROsMM6hZuYKiRm7MQglaCcA
afIhvPU1e+3+14y8he5qT+qFPpS+ipYZ//6ELT/KjuA1KDOCgRygDy4BqBFvMoQn8QGkymrnTOFT
yOt6W1tU/2DhDe52toyuj/OwAFY7XqJhZ/BSyWt3YtSILxslilOheMM8lNNcn8FLomDVngvDFt3s
OPgjznIaLhTYG9HVCaUZnPErTn5gzQ2vceVbwyYajngzBW4ENR9Rf4uD1BEFDsjac83C6gCxUB3p
O1AE3KIMbVjNeB9DxKBOMDppkzmUWI34KrfvLRopx0NePs7m130HWbftP6jsHS2bkx7i0LDNKH6X
qfYm19Avb/L3/w2FmTn0xkKYdYBtuG76SYlDeFrsFEPgxIs1bweF5VKTjop0NObcDmGwEDpSFcbo
4leRbobsaUbnZV9DChMD+eu+TasL+hqNCfFyqEptEgENnSTk59Ql2j7RU6FFeW4w2+AeVdwRS++h
lahma3lTHPSxnbboFWpcEYR99pj2zTaMM+IMNYTd2qT8ff8T1zKlqNAH9xPaS0TwCTPjHhVKPmUE
DANzIrt9+9bh8t2FshODDWKoPsFJZVV9Z48lWr/E/tgqk2oNFV68uh+z8ZBCnFOQ1B2yRmdNDJzS
rDn7yeoYXn8gs7TQTa0jJYYPJMfRix8Gn25S3NBUaI1s1Eu2zXchopaPYuD7I7MWq65xmQvaEOpo
846REyiSt1Y9Zv/Fg+jNwC/4VzejQo3VRFURC2WEDAU1g23v6OEujh+CHvpcnKzp2iK+tobx+7zs
hVhGg5JdQemsXt7NXzXz9f6IrW391xiMt5POmIeqxIgJqRcnzwrebxJH5lGerz0/oMMB3FPoaTPR
WcJMDC2HbMz+UjnIrwPV7bra1lJrFXhR1HzIzqgoJ6h4jx5rtl2DMrPVmEplBNpCxNG/pMmzluK2
fCS8W8nq/oV9a6GxQnc6Ct5vnUJFLUs0zRIivIOFNzvnxo90F7PllsfANfDmN1jqEy9tueYcoHbU
kRBDrx6qvG5RI73rM9mAcwxl4kYVMnAN9JRzcrrvH2ux9xqGWclGZgRiUsE/wtafCwdr2urnGXQg
EGcBGYjKazZe95QruxhPEWrSDOJfh5ygepOgcw7dabgpHTIlhna0qNupEp4L8H6bVc85VvHGlHEY
OQwUqogY00B8jLofSefXI6fbeO1gej2ejLMIsl7MIpRn7GhMn3pDtsAc6Td6/VyHvYtKIs70rb2d
mtd4zPpGgUBrBOCTspWLo+5ST39XTCe4NN5sT1vkF72GR8+xFoN1SBaimBs0U99agZEY06ImACJJ
hT9TPPzKU9W575Rrj/rmNQZjVTFLYmIK8ErRb54Me3D7vYQERm6pm+DQ2x2YlsU9KqGe7uOu+oeC
6zq0ilTUlTFrbqBBnw0KzjtRZbxFQbaRCnI0Qo1n3uLj7PEe99f/4DCLTtIKo6pT4IRZ9NJULxBf
2hKwAjbyBNpFMI8Ivtx3lyaCnMnQWGUb2caUvvx7Y9GLsPRu4vCKOqTbAKNEqdoOUMuBAO/DkJxS
/VkUOeO5Oo/XGEv0udpPIfQ7Nn0ODF22xz2aqp8EO3LJdoit+bHb9rvMS/3xh/Q74KyLtZlE0x3c
FN2pMrq9b4F7IwX/YIZDnjY3XtAnkVU0pZUFAec16a/q0e1Uot6YoDwHdwB5aT2+BZogBTORcYDw
04WAjlz6FM4BwqZNTyFkrgZHctAN4ItbA8TEk6W+o9Z6Z3yKn+Gr4UUcv1rpMFk+xgDpALjzlq7c
249pI52SOYRSkuhrXoH76hYq46Do9aQTWoVji7qq0xyUP2BxSa3cj33ywttPvg/87Scs0eNqxtGv
N9WRBlWSLt6ZsiujhJF3Of6+7QMCLaLoclwEvti5zRpVqsRisbL83dVfptqDmvJC+q/76+N7JL+F
YXw3QVFDKFaAScEn3f8SwRlVHAt5tCaRR2e8sk4WLNyRcYWEIiDbvpnMyTiHAbDoCAHi7veskn0r
fyAJYhPw+UtksNFBUFhS8qclkaNP/dHUGmeuUcofG6A+eRhp8nzf/pWd+vajmCCsNlguPZgubVxD
3S5pXAGl9NN2ihyFvM/VxhBPSscBXdzj23ICoyfKk2UMBrucxNqcCnDt4TJmiI9JRi58tezvJx6Y
dQXBmKWEiTBOFVQ/5Fxx6xi0wb6YOEJJt5OwC/POuj+MqwviCo6JRE1ntkLYAE6JRGtAX2aYNtas
VhyYVW+9gmG8dSClNHYBBo4k0oY2XhEjP6UsHZLoEtr+FyaBbgRRBuycJlseRoc+jPsSjrHwR2sV
sdTWBQ3BfZBV94PiowgSaezFIktlSSBn144ZLKqlrxClWnjrxe0lCmxBAzsiiGOJJcub+6Br7mei
pBS9xkirgE76Nnrp80gqQ8NkleAWb2vllA41Z2dai17XEMzeL1Rgo6kimCVAp0FAs1iMt19IBZUv
901Zc4hrHGYviKoEo1oCJ9cT3B3OeL2Y0dcQFm7L4/HjQS2jehXzK7mQkkYFVCKD4N+wylpGvbxd
t4c0+rxv1YoaBhTwrmZoWW5XWHWekCkTIccpbLrJamXLOIImzDVt+YzGWDtzUpD+S+7s74xz+PQS
2y/U4Z3f1iLI9TcwEQQ1LUMntotnQi44y91hLrwBRR+atBeoIwi/79u8FkGu4ZgIUoE9ZSoMwKGT
7FmQoU0bo2W1KvEodB9o1TWXGhqUfmKIWeoiCU9IitB1ra1W3qwcSvVo0I+Z5y2ro3eFwkQq04zS
DF29kEfL/MHoN4KgWVGwH5vMLY0H2nn3jVqp5YPHXOExD7R5VZUgFIRVxWQZXzq1snfFARvem5ZZ
tLdKaguvqDPZyKfKa9GERy/3P2B1+sDnjzruhW+H3dJ6RRPGcIK9QgyhIhrZkWoTHkXtauC6AmFc
kk4kFP4OaoB6SFF+izreBiMtgYndmlHijxcJJOBkia1GnxPwvYwBxjEXzlXxkNMfNfX18TNSf9f9
mcQ7Uh6p4Cfi838xfle4THQJwAOShMuKb2bqSFAu13SciHjs6YsX3LOOiStC3Wf9HAClyk9q8Ued
DjJeL5EapmVuof/cLci/ZrCBX17ZxUzZWJQVuPYXv2h2Zvwj6o+0+aHx9uqVNb2UVYPkBDXwODEz
20CPp5YZ2rTY0aCWHOuKlyLZmBjnXoo4p4KVdzJAXEExE0WTVB70HFehEVWrF6m35k10hCD4UX2o
ayvbgsplb/6QOJVPK+EEeVS8NuPVEWm6v5UoVxtCCe0HhQ7Qn27LoxGMFuRfQQtoqVKBrIXbFZz3
nZXVfAPHGNkqQ6oPCeBK+ZAJT1K8kYSn+w6/Uj++6Jz9YxLjiyMpB6MSgVFrTwM0p2owSR271Onz
3A4iV+q/WtWrjb1oPNb9XssfmujcUKdDYAs5o7t2pcS3/KXER2OIzpYTSI2oCfMAnejSoSfl3GFm
iw/VfooO/aHdhE+dlwlWsEkO+YlYu/Cl4YlPrRwubj6AWSZ5ICC/leADxsALRq8MndD80ZunMuSJ
OHNtZTbauhKjNNIApVCnijciaFst9Xfo/UkOn7EXvxWSE23pw2DlB8gfPpf+B6+0iGcsszcaRjHq
lYmZ7zJnUB0VXHB15kb0pxK/3ncyHhKzK6Z6MbU5ga3gc+qDfZXupvSpmS5BxNs4lhXBRNbrCWRL
gFVwXalxDaRaPtTqzzbhHKhXMrDozFRRsQdKDWMh87g9EjZqKQfqoqE+jWctOKORaEy9SvHmfD+N
DoxTaGjPqsY5Lf3lk2MMQ+c+FgUYitGKzV4WQto0ZToi5wV6eKdGfBtHkD76MYR65cFNwZIbJ1CN
J5us3NP+KIT7Co8H2p4op0F7J8MjSv0seQJNOfWTwImL3p0baxD3yewNhaPPuPko1qRuYyPYdwG0
Dg1QZkJ8s80Fuxlf+7BEc9uH3PlpRmw9m6wy2U/1WW9FbwxtExcmKlsRLwKueA6ocVHZBEYmFQRi
zI6CBxnUz84azgGIgChDLsxjktjQnq202rnvpCux/QaKCbbFoM5tKi9Q0SEiThOCqxDCUoJjUIeU
nMi+CoaWUCSx8IfWzFs3ovMAolUFYGlvWmM2e6JArFZ6F4ZD0Z3isvXuG7eyMy9A/8FjAlvXTCCV
k4CXCK8iOoUU+Zk2xJs79z4Ozy4mqkkg9CkbstilBVbWZJ4hfxaar0A/utSNrTHzaqhWAEEZC010
VERgfbCvkIIcGgEEczrQhLsiLbfR/HNqj0JenSPJ/fd9+3iEkNG2iAdYJCTY7T/LdRD+UbOzZS2w
p/JlQg4/JN6Qc7xjZd+/wWFcsZSUUG3AjWnn5nlMjqn0HPWckLwSKG8gGAdUZsWMkNHs7DZQbVkZ
bKJyjmirRoDGFQ+MCFcotbh1cXlWCM1DDJYadm9tPjt9GT7lMefMsGrHFcriH1cnsl4yBBKJQAFr
oqWgvBh85/ddmmcHE/FjITRBPQ+EKvtTVq4y4a0Lz6T/Ewjbrq5qhUKxQFBmAUG7VtsOhorIyykB
4IwVm3EyMlSGqgUsETvtHPaygyZJ574da4/L6OP8z6z/pfq4mo9FGrHVQOQD3oL5GJGDNiVgOAcb
4aQ4ZZQfshbJgHDAZVwEQ6HuVhLEJkLofPa5pQ2iHwyXNuHlCZYpYjbPm49idpEcRWetKWB0s+7F
KC7VdKJ0nzb7nh6lxO27x/uDsBJsb+CWebgagzgQ+zyWF5+MBr+PTEuI3lLZDxJOOxJvPpk13PWm
0ZTmsoaT+KGrq32WP9+3hIfAbBtFRU1jFIEwqO9B7sutxPH7tYfXm7FiogSJ0hmdRhirVBOfjTiO
LdSQgMranB7GXnDNxPDGqLDa5smkyf8KzgSPkM7oyxgCLAjxOQugX4BF3p2z+aEhuzE2QXmzzwWZ
g7rqjHj1wtaPnMO3rENTG2DGF8LezhCxgtyN1Bj1VLY+ghT0gzyJ7Z/7c7jmjQoU4qFEAr4NtC3c
eqMxqk05msDrzP4rq6F2j7ewTsodUeEOqLyy0K6xmAEdWhBLVEmEPucDShNraKIeyg/9GFxe5Kf6
s+CVQ/JMY0KzEahpLEFh0u4/xVP0ql+S0/SnMq1yryO37Tra9lV75HZ/LDWqbDS5MpJlmC51OaVN
ClTcTt3hC/0J2lHdgjoltEoeBRvHQo3JERhSWYj5CCwkOp0cvPJzbifxk8Fjhlzb5K5tWib2KmSF
WoxupBg4mYLqgFTdh0NkDxPvgYgHwwTiTgprJWsXGE20jWEX43WN92q/0g4EEoF/HF5jwu9kTPrU
LSAC2AUNv36Pn/ODBN3Y4l29xMSKOGF4dc+7BmTiMCiDxD5ZJqnJX+mHbpGfLcjdBDfyoY2uWcKf
ci8/o8LUfExf769t3ngu7nM1bYibaR3VQFaUz8F4lZXGqsSX+xhc85gA0k+JJIiLb5CjgprLn5LV
7qOdljvdAJOK93k3PiSOVkL/3eBdtzkBRWMCCnZtAu1dYCMvjrI06awiEW8RsBlQ94eIsgKdc0Za
qXEi4MuXtYXc+C8D2O2QBlMWmWUroaG5jHC3P2fpLondVHHAseBE8WWqjnmw6Tq/mhyhOsWJzxnu
ZUnfhpflA9AGgH4DJKbZG808ztRMcxV9gUNtJT1KXUvNnkQLcwsishhd1iFx58DNSpeDvKKFdAvN
rJzCoEaEggFwoJI96irbOgNN0yYZtlFyFMxzVhzq6r1Q/Fp/NTWrlyNLKFxF/CNJHwR3FM0Sx+TR
XMhxqOgqrRsNR6MKNnOf2DrUVxVPFt6zonbMMrYa8Em29c8xFO22PVMQVqvlRpEha0m3vYquSzxf
NIdmhjyI8dMAB6zQqvY4eZK8icEVm221alcIuVsN21zwg3hL8tlqUUVr+GTy6/6SjMdAOWvQTaEx
dbL8N432FNp9BKeKDMWH80Man3PZIbKHqs4SXAv5Oc628eSJLc6r+WuG/oFgE+sbw3wtykfo8dlK
vk+nxxR6T1LiQC9Jry5G62WJAuGyg0Z2MX0kxUEAS5j+ZiLhPx+Sel8oKdqxtnrxlCV+3nwEwzPy
Jrl50ftNQSx98hPlnGP9iD1YuKLPRkV95HmYvV6X3Qhk+9m72Pwo9MhGSsTCoSghx9CwVekljy9C
8aFMjWOCAQAHlpZQDBdY9Cp11wiOGX3KhWar9Ic4nbL4LJRgL0YiRe7R6WF4cD87Ll6CCkzU3tx+
tZDDMA9icMYzVt+8GMmvoR6ssDr0IFhu8z2o2HNztJPeo6rbiM1W6KpDS6FxLp9TZbDEwvCN5B3V
Ql4WuZnJyzutZNdAKIfSWLQIikgLsewtmUaDWgu7pRjHlrb6tvZacNNEVnpo0OtsiQ/KUX+pXXjY
BS2QE+fgtgaPRl1JBf8S6uRR8HUbGqpUg3SsDPj4kDqyPdiJnZ9rkEtabxdyoE6++0Ti6K1xec0l
K02geKK/QmYWJikmotfY1P6WBwWuvKus+Y1WVoajq/2ku/qxdJvDtAm3ulM6sS+MluhQh7cTLNGW
CU03n7FsR1fbTdg3RUsHfIa88L0AOnCIj2A8gOziJbewwzn6IbHezd/3I9P3U9Ct+cw215eJMYk6
8mUjdcLsZym7TVlancKzb/n+e/YxO52YZEOla8hfZVZ2Um1lH3oJ7Kyc3m/dYN9sOpv3pLSSyLq1
jdnhshCaAa2BMc1eKyvc5l6lgjUD74/OR3s8QRXRHjjHZp6VzKk5VWoQ0C9urJs7RfOD8aQIm/sT
traLXnkKmlMZTwGHN0lqYMSE/hK1zSzm2zJurGb4QMbJMdPxox1kC3T1iQW1EHuCcusQ9Y9Jwrth
/qUz/P9PKpJ2t59imqlcmktKHofBR+i1Q8VuGzvJKXB+Jf7ozE/Y1SykWazGMyzIT3qtPTg7LbYu
98fkmxNDPkmVUTL5l1CZsJX9gxBOqSgHOEZNtSejXbVCcG30I7c/4tv8AugvtzG6IxDC2bdlM53T
kkChBQ9v4DwkuVUKriJ79635PsMMCrMm5V6Z0xFFw3YdWQa6p3A+s4rYzzfBpdgqdj5aBZJXPA5l
nm3MCs3R+qHTKh5soXhs4+dS8wbJvm/Z8hM3/sIYxixIvFgKjdjBMCEWxW2aVNmbLEDx0oWSfHHU
uzj9EiCaxnnHXPMOkNCDz4cQkM6yF70E0q5SP6cD0oG+CEZBEa0t9V5W3u8b972Z6q91/+AwF71Z
laF4gkJ628S5zpFGj/h0J/8QTJsejEv+VO61Y7LV7Ebn7Z7L7vhtXEFzhVpLCNtBlup2HVJ9Ngcz
SsAEvcWq2+qi9Yb2D1fxm23s4pTGIy7+fg9cTL0CZCayo1UX1R0AybE9RHgZ9k1be9R/DmDZDnfG
ifsc8e1hgAFkAqugTfmghwCsNNADQdURlDlWjZOal9sNj5Lhe+L+Fu3vy9rVZtzladFPItBGRzob
fv9ZpFYDGlN7uZ/NPjk3OBiFdvsBb5o2vH1rdSHiLgCJEXHhHlj+f4U+SUWRy3M2oLAKJa39Zlhe
sTTCc5rVZQF9ZWgTo9IcNA23MKQ19NLEsOKw1X11vmgTVzhUu/JX8KC7UIibT9kD9dqBEwPWfQdt
GUhdLEc9dtNAI1tHiQFcJJY+1UcU1nuBk/6Sn9G0aVfn7hdnWS7L7tviuMJb/n81nJogp20YFmDj
lVHJ0rYW6k/tyG/QezKAlQi3P87Ifq8/WNznCnFZrleIehekJBNgofGTQrkL79Re7gk9yAOhKwbV
hvMERithG4PL6gs6IT/LnXDg6Rksx9ZvVqMXF6SjJkaarQGs07IxCmUJRulBlb4MnjzNupFXAEwI
QGXZkNEWsbwdCaq8C6tSYzsWjSfouyLilCbqXZDKr1MrnlQ8QYdWMCLJPYQbWsZQOtQsyMFCjqU6
D5BxTgzFkob6YmiQiy6FiHfB+H7MX+bk6nOZANIn4AUX5WV3I1vyc/iYrYJ44aXcPJUgKzU+M28e
nHin7EZbIs5oT87lX1fA3H6CyRzcFEEd61TDiIEvuBJ/Ct2jEUG86w0SehwPXJ38hcxxeeXAZY5Z
2nGvVVHcIH7NyHXlc3kaR9HnLKvV8IG2I+hIS4sCF+PkY67jerpEZJBhaWADPHUnT9srGWjkW4s+
azsIPaBG0qu9+8A8XOa+Fgd1okQtcM1I3qrlfECW2qbF5IY8PrP1UfzHQiYO9/GkzS0FkmG+RdGr
Grn3LVlWCLtEUeWCkhcUD+DQypye9aYM6UAruCTV/AaPHsED1JeG3Jfy9JTxyj3WrLlGY8JgRso5
bFKgTeZbR72i5dU88QAYhyB6pI3SAkCMiyr9hj7r/eFanPbbcC0U8bj9oFCHlX2X5ElRSF8Pdq//
ajSnaP0m8tDNYlLeDrVqyT9IBrNQixEEy3oCpEgRe6gihnhxTuJjRn/TIPGorKC4NG2dvDffhigH
J1Tevoo9uhk0ozgFacPx+O8Vuwgc4ACC7M8iqIqy7tv9ZKJqpfQ5vif5ApmN6bQoKmpAOntCkRIe
RFqRc4tdW2Kg3UQ/IXjVUUHDhA81UlQjrJrBpgGoSvRDqWTornGLxrk/o0vMvZnRxR+v2icZu1Q9
k6JBXJr7JlQkBiEqqhs3TtWDQOgOlOuuhtq5Ao2T92G/na8Y2GX6r7bnPpG1ESMKbqNasUCDZ5US
tDfJ9j4KzzgmeigR3nN6Eyh1ahswY3yB9ruiQDXwI032AbS/7uN9mzTGquX/V1aJBUmqUF/wVDfE
41GICpc3kUcQsIqiqajUUUAwjvv2LUqehmI2LbxKuXIQR1+jztAdFen9vi0rLzfwjCsYZoqmGX2D
2QKjHud3vbOUX2C4E07Rrn0j2/axfCLUkv7w+EtWKhABCzWPRXlmSecyjh9RvYFYGcYwKl5rFTV3
u/pLJ44un3sQ0afO2H9MvBqYb2FtmbcrTOYcRdtG0acSmLgwJvHXqHXWML2Z8akNee2J3zYcQEGc
Al15yMBA948xrwhbHbyjaFfWjGOdH7vwWKvntnxV5keo3t6fwjVHucZizOpkYZ66AlhqGlrIqpSB
oxalJQycZcazaVmGV24fSWpUkHBpwe5Q2z8aVlX8jpB3QFmKRRCbQZzB2bY5lrE56nmgXVXTZRTL
c0H/6P1LNMeWySv3WfMLRHsRmqOKrH3jw63zVBwEHaII2tL3lZ7IsJuxxQTtXi79+3O1FhCvoZi5
GtV0LKDZhYAYozf2Q9S3Gv3zv0Ew05QXUDQG/RJYMKTRlsEfWX5W4I66D7I6M/8MGUumZDZqkgXS
4nNRp7qxmNfoM8HZNIL+wlkyA54Sz6rv4ZwApjkU1IN769b3SFsaUE1dOu9H+XWOY2rPZHTqYdqL
aY4Um/KGV0TO4WTVxkXtHLQNf0k/bzFNNZRoPUCtYkn2JctGgktW6KTq5b8YS9CkEAX86SiPZmyj
hVTjgKDXtpkPeKmz46mwTYHa5cRxvuWH2EMAojnaWqCquyiR3hoEfZq4aWYMYtV/NCXEaBVLKfwR
tWO1o+SuNHLwVtfVFd4ywFcBIytzOsgj8OR5A6EmRXZo+0OXjnnJ6QtayWkh3C4shGDPg74IS2Je
y9GAyI4hHI7macht6S3ZlGilqXfpC+iYBYuiCSFwgz9mt0l+8ShoVzeza3hmVStN2IjmAt97xalL
oSBu5b/AJuxHTrMJi3/tlzgsShL6iKFarKPB5HZY5UyQ0haXTruQQJPiDu0xmJ1J3v5brwSKIuG9
amGP1A3mypSpiSZPMzQm0NYxagfoW9ejI/C4lr4/FuB0o4JWF8wLIpFR/HxrzDRI85j1SNZP0IGM
kBMUrAbs68pJ3pkeyOgLv1FAIxwjq7TTtxBLa2xIpvFSk989FV8B3lFTBIUK9C/ZIVXNOJM6/HZa
O+HsCLhkl15YPJQ1x1OXH7pdgrdAzJIYDBpCVArmjsonhdAeuLKaX/cnboVf4xZjMfZq2ZFeNFoh
gTHiY3sAM+zW8BS/x7BGdrvpPOqHdukihw+aXcGJXW0r+oarHnnMMCsnS+TIZTw9igtXItgXb79D
neZgEEejselr/UlcCXQeZ7zTo5JId/NN/KYdpR1PVen7kyf86RqUWYqRZo6RvIC2nxMasHS8Q9aH
CDzDjSf8rE/T5v5gr83nNRzjvpKRiKHQAy6eDo30RZb3a87xjjeO7CmoK2W5amZgvJZb46hb2aNg
ScjXH97MXXRpj9Lx8X8yin0tGc0uaeUFUJ62sbZVRF/gney+b0U306TJt74xZYUeBCkg9IvyhuOj
gwq6Z34dlPwtmXHrDmznzYhOzriblvnZ1uACOaCGR/JST33GWnCL7eRBPNhwUVwDfZIg8ngqjPL3
c8utncztihIaqM3ijgPaOMKDemq9+Afa03btfnzqNwvVtY61KG6j7elrfJDPsjO70a8AjsrLJHHH
gglyKMGMlaDFt9DXzoXQ5yH2ULube6abHOJfzXv5Kvjx6RIeBzv2eXevlfq725FgIp+pTZqWLDMx
7Ygb+EZqmfvJlTaS9ecASoLP5IfwaGxMzuJZxpeNt/pfXh+QQsrg37j1s1KoQD0jITWvR6KfthDB
oQWHz2gtBFxDMBGHKrE4zhMgBqHflCXdRFgtVcfrplnborA5gb4HYpSLztStJbqStm3R4jRaDNpH
EmZ4T8n08Qi1uqcBFctersmcjWRtjeoqcmMLaTra1pjYpk6BAerI5b4HFZqUnmaT+H3vhvM2DBVU
vVkZjxn7+4kbu+8/iGz/SFBp4tT1y+2oeKVF5aJm8mefB4eZ9CHnELW2MPHsIZpLCRQehhnHkDsj
iYLlQoEiqX1C2yeSgfFKqMjzOARPndg7BZle7sfV1TVwDcq4SiNWVZ2JOCdCAPuhLweHZManEc+2
qf+cdN0G1QGq+LA0iklACV5z0k3RF/UXMQ0ccDbtck33yoQ+3f+sVQe+GgpmnisIvQVBhq+S2tkL
uvo0DqVdhBXH+tURxxELmSEFNyr2jK4aUdcZI9ZJNv4krWqpaOMUY5B5P8zjptEF675Vq+sF2qDg
xtVwM2Bzn61Yz2JswKo0+9EquWdI1WM2f+W9si81Xpxfte0KjNnOKpNQHW1JYEkEJYeRJ5uk2Yqm
TcJ9024lI+REtdUZu4JjYkFNwRdW1xjKOQhAkDS4MQrRx4hH1Myzitm8OoGIQh9gjYzozxWUjzBy
BPFDit96Y6/zKFtW1/6VTYvNV6fWfjRrMwLro10gR4cznFO1v+mYb1MUTN/3DB4SsxM1Ql5H4nIN
JvlXkYDWXQZbxXPOlcxZn6VFnxb9lqapMrMkg6xYjyUT121FtUAFe2pHdFc0yea+OatbHALY/4Nh
ZqnCagO9BzaGsk1EB2Qm0mYaqOLeR1n3hX9QmOnJI1VsjA7GkOZgiLqn6O/9sC1bnwh2Zfy4D7Y+
QyiXQFkGwQmOuXtqYz6bgQD/bg3BFjpckkhjKZVuhTlPyXfVLvQMGwtx9HLTvXW7ioySEhCMnhzF
Vk2elOpNHyHfWDwluWRLvA7JtaiEt1rQDi18WYSt/YX6Kii9Q9zd81qzkvpUg3cDVdlT/16rnK6D
tUGENrGCsg+QLIKN99ayXMW5N85xgS+opG36muJwKceRn5faQ0rj9vn+nK254cJGrmvgTRGhB34L
t0iEqFlLG1upYzeT6Wmio3cfYmXwQAgEY2S00qvf3mkLjdbGHEM01BQewf0So45BLx2Cl2eDlzBe
edJB2ygoIZGbkMD1yb6V1QV2sgK1nnYYo11h/jRLwZF6iBlGkxfhBVpXCskShwn5i/kp13h6Q3hp
wXgxJ1cJIg3EVPEmQTSWzDgujGwCiQdk8fC4hULOOPyh0ylxpXYQZyuVk+QZRB+DKyq02AqRkn22
hUHsXgmKS18a4XPQ4hBBJ5CYJbnQekYcaXjIMYTDoNT9qWulAZLtWgGPKJWk+hyNrHlP0lGxtUYq
31G2boSgpSkFOwDFxi8RnFNPTWXopzo1AzursnADRbDxT9SRTDmNgRpuqb6c09JZJF/g2EUOU0lD
eVvOIySq6ZxuZzHUM6c1Ew36aEkYH7QS+QQLNNiaaKFgWZ6caUSNOCQH1HywElKYEDglslpawZyp
oRtLpYIKV1FvcI0YQjBGiKR3cZPsv3oI+DVWqMchCj3izlTsYJjz7SQp4z6WhOzQpNnwbCRz+doI
1YusKA+A6jdjkesQTRPnGY0cullAY16Gpm8dyIoX9UP6s9Nbw56lMn3qkB8FT6ApQc5cRu1MPoLr
FmoCUV26KkkGtLdlIvFVLVVcEovxVkpz2U0lvNERZdR3WDSCm/c1Og7qvtppfW9sJ1OWe+QcxtBt
e6FrP5Ogk+hORfUrpNWy0tjVYK8s3EqtdWU3hKOMkhYMOQryZtD6dblYQYK4TkoLjPblRa2jGIfX
BBt1EJLXrKxB+CaYpjf2AfQBKp1AGg5N+T/HKUaur0tRku+oJh0hnxUHsQfejrgET1pPL93ctMYl
TccObCdaLr+BpijblOpYSjaZswQlq9L0W9QpRERqqSzdTEj6l8nEnDlSHpDCnysVmDJ6Hd5U4f9I
u7IduXUl+UUEqF16pZZauqp39+IXwd22te+7vn5CnjvHKppTwvE1YBhwAx0imUwmmZkRSWUe1aCy
nhF5Z/up7RoZ1AqVr5xn1LxYDDyNkFHPpa49jXJp5EfwJauqM+H/3byi0IMtLDCXMyVvp54VuWXM
rItKvPAoQ9F7XZ6rL1EWJL7dpHl+JBml+wrT5bWItb+jRkvFhSmRDTBTBf6z1iuS04+0PXdKO3rg
yJePTZhXe5+01gmERZEM1CCJHYO2wb5Nh/ixNv35ACFcJCvnEbQMhd9GOxV9TqxGZfbEAk0bAqdM
jf7Q1wlBQ3g0Sg744aSfStQH6BXqI8RQvYz2Fz0Y/ZNCSPpEjWL4Yc1d5E7WnDxMQ9Huwdki/QjJ
WA5sjM35Jslj38kCTXmoGglswBlewJmC0Xpa1SfQIyNB/TXIUKXDjKwM3uU4RharjEpzuPfzPDtC
94ogs0Xb9EEdGuuplavgPlPy6X2YmsnwaKJYu3mQ/Xw/G6Q5Qb/FwCmvRYGboY/9oS8hTeYMJkml
U0vT8lGDkPiNTPT4Z6EhQmTDbCEBqKrN4JpBDl4/PTF79MAPeYper6o96rMxOVqWxW6CqtppIzj5
sx4YxNP4g6ujhadGSrlQa7CMTDMbCPhO2BEOmQt7HDN7MiwHPMcujvYvWvVDTSEYEMJvdiw5fkxB
4eTFWaPjx/VT6s8aEu5juICsobRswOyFgzcFGVL/nOWZExtfx1EBzVbws6g+q0A7hT5iTpRIRqBo
2fgA0dGxng0uVkslkpr5uDzdD/Exzjunq3IHzRIQ1lIZ8aW9CvZRPQ2dDIlcU7Fe/wp/eadAmbSp
aFzkQUgVQ28DR5defySh6oRN6Cl587VLXws6DqzuwaipF4GTliGzynEjEhEEPqiTW1L92nL54x/z
oTijjFArA3xbgd2o+8BWOfb5MUeuemOkgufFC6jlU1aXloJ0s9F2kLUjZeVElkvjysXLJqupPfUv
erQbw2O3xbgqCFklFBriCi0rOloruelNaKr6SOQhhsQJqM3DC3rm9/NMTWblBmTAk0cyfbs+UFHk
BQnpXx2duL7/ydtEyJx2gIwaNFSDiTeQQ5uQg5/abby7jiUIJCVUPeFVHYSJBjqgL+e0z8NGLdEN
aIfKJ/q0mNE61wFE9rEGWOZ3tWhwg3JVmADo2ioC66qa3eaD/5bG0DbW87TagFt2Gx/IoVUAYhgI
JJGt45YLWg04vMGpbuf9Uz28hPFroG8w7Qin7DcEzxcWTmQqyQCIURkdfWycZotAfGMQfHSf+7M6
6DIQuvoDBKSd8eUvstMKSpE1xPeL75J+PZ6tlkWBSMKExilcIKIQ0h0dTvkK1YCS9JbL5akP24cZ
iphlNWzVMoj2E0RKkOkEG5qsmtwCJUo6gfJRhhxyIzE/+6AZqJmPJJzdJn0etyr+hMcDzinQsC83
GZ3fviQbJyK3SM/pX3OnlVl6V79Kt4ifDsX3Cmqt/7bCEKcR+kwtlHGCfww76tLa867qGmU5GhPp
uSrcdP4gxg3ion+/p9CtBQpoC/4BDxuXKF2IWy1VYB9xftegEQ6skpWCEOLfl94pUEX7jcPtXa20
2iFKKEYDwVBaGPtmTsE1NtlpTjdStaJNpS+85xpK+/FiyZnFSOpBi0OYBcKNU2rOpynZ8uSiXaUv
pODQC/11a76ctamnKkIFmALpQLLb67nhVCPounMZSffrC/Trvsi7oaWTDhd01VDBVcxhWXJFNHQz
Q4F1fMOVR8/cmxZKs6o935ReZOtPvocW3C/IvEN8ndXH/N/nSaT1B3DzOaCjPk2N5QPA5h6Nxzz/
kcwbvlb0wr4CkfmOTejIK1AiAwjZozu/cs+Z2340tr9LPf1QfPrPzf3wWn/d6jcQpZ2Bq8F94aaO
DD5n/5qhdnVOkN1qavZ13hsZi76Gkh0cnirK5D2ENzeLTpZf+eeC/obkFlQJZpCM+hgqtfsDCOw7
R7/vW2ZBaZm863v1MT7Kt+Se7rdyt8JoW0e9DR4w0fBi8akoWSunUGl9kEvsxpP8Be9kMQQ7/D0q
CnYyQ6lG9FTvhpuX6xYs3I8r1OXnq/NhktIOPJ8ESwuiDhCN+vIGA8pigH9O6O9hcWHzbPa4FQcA
qE95yPqb+Gf+EnkQoJW+Xx+J8AhYTyAXNua53iSRignMwI1x277lp8glKKn0tJ2FZo7k9Tqe0M2s
Zo4zziAMor6dABegTA8l/0ytBpYOz9dR/uylxUmzHhVnkLgfl4bUA6Z1sluwaNiV+wZaIXrwn6j3
rdlHG8MSsG5dAnIeRdXBVtMbAFQ+UcqbnWdqywPr3prnYHaUreGJYn28ouJeAR5AHbVRl/YHcjsp
NiqYB1SH2rdmh3bTH8bZvNOO2pZ9iCJU6DpiNpcAH5eYS6gmbiprRsuXjTe1R+Wpd1Dj2J7iN/MQ
Pqqq292YXvst3lkbZ4RwY69xObuMcl1JAiRD0S2YuOFL7kQjw6PC+IjKbM2Wb9WvMWF0F563GqKF
tgOZSDRf4OUNpDGciepRVIVFoiO+jGm1b/IEL/JaO4GcJozJAS2FGP5cIdtVKloGv2qq8dNc0eZL
MRiS42fSuC+UOT+XdUkL97phqwK/sP42zq7b2axzdBbBL+Q9VA7HQ0EG7zqE0JTxzIs+VNzsllrG
yxUHdXWkDKaBuGZW8fqnPEnV+yCH+yTr7TJHXQFYG0v60GvhxmuFeHD/APOdcjB3s4kmTLwfSx76
fr1cSncbgxOa8+/BWVxqINTx5jelGNxwLE/S9wbPLzgm6RczZMGPEznP39Kf6A3dygCL/PlqTi0u
KdvORSiVutaAbYy+tKW8D/xmNxuofjOgP5xUgW1W+n1Tqu/Xxytyt2tczlGAmQI1PxRTmpH7Kv2o
yNHYUioRzij4nRDOoSdQ+SOor6bRNHzMKFTEDbxfanc6Ksnp2/WBCG1jhcIZfhcRNSmmZd2i72Z5
6LaK4YVREzKXFJeThY+WD7HBBDfQKEDUpNxhEHZVMeOW3leO/ll51qHbj1vpN+GIcMVEXI/3E0zd
5Tab9RxheIETo5dfQFKc0I19LFx6kGqj00qGvhmf8q3RRWCMMgbU1QXKjkH+VD30M91IYItRDIOa
Fu50eEq7HMUwhPCEA0YxNY/F4FbTfZ1s3BqFEMh64V6yNDXzBhZIZtu3Aw67avp1F7+FhCyLh+bL
dQsT2vEKhrMwc87we5cTvIoPmppAbW6v6i8027h6bMFwE2alFE/zy3k6TWAWPyXGoSNOsnUJWD6W
jx+XTOF/5kzlehlBC5HPaQAU2bDn+ETrr6nhWNIBFORoRb8+ceIDE9dGaWFwAm3fsoCraJikWq8O
VQja+29m51a9Ox7NnCm79Bg5ptuDgLSH+IGtbPg28ZZd4S5TvcKV8jqW9HrBPQ4744484j53LkDe
em5dCEq8d/vrAxUuHVqo8Adl4mhbuMRTaaePShOBgkc6RTPUpePkENffE1JupMuFQbnxG4lfPg3p
nf+VkICiZFd6pn6jla/S9BrmhyQHlUlxaOOHDC3swVY5jzjuWkFzbkmppcEAWQto8T8hS229hk/S
Y3ZOApbvRyj12gmxwzO9KRxqbNiR0GZXyNwZ2SM3EbQ5lAaSEIWFj1l7UrqXsQPN2mmstvqsRJXM
aCaGDCpFUSEKHTijpXHYDHWFcTaG05zp0UeS7Di7072xK/dINp4VCE7eyY/XTUiYyzcsvI8uhDF4
NOdsSCnyKtFm2Gzr9K/w/cx/Cg7v4dnaz/cbUML5/A3FG1E8mFbgzxhh+da5+q661T6SH8V5uhtr
Nnmqp90nHv0avIds8z1gCSv+cD8raN6IpkEpumWUvQMxGZbt0hvjNt+/f/Ht4mbTcMQ2u4LjLAc0
Py3UjZZJ9Swm7e97Ozr3zLCVR2go2MYpPWcfWyXMyy3g2hD5yIriVM/RW7kwytfkJqH39QBuKBQ9
udfXcTHEP4HwkokWVB0JLM5QcT+Os9jHMkYWJGZViQ3WRx8eroMIg5HlufQ/IJwrTfS67awYyiUE
KgPS+Igs5XUA0XQtpU2SjEIjNM1xFpGUfZaZATb3jGxNO0HRI0jPxQiSpLLZ5Ua9kYUQueo1HGcR
QaugSa8EXBf7LFUDr6vPpPSyrcZo4SPfGogzA7ke4yCSMXGjpxxi0KHsNTY6480AnqIbVBBqX7sb
sgcZ2sMWv9Um9LKmq+MPFNQpXtQBre60T9QIFBA3T1zLVe/q0rYeVGjzBofZ9d186zaztZicSVKz
bpUuw+xa5rcsPEJ7eEpR9rDvYu+61Yhsfz27nFla3aANbQsgDTWYoMwswp0MCZHrIMKjAIQmC+UH
Kjv+7P9uss5slxi2yt2AFCiBuQnS11o9pD7r4hsaPhKVjSV4Ck6x/JxAxSnceO4TTej6CxZXvlpK
6g+hMSyvmG12l05PqCBgqGJB0pVZcbQxXNGcopIHO31J/Jj8i6kBTsbZHBEaRtOdTL5XmadspU23
IDjLJHXTy2SBmArpIY/xAKb7Xgvx1I2FW5wG7xrXQ+HsMOnzrOxy4LTWzkq/dcStZTcofiraGWXW
TjjZGeQ+thhJBOcqzESRKTh2EELwLUnzOKSIu4Eq1RWTpI++a1iWQbLsafRRg7elgChwZRdwnCvr
iygFJzuuP0pQ31d57qht7PVok8XlbmNCBafABRTnzGbcFs1BX25afebWbXKEoo17fc22RsOZRt0T
Q5laQPTZ3Sy9TtKTOT/lf3FlxEB0XYGmHHqZ+XaRalAtvVgCgnF4QhGOFh3yLf0f0TPZGoNvEJFI
6+dtiXN5MlMHPdKOFWQMXaXvLZSe5aBy22h25mjcV9H0cH0SRTeuC2zuNJ1kebS0AdhUfYtLd0iO
abkvope5cpvwS6DtWwW02oehdFT6oGxxyAm81QU6Z5EJtHTUasTsZgGIlen3GhygSRgwv6Cgde43
LGYLjTdKKw3TZLl1dda9pPxQ+9g2857R7Aa1nBvzunw551Dw5onQDSKZ4AvnW7SUuJR708fItAnh
ckVOFKndoQ3uqzhEmtd/L3KUmrbSI7Jdd6YKns7k7fonLC7r2hdwJ0GRmcSSEow2HlGZZJqDhAK3
WrINqdrSwRVO7Gqw3FUENEBZR3MMtou0m5AEXqlqR8WCyqmc2mH2/W8GhuITnLAKmoK5ZaTBHKa5
hIFp1UEFXWWBosXddQjxgH5DcL4FAhKVT0ZASKgIHQ3oqc14bz0l/S5OXq5DiXcghJj+bzjLOq5O
bEkOQScgIfiajkic+WfJa87md2Ri7vOUaUd1nz5snaoC8WQcOksVNtiwQB3Dqw1Z0phIfQTM9rlz
YwcaLnsUwJKAgcd8b4D3M3NGN/NKFh71W/zgBNu9Ue63iTIXy/jTSH9/COcAqgRmOaT4EO0utV+S
G3C9QMJObh3zhKp0e9p/S5yyYuQ5/6Icwo3QXnj8rmaBNyTU+ka1hlWe0j3Isahy0/q2Cl53UK3q
W+qHotjwYs45myrGOrGGYplzr3RAbbB7a0a738eO9Sg9tm64kM1vMYGKjQua6WgusFB3zycpMLvV
IFNIIo66zhr0VBX6Ugk9g1OxP6dawzT048lgptejwE4lmRVy4nTaJ1oVNu6Fwi21+hJupcNQGhuI
DcBHoFFuOKtWDlYr9EjXzhB6G1tKaFUrLG5hI7NMSmnCqNVjfjojK9Pfx/ftXn/GRSph0FgHrWD3
nTgP0CrecPxbw+RWmcqD1eohoImBqgUdzTZt4tR1x+L+RziobGOkgvQtaKt/ry/nPMoY0oFaCbiJ
vI6hxrrqUBuQDAC7lfps6fcg1GBRtTFGYeRlKqYEvn+kG/guEjLLelfUAPW7hE14rjf18gG8EhK0
xK6Pb/n8P9zDCmn5kpVv1LQKbFOLomeAxFME8ooemVpjww2IQcCxAs5VEz0p3OkVmU2baDQDtXiL
UNgsvbgxvZBukdWJZ+0fGD7KS5qRzIkBGIiSxsTJ/fukcQZrI8WxhcLFcyaY6cIxzTFjyV6bfrbW
fZw7gTVvLMwWDLebTfQyTBIIW6B+3LcH2kSfpM+r1zyJf0i9Em4YnOCtE/1C8mJv6A3WVL6KEsLp
dWYkEapkeiitGEii31PDiXoUgTdOWMBjlZ7RvkTBlu7Kn7ZxCcwFUXJXUdSXhbhOdzs5vhnTHyO6
xK8b+Z/H0CUGZ39ocSmkrAKGJaPl4G3IDtm8M6E+VhuyN+sbIjp/+sYLtF98CustBbGqrh+Blpku
gUBH59D8O4FGyyyj1cdCKLwRSwlq9C4ROZMsTdDxQggJNDQHFFDKRzQilaf2xnJTFp0bDy0kiv04
eV/SXX8cmMYM5/r8Li730olc4nO2qlmzH5YJRkyS1g3QkN7m3nWEP53+ggDPgaoWkFrx/Jp9RxY2
5xhdbcVLB50P66atXsLUNZSNoWwBcaeLNpKqQHKxAYuWV4XfZ3rMRzsdnA4dUNeH9OcGvxzSsjFW
ZqL3QxaOYNayafEJlivdsNPKgIDnhu8Vr41poJUTMQrlr0lTjDbZVEdTRYwq5cxMEBMcrg9EvLt+
I3A7eKIhSF90WN8sxWyCqPUQFbZvqKe+IOB/0JxmML5eh/z18PWnxf3G5HY0qoZDCxriOLLgE9Ge
VbAszSuXWmm2B2uvqkCEKZM1FqE4/x1Uc5ltkqq+ybIUteF5RJQPGY1qn91YEChlm+OJDmP5VW3D
9LEnsXqOIlRzMdPqo302N60Tlwijqq41f6YD9V+6iU4fqqygJqQa0W2WKJAQwFOJgubDINgHreF7
WaspeJ8sreRs9BClNqYpOERUH1/itj03bYQXw6nA9aqylOizNyew9CQWxEKMRv0R0ipGUVqSgYeJ
aG6sjE+0NLJdUmlPykisvVrImluT6L6wIrKxoMI9oIDGbRFjMEBkcWmZJJeNupNz1P1J7+jZmEjE
DIWpyWk0to6dP6MrbIIV1PIp601QD5ZJSAbPHMsHncQsNPel9U5AVC4ZN0kIWSjVTXX7uvmIPLSp
oUYJ9bUqpb/Yd1aoVTfEJFexJ6YxY3WTelO+6LR2h1rLd2EQ7yeonTUtfb0OK5pXE1LAS0k9MsZ8
t1mOokP0VqO/ym+w2Q1UZcXoriubj9i3zlTaqnkXnaxrOM6V+aGhEbq0cyX0YUgbtzG/xLh+XR+T
aPOvQTgvZtSmNRc9QILiB7IaUeL06UNVSywtbmRf3/DOgmQ7mF9xBBhLVwyiFQ4OeqkDciklmiAS
cMv43yCWWtaWo/gsGZ477L8Gd4J8YtbUMl/6uD5W4YSaqDMEOlo+eAWslKhlbBYtyKfk75pp2NH8
2lYbnk04nysMbtGqTFPqZKyxaJCviebdEMiOESOCeJe77+qWpph4RKjiU3B86ri9Xm4/U0mKQBuw
03MFbHmh4aofo1ZsxEOiEwhp+/8D4bm6k0Gl6OMt8FJdNC9hrnl5bbl/szK/IbgACMTpJO8IxtGU
kRuahFVTa+v99+sowv1rgUMRlU3IxfDGZymtFUUx1qaXXtrElvUYJhA7ZomICkqF18GEhrAC45yw
0iqzXCQAs/onX7+XzNIZtA8zLRzNOEAh7zqayBDg8NHnA7dkoiD70hD8Li8NX+qQuAB1bWDULB41
N082NtD/c8v459jmTQGK8UatNzi288Al5dIFzbK4szXlraLMIqe5+IImX6vf8lKi4S0R0H+CIJ6U
Mp9CSe4KxFpoSEPKnDDIf9jJVlHMFgoXBhMjzedioV6oJlfToJbWe6H/4/pCiacQpK8Ufe1wMnwB
F1rh1SSfANLFT8G8o8OXWdslYNryg10WeaT5qMMv0bARrIqsES+o/6By1qgSuWjqEah+8y2qXiIp
dtT+hvQHJXlKtC2mHeFErtC4qCCFTgHepYFGyHukfKqJxSCW/l9O5DLkVRAwjUUc+Eu3cVw++N2d
bN2OtGBdcQRXbxO0LC9s9OUnILK4DizyIuuQZxn8CrcMrTSdW4Q8Ru3v5nG0syi87Ybgtjamb0aT
edfhlpXhI+X1zuaMEnwSWqE1OLQK69ZP8Bxo7BL5Pk43trYopFrDcA+C3QAuO3UGDLRM92mr7pq+
Y7VigndMZh3oE/LxjkpbLbkiQ1mjcqellfiBBUVGoMrvVvdTbo+y9fzfzR+3XJFhKY0sAaJbaJgm
a0IvqSm/j7l600iP17GEw0GWepGFARE8382QG2nW9mqPwml4XyqZx0HV3utoq6pAaBIoavt15C86
v5wFtkU8SR1gNFzd7NG07rtS/Qk+mF02/nsuZ5Rfol0V5wq2LAgmLrHqOFIrSNyjuMbc38kodhn6
WyVKN9zTss6ckV+gcO4pn1TU7GtoIE3rfTm3rN4KywTmDQDUH1IK3QEIK1wOY9KnaEp8AGh4Usxi
0MNKqld0zzPomKhPPsMmY43pb9QfC7wuuHxkC22XoBKHPt4lqgUuFhQStGACMxA1UZ+NuvpggPwg
zk/tqdTih+v2JzCMCzzeJQZISoDJpMYjoKfgQb0p9ik0hZtkY1yCpAmsYjUwLu7MQ11PmxBAUnUo
1YMmQ7t3B6GYxHoxBk9G9VCa7Md4p80dazsTl8Ct51XBVlt/gcEVXeNipA2ljC+YpnM6TUyG0nO+
vz6dgrKDi2EaXFSVBR1uR8v6JWRyfTCLqLGFFlYIO1sZwo/Y7eBNQml4KnDl2dgS/w+4ZaL2GZ2l
6JK4NJ5kNuZpkLvaVhDzaGDUIaaXRq+5+tSgbso3DlDYYOjLuj5m4UaxfqNyJkvKVB6o0aO9pPMk
iALLNi6HHq12QcFKsP9sVs+LF/I3IGezg6/kGZkxzLo5V+YdFJqrceMCI5xKcEtIKOpE36rKd6lP
quGXQTnAXGnU3o5WODq0msALLylI41p5yUDR3zErlGOmqbPOerVQNsIGgYtbLh6ofIMknybxncKN
AS8qWSq6yShBV03lBA20Jq4vnmguQaEA6m2IcOpAuzSZTAf1VzLMNRo+J8STMgj4b8Pi23UQQfyz
8DT8A8LZJUkh7TL3EB0HUZI9Jm+pvKOgKTXsYYt8QlB1CT6IFRRnjC21alAYYTz66Aa6PZYPkfYa
lk9ju7Og7jOUbpqcw/QDTNVztx9Se1ZYFDmy8X59yCK/uv4OzkbbCAwSKHqGX80gz6C85HRyEH5C
s3z8mxXUwIeBfnIoUPBPFAnapbSwkjFiRUNFnzfJxC4L7/pwBDXcmNcVChd2hVYZpmoKlFjLHKlx
xunDpMee3oTVztdueiPzfPkUJWfJsMfuXUt++vMHyHyuf8Yya/yhv/4KzlqnktKh7SQ4uMg1Jixn
YXeVxtrQQM4bb6Ptxg4U7g401+ogEAPFDN9rqaNzLiUG8ObZKp200ZBDMuRvWqttXSQVwWYHPxDe
GNChszS5cedjGldhUoaYYA11wuAzdjSGrBw0nJPbhCGRBIaCAWTgXczSn/UezIKn+PUHqEDu5NvI
kXY4MF9RFnSi+9K5PufiOfjnw/gUq14PVTcO+LDKfEp8yEnPh0TZeIsQOQh5oTBEs93yysKt66wM
U5rmkFvK6peKwkfE+3Y6arMryVslI6J5XkNxviiaUKczKxhO27gUuZFE3ko9biFwLiirwAGXzEAo
MsiKShVLtjJWwtNpPQjOu8SgLIvUHhARmuHqm1B1h+xbSPcxOr7J0W9O0riRUxJZgQySDHQcL7TM
/HkIyopsiqXFClSPgrQ8OllbEALWeVVC5TNe2kBxi7ZIzgrAC4nbSQwrQJ3+sfGanWU5zWe0e52c
DmVTmePbPvRKWWZAHLSALu51Qxe57DU8ZxmkyLR0WoYYlbVN4acRfRvqMZr/Bgf3iaX5D+2ffIW3
qQ80biIMcxrvInAqxh96cafJT9dHI1ywFcpipas3ByqTwUKDExw22jF1steD0m62ip+l5RLEO2QF
tB6oe0O/FPhPL1EGOe2MHiwtaDXIbgnd1ePIzBcfsgEzU7TiJrHuM+CrpmelrrW100Tw0E3DMzO6
ApDU4d8w00kPQqmYID8x3jXq4IzGgxG+auOnnD8T6MDMTqMfTWwK5U4uNs5dwTaXZRXdMmB8XHiM
uEi/S/qmnSyU0IADE8Qfk+ZBE2zjdiY478D+i6d6HOvIPvCaj3SQ9KQGn5WthSabI3eeVdB5/gQF
ZIMuscjcOF4FO+ACjnMreghW0mipyyZD7IFV+aygL7nuEdNr4/66ef46NjjLASfdIp0J9lwdTx+X
lhOaal/7FopdhmPBQm+wfVRMQo8YlXLHYocqYmgBux+mUzHtsbdRyGfHLHA+Myc5KTZlxvuWhK1o
rlcfxJ9zxErVYV7KouYODM8/JiN04E5DSCX3Acgipr+4EP8i5dMg2wiZWT5u6wOtUA0oltrS0oNH
7Ex1MOrP5i3cWwl7H6DfbjDwzG3Mu2DHXsByfkGue6QEGsC+gLuMsqBi3Q4iYsw/qPfRad5bXn+T
shHkQNZXvDBn7Jt1ACMLit8UFnjNx20xO6032b57/cNEESY+DPoRKKuExfMP9lCtpshV4sP8L8Qr
T4HTfnYVMx3/FLhSDfWTiSE+OGy1F4m28RpWvrRDP0iJNEMxww4akEQrYNh9vT4wgW4VygJWA+N8
pEIHra8MIIyfvaPsVTe6LW7jt+ZLZPtPGvIuLHhS30qEeihHcI6hm7Cf/+UncIuelYkWpAHK5Ca7
YR14rqQTxE+/3Gfnz/fyrO2GV/A0s2/EMZnmTDdbjSuiaqWLKeBOdksOAuRWMQVkfx7vsp+mXew1
fW8ePt+KHY2ZnzPyVX0yn6yd8TCx79eHL7oUXsBzJ/tYo45IjTB87e7OtCFN8iE5IytY8PAp2SXk
fRS7HtlG0aCgNhnrbkB9Df/gHs97OCsBrW42L8W5vtuUniZHeB1PUTTsIDEKPmESHJH5gq6FiUaR
r1HojpvJN+FmB88AOIgo/vK3e+jclboxYN7nFhdfpWUJVRmcsq1WO0U5FNad2bCgQ5VQfjubt+XW
3VR0oKCkVcX4tUVSmDsjySjPhdoBf9BuzNgJ4kMOYeihf7m+wFsw3B4e0CshN0uxqU/gwqriJEv6
J6nDR6n1N+JgWXBVkRW0wevolV0EWrghhejIkLTFlqw7H13i4c5/MN30MD6bz9JO2fcQayLn/OeT
9h3vNR6OEq9xJjbazevWrhJ7zNWncMOu48YYAoLZTSZsW1A/Nbg2xl4GigwAjhAqYP2OejPU8K7P
t+j+scQ8EgrJIA6Jh4VLpzlOEg0lFWX3VjvZszHuiGzZbY2lHbOZhWhdxAPrt7ZVXBmC1dfBRQ4b
T+Mq7Aq35D9SGSmplaqasK3k4OzTH73/eP33CwJnWUdXmoR0q6DdlE6aNQTLASmH0zSyoCyMwBul
II3tJkPf2HU0kTmt0biQKw6qZqpGoEGz6ZDXugflYXcyQeQQqWwKN16lhHOHoaEqEMwzKA28XLfG
kIKhA284XE6EErbmNNJ043YjeuiXocRhWEhU/3pBvcQI4mICDWbZ2kUxsQgSzbOP0rzadBO/uOlB
uO6DlpWo0d6oVTY3HbQpUzwEKja4Erc2q8gxLLzAyHstrfN8Dkfus0DpuxosABDaKkf0Llj+TTal
u9Ef91Iqe3meesbwtLDzZxSUKN10yGWJVWbJag2qA4pph6Q4dN0AL/41zr8lSGppXWnnSXqeIhOc
Am2KBKuxYeTCHQZtecTHCmjiVf4unKgyWr4ovlyq3ozhJFlMbt9Lc9eF91rJxvxGp1tC1KJKK3mN
uczm6sqo+1pNaQPMoElYhIqQXCF2MLiZQjxa3I3WWUqhxdahis3r/uJp7wKcM80w9eUxngDeDeRL
26CJxHxupBbK8xkb/QoaUB/Xd54wKlgPl996uak1Y7sMt0RNHt5pwvw9waOirjp6AKL6ylHqPQUb
v6Li6tyylO4iYufpD0gJG9aPja8RHdXrr+HuQ8ifpAEd8TVG3DjWePpVWao58ujOfgLhCvQWv1GS
sTx5rdIfxHzawBeUZaLlHK4IDh0axvyrhJagXTqUO8y//FwjGlLDF9ygZfmgQUHC8KwENWlbOVzR
lWuNyYWlaiRJ5aj2IHlJn8LeM6PjRHRmKV4/lqwINjyTwNVapoGrNLKAIJbhO2w0g4Y52utRpN+k
i9TFU1WbdqSlzIR0XLmV8FzWi7vfXqBxm6n2pVoPoqXMNQ9gNGfQr/m+Aam4x2QArV1zVpWNU1mM
iPdng2IZKS8YhPJINU8axJZGlLpNjecy9TVG53uXKU9D9zP1A7tPtuoXRO7ewpUN13jUkqG0drHr
ldOI1bhvdQ11eBKWUbuV0c4oyzlTa5cOBzl1wQZvqwTlNd+0DlzByaFS9tdNV3CoXXwBZ0Uh2GxI
YGGmFaN4y5uyPFitvMVYIjSe1TC5iEeNBhIUS9kk9DkOQQASZO2h1iMbWR6vVf+i9gpDQkrOAo/V
4hYvJ9WIWyMbZyylFVHXkGfbjF6lKHqGbo83xbBaqdwwHkHUs0bklWMRtklx3y0Vm6jnLeV07zeB
naR/8foOGNTvqNgcIG/nvDxB6xvaNVHMS3AlYyWZv1L67bo5CJzKBQTn1qHGUw7yUntK43yPR0um
j95SdpAHzgjFH5m8XccTWoYlL9yEEHqC67xcKwUCdEUC/nmb5Kwnitf4d3UE0VIboinOdSjxZlth
cabe59ZUNwOwjLmg91Nbnq1If+hma1f2qI5WZPIkq1HDJLz2srFJp3sf7z1upUFbIs3iu9bMsi8b
3yQ4uEBC+nv83M6wIE7ZWxG+yc/iF6Vovma0vE3T5NMfXjIk5xLfdwbi77QkZrOa47IffKI5duss
EYR6F5/B+dui0LrYXMrEm/y2t7Sj1KjIFbwY/55lDqZrofEXjLuqAUqmy+Wem7xADgk46O016Q6i
RocCfVebRXyi8OQCiFtrVevHSOkwr735ScNup08tnkR940sQ5nslfQe/8l6CEiH4OpyseW3k/r7T
rNcSMyzlyW08UciMZBtuQri5VqPnFrtAcn2kIT6Kakw2TuBhjBpzlxkoD0WnyrjFXSj0Sis4blEJ
IR2pZUx2N+Htu3VGaK2inua6BYstB6uJ8jv0NfCprYGOOWiiUO5XlXZolJ6PjlsNxVeJtHEd+R/m
vmNJclzJ9leu9Z49FADF2NxZUIRKrTNrQ0tVIEhQC5D8+ndY090VyeILTvdq7NpdVEdmekA5HO5+
zlmevJ+GZp4pj82wGyDH4iXZB6HjtcVvWntDM78d3o1QrizV2rBmd0glo5qjvRsHwjDwcnVVp94q
WnUJRbrT8zf9oV8iHeevYc2vjjyF5DFN0bYe8ZcaWXOh+mmTeg19KiPfspOzXm5PW1xKreFqRLwK
rkcdbGWzayQJ0bn4o/l/TPtdX/auhlaDjBfgEssvE6P3FBO0jPSjbb/T7FNPShcvQVfNHN9s05Uv
s7RHj7/LbFVHqpdJluK+qWWcuRVq+74sjcgnPFrT71xa0mNTsyUtaC7smMBUItledJrLeLuPx9Qb
e907PcUro5ojWoe26PUeHeAe1ZSLvETG39B3prVS31q80I5G9CNxfBQ9YtcIiCDBTKiIbcvJk5ID
ZUGbQGGGKxodUiToZJPmtgdZ29DFgQXWnpoQl8s1rYKl0wmvrk9SopCEmvNG2apslZJiG9dMeiKv
XLOxvNqh57J541p/J0HZuuJ5lkIHMEhM0iHIpBnz8qVElFJFNrypMRgPTtVyt85jAaNZ6ZcGNA4Z
01YO6/K6/jSpf72+wiJECzwQkZ5llxYUjUY7qLjs3aijawWuKRM69wuQU0Z9y8JBBSXXV1OpJhVu
GZjQtDEvOPtwRHvQ1XarRkkQJ98tGiMKdFxLb/e52q14v+l2/MX4pMkJnVbowMwbnm0tNgxZwngx
xBse09ukG1cS/ItTeWRidvD1uI/VfISDbc1kAyjNThXCz6M1tPxSKgje9edQZqfeyLBKPxS1YnFu
RA8S0ka9eVPrflIezCj2hPqsALxw+vwvuhqwhU+qphAemqe5s9KBAEyNS9Fs8dZJw00Wt1sr19FS
usaut2ZqtiVbagImS2Aqss2gRwwRD5Pwm3MF2bbr06NaPOOoyYCSAgwf+hxJA81SB3VXLJkiPESr
wKxn4D5ATFWlb9Rm/2gOf1qbBn7k3CqW1AQ0PHBu2oVpo4QZ752Iu8lamnPRjRyNanYbgoJPtcSA
UQ0shYycdHnx3VHrQx89dYq2cjEsr9bPQc12fR7lpS4mRKTSBFw4F4n11oTyql7b9ktRhXM0qNmu
1zPeJDoHPK0buOOXLExQjG5uGks+M11etoOEIBvwJ2fCjMHRf3qfLBpHbwdKZxOd01yIrUObkKql
ME5B5aAUft+/K/XeSbmb13ei+M7WmDQXZ/WnwbksW8EMgFwhv4Vk+FaWr23jO8lTuqqJpa0MbM7z
iipsGaq1nIRXcARYwHeh36JN1iUu3b4qF4NfX41B6rM75XyNxWfRXx6NcXbOO6eLB0iYwraebKmA
hKzu7FNj7VJdDg6P7MzunZFq4KpuYSd5JYF50ANiB/S2CIZNdluCfQuX3VY9W6NrW6rGQbn9rz1j
zt5rDHzO1C4ms4/QTot8ZRcG5EI+ks90m+0GAcFRr/oO6iC64tQW5xVeetKf1tDSNatIAuDJc5D8
T/LPF44GEHTpD1a1EjcsFQfQ+ffTymz1oEPHDW3aOXG1pfUVZWDvRAP3WPtq5RcsD9iwLfE2w4Xk
dPenj+Pi6TiyPVvRLLU6DtVCYL4acjYIGFHLcxCgbCtu7k6bWvSlR6ZmqwhKCTUuGExlitwq4IzR
B4iDpWhYMIULd/Fw2tza2k2fH10RfREWrchgTnNeCu0mn3qa15zZ2uxNnx/ZoAJJIyRJMXsVx9Vw
kzY7Zh3sfwCvQYMaCn+qgX6uX8gZ68ZoIjtRcQtlZ0Lxq+I9WtOpXw6FJuVFfSKWInNERAmS2tTW
EdXR5kmzoSsgC1CdjS+jUl+A/CHoxuI508ABnN+dXqfFwOHI8OzW45AZyoCpRNYHCT6n9PIRjqQJ
XYm+KBMUn7FJ/0G1wjmyOLv/IFIMrR17ClVUgM173drE9ksfdjdaOfWKqSuaBtO+/iVe/mlufgFF
mRpF3RSrxA3gAy177QYAsU5P4pqNmaPKKujBp1P+g2DV8DIIXXVQ11JGi7v9aCAzPwWCOkraSfK2
bQuQWanUC3U7GC0N4Ve+FgwtNaAC+TQxHaCLD42os/Nb1qU26AOmDSqM+bjl+XUcvqD/mrD7xkAC
cnjS6b6Nr4toX68V85dw4V+Mzw62lE2e8QkKSwS0ss+IfsHMJwoqk94VKKiV5xqFtsfKbbMYQUzi
kAQMy4gsZyMey8Kqcw6jmZKCHQ/Ig5j7UteDghK3rk23sGJPTVc1CxZfk0d2Z4Pt68juzSnuHNHi
M3CUaU1Q2tpD0OePgFB72vCYRWgmsB9pspbhWp7pI+OzCLuthWGBEwihS9Khd+Eizy4t+j7EEDO0
Dq21LUOfVbtwLT2yuJePzM68jsJG5kQdzCp6UMf2TdmaLg3LjWY9nj6Zi9fQkaGZs1GpKqsmgqHI
ivYDHpO2km0mDP5pMyvj+eHej26iuKFxX9DJTO+Ebin7p8gYITMOnu52TQDi1yFRFQ1ChmXo4B8E
9OzrraeAHVyVxIDQ8XBpQs09HTas/zw9nrV98ePzowFFCUHvQIkBxfp3rQh6wwvZPkTLQDmRQ8mN
2m762u1wDlcML88kgDLAJkOxYd5Yl6fQYrEY3gsNZC0YyDOSngFJoGxtI3WNKt/pYsB/r/ZEjQOC
xVRG604AACecx8H4LNJ2v/KNls/nz28087tFBUjmUAFh3oG20gpkd9UJ4P2iAx0KcEltFdRjzCZw
2ErAttRI7jiTnuofUzELDmsBXuTMxlSM5UvFjG1jQoawN6/MgQCBYwUFGHi1+KZJh0Nn96gKqnsa
pXtDvTNEdHBoeF+ab9J+mVTv1VbHVowOnYViFUT1tk2ufdaiChhL3DLXVLerUV+ZmIBkad2ensLF
0PNoILPQE/rPCR0oBiK6a/A/svi9RCsSUX3WDyurtezEf87Z7HBUYdE54fS+LfWzRr+rw36rFjda
c0XwblEslHbuT4/t19NIvizStJ+PDgqrVGESid1RkBC0Ys6uVjVANPvgtJn/z4H8ObC5o86Awu3A
+D8pNdhWUNogqUpdpqLBbJ8kXtq2fje6oEferhiedtnX+ImqaLkAPwtgbMgfz2a0cNAxCIeDAfLz
OoTELTmY2PF4IrXxW4LUWR97XXbep34FuXKURlfs/zrBsD/pgJpoyQRB+mzgitkZNQrfCPJL0GHV
yKFtEvWMcN0PS9tP6eBZ+XWlepXIvLEGabnhi+hKHf4+a+PX7zG7snRQCbRRie8RNWOxQQJHglco
Un2SVVdhDrUMMM0Nm9ODXxw7BcEKQEAUgcnMA8hRhxQphatvnUtBdqy8T/IVLzN97V+WdxK/otAx
BnR3Nr3dWKPUOgDsE4LqeejYFtqAQWsTAH8i3XfC8xrYmRUn/2u4/PUGm52Z3nQY+uYJHlQRqAyx
pKv9V0sTd3xHzkbFh1KE/TRxaeR1yNEPl6V4Pr0205ecT9yxidl+aJEZcBQFJqzsSrFaELgFJjtv
6hUA6ZqZWQAjcdtr0xHw+vLC6D9yABrSG9tYKWksrwh6HZBlATXAXIQyHUzJBoEVaXXpNmyTNJ//
ZLb+MjCnqAj5YA9qAgPFcFdVU109Cu/0LlzZWb+6f+ws3UT7DTRBbWg2zryxxdFgPc1W2DEQVqLd
HU5xLEL6YcZt9sSoknyMpGjuxzAG/3UtknDlFbFAlo+vgFZDNFnbINebdyKPsanbwwiVlmqTXwJC
vmffKHNrCoRPIB6pl3nm5dn4YdxZvny2gf2JobUNFq/T871Qf5y+BrEn3kv47jnoyCiNEa0yYKsn
wtcPvc+/mS/Amu5CNz1PcjcLnHvl7yuLfrWpf519W+lIVDpA2eGqMLt7/e+Xbr/+/dnqVo0Sa/Gk
khEZ51WxM50HJ/ZPz9ui4ziatumgHF3nKXekQmyYMO1Lhe6ZnbirRIWLR9qBZimQBlPCZ3akO5uP
qhnDRlpO7BSveF5OBAqgET89liU7IE6ARCra/adD8XUsatL22OUTTKczxdYek+5OhHaEhm+71d/6
JMrXkKOTW537RKRq0TCpavg/nc0e0gmJ0VQKuvtEjnDzOzMhmJpj11sduET6p9PjW3Ja6B9XUcZT
KWhEZvOI0mIpjRY+hfRge7JNvEjWGOUXBwQUIypqEK1Cf9/XKbRGNTZSE7ejpvd+ZgYDTdwKoCLw
uDV3p0fzY9nnkwcEAxIPBkCCvy5XXcRC1M0keO7smmf9wgCvhts/y8sEwl+u/m7v5Wa8NN2H7MK8
Gq6Hqxd0DuycnQUAI0AJwenvszS7x19ndphLOapjVODrTIvYhxD/HB5PW1gAz1EUz3+OeHaeeZ4a
etjAhLGhl+EFAHPXjW/trMv00L4ofncoLkwXPN8YZXqeBU24EvssHZBj+7Pt2uh1iXIY7BMwCglx
bvPLMFf8HI+g0yNdqDFMI7XBWI1k2rS+X/dRLFCIriX6wXFqnhVEqsmQ+WYPDL4ZbkVq7kjbxK6O
nli0wCOj7at5+/cL3/CehokTg7MJPPBsL2cxkWpOcFx0FoFcZJ+qbg19i3SNQnvRhVIYIM4kXzAn
iuqtMh1qED8D2v3N7gA7DUE1Z96cntGlg4nmh7+MzHanGVlK2UxGCDwbvx7lnege8VRx27ZeuUqX
DsKxqdkuzVmoiZHAlB2emwD7Z226sj2mmZ+f/GMLs30IfIhZKB0sSPKc8l3PrxCwasVDjX0RP+dy
pb1jKeTHrTDp/CLW+4VXp+nrKo+pg+d4fp8Z4NLSDbeKPqLinVjfeLY/vVKL03dkbT44QOElkkbo
txh2UIJXipVywuLkAWc+0aHCzLxykhgJk6zDnUO7p4adG+plUiAh47xYkCgbvFK+nx7P4vY+iu9m
Rznr1CG1p/gu7khQIvsOvw0g0dpzc83M5LuOApHKSp1UFjAj6J44wKgbCFf/yUPsOEKYnaKxNJjC
UqAdM/nUFQfVeTg9V0sO9vjvz47OmGhF2k0ipVq9K7rv0uAgs9526Vr9ZckbQN8VNwkSBUCwzuxA
WyQG5BF7QO19TUYu1XedurdljVfZyp2xtC7HpmbbWYkyQcIS61IYyH+OiW9ET6XN/dMTt2Zl+vxo
9ZXObFjcwAqoqFKt89AzYYLo7p8YASmROXFsoZntq5Gx1R2zcaah6B9h6VkEzIXRGgvB4hYAjvZP
I7NncsXQKcciGOGAE44G902gxZNEc6P2/vRwFi1ZwEIChAkNxjmliF4g5R5rCHctCEWR8Crud6Ea
QP/9tJmFUi3elXhcTsz3JqAes83WJwPXOYomXmcRr6TWY0wslxhjBQGn2h1xuQ8piAdCtjHrNUjG
tLvmN8Wx7dnus4fGyCX6XDw9G72WVtejo62kApb8KWhZIEoL5jxcEtPnR1uPRWOUYb9MPVcMLqfN
Op/UIG6PodPsKTkIu5sqTHzdrkC/KNuVau3SxseTFRsGbEkED6Sv1jtLD62R47awYkQODLTFhX0e
2s3KK31prxiTlhswSCAomXPFt0JxCG5dXEphoAP6ybrcb0Bn55Sb07tlcTw/Dc1Jwsshl1ExPSAM
tdakq1VhcwfxWKki05LiRJy2trw3j8zNnnzI4edDmiOSMHnvJlx1Razu7B6XvLBKN+YZFGvRut5f
tcW4FicthRXIVALbhUwl1ChmS2dkWqj1kMfyQiRqiXNbFBGIV8vzKNF9on004Lc6Pdolr3/82pwZ
tJy2J002eX0qK1dtIuYxyrOdXoITukMJt3w+bXBxei005YM1F6x5KIZ83Z0i1MaSTJKgcdIeQqi7
pqbtxlW7aXUwIQjmdsN1HIFGMPo4bXlpGx0bnnlRFONLpHhguGeZ2/JdBgRr069EakuHwsL6aSaK
i0j5zy4dtXCqxDRxWyvWdgzBXrK1zTc6rk3itCxzH4auAjDzazakTufUHUkrCWnBiONp7NqEUiZQ
9R5PxK7T6j0U/3acDndm8QLYLrTaM8DEtYOerYk5Lo4VgnqgCrDBrzVPeCqKritoPp5U3ISH7tw4
Z25aBcXa9bd0KKyfduZ5zz5TaxsdNtgxWXxr8DgoteLbGKp+pzO3KD8Gvtaut+S/IfGnqgQwEjQ4
z/w3GVPgJ3qwFITcALG9Maa7KscTLO7Da8PIL3rZRZ6eK6Gna/qaQNPSkURD/CREo+JFM/cBkKCp
42oADYNB32J53aWfo/T6etP/fRzpBC0wIKFlTULc88csYAsKS3Q83U37qaj3cfwCUbmkeGnV9zXa
jIXSG2wRcN1QNAcjCpr5mVhm7QAPgxlFSrntNgPqTXKjRVca3djaxtahnKQ/6WuvwsUU7rHd2WXf
J1BiUsHFBrHlzUfv3Si7utrY326VR7sKeB1UjyteZnH1KPgtJrwn/jdzb+YoUI2ZkPK2ADCXnhPV
NbRXNX6I1hgRl46ffWRp5s8ElbnNJ0sIsVwI2RXqq0w8ssY5vtDFhKU7sjM7DKy3jN6e7GQNOmW1
XecKNzsYNw0y8n55XYYevT/tqVdG9uMKOQqfQhn/MYd8wuIDMZs/5Qn0QNLb03YWUJQYGl47GqXg
mNPnCf6xtnIwM/dIXm1NT9tp95vcg1SYfaV9Y3ejF2/La5B5SHd8OW146So6tqt/vQMbAVL13JbY
lfUb6/agkGPO5rQJffob8yvi2MbsxHWqMPJEgY1uI3RXfywPod/v7X3th3f5vSb9zDNAlUd99iq8
M+APvH/yojz+BrOzJ2JLMRSB2R11/ToZ1Q0IrzwTzRajfd2V1f7HgP/jvf9P9plf/8/Q6v/+L/z7
PS+gmcjQcvT1n/99VXxm/7oWr++f9X9Nv/jXD85+bvuZX76mv/7Ql9/BH//DuP/avH75R5A1vBlu
2s9quP2sQVH14+/ja04/+b/98F+fP/7K/VB8/vu397zNmumvMZ5nv/3x0f7j37+Br+Fo4ae//8eH
0wD+/RuayZrP7JNV+S+/9PlaN/h99fcfBJFTKc3Bg256ocrP6RPN/h0KDFPwgNvGRp0Nn2Q5Orn+
/RsxfseJMBwHTEAExA0T30eNbOn0kfY7aoKgyAA3I4IcsGX89ufgv6zRzzX7F5J51znPmhrfZhYO
TgqjUwuWZYEIbUrfzVtLFarotDVE4gmjUyeIW6VOxZaG1G4U9X3p9k3RQ4iPN3rQdgN4AVjcCRMk
N6JhO+gnx2ZQDH0ddGmhq0HGbPN8giaNQcwH8BiNYlDviY40CmSuK+sjMWzpAPGaOuKc6o30paBp
6gO2UnqkIdWnRYBt3BLFsTbp0FAfLM9VCX6fSIBlmaFziWQkBn5+CFMQWWjx8CB6qrohL8cQYsDl
GG3tFpSmOdoCRo/IwnhIU6UroTLY9tRTxzGGKmJffRs0aoLng9kRcCNW/WCQ0uEewQwonhWSEN09
Ra4AwZUCWojWBmR8FI0WEOlmCsh8DcW4yQ1CPs1S5IqnkSo/kFLheGBGOU/90eb2S9OjCxScKU2O
zv/Ysgo/Q20udSWlxTny6cnBVouivRRDo9tbq8yjnVGJFASPQK6qOzLo7F6MBjtwtR171HqFlXhW
YqSXiTmalRdhul9AMkaf6trQG3doh/zMGvtucIs2z3s8leKiDAonDzSpF0glxgPCqkJNTXhaCVS6
Cup66uak7B5KxYSnihgAXy6jYW+5TljHDGoxNgZRkCH5nrSUXPS0T65YR4w3mrVGu01Tm6IpMW8d
kOe1qVNdAOqEgJcjbYblbbWdk2oCYGOnv8lJZ7dBNvbpXkd0HLmdjEzF5UpVX2d5vymd1gHDE4uS
cxs0VE8INZ1HU29UGrShahystoUyg+COgrGIRhnclDq3VqKIR2xwaKmjThj2ga0kHdhNQhDauXVI
C8dvqqSqLhOgya/HphrP9GK0e9/hORR1CTafvVesQntMdaFh+1ONBUJKqIQzWpZxwEC4UQCQyV5V
M2xjX6ml9kBMpXvlYJ0A6LVvQMoqSoZqV9KRxvQGyizqFoMzaSgWVvWiqqMApVbT9hcsUeoIVVOj
Gt0kT5rbhDXhhQQpAGw4BC/czI5SiQiXi32amQKsx1ZsAlnRjmMKkF+bXAOGahWebfVZ7WIP5cSz
x8iKXZCrkB5CSblSuZFSwwJV4ErcFGDMSztTIHKhlQS9ZDHUQIMCkTR0NHuVf0I0NMr3o1p0F45S
swOFB9pZuoK+FnT2ZqmfJ0OVHnJiFPs6t9JyQ1MtziYGHQMvHLWLwY3eGhdDKNEU55T9jSXtmroO
MufYmJykaB+IavUm5aqa7Quw156nRgwRB7S3U1B/lMjm3Dep1VRAnVqd+T8v7b91P13w9yqv8+/N
ydtpusXumurzs7l4LeY/+X/yikKK5D/+vAV+uaLuPqs3/vr1esIv/HE9Gb/jZgKLsQMwMO6bqQD9
1/UEbkiQXIDwG4hkG/HNn7eT+Tu62PBqUfGBiswTwqs/byf9d0CcQFEF+kUNl51p/p3bCQz7U4zy
M4rC9YSlBuc+KM1/KO7M6/+c19yxGC4As4q7A0D7StCJnB4Ui+WvRq61T3olUZuLzchthv6b4cAX
R3pTgTszDM+55OQtLIsReqbc3otoiJ6ieBw3tB3JeRPHPHUj3MzPWpzX20KEWXSGUDy7dvRGnMu8
5t8lI+qNIjjdO2OjXNIwqW5x/MtLLY4l8lOyvVY10lz0Zls81qMCPikZxYGk7cQPZilB0kzvHEdX
oPZZEr9oVLZvtCEtoMtbIdmq9uWNTQdyR6pi3BpKEr/llt26VsTl3jAg39UXwFbKQY5nPdicdn0T
6edjpI1BXo/phppwlnktL9BmcM10LcCL4VZoIUfcp93BadoeIhPDHZq+xTQY4atjA+iq5lrQhy0a
Pjla2MYpfy5TfHfGgRxtvUJYByiQl2CGaTaxhivQMKODbogrkz3IIb9VKLSdIqhVXre4ijcpeBkd
V2VSPmVVN5xnmc3w7dvm05YF2XIBIWBtRJVOIE5AHV4Ob1ocqXekTcu9MpD7fMzkSxI6hpcyomwl
xGpkZFzG6PfajlqV3YRprl+MuV08SOh1BJbZmjsrV7p7xlFUqsyCta6uCnlAh6MJLEDdPjZGD88i
IwG5EdzuV04bvbdlGmhxCoHiSW9HhKnhKbYRu5nVhO9t1EXbtDSaG8MoHDcTTNkWYdv5RUGuqBIS
X8+ba6tunpVOkW5UGp4cdEQVPdlnKTiMSAlVyKi9LNv+kRVw2UOvQpi+fbMMfksTKGPgSXyhhnpx
sIdYRSfsiAwjifMgp+NZ0/VnpRJBloR6oqjeoDiRgQGWJUGWdg+dbkeVW7M2OlfKGp1PTQncHUQM
qtbXMzP3rcTegzigfWytODnTIluehTZmx2VydGsT2sV8SI2NCpwW2F4rH7nUQJYfemmDh8wZJSiK
WL+38FJBcmSiXK6DEoLM28qUvt0AcaRHYXjIW5DhZl1yUUHqzeMOqGNN0MzYsUGm0Mh+B7UAtLhK
EupuHVm232laez1I4hKTbU07Q/O9NWy5OiguHUQH0RJwO1dKoBI8lSJQ0zfo885Apt6Web8rdV4e
9M75rCptr/R2i7R6c6YBrOD2xgCWjcbqLyJw0gUVZZsO5EVBJ+OzTm8Tf0S44hdG1AWSJGdGwbVD
J0og9BV1QysNjchGZux5YRiXdV5c1p1NbnqEU25ile+1Uj1YncyvUEe5yXSVgwUUXIRDl6KkoJEx
sCzltS+q5Lw2eXxbqTEUugZD9S2SezrpudcLE5GyZQ420h/grMBBqF7HhphnFRjWt8mgWm5HFS9p
QnbVNBhREUcvukjVbSc0+dhCxW3T5mV71+r0okFvmhdHip8V2cECcys0Ob7HKd9XJOIXJuvJY5KN
ul+IqwYoON8eeAw+ejSNG1K+Z0PIwSeuGo+0T0u/rWx+5pTKxuAAJDVEeXZKrkIJNhkBGY3uw7Hy
zYbn22yAgLeG0+TbObfOOefFIxlw48d59S6i+IZmtL3mNXEjh1wohrZH2P+YW3rqcrCN+lZT3IUR
/8gG69Vqy0vaieLS4qBJMAWKFmke7iLB4wMtGoKtblZ7RSTdY6mk6QX6UBQXXRKZq4+ltQl78FYZ
nVOdc4bGD9mL8XsV54mfGUIGuTDZWcKtetsiAwzhYRXoNWQsQ6/QiHJoCk1samhzuHEkcJ7KQnoE
FahtNdiqG8mYbvoIuBdwkEa+5JbccQGSNVknUWCm+eUoiQlUU5dtGPL5PiO6fTYggDtzOiW6HZBu
/8ZzQkHECAriy85Mqyt0mh8IS25CvSyyQAiH43fHCwHa+NCxM8PNNDP6MJXE3GmdEz8j8T9cWlVd
fTpJSj97LNshGZ0brYsR3dmyf6OxYr8OALWA/zQ8w0BGyxeoa7GSQaucy6ArqbavbCbuUot/NI1m
+SQvDV9ptOwxb8buttBT8VgPIALWzXEfVUCxM6ZnN0readwbYkdHL/NoPis91KwyJw2m599gZQ9h
SnJfxqMCLtgovOzK5F1GYAdHKQGcxtBa9dVIoCtnsEr9tYh4jYSGoteP3I6ABUNhJVJdbjBj0yfQ
E3X1rCxvs9E0FVDzCMXe1oNC9rbSKy9GV2TnCD8SG2qfmXVPVMWGcnxWtC8Wkt47vI2y60Zpu73j
JKCTztHvVANeA25DnoLd0AC05tyIJ6YYLaz0hyLDJdVxHW6Ap2331qo2ZKrDrAt3WlIWj0iv03ui
5Q1Y3otoxItBZCba1/JQeS1b3t6CcaC6Uww7u0WBtr5DKGK7usxMT5htjY4GBuETzUBtSoXTyh3a
X5nUGi+6sm4PUSKKLQ3H5CEn2mNecmyxNs3PnKI3oF5S9a+YjwgXsFnmn8NYQF1liNB1iB8afMFr
48Eaeta5MdPhITuGJn2tMq6TbJtrjo28dNbd6i0FmIJCeMlRuQ8R1bsYlcc6Vi/LKrxVEgs3cR56
7fRGaR3xYA4i/M4raYI3CAnZetgK+mHbma+o1rYhnZ/w8U3VN11oJX4UcRK7iRMOV1zk4bmdIBXZ
xXJPtO7V7hQotqdwFFBlUIq3KVw8M/ASvE5Z3SB5MIboOYrQWh62+WvZhYo/sHai7w0vaNluHQtn
VILGQXeabquMjD4QrZU+wgjjQhVwxyqwU5vMilxUY6A4pFr1TRdr5gPQqojdWNOXdzFQZoEdE+c6
YhnkcKuWerzFNRMKvQzaMcHrJ47tfURNCKIbiP5YU1SbxpHmp2nVb4OwxgcBEXpMTlptC7UlH3Sg
UYDYq8YNWqVeWyFIQwXrjOajuKNJYm14WFZ+1ZtbmY9AkETamxWrj3jqt35V0+wydyqgHeISXj0P
+xcR8p06lFsd55Iq2Tmz8y3qxPCSTta7o07UR441Bq0v3vxnuISyTzAyIEoZURcc9QKghpBLw41F
zD7KOnm1FLu60lMtiIuenkOdN7ulBXrhUASIrtHeqr+UVdedZUqXPzBTGFeTLuvOFGjaq80ezPqy
J1s8oeN3EBeGQVcjfTAmhvEgmcgRCmSl/d1IBdpddFqaW71AOJvnzKck9SJNuInZXQ3sgA7d3M/S
LZUWHqzE3KWhyYNYicQ1y6voMOZ6tevrxgbuJWZXqt21acDHtABzZqv4GgvbACqXFMzOHFyJg/VE
jci5lGOJdA/NocfIOw0q1LZZ50CM1S1SphEo/uDGuaEEZFJtUxn+m+4r8Tc5JDsD3CeWFt4hwcRt
tAe5rDdxKpqx3IKEsItdNDmG+xgVpu9o5kdTTxqdWdxoDujzMM5aiKm51WD2uwSgkX1VFe1+bC0d
DTJa6nUIhDmazXJHgH3ERFI8LWvbtUfOg9aqxODhbYSeGkEhjNHWE6miGjMn0HmoHfAwh6wVGYkB
6SKA2HBKCZAjTB9Y7f7Y5zwfim9Vz/Ewp82W8Sx/Rm2PYH8MXKZQIEFQrKoNdxFFaZGHWdZ8vc7A
mo2DhqJqUhEVL4/ICCrkBWSgS+mkbmk5yr1TKcOIHIcFbkcAi1DyhXDQrqjLRrqiBqMvKcb2SVZl
Bikxg0Ma06wG6KjzVr3PUKbSYYh3SMXHAhxqQqohJk61H7WmToIIvDNBWBjWPTR/1CnrxJLbHm3H
W8UOrQ2DDLevDqQs0USpGFj5FDKUhW0AScFB+lEjtXAv5FTyN+L0Cv6fbWKGQK5uKjUYRcqvQqXk
G4PR6lWPexxoJU7y77pSj69JDmhCw0y56fPyvkP6jrnSqaQ3Zgg0SINoTo81SCeGpXGpRDs6Dub/
o+5M1uNGkmz9Kv0AF/Vhcgd8i0BMDAYHUQOpDT6KkjAPjhnY95PdF7t/ZFX1lSi12FW73mTqY6aI
yd3N7Nixc65LQUxy8ra8cduhvcqqpnhvUwZwMFHUEUDcTelwA1MRu595O8MRAzgZJiCfm7ozpl3T
eOI66oanxjFFWPi9kW/UkIoD+ibrcSgjjrzKlNXtMqT2YU5gwjpNfJHhz0hVHGO8sgjOV7qX674w
SjP029o4TYYfY+8j193Q+eYpIvJty6h1jlWW6EMmXGObZLpCA8AbysduacQxa/w1HPxOEUGsJWy8
cjnwIwKq2VK07Lsptz7J6cLyomB9Z2r1pWT9BvYCLjlOS9D3Jd7vvS42EkyM4ktTFiUX6+2yd5fb
xI+dTVJPRiBzwziNMmy6hzVx3k2te+V3mdj20rqjYPg8qK/OHB/trNuPw6SOKS5oGKGjamFO72oq
vmB0JnWlEseDi+2mR9ZHvun7qX/kRp+isRLoG9SfjClVQa6z/lnm7rcpS9ClT+VmLaCelOtOMTiE
qKARZFGDx6+XfHcEOwIhBrlxB5uCQY1i62XMv/uNdz27A5xaRrRzpp1oYUXnNckR8J+G8qZ13IoT
qPAP6zL7eF76iTh7PWfVEomQ9on5obFTSi6KigBSchWasxeFC9nlXGEyepma7dbMuXaHap9WVnUC
xt44bb6b10o8tCuD9kaE8oC2xNMYJf4jB2F+mNL8c2VWMtkokSXuJkst46NZLeu2sWux59PXYWR3
4tBH+ftppELkaEtJLxTqDzkFfWCTIb1DVgYDKDeuemRJLLPY100c0Zw3R6TjzDoKrUhme/6i3q5q
fkiz9WXxY0wxjN5NAhTDwmxsUC73AG9z7X100krVgSeiDLJmNnzJRstEYLBHg5uts3WaeReDJgej
PRs3njeqd7aiZbBpI/+sLyLtQ39O87K4FaA2J0encqeXQe5k726FaP1g8jRiTQ7VkdMt52jxkKsX
JJi6v1FavWSDL0l+qjEoL14Zhn1yUo2OmtQqXHz9YRDGQ2vUGGdooQlB3VPfy+lAUcl6FXwOrVQR
6FGOB+3GPk9IQMLGPYLqczWKZb215uLz6prjxnNG79CPFKAUL9CYStoXOr2xjTY+ztTLXsPvsP10
D88kwT0Mm2zAFXubIeGVSitsxELCgyE4CQhXHzvrOWW0koPV/pwJ7W8r9K+y1UF7ZxwiJkmiasvX
c8iIwYD9sey3vq/zoC7We2uoHqDGHHXDIjPEokInExzCrtVg2OteE2+DyIgecvuLYU/jHpGjZYfB
WPpljkGJgLmuitH77HXjqSdd15ZV7KeWYFzn1gOxorsdiqG5Kr0amKKyqbEm9xRF9nr0InhGEuFx
4Ua7se0RsVfbBfi1nNRywEKNrsqEvrxlceDEVXVMwPs2uhfjnuV2Udh2030RRctOTc0Syqz7NCkx
3HZ5ZdJt8R+Vy6lS1dk+jwa6uXl0zsnHD00EoM14mR04ZfdhKrOd02bXddl+bXzGgs1aUKnyXPtl
TterqtOPjlW192Xnve8jUQaiqMljJ9XvK9cfb3DOsTerMA6Dq7sjJXqbB169ILCO5UnhxnKHtmsf
wNZZtkNp36s29ThLDesL5dsXxENykvnSPjaF0wV2t6LcF0VBDATjkkZvy7xhPyHru6FBNgepFuKi
kKA3BuEZ9zHzaEn+UCdmerLL+DZvrMBRMT0Uhu63eZrGOJVJ89wUZRQKJ/swR86N2cVw2trBZecB
8aixpaSXyxyuY5m8pGZeDUGLIsNz7KRqkyfVQ2PPz70jdUDnrA3QNOUdxSsKvyiTMUEPitH27VFL
nOeaKlIgFMY7W+qrWCvKTenmm9qJDzEUur2JdFuYofLSLrM+yIsTSCzMJ4vAc+uW/tkksVbjEma9
pTe5mZ+mqvo0tFZ2MKSZ7qRo02vLL1k2w3biRLmxIzQeLusE6eOZVZ6UkdovvX9P4mFu5aAWjv5h
U1oeHRetrubF4RipKTAZ1aTXFA3fE5Kyb/6SvCCXhV1zvtAji1Hl44hCV9n0l1uNND0kZarTWKV7
PVRGmKj+nRjx1l2ZKefI7t+VPa2ztHh07EwfV7ssaTnQ32uta9No7mUl961jyO8+enVuGu3zZn1q
J9KJdKTAWEvXwS+nRzwoSds9cuiPvbDjzwpZQjS9o41jF9fNmLx4BMVgcHhvHinZo1Xy4kfAAlmI
zWqN4309Zye773ZuU7So6oth08/OPnbTTZPMRRh7VfXezctkP7vzqYs7n8CBIMW6OM86l1dl1F9b
0WdvZF2hYP6tKOuUriIr0B0BK3GLstqGHF2Iqj+JQXph6zv5aU3k/TzyudTUbqMuIXUqy33Ur+sW
5WRCbZ7RSFyrrR3tUlm+T6U6Wjktv7qg7iuKjN7m3C/U9LZC8lQmzncY0dZ1slhuoBPh7IxEttfD
UBvXfvfZ1OOj4aKFF2dOKFr91dPVuGs6yGgDteDWXrMyTKZGJYE7VV8uHj1k9PlmcnDuyKv5aV7p
hyb9XIWt/ta69taS8w0gdODlxcvQzY92JmTQM2kdyDJxDlkbZ+d0StZrS9vi/crMxI2B2uyYu5+M
IXuu7dE5qPE8lJhH6yZ+yety3S7anK+npZvDIZuLHfg3aUsXKG+8tlLzNA0Ek7lbNkveasZs5U1Z
ynOCpLVK8pW31xCmJ3vd2UKaTym9Bn+2aUY2UXdwlnIzG9+6etux/vV859poa1jt3s6/L+vHwXwa
aztMiY1rXlRh6eTfFlHt/KYggeyr7E6uXREOyHIFsi9HIKzkU5cVxjE25Mp6vPY4zd+bhrtezF6K
r8lgy7CsHPPKs9v1HjjTCTOYLCiutXhlN0Z1RToaXU/srNSoHrwsuukNOe1HW6fnwqOF2XTzhyki
QxfJKYljzv7BwFhupltIy+DRdsvDsGbdtl6N5OTmWXHm9c87YxCHaHC50Tqp3rdq5qRq5PA4GI9C
jTt7mbdt4cnAdMrxIkiahYtrtQ9ueQHTfPsqtvAlZifuSUlepJFuozw+ma2NDtT4tYrqG7xnox3l
0VdFH8auNSSnwjwZdbwvVMwbW5lPsRsADrk1ChvPZasOXTNZr+QqfGiChbNbPXPPtKh1SmYxbGur
cT8tJErYBU0jK5B+apd0bVAzE3iOo9o/zBHGb5RTBYl2093bY2YcUzoG2NkUFeit7AndvvutE8gD
gq5YCE1Cw453XuPOTzmbnQIEK8zpYYnFQaYswjroL0rJ+dHK0m1PxBUxBaz31OTQiVv+5iCHq3hK
lvNKp2jXjBa8iTzoU29jLiAqwOJYw1LflcPd4Dm7RWUP7ZCtYVvF5eeuT09ZZIB9Te+GXmCBE01E
5bb7UJE1pUhxBm2rx00pPO9qHmlbVH4L3J96L3Phyo0klVjMzthnnhanVhKpAMHak7tU23gaFhq9
AAjaYyMo7Z40wKxD1EuZsTW9VZpExopGcyuqCeOG1V4G2u0eul3Af815Xtv2lJvjCm4ycaiMoHPY
CXRnANLvdVPhth5pDl6LzG+LZEN324+mRIzRMILFJUxClokPi9+3Icnae28wnENvlPpgGFYK0dQi
73Etf8IoYuoD2dbq3OlxoOWfKfZ1JRJO1iwqNtrKvA/eTJyeBqU2zIlVx5H+OUrcWiZJWHpDdY6s
moOJGBRvTd37+2yhdLZ0viCxYqm7DOz9i2FqXD5HvzM2Zl02O09PYPyYOzy79XBtlDKM/Co9qo75
GWSx7XBUHPPjrIfd6OrsaCOktIlmLrFY40NPXP7Gx9XMc/hTFnj+CF83z8xPRtGZXxGsE00QRUXy
rdZYYagBRMxHJ22z8iJfROea10nhmc9tusq9rPrpsfbm+WMO9swUnFPv+rwprhIJuK/TjQAOTZ0n
G+v0M5CQ2EPxrh4GDsLbSKUfyrWPrudcVfcJ1c2X0ew0sx/UCaFQSKoug5N87LOaUeE8G9ebSpf5
GRO0fGfNnd5kmOydl2loHgdvVVeTgQQx6FRHVlv0odNF9rma2zYs1+o51u2dm9I/SEywpE5o45h0
mXfDghh2lqKfwAcz6wfSvuY0pKV4suH/j6T08fRxVll2NZSuBc4UubcLpJYYLHIyr1S9uid8kdaH
OSMfkYU1k3dUON71sx3fegX5cFHHct8Xvh8YXut/mty5/TqKbgjLyK93dSSX7dSa625cMxd30YGw
OK1hCXnlnZv79dHG3OCxssVyrYRZn+p0jb62NtAJGFAVWxIcsXVZ1WX1dfIAsl3mhMJm7T70hmVy
3CAR9nVgQjgwUivaA5U6p3r+mHW58ezNfURlJPuDXZrDfRe7ceivMz25KsUALc+yjexUe+qibiaE
XexeuumyeTDXg5GEYyGiEDU5nrajuzQap4OJdvrJigcP52pRkSF4xUvDC7haK1qvQAz9vMENuqc/
mefvWir87f9x2cht6YPertnoBeWoqlO0dgJcc423Thz7YWHECUeM2/59euVfomP8byNaWJDgYfn+
91SLmwt97z/O8B+/Iu73E+fiH3/3/7MuHJfhYnx24H7DC/wn6wK6IGw/Cb/CdJC59xXX+yftwv4b
ZHTc1wUSm/AvHLgS/6RdmJAC8cbwYWU47oWQ8U82yP+AE4gowCvSBV4bCAUgQEKbl7GC1+NT5iK1
TV5WMERRjz6wdWJdZ4v9LW1uYIc9ZkioJRkpE6H3s9U1j0liHKWc5PNqGMu+StqvIobeANPrDt0D
KrZOivrg4AxPGIWkp56Y2bR3ZY4+YWTdW0sXOkLfMYf92Aga7fXUJ1hDUCATzsgbMNMWROq5u6mL
746Dx3xTdNG2MFX60PdefbsmnA/HbsnLhzwROW70kJEu1gskEIGCuPau1u2Wky7M/XJfy+w2nklc
rbkPrLm2d4tvrOeE+HlOywoQAffrTWLCrOqrD5gNfNTleu7p2zOXGe/BD2lGGbtMVpsypYEx1BWu
kF6Xo3VQy1sBFn32ENw1q/xYKsJxHx2HtvjQx47ad669SVP3xel5gVGLEENcxtltV+tvSoEllJAW
ickbw+qb614P1xTuX5PU+qp949AISJCZWX7yRnPLvrXew3d0dkOMI+JUuQ+ORa90GIinZWvsinn6
1MJQWOL1vc6bb05ijNc0FhBg8p7W0rsSJb0VJ7O/VnPJmY4txrwY91UanepKjcHcxksAMpphHlSo
G9BxN+yjitq7QVSy+Ra1Ztg132uz3aW9130rLcMMdYSE89rp88pftooyee9IOqeO2+GVNQg76Fsd
itmuvnolhbqcMu9dYhfvk/ZdYfODqECmoU81gNWMhkGhuvdMMj33BRmhm4HxwnjIWm61tHrAQAg8
G+ei9yr8BUAubW+61u5vPVD2cFyIoGlJjhVZsuFWY7mxh/iAa7gER823To2JhK+ZQwI2VZvULKz9
PMEpnNHXZPza01ub3mNgVPAfTT0A+03JZ8ZdUPEzxiJoJu+OOLulP+efDB8Xy17D1+CBt5a9QvpG
mIFdgHd4WWfxpm7KLykcu8lau0PeIEmZ+jceuNQA1TGw7HG/aAHyMESHKYtJAmds1VPm7toyYWiD
MsK0a7hBlR+6aO0G7Vr5m7FsIx5rjOST7XdPHoaYaeAubhgVXYf/kIpAx2rvHmXXT1OB/mBEMed0
w2mJnD3rPGxNbW9cL3svXWdhgxSaqZcU2kK9yhCxIffJSOAwerW7nbXxANQwomFmDLMdqLyHGUPT
dWMY5Z2ob4skeqoLNPsV9JZql62fBgbnVJJsEbQjJx7ssDO85EYk631XuMsh8i2GXNuDC1ROxrMe
lyrdmqqFz1PW34zWLUTAB9l6dJOZpPkceyZcmz60BGaLafokxpRTKqYS56sABCDPtKWvEea9TZbi
zstBektzEMKb7hzS4n09NzGGTLrYO6P1QJ93OyikQZLkUM3S3Jqt991dnbOy6/gmz9ZnsUTeTdII
mon1jZ/HiMbRVNzIuA3dCefZTF1FI3wE2zmgXQjKV5I8DKs2gjmDoUO6DD0knyIaC+wxNaswj7F2
dkfK1ml40VAgBtfId00r9lLpeoPBKT3k0vL5U/Oy2IkTIp948bf8Nrbp1ZAkdwm3cciXGghyflZ9
UtHWRi7eHs1byN7MKRqnCIWc/gLjqCEQEJqRoazoQBjW3lDzZ8bRKGPtdcaUzO8plbEktm0JfaVw
mGDppk9+tl5nk4YWtJpVsKyUExEw3Iw2+4XhtmbLOzAaPmtuHGSVWQE/TU9VbTNux5zUUqAVVeTA
BHRfSPmmEDo3bnI5PAzH+7yU5Wk24/SmLStMY0Q5baH7P1mpF4p+vo4LiC6LO7+o2AxytwZ2tgIf
5oSRMJcoCvC4thaHuO/uULBLWc2c9M0wvjejEWPQddPIz3FjVUECtfnsyb23Go9z4gFMzetBA5on
Zvfsa3/f6/H9bAFdLzPeNmqkFJiflmE8g5rDnymCOo11uCaGOscec8KFWxlXADDhml7oR/jlhr2e
0q2oquoFAoUBYApW1JbTc7rChfDVeu/RXw9lmYatuCWJ/2qNTn+KdGWHkGReunl2Ahl/RLosOzs0
AT+nw6jCtgapIt6lyUjw66INpsj2xp8WvWl9T7sBDsL32Rw/w5c+jSYDhxIQ1Kqtowfddg+uOj1m
RUK5jvnitnIJiVLqW5pdQT1/KQRNarDsJ08BHnreE80MgOUUsN5ft31vjmpjdx50gPQmtZo7y+hO
wHLf40YvG1NibVQpZF8yljVwXhpSIrgbMPOXJqVlmDaK8Usz+RB7vbXXUr4s9PF26kJxNC9kx9gl
sg5/MSCtHpZgfqFFOlFjfCguVMmhsoxt3dBvzoSXbtvLglNu0nwEx+/PXZQPd8I0xmBNS30jL3TM
OcmMm7iEolmPEIzjyU++RxcCZy+X6g4ZPVidGPZ2e6V67zGx5qQM5IUAanXduisvpNDGZihcXYii
el2dL+pCHi0IJ6QWOQwVmKUw52gFXMimnlcNn2IGu59bbbhXmjMW2J3Cvrsk1fMlvfYviXZcXXJu
85J+d3ZWvMvXyL71DSMFsPfDzK6WDRxKcRjSvtnhJdk2gZPU3Xfl1wqxU7jVLkDls3SzmfmITly5
ZUnRXLb2aXWWZ0NF/ddc5TFHTanfq4HChvOC03emoymXKdS0QO7NeE22k1lCbpynCB4ggipHvfQe
+K6+dM5pIJ9NJrxP9ENpTwtt3kJVT65iNjfHe0tjQJSpPpvQBvBKLeDOPgu0WqNYEaQqJsC3zC3c
lnYy3M6ZL/Jtq6VOgQTb9n6alXHVNf0azHDY9taaAMZkqI3eXAYTAiOHH6LWNL4yqIAU092A23UW
QaOP0ouIY5HKx36O59sk1889SGzIqMT0ZRK2EZBD1vs+Xi5oV+VMWVgA8L4bUDPlBwNpXT/l4inX
NmRPDkZm2VJj3cdMZ5y8xJR0Jm4guEDw6HZOFErCmOqeR2sGRurLF+ZWNsYiQ+Dhk7e08Nzt4lj1
Y/8hLWYGNqZQ+NPnrCxOxkJhKwsMVdspux2GUsB6i2HuxQ3nEqZVvFTGP2D1RXZhM4lgXpeA4iGI
6r4HUgmmlmmHLmOmva/vvboeTk2xbt2iezc4jKEyjbD1O9ZsQaBYk2HaT1nxFQ4H8NnsFR+WaPzY
ReuwcXKHVvialPQ5GCSpqnhX1+pUx1a10/QWbw1Vn+vSP8C3/qDzfFDkV/phnqZtPsp7lZwmmw24
Rka1ESi6dVVl3rhdAn9GNbvSn++0ZmauPVt1Ti46RaFOyfNTo6g3nWPUH4QBbRQ8yLWXI8QpRiK9
XVM0CK4a6Tt8292AkQraiNTvZRp9xDQQgmDT08tdZHnlzQPQ/1Cr+zmGJCLtaO/m5tYXyUdHtvra
mzgrG7gnWTBUyyOFxSNx+pTJBmy3Fwfb/65xi7n1UBw9znXHsuf/fTYq+oozHTlsyToq2yVsZf9C
m3u9GtT7OY+v6W7vaPd3WzV3E5gTI6Op2CbDX01wCBQr9OC8+zSrKtmk5INFp0JquzubNm9oUtaU
tb6N/OnKwwAnEDpKv6kJ86xIZWfdX+JL/9FKtHHt+Pm5Eum6HaYIBkt8Ft0Hh3YvPYvxbPb5NZY5
V846oAJbgzHYRf6gBHxg1V8tmkrDq6uwstRVYS2ESLMHVvpWDPTFp3n+DH6d0h1cT1ZhBCRkzWZi
BnY79Kratm2S7/KSLgfYwJU7kn8TvoyYhisbeNsg+pF27UxQ4FcYc0HuL61NVcmbruDy7nrbrZCE
vYrbVP0uFozm5Cmd73bRtIT/vUnC/00zGJ6LpAkDez7uVXSCHfdSNP/3QMH//c/iufr6H8fu8q/u
x9mM3/6if6AG1t8sC895JAixyUbA5b9QA0v9zYHSZSpbQlZ0gSn+CzWQ5mWUENM85icshF5sAIV/
oAZC/Q0/astizswR0r1MGf4LsMHPQ8MXrQXGRS7XB6PwsOp7NQ7ttrm20hEDQLueVdAPw3Toenml
sxZFZReb3x/e1z9Qix8nF393OWFepF6hfjG5+ErooZcap0CVrGGmrGTb1L4djBeuT0ukQ47f9v6+
KH+abv3xerzbHwdR/no8xiTwXkeYQPC7+e8/zETnnYM7k8A90zP4xzRZ/Rny+nBnFhwo2HsVVFb1
0uMhVsQ7Za/W4c/P+wqT+ev6SggelzvwPJcv/NP1yyG1fBhXoUSL5ahNfEaqTBT7P1/l58Hovz6i
bdJrQdPCBJr55SotebMNyS20m6kiRenq3VAhqlya6bL986V+80Jt1gxLRrBiEOb++YHapst8p1lo
t7vUIL0ycLYSWpGL18XBShNrgwE37KLJWC99jvqNJ31ltvX3R7XZNCx7xptYRT9f3/UZONECvFdD
NYRYD4L8TnJLTpAPbDbwZ7igmuZLRunfZOfSTRgw5RsPjJIaOnmYJcqdmzx38w/rVOOsFI/QYcJy
MOI7+JzL1zQavBezASN6Yy2+MtH6x71D4bTF5e1dNu5PiyFTZAElyHWYlY3aygT7ej308VYxuH9X
zqYfzKZxjqrIgr6bYZbJcN6RxV0dutqAoIPRHdFyKEIDDtHxz9/18t5+mNi6LFTbYT7ZkuZF2tB/
dW+o5/RVE0VraFjkogjxN3uYkFCGo3GTdlhf6RQOVavtf02P4e8vxVHCYjCWwTRezs8vpWZuks6S
s4YR7Lid10N31BDcwmqcvyJB8fDnx/xlp0iTExjPeYUJ3UWP8uerRe7KOGQxu6HmUXZ1b6X3MF/L
oNFNs/nzpX7Z+pdLXbR6hJAY6jqvVmraR8puRwAtCpVjXkw9DJt+fON5fjlPuQiSOUh8miiuOBZT
7z+eL2vUuLJNGHCae5yTmq4rz6oEVvSadt2sqze8sf1/ez2X4VgOAa74evsZ1tBlY5uJcKyj6W6q
Cn0eXbrFKm/phFRW9/7PL/GVAgrL4/KAgqMNHyx04l5rTZQoCbtacsG0zJegaKqcOj1OQ8tF+a5f
8qdujOfTIHX/ULKhDmXVOVtDVG/ZBP/+Rlg4SD06knPv8rl/iCRCTiVsQ8MNxWqshyEDK4WW48A1
ZUKnRG3wyhgMcizMd4NVzPrY5lPF7D0B9c+vBH2Bn3cqyhsXZW3Lx2uTzOLVEpYN6lb09UTYaLJ4
mZrRvnZhprlw1ChHmwAULX7r2P3leLhclMHQSwODr/BaiEZWDh0sWhKhbTBHkPsRU1LAdzDTFvgz
GaT7ya328YUnp3x6syU5f47u/85JkKuTUVYdxkmbIXDOjaN1e1IydkJEFvo3Fsxv3o5i8BR5J/rO
vvfaZXLQbiVhl5jhMBTvpISpFztR+a5o5FPdp5i16cJP3rjmLzGRxg+yQ/jX83JsIvHPS8OVaRz5
yFIza631CSzDCFCNTsOaE/W9mcwvtcFCUb6OmCSq3xTr+e3lkZ68PDen2mvlI2nXyVJBPKZV28GP
bLT93meof5PRbjgWYG4g2sJmPNSwtqmfK1iqdRn2mVvvFwzMgZhcsRVzZ9MhoDneTkTyvG6GrWSc
NlANFPY/r+Df3rBHU47DkZku89WhtSx1kxbjaoYZzTRoi0Z7s9b04eFgNWFep0cd+5uyK76Rz+Vv
KND+GgD4Voq1QcAhjXm9e7pmGexeQ4oYKN+3aNgz71ThgW1Uy/Ofn/I3W+anK70KbF6qUmvqWBV9
3w03UCiTDUlne9XQYA5iK853MTH3/Swa5433+7s9QJSTZIKsBka6f16PumbEX6+DGVIJ91vdNuQT
s+dvY8tK9sK20yt4pO4b4e53H/XHi756XKZyVF95XDT1GSCw3MY7VFH1sprunWw86LP5okNaLh6E
t+bqz6/616hEPHdooypGTlDivdzbD2fzMHgdNFU2fc1MaKg5X65xVKmOecVsamWm4t9YRMLlRCRt
UcJ+HQuWbpKFRoImdMvKQ9gjyvdRLr945Kxv5YyXb/VTXsbZIi7loWWa9sWP6edHM2CR1S3xn2Gd
sg/TPIYdVI24kXZuuVf4CW409J/97I9VOBtMP2Vq8LY4D9pvvONXmmCXSMyd0PaWOLVYHn/6+U6E
a5Z1ldgmrEX4WEx7iA0UJRoeVV5svbrxb41hbBiNHtztWpmAzAtTKenSJbdOXps71+7nq5qAdvzz
x3+ltPX3G5NII2JoQJZF+/vnG0uWwU0zcqNwFEzkJInNKGVzby+08tpoXWFYlYB8qOcywdHRa6nL
/dLSWFYtxyCCo9O/nCPBGvCEK0EVkGd4fR47Rdui0zIwbWoXjO95WbqL1ph0XtCCsxqZffjzC/jd
dv/xeq+eP2Mva92NVpi2OtvYBX2duGqYoJZNesgWw7tv16V/wxzmd9ud81+6aBj64CaXc/aHLSeH
MWGYgJHaMpOUMejDHGS5nI2eYQRhFum2EmDuQzsY0LP6/K185Hc7Hr1dF9YEmSiZ4c+Xx8eCOshn
B8Z1JY82Jem1ZRpy507gXQZsrK0oRnDvS2FID6ilgRXNN/xvKzQcNTFd3jS7sSnkEUcpxMooFd84
D393hz75KgYRFwDgtTi47SG9WuTMlVdWLr6NqjA3hYfqox7rabe0CD/+eRX8ler/fFLYnBCc9uwA
tALdyw398EX8qO1toxIsu4JGrDWZeqNSFWNenqA1VyB5GdGdDWxtnVu6c55O9BuH1WWh/XIHl2xB
SEZWf4EhUA6Qeq2pXou5cQ5TXY2bKbWKv1OQ/ueQDqchyvEI6EJ48UDVfn5OWxsNkw8850AsuPMb
6W2UM+SbpHD7Y5RD86CvUQJ0R1/92fffOPp//ayXq1MEkPE5WJK92mzDmJVTbXpWqIyEXoAn7DDJ
/fhDURHGY5295abz6+a2kXz2wExAd6BcvFroKLGPumyhwBQuClBaJyoQjMiRfpcZRRC994ph4jfO
+t99SODIS5VxQenUq1fsRHZbZhfejYnOMgaolh92Oeoif16xlyPi9XIRlkk1yTahmnyVBg4CEa+u
glwA6g7zTdQelLllYMaT2bh/51IeUoWYDlj+6wwdvaKUcX4eKGmyJbRK+qbzavbhUP/rCCfLE+hW
WOj0kkvZr56qi+G2ugWUjBHNst1U5F+SMYpDOr2gYric/TsvER0YtOVsD1TuVVReZbT2o6AtrTNI
zZ2mNrUVrBWbqYE3LvWbEthGYJXPRd3vOZxsr3beqvPWEaMdztWQ76aoHreJD3lotnyYHFMJuxwe
HEPudYOUVDwGslkuwu6G+ZZ7wCtXk0vM51aogakf8N/h3Pv5VnIhFzS/mDOz8m65g03FbOj8ovNZ
bYWXeSFxK330yRrCppzrjdW2YtNN5hDOaC28sbh+t0WRZwWkB4lBFvZVilYbErI1rLhwKv3xUDPB
3kMgQv76nJVefiiLqH/jrP8LjXu9dZDe/AtZJoS91s/vuqhd1xTFLuQGoO4nq2O8Q/lhgq2UJ+ld
PnvenerN/8fdeTXHbaRr+BdhCzncTuQwSKIoypZvUJK9RiM3YgP49edpUnVWBOfMlPfybNWuVpZM
AB2/8IbP8xKPh4lgh7vHKb6kRSN/lxZIisb+dzZ03ASTdi4pO9d3twKuk3uIe9E5t1JOERDZWpCP
SRxGc7PdGVPUq60KrAk0dQknchvHUnkg7uMRgJhRLfDfsDL+Sv/cpiMvYu8WAjBwKMvAtwI1kE59
mqK0vY2KCiULf3SGpyYgRgf8VgQfEk5991DRxP5YFHaBgnhi+9+9wplQ/vMca9wpry6aowUPxzuI
AFAYSBlrCNGjSYDje0Hef4viIv/bGuuBkhid3GPjptFvrk2qtQsqf/69tEuMYQBQtgfpDTXoDKO3
fyuhiRTw4Tw0eYA0dA4Nw6z/Q2VN82TOnnVQjc2/1lmFCwI6kN+iObU+9wOHyEYt8Z7kY0FF0Zpm
ZM59B/xAmYjur8QbUlSuuEugkZjILcI8qrvfQrRREIFru/H58jF3bltQgoCXRnEcAa5gdVsESBGO
S7pYOzoNwOrnRO7jkKEJVA+9zbDjXVADwYzUwl4tw7tJmdjYNnMGERHZwctv8z5EfNkQZAo0Xqgd
rfZF1sHnjgk8dqJC16bjwtxAk1tuZVohH2Gq6m4MM0BZQqU76aHKffnx564X+m24S5IH0+FaXWJV
VkZpE0fWLo5G6GUSiuA8ptUubLg5Lz/q3AkAHtjDWz7U/6vv019DrzmfrDQm8BnmND055hTv2fVQ
54bq0dNwDJT6xJVg6315wTZJejn8QNlR0Vg9M/WtvKLwa8G6mGGC14a8tdFKOSJu2T7S1Rs3dNjM
o496+5UnnwuB9PIiAoMrS4H27dc2AuczT2b4MkgbnsbQzvtSWdVuELXYj0l17d45O5G0mih1utih
uasrTvUT/lEGo+uga7l3ysE7pF4lDlYATevyRDpnZpJEm/QWmDfQ+5cN9stMOrFpK6/C4bXrjOlB
9s2pNw2wam0a7coGSLMBvxcxjlNUWNHDLM3oHmrBsxlK4wCbrN5QGwgf/UQhrESYuBEWBIMFGLSz
TNmNIiE8mkXt70YnfTbjBPihJ6xn21jEXSrhaXg9/NoKpZsjxq5a0iaiydZRaTXmWZ3STASn0l7a
O0+FC5o9cN4TxxoOl0fBOjsKjo2+LKFSYK396PO0NGUibDJq8CH3ZTQPECSRmEpLvzlNGXyHaOn6
A2KQ3Bex4x2gUcLlyfLiRF0cynuDviiyW+12bEfo9Ujj7AUU7yvveWZh4Cf2n9dc7fBxrOx8mdgC
QpX5zpd290gVs+ZRybK/PCRn1jyP8unEMyaAaFZrEEmaNpeSGoNind4C0PiCMGn+tafrTAzEXfzP
9xiYATxQcN6l2fpSjPllHZoB/uOmTnI0pvSxNFV/08WRd2hlYh+XxW6vLPyzQxkGPgZxWDaiKPl2
TxtJFUa9b1i7rrWSh2wu5NagI4O+DOzmy0N5bnGRHmIRSuGAS2p1fCzEUCiKddRFM1czSv3fm2JI
987QWDtcHCuIoZ1zZThXfn8v8SIwB/LiMLRtokbn7feV6PU30sL8IF/SIYGGMyG/IAmxOLaUZf2e
k0EiHmI7NOgB0mQfhOM0BVIRJO5wD4cMsnXqS7EBDWV+gPED+zwIum/C9aJHuYgUDhi7/kdjdMHz
JFP3r8GZW/+fX2l8hV4UWiefaPPtV3gZliMhkHzyMhI/p40CULRiRuxLNFdm6dyCIMP2Q59qAizu
1YJAPjcO7bGnpDqw4CtpdkdRDfXvy0I0dHlBnD1uyJcCi5IqpTN3tSJsOBsQ5kZoCVEe7Jyo9+7M
UqA4kET3aNYOgCfLCvXjsDlEc2LtW2eOti5l3VsYIBUukc4M7JrM2Mg4i9SCCE9sD9Hx8mueW7eU
V1yNJKHo9K7VGnaTTQxn7uKkrHfwjnHvsFBWqPsewnucq/sxu+reqNflKtDX0CCkzIKIK3DtKqwG
FzFShCoQy4NcBhqzGg5trsHaZZGhiyWdLH/2QsQlNy60kOcxC6ev81zGT6oBL7wB6Gh8NEdL1leW
4pkD0dZ8JosSCB4AwXophkTJVTlR/0Oc6BCk8x+dHNztFCI1EHWe/c8H37bpr9Gzxx+KgO7tymfI
4J+WBLZVZ7r7IpgwDUtMuPux8D+h66WV6dgIl2f8zB5AFhdfL2abasi6g98u4digL0oO2aQJ9eu6
Q60nik49khVXHvUeG+IznNRAdNgOLdFZHVAqyDy7F9RTndYP/iqtIX1a3MWDSajyY1R6zmPeh1S3
87J9DhFze5KLpJfUa9kK4asNxPRpg7YVAVlnXjODPzfZuHK9QG50vWY1+suEFAqsUrS6ysZCaS17
cNvpiPKSuC0SjsbLw36ukklTEBVjuh7g89aYNNTcHKQjKKFMXSx3NOvsDZIPDdqjJaya1FHoptZg
f9z+a2vER7tzx39eAAOnwz2PDRha/u7qg21PomZLA2GX6PWMfIANCnW0r3TyzyRI+BUjcO7C7A7o
579d1H6AmFlXKBtyhG891rONEFQCO7sY++kAXqfawctuTxUs69PQqOLKEX/u8dipkTtQteBaXD2e
PpEoxrlzUC+h/hYv07KrzBqAeVzmBxcxtB1qC3CZiuaLFIHx6cosn9ldVC7oUNJ9Jujw9Z//EuIg
5xmY6UBNLo0XvHabwr8bTEgUM4pth34M5xtdn6fwOIX7sEADgsIOGhUxAXKmfAHXoMACMfU+h1LJ
K0Nz5qwnELJDsKHajEbTR399tzQCt1Mnjr2b4UfsxGJbn1qurxOcFdaiA1J9XpZrec65h+oIhR5+
BIxvXaQEaQ8SykcRL0Hxpm3zD85QLQfIyelNMSzB3dxfWeVnOmcAMXWPWEeZFCxXKwDtRa3AyxMj
5UQA9yAJ2uaEXmgJblsEwtHNRfSDHVHCn4S8MWbR9CWP2u9FhOCa4aFGc3lVnDlpHNSZKDuHiAa9
qwkXyOYPNaD3HQIqiHcG/nA0RvncyRYtwxJZlsuPO7cGaWtyuBPdh/Qe385znpC2Owjy7lILSatM
etSqBmINPxrCKxfm2VMNuC7JZUTtkkLo22d57LciiQpnR/O4v4MaW29H0WdbNVnobowoKNcK/lXW
GtSlIfqfpPCvWbueW2JUDHATZ4ABpa7eIauaDi0E3mGRqjn0i7fspjIPNqZV7jqhyb1L9O3yEJ99
JGAl/J9BMXOXvv3szErracIcBNyU6D9UlkKxjlbVJkJKc4eHyowCvIq6K+vo3H1KlPaCE7VCukWr
+7Ru3bTNrZiFlDvxqSlyuc8hKtw18bwcwya1MHyowz2kT9wn4j4LDws4OoTBKhSUZxS1TOSf9soJ
UIwKmKDLg3JumXPRc/Bx6QNDXA1KXyyE8Yjj7NzZyvd+6/yZhoh0Rl5q3MEbiq5s9HPLnKI9bjG0
WoJ3tSJPqqEix3J3i9v+BZ0JpFZXzLs+cKorH3Zutqn3geUMCNLof76d7STqkJqm1rxrjCS4D1w0
m8dk0fK0E24xvWfeIY31z/EutgNSx2UwAVvi3vn2oRlI4DRxe3dnoIywR3f3iFdIfsAs0gasUH8B
CPTl8vydG1DtIEgPMAgotq720WSNRVa1GT32JCi2qnFxH+kaNC66dLlyRL3cNasUgFsIpAluoSAg
11+XOiLxILAh1pSbzh9+MqY3nhndDVmCL4AcOEAodO4Fkf8R8Qh7O1FqQsd/Ng+hN/QsJ8jn4M7l
SRI74uGCp0s1Usmaa3HliDsXUBCzAXSHSGC9g/JmSZfkeddDfTXmgEZz8r0arPZWtBhBxGOe3w7e
Mm6sWkDttim9X56TMwVRSpKAcQJOWTcwV3sKzm41JHXiErPNKNL3NfCDzhw/T0Mnj2AbzQezhC4d
TvPp8oPPLYYIvCFLEDLJuztL4BmRenHBgwWUr9YMk7tgMtSO2Lz/bx4F0489jEApGKa3K91FDE7g
ceruuhhhntAcYZcJe95T077WY7Jdfta7dRdR/KOxCIzhXXwWFpAKJvooNaLceMIPAxhwDKIiJPhE
WDUPCK9nt2YVfIeX7hEpeBAjkaI5FosNem9AEdCAOxd6ya4PneKAjRnKAq0JQT40t6Cw1V3CsXxM
/NJEnypW0NEbd395bs6dR6hi6P4DhxI33tsBm1ujWHC+cnUnezoIKPl7p3Kb2yagJzYkHQiFqbWu
bVk9DauhAw8KShZuq8YLrzofjjEPOUK+DB1C5Hc5J9emjHEJmoIaQnFvzjuncL8OJcYKdY2Q1VjD
vrv84WcWJYeTR+gKLJRW6er+E9TG4zxgpUgDgR8LqPBHGQbf0qlM7y8/6Vxg4wJy4SCkbM4ZtVqU
netEUxbbLpqsIzBXhOtorU1/55UKD35e98dgwMLELGeSW98wthPlxyv74lzjS2fPFEx9tn/0Qhv5
JZmoy1kYaW65OySE55tmdPEAsLEhq2I0C71xXA4OUcheUWc6FSjZbSX2Ocj62Ql1k9k9XBkSfda8
WwDcgODySe8ILd8uOyQWxwFau7uDwoHCiYUYb4B22Wb0lLqpnDHcigBlZPQdjfu6p3sKCzoC4hfF
MCwR27/8OmeiDZJ2kwuZO8QFSPL2bSKBFn2bMDiWRDt0sTiglrk2HgBuG0hFF+WV551be+A6dOVa
Vyq1GM6v2VOTTmY7AgXfFfRdUSww8lMmkN5WrZNfedSZQ+qFH6eL8yjprHuMlSpmutQs80zrgpl2
aO7tTv0XxdA3T1ldLV0SzJWyW3fXmjFnlSc44T2kPFDWuLqS9cZcLx2qHi+cQLbTmssVoLzdhfgf
7eZqRkuZYgtqvma+6YCfn7ox55hEsfNkYt91DB1cQCKDkl86AGhEw1G76CFffnn9nAN+6CIF7DKa
Y3pS306omNqumfQNByDKB18LWE44ktzcbpuDjWnGn2k8u3CYq+VB1bLW4nbimCnMBy+/ybmVrIHb
0E+AHFIhevsimaMGlFKg71gVep/o8KOh6cR4uiRmejIcYrHLzzuXIUPhsSFnRpwuXPFvHygdL/aa
CRKPND+5+JVsvGr6IzEUes9zFpKsLdWD1LqpyK35hwCH0pNqRXRIpy7/KlolrsAuzw6AzwtRJKBo
sq7ZeDPEsrZmK4tMoupeNtkDuTteb1Xmc4nm3pXM4ezzYN4A+qFb805TSqY12kV1x/5aBsTtYnTP
u6Jpdg0esAdPBMM1H/kzF7aeXCp/AHtMvnQ14KjnFn2D9wnpGHLEykd8Ti45klD1N1nh4dcLTCEv
z7Im077bczYxAreXBnS/rIJfbg9khxJl4M+xw+jF25tQfQDDoOAmCq9FVTVodlGEliHCOdGunolc
i6GEZ43s3d1SierB66U8Vajt3YcuPMMQjZwDCgHGToF/2IxIkN8o4c0bO1HoOrlFfWy8UmyryQkP
wgiajwWMxYNIK5vOdnCtmHXuOKaW6dsW1UxC1NVxbMxjLbt6dHYm0nC3ZVEp5HyR3QnS5lrkc3Yg
uTlD3URHJW0VCixuiEA5SjwoJyGdglRNtLOF8I8NNSMcjnqKxvgznNph6XeX5/DcQiXsh1wKQoCA
avVkyEhRiKOSCypUewnJuvuU+Ab6S3YWkwiZ5n+xEV36HsSUWL5y7r1dp/noB6ntooAiumDGRWXy
N4gPAc6UOJDWqePfXP6+cyP76/P09/+yRB1pLp4AqwypaMD5aWwxizDEPSiB/tS5Kv8wtAid1Iie
f7j8YH2kru8jXR7jvwHLZ70hhZfR5zHpDAPuzf8OvSq8zWaC53CZ1TMduvyhZOFu0yZIDiqLroFN
rHMTSyBFkSQimABf8/bDjbY1ypwkZbdkA051cZ1+i4n4b+simk4CSc5t39n9TTmhhq7c3r5Bzrj5
ns7gYYKqvY+GxNIKEsFWqbb4MKZ5dWVmzr6h5s2SllHHx3r+7RtmGDQM7gwWcXHt7Aavqb+cqSEn
C7zu2Gh0uQxCtYnnrAQsM9mHsKedAF3avO9sH3uxOcgeVCORF08QsxiJ6Z8uT+HZ+xtjR+p95CLA
eVf3t9UZjRXw1F2F0y0SElia7uvS/itFkOZA5zu/Cbol/7tIcv/gGFR2CbKLj2Ys2iv397mjCLB+
RLPX9MgLVqu4FF47owNOZ2fq3OeYigRUEQqDG2gGz5c/+ty6/fVRq1nB/9DqJw9WmWtRjMDtIt+W
Ro5X1RInt5gQ+sdhdL8tvWke8FIDI3f58S8h/nrfsBiAOFCL0N2st6siHTPgW6IGMZJj9aXsGXkX
7Fd2revVp0HY6ecktLt7zDsqIqpsPiZmJU54gOTbqYq9zyROf5V29hSRud4CIvN2njUFvxPsgrWt
DO8DXR3UhAofvHvmx1tU0NHBV3l/j92s9Q39ImtvVQhVZ7VWN/Hy+jhFI4BIO6nuY4B5B+QPwgNC
Is69R/x06w12cxgKe9jblq+uBFIvgcl6OEIKz1D3NTR6DTBhLNzKGgBxcS8Oj0JA4YUfF+w6lcBO
CF3nfpRDcGuXc/NALCUPoZDqbknx5EXAcPlYB4j60zFCWr0Jgt0gh+UrhpH2x2SQ1dHxs4ptns3/
xjbK3ntjcK1Xcm7lUgWxdCRE9IVW55vzl7KXsmy8J5FS5NXnUiAXbvr5kS5Ge+VqORcCcXX6MJ+B
X5FBvn0UIi1jOIw0xuYyR7kXoAPABnxPpMww+gACgF6UMTxcXq9nv48TwkIFAKzmunCL+EAJm4DG
ixcUw8EZvfKrUsF3CyTulXrBuSeBG9BziqsS1ZG3n2eVAUmUwZPaVvUnsI23ADRxug+cazHB2SfR
taa5CZiP5719EnSKBvYtBzNuTPJkl1W9X0Yr3tuBMq6s77OXQKTh/kAiKYCvAUZUYjq0BfBb4jQL
TwgCJJsMRkiTj+UW2WJ5pBDxb6ynplv0kGqUEONHgxAKfz46b3IMK6SXPYV1d7IBdKBO/3x2IQlo
tRtwm+Qyb0diaShcAqFmSbk1wGu8zw9BR4SWirC5kjGcWb3EmnR1YVp4tLt0IPNLoFLiwNa2GJVg
p5b0J8RTE+xYsH8BRQjhG2n67Wxcba6dmWnEIIFNeJxNVF1WBbfI7ZKwkpG981UY7WXiFuCDPGx2
iuhakftcXRTpE3qG1ESR5lnDXztUTXDVo3eDpWV1nH3g9Cmo6r0pTP/BSJ0WwU0XVLXRojMmqmYj
Qi2QEIp8B5+hOyK7RTk8SgCyo02yI6jwDihPhvcBriSfazuzgZQ69b+l3VOnQQXvSKcqOeLM+Mfl
RXEOdwV2As0PunN80rrCa6EB+grrgNFU36TwOTbS6JL7tmiT2zHGft1Gzm4TdEV2QGJ9PvqTmd8j
GIRYtYJdZ6qs36Ga6Dw4UMv2YO/afVIU16ov+qZcXR1kghT26eyAxllTDamkWZrdCyYXSdy9G2id
PIFfwuXROLOE3jxlFZqEI8KIZs0WGWph3AqBfq5LgQw/OTRLLz/qTGjC4qHPrTU0IC+ucxVFta+n
Yg3SAhO0JMjHY9cMSN1GQbRPEVBD9rXKPkcVnu3QMcorO/Tcl1ILpydLt4RyzioyMYeZxT0jvzC1
bcrnYuO6uP2fhmq74+UPPfskUgeUqmg/vpiR/3oWWL0DdEXjhkSd1E+1E6hjOwj6CI6jXsf0/7Uw
uVYC+7/Fxrbfq+9/ff9VZEz//VdNMcOz/4XABQEVAB56+S/6YK8G8AYYyv+VEQudfxEfhFx9pET8
Px1L/JQRc61/EcXrNhL3IH/wj8THXyCa/9mjqI4DyiNGR8JH337vSsw4fZgGcWbyxMm5LPOPToiK
ZHzE57Tpn0s6kdhkBc2kcmNTwI2W1acsEVHT7zDGlJ06jLS78LbrsfPIum25IIXqntyELrJ5xG3P
yb4XfY6x+xHaUy/rj9GIMYd945jSijpqbqmXlQ9OEudhRWqK2pf96NtLmELfsVweQwQ9y+Uprga3
O8TtYLfWh0zhSic26JVa/C4ZxZTj//X6Wt2MGXN2cDPKQgVy+kbUtk/hbNg28XmDxXVBDbLLMCtu
q6hzka2NrTjMgn22hIvlomldmW18JUh7KWf/MswBtVdgshYUW3InpGhWoWE5t6nEPSv5zfKTSkUb
XAtGrX9MBy+otnnVJEm1MZApbH7gBAw2fpui0l1NB8DrQ/p1TH1V2xvlpSFD0pdWXJVoMNoxkVHC
5GTzaTT6BDHP1lm8EtGGfgijVuu9OAy2X+YdMwBJtcEEDraYciQeW0GNwVaRDE2T7DOhCt4rQdSH
96JQCiz32GE1BFY1asrYHm/LibyvJj1Gk+7RUWWCXniOJGLwV4v3Wf3sMo68XYWNBz8QwxCTR08i
GUuoVD6+EAEql2VCpm90eRzg8JsHXbcLmrg3LSRWl2oIsC4zsHU+ENED5XuADp/Jv1qItrjFLr2q
J1Bu7hBjwQHMeeTnN01qjON9OBUVg5AjpsTv8HfPeFpD6sJngx83eYW2aSaM7osJ+z/IS4Op3z8d
hpTPFpntNT9+2fSfXif3/1awQ+CMmJzWBqQi+KTAw1ZT3uY91LRMtV8Xp52S4ASgL17UrZmp0fd2
jaj9XuxtPMXgh9QDmurLk9Hnqs9urDL2/Gs6SG/rULwOYRYiG2D2ECekGrN6ndQTvY2PUPzcmcB0
2+2EjeskdmSMs1GiSImBaXoclSileDRsZHfG+wlX3yS9FnC/jTP1i3D6aVUiOu+MzktN95c4c6FH
kg0StH1Q4yVafhhbzprsCG4u9d3HiAmJfUTZWY/gH+CJNDi5G82IGMEunUNXzYgyDPoXxMYihTD9
gHmr9ZE0E3flj+WE2O+P2umHJH+Y6tjJH+DRWf7j5cl9W9ziI+BaWGj2ecAGfKB/q0hAt+sAxcj5
ebKbTODOM8LkLPfuoOpoPgqna5zxNjIqyHn15vKj6ZC9iat4OCUhXbpkaZHWAp5ZReotCR/M0eTZ
R9d2jr8MeBoFoMI6v2EOwcXphwcUMljgbg0j3N6amhDRPFSL11XOB0mBlx0hUNtmp46jJRYF5gKH
a9ZFYoiW6FBYQRZ9rIcSVbyjP0AzabdqFDU/E3HYObA3trUEunQ5LmP0DehpNsnPssLKMji6aP5X
yKHjdqWlpLgB2GSdzGK/Ocw2DrJsXDQcec15gmWJ2q8jB86deWwH3qjsQr0rDRBJ/ILtps/kY3Xt
8jfbccr7bouAiWiDrWwGvbch2s78GTIR+qeMDf7L463ZZynfNblw1RFakaLkH4ao9OrPmyr9zegf
s+/RrgWrjLcxqADxJ+ZW2Pbcdc4UK7mp/cpsfnCIVoxw1aFhmOwXsxO2RPEf6iSt2dRExmnTRmXm
YC1FIifT05woBEYeM4kTT3qspKYFPcoccUfjO+gKPez4gzVM3tT0qC58G62+4B86c8V4/2bmYZ9Z
90Vm19T46NHXcLcQfWc3cMAuY89fVbLQbx26GAGz1rJkNJ7csdenGqYW+j2pGSrjqZKdvkdrakWI
JtozEgHWYcZRuKPwMuChF8Fbi0Hc7LnOneaHn+Fh1oAjfvlRSY9UPCYbryfq1Cf19LksTcyOmyRH
wu3oIc/c218Af+rJTXGwy4rf+lGBdd/kgbKy+BY/Rf3BqkfcariDi9FxxlSxnTCkV/aGPsX+c8/C
JQbNoKMmrljqFJCV3m4NA0/hdior7AXULEP3JJyq95PbCEdPxEO62BuC8IhaZIuv0mYZBNbz2AjN
yE5ttCVca9/nQ8og9GYZVvlHOXeDkp8uv+SqpEa2TmBHTRz1PwClIX39ty85U6sLgCc7x59H8Rwx
4D8mdP1ZynWbEd5szHCShXFANR0Id4bGOJC9p6kfpZTHupiyDuJEiUjLU1unuK5gmCXMAGVkeBgO
59Dr5DWiLHA8cFEQqwBVeQgohhvRxqMj9lhkKCbFdjovf/CKmR91+TNfFNv+Mxf6mEICl8oU5TTw
C+/U1YQfm92yoMUMpzulOoqkT4Sw0M+PNhrM3HGrHPOFr1Y/P75q9Ev9/CsOxra0LJ2s7I1HkPA6
cHJqu2VH9Spo1dPYxjALdkPR5uzwSNj6xANxbPlHrwTV1mym3Gk99ymzJi9FPR3VNFl7Tz2pTb98
NhnG5LOaMm/y75tgmU1r2Xi2bILhznkNZl6HB0JowgNef0OhVJ81IIT0yWONs45BszDT96fnjsZM
0TYtR/ZkO3tNZ3ySFi0D6W+qDpV68dvPyMOaqCxDVEsk7REc3SJTgViVc8XeIFTRa6AN0Kfrt4mb
JRS78aQe7ACbc/jnf5qeoThELQwziXccaxmksTNowHY+NWc3iaM9zhhLNR1Lz6oc/wCkVh+NnjQW
+yrMQO+qX2YamBI5PsA92C8OWIN1YiopYXM/ePlT4AO/Nw9lPM5E5Db9p87e/gzT8awusxS7sKjA
/yK0MmF5d87sUFXD460x02vCZqsyCVkNuRM5lhYnjez3QfeSStvDpa99ppug+PgFBR9+Kbom7qKH
Xo6e/MxFGNbcnb3ZTerPqIgCOR8nO1TC+HM2e5PkBN+iwQHFruqxQTUrLkZu+nKqejwpmjbO3ODB
CNHYP+GXSaJzRbdmFS6FFsgMmAwvPfzAh9Py9rCgtmhQ3W3sJzqETWJs0xGvsBSBdPIM8pwqxgDZ
OeFi2Ct5bGeYWPaXyxt5FTnyBlrKGsk0GDV6M68Kg0vbWuj2NuoJyaY88H5T5jThDWhEVsmSp/yb
j/NG+C3tvC2lCz27QVCCcNn/0/eIdDecF3B1fXI9EnmDW6YPhuXp9Z6yPXzs8xt2PiHYoY/NiWmB
8BPpDcGuJzSkBKNzkMuvsQr9dCME2Sx61cBZ6G6uF3uWD30rfKdjQjoDF2V6t5HhDJupHiok8f0+
K7v8DjOcIEiupJHvZoIHE3WCXkbK5f3FAfarzet8kU9g5nwycQ6LgKt9jCODX34ePk4Fsb8+OWIc
569oG2DffGUESGNWG55eJMI/ACiAJpBVrMdAFWHd5ZgUPNWo9nP8Oa8bTGQVs3eDcSHH+THM65bt
9jOgLEugWOO9qGPKdRgqe5QGDlYu9JGdGyZxevpy84re0xeCK72Xb3r9wRB3QkG1oJhjrPkUjqP4
m4tGGv30JTWMesg+9nHZ18beDHLUz04hiAKMJOxq1EGfQhC9+eEZoQ7i2gAIXQvEzU3S9nMShXoV
SxPl6fmWbLUYU4qpMQnAgWIl1JVN+poa99gkcSjj76r4hz+P/2xk9f3o2kUHnF2kEPO5H73J0WbH
lqkvDcsGF+gjrgrWMzrYY7fUzxXendwxVoUA3I+fNyC2XpiEgHls8p4/y7Ex4WXd2iPtvVsWnbIf
TIs4xvrN8Lwi/4CNa29ND3GBzmG77bOEbzx4Tk9+ed+C2UUytZ/jGBpcHMbxGG0UtjQIEAL1mLIR
rMvgzz3WQr4hnxmXmpt2SfVkH8jtc15h8cAJNQcwKDp+VC1aK8YmXfpAzFsO/JQ/W+xel3ZU7er7
SiINyqukBC28WBF6+BbRUWlBG9150yz4K/Zr2cBgd/E3f/4LFtuahVJx55LYEz/rAY6dOeFHk4nh
tL0rhUV4O/auLuqY4IInhMJaX0e5lSJcIC9A+IZfgKnoFdVV9JColEx+wX1aSG547Ea9mCN0T0Cg
72prMmDAbt1J2G17WFLGShycssJcNsdmxc2L8fcJb4s5ucOCOe0HrdAXxM0erxPiEbOPvCU/dCPO
oH83cfCSSVn9zBgZWU1wtQkpfpvONqnGnsQWpj5r3HfSLOxQnnzZGgsFMs6nfskd2eP+LsoxRLYB
zUEaTjDW58Ycdwja4K9TkpvZI5gmFNy6R7folym4bbWFXYMXq7sEyQ0Ra1F3EHTGlLPjq4E3xdjc
GhnXkrUpKjMj4cHkyDGHQ9yVyXLn10meyg9lPE/R/MSOWeqlwazTjSOMpwo/1akEWJklRbicsgKW
Yq/7yQz6nvEsE1l64y4bnZrvJExD8mE3p07Og4Kk1Unbz0zz53xbvtDhUfUaTrleoH/Kz1sZEWZ9
ckfBbDAkr+nM5YP73ekZogBnIu0I3hhQyjptborGQq+sFp9f7w+qN0S+Dl80PXpqom9L3wC3a7XB
IEyQ09fByN6+/A7vLg/AI1wbdPJwrIB5oN/xl+IHWuw1MtzG+GjaQzE9CrP28wdQAfny1agc8s5D
haMB19rlx656X9waPAw6gAYfgrH2150LzHipHUZ9+1mkMTrPRwvqSZRRfrLlZOxxalWie7Aa0UXm
FrHZJqj37MV89u6iXDuaP0fCaPHyU3JhtvdlUwShPFgJ7lfRTWd7DnMtlswi6uNUg5YF2LVoxs+4
BbUUkJvMFJk62hLbCuuQiEDTX6BlY4x2TDm6aLgWTuwI80o+6L5tZHBNU9imH68p+JRpwJm9HW/L
b5RK/GKgJ7P4Vvs9myBAqz/TthuYb6e2eOgGk+OBA6FKZ1vXkWt3sdpdyn4Lv+CF5PLPqKjpqoFl
dkyUJP/lL9Rygvy9M2d4HTn1iEEXgLLXH+waIsvQrhysyVUQL1qK3Rs/N9lfdwHSoyW8nz4hfjn5
MWqr2aEcu4bB7itD30aWY+Sp++8mMPzJu7OWlDdJpJxEu+tSyl3qdpJqRr3VNPLWDdGM5BaKNSre
mmS5aWIzGtLHSUJYlzdUW6LROATcvpa9abpoAEeOSx03Hpod0zzrWZZ9vLx8e59a5oG9W/rV5vIa
XAeyJIB0z2F0WBAs6Fqust6sm1Lar0P0SG9pHOXvVFfy6XERMGO8jY5ZOL1FNnqMxmS7uqJ/+fnr
rUdVmm4WZUdPh9Hvwse64azFsTR8pNhfLF/Rhdd7fXYgvYmNDaOaJxLAcyb84+fq7ja9e+TCIHit
vhsOn58qd3EfTRdOy1cXkTJq6squ9fnYTQ5tjaCAWnu1TrgqEyJ5T8sh0l+smSTv2PgF6L6pVcvy
OFosfb6xb0on3f4MVzmghF3f1iXYMwP9xnaSHt5t5Gzpps3EDGO/btwsaE81UAwLDGxHHPQ75Z5Q
qWvuBC+gql8zSLRdsL4Fg8H/8LLr8ymaTAxXXEc8TnE4kCWG+MqyENzW78I/iAGyhJ52VsbtczZ2
1M+2VTJP2Z/kfwOx7s9UBFG7aJFbkfaQ/LA3lwZOiK0M9EBfntO3jWCOFfAi0HFB3CDfDqpoNadd
YyLXUZXeJzS8Jg4SPxV6FU1YevI7+XJxpKqJsp1nD0CjjmabJqy23AaEIK68zLuFbduad02WqP8T
rBsNOkzoa/oej1CwU/aSicoXe8nxuoBndSGSf48dflzL18uDsLJ00aPgojGjmZQeW+td2h8lU0Jy
6HLSBI3Rn6p21KXwqpqwnd9C4tGl3AV7tTHUsaeo88efMVfSIdJDdIbtH+GACtF5BoBrpQuv/bM6
WsrGR1EhtCZdlLbHORnSD1Yiln7Bt62sCRzcGr+59O/LH/WiA/tmJYL802RN7kkdL6y3a+TOYvHG
bHz8WR2PZB35HwermUOxT4MFG4ebkcIy6L8qB1mb3ID+7nqJGSrmbrgQwmLha/oWNSNjM5K3FDXr
mHLV50W6QWxsqZD7Dhb3qMtTRXfcKbLzQwNEAx+xAKRlPpzgf/k5frE9loj984h9iGnsX4MFW6E4
Q5DtCt3FaSnqvPxCMoyo0YLRAHViVNWTaR/Mpiyco2+kkLU3ceWbY7UvcoFOy+3QjL3xhHg/2rs/
fk7HMo+6IrUMWO5Qg+sq+v5AXaw64eOSAgogcmEvPQIqbCWr+Wddv5g0tXE30LCDKSUNyZ1yXzi1
fr8GeuKsjuR5Icz4jcxDLD1PCTJlEOeCfCIaxiUd+6FrAgHvbhta48DUKLKj5fp+bfpQfRYXXcnH
8X8YO6/luJEtXT8RIuDNLcqQRSdRht1bNwiyWxsemXAJ8/TnywL6TIuakOZKIUrFgkmz8nercfQM
1V6I9o2GuRHzFFheP8PAIuHz0ueEkv5u8f356/Wk0BnS+qjMWf3HuoNaKy+gXOTzDmXiJDDZX8ox
9Pn+/Eo3ul7pcBUEsfDSf7PZXoNEfxjG2tFHNoemIfGCvi98ssEtCmttFWL6VJ+qior6DYzUScdi
PNBLUEv8uRw6zdy3QA68QOLIGSMng7a4HCr2s5lhTxo3HFmQ+WEiDU2p0LRC8zN7Ob+IiLGU9F5H
bt7QkKNbkDBx/dZ9ZNVupfmmLqXRo3e7BKqpSTk0h7Hwj4O1BHTu5YzKqpHHVd5ktfGbFfKn5Vr3
fXEckHYtmSDv9ce3MVd+afcQ6R/3JYrjiMsr34UDDsfV9o32uqxhPg1TGC2keTTzM2kavz0AvC9I
8Z7jkCGfBOMyMp737GdizZWXLtX8pW4GI/WQhdZ8x1SOFUt1FDIef72e6YH2P+PAA3dHfYVW0yf6
3wK+ezcQW79dLK+g/xT6cngNSm69UQ0i4pZ//U3v7KQuA03XGlhJNTcaARb++JQnw/NTkYzpl8xN
csc5cDkcDWNrASejOBVZpF4nN6iTeOiHpEV6wKpazYfSBA3p6B4MTfe7ZeAnfQs0BA9bV56wED9v
jv1cDXRupi06ucZ6zVqIlaCwKGFOKbS3UnCCGpyfpTHy9OnmpUux9bqjsYG6kCPZMuk9HjSEF+av
Huf4Pjf0ONmW5Dp16vUlKOg6K2/WgLf+qZ0SRAcH2tRpkn0rdVuqdOZ775M6+ryzmblD8ACy/bpm
8JFMSY0TZ71aEF3UdKfRndLNJHhoowbz8SE1Atr09oSL8g7bgEA8+1abmTgvqqm9IipdpCtny60t
Li8cDX2snTeY8Nev+33VwfICxYYMA1+SVm6+O8mOdOAyIxiJz/sZtu6CQZ1FbipsO4G3EHpGUope
V379ve8GtCaUMDSiTQMSJ+PyfbVjyyXHaSnmj4thRrP83iTwPNULNExdIsr6/7Kt/0XBAbL74+xh
zBDcQLIXMxZ96k/QtzuvdijYvD9mQiCe0Z2RlGPSq07Krjl6matmcUtGoUbGSs9k/KSptArvANGo
/5BVIviPCaslb8wxu9n4vEEbynIW/f+utK2XIOHxtF0UtRJvmUD5b749OvysYD3jXAnwqU+q4+BG
SXaPPHssnLthcmYT3aOK9K9iE165jBAgnrbxPRRQd6AF/KheJisv1vmkilUS1lsbgGhJnG8XamSj
vrGA4Gc+nKRmUD1lFSCBfamnDgz4KNcVtikuOS3NtG6fnR657k73NlAoXXL2ujSKqq/N9iAmzl/z
8kc9IzlzD7Y1jKbzAb5e5ctdXfS+P56HaPbc9t6fe6jq5xRglRvA3o/rBuFQmfHM8r7WwpQs4mjW
xFZLPPJ8u5iF3jIVJwW/vqX1kXRpGEFnDlBh7Ny6fYXjzYqrzuykHcuHFD6RF7ZqGNG8ZBQca/Kx
ovGTVZyFcqtkPQwUyIC3WTUBPz4n/eT435Iq1JeSO40HU1QCyLD57e+gXEswtJhirm2ST/s8jszS
B35tyqnP5AmZ5Oo4T6M5hHI+RLVNvMrFKa0VbYjRpfr66LLdoL6yomqqE0rnQb9yY9a3DEBIfnVM
BMZqOtjUSoM3z6aiSxbh0Tx3H0IGNRkvxqZDLc06kmFxl/oooOE63aDTbXmIroUbUtz2JAfVxm2Z
LCk/3KmSuTMtM7nLcc8G8y3yDbijYzoaQZ8+mspGJ0EXlhR0+aZccjUGT5Ju7XP2JUvsuu9ebL/0
+HYJIMzTkMHoTcsFvpKRecllq8d7Fbr63xSpj+5hICbXetjLIXQeFGeP81C03q1BNlV6Sm239/MP
RZuVXCPBHJKP/mY+X7egf+2GQAAsWcxqIv7ZqyACftyi+HbESTRA+6ioOdzuuKKXMpy4q72UvtBt
I2aKVGfwwfEPmzZkF5GEm1yMPFzypkBFUXtrQtiXaRu8GIhlwvTPKWHoiJg8JQOtwY7NolWBjW7N
paqTQxchPRTYOU2jCeLKzZCaXGbZmzxdBfWlmZS+1RvCLseLzAx8cPYStqGcBZn1ft0EhB6/gv+X
qT703dhK8tlqT5nb0Yg4lnDC6Q3O2BK+EC4j4pDFCcUBjQ+TpeJjtaE0cFwNvUbQdw67LZoKvhkF
AggiqHJOF7TgBE87yeG+ImG3pufX9sGFCH8jPCQDI7Y+tK0K6BEVDituuqPnuAO9XFYrmJo/9oIx
daSq5Xl2vJpIb2Ew6tH1bMVkRvtoLmkjQ3YdkB0mWuvjrV1CS3hZop2L6c0u0cs0RURAPW9pA/pp
O52L+r7TK3FG3bboMnWvVvs1pRH2cDDqUaN3rJ21SD/4CD205VJGaoCm2CvVXaNSeLhB2o8FdmKr
vS2XXvM0drtoLorjlNMlR0+BneU3gBELH9+lNslWJrc4g3mJO4e1C55sSbnEvm/CEsiDkyVoBePB
pDnif3oL7LM52b23VuLSlBQwtKXaoPOIIbfQgHs1oO5/oyT/8XgCGgVTT28d/EJspziH9Ob+Lxi6
0zVomUbrU1oJTaJuiIVZjVQmITfPMN4ROTq3/x6K+7Ee5+tt4D+GawAY76F1eTcNlTJmUbvh/GQ3
rj4zjy1pLFm8l+Us5/n8nJJlzWVEDd5WrqYONH3xf4Ex3stxgMk4FVjQ2+RQkc37vpIB9A1KMEii
gwd3XOrHCiHQTBQF+WeIow9j3dOG5KSkEMyVaBqo14kN1iOYI5WWI++jFbIpCYqPIEEQWjEdY3um
a5SUmgUrrgxnGly5w9FgWL6OIkxr9aksG72l7SRjzgbs16eUhXv57VHA/ZEBIUcHIJBdUAc1a2D8
fYXuZgMGIjRcH5pUwJ6eKEfCRpwpRRj2px6wi7cAmap3mrWCO3val/BIZLIOyUhnB6vp2tSWXhFL
cxzHhyHxjOac+F7BZ5kuM0JqR2VN7GRdtr70qFCot8H7AVbHKtfa12np9Ddo1nR+DlxEaOiAolr/
LKInqV4MkkK/bknnx9o99HTsUctJjQDaiPzGTv8SfySsOSO4K7PaN9ceqMBrty75VUT3aPK/CQN9
8C+AVaDKEbZqBam2WVEft1OhsTFjMsEZAWmuAkjO8VxjYbLEf2B5RF8QN8Awy4MdRIiy70OcQWzg
laquMss5dYhX79M5yce4nBUnuPNoSw0jm16PrNCcaCC7PjuQ0OVnOSHQvmy1/1yXWrKQa2GOHtpo
lNbz2JFOXJ92eXw5IHPMD6iyaH4Sz7wGeb8dVqRr6tv3ZkPLP8K683Nxpyb2O3HsVM2xVRhlmE1z
bK7AZeN9utb6RNMXNEDoDj6hRuWja8qFn/kVuZ0LRP0VbN2h8K4l8au8pWVG6geXwm/1CWaYbZPS
hPjeJsOYij3rtokSK1ruCqu7IpvbBQcY1risoQu1FLxHr8t3mmbZ6wdn90ngxnVTVR3nlkwsiXvw
snI07FgURByMHzystKm6CSezqOyz3WYu3MRUuppayYOZlLJbvJX64Y1NpCjXyryciVML0MHmxtnO
q0UTOSKgVSVpv/ybfUvc2hSlz7maZNpd7EL42SVDHU9hJ9dx5AsYlDOP1DRcZHU37PhaP7uJ8pRk
LpvikJsphvaXzkcRaLOUXyXUoaOatrxfgqThwizB3mjf7g8TQY67dqdwtOQ6nFnSQxb4jg60PIj9
47Y59h22WP7RzQ90yU3FhyTokDREla2ZNLw5kuuaw1rzpMOsKYzDPPiB/LTk9ez7x+3kGjSJ1r6w
STLE9r+Iau35LGiKfuuDO7Ok7tKlnacrLSNMzVvLDtdhjsfFoj3tWYWg858lWG1JDe3ZnbZe+LZW
bghDtI1z76VWk9FJdnNb7JPRzJtABbFsU8uQJG2Yer6k2wubfVcPsg3oiCS0Y3nbjZWGxeN+G2sj
qa2XaSl6OpvY7D4qXWjJml6rkb1KqNSkCSprQMF8VhVyR5zGpp177aHPCif5DD9G67S7FgJj8U+G
RKYhSJG6irW8qZPNQAj3jAL3SYhGL0kgADTcPQh/HJu36rqMTIws1gP2fjnPHynEAp2Twh69JuF9
Jala5psgI6YOHQRB5+WdtA23lccKq4OKngYOoYzJQXn6fRWh36I9mDb80VhaLRuLPMYiqE+IaQMJ
FR1b1xdzoEeDn5GueaUClcLoJS67as5esX/C3cCe6OWLBQUWk7YseqVeoC15x7sOvuxGvfYYJXYe
dP3cIxexP711MHpuOZWtOV5W2YcfUaB46UFNjb4cq3A1cTBd68w6AXoHBgym0aLADJrWNk+CBjqJ
RCOOdjSlCuzyhmQj1w4L+TkgfIUPlNQZS3MqxzENxrt/iBHAZ647IViQe6KXqtQTeuO+2iTTC5OD
4X0506Fijl7dsrNZneyS2L548JeWXlRF3wc8VWvOFKFch32aTcaUGI4X51O3gmbGc9HpjnWS/wYO
EVvbXFZh7qPgywWZZqjCIJO84JLPob5BJNwmwuvO5uhm/iM5DVa0AzYtiaqs46dSRbke+oXJTkRY
OhhHGsWUf9l4ab0RZXhYzhqAp0dqzVKQcrcsIRuc0+UqkuW9Tx3eNh+TaNULVkuUF1c0c2Dm3/Zy
fOcEDd/UrmOhbDqpvSwonYdLRv3OG9qvp972NPvKQ8+J4Urn0/6+EBVrrMcaC5dzMTCAoRfsDMJb
W3dIAXKH80Sn7WZ43EVyVeq0epnclHNKZnqATk1HmftJRG1r0K6lRbT7PZ1Map6ESKHyMVMONeJ8
RUazLtU6iWmDnnr0+YxplufrQ2bp529hkQo1PdT1uHbFrZw556LPD3wQwIOHPXWabvyMlnUe4qHc
ZjSk2vX1VoEHtG9LtIowQSN7nSb7DQ4hdCajhlg6RjseKb0skLHFFe5LDPwIE8CJCo2v7ttlQht3
vlm3hOXp7yt2PU4+t7xJMcqNE2hlqGeRnRsml698hLXNR2K2CzZBJWo97ayNy6sqR3+PnBt9aB+3
DbIj31xvEKu4lqubMCLvEk13pSt9nrFibD6GtpQa2PEapTmw1Bv034RP4cA0L2q9+49hr7eBnaku
txVwvULT3RVExMysyfPVpS0Hoy7QcXFxO9K6OzwT8j6wOHjjpHWZezVf2HS3QrM503Pg2d5EL/U8
628p2kFP0arKaMx4IUZEMVNr19Of9hGPrC/5nCCgv/SsmuZ8Z6NuQq+z3/c+iPaHsc9szxVaUNFv
DGw4B7Ra/Acw2RfhKGAaOgQJMwmLYzpBE1HGWIi1g0NmI6C72Kri+Z2nrfhrSCJl4148gFJxPw/S
CKoHr6vLacRt0ibTd8B+FstjlSQDNa0N3u1/c/khteyGobUqcZz+RBeYIQniZvA0upVS+fMpj80D
JIo0DI1fINEJ+Vgy6ldDIh7AUK/Zw5b8rs7jDxUGE1/CqO4AK1yRNEP0OOVtofGrxiGp/tjRBo0/
IjdHvAfw7Sbzq6MQ737TklpuzAlnPVE7L+QSIUK53MEZOWAfkQnRKC/2C7uUX0kB1jid04Uap+vX
WY/cDTaigOj5yw4UpRsMKDupN/4xzzU2ObiJhox/Dae8P03A2EMyQWdwaOI0dz1t/OsQmdEut2kG
4TzRo1GS2FTR3QFfuVPyaN5wQumR09vTKnJUhqpwivtt3P36Kn46S2pxE3y8D/7FW3kfkROYmeG7
Rm8/0r2a4bJPnTJjNHDsuDLxxax0BdJsE7beOPhsq4x+fTE/guIcbJEDwDXQWsvCE/YTu1MgyWx7
L1GPmTdrqfmsqLJYYa7ngXXKr1OxmbQn6Ndf/NO7ILDSJ32QzJqQrIj37a/sQXcSidzx0ds23KAD
Tivvd7J4dFuUE3stoPIxytzv6Va3//oy3t+/VnGwuge4+0Dnf9JFjJNFQ6l6qh4xQ22oZebzGoCw
c3ZHjv3o6knLvJ7lf/3N76KSIHm1dAR1O6Svjkt6f7ZtVZ4ia02Mh6zu9RGyChLOPSca1UlCy4eW
JfgNuaOmRWjmrs+aY9jq9RgoQq/qbhKkyRdLFgWS7l9f2/shiveAZ+EBVJCf5JAb8CPa4tN7ALI4
ITZqO2F7m75wGCPq9W2ITk3KtrqzQbXv603E+79AL+8CV/Vz0h1+8UOQicMx5Sfox9cGUdfuHkpV
Evh22J8JqkNlflrSoXXH42gNgflalb7e2Syna6zXdkT8nx6iFi8IMHRKn6Pi1lNV5vwuKvKdbQOO
ltR3pCWwWIim4AjegVOEzFC0t6v7MNVhuGZ/OF43yPICPewan0PWcxa0AH95/afNEwKTmeluQJEz
pPNkRE9z4NbTdGoAV4Ix3q00UyX0xopqMQy/Uas5/YWOMLqQgEFNjOH86zf+fjr60K6kJvhkqfAw
f5IzsWoqdPdRQJvOzWe4TTZpUAmAsIREe7+EuUeti+8XAZi11h6P+tcXcY0K/jfa7du612tIIhEy
BBpC6av81wLNzqY0Ir08Fp2o2GpU24uwe4xojZW8pPNs+DDBxoIz8nndipLdL577SMCruITFdJ+G
wFtkeUMfF1P8VyZDWr5mhoUpyYn93lIIU8KRihN7+WJo/YBIQ6Tak0VmIqVyn8FGuQjcGDV7MdrW
oGtYHU3CV3IUCVfPpkhnNSB/Jx6UiYpqBDndP+qWHW1jSAh+5UiUKPPbCJU3lWzVAlv4sQ1bO5ug
kvG4r4zpMKSo2hc8/2puSzEo5dkBr2TQKSL44G/DJob20G5XVS7aQWYq4tZT7iAbx/qmdIQWhqRh
r2djRR5iZp4Cj9JMHk3P6YfhrmsztH0nDvWZ+fLrt/cuPp5pQGon64aJWlgn6L1XCgQhq/QE2/m4
I91yu30qGc53d8CEZhJirZ0qWqF5HcSWDgu7Kqp3SLHdXL5lMWrYzFxLLcAnMEQLLTcr237bNdSa
+GrOdmpOx7YN/eR3ROp7HpXACsQwrIAYiZBUvZf3Obj4AbHN7oGzjfSav4g7wJl5xs9Dsb/bWveZ
ujbk2EUs3ymnq23ZzlSg9V6/eb7vkp+wYTK/0YTSnZIyxiT66MfpYXKqYAdX9nnwstUI46BIGxeb
Iq1pW5yDA2LdFnNPHvmgoVM0J+mJSI9MfLA3657voA62b/Ogs4w3a0QbjxfoOvh3J+KO/yuBWlfF
dQDvkB3xDiM0OWTZKrrHDkR4MQ91kGVugSLM1Dwj2chjQNoGBgOqz2kcaJDWIPNd6n9WM05uGn52
lVRIZyIYM7uJR22TftutGKKSRAYeON6vlrqRuBj6nPnXe/JRWAQv1DdGZPf2K/56GIDT4tVO8FKu
iYd8LHCNsS9PiVoBI+9bO+HccrOOqHefOAgudXqk06+UVdx4ZS6Km2qJmuTR0pomID8vMqbuyNlA
RsvT0vWhIxH65ave0IxwTUHwFH7/5WL2aC3mozMluVGeSM3TJyav78PZ+GNZcGyIQ+90BBMQj1sJ
44s7mSahrBjsu6U6l1gO7OAmD2nBZJ6mBfJJN1gflio95YomoJ/DK1Jfb6Of4LIo+AuHQ1bcpFUy
tXT4LBvEIMeuHSZcsevmQ99Xvgl4tUDDaCyA6Ec190GbHgZnydLmgAgVwOlCZ7tl7L5wZFmh4s02
Qqb9zLGvyFsMKiIwe9IuRlm+jhnNet8iEqfDyyg7y0oPJZnMI2sRxAGr3G5eH65ikzzMRl5IVybj
Uj6oUGrHysaN7Y5+sGgNBRm8UpbPbYaoVWjp3lBK7b1QEM9jjxJv8sY6xgrRqb+3CZ8WDWtzFvgT
tJa/YDTrjpMjSBfsitAofreEIXBmDv1rC0J7RkyCizEU5wEl6vtFDIlIQ90qvYsSWe6oGBAtFcUX
C0QHWzhG7eSW6EtWDthi0VRRJ1Gk20lwO1UkAdCgfM7Le1Z48gcljpSHaRok7qPRSr9U1UjgTOTW
6fRoB3XfH7LZ9e9MngGdpYHv3bS8A2cTlSgPtGOl++LY8W/ZTW2XhvhQ0JevvzMkRqMbenLInLCj
XL0mfbkUZ8fLJ1QXttV9QuCbi1MrB7M60FnOW6AlfHu6kPBNbyvhJBGtzpI0GA75MIOFHa2hnK37
KGrkkxEgdotN2OUgHutsOk5h6q1xk4XyCHQiorvUg8ElraYJHpDD0r5mAsgMudky+FzRheNxhNqc
YEId+xsJavldNXu9j3E/KJ66OhrpSpBbL3M908Nk6F79LGtfDMsunyrXmK14HVwOHeQXm0mtcFhl
+PIfWpgEOzzOnrvm0aFwuro3H+B8jb8jlTo3WErr4wIPcwJSTQ+koYa33Kt1Mo2MNUgAbnyhez34
HwcOvFHR+jCsiUvMchUsX83KXc9UkS5dkqyq/6DyVn4kQ697TOF5z+UyeJ+G0HBuksgUJ1FIbR71
PJrNJmVzY7rZcrRWWWnTRPBIpk96K/GQfzGl5/1nscPsa9IP3fNCJfWQ4vi6VH1HR1AAEBJ2c2HF
OKfXk0/nYbjDtZgvpjOM9wJG8YOwe+u0Tl1xKgvXximmJE0EAmv5W4ZT+bklVORj7ZrDHb6w7GkK
TLJFja5oT1Xdrfcw+NFnjE7VnZUm3scQYNaNC8IMYoDq8N4Ed/taeWP3NcJJeMMJzzgor0tuvW6U
7CaNX+tu6gZh62Po3rrKbz7LYWrEQcP/Z2dRxmtq5+IhEjI/UF8OnwGFSUCUnXMz0RTi0XZScqlX
tX4vu0S8pX6O62RJjKNQZQcikFhvFqa120As5S3t1ZYPq20Mj35KFxUrU+qSkfoWE7q+AGXnYXHI
O+F+JKgjnE/EfDR8CxGLBsDtvZQujb5JhQvOYVUm/wXkfIloKPZmsb3dAJFEcYmEGVGBx3qYl+YX
lwX4ZMxl+MFLg+DWWXOBI6znBtLa976EKKURhU7ouo4iFM3rWBce3ZnbQjwwNPMDSOnEPLF1I3p8
YMQflNZDinXidc5dA1S/Q22A4vnisZw8C5EjWSKp6gX3BO23VlW8Zk2Z06nAbgDuvak5JDrPOapx
3wFQKgfd01Q1byyotRPb/FHEbDzlgfwL24nJ5Wz/XIxgPHtopC7lKEfWjGwtn3GFDs/E7DlUTn1z
MxIgFYez03z2wXnsOKmFVRJynquMpiTxLGc62KR1/x9ie5unDEfryZg4iBwTRdO8OC2n9ITe6GUq
sGDOo/iDFnWELdbWX3RsfvGreib6ppzPxhiUhxVQ81xC9xgXayCJ+wF2tL7lxirngMFQPlFREFlf
gX8r6jabLTkzigGxUCJZXhvgt9i2CvOVanc+THAP30k1Nv5jpION/qHLXTICzbz62yfL97bIDPde
rEv7DZmEcVcWg2JyufNj6jrT3Zj3BdW579VHNNvtfyb2jntr8fyvOAPb5zppTffYZOVw9pfJf7Gt
vu6OSWJ0d8HgBYRVcez8bmR1tqAskAPKdZuIrlPm9fljOzsjdo2kl0dZekETRwEqt/BPznHhwe67
BT8mT/iOnBv7aArCR7PV7z8JfHMnYsKz/KzosfApBXhScRPWCTckWEvAET8h/zSeLWx334WzsPxE
ufMAKVTkMQ/evJtIGjuFzlh/QQ7koW5bw9fEEenXkvKzj4U+TsQ8BfnZigrvXMwWoUR50lU3qQjz
by4q0tvAWLI3t+dI6SZDgNZ/yg6jv9pVPCdNwtRE4nXGU9ne5TZt7LGPYYhzy+RY5DL/O6QF8IFc
jvC5s0RE8Jqb3lbhOh8q1Q9wenZ6X69K3rf58sSF/4WArv6rXS163aUYM0XpsHa3znACGcz5lCej
u9Idoif4Uve05F53dtoprWNvyuWx8AzvwZWEngfS/IZrxL2fyxnNSeUMN1NkabSduXvMO1n9SSx2
RvSNJ3rOSUN0K13VffFx1+ARLMv8yUgN+8AmLD413axu/chYaW/RuTfTsiS3Lt9dHAPlGp+yUCn8
lE1kVOe5KHOSMdMwK75vwH7bJxrMXPMQDXS5WloNn6/0e0MXe2Wr5Uqhlh9yAnaoIu0ozaGK0Ylp
MGnTTMtWaRXAJqjfUZR+0mfJTzuIXrKggPxvhGk4lBmMLZIAPOmnAcNlFR3mKp3W/CVAqEV5VRCB
xn/xNrcWxZXGT4Orc4xGXN3YxKYc4WxjGEmxvsz5kLZ/JF5Uz2RxoiHkDLs2sKmU/RDil6jxGvcv
5qamOmZjwH196GuCBI7LqNT6yEko7W67xDAkvqtULjJm1vnNU1GPgxrjNPKG4jQSk5edjL5zuqNh
NNo0mjRL+N3E5Z7ckdhk1fCnJSWeQbzXdG4DVzbP7tQmxZ+Dl4pBIszvRf4J/3RiWQcpy8o27xHo
zJ5/g9w2bfN4xMVPvsREfhQNqkHUQswcbUkif47hNzsnU8HGFSP21kxsP0MKVZtouogq1AEjjRiz
I/kq/HN09fi16yqXCPVIXg/fyXgoRwA5uBDv73/slbYMy8fJ82R6t5g+UywMdPJumTh1BXldrv4r
BVmQn8ZiGo2btrXK5uMeSkVzYS2joPF9s75sSusIsCLkDJLxGINMWf1/OVJqkM9cJn1cmL1a4/tQ
PmjdnrbSOCcqX2MUW44FhAJKlBiCvO2fd3PkTiZHiUt29ylx2Py6J2opsJxp51Er9AfYSkd7rYvD
GhoEn97gXZN8Z34lzowVc+wFMJ8BUpJ2izPrWvbv2DTIlMZLGef6OI8nUqta2lFL9rLtZ3iENYi8
c75isnUMTGZOGlfa9FvbOWJnYjaNjdo46DZvUJZfOAVpisecrkaiYKPfyDzU9Nt2NaUT8vKaDSjv
OdLxyzeZ96AsjQmiVUmaSi8+4WxdskB5yrhUaKNzfB0Bj0bccPpeOvtDokQn/jtEftAV95yLYcFj
NfmeKe9W+kDP6mCjQZEQaET/MMm3yLaGdJweNCjbqNpQBFIrLExXT58EuwpvakksgwSWzlbCtgiZ
KVGj3OyElWhDLQRpswlKIM1JQ3gZe1czAr5JS9rnXb0w2HUGr5fanA6GU6gbT34nMycVAIxJ2HgB
o8cv1pcNqW2jdCAimsM67u5YEJiHDHadVoT+NwQljwvZRtuzamn+PZunLjCUjeETfxhvbBMZKdte
Qd8NUWaolxqHmgipwMa9RVN6HT5Np4HJRkj/+kauqixve007F5i6U6i51kSsWgCQRfqFJhQslfdQ
lC4NO2hMBWBO7PiVFdlVPJwsNLnpz5k1Fzf1hNSL2icpu4VqEMMzl0I7h4pnbDWhFghNvQEPi6xF
D8d2AZ14WzZv7rgGQyAgM6csrbXBoXW/YnLVjugB+6GZHfKCkwNEtzeHI5bkK9c/LoO+7V1v4LdK
cUaZ6WZryrjCMTi/zDje+rddQSKiHLFS5dda8dQjJMy5iqlvlx6B/aohxShfooVNYFzmbwXLgvnF
JDRBsjpHWVGfUbUo9Y1TW/5KY8XUm2j8E1nlJzOrRlIeZqdjHvZdW7gvGe3mqofcJ0/n3HEe85+3
tWTwO80wi+sOM6Q1yj3DQ6+SxWowUVsZqLkBqq6zGBJCP/Ndzqg2Rr5WuX6idkXz0JddY7XLu9SV
lSAHliHZyFGT6ciGodNRt9Y+JpANI+6Ytd63KcAK+RetgkB5Sm/QB/3OJtPN+2fSXiWGGwrUJ6bH
bofaT9O9g0Qf96leRFK/ShvzHZ2ql3FezHhxybDI6Yqj16Pd+lJc/0JqhL4ctHNqvVnqMFoOSdC4
kvPg1bEkownobntEXVnKuo29JFwSxgLHx/nPAP6zfbN6+jrCrWxxPOvVAL2JI7Ydu4zoxMA0oAcI
u73uQsvVOAAq/HBKTC0s25iRbY3et3n6bmDXicrF+d57wqXpj4loa37eZVOQkpr5p5Ucj9VeAp3h
VJE5YM/HFCDc+7ItZWRBaFJ/d9NU9AtHrbgBKCbGX2P4MG08UT30+j+O7YTxJyGzsn3bdX7gXlfp
8rzomSoVvsnxw2726Gpkp4LgNooAjBuSKpbwq+swATbTKyrtkvXNb+kPhEzp7WfnCEVjzwINkLLr
mcC/bSH2TWNhHqBO0ooT+B2tL80V0m9SykGgeV3beBlcgidRKOfTxJLokD27vvhqIT7oMi8NOZsA
5CDONfW8KAs/OFVevbCctHOhpRvKr/RKADSoa560MmGpFhlpNW7D7iNaukGKnJV+56k2h/E/CQJL
ol28CgEPq+0U0s+FdNHr5NmlxPvL3jQFgnwhfm/bpVc94pTo7TnfGLxABLrC0xk+8zPCzZFLbLCv
GiQAoaWJKH6vqtLuqiMlxF+N3W2SN70znjApiKq6A/4M2+7G6gl7bT42kT/PeLH9msF/g1usNBHM
gC1DHpV1pgUPCtM8dMiIkg77iu4YjoDoFrGWFpDvjJHjdnqWg2Hr0Yo60MnkoWoqOfzVV5YY7c9O
59ZufoR/WYLpbFmLtpyZmJ55Ms4V8xYq0twjAY9arIX/0OEPv6J8fPavW45R9frJbYLRlAOoVmNc
MfFdTrEb2fDZ6geILlNXANLH6fOSlFAjy9ncfODb5sXPfZRbjpbyDMfdjqrE2gTortEMC3k7Ggqb
5J0gs4JLI8CeYeMO5qplVnVdudVRGRwpj+h9asomYsg4mh5TJ5uDkqZ31yiqXRENsxEZ9tcCb00V
ndU2k/dhvE3oJlODkzymuTGv2aHFbC7ab70FM3QS5O+p5YiFxOUu9krH2d5/XhuBM7wRMncdXlfj
XpoKentdykhpDs0P+pxnZbqdXnV3+dSuQdyU5flWhSPH1zLh/QGWXRHxdryp0ko4MXZ6hhZJpvXB
+RzobVZ2V397T7gjj7AzCqwZeKz7IuGcQu84Eqmu8RGjG00ovbq00YvDrjPo2Er5jXXFURX6ZdO9
78LT3WBo9Djqocc3F/+uhJawPAwexzU5ujyXJRYp50lQ9JEN3RSwWOymbMF8LhX1ir2LRg0jEP1M
DJQuDcwkRcw61JyhMBiQHt+RGTdQHeEOnFE5GYe1rOi3deqwk9SkrF7L6A5JNpeJvoQAx4synDzo
j/84KMmC5b1YW7pqS9HChW2U5rYjqgii37s3oMi4gl2v5fW1Jo4X4hfRvRWLW9rda1l6V6njVtoC
wtAy6oRHEnWd6JaeQbaPmU7amlqciNnih0PSEVh0E0Z0OlhucuQAV11aQzlGVaanzWwnzIOwMvUk
258roTZ6pkTOoqfhnAx69poTy4kXRz0KYpNcfTnV9WHb24DSdfTLAhg5nQLHXBtxLHynwPG/j5n9
5EG+0vUA0uNvvuzLfr4ZvXemnygvrfHZj0kLARW9dWzQNcF/bCfSVBBIw05dZFq0tW3y+5wmDnm7
d87EtHPYDJ6LFZD4xx6XIDg/b4LEfcE2NqkbN6+li3t4bi2LjHEwFmAMaHE3wXe4OHrV3a2j7kKS
Iqr8TcK+maKR9+gtZ1+yi21tH008gx6xT1dFblWgqPaOm2M6zxJX3ozT6kzWRV6r791OYkiHsMr7
LLdY+U4jDjluZnvQ25CLqAx5RtuPbCTozJ1Nbm5vUr9/3uZo680t7Xr98k13Bm+KCT9jr197RKso
/0Zt5yDena16AcUbDT9e1igsQRjxDTYyTmG2gPGBnExMbttY396DM4T6pf8/5s6rOW5kTdN/ZaLv
0QtvJqbPBcqx6ClKVLduEKIMvPf49ftkJXRGLPWQ27s3G3HiRKhJFlCJROaX7/caSdhp3FAoYZyT
OHctudeN3OPsxKU8yf5c/wV8IB7R2naGWCs2aK21IsJNF9cMLVi18qWoW7rcyf6H+U3Uib0fDYGY
roXk40WSMtDgEyQqZrAWrkeTWpDf11vuqgkIYKUcSrlFBCefjzIsmnyUUKcSCGMpMdXlPmBLQAOM
8mSjuixI3fatUYuxV+dJMFXFYDJXVmKaKo+kwlOK8Q71UpzEVg/nQXMEjoK+TNB6lwY+J8YBwBuY
Ywz9JB7GLG2XSxBsLrTa7Kw01vXQu1iZOJmtLlK9JPr1eLvxmeK4Ju7lVMOs1eLgjXj3bIVdRWn5
XTBiueGv7xbnL6pxPPzE4t+dKjYJ2oSGC4K5sUAHHQIN2G54NhxGBfVxZVbmCtMWQudJBz5OuuhH
ymJ33bqxpqfKNGWvvY6w7KQMk95R6qm0rUE1mDD2CRqRJN2Vvy2rqNYcWZZyWemHZiW8YBK5UtCl
HyqwUcqbQLnUpHMqQkvOPwThiWP7D3cXwzqhZXKur2OnRMYk1rYT3LK+cbLWnOKTHdvKFF3pKEY3
n9imp/IpQKFUPxdpzZHfYSETj1fCXWpcnWAySUFeHa7UKh2IMB/SVllaBO5Rn97CkleXcVOrk6dR
9YjjTJk0Qi0vS216CkIAsrIUjMWtZqEIUlE/YBggdlOEUaKM1XRkC+xMEp+zjOT0XgSacN063Swb
+SwcS0JsMJ9Wiu9KqAW4Eeu7PAq4cpVfhxrR1wnCAMXiqTt2K9wfnCmI9OnGBU60zY0tDdw1nVre
2q78fFOexBddLZmL6wKEiZeoSyT+JQ9AygRx4EYEpREJRMN5LN11E8lbXTDffhBif7YR05E2iZdO
pTcEGx26KkPUGilkmYL+XuZBpscgR6A9P3hh8kjPWUzU+usBX7Dw+JX1yabSMZzXlFOinA4rhImb
+YyCBQMs+EZ5g1v7wwq5VGHSOTqmW5O6j8j55rHRhTtZHpwmsrRJwTu3Y/DQfohnIpkb1InEkcaG
0rarvqOB4dfe5Czf5QPH9nwmIRXPItc3J4NZthAKydNeXSjW3VFa8K3WX6teLK45pmg7O2qXZrjU
qpxaZY+pGAqnI2thyyRd1z1nLMV+sIpkaqmOWnU61alGC+HG8JaveErJoU6Ulc0gXtX1qGTYoygb
iKIW3nvrYrUqaZogE4fTQlZuJaGi/GaUg/eUR13tBPUWK1TDbdlIMWKtDlAWxB0hUxLms+SpRd0E
iTtIwZjWu21x3+OAaUsRF51l8YVCeyZ/+4BrlavNWzA64RiTaY7Be4mXC/+wxeGf4ZPaHpxOmXVg
YzxqA5Uo34qXWLjJjSfgUGJ5hrSBSk8vkZMA/XMorU1RZjSqLbQFcDrFpzp5QXtn241oZ8inqFnK
2KjbURTJK0kQvHTh61pLI6bCWpgMkqW+yEpqtTITzGTxmarb8wetLGtW4qeCcT5JgEGX4JGxkXTh
YEH0o1+MVudQOq5nSYO2MLci6wPtdMTvew01/S6qNbNLH1nuRGGOx4cYcFfFEwj99UxjBDAUD303
gOXhwGha1/EoU+yaX+xOLjympMquPDzTFEV0lWL8W/oxDBtm+erYsb4UToiE8NkD0+XtM7EjZmBw
VRK1X2vWgrDfFNHs8GamRgtevgIQUsBjSrs5b2rDfpe7XRO39J1OpegKOasSPBZEKh5hJKu+lTQ/
SvCwWGJxDl0Zq2NvhKa6KceinYcnJQLk5UTpFpo2XS4ahoXYqNl51i83VTjWk3XbefgQeAIrXYIq
i77hAEANtXfSQk/edWS1ZvYh0u3BcjEB1cKeAB8HCw9IOQ1CuU1id3P9LdSrcpi2Cja96S1HbS3b
2hUJG/3HFtGv6W6xeI2wL7CWxXB2VQA4dFgGh9BxgUZpN22CouhqqCFFRQcv4yR+P0dDbxyLuSiz
p4Jp9N1SaOs+ZXbvDXu8HRb6mgmqLuB4qFOX5Vj3f6pV3ZS3CIyD/BAM3B8sKqOdk5L3DrGRtYN0
ax7A/KL+fmqYW/tcD2b1UJXquFzpENK3aZnozSYodYe6IGT5hW5ieuXsdzDy+q06TvC/jDYaLxtr
sEuQGs532nWxFAQxV5C77D28eg/hgb6M5ZUbZ4va7M3W6zowQBfL2XhvZqOCb3Fckvuo4HeVzRs3
0+eAKUYLcFKIJQ/G1EDHohaGQ7dWQZ646ZdmnKE6uQm58T4t7MacNmWMh2XixyQ22Rw1WR/srcpr
QFaha6rWdUCFr5e+EqWD410iUiGC0zcGTZ2W7UDParzLShLfP5dWAavFGyJrvNI0py/3GEfoBea/
mXoRQ3/GScRuhruKJInqWIN4mjde1pbKlVUiwf3isihXXyrVthMwUAU+4ad8ge+U7qJ+GszBb/uU
eCHkx67zbGcjPScMbz5GPIkw8FccuzJCmkRMEdHasNi4ow6s0V5if+wdo/wkwhgpYJt+Am1b7SAl
cOhoYahcw4zR7XtIMoyM35jeXJIB3qb0ojCxogkVz7llXoRCXT/7ea8Kpq1clhVILLyqqy5oLZRl
ia+flAtxSbLQRxekncOBRJjKMBBImhRx69I0VPoAeboHBjxBaE5vpDZRfkgi+5esfoI7Kj9F0055
KbiF0o5YexlJbowubxjvQTBvp5MR7LrhSMhTtkgDRCentRlpD5PVccWL32PixDdxoNpjgagvi/Uh
GOpGde8mExalu0s7jXIzjh1xRFo0mH7fWvxPy4KWmihE/31mE8XRpNWsbq1bluX7rnKD4jnuUjv4
OhKQhEmFOqj5Q5d1JhzgU3tTftt5xZ1O/wn2NSfgeB5jEGYrUzudZlCbPUFVTeddCbrYuyhMlXAy
ttggCHwilZqM+FSVhHxJHQ4HlOm4uLb6pHIP89RBzQxUHZPju1rrw2w+EHfT4fPYWxwnWhIhtLGl
pOjJ67CNIlj+7Ck8SPuyIVIOG7TM4AU7o0vRin3WMz3RlEPZZuTbDe+clo936guoPpo3XEXo+e1B
2bDhRyXZeNs4DvEJ39TVgBvKlKtWteubuql9SFO6sqk5cZa31eTVkJ/mMUwoASw33aO5afZWN0bZ
wetm6EkYEDjenqAY/TFVlVq9bWkUbgernmgZZdlfaRdbT5jFUHvobv+Fzaerts6izrvAswI0NXPE
RTMn6q4AEXFYaoZq/DbEYHAXnOvKdxEo5m2O3dalmwzDrh89XsQOfNn8WhEYUWxbvMCbQzRk05fG
hFLmu4s+xpux7avnOqzQA8xwgLboS5zHxnKbKyTY5jWEa6PwlzGJ5r1u5fWtbU3J81zW9R2rW8ZT
TswI7WZufIiqRrlwAtZ5ZF/zcKFn2tj4RKka6idcSlnVMuT8HylDwsuWh581flD2hrMN4XoeddDv
r2DQ0yU68AjWR0N8sk8LgsFLq1Z/pgWRWjc6x7wCs5kx0TYRDe3aJwkRhFyzB/sQOlR6fkxbyz5a
1hKnODi7YQIZTG+flyKHgRTCukaoRf8OHkUGYXzWY9PXE7W+waqLbnHhZHq6TTgg0bery6OTx8Y2
0YzxOglC7U9XLZ1PqFziL3GU9pcwH427cdKYZZ4d7L1KV+EvZealPrapu+nA7SdfV4PmElp0+Rd7
GzvDsLTpX4pG0mgUCvSuyD/0uR39GXAeIgBkTO4L1cv3nd55B8tSp72By9MnPdejpyC27I3lpfF+
VJbgXZTA3XFGPaMT2+vTBvp9fVuYBktqrETDFoZdXh+M3Im/TqWiPbZuG027dFCbL3BfiVKD2QgA
aEbKUPlVGrKyBAhoN3WDoBZXURwoMiWtbt1uaohJ7fU83w5eYUA0VePh4NjO+DnxOItti7BVN7oZ
DBBDJvOKeEzlxmKPv1rCHt5gNFuPWkF2bZ8E5CbhDHVEaRfCiezGMTjC3ezDHetS+ej2c3iNzrx1
dxUV3MMYxuNXvepCGtADcay+kVRts+WLGI+GMJq/VycMN+lEJ666qTBjuOGymY/91bLH4zL/kim4
W7xP3IGQFf5i74r+wPeYPfMzSXVFcKEqg91/8GbITNaNO06OE+04fi+e/d5yeUJTSnrWgBnbAcMe
CL1kE9BAVcqNQhh4D15TBpqxW2agYDzQu3y6W9Iw7W70Ed3aEXpOpR3B0VLteZ7xvUo2rje61lOI
SjzpfUfjbWNt0YGMqexILMnvVFXPUefAGMUiKt+ms2J7i+Fz0bxN7mIMqGASdZxoqAcvEWqwv2fN
PG7zIuidm0lNVDrRpaqq1+Mc0totBuxADvocL/dl14yOr6ZWex8nnlkSt6uR9NdAUISS5icqDfaL
GbZ9iXcZvaIt3nrdfGDdrdUj0yAz7pM+s5a3jLpf2iLiAYNDpU3OiE1qicNqeMbFHzh0Nw7GV9fO
onCLcEXIVw63iuye/V9p9RyV86Jl4O3miCy3kzzgJ3UMDkZsJ4mVX6/2Xqu0sm5OwklCBmOWTfwT
Icq/4cl47r6DIAfKhOeKhGvH+EU4mQ61sFEcq+s4ShyORzmHJfvTj+tnDgbR947XCh+sQEM98FZ+
xy/XNzTMf6yT5Y2JPeSZwKrI5qibXS26Wr36Rw5t4kj8IkYk1yyBOtWyxfy69uKXG+Axc8Sy8dgF
NoTM+lJ5YePrYZN32F7ioHvS8pgn9fN6ygw5W7Aw0mfNOaxZnJScj69fX3zBn1jpuktdi0pQ+IEi
+P5FnpVOo0k2UjhfJUh9lveu28PBjlo7QH3PTTdKuyfMV23fkJzo5LmeXRekyfFwIGUfZc6dfe/U
MgZjycvmiqiLqO5voWeV85OXN8lyXK3tilQrjY+d1rRsVLw3p0ZxWzsMSBzoCVgoB3zq2W3rYNC7
bMhuwIth3+i5aNis3nkUqqLLhFNYzhwCzxXQ7WBw4mJH5mhVfjA6ctqsNxzWz3WOGEIzsU2kWRbs
Hur7l481YPeY4OIkV503QNxCP6bHKUILRGdpDcGHtiTouAwjsWb8a557Ul0GiDIUHL39xkM+X1Jc
xprH7Iq74hx4Lu8Z0c+E7OPJlSzu41OLQDYf5Uni9Tn16+VYuVhHKWUc1UBg+fLLJzHsNW9YrMtQ
dEKff3R2swE5aSfhgTcu+ItQEgmcq9osYuR6kl5/fsm2DSbBSaovV2hYMjemkGYfdKcTcCNC9obs
KpopMDXwCaDP6lbvKZ+zPaldgdpcwU9KaRStNhJrwocVgmj/6MVNp1awhHIhkXAUIlaSqJF7a+m7
jO4nnwoIYgl+EFEtwSy6SpVseKK5E3N35fBEAQAMqSCn44IE5lfg3uoHgb84cS5s7boobDgd/Dg+
FaMgfCU4BdM7LANY0g+xbI8AW8O+bIdc5IrkA/Dxk6PFohW+9kiiZogXlYq+ppW+IdcD+l0sHZGG
QhG9ksUpRK+ERAuBfDaEtXCRFZosw0LwaIaqF1+J94cry3FoE1s4p1DrCouDlY3EyVHA1+sBjsIc
5kQmUKbnGRp8u3cbxQw7f2yUZrYPbU4Sh3dM6oUENAmDqeoIN44240gLbW+FZL7dy8FapcPrcpzI
PtDqaLC6uJTQ0pen1dENw4kTeeJ0pI1O3EPDEFF/MupWLSx1Tg4BcTWztpEGtis85+qeGEynHgR8
uZpUwbIRAaCSxChHQP7RijubhRmbDxk9tgHWGNYTJk3ucRqq73T03cSHQ5VMn+WxE8e9LO78kOEm
UCRHU5VgWhELnDEoNAFmK7LHh1tfU+wrXivPvsz1avSu0L20/fuEAEmyaTB+sRZvKyVQnrBuLvbo
XNocoyry6kIDtpdpoqFDjZJ/7no1djYdTjh2vRvUSmDoKzVQstKgqCkhJvoYMg++rSHeMnZllhLF
4fOfsJbo0kS1Dmtfv0Dg71FoakR0/LlIuxka6Z1xF6b2mM3b1R1l7cbQkBb9pBW0DnpMgp/hVEBZ
8EnmSM3bRoX/CBNi6dPlgwRwjRpQ91tOi4QszShZIutJNrbTFoHqF6wFNPOpZ5/u78jOzSt9D31Y
mZ8cc6EHdwdVVDR7LdrYoMupNS4t5sLJorXZtpUGXat1C3F3ovuMxvBkAyRJO04Nvtj5KNdtDR11
lZScChwMoZb9yk1gNRSwyJKjkBweHDftFERB0vpkbTGttIe1gPNm24w/ctbXkgc5rXt74pVNTy8u
3U+rRlw4uHpb7uASiGko25qBghHNRaXoUFQ2g/TZrE7eDikpRUxM2YdJdD2xVJyRCVpcthUED8xb
VmbrSjW2EyQYzY6uptXjrZEBS1G1E4l566QGMKnfru7KxSQa5us3lVMMSiRdpxWnlQ2NlY4rX/XU
9VzlI6qfwdh5EvlZTZlWJFu+OLIxp+IuMj2sw/Sjr5sgTaTLKxuwsveIjo1VZG0gSZbaCkubuIaz
9pB1G6pPU0d1QRtJ0pfByOruscp1zjKlYQ053irSfUZ2JW13ErORRj1tpsNKW1wm8hWwjWNkvHBb
n+yN1tbXil6vVGTPpV4tfWHaWz+vKcBr26DBdZQFHgkf+JLkAKqRJtxvai2yohsrLu2FDoZcKOMi
cFlE86m0eBlTIkxTTiueQhak7ylmtDzVkkQzys872dA0xjy7HwgQ5+n6AZwEmsBkeGmcntfOu3w0
P+b2adVrGQUW+bWPIldKAhoERdFtBKa+AoErQ1+SAX50kU6dx7UXGKInXJ6G3hZ7xrpLrCZoktm1
Lg+SQbDyLdZmwdruafCXZF4W6B6yLISEH0O0Qh+K/hgLWuTo/aZQGsGi0yQNQkKKyAxMqnSi9zie
7SKpSv+RuXRi2/97stH5ibbjDNCAMTg0CH7fkBL81S+pkBWl7EqvD2htROqIe5f4XQKWjonjus2Z
kH3RFruL6IStLgarYreV3p2zhHLpeehsmAZlBozktRvZyXWlAoOms9HTDSZzCnqXpZYXmt4JEyrq
dJyW/qxkN5j+0CzKBPkvTZKlJnl1Wbth9CgODqtJaEpSIfMoZUEVm3FfMPnIohKsB0emcnDizLWb
RHFn9boGwKY9V4FyfmpIVYk+hrh+IaBG8K98yxLQdRn9lcmW3+oWVeGLyoa4GsxIaoXkJhYJ2i/C
0/WBGbv22zyY6ArxLwTwYJsRhF6RGnvFxpG3BHA5dVdbSdM0q1HwxHBwMTN3QwRHEBZbGzuOvt31
qko67K6TNvJy2kJgEldbK4F1uydNmRXgiCStx5eXEPml8DZhDaQS4WWVG8qyzwBYmAiyK7UuyGvh
uE50id9q6SyoGitADl2UTvF6Qlx5oqvFoaeQsgdjXPLb1xq3l0XVar6p64bwgYQjJghnZA2JVUey
ja1CF0ywQhKTAE56JszS2tH02GEM1qFBkmEdjTRbDHROc6WfaDhSkdd46h+spoCrItpcP5H6kJUb
nrkgnOWyX72adkoiKh0YAZyrbAXcVSs5+3I/kni+cuJ0R3J1ksVTI8vDlQlKc+A0/SRJWmpdmpMl
1zo9ZaNOElBsWZBKPL+VlS0u4HaI7DGinYndKVaRjCSLvAX/NoEkyIseK66IqZWzeeWAJFIlnwi7
cUG4HgyclpsWmZRzdLuiLmNA5sA2n3P5sMsTH7RLiOkjWi/C/PXBsFXhhGYMYdgO74NwKKyShACR
QJe5juAgcAQYqP0lwK8kJ8sci1qOsQKhyTMcXuEA6PDmTarpzWqONrcWsrp9HJD7QgdLqi1wmxNF
NVJC0R7VKC94/nUL36e8V8fY0LADlaQGW3Ki5SCt7xgm9kvTb103XjL7uIIVSjh2qbYJ6SNEtl8n
w8n6hV0ypa0xsBgB6qo4bGGfJt1mjcwSJE6uAxXGd+YwQx2x3vQP1sSkiLmosSUzc9ZBXqOH2KHL
2twIH9Boum2ltyMeAJAodxxCprLakq8dtslfrx/vzjEKz9UdchJwoLAINDfPLTMWy57KOCyyyzyr
4DeucreV4zdLX6mVufePLmxgDGxawDMY2FgGcZ9nUFyWGl3tlkt0mWRR7T7PnBQc+D4VkaBEI9YK
8eq7As4Ky/zpwv/ry/Sf4bdyzVto//Vf/PtLWcHYCqPu7J//Onwrbz/n39r/En/17996+Tf/el/m
/O/VX7mJvzRli7Do/LdefC5XX+9u+7n7/OIfu0IE2z/035r53Tf88bvTPfA9xG/+n/7wP76dPuX9
XH3747cv5P924tPCuCx+W390/PrHb+LR/juWQnz8+jMxEH/85n9r8v4rhivys378wbfPbffHb1ib
/Q5WiLGUQfyKbdk6sAQq3vVHLgELLs4/PFAgP35UlE0X/fGbof8O9AZ0YKkCHznZhbUlRiKnH4lU
L2KDXHQEIqvktx/f/MUT/O8n+h9Fn9+XcdG1f/xmnyF9lJwYrADoaq5hayQmn6EidZ8rdjV1zR6P
wSPRVocKMdAYBBuzwF9vxIPgHQEcwn/nNnTTi3zoDtyU3y3DxoMskDjpoUQzX89PAwnyWkvw2+Rt
otTboMq4CFp3iyvzZRVmW8/4anafPAfVbd1fuFH4sUqbD3i77oPaJnIyudAadVOMGycp91O1bDsb
s9QA67+kO0Tksodmu51sMgHoKkE38IMYLaxtHJLJuE6P5E5cNPaYY6w5CtVR6Fs5gfJ6kbw3VOvP
wBveLVF0GGNll3rdlW0dCJrxuzwlygALWSxRfpoE60i/GNmXUOIvAyvC/35Cr8GFBjsP2mbf1eVl
hUJ6tO/NPtkNtbV//UpnFh6/XOlsPajqKo0mFNt7T79X9L8G7Y2Ac/NspeMCMOZBgQUoazMhzy5Q
O6hV9GRs9m54E6vJJncfCdYlsH5DsgHeApDZNsIeANfx2yq6Msp8nxI0myR3HVG6VNM7o0p96P6X
qNW29vCxN1qYEUjJTLBHOlld4If8PTXFRnwWBee1Z4W+3UEENR4UdFB9Sd5DV/jBjBdOVUJYav3e
pCclup9KeoFOBp9aGorWZV0qb8CmZ+GHlhwAfJF4Rzw8+XUxQD89S5UORYBDULMXUamYkBymL0mo
brz+Y18OFylS7y7HqAKiA2AbwcZI5YI9hhu71x/03z6Hn25DvMs/3QZ2+wb6AJ5D4oHpeQh2DTK+
8C+xLP2NOXUGlv7yjc+Q4hIluYdogWXBWLYc3fwAP3nwpje+0WmT/AnoX6+Duz/oD+z+c1NAL0LG
3qWMbKu/j2gzJ2rg4y3rK3l1UKKPjXdtayTAmJeN2r9bFKyhB4hDH3UPy0qTsa5UCKq7IHgOhtZ/
fbTPwPJfbk30Cn4abbOFLNMmfbMns2QT0YxNo9ZPe9UXiRxEGh0GW9nhKP7u9cv+/UP+7xE5W5Ap
lWckAzzk2s62VgkBV09waMW1ImjfmNe/Lhy819p/X+psiSqsOK7CnkvNEwfJhnZ+/un1L/PWFc5W
jqhv1NRruMI4f2qc923/xtL094PluXg3mppwIXr5jGzVwCfEYZHttbtu/tI7zA7KWS/48vr3+NvX
AWdIzwNcYs89ex1ih74wTXAeShYR332o+id1eXz9Gqb5tzPORcFnaTiE4hX68tu0YPoqMauNYP+y
wo37amani92jvqhb6H8kJgTQQhb6zuM+tq9aoDREsTGL5BNNBdZQ57tuxXfwgXwXPFA4jn0YhNMU
Ee2tT8hUjAARE75guFAQIufThyRVL8wMpoOWboooukPVts37dEcg+0GtvobduFdxWMdCCJvBL2r9
VTH5e6fClkm91KLbwc18F+YdXJqNCSFu2SnG19b8oJWbpTl2JDQkZrqtF+84FNy/w9td89YoHmy5
Yo9tO5bXCUt4dQymibQ2WKcx0i1wJUW7NIbkIlP7i248VBW+hW1GHsk39TLWyue4cb5b5vBkW8uj
G0zvOufQ6RjdQprOnO+cybeRMmJw1OygbTxGAwOXRFcdA9dGzhXWblszomPXY9KWqzu3crb2eN9k
IR44n5rU8hXTOIBeH8pq8WFPYqd/q9cedh/efd6lt2mrX6f1VxAJf7lwHrr6S7ocAvZG8RXGwtoH
2uLPyru+/FzYX8LlU29+bFKPzQmfhPw+mDKf9NQt0aLbdFzgEhNXPSa7zvN282Tvxza5WSb3qp/0
wxh9GOt6DzX+0vYOOikfal/jFpjcJPO4h7ByLaaLEn+t43wPt+DgmNE7Hs/WZc/s2Sny2UJ7Zl3P
kf7V7ae96QaP4xRmZCY4rR9q6bWh6zcl/X+fs9utMYyPVT1eAOQfpvoxiDKoU1e53oLXxrteHzEE
sK9yOBEmaLJrw80SzvRsDzFPG39rp7SwTLP8Pmi2WCczN54V8M05Yh1XNnH9deKXaCOBtc9b97nz
lJ0djrvY0451Zx6d8KrkLbOc6Jgknw0joThT94x5EVKHdjemKiuCzN4kSn/hwIpp0goQBdt7GgJk
dGy7wXufD3etNW6pQzyYXPBodl3/rEe7Jmngg96W/X5U73Gz8hds+JI2elfmA0weE4pHvlWM4U+6
sux+wkeAtywluKtHihQWex1jIHAv1mP9xoPEQyTz3iqz28YxP6dq8ik2l7vCLm/LZXzXju41zb6t
an7RgvDSsUgWoAjt+i9oEAnaaJ4MJdsGzoehpnZBpRqWz938bTSjjVoNG3NKLhrsduD1bpSmfdSX
gpDZBbO0Zhvd9zHWNclXLTB9A7LJomm7mNvH54zC6WCORHfiG6fZVNJefDtBJNIgPevzxl5mKFPK
Dhzxusog6uvdVV6X+HlX2AEUnyo+rdf1nVtiyaVwB4A6Cdze7q5MIfL1I6a9QkQzAIEgIEqeOMAf
ozq/gErOhLT2afUpmDEV6w3wbnNfjvO2IaO265Ib130cdbLrVWujqM5hmAIfr/BdqzS+KCb1ViTZ
PpD3dRzHHvss45iSlAvTY0/vZkOCH45SzYVNLikGont8PVHk7PI53tHBvfZm5y5T4JSXtOYr5NMV
fNwhb4+es0ByzS+W0t402bIR3zB1u0e7nUAFPw2YPiXFI+aFKQ+nGm/bsriP8/gYFfkneoIPcddc
Tm1wrdOLS8LxMCnXiq1vCKOgnfIJ/++twVOA2u93c7ND3LvhHesqknu4kFZVGGmORzPI9k1rXhgB
dE183dRl2JuAhzgyA617O1e9p9DcGvXCWQETI7x75jy5wFRsCcdrcLodWACeKw40yPCjxwKlpN11
rn9H1UMY3X3k9VfzEG3o4PqQtLBof3D04daoP+FR9A6m7nEYbiq3hazo7RRoUpCK902W+WpxLPTK
p5V2MFjuxmS6VZLkqQkKWrrRVWMPd5qT3yyA1VA66aXGO13JjnH7SFTexeu74LmrKudgMrT4H5a4
Ls6f7tmWrgCKR3FfQs8kNgc7fPYuFgO92pSu56s6XfGCI6GebCfs3ZQ+3SKE3RGVfgVt7gZN2KZx
h3slekpH541b+2V7Pruzs+3ZSd0ioyBr9nbubgkau1MDQteTBfr9U8az9FpIgV22fX1Afik9zq56
VnoYfQJm0VbNHvM2zBSfOszrTKyrXr+KJ2q9F4W4uIxm2izMuouxsvjyP1W7kdNq+KWnfDmn8u3e
vrAUqu2+u+/VZlcqzracvJ02jneiAEiidofNCP59/dVQu3+GPIrM2FV6DTyebkQiG3nblhWdzujR
iBqDeWX2OJDUBofGzm+seWvwqbX6VXSWutk+YkrWvevi950Gk87Dg7PVfEPbDReQ5jeDO24C1N9R
6qtlutNMOhE75Od7NQSEr0wfh8D9HFkHSAS3jdHdm86yd41vcRreR0p7L945WxuerDD/U2nTrbWE
91nr7RD03wRDsffC8SmytR3Uv4e20j+N+bxxokeEKrk/NdM+n5dHYu23CCEuijl4mkf7z6wL32Hf
eKnqzUHRUXZwGquc5PtUUzD1LsZ69QZa4bbNKTTYSIyEFzoyNq8/Oe2NJ/cLDunBG55Vsr/t/Bb7
pH3UPJrKXsA47uJe42xXQza57NvywNobeF9ev/wv+BE0fglG2ZYGLCmm70/zpq3dyWpMrl6Whxb2
ZnWMbuPcuu6KXk7Rf4Q+/r8Aiy/wyv8Jxvz/EH0Ur+r/jD4emm/fiuxz8fVn/FH8yYo/atrvEERN
sAuiM+E9CSrfij86+u+o4sUSq1kC1BCnpxV/dI3f4V6yDJO2acH2VPnRij9a3u8kSpAp7NkgQYZj
/RP48WxJ1UEe8ecVn2Oqms5R9OXsKSlsMH5ORhwG+7ontdadBH2362OMK/Q2NPA2m3PEOYRxUksF
xxHTlvoJ/Ude3f40bH+D152DPNwLfEMHnje7ju2ihHp5L9RmCX6pjnZT66GtJztiQSIMxLt4VD50
OfoofL7LNoy3NO/Q0x5CAqOSjzHOgO9F3Hrne4CJ6Dxc2DkHb4gN96FVing5vn6fvwwZhF5eOWiR
JhRRWg8vb3OYVCeYLCO7UXSV44qIlp1uJkjf48fSLOJ5m2txmBzGRg8bnySeqNlycHXLj//8Nkgs
58kRhsqAnY2WMdflPLlZdpNDCi2eG2MYor1u5Ak4XG6Xzh4jGgHWNkVYeVeJOmTdZUhCmvv8+n2c
hZpbOuxQm1aMReyZaXEvZ+MRJF2CqG30LnO88SPt0i67tKNi7nNPvaricNHfdzF9RJ+gdXLs0B6l
1THR7QCHiUKdr//57YDpW7TXbB3lxDnlbwK3xH/PcC4Ft6N46EMDQ81ywFYTwuyEgbDJqXekpoU/
4aDgJ62UcBTysHDqTh/KNjHmN8oWMQA/7ezY89AjMmwIxR61FS/aywmTGXM8TkSaHnu7zUpy20LM
fA5JF4KPQ8NPnApKiZQ2er2VJ9+tjmCb9I0CQz/bpnQWH/jUHiEHxGsitzqbMB0d7kZXteUYzB6N
209Og6lIc22pLUEwKNoUsCikGIjuYuTqyVIGm8j0qsj0Z0oSEOK0h5zwHT8Jiy7BjI/3vBkVpSxx
blNwIZ53+kSG2VXYOYr9OZomt8VxE4717A9wI9LPmFOKDqnnYe32ORhM/r/rq7Bzt/9sChgwxjXL
NDBcQP2hO+ffVLESCMPxCAIsjeod2sUwKOAdpNxl3mqFkm2WsB5QLzr0vYGw+7qD3rg348YrFLQ1
TccXfv22zqYBhGaAJYKA2K1Z4tgTXk4DlEbx3Jf6sM+7pEv3CrQOUBxtAQeAzGnfwtAxALERcLqH
2u2L8K0346yQ5QY8z1FVWkzkzLGCnU0APHBxSWb/2WtKrXU3sEUyHWxitr6a+qhmN5GRtN19E6MA
8xFidk9RmALvtkWWWMcu1/rxOmzzuDpAF8/mZJuhm/xrabNp2bw+UuKE8dMLY7jshCZ5DmiDSJzF
q+vlSDkuWso2mDvS+BTb3WttihkvUZdte1PkXfZYONUwvfGSni9jXJSH49KFQ3Dg2b9Q/rvMmIQ3
Sr/vy0V1bwd1iXHuTVLFujOjdlz2DEAZPg5ub9YXToPV5U3dWGbrY5EYmPobk+VU7r8cA5ZTsoc9
ckksuo1npzCI7GM6Glm7JzjQu3PLftB2PQBiflxyLHYPUIGHB7vCLuAiR+u9sb2kf8gTmA6byHWW
v8Y8DexvHvL+G70l4HVn2hkQo26nFMLRWBkT2JyDObURxp3yz/YmxpKGqQqt3CPaxYbt/vIBanNt
jl4JWotHvzs8pOOUOAH55hOQ3jJ1+tMy28t0N1QY6X6nrVN2qMVd69vr0+g8yEfcBm8/M56DE6ju
OZxrdiZKQt7zfYw3wuWUGtpDP5L6DIIwoNr143B0tF1G+kV1Dd82Ca8sE6rbliCLaTrktRKY3+EE
taSnvHFn568id4bJB/IaXbVoThtna4HIoUp0z672kQ439RJmzehswgzdwhbDGIF/Wd1sHLI6KnrQ
4gij/84CT9hniZk577GOD6YQUvJcPWagBtbdhMnF/6buzJriVrK1/YvUoXm4rZEZDBhv+0ZhemPN
UqbGlH79eRLoDihoKvqc7+brYe8Au0pSKnPlyrXeobhmZlfdESPs53s5mIkELAx5SDcDUGYH9zrg
JTEHfcjJoguq730wgJicyxYrj9TqRHFWWdaAfSW0pWG1xBOlR3+2khNbDNL6EcwOkllV7FSYkGI6
tAMEk+6CyRrUNomtau26cqHRrXJI4H28BL+L2c/UmarEeDsFmEZsZRYOULwhmJ9l9NhRrR8R0Mkv
I3g3XbtqVSLvAgcS7soXLlcI6oZPWbmz9EdMWg6OWno+0egI+A//YFHqCP/mqJWQv7QiRARGWcuc
fTORrc4xIWmld+Pw8iSweS+70EJW37+eL59eGJUSn+ZHSLalt/Y3F+7DJqnG0Rl2PVbI0ybyaH55
kZ+kO7Oq5XCGdR6y1GVn9f3111c+SHafH5lqUAgnx/M+ni6D2u5j5FiHXZUunrpDkz74Eam2eloA
LkU/MW9IbKyPRWFtKrbiBc3ZtiyOLJdPHp90Baypjx+6yUHq/eM3Tpm4BmYluzIzZbeTg7KGteFZ
ORQ8z0omlC59xIydIkmO7ESfXdnj3KZ3IpOxP9gyLakEdhCixwDcGnzoknEV/+lY0+usm/wEdZQQ
Ac+tAGB9bD86YELpkeeAhyOxLsiZXPzgoQuMeNUcoWyCRYm5SaiU6vOPFZ21AuulyDRya7Ng+9fs
EsxCyn03Gn4NAKSIu/MGVGTzvxgLOsQRBzNXw1UO3gIi5gI3kqkjDjS1dwGUWzyVYRVdSBtQ/dPY
Kv9sCVU6HHn7h3kTxTDtxE7WovUQCEHvB2IRtSlaj53QQyoi3NAqDe9bYXf3KOoacl1MUmA7Amxh
wRjAN/Lt1yvg8FjKi9B0NPICFoBNPnmw6rPFylp7EZ025ijRskhqOW7HIsiCjZtryI1ZmNAcclug
pSZDz7huFMaCiAEt05lDHLoeezTbVnEhdQ9w7kZ/9/UtfpylengAIgFVCvnXwR0ObTggQJVyh1k2
q01R+OH8F1h14zTCgbz7C512JwMkOB6D2Hw2NhzVdeWS+EAF42BOuFUaDNG8tDvhTPJ+QP2ZxgaL
CWAKaMByU7u1+gHax+kAlpf++RD5NYCCxP5mVv5CP2e2ALZfeGg9/7aHMQ6PbF6fZHWRTum4M/Jd
zqcHmxeOvQuY8FjuehSO/jk6Kc0nb4bORfkUOMcah7n8Z8aLv3VmKz8tEUEd145VLfLILP4YSCN9
FoFESwWIEH5wIzYYCyFE1e6SyE8N5nKFmDaOPrZB6R8Lrc08wWRHMzXvJnGW2HG6zV0zcW6/niqH
xUo9mykTWvocqmfLYViJRD57MjLkbvCbpdrIYnCWbT6WMXr2UTWGmwAD68dGTlWwMswx/gl/zIh3
c1nWl9ggLPmeOV9/nyp0UY6FPD0G7zONSOObkE4PwOVxUnq/0tOmGiCdLHJHNuLTuaK3fWGYMxLy
ppmck1qgA9Dn9XejCWex8aBB22DTvBpt8al6ajM5Z0di3mEzBM1UYo8F84FM3KUcd3BLiHo0GJYw
XIh2Oe1q6hpcQqMOpVfPchIfU6zQ3Q+lnz2GU6kuEWlCjt/3TY7vddXkISlcz/CNBGe5bhTkvRWi
yvO2h8oBsa6qzN0w2FF87L4/7B5slOB59Jv2sec9rA7ZNHFy9oNyRxdSOJhMVFOVfX8xHiCWzsFt
r7Bi+bt3krr43U55mN7UDu7TP1GJ742VDSAeIsORyffxrsjDIYF66O84ANsPAhU4eGE4fpXtOrNp
MHBTXTlwzjZsGWbXdlyG/tkwdIbB7j6TFz6UzRKAGpyG2Pe2QdWg3rpTrosKwtc3doiC4k4sKgYs
UDZ75B8PSzQ1VIkxcM146xl1K5wVzUTcoS+cZCwmRNCDEamcxsZaHuswSEfF79q0wQTQ5dOkxUF4
/Co3BRUN8BzFFZ9T3olAzrO/EGhMu2ezy9ECYX5cJ9SJG3W5+bfvh5JLyS5UYMm/fqAPOwLoFWoM
bJgO0FJW0/uVhJZnRvGWvtwS8vW7JhvM5tzo8VrZ4gnSZgicxShvrIcAG5gjkCB0sN+vY7jSELeJ
t+AVmXrs3u+vHtutcggm+X4WCGZH16rotFFgNBlaLyrnjAVCUBnRNKpfWJ65wXiKmPuCb9C85PW1
Lye//zk914zweaDmlLrjxDyxhlSTJICLNiqke60SMz8xkb5Qw970zMEQJ3ZB7H5QtWryP04gjPI+
QY3Q+5lL9uN4RZXUv8M/xs9DbsCUc7i2Ko5i8R0OMvhh0/TXHhnOzBUatEtLTfHtFuB+0bbKmxaD
M7/o+dp14bY5JoVZEGlZvKlqTCl22EvIMtrjdFXw8XluC4pbxEt9aQiwGT+FtdSY3CqI9GSyOFfR
gM4iHNh+57i9UZ+CuKlrYip3E4qFTpx0sDmS3BBMFir4ta9usUvyJwVJ2BznX0PVzf0Pq8EXvj5z
fYpLBPGx5uetQgM6xkdsNPCBWCfwoysfE+raddcTRhM8RiVrRx8uU6Po8pVXxIzcZhjhWpVrUfid
f9XCT9a/43hneSdhVUXdcop9zhIku4DBVuW1gcz5BEw0chJUNF6tGoTvonMvwfF4wtPvJ+Nkdz5B
UKzbG9MayZ6vXu82k0wka7csKqAGl6tBNy59zt0ICC2DD/crnim1BGu8bi0DskTtdazOuG0sHplp
VCIuhsoJNUYvi8bOoENuczTdJbDLkuHMQkWHiQfLLmLolZObjLn5QkhF4HIZOPG3PU88ptCCHigZ
dKzwwhf5nyh5JqWK17XfTMir0RitIORBxZV6Ab/+1MzLyAAF6Go9s7Vk1DzYiV16t2GHhtcDhLa2
v0IEJ/nj0xrovmNhNInfGbAsdYGmTDVgQt7KITYhAmKAMayyKUp5l0Nh6IuqFDoYvdu4Dn670pN4
Ns2ZrmAqOeu31Q4Fkdwqa9P77tsUXncim8dpM6C4NzygGpVzy+XLnacu9dvfAW7sM8TjvCDl+Cbs
ySiifW+YVhev8mGBoLCxVBCyKvrG1HHa7RMKR6swTKR/FUVY4zmn9oS3pUEWnuAmema6ddSXl3YT
xQ6tZ6/t0BaryrI5n3scO7LVGAdTd4PKAe5u2ywz+9DEuWdc1AVKsz3oOip/KAQjbe4ZIxLG8A8b
XhzFXjzna3aW+2mGufNgtdaoVlnfEIFWHTpcSq0Ce2mcX0sDK6hf56wlkl4FmbJY1jmAzmo447DE
M+4CmaGHDiYI3uetWaL9x27tSfg9AooQYw3pk3lgm67+a3TMec+71PUaS9yEVrYwBTEF8vml5WYJ
kKfMRwjMuCqDCOegBUU/RimrwTGeoInUM9kCr9D6i9CRnnUvR1UznJ0RFfmfl1Xm9KP+kMvhmXVr
L1E+ZndaI9qIVhQbtUlmlafcp5dmM2uFEKNfeubGrQ5rDWDDP3mLg/xflhG38iRaXHf8hXq9hxFS
io9rdJK7KotvawwTKBm+kANLAffhycQd2mMeJYleF8oTxM6ERgLCUlnR+6O9FtWod7spCaHODai6
O99QYGyzB2EPZrG3JEXjEJdVKowzVhbNnN8RAcfoFl3/hT+BOLygnYNJqd1cxJIzkFy/vqcFRyMC
4auyc6VGNvyXB0Y/KsDnzsusKbrEFkXS/ytdMfwzgKg8AOZLsgAtXWeiMYhYWA1KLJSgBWtQEmIQ
WxdHKONv7IukcWm1aF3XO9qGYfut76IyP4F04acmdnBDg8TYsBjnRT8kY7oJy9ypTiB/ieiqpexK
LwsBYLyl2tIwJtB0IouTBzdpNQ8fJw8Kta9LwoFv+++eBuNX2wbiVXaivmdLgLLgaknbFjyCPbd6
HU39gNOgjCQmXCh9JbrnMySB3irDEYHT8z7Ab+e3gwsk01DVg/ROk6Lz5nGHbVwV3fbSRSV7RetF
8U6p0uu+BnJRWhi88vrGK9cxRlXVQGBZep9SciCbC2cYs+yCCVvL01bhtrqyrJLKDTKOTRieYUsQ
sqCRv6Pri9lTpmOc6Hqbbc5hLzKMTR25HUTM142N5MJT4z4VTpd0lClbK70pJWK6j8vS6f36NVdy
LQy1aliHz3t5UebPmrG4++jFNc9aM5a1rztEr9tvnjY6UXjdJOzYQ/Zm3VquTpdeEi+v9/V+hXmT
5GM4O+sgXoFdYk2Yi6X34hxLJ1ZUPXV6/8SNJON1lX2c66FyA730X3e9xrGzeFjT340z+1+9Ot/A
krvZBL5qIwMjkskO1iajvqiV99IkKuvp+ZsxDGTYIzT8+MrEmy1eYx2GBmOZlyZJDNBXqNEbDwwT
v2v9nCWLqmPaJbezGS9l+z03Ymn468ksGgkguClAELduN7EqJZqARFv3JS+lP654YKjkEQjOjjUY
Omd5zM/Ned/LlgABtaPhA0h96HzA7D2aXmsz7nROYb1sfUVQ6XlDXmPyZVnt+obajnbx3Mp7uQL+
H7WL2PNM0cHcVlmpN1AgPEVhYkuuRMLJEN1P3kslPXRLvuNZYIjyoW0HHawijIsBZKY2ji/FSi4B
jDdUCVFLadB88ZZ5wqtgqOywJTaOvZ7mTmPlRMoO8QjmReOgz2NdvZL5gLLrpyCjLhlIwZR2T4SJ
YJB1Y8uyavPfSy2d1rpGk6RgKDCr9fAsQ3IQPyK4K0tvkvshgGeNzyNVp4G+flpiQvgrM/xOlg+v
aYGVFVn/KLo5HL7PhuOwGHE763WhuuRIirpzr8Mw0i2Zvmnh6pzQ0QgJwJ+pC6/6KstTtn2QdJha
n4CvKngdr7lHZrcNfx+JXv2QOFSSEd9NrfTH2zaUCS9zjJAqQ/q01F8Yw3/jcbxhaFhEoAkMRWqF
JUNn+3TUCRhgh0HCOWjn4iFt1rp5maHlxq29fkVQkew2p60AD5VdeU7X8zfntKtYIoZMG77GajJw
RpvGyWU7XjYv87nGC0/PZ7QG9b70AghB5MXntpzKIQ/A0Oz5cqAh+EpoRxHtEtirdf6n7dBktDdk
+NDH9QzRj5mXbd8tmykfCvscdn+XIblk4pBabQ0AaQkwd0i6D8FotPVfUYq3x1MQcb019uGm2++j
oBP1Xxh4oZlHtaRAvxAl46oV44mlUGTbeFWJlQYLh8wTChRHuB95asoWG60qW8C4pJIyJ/KyHaZY
N6ikL/MPWTcO2o5Dmy4tBpltgbbVZpS8GecyRWp9hngSeQ2CidhIG+OwZUKHafldJTMKm9+rpa2k
v8YcAJXSTVDEKogQbMGVZysVTSaIQgBGZomYJxPqhu/1KF2kfWnXf+O1MmL2KVN7iRFr7LsisC76
Eey4uA0B5ZjlLjKh2ffXLl4K4bAXI3J6BLss8b5hlR3W/UkB8pHrm4lWrdhKo9E/uaUl3JO4mIvK
2Fa2PVTXohszMzxRKN90y1kYzH3t0I/HZAHb3w498XgtsSiT1o7eYDyzR9Z5k58opPK4t1TWIBOy
VaRwTG9XlZPWBgbtCjFSTKiY3jri5QgD3MYvWfNryBYZbCHyKPbPkkgMbFnP0hEMJM6SYT7nv7tO
eEgpwNaTibXtOQ5Vd8gZCxPgaVEmiOR7UNB/APOFXY3+bRn4vaZEWNV82aOZ4KMzgYyB9g8WnjDX
ITZoffgjXCzmjY8ZaWfTWLcy5DG9QaerKIzpY5vzssnl2s+uXNv5PPMIzstfqc3ERVSmq5DbK7EA
L/WhjANIR8h4OZt6ba2/y+1MUA9t7bF68xq6lrqJY6Ul5H04j9AO8fFcHpbn40ke5c/7QslnzlHP
0Xu9M1MWcdBL1SddG0tuRhPn7HHIAM7bcaN2FH7jPLt6DReAMGp2hAFrSgIFiV/cokjZ0MVM24uu
6tA9vOWcGI8WpjvYtGGbYWX6vNIGow7tc2foHDPH54EKD/qfrFTiVUBkByhqxz3Qcd8v+w1GB885
aVzpYXnFS6AfzjHLSUId8MJpCNgzECjjCSMxaFK8XQsNFskrQ9TjrhjcvC1OfF+kc7iPQJVpK2Wz
lt+c3pE273pg2IgazBqw5YXNvmoJqLD/2sZhUSti5OwhLMO4vBxjUNNPLAkA3u/qTduFYK7pEPVE
NkQpmWXrJY0WPuU0gLhO7JewnJG3ckB6SZz7JKJk0xqOBuTUcC+JZ9VLyMPsNCKfed1cXwVTCki0
Zbaqk4qKCoy3ZxUr8ZL5ZH2sY56DPh2jbIeJDqr9S7qexJU+DjZ0a/SBYkZRhX69o0sNllJ6pwuH
bGCDCDtLJ1qmtJe22ZaZEaXnk5jj2f41G5Galr3HACv4FC7n+DvTlX2TwOeJzOQJbY0+vsOwRRYn
S5Ya8bIec2PETD5i/lQuZgXSndc4dQqrPaFEV4RPlAnMe9nEUv1KJ0fjoNKE17h3MeMTp/aYxPOD
iItqWi/+4iz7RPTOck9qtUhj3zWRp7KzmfKjzDZt0SzFg5Jo6v2048qqt8h8YJxEcRlZC01wGbpW
YEtYDM1tVsnFR6O7dLLwhLq3gZFqtMxzse0b5f7GXlfZp0bdy/wx722LbsLSBHuE2yNZn+EPOPqn
Sz8a411FRy6+HnG6ZV12NdaEEWwZErw/8TLmSbTxu7AuNi6QFZ8zS1kILdtJxOrBAwu0xDdsk26c
XeqjWbw3LdXXNTUyRo7kESZ5t8PazLTKCy+V3fL4euJ6zbJJA3TW81IkeDmvGE6sN1x3SDlVJpEg
gQ8w2jGQDG4GAHTrVNQBkxLxb31QT3jeZvMy/3Ec0N9mv6wqNS+UG/GiwCJ9DwmC0tDLkbuIF51q
vua5r0si8EadVktIQMxaw+ml+ZOyAZrF45xh5DK7+r3vFoh604ww9oAKFrzyeBoJ2jZ+hOhw9eNr
OqJT6yyXOlp0xdLmFzCBwxwSSoiu66oyzKY6C8YFNY3NnCgdMl61TQwOCFw+cqGygxRrqlgfZmKT
o6SQhYXXrDlY+BECBeANN1rSOGbNFNlgJX+ISyWhCwtcK9oWUmUK+kujpvKeJYXZ2wqoY2tOCE+B
FDmN3bmarniB0ESSogkXf5WZzgLPCUOFxdyCvlTdkxNFQ/dELjHkj2koZf6AmqvJNOzauc8f+xzh
MFR6oWp1BfuF37oDovKmPk8hz61xTwsy9vMvgfwa96u0N8ZTDoQkQxOuQ56Iw/ps6iCIRauO340Y
TYtZ/lw8CrQSC+SgGoRjvioMoYejlsokkLZkDORGMvP4YezC1r/C503vBMqya17VawxjxYWUJ9Ju
hIFlZoiP4yFXeHEEH8trjbK6QfpJ8sL8l31oMJ2K2ylf0vnWdPRpI54DbUwaIW2+PHiGzaLYCJaE
u2z+tUnrohPD3hR6DhSWRxnEn+zBb/czCngZimxMHfsCERQ9+TJpNmzf1UBGHa/sztEFDemLruNi
dPYauVaBMw75BiHsmImpXsGDFIFLWDJGNTN5GtT2oU/bQ1SIaDO/1AAqs6Zigmsjh2hDKtYPYndu
6K8jC4lw1FvG0fyxiIyKO0BL4V8FmbAZNsx0kuk+ca1hvH/dU81aPBdPJ4CeKIRDHp8foYNLa9g6
gLn0oCXzwFhP9EV4bFJuPUxxqgwis2GyypsVH+3Emi1Q75qtZc89u6bjUgxeB4YN1Y230lpdv+pw
LRjqrYqc2IBuLwYEGs9foY00Y3WmQQGiIDi0r7U86rBkDn0f6GX/elhMxrjjSFENPi51K46VAPs3
mRwVE7hH/hdTMumMIWky3uGEkxZ2na4OJR0VsZPMRk4Sr8be8b1+RWk0TOxVMeb6X3XYcE8U8yQG
PMyhtOLVtQA4eITE8HWCX2XaKztrHP0DRhkotF1mQTZWvVzPLxW1DNcE54Jxb8RV2VPve8IPITHJ
vSy1XLmpPY35Gk1ffKF+PHcz/l8TD/4TpeAd7+D/K9kTGiv/mXiweiqz5ekt60ADXV9ZB2HwD7o/
utsL7pj05Y3qSRj9wwYM7EcmGHbAwN6/SQdWyIc440XgQz2tfky385V0YHn/oCWLcr5HfyyIovC/
IR1whbd9Xg8cqmZDaGkrvssMDrpTA0xR2uRmR7E5PQ3TcJPV7Vkil/8OFvFyGQt4pBe64PSfW+Fv
UFPzIiN8R+ZuPxjGedObu5Ig4PztKOpTbnGk63UI2Hy5GmoxHpfS3WLnfdOr4JEsoFLdPmyDqwTO
B0Tb6a/MQBkooGmybl2xVYUp2TasTUu7lf7sLyuuQLNml2JJT1V762JftKPh82hG0X3fGQ9v5sfN
Syf9rSLKYTf75R7RrdGy2jb0dt24ezMi1uQggkaRYB9H+ADMFlg94YQrAb1gQ13jLrXkvbTsEypt
t/j8kPQbgg5Orm6IehemrU6JX91KeKU+RTfDCqmjIy/tsBX7fI/MsecmMW1iT7c239yjLrMvSHd1
e/DMAz5MM22/doevKGz63D6jrPWXq/pVKGSyXnJ1maSw2RwZ7BVVW3wxPbToh58UHn5NdX23JPVJ
01CtC8zYPtJkPYB0vNwpPscR6CSoOr7udr+5U0MTeMqA0Uxst9qLau7oaMQ4yIJrgU4anLi+Rd2g
rUf8IczN1+9Sv6o3WImXi6MFQ5ff9em2HmCkzSEUfhGLbl9SO6v9mHVk/Pz6EofL1DNNjK30fEbW
xHKe1RLePB9gyMzVmPB9ZUKEn7uTDHUiq/GP4dJ1O/jtozxfB1QZKkAhJJLwYFb6Pcf4vE67fRu1
T0kdissOIBOqnGVNMSco90WYJ/jVlCifZgl1xLw9gorxCWwfbgF/ZJPwB1CI/75/lV6FqwU6tu2+
oMhyUWT5tG1BoALqmOddT7XAgDszzT8ykRk4+sTWz6Tw3BXwhfDC9AqRrsF9ZE8jZG6xjQLM7bzK
UafL7E/Ym/FVO98zul+qjS9jGV0JCZvX4/C2t4rxdMkXsUldS6cTJIujsPaADa/BdA17vD7MzZQE
12OBJlO+xN+bprdWYJUvwIQ5J9wGEJl23M4A1dE8UMk9hsTuWiG2QH0b5Qg3bq7J34Ktm+WQsos8
X09tQGHDTC+mwii3kAJOe4qZnAZMjtRBsqbiZfyg1VHszCipt4mrHrHChurkgyKLTdQCNCd0srfO
2EcXXpQeWVjOAU4E1gbVCmAE9HQ1fuVw5oEDClEF71rQM+Cg7DwtOMFN6ZrQcBsQteopu+3TiMRT
hareCJEO+6BuXTjwjvmEUPLDMDjT9TRACG2Y2Wt3qYJ9V+Fchc21sZ7H5LIbETduORuteGTjh2r5
Q9Em5OfSSn4lOa5IWT6csIkg3qAp4YkZ/vnvFxhaI2j4AT3hbR3gJObEVB78iZYA0hnfS4D4l8nS
3cuhfPr6QnpDPVxhOHJFjmnzfziD76f3hDJ6C5UY5zwTtYFaLiBsQlUa82owiVolVDFI8OXPnHlw
BPPzWRCBiOWCFwWLwvJ+f2nToQEnetHCTW2KJ8Aul6mvrJ/xUmdHrnSAedGTBg1AjOdD4ioVi4Mr
xUvn9aUZiz2O3TfeIPH6Lt27hDSDkuZNFou//+tB9W3TgbEI1QG6mX7yN+HRMsYYWWrsCM0+c7cd
jDPy4FXm+f0mFtaliwQjqqRHHvKT4eSigNICK7T123x/UQN+Wqmyqd2jLV5sIj+/cCfq4LaLgNDX
j3cIndTj6VNZ1GHRg7DkHIRlDhdhJMGs7u1APCUzRb+AKhS+b+uRfsUGvcvTaej/SLPDS6Uq/vn1
5T99UDCKZFIBJI7DKevLcAzaiHkDS41mpneJ/9muk+rIU34yaXzwzJogEoFLPeRERUD3+jiu232z
wMxC3uMha/EKmgXyMKV1LyxEYr9+sEN01Mu4Qh+wfd+jsOAdzhu65YvC5HOPfZH3A7GNtS260zSL
iL5zeYv0b4r8iS9O/SlBAsRu859hJ7ZT7zc7z5+W03Tm7Hvkpj7ZgzW1g5OCdsz4kL36YKfCOkl5
2TFSL4B6VzKcf4von5T3y1WAWvrWNYcbvIM7+tZhdyTr+/Q1gOnUAGs4rb79floHsZN77RTBapjw
WYymPTXnC9uvr2Y7eczLOdl8/bx67h4ERLgEIQwcDjUckg6W0ewbCTuQJ/flEp3ZsvmBSuqR9/zZ
I8GyZPPiqEW9/SBBA2I2lPEySUAsqbtz+7Fe494+7yZr/isBzjocFck7zEf1gn1zxeAgACawOhWK
PlyxQZshj43xWtAewPRo/N15wlZbpGyo8DYhHd2pO/FI5Qa/+Ek75qr0xUmUe2ofB91vvOEuE11Z
agNHneRB9vT16H+2tlELY2fH2IZD4EHiPEPANOtxkPvCyB8CYLOTI6+8PP32f7vMwaQqhiH1/WGU
exq75ob2AAwrVWxic0qPRJFP0kctf/bvBzqYTk3ZRtlCr26fLcs/QTRuq9G4Lgf0NCp1ZFp9Gpaf
9zn48NBXn//8zbYDJ8pO3RICUO7g4lW7FwWg+lVbWFdd6F3iLH2KsswJ+vDNPvCOaeN9tm5gwfjo
EsBL4X/v1+mksmwyEUXbV3Zt0soLx8euUuKvr1/csavoP3/ziA1EQTslM9vP4bimVgDaozxy6Pgk
IwrRYgDuS+Dn8HYwN1QUA8OUjtijynOJcfNPmpq3VpffBGl8h/UB+G5cr49Mk0/fXQilkzgXAsM/
JLaiJQ7aUARiH8PO2Bu1SrbLfEtldTlVAcEvzvK16XfWSY7x+2lsufdfD6z1SWJNxYfQBqMFxv6h
o1eOtKGyFZZ3lbB+NbL8gRdqAqR1WltJ9V3J4qcrsj89Gvgg1K1qpbW8vr6F6JPFz1kZcSQ4RODA
DykjTcb0Kuh47huvjfdLWz7BsLkdaxWsWrq4qxEsEG2K8pucWuesgu+270d7mwJO2CrOqRuKKcW3
bo5TcGf1WdL5+brpxnKnIkSBhK82GA0XpyUNL8yGqd82y1XkjcmOrtFd16bdOYyxB5h89PkxUlYq
KvZ9T/VaWnmxD2jirC1nRO5vMk5LWeOViUjjlskQ4znQ0aTmjfkGAl6+YeFCDrRlheeOQgoUt+UU
o0G/cW9Ei0h52qRnaYQEGlRCzBin6hIphv7CNVHYsBeU3PrkXo0YcIrCOUPj5iIJM2dfpFJCyg1R
ecXxmZ4LsoMutQV3VS/dNk+zcgeX4M7PZns3G4l/Gi/OdaocYJAo+m3TYqp/Wktkr8wmPpdVO+07
HKlXXYgUDYiw3WwCMfLFQPHespCQ63rrrGhDQxcq/lRe8Jh1ANjr+TQz8hLHWJhLVtN654MFn6hB
ku3r+fDJNgnRGbXFANkPNuSDtR7nNZxVcxb7fqrz9TIt6LsmKdzK7CaJ8ls+dWQRfnZBDlwh5Dob
EOPhUR+CGeTRVIo9TfQZC78wWQ+pucV18yxcRvw++/rII34oabExIyENhdBzyK2Qc3kfz9w2Leei
8xuSTOAwGJAXWwpf+V1TB+is19nvQfKH/lhEWxF536qqehJNf8Gt1ZeJjbZSLNLy1Ipye+Nlar72
6FQ+uobt7AbLR/IvLOnSfP1aPosUUDQIE0Qpi6V6ECDnsCrmKErEvhPVRRiIs0FhLL1U6XXoCJoc
IfQNHEzyTSTtP6MR3rntdIz590mogCZNhgADlYj1gb89SSfoh6Bht6nWXtmDQO1Rgl2C8MjT6kl2
kA6GyJ0RDyMemZLx+xfkgA0EYKWavV1Uv/zc23HgOJJhf5KcaZkfDht49+DjeDCeVCvoRLYj5tuT
/dBNbbdO6xqCS3pCXSbDJTb95ifOt6BDsfPrV/nZVgdxmJzB86Axfth0CjrjjjKbPWiDM82yL0V8
D0IKU/H6xmsgLdb5+CJUTyflP6iafzagHpNYHyeoGelF+GYHL8I2XMze4mkLr4UTvNxJD8upDPC1
G09HLvbZ0NJIoB6sux0fqhvDDJxQwUbdl55/Y4ArW7tDtS4c/1wEsF7c4M6R/h0YsCPaup8NLN0L
zchGuoh61fuH9CYf3Jxrib1G2ljdVmDBA6MvG9DptLbejEYc1u4/vn6bzyfSg7lKkdLDKClEegdx
pvdXLUYgPh4b235couIU6ZoL+PeIqHbeo1OoBFEDbQOvqkdA6SeUlzZ1gW/D7I9ro1sYliCSW4qq
1S7B/madtI4X0gZ3vK3REO7b/J+uK6gFGt02MaZuXfuOB6m4vQsK7zEq+p+BWBywl9Z3pxiQGLWi
qyUogIQAWNFCtL+FY1corSGp6BUhXszhuBrcIt3kUYH2J3JlqyBo8ZovImMzZvLu6+Gx9Tr6MDyU
0jhEwlRGKfj98Hil6wv0G5q96iqSqQCFc1sfwERnYrGGOrk7D8FOxObZrLODFO7ZL8DjO7rTy52Z
upt+QFsvaKpTD5uurRU0LoOBvUWeuT/9MK8wi8yiHR70xypln2xMiPOAvkH0xMWs4ODFIgcE4r0V
7BI+2g5Q45AZrhdrM3UquQgFb3WQYXhk7XxoWxFXTZ+aO/uh7yMPc3AWK0vl2e3iNft2cvvdoFSw
xkI63Qj2ZUogwtzhBVitgdLHO1Fm1hrhFkJJXpuge53vOGQ8qql/gLsLnMRcvuXwfs4Q4JNbs4mM
IzvpJ7uSThIcJKBprkA8O1hywNATGQxuvTcjjZXM73Ez71ewOQBQgsPQv+Y2gelapRhpxCCJOuEy
fCyH/TDHLHAHdDAZNFpVhxFV5eCo4nCq98ZcnJezeWWaKaQgWJ2ptann6GLKSGFxYD4SyT+eH1D6
QorBpciJfSZz5WBytyqDQpI1+3IQ2cqwor1Il2I19yEolMc2Tu+YpSvlDZfA975eWB/24oNLH5Qz
ZJdZaWWWbJH9fALA9XRu6B+giv5/usxhSTwc7TJFK4pFEI2XdQlvrO/2dnOs3vRhw9dPg8IQ8nq8
QiSZ3g9kAvt8cCA47Cfltqexjw93abnHWJifvy+Q8bplDkL+0LbAXsIB9nze0Kco0OV17xDjvUJO
9XGMopshQZaSpta5hK9jD+H265H8/OJatwDSOXmncxBPRDn2HAYSLi6Ms3pwvg1x/vcMyWU1i9+y
l6cJAPV12N7DBTs9cu0P50w9vm+ufZDx5oaRpSm25/sERUovKretrzu1HPpmf4N50r10879UaNyr
TlxElndkoXwIpfryLtqGSHbwj8PTfVIHCom3qN6P4WM622BdkvNJXgMePUEk68jF9LO823EOLnZQ
E1kMIDRo3dZ71KTXY4hl4jhsANJStT4mEnvsUgfTNgaFDccyrPcdZmxw3tcJ0c8ab0E1HykzfX4l
VPTYFhCl9Q8ijeMOQuLK1ewHIHJb4ftIpJloS3jBMl+hUzP+bwaRVrMWvMSK7rAkWNGRhMDLk81R
O+wyu0DqeyzFDuoDopTKKY/M0E+f78317PcBIJiKcbArXhqElJvAmi67Vp7KEAKw3Z98vRg+vxTt
BcQiWe2HfZR8pjoM2QmVggwkgAjdq6hrEMGuQNYVx5rpH3JSPRnpK1C8NjnkHr63zrBrRO/+h7nz
aI7bWtf1Xzl153AhLgBV99wB0IlNNtlNUhKlCUoROWf8+vtAPrXNBnuzy96TM3CVbYlcwMIKX3jD
/F4j0mRCAOcEX9jazboup5soAY8gaR/ef8G3tzKde+qBAlFSKmnyspquV7IkN9788drQzUdVWtVe
8K0pgb35xY2kp3dlUIaOP6P/G/Mp6aorydWFy+nsARb7otULvZeR4NyWIbCbROx0OhSJ1T++/6IX
bg2WDBkcJWuaB0uh36QUE9pUTG6tKMGe2Lx0/Li9tjQBXL09USgSWsRlRIIIE8wr6lX2VCMc4+cx
MaxQpS+QZL1HPUoF7kLCTepsXfdycBqLAQ0Tbfw+FhHNW0p+q1gNNYpf8lMslb+A/JVOaKnd1rQi
jCBa6mtJWTzFsio25lTtRrW+LXPtEA3qacwKfANDgUC5EnSbPjQkJ+hK7E9hw0G8sWFUq8UH6lP1
3Zj7oNspd2/8KtNvPWCEM+SlBQKBqEXmth7rnGa5XTkFtIItztPWrxznmh3+Q8Zd3oUYbkrHrtXS
25iRVjB0bdfucbNoNWs1dRpKH3Gz6WZ2zpRJ676z8egEf7nNMHRfx+n0o2iwAy49/cWnvrUa6PnO
3CLHTJtua+nSBy1Kkjs+0hcjEZglkh27ue1Pjoq6+m6AVexMo2dCb8kzRzWS8qbvpHYlSdgfqWV0
207DLi/QZbdTiXQFUv8piHRr22Kf8aBjkwkWX0GqXoCx0A2yJqE0Kz8wYJZ58ueibp/72TZLy9QH
01NuYqUYkfQeVWNT1YUAb6CanxF+g75rqPVdampwqXxpPIyx3K+CePJOgWd0LtTNak+z3HJh9En7
oJLBWs7Fwz6I45/SpJV7oY7FvQzLmmIiOv4tvr121BigW9XozjL83JVT/aaSA2MNjVK+6VGVVCSN
3k+a9DehrnTrTFOe8Mv86mFW60T9U6hoPQYfZorMWoUVlBV/z/SkuO+m6htp9sRr2yuN+rlj61Oz
1bQkWvfYlPZgC9Y6gDDuQFjAM9Bnh7JKjEC7susKy7XhpyFTOGpr2EHGiraxtkOx6oHKO9+u97pg
Gw6N6UxtbryMBRIwUJKj9hZwDnYVluYhftdMKOKreb9Oq2CPjkX9QQHkgmwEftS2mapbJcWjwpz0
fK+39QDVAmFSNyqrdeTnL7lVJxtfi2K3t/r+BKAYzwBVa2+k2jsUYpQ/9XgxIr7jx8fKKzQJqkpk
OrU94F2ge3fCkvSVp+v9FyOrom3GxNdrGRSAtunw+Sx33aBIB6GXcUX5uDIyR/FGOBiIV5potUFU
rE9t1qpbcwIOTj4WuxC7EGKUygw2ZFHcprQqbhC2WBt1jdIOPrb8eP7RlJudkvZYl6Dac+NFxiN5
dPyR3qasOh0IyJuyE83XQCvSdYS+Jb5MY93/NIIAjfhE77tyb6sl4lnSKEVuHLXP4ajsTAoWCL3g
CuIN6wKzllSz0VgLGrEfVOOzGQzKbSljPNEWien0pjk9AAqs3N6XNi3MYWfSsFNTyrqtVkpLxubk
o5e42YQ/TwLrmiNF6vs71fe/NnIv1l7D/ZpqRqSt1MqfHpoCeNnWt0bghaQ992aK8EChIWTgQJ6o
fQiGkwoaPqfsafkVphEwrpEL8Et1K5ltH7lFNZjyGru64kGSsu5gpna3rxX2zEaJQGSnQqqfwlFS
bvQk16FipXr4fci9BzPAFw2usVjnnY7JqOzJJyxNBaTsnJNsBJ5950X9TdfX98C/kb4vsx8GQs+G
WwShvy5Ke6pcKTSoSXqJJ24UvIPqLYSp/t7IjMd41jtsyKBtqjC3cRxAyC48fYU3pCvH+kPcRkeg
iqde0TeBV3wqquhHNRY4ndvSrZEk95YvIyXR73VIEY4ZCijI+Ja4baV8kqBVw6kGgtFaEZXkJNmP
wGy2U53fWiI5TTJKx4hLZeupxtuE/ONFqGa9Qjmk2cSy8sk0uDHKmYk7+toRRh2s1q5VtkPQHKnZ
/Ugt1sVQj/0KW44bJcBvgCvnI7KwHhLb5i8Gat0EKFtTdrdeEX7IWh2C3KeumUBiVu2nWqSfMPKe
o2GJJFkuHnu7eYKtdpBSLOJiHHOs0Fz3kg7oqXzsGv2bboIH6kW/9qaRpnS485kZZbRPUuOxxT7a
bVXjNSivkzzbWFZ7yARuLlZmOIrdw2CnFrUaSwqpogruvMxwvSb9GXVMoP0xyG23LOwPWRZuqHXf
5Hrwy4tQYE7rg58Et4HRriFW/pST7EPX67DglH4/xepcLCWKF4DGIu3JVKRbbn9XISkdQ8wLVRmd
n8/QhjAv9IJPHTIEWmwiT9NHpdvH2VHVpp0tOAuw+skeJYWdHk/pR60bnR4ynGLkD/SKXdE1Bq0o
6TseSR2nq3+vKymOqcpnSa9POkoyN5wzTmtZX9hTX+IOYwQTutSgZN9sCn5+kN7KVWVtfftReGIj
KYP1Nc3jQ5OKQwU90o06lmNfSbsx0feNZyg7jf8xaF5+jPwgWZW6AWsVd/DY6HBsJZRAxSNa6aNo
XN2atnpZP8bZ8LNHu25f0rtv9ojBwxDfBgLPoZcxGLrwZKQYgOcnLzeHYA1GEkvJMJ72VDB/vR+G
XcpsZ2A7FB70AAn8FjUrb/DMVsKEcBup1R3kIfCA4Pysz2r/MKryA2jcj76Of5IVXsupLySW9Nwp
98oGUBm6VueRWZmhBcYywmmhrrDftHZJg/aJ9JQn/b3tiaNWSDeeTEcVLRo+5U8op/uxwp5KwfKq
/ooOL2KZV1K1t8EvKF1sQ+ai0JxeLFK1Xs8l37fabOt7nQtxx0Ga05VAg74/62+DUqRUaJrZYPlQ
eV8ipWIo0bbXJRkLH0Z6qDoSPLlheuygUcnIZuTltYLo2xeTQc/o8myNQEq5dLbQ5aAEG0z1pDfE
jaV0LsH2AfGV1fsvdiE/mzFZMEHpQGrasgIaRKE8s9zzbVe3ezRDtmkggYbEdrC8quo81ycXtYI5
MSP4QRIeL6FFFU3PRR+h6gE0I539m7yNGL+q2cdZUMKFSUVTCP+rkdJyYV3re86/+p2hl/BIBBfQ
AmmYTeR8b/2Q/oGdzFd/cdNDc56gtdIHNfedbv39VPv1Oy/3DGIFUpX2Qb7VPPtZqdDxzIpNW2b3
+LFfkXu8tGIoIWDoq5A+Aco/357DZMRDkVF2kjJSTU05kaJgW9ReEcW9cAoYhoJdMKhIvuOyBYPU
KJ5etPe3bd86wv6kJnjvtdoOKuE6lswrUJWLx90siciJ81uycbHBZdGaKiad7IOx3iMtuE/zDlMw
K/42VQUlRKYXW1btg18Ge4FZ2fvb48KcohNJ59qaRZZMa1EpiYMk7vIUcxltSukINGOMjA7GwFWr
6Fd24tsjRp7tMAlakVai77zYHWOBPMFQlfkW1U7jtjBSRNdTFZ9jow93sQGIa6qnYW1NjbjSNrqQ
2b8aWZGXfQUp42wweUmztm7m7qGHrOP783jhmJlrQHxG9AXBHi2+oj+JMplC9p8xNreZ2FnavUY6
YQjtykAXVifgIpA1CohWHU+V802QCrsKvJ4zxoqrF7V8rMb4Bwy+dVn7t2YtruzuS8vDJsPAAoQL
GR3F89EmyRqqmOh6S8sMp2GxqXJEOYdrs3fhA835IR4apo4YvjU/xquSSBUmE0obbDkgCV+qGZpo
6Kf3P9DFIWgJUKyHnUVF63yIIckmGcUJOofheBBpWjpqYz3/Z2PMi+TVa/gqrvCBzQEVpYZL29Fp
4mtNhwsfBLFsDkCUF0E2/26QvhoC1EuPUzJxd2PLH608/NGhAhLI4z+4nfn9Mx+QRBXM8GK6usFK
B1kwTmYibpdG3zoNHXdQ4+v3p+zy+/w1zmLKTN3HsLugtgdUR8IHslv1lvVcUtF/f5zLn/+vceZt
9WrepH7UwODxPlD8TrKJnCHqL1fO0otjIMb6m0+FYPJiztpRVML25vvJ9Natp+5KZGD+wWuAa8Io
1zI5bBbdiMIakeDOeQ1cHfYYdt91nb57f4gLJxmlRkAd0AgN3mVxWMqdDTrRptybT8kv3WsPYxp8
K+v0brKvtfMvTphJf46wFtOaZZ9OqbxE8Pmz7TDLbgQTr9T9bawKkBjQMRj08PGRHZ6f4dWHV+w8
RqZFZFtwSPd400DKt/CFLENXjqwrhepL7zMHf1DqTGgc5uIyFX2TGHYuM1Yjn6b60feunTCXtosO
PWS2QALd+ibMU6pc4JXAxxnTuzmrzL2YEmN4BftyaRggKDb4F3Rm33oaASCxfPQutpoZOToKelga
uUKrruQ26oWolevSJDqne4Kg7WJXTtTCLQ/BtC1F6Id8pJqIyZViOkVRrszC2GCTuaLfsWoq48ag
nIO0+LavP8cCrRahoFaQufF3tF2JIfA/LJHgU+1tnBcr4uF91utPWY5jshnvKq11FO2+M4wrF+SF
6/jsDRb3fh3UIAFsLdsmjUZ1+Vujq9tIzg+qXq11tdq+vzcvjobgsybjY8KVvDhhfLuVQ7NgMYdV
uJKnB7QCoPMjLZH/Cu1rTcJLi4BI41+DLY7mdIC+Z4UMJqPRwX3gBK3pmOLTP3klPHnmwBAU5SLC
wC6sqa2BCRxwkmLDuIMcbH1w7wWxvTCvnJ+X3+mv0RY7tOuoORfIzm2RndmY2rg1pI+BeiXcvDwI
OA51RsehTX9+5HidiVxdAYzFksa1lJ1kGymUqrzyKpfOaSL2f40yr5VXB1vSIWdiCpW2XISijX07
NYODU/da0f/D11ks8QJwdDdqDNRp+cpKvyfqZ6NUrxwFF1c2SCUNqzmZ4v8iOeCuw3MQDTjigHor
9b80UW5nW1TKXa5U2leSrotz99doSy4N2IWwrXtG8/V6PaAmhBaMM1qItrV/G3zK/WPPtykwEfqK
y8UgSrnQZDGyGGSc1PJ+k1rmlbm7uN5eDbFYCXXrW3InDawEU11RVcZOahVo/2i9Qdgl+ORyA+N/
vt7o54Qe3Y2MPPVgBDLMDZxRZLLiayTIix+HC87i6kHbYZnm+/poIq7LLdrQchtMsR4VNIrVzNHT
5/fPnrcjUVtTyH5nXB5GfvPEvtpCmDLbchQS6qDuttG08qau6ZCU7UNE4v3+UG9vOoaCLgZUHA97
jrrzoTq1CJQWytvWk8yNVY4fgT9sAyW4l7DETrU72rVZ1FwZ9O3CYFBqbELGFu6tt0qMWppI0Tmi
czGtZax9sFFP6/7K8nu7dRnF4D4SFCpnuuX5q9notk8IULIwomm2h6cBmK5j+VPYqVQVxJVvdvGd
SJupiMIIfoNcLyGVGX7JfmqkeKVANEkk+oX9sH7/e10YRqGSx4aldggocfFSdCGTOIjGlEALaa9c
uuPNnbLNrhxE8685L9tRb6d3psPfBsW1TBnkCYRvGFvp1q9lhJOsQm6erUhE11Dil14HPplpY+UC
CXRZBfWzDgc0Gx2LNNefkGxfKb1xhNzytwPgGV6P98Ocx4NPWZwRyhQnWmJqKQjSuHItA4xkKBlX
7qML683A9YV/dDDSBELn6w1NSRzCmindqva4NpCcTmX7DnW8tYoGC5Y0395fCdeGW7wTqXWPu6ec
bst+3NCSeMAYz5m7APYsjpfXn//BcCiOoN9DsRqQyPnbZUEuq53oGK6oXBR2tjgLbINMc5LQciJ6
g+8Pd+FcAvLCCShgRpDvL8IvHKiCvpLTdNvPTtyK/xWDljXwPtc07sNx3LWjuZP8a4H/hYP3bNTF
adiKIp5Q60u3oBEQ/J1AuQ0oV4ZbjCL+3Mh/S13qP5OOOhOYuuyQ/b/Q1npOPv+9utQ6+a+nr0n3
FYH01xJT8w/9JTEF+plDlntRoyY3w5T+x9jalv+gOg7fCWztfJm91pjS//iNbrf5IdJtjum/NKa0
PxSD+J6kcsbmAqv+f//3jHFSL/77TOvozYHG2UykSGGKarJizuO8vrpV2nSjgQD0pgsQXPGROitF
u5YbDAtDdS987NHRYaTJbvnr0ITWXmC4tomBw+blpzhj6wpEPo+v5vD457n9+qkgWS7Pc0S3FDJZ
3hQSx5trw9SnAU18YWyizntuSQ2e4kHKv6qVmHYNSuTJRvaMZt3aRYpDQOVFmtshBn9XKWl1bPwc
A5LQwqC1wdsydGpV6gpIwMb4OVfq8Rad1TRY0RsfHnzL9AJXhk8Ec6wZVlmoZB8UIwm/eELLHmuh
TUDyglw5AZ2CG2Er8W2Rp8HO9H2gQYY6CCcdoEiYVORXaW6a36rGjlaqgYgyKPdORGu8/qp1O3eV
CPZk7VMQSprpGEY8vmRRjX9EHAj5EHg1lJFySqVThPjiKVVS40cRZqW+QnpYLZy2LlEdaKtQRzip
U0u0fXV8kdeIFuY7LVEN6vG8h7lKjNDEyGCg6e6UqSoKRwGM/7nKzeluUJV4U1Le+RI2um25SMFD
a02wygTxMqIeXPS+/jVOjXHvJRjqJVbWf1Hb0bOdotYw3kr1VQRDwhlrq/ghZclENRNtXh6pmEFe
fIAUgL/fPCSqVvHqg3ZQSEWjNQQbeQ8Ufpv1zT6LbbGahPVL9o3m2VdTxBsb8v8VRmSj75SDigAP
Laz0oCRSdJ8V6VEHl/wDQskA/gpZ+IlcLe8aVMNqH9qblMgffJjsHvWONv+Kt5wMfqazg12TwbyW
x+ZliMsCW51M2iVpXDhNgW58A8ds5UXq51TH42kFu0RyIkO694yZ+dp1HTqpGHFBwccCpIyUD7FS
3ddyIx8qr9Wop9j6l64KvgBdmdzGkELTwbG6vjVRC/edLkHVrOyB5pZmuNXCYo+gQIaaYtYcKDwe
RtHe+zODxYxTXbipNdRMCmUWClaoziC5OJ68UhaHOIPyO+MKn4kQ4+9GA+naGPGq2hoFcBIWkGV9
miZFWwVKhIJ3MT5PQe5voAkUu0bDMdRJMwsirqYCYUTVHFvRqtECJwoM4HZJ9NTBOtsOluH6CFY7
uDIk61TLfokenI80qN3ax9Lgp6HADxrq9muVYVSB28lLr46nJIf8JCOf7GRK197N+u95JEUUodov
YkgLx+OtV5mifStFhZdpIFQstKG9mLW5xgqoN7H9saRdlLTjDYItSCgFGAlmdl2tegCIQ2Ofai/m
70dK9hyX9s9aYbFbuZqukdo9FkYTr/JCKR38kG0IH5I/IcqACtLUkAq7qWTqHd7hkrQudGXYoXYZ
fsltWX6pdHXa+Grfq66OvvQ2Fmrs6Il6yjEXcAsrIlFvlBDLbrl/aHRk3JJUfBxRI8LsZdC+UbwU
htMptfZSjZ3BAvIqHFZHKy7cMkNJFYSZsN1UVY5Va7CbYklnrY4aYp45TDAJjYkGAS9XKUEyVmLs
3MmS1L2P8t069nT8EotWp+et2o+m11YOou/Kuhp12w2lCr10dHs36JznPlAaAdIgyGr7ozqgjS7B
heIAkqduPWAZpq00VKKedbCaxmrCLNa/l3vgv/pIWCRpoVavCFEedYxBiJ5NrzkOCPru7bKsP4F/
8p6Gcez1I3wTQFH4uUAJC7/FOiXDXh5j3IX64ZgkkXiih2ZEK63Xh2McBiJa+Qogugnh0yesQrzn
pjOnnR43NgqATb2KdRNGsVzUq4hTYwMWIHTTcZAe+66JAYcMdDdhOEUC9CLYhmzMbCh9Ea7I/aDc
5UNS4CaZDLbLH2foogDIcgoBOxQfVm9vKOZwHKMIXH5U5d1Po513GGyKr/g4cGfYQ+b9am2riI+e
b5WfKlQa2MGiEE9ZadbKXWKiLnslVPxdKj9LVuZ8iPzfUBCH445b3LlaRGU6ABy1aaVAw2DL+2Qk
/ccp74VT4EcAunh6xjqX/ZV91/jsTpnkNchZ6TkOxT31f5RL86h18xkob+f2SjfS1JFpw2nA5d2p
bn/RiZ4cwJH7+TO9fzn/Vj9YPr5Cx5QMBb4x7bPzkEFUWAv4ns7jt6SPNu10Ou4HrCK+WljkODNv
Vtg55ib14BRquMXXQ78xosHRhnKNksoWCdd0B2zoCknvTYLBtM6AhrkBihk44ptnoYwuCdtuqMNu
zKTACKqANxykmtMYCm6klD8wD9r9noq/FRNfDmTPYt1/K6Z69rf+XXD9vzAmntEN/z4m3lQ/s+/B
f81xXvazDr++Doznn/yfwBgM1h+wvDHapDFimMiM/CswRtXuDwoG2G6CHRNoDfJTGXY0wX//H8n8
g4I9gldQmSkKK0iY/SsyllTzD05tSAeQDUn6IMn8ndhYXSwo2CGzLhEIFhY6iKffXZdXZa2GCKpB
43A89GHrbcoirm8bDDkesB3K0IHou0M7NP1aUZqZratN+zbLUXUHe77qMSghkCgGjl3gurIeyBtJ
6KHTTkm6L0FBO0MQAjAGe7uK8NKrhvYDxpxf+2honz38ALYy7iCgx7LgyvGzBMowo2jigHqA88Xs
4d15vk/60rfzwsyGQ1JM1k1pd/KXokM0oJokuro8qGz27mw4ctSRz9gXJX2rV+vhYnx/Ht5TvwWP
OBdrLBIPpDkXJ6AIhR1phSIfJngUL5TxsiOy31G+62JpnVnVsFEGTw5Wvq76L4oXEV93WLx8wq0o
P0U9KuNOLka9d5rcnmabLhm9d8vMXgDFR9/p+KYPEcTrfa/VpuLg9RbhKdMDxgum6IbbQb+rCNdz
aOg2nhdNGw21U9YJkuFqYgOWbaTIdGNQ/O+/91LUbH5vWppohFKUYEXYiypBVQYtjkfVcEhJBx/x
ykAwEaSF1Dq5Xpe/lDBQBVFj0m9mzTkAx70HTdhQHgK1tB2l5xqFk5FGn02wttfIZb/vnVcHO0/H
fmI7kgsiYUwh43xhRAh62kmvqIfI0OyvWYJMi2NilL01ylH/rMW9Ma7jSvMfIr8Y9kmHP66LAejg
iLoYcleyrIQEoY+9Kwf7orjHc1EFg6QOnBJhEKpu589Vh/WMD677QxVGX5rYtlkMQ3xlTf4mRZ+/
vUkeSXebThAArqUHcodxFso65XSQsRp0q6qHrKLPJgdG8BSXZbMnS59+KoEqrYNJnjVnEqnapEWT
PqdJ7oeuyJsE2krNHQi43OtW+CXHjodF7FZrpu650bISDpBtRveijsKVpozN2gwyi1QPFx9XMeyv
c1joczSg6O/USkiNkYbhFzOtvoRGN/no+6Qxt38drPQmIzpOEJuFTtOgeVKbMFNmTeAfLLwY2z7k
ia7M0YX1y7HB0YtQNgBfkLTnX6KaejWPgkE+aPg1vajxqFvkIcig87Ca5Ep5WG88ASygjgrhmlNr
PomgTGO3NtPQXvXPmatVUfLjyraaF+b5p6OBx+qYNSZo1S2hFjXthrgv7PGQFV3tYuyhHuJRpCtv
Zq2k8O0B+vb9zZR3hFkTrmFjZJjAvOP05cqTzAfX4km4NmYcrgkImO1+PkHKpCOJWkjyQRpy/ELp
yfsrfdL4SFGtY6BZa2IDxyZCPSmXxy+qhcklWQsTGA84B6xjwV5y2nEQq/efbFEphIUH+ggRToi7
aOsgMXr+YCQZjY+fW3cy4+xroTJNloFerEz9yY3xEnl/NGVRv5mH0+BSE+XCdDTetG4lDAR9mlLd
KVXLF24BeVtVB1zFR1fJungVlXYIhav9IUNK3GnyS2l/szKtoZQAUX+oapvkF8mh959qeY7wUKhk
ouLK4UbvbYnFgpYyVHov5FM9aOVnfUiCTRpV2Z9B4VmJ7XXx6s39OguPQlaVQaFqM8JksUkkSTXi
Foem0yjXmtPViQSrNA1uJ0+2VmNHT0JOtS/kWKgL23b4JUr7bPv+m16Yfz40RrVIRs3ooyWMkobV
6NdZO55ahMyBa4Il7nUZxQ6VvRGY1n1nmwcLUbCd6VGGN+zOO5hWfJ8iq4Bvj22Wjqx1k+vpXnHt
ElzuVnRgTd0Cd0VfY9bIX8TpU1QbrZp4ycnOlN6NocS6IZmDE+s15JYg1IBbw9woggaGkNL6Lk0z
464mjlpfmaX54ni9W38/CWvBmlGgUFYXu1X3s2FIZS05KamSbA1fTshRamVlrUC4RHh3GUUEsU4f
XEPz5Gvf6OI8vBp93rKvwktdRW1AjeTkNPTY/CEXJeNETB2sTLPyg0eXBHNUNGbCPFLWntSXbqhB
6ols/9qCfXM2IC7JQgUCQcxM63ExDUOsoIs7SMHJLKrAIbMzVwXWqzsqXPkpizJ8aGb7l0zyMjdr
P+dG87nOjM1QieZDX0/mMWpD7SCmYdog7VZdObne7qdZ+3JezaDouJd/86pfzVOLYTILIgpPGgU+
aKxmderhDBmD8G+VqOfuqeT2Pooa+xZNAWMDm/qaEOq8JM8WCo9A9R5BlRksSEJw/qmsMIsCLe/D
k6x79+VoyI+6P+ZroPXeDcpwipO3XnBvlWZxpRJ+6dPMEqz8JkO1QXufDwzWDhvJyWPgcnZaQo3D
CdI4dG3JDDYi8ZMra0FdXmDIiFlcXOTQs1o+OOLzAcckShs8u6MTchS1283svlJ4aICXqbgJm5Lq
Sl2p67RNIKOKAafRyQq3vZwhwyOV0p5C2ZcyitrNWJXZ2uj6DCkcv1zJUQ77rfDGLzW2iCtjaD6K
qlA2vtD8K83Ti3NGFEv6qKrsa5LH1/sK21ZlqsI2PKltG64lTHVXYRK9UDvEZzbF1Pv9U2SekTdr
AwENrtdZbFosZszCCLWVcEI+lYH57NVxh8eBFUDIDL7l2EFgLzpcO0Hf3K5IWlF70SBW8J3032pF
r3aEEYdTEsh2eEIOeHAST32BY+vd9GFAa72GphKazQYnnUfbQtQxvw/7sLnLm3ZbwSFaq04tMfPv
z8LbSSdNJ1WhzzUn7Pb8568eKfMhmEk5Z4hSYzqv5+ZHVe1O0yz1M3l4PL0/2rIGRWsYBIhCiIVo
iw1sYrEvpq5AoWVswlMmTTDEqz7SNVcyfIivFUTpH3qmHIFCbSYJM8ooUSs0KAMJ8o5cB9O2C1Fi
cFQD++LR+GB5RvKV6Ubi7f2nXCoazk+pwCNmDc4abyDzzyeFfCAtw36KTvi9aQ/doEwfmq4PbgIb
sryLHRa9YkgBiQZtMSHiH/owXucme22lCMiUvdG194qdJN/xEm8zp1e6ECN1AZFUBUd0yBqjvPOF
NJ5wy1Vf3n/63xpg5wubA09YfEzKLX82Ll9/UtPyclKQzD8l2ThhMWKV60RNpl1mT/jgtjQbyDBm
j6tQXflxvMUnUbsd63F8EZ5i78YeVnWbgxktB0gCbRSsZKUJ3EIeViIwTUe14n6vzhcbmoluXSuT
G3KeIkvm4YIp4Cp2hu6SkeN20Ut7o3q0RBY/eYZdrHQIn6sSLxY/o5eCBxw9fkhNu75MrU2ZicQd
G1u9oWXUYB1IYnRlbt7seVg+SGID41Lp7RrLEA8JAh/xHOlI46uFHF4Xq8yYwis8rd/XyvILkGdR
ZaXZS+C+SMhtv1ZyLO/9U22WWOYZhXmjZujPxdxFK5hFPt3YEs0SSZmeIkpYbl2G7UNe9M+Bl00H
tJbyfWLTX1L04qtqph/aGBAw9+yzGIfPXp8G68lP13Jd9ttSbbyth8i3o3d8khKr1isX+Twpi7fh
2JpTeIhSSOUt3saS2xGYhyIdtTqGolCpyZHGZvT9/U9zIVzgHILoiaYaGQZowfNN5+FtyjEl0mOI
e6IDiJSo1keYPdCyB2RcHyIvMDe9lxVgMOWDURnplfvnt+Dm+YvyBLyggMLAtbAkaFGIx2hgNHCe
68xnKIRAQCQUDsxvkR6sy8Zc1yZag9PaBghTjcOdVtoobLWHIvjlq6E7RPaVAspSvo6DiCdCNRa9
vBmcsgRPTmXiIeU+pMfJb7Sd5lEUU8ZQ3UyRjr93nKW3UGDk564sUw6dGiBfIyZ8sLt8JVv4uWnD
TCjJp+gHnqLefkyRyvV9COGF4kcEXLH1t9fKfJmQvQB0gEa7PDlNs9cx8tPTYwcMcD32gO1CO752
jby9R2d+AacbA1BpXiKg8EaWGyyH06MVdPU2bnvfTRQ6Yd54Fb769n6k+zCH10ByNf51sSqDLhRy
3tvRcQpTf4VJngCkTdcGTAWNd02+9sUvvNpf483gu/NdoOpRVHUijI9RYt2EVscZoDW3dWzvAl1Z
Y9Z3wEFon2iFK6U4Q0q7EjJEr42OhQqGP1yJDhboKNYf9f35FqHKD9p+idr006aphrFKjkXsYThi
UOzSo2Db512wU0VMjBhaiCJAuncjXLvXV46ES8PPwq5k/RQRSYfPJ8OouiwpjSE6hro+bYVZVU/e
WJoHEw2XQIpkRAJV7dDrUosBstLaO23s79NM8u+yDoNPRwqzcT/GlbLDJ8V2MuzBdlIx+gf4/+Fd
o3jP7z/w23TDBNsAbvc3oYNWxvnz4qHpaRq1vWM9jVgeJ1aK/AFiMHjPy6jzZ9OmNqWH3MqvFUEv
HJ7ULqjcAEaaiwdLFS4TP0XWhxccqStiwpCGj52lTx+6Tv0hW/70qcF20tEqWXMjO/QQ9aAP//67
v124PMG8UmiRzjYNi0BSBfohqDwER7uuH7OiUo9VDfgFl7Lsyiy/qXfPq5JqGNuRehhtkcWepC/c
l4BFGGrI8W8oekrYsXZosY+5BVZyX2S2uA+QqSvAELWFh+6rjX19r963Y34NfH7hmyPaSfRMUEHu
tSQkqr0pplYbw6M22WhGN3F9b4nYOKnW9BJW9a4SWfokp0l0haL09lYmiKH+MQd6M+duMd9Cw2nb
VJH0VzzD2Eqzjq2tdvaV8/zt8cfXnMsLlMUASf6uV71KD/Ja96YY5uMxqobuxo7QiqH8WKwnoT/V
yngFDXxhDXHhIbUmU4alwjT/+avR9BKlwSbLoyOMh+cEn/oNkI3CoZDQ37y/Wt8mf6TJ4GeJ72e7
gGVrolJLEAdxEh27XvmRN6g24W5YffSt5HsyNvIP6KfmldPs0ssxKOxrdOTeynrkZZiqfSSFRyXS
gFNr9UffFmCahPzz/Xe78M1+22ISTbEN2R/nsxjkQzfV3M0PZYjpD9R6sUPZ5WcLc/YWefxrZ8+F
bGmumbM2CFGY0aXqg1IkyNznqvIwBZl5QFWg2lhBON3T9KLgYYSrEsTyLohBsdG8s/YlLawXuy1W
VViaN7C51V3lGyjja5Xpf2+bZti2xfBLC4b4ES3aGqeAOPx7GgfzxcZRNS+yP2EHi5hWDUrLE3qu
Pfx/zs5rN25ka9tXRIA5nLKjWi2xJdtyOCFsj00Wc05X/z3Uf+JmC03sHxjM7A0Phs1i1aoV3lBV
lr4tuiJ6kXL9jFJ05mWVVG8HJ1+DGn+4ULjlMDunZ0n/dPFhRl8UWdOWqocn92GUg1NTf47bv5qk
/iGhOjZh5yajD80j3cBCbVykmF0LqS//UGepi3rNF3uSHGKMudF9XDT6diWm3J4KggkdkdkbFW3p
Jds99dEmjrg+L2ouX9rWea17WXsuVRtXhyp97TNcx+7v1dsoNtepHIe5uKCnugjlRYF7Q1n6wYVG
WuTmTmbvkkRpD/efspRw5HNfPWbZdsjI+HvIdMHFLPcqFumxk5w6w4mQMVa+mcn0bbIbPMekc4UZ
ILzWtSnO6g9Y7DdjFIEmOie4sDv2Uq8hdSdmlFme7NtC3aMB+CQlzrfUP/lmsEudaY3MeBsUSEvY
7eiGELvowVwHhd4vYx3+GtGn1JCyjnjW2P5VAh3wa/31/nK/NxuvCylWfGZHIlCLTPkyD4IKGgmh
ysFFK6NXWSEJSwoDr/ZslrtQtRz0WlT9pXIJHudm9HdFLu3HRjezo14TimMlBMoIsedcYyL4N2oK
EyugRDIjhGPKP0Xt02Nvp/KN/kKPbtYYwDiPfcvVQfo9otQeYoOUWMXWov28EwHCkumQjE+RHTp7
FX+KZ9WexVe71PylSSWYwGL0vzWj4iPc1Tkroeajb8+JQvuc+aKq0529XnpfK2cfcCEureo4J+yv
/9jMq0++Ku21Tm1PBpbz+34SdLYsOGXMs5UvhVasdIhv8xSGrJTVlNjOPFFc3K24ZtLwrZTwYrAN
N30U/3WAEx66qo/PVDnlVmna/9Kkkf/e3wwfPJcEAhIgGs1oKy1RK6oxYFJbd8ElKJAai0j0X/LW
Dl79Ub3IJHEPQ2rWR7hf1oriwe0sDTkNHGTZgSYpBaPd63XPpbYtS2YKF1lldgda/W/jp/iFaWoC
yjMQgrux909OIb3JM1R1VEcUFglGHpDGEI1CCCdWoXuRbb3cX5MPMlj6isRXWqHofeBWfP3ThJRV
c4/I8SJH/VnQC9kUX1XQAd9MOvXMdeNPqI0iFEe12avpqbXiP3WslEhoBub/HoHnjgutTojlqI7N
3++fnCuv6qAyjcjxRBUPPx3ciV3ZmuKVXXCb/DA45Goh+aH3rSxnQXkiaPpOvu2leet1STic68ip
Dn1XQWW/v7gfXGIGEsugNGEfy4xRr19IzSZNmGrveyntth3iB9E+KIPMLS2z25Za3m2SQl2Tn/qg
d8QBZ/W090z5RpckK1VhVlHoeHIK/97VK93Y1LkZAxAS32NE0ty0M0OU7UfCb5Sp/rZHCFWb7PDo
6CVyak1lOZu6KaQTUj34lxa2/Ldu9bf7i/NRMAK5R2+Gk4gN9VLcf8LsAeJ0antBb6bHXC1N6ANT
tGkqtf1KAPkJ3Ls4DzilnvhV9oNdIpwXteFat28OetdXxOxvgLgUM316sssk1YklSWlKv7i0U1Z8
NRGFfKCAjEjFkLwdGfBuTYq1o2r6XyR97Hcdefy2G4dNAdF3mxYj2O7IOPczvr+ZErEfijAHtT1I
j0kSrpkP3tyedB/IFlWyNqQ6EIW53lOKQdc8J5hc5HJoN/JQ0flvoi/OhLbvMDn/8xbmcbhAEKdJ
xkis55/zz5mMKRV8SHcBJXQbgWKc0v0g2eXWrrJkb4IV33LpJivx8iYVmx+K1BFBACWnG43yii1s
Ae0MLj2dmA29afxdmnRcuYaWDCEag7MhBydUpnBHaGbxbtStZi7LhePFSMDSJqGtjdh7jAxr++AI
a2sH2jYNDn37J+kec+kBU3mv676oec6cpXiUsDiEZ/Ibl9hDXkZ7o/jiO2D/Rcc/16RgbnBT84/V
gINoBC8kYZZkxCqz5KlMc8lrGBzsrLR7RVsaj0my2c/A6OJjIlppO1ag/MfaOHUp8sVZ4jO7kgc5
o9UvW0cBTWyler2NNhpfYsbngJi20DxaNJqoyOMeYH9waZmmo1TtoyhKkfRQdZWLWkV81AumwZQM
wbMtR9HBUThVWOm2hwYYVeA2aIy6TsWiNaP4EzCNRCQbQsH9YHNzahBs5DvTQWS8SMNm3nH/bGM/
C7pClWT1tW/wlDG6y5SelJhGVIr53kqj4vZKpaYi0eCAMvyaJVWuH6bHExYlAXVcIdmmV+W6Z4mh
h/sDk8sNCusUmrX6OOe7OIRGj2aoyC6DhF9aK1JXYt64v//yt9WeQfEwz5m4iEDMLiEA9tQ6pCAq
Thh67RyGtp7CLUUfTUrAQ6/t1IunqnO+w8tH08W2K1x5SrTlcbniG5YDBFgDUz7fKOvPNpCg30Up
0Q2W/aYqd1oboIft2H8BLStrrPmbz8YPp4XIDIYsXrkpU/W4gJEk+/plCvvdNAhrI6n5CwM6rgsG
QPeX6aOHgdykl0USMj/w+rOBxwr0pDL0SxrH49k0smzjZ0wbG0w6j7UT/o8CUqwm2Y6h6wacc1qI
y/DTZDXD277l5bKwgebgJFurk9ei3E0snZ/CLkQJi50IbO/6rdLULEq7MvULugsIYBfo9GSOVq61
XOdjfnWJEgHoAHKNyjBi6CxdPwa4NErw0mBdUkXtzrLUtF/yOOi3bd0br7aWyXQ9UyqMyJpQvKfN
vkM3esIeV83t0E3Bzf7Er6yeNnWoxK85GUrgTuHo/7Wa0fpmj7X/qW9nYlSQyZBX5qx1k4T0cCjl
5D5zu6Gyd6qVB88Q4eIvgL4B+oihris38mcmmJ9pyUYe87hzyUrSh6iyBzeQ+P8bkJzFTyfsjoVM
G3fj+BXa21OghoVbmp0iIeubqFsGJD4XIBDMuDA5IYrU7LCjVPZwrMC+F4FAIrizEn8rcW0FK2f4
ZnNyU2HXASKQstxCm+V6falaprBFI+Oii0zsanDAsA9rnV+VxFuNQcPKYdBusiJw9Zgpz/BLkuUb
ucEmNeKuSYbJUzr5ZFvflU770bT2WWBlY4LGCKJTaf/Iw/G1T2JcoBLiW3LUBuH6zoaG6U7VmqPa
txvJ+gObKNH/MBRmVqwyFxZuUSb7hqmy8KUtXDmNGUUchY8Fg6SMpl0qfbG7sdmwT17aChMwJdu9
S/r2K/Pxm2Jgfkvmf8gQwhIBun29rC3Jey/3xeS1Y0elr1b1eQjK5D8xdZ/vR5cPnwRV4v8NRhjt
Xj+pD7Sws0N98rrIGr8y5H5kU2cPUwNN8v6TbqtNXmr2GUOYA4rEjS4HiEDFN51y8nJjeBW1/rtO
khfbBAiYd/VRdLnm6mPzV+AKG0JzS6Lk0nMpQ0DdFhBVJXlNr+YWazP/Ii5F8kh1TrgWuzdWVYF4
Qzh5YW01m7hV9Ydc7ULXanQ/cIHLFbsKGvQhTRT7HHUpsxrzVKewFrRByraWQrekMwv72dIKdZv3
yZqvyU2UxGRMscC5wrZkYrRs9+cyxZ+VW4onTU70YNglGWC8xklX5te8CpI8hbx2/jKEZCQzrvdA
hzg7JAyEs2Pqvr0CaRRLMScxHnpyUbcJfft7mzsXLXfUo5kgge5PMhg5CCoHvKyikCPfWk9d6P/X
hzMiSoiQTxkrsdtJq55a7wiUxa9FOAC6CVcieGR7cTbiSC8UPZRazzK5BTsnEgdLh3KYKpNaUnnU
yQmzuvFJBJjdFHotH6jgw8uQVeGbH2jVJUFyGkGdyiRKgaVThmw2G6rwK1GqdtxA0HUeJgUN2I4B
u5sLKzh0rQVNWQsQr+9ynbaZnMhuq+fpwdFgcWZp/TtWa9jrQEH8h9Lwg23WjM0hcxJEiZQeOtBo
iT1tBPWBfd7vwiZCFn5UxYnh4590FO2hK7QGr4Le3iOu8WKPCixaq1DEj36QHbwS8nzPQH/Y+Z3x
zK19rrXIObQSLkL3z+mSxIlTLSw0WnGobFHvkKFdb4ciroQca83gmbnKzebAyX4JGswTAn8C+I8K
L1TUt1qJ/Gem75YndH18BD4oLtVU2p5WUHW2KA4eynCoD5Pm5I94KkLpqIPhuQBf8jj6sfUHkXtt
S8NfdkupqI8O3dfL/Te5vSsYJJD88xfIH9od1y/SmUNsjGHYe5XRK7uwpxBh+3aHKlPkP+yu32Uj
/NRtxg5fhKFS1pAK87lZ7FQdVD5mw4ixgrFd7NS0ZMZRy2nnQfm33hQJAq+wBvs09GSkJCDjQYlE
+aXFOeJHLVGltEO1rRW/dwOk61fS//eW8uLXQMwCcmUR8ADeLoIdVGe1a4vG8mDxRQ8yasRs18mw
zuYwvmJUJ3f8ukZs46jDpyGJ6p9pm7e/lTYZXxk41J+1zkcRguTwKapk56WMMc0btcx6luo09ULd
iSE5a6mLRBH2BZoZ7Zsp6naYWeL26Ywp12sdMlVPdbQaVdGYP0arDD9lRVGs6azepCUzWhMMPNk5
vbSb0W+uBbQ8K3S/NaWo9vg8RB6Ym+gAAljZVBiLr3QGbstgZ54x04YEYwzuZik20gOwLxQ1sz3F
l+q9VWTTDwqI4Ek4Re21cSVvo0pp9+z+7qAPU4n9l979h956/hMUHmoSE9pv6ghp7v4RuLlAaCAw
AGcuDQ7otlIZOyjZWUDvsigZcnZxbj4Uah+sPOUmiWBqMhfbzIopU5BSvT5ompJFsiomx3PU5qnL
VemtUfsTXEbl1/3X+fhBVIo6BQo02cWJitLQSLrQdLy0a7MnE82ADSIn9aGo1WilNL+tTnkpwHzz
tP29ST4v7T+1OdI3Gnp/ie1J3Zj+l2WR9kINKn9H6KH2nGgKz8kovmlSUm6HEp+eTEmdT4E8Gq4z
pfUPSUInQoSFeRzTMeVqkaJvZi51x54iHGtSWoowgQznz/0VurnL3wnCUIhVh41/Iy8ztgnSDl1j
e3JWZO4gK5jACQ0HoqHv+nNsj86TZGTjl6nEjff+o2/ayjx6hmyzEehncBSuFwxzeczutdjx7HaK
dnL/amHOg1izT5fMDN149Ne6Tx+9rMVRn5s8YPuXIa0yAqHFsWR7nM4Y5zDJ3HbI/z/zWVtaYGkc
nm1mS42Ltspah+kdAHEVT3ldeugwqEHZoAC3KC2HKnLCOK9tr8FL6ZOcVb2rhW2znSo7f8JdUNkL
NDv2I2IQBQon9rQ1EiXfZFod7MVQkjYEZXfujYpRXTnKP2APQZMR5lQiCNGmVJBlyNJNMCLbuJHP
E8Its014t1USbq3QR/d/a1Cz7iaInMemCa13RkKwYxM00I3GBA+1avQkHEcCmjn1po6kpnPzAmug
LsUYuRCOM7mgJMWxkoU4hdNUbLA9xjLK9h/8rCweoqBrnrBu9jd52euaS4MDGQt7GDdmK2uf7++g
20yUow3mHbajPYtXG4uuQFSFikjaWPNySTPcXnRwGUtcekQ6WZprNGq8aVjaR3L6L2WTKJuoMcW2
MEDekCt+Eo0a7UJ4ePBYEfaBodrXT5avi52sqGtghdtY9C7YCSOf2x0hysVvVTqzRZkvYfqV1MpP
3A932gSnO5jE6/1Vub3MGELMMoPzeIj/ubi4h0kU4H4azVOmC8kqINXeso6NWnweTWUlZbq9L3jA
DBzlzgSstgywVj7koZYYmgdarntW6sbYpN0gbf/nN+Jy5iPRSgeCs/TvMYfZYlGXNK8c8QpvuhZb
JyTEQx0tK8sHeXD/cR+8FFh2RvuEchA4S1mPUknb0taZU05Sz5zTan1Gan7frnynW4gh/CneCzFx
m8sJN5nrADjmVd+a1AeeHAQ/jDYEQD9ihuiiqoSkkFk8inGI9tOAZlZUp/qLGsaf7r/pe55xHZSY
6c0wETJ4cE3yYlMmqB72SjlpXjPF8U7D5O84ZcK+NIb/Apxi/A4jjyvBqPLkTSnMcmPStR8cmN9t
NGpPlRp+FcgvPcFgaB/LsR/2UiPbB82O871T+PUlQJEHHXa9e/CTnsZdVz9iKuU2QQVPu1aLDSK9
j1EMNSeZjcJ3Fjgat4LBvK0CEZ6iTMnXcq850C7eWZtV6E3uaarlZZFchWNZOU6reyJtTXeyrOGc
5KRYWpyoXmDN4jeSc6EjRcRjUgCsQbG67/cX/qbUIBuAv0eqRRENO3Wx7kYY0JRONc2zISc9tAZ+
vD70ysc8tdstolg/G6PJ9qCVPbMc1ww/PohEGuqqbDvqeIAriwCRK2okeqvQvNlfU+0aNXHzTHlq
dQzBVzK9D44SlTdS3LPzFphv9XqLKxaKj1KU217ej+JX4GQ/yi6UV3bxRweJz0geOesDsonniPhP
6iWZhSxJGk/RRhOCTdJLIBy5/ZiIziOkOjpbUpd3bp1ZByP1/5QxvJ37H/Q2tVBoCsGnwBmAVNNY
ZJpxJGl2q6WO1wfWWdXxPB7T9MWka70Zyzw9OxFXYlp0KznUB+sLiWHu95BPQ4pchJCpqYVOtxGp
eyZAe4S1lV1QSGv5+odPQaOJWM9mBSN8vb7o73Vh1fqOJ0E8vSRCPmvKkLzcX8EPaiLoYZzvmZ4/
z0sWS2i0gVO3g2l7RaJdmBIifgaB56SFRXEuTL181XJ9fNKt7i0KBvnFCFNj79cWxr161j/EVtCc
WqNZueBuDypikEwqQeoz4MDB4vrVSwVNSEgittfp4w+pq5vHqIQ+6KO4F20i1CE3mtlDD0cDPjlJ
vm6v3EW3+4rb1eHxs/4t67/Y2pUtB0qsUFXofjOe+qzPt3WDN7IWv5T1tsJcbkvTcg3aNH/Q6xAJ
R4DEap63IJKwvJmSUMj2WCqWZ035N/ycgJuhZ5H30Suj25+a1HWHlY8/B4LFE5WZb6vyivNcYPHx
4y5WgrqSJo/cDL/EyhCHwkFwEvhm9aSYwd6yK+VRjwTGllqf7uzWULY9OIYNg/t2rRPzwftDT6FO
IG5BOVtqNctS0VOgEp7bIjN22HrQy7VFlP6Imaw81tlYeA0qgv/JTiChX9CiuRZvnWEAagSBXHvT
ZSR2VH9KdyWudJdC02gladzr/3N4VSGr8/tIVAh8S4JvJNJKLlVySnTozIvpZE8JxsorR+AW4YKN
Elt85nu/W5Ivvg2g4zZSmJZ5QZ5OiRuGdbiJRDPsU5ypwjjNtkYz4Z/Wyure0dpP9VS0dFJ95+/K
Jvngs3BdomTMxpzTwUXF6EtjSxorKV4/KvFDEE35Q6EbFEC0kCIMfaVC/+GHY4d1aRsfktoaLwIN
9hb64Pc6KOwnp0DIhpqvoqwZszJ9QG8zPTntWlV9GzVILWQ4ZnTI6Ykuc32TgW8tRYrpTao0/Qlq
9JPyTtlm2AePmnVEufNLotTTjxzpq5Ut8d48uT5JPJv+IXO2eeC8RNZI7aRFvTOYnuNEeBxb56bU
Cjd2UNSSTtP0u0r/K7vhdx7ZLgC1h8xsTzYNCTebyPOgszj2wxA9WU2Nrc1jZCIqgIplbXR/JGfN
6uQ2EWHvIrYAhBYNLvom18EVey6wgUGoP4e2/jfrRPGcJkGxdfQufLi/dW5rorl6gAE/pzvwLhd5
iBxEtZQWvfZcKKO+L7VU2/eJle9qABe7uXBfSQduh1c8C2UrsDdkmcikLy5mQ24YiDSJ9lz1vk2b
P9UPUiLg9OI2/1vNHONklthf9XO+b8Q2f/MxQc0N/XNihtKPwI6sfdXhKZRH5lrSoN0GW8gKcwOS
DTJDhhaXmkR0z0etMb3AfwYUUFTFLh/D36H+TUqVrUB3CX+jxy7LzrmRDBv0eNxY/dUY04uJomst
HU0byaPPEqRjqRhcR36u1Cdhv+BMi9QpfuP4yldOv5lVoAZQuEN9xI2wk6y1zf5B5sebkEVbmqWS
Miy9mCjup8zkLxps4VtYGfFWmqrKbaK2eMH6Jd7WaHV8a02l3iBMVRzqQlph2NzGJCoJZLIYGLzX
ioudhQiY6gSRqXpmL5RzkUgvuGLv2l5/UroStJ/ov9zfyu+1wfKAs6sAPjNvQV9gkRIESmNW4RBQ
DRvpSTeqXcegIjRwhMFdPG5fbdD+ugQkXRb7acxw6QQaiQ14WuZvgWxuyul1sIuNbJxC/5zrPq7b
hTcOuyYON3ajHhOUOOMGeaLm9f4v/+AiYa3gTRFGZts8Z67M/snTSzm3cOfRVI+yengO8Rx+Dboh
8qyiVjbcZVzwVhfsDF2SMczVjR22sWJbTwDR7/8S/YMATYOHPhwHlNp3mW4MqsjsLkx15OQmcAf6
Y2RLmyJVUWrtd078qkQvaRttbSk8lmPzwCECKYD1jlHu6BldHEylQunSFW+DdAI5aVRvkXSoDCTr
7N9CfjaQ1SsuWpx/NoPyWDrZsbfUN5E9mLLEvxJ4VlTvev/Z75BWa8TsyQwQool/+6pxKNXpBU79
pyQraeA1zEEmyXrLWudpVg6gdFnj8L87Ii12FHXwu6YLHRbIxtffxcznYrXoZK9CnEmXCPuT75rx
V2noNy2pj7CQjv1Mw69m2JjJria8TjmHw99J+zpoyiboPLppQx/uiwDWPEzqPJMfWlv7gUSf6VpZ
8oKegzdl+6b5kqMtJBvH+x/0g+Jh1oFnW9FRUUmWF1sL3RhE5ap28vTQmM6hpCJ5QLV4wUU93YtJ
TQ5RnfdPbe5HB1mqfMDocYpDT1+3W8mQk0erS9qHMOjsNbLCbfE0O4uQTaIe8S4Jcr24fRcjCg4i
2BsacYrqRrjC7I2jYie2O2mWRHM3bX6QiI57krjud5NNYm9Mkew6Tv4599PhW1fVK0Hko8DJ0Bdu
LSgGBhfvB+Sfo9gPqq8jR6t65ELKqdbV76S34UPElP6lS0NxMM1K2mmVCkaNTvPJCrU1lcXb25/W
B4qGMxOZpTEXt38nOZGRa+A7ELo+KsgEgBGAsfU4heFaonFL+5/bLDT1qGlsyAFLxojhG7Nesz96
tT12J+S2zpNeJicD2tpTECOQV2LnuKsyOfweAKZFLT5K2bBdOD1yC6fbLEq4FQtNtE9Opyo/HSmw
jmoVmC/yOFlPGBnJK/fK7VidVgJbGuwSYR5D68XytEos7LJ0Bq+V0xO0isFDKL3A1FBW6QcKw02I
0K45WPpLLY/hoywYnPuOGE5NFwcn9BGFq9rh+Fyj5ewpKd6EvYHKeGE15yoOESA2lEMQYLYUZGV8
aRvpFw7tytpE8aPMSweOiKYYSR6Akevtn7aTDn6t1Z6jKt0ikuBvgfF43aS1G6fQ1+I6/7HrQEbW
RZ3MHAvIk7VMbIDu2aFRltrzILXKpsRcYFvW1Z/7seZ238L6mZ3YZu4P3jeLN4qjMSqAoiaer4eZ
V9r16ygc42mKi/+59p8fxIiUvpbBpbno08F89ztdrRPPCqTs6JTdf1XinKJeRJteic8Zub9boZe/
krveZjTMZRkGQl4B3Mnuu/5iHQaQTiSnuScsJ3jTJuO7Ooaf9QIR8s6x22Mc5v7+/pLexsj5kfAA
NFgz1AOLC8iHlW2lU5N7UmCbZ2R/1HNjrIGjPnovysZ5TWe+6OxM8m/2IfcarrN6Qq4D9GMXNaNN
zzWPdpaZqu6gqoMrJV28coxvEw2UzZlzzmoPFINLwKNlZ7heTlbhZaPRH7iCpde60NvnKrJ/OpV+
Zjyu0IPWxnPu0+JYOQ+33ACoB/8+fv55/4R5YUXSFMV14U1y5Xbpi588SaCy+s7ZaX27pan42U+7
ow7cPW9/5fiYJshQ9lX2qYwaBmVfSnL3uDlM5bmzJJe2+g+7qC4Y+OWbVnkNnTW9xo92AvUWam4M
7SFQzX/+zw925CzDklaUNIxRkG58R93ZGK6urMtHW4GJC/UPVyDBdXGyEJ0n0QrlAhmcOHhIRMji
xNnbaKeZO0ZtdbEmfS0P+OCZSBfBHiec27zc4lOo5WjW+Lik3jzeN0G/6kb9akjpVmjjLir9TYW2
c9v9QlziOSo+pY79im37hsv7pPaYfmjhIevXzsRtdAaXMKON2JoA+Zad3WHKx7aIlcyL8v5rY1o5
HRHZfJj0FFWNslgti28XAQQe0Zl0iBkMge368xZqVQreufWSTs++xkkS7KvSnt7EqAK5UgXc9ESP
+ue4Vv2HRndeMw70l0yUZEMWOoOVD8bMdcxAe02bTDxEhTX9TB0j/Hw/IH1QqswAegIv+RHiSbPu
+r/7MBcGQLCqQOKc5OVYW6p/bnrNrDe6GX8bnObiZzXW5bT4XEUysy/lZJSbnHpj5Q64/UAUttyc
ZLRg0uhFXv+OyFaCPqlBL8oV6qSa1Ev7tnZwsiwMpoVKvqbUdttv5nkkHTNYmhn1cjAF4rCMcihZ
nugCzHPTstgZ+KM9pZW+b+zZaKJHV6AVQ7RdWfE5n7m+u8GgMBAFgzdPUPTFmVStSZPszmq9WMjG
TmS1euhGQzr5NQyPtOmllzAYoAwVDRJpUHq/Y9cEuQPdZ28CGr/tU2dNLueD3Up9CBAKUBSb4L1u
+icYxVo1YGRWdF7aqOaRTBYfDaPMtkzp8u+AbZ1dlwzf76/DbQDkrgATMzeeDTQVFrdvMwZ9mYuh
oxFOSWorsbWZFDTP7j/lNocBqfROEkHulPnj/Of/vFlUGlKEF1PpIZZRgx9M64OtFFhMh45Ymbd+
9EIzfwh2LgABvvH1o4omKUfb9gtvEOQNPpgWekLVtHLPvo8krrfPTP1F8oDgyrotFazgg1LOZLL/
HNVMoc0xyR5IoM5ZapgbtRblrsiNX8WoD48dOnJ/nAZKu2ZRYSdVnO1apgg7KUnrjWlMPwcyo32P
maELhV5DSyBBpbow090odfrv//VLsK8oSyAMg/2kZ3i9PJXZWCMACv+5C1v6NDG8vdzM6kNf0b69
/6gPij6SkDmhlPn2hPzFp6hTJH2Bw5QeVI+fDVXeq6g6f4cLULBPhe24CZH7qMkSw3t7mrUY8aW5
/xvmR/z7mWaPNVIvjD0ZlYKuWLxuM7RWlRlN80y/U9r3tsBMzRntt85OBHZEuTh2Rl17Xaid8y4J
7LUlWB5pTOFnqw164wjizDSf6+UWo7BEYffWc4vm82Nvq+WDKIP94M9SbzLeXBGnOtT0ido8/i5a
03+QOuh/DfXGayF16iZOynA/huq3wc/6Yy6Udnd/iW5+IktD4Uc7nG3MpTwfqH/OphMEcEZGXVw6
p/wv7HtMyzGCeJCNOPe0CsCsJrL22/1nKvN9dvVdeCiNVHJUEk7+sXhokKHFDqc8uqSaHnzqAwd+
kRGhIJMw8rQHuNfIqYZHSVMxlKml7IyEerqJzakw4EEVawXB8tpD0JVx+gyVm7MTqq3rNWiBEgDJ
s8Wll5xfkdp8SzXjkNicyKzMu5U9Ob/bzbv/87DFnqRmFrTrLXHRW2E/+uhwgxRAK/f+Et++EsTF
eZRLcktSfnOzKl2gjkMnLmrjpJ/txKcG4StvqmEwjwoV5cpWX4Z42hwYwcKex8mC7GFZC6v0c7BX
5q36wPg1GXr8YMRNsQlHae2a/PBJ8/yGEpWbaxnhc/yGTKUdxAXzENtwM7S73GTotMmleIw295fx
JtC/vxdZL9C/+UqRF1dXH8PkJMTDHsDEudCivWbP0yuBhGA/DNNm8tvXIgZ1RDscJo61M4LxKGOe
VaTx04iZlK7QFE8oYEhsXGRV9oEWnFGTOYkgXkn6l9nU/Ftnwrk+A/K4zxe/FRk9y49MR1zCYlQh
gGQ2Rmxqtis6dChyWfTbfDT8nV4Ma3XnR9+EQZeBlCPVLHPA6wOUxXZVZT1PFqmhu0obaY8i8X03
kPVsReXz9vjMAQsJWKI6CvvWHM/+iVfSZI5GJZDhCoWVbnocGzYSLmgr3/3Dp2AoMBNNyRKXY00/
jKUm6oLoUsBrZFgQk4bBJNzf310fHVKuBsozthYCJvOf//MuJiKHUBR7cfEd/zkJ/M6r6MmeSqkf
ngU6ag//P4+bebooXWDssriQAe5gelJwRqF5IERq/iXFLHeOZP9SE3XNgPr2XuE70R9nToblAJnY
9bsht6oW0SAT5obOcIco/FPKWGoWbdQfktS+RGr9+/7r3W5CDakFFvK9wwzq9fqJ3YRHeav3jMF1
E1xxMlR7pD9bt9PKfiW63nQ6SNBw7dFpdhBgZ5j19bPizoBQlakGkA1tr9b+fqALuh3sGjoyNptS
30hbO7R/GfknNVCPg3hK9Es+fAnTS10BOdRPChhmNaQdmkx7gdPjprIwQJ154Urf7O1EQ0kqX/nZ
N3UmP5v+Hr3KWaYPgM+87f/ZcH0hzMGhvPRijHLcKNX6LTrl5K5hZG/j0ii+RigGumbT4Hcnd92p
U1B5iSynWdn5H3wrihxouZQeBqnA4lsZVYOVaIw4dyMa5XEezR8HScBpBby98tLzO13ft9bsIABM
geBEGbLo9iHjb5ROKg1eFgYoNqEauB/kKvt6f/PdHuXrpyxeKA+Kwqz8YKSNaYNN11QMHGzlEGsM
tfygONx/2vvEcPlSsw0b1HQLsYT33PufD6lICO/YVT16Qabspdr/XNiqv4lrSIUhngCnsv8uRcG5
Vc5ZdDH7U1S+iuhtjDzDP6vD78D2jOiixpmbjpu27DaFeQEm5yXFzzr+VVentP8vaILNJCPAs1fV
/+zp19QiZY/HgLOj5eK2/vceefHROTk2ei4N4t/fmuISDGfh/OodDZOCCsb1ET/SjaN80owXafos
yzsqW6l/aRz0wqKDUf51uodeeUM2v6MdifmGa4V/JWeTG6nbRUdz1hn6lQVfeyl2s+g38/Q4hMJS
/7TEnyz7m8KQt32dNOM01idF/Vo4z3YLAkrdZkgJS+C3reQB3xP3/vrf1DYky6DGZhVj+vK0Dxbn
HzEEMYTUUqAHW0aUraO8IcNv/G6cIXgs1TBAHj5VHqBL6OccWJ+L7q615ujyniYvdgFlxYwWJHNH
4Xtx4afxYEPm8rFIrQrMB+RTVBxHo/mJhQSNojD5wxAw2U6J8VuxsfVVfkYjnb7MbQHilFjpaadO
TOek/mYP/03KH0c5JjZ8Dum51X9KICvyqXiK88eh2Ue59VXP1Rcj/WkNTI9RxtjQtluJCrcJDBBh
atP/Y+68muPG0jT9VzrqHjXwZmKqL2DS0CUpUhKlGwRLomAOvAd+/T5g9+woM7XM1V5tRFd0KCjq
AAfHfOY1NDu4cs+ovoYcx9ZoZtpBTeBfa/GTROXUSyDpbPTCKK7R7Hc1pzYuDHvWztXe2nTgQVdz
OEAOJyG5UhdInBnTfOh1PlJqtfV2WhC/zIyw2+opiDy0hwflOdHCbZcX2aPoNeM2KbPqXpSDftv1
feiZQGN/+8KmLINdIHqjYJrPgJGlEEacpZF8aBGkLRGv3uhDYXvUzNx6BaK9v6jPD0pMXjhLKPtp
zooAPb4cZDuP5DkpGQ3J281c9QUE2OkSGOKsOcpkc0tz9K8Smggen2wdC3quqlQqtPZc2oecyN0e
KLObZY9DnrMGh5hWGn7IuAl7aQQ6c1H+TsPim1lWmls07SNao9tGZN4wwbnXFqsJ3p+H86N8ZdZx
q1O3IHE6zQaTlB93M/IGoiw72rD4PtzgVQspA0ejR3os2o/3Bzy/DPkXmXu0TIEig+s+nnhEN2qT
2rh8UCWo2Z0Tt5shKqdAMy8Fz7/YYND0uakMOokrv+V4pCXXl1iKwC1Y6J35UQKuEd5v74bxchPF
W6pq4bfR6D++/35nckfrJyfoAEYE2hoE2DrjP91WWl4CLoqz5TBCD/+Ug1K8pvdVorivzIeCivYh
LuoR1xuSfF2SvpW4o7tNMlce5uBgKUj0tgOU1L0JBR5D6WbANGoUX99/zPOI1eZC5SigGLIC+08C
hQR7j3RuTcQ7tLCE2dUqD0XdmneVviTemBhpoA2YQr8/6C++PVUQIMgAr0lnTqECBVpuTTgqfBFS
5mVSbMrdGEKABRgurLIzkCBfAao5EEi4N+RPp0qOszSD07IdQCtqavrKIJv3WbN8zCqBl3zrdPrr
3CLS5VTZAy0A18Qv80vlGNNWR1jxSzOJJy0ams3Qadpvh2gQU0ySOR6PcsUph0zN8iZup6o50NuI
EEfCDL6aqvzC+farZbi2+t4ul/U7nyzDrK5Azhh1c0jaBVhRFs/XNgp+rgJ38LbTJH2T4pQsq12y
IRIx/cQa0QIvmgNiEVoAKqvYlL38Bd7Z4mWrBcssposeQ+tdc3ynI4FF8k67kJmgMHe8V+yuB4Rt
9uWh658TFL+u1LBprvTMGJ+LAsxMETmwIMPZuFlw47nvsF8J5LyKn3t5vMLh/sL6/MXduBo6kb+h
vbE6tp0cTlanohVuNNUhhpf2UTfG6m6x0+d8SpxnqU2tx2EGuC8l9o3UxNnBNmPzRUUwFAfC8XOa
NDRNajn7/btqVfQBk0jDhAT99K7qO9xv+paWahbF1VPSlvFmKMQSvL85z29E+iLcvwDSEX4A8Hn8
LXpA3F0Nzv5g2Xl80y8Jsr/mbF9Y/euyO/3iGMCCFKAEgHbIybmTZcAc5LqsYeKTEMGmrIPaNhbf
lGJQ9lP6mx0SbUWiES0CGedABsl6/FKjYVfLVKnlAXux7lruZSLA0brQSDw/1jhn6PISuKxeLKdb
Te3kiNTbrFDpiCKY5e1DOSnZNwcJxvc/0ZluHK9D3WntYXFnr7pnx6+jKktsZZLTHrjIUPHolXCn
WunWTNt5WyIK8b1q1F3SdfPXYZoTD5xr7/WqJpCK1p5Sq7gkUHYGmF0faK1OrfENSlD2SXxTdYAw
UoxlD2087nrdcO20UhzoAn0ImzkXslfmo/YYs5H90pEDuRsdf5H7/jPOiyv1U3dKuvXl6DoxwjUO
8rs3/K7tirwbgnREEZe70Ri+2nnau2hLzk9D58j7tkwaT866ZnFjLQE/l+Xa3+9P9hoeHK1U2jmE
J8RsJBw0iU/OgqqfFuQ+Z/kgt+BX9HhJitXK+apXEArJczvZD8Axn0qlSvaJLC2XzqKzs5H+KHpp
dMr1lfl2WpWzs7hxljRTDtmUi6fQdnZVuky7MNM2QC2Buw9tuEXv62tRpcIzysH0Lfwc1AW/vHkZ
iwtdwLNFzuOslCX67HgRnNnYRIrZ0V3KlQPd++wqU6P4Zob/91Ln4aWE8+wkWoei4QjrjvWF/s3x
Kg/7uJsNp1QoL5TLvWRYrTepNMnf/75n4SGj2Pi0UpSBKgGV5HgUuAVZjL69fFjZwV6mdvlOK5UR
wbF5OrC1msfaMIagRnH9wt18RhKgE0RVlxSWwho8gdPaNWjxerCdrj1g6YyvXC7aZwmbEH/KR/W6
7pR5Z8XG50IGiZiWEeBJvP4Ocx/bj7OFqSzd5AHvkCh8zFAb31UDfr9lU38FtH5Pmi676FZ2V7Mz
5QcpbrnHqcv80LOVcIJCorqr0M3aaBO+rGMlbSogEn5WGNIX+ibqZsa09cJSPos1eV3KsLBV+Y9u
yUkgnpWJM+B6TeuxbtBFpYDlWwuGn+ms4BSgOT3CVpa4VDVaj/bj/cuoa48GLCG2QGd2mtZii3zQ
2wMKf1tgHVb7yaAEKFUDGOmgJ7audeGp5TZvnhDGccfxqoONIRXPUQo4PH+I2tZfj9lK1yl2PoQj
ihFqtQqg7aQUMyvnpRrVjehSPyvvuljCAmGDfnPc0/5Q8l0VanhZorSTdJ6tiyBSmf4Y4cNbSOeR
MDypK/14GDeplW6g4u2sbAwg4vrI4eXgE+IGzc8i3k16EbRp5q+BYiZGL+PXQiMQ067TIxCf4FUA
GNuBZjSbwsYQm/+PRhkbaHujZ4kfSnvg29vMUjwR/S3zNJO+7VV124bzNqdIgoJUM8QpFyPc+Pf3
2Hn+S4WDBplFYrkWjk970oXZyjSrGvkQ9otbSQsGvLgMIt7m3EjaHB1mZms7EYv5qpk1kF/Qd8R2
sb6aTeuHpNXlPjMKyw/pUXgYVkeBBOXAbxtbuyV9u6QqfCZ6AZwc3S9qXawZjn7zJDpxhB0qUqZS
YzK6cldUSX2DTKtC1XCUrvUlUu5iOUvcGEy3Mtp6IDddGLSZplzjff0FjMOhsOiRr2oytbeIdNyE
mlPca/ly6eY9PyMBGdDjp85L24FG5PHpZS56p7UzYKmKcoE/51O0mVWrfnj/+/1qlJW1QLeGwJPe
9fEoTiUbA8zAHq6fjZdYOea+KSPR9v4o52GNRjQDZA1tpLUmdhoUNn0Rh7LW9vf4IFlXtMK+qJgh
uE2uvk4yhD5NzzF+HLYU5jzRtCjYWOmCe3ckkmvmV7kQo553DkhOgQjQUyZ9gpx9EtWUeWM0kSSq
+8YpNE8rxXiwC2S7iyQyNkkdv2BSPAQjCD+vKAm9JLSXvUR0j+/Py/nsrzgO5gOVa/jnp9NiJNGU
YvxS3C+O9eLoODRXkVxeuAbPBtHBwmN/gY4TTeazLknhtBFuH6l0WFDdvIGQSPmvncoLp/FZMLWO
gq4hix+GEgnA8UJKE5appszSQdLLJeiyoQp6sxx2TgUQwrbjdNMno7mXZtvaAhCULkTob2IIR5cB
pmUgQ1d9csozFD6Px9fUpdBSYzTujDFBjR1/VleZsKupyzjyyTx1KFoUCl0noYRvz8inJfn32Rk0
NxEZXpJolbWqmD0UcT6nwwCSKJIG/BUbS72fnNTa2fSdr0U7jO6M5Xvw/kI4u0DJ/iB1oeyF6cwq
BHz89OWU513XGeIg8lrxqT4VEKpSCkZjt22UZG8mvXxpT55dnyjOcFevYrJ8Mr7c8ZiNPjVMIz2e
HBslr8PP5H5M0Q6xplL/ZiVasp9KitPKshi3GGJgdBma1b5dEns7o+/ovT8DZ9EnxUk2AQ9DVEgD
+aSa4SCyH1bJUkG2QAwYnybtc42i8A9plvQLu/98Q9A5U/HRpVMHWPJ018WToYdCAq9QS4XYWMOK
V0JH8cIoZ9EnswZMFxrK+lXpqxxPbw/BYaZWkB5Cqy82aYwRqkC/bIPOefSpzsfksyjDeNPQ97ow
8vnphiIYzqHYbkF0XLPI46HFNIZ6b3bVoR87w59iub/FgiHFgDDdlPokNhHETrfJ4nJvYXIwoNbo
pYU+/P3+Jz0/ElZ1Iy5cEDRU4U/hYqE16jRr2vxgGABF0BTptp1heUo6jw9VOs/ooNPhKfURjeWw
VS/MwvmWIqlCIx/05JvKx0lMOqrYRCzymB/g1sRuAWNqq/fG4LMDP6SDsINCSS+Zqp3X5EA/cP7Y
MlkNNZbTijR6qAsqX7Z6x8WlBwSoVUCkV+V+J/ToSyTJ+S6WFxj+JZqnLmWf2C2nHj32yBS3RSVU
r+yWiu6jJn81qp5NLyqhXWuZ7Pzuflup1WhiQK+m4wqu/HiNpEsx2NU0yXe6pH6kTT5QcdIR7wmH
C9fP2XcAoEESBL6FMi2k7nU3/lQtl3IAE1XJQIt0sPL8i4XvZFGiPdE04lOYh5eayeu/d3QRrOPR
eVgLUKv8/sniXxq9aOj1y3dwTzs3tqbEM6Msu/BWZ8fVOgqa0eQ6lJ+pvh6/VSGyELW4Ub6TpBwh
bMzh9iontkuZfblQ4ToPnhhLh8vyRmbjIDk5GqspUfJ8aeW72FQftRVZi7uL8HQgUa96Pw3boZVv
w0p9TMzWVQHa165oImcb5bRLi8n+/v62fpOpPp1hLARWKCzNBULH43fXertJJqeW7+yomv3CjMMA
LZD0Sim13s3k0Nmmcix2SyinPyoTa0wXUnL81VEXDdX2LncCHLXabRNZnYv3eLEJaVVsTTurd0hN
fp/MLN6Bn5S2sjBeQyEqv27UmWNK0q6NUeR3yVLGL7UZzs8N4u27rFSN6z7RzUNddIrHeY7/qj7U
N1xkzpNS9Bftddaz+3gG6GKCziHegMKGgfzxDFhWmaa9WkEvVHrTN0e44+OgPIhU9ZxyNHzGNP12
bBDu0+zIqxupvhAwnDfLKStg1kTUBTRoLbceP0JoWqkaFZBB1EK60gzppteiNqgba7rOEeu7auPs
ZVyG9LqQERHEYbKCeJBqmG2IPLnJMiZUixZlizXt8MPsMt0P2waH5gz+fVpFu4YgZ5tyZQc10U8w
KpN809p5dVUnWufJErL73jJDqVxmzbwtwkR37TKXbhRNqTFcLDjrLUSbkuL+/dX3iyMWZRDq5Kug
D6rtp+dJPUlV2tcCis2sSRsdKfrQ1FqUNhKl5rhMuv4ml5zGb8Syy8blsaszP9PwvpWH1tjnKU1Y
gsAufKT/6fgUNQ69PWoXTtfzQ4+HhARCWkWMwUVw/HXsCCBVY7cSYHG9vmrnGM3EDOpSagNSSZp0
cttBky/ceOcnH5Vamk6UvBwuvlPpvbSSpmolZBzqKFoeEQ1rbuU4vdTiW9f20dpf2UcaoMxVEAQF
tJN7FQHnmpdAQUFm/auzPgblNIqgG9MaROlFE4Lz04+iAgpdhFHU98E0rG/90/1hm5y0RjYrh1RU
CHzTv6Ym0k/tcznqUlCHDdYEWnI3t4q6T7XY8ESJcLwqTa2vptn0CO7tUmh39nXXR0LNi9iCg42G
yvEjFS0iINaMlA76c8/8l3tZXuXf8hKcSqTLycc5zC/s97Nv+zYkkHbUe8hz3gR0f5oFHKIncy5D
5TAnRuR16J766VSOv1sCRgaJnuWq8kqTiKL48YvJMrrVgoboQW+UaGMvmf3co92+y6VSe3x/H58F
h0RmDEMnigmEKnayQ9JqTNEdRkdPbkR/l4jr3mlwAnQcKfNQF9JkjxZ7oCL3fgVL+MLg521AXL7e
1COpBtFuOQVFLAJDs8Ts8sOI/t0W7cVwJwyroSChKDA38beSg7GWn2Q7roKhzRRsCsohyCmKu9Vo
hF4UmfOFT3wetq8PBe6YeVk5haekdVsMEhd7nB8STW/3FLVlvyxLZytwRnEFTaP9IKsfYmPyhJwi
25SIXahml8qq52AwHoPqyKpvQxpBInG8CDQwlTj8jNmhqJXbWU6iW8Q2tYAoGySTUpd+BqnDd3pZ
+FOBu3cmigvB1fn+IqogdSB5oJpw5pORL5Hgahkgiff6o65L0b5Lkc2S4qrzEfMKMq2+tKV/8dYA
tUBIQ9KRccnR14Dvpw2WodfZtXmZHeaqaNBhrZyvTSxhR9cJSpejLQPvoHKQUjFjkbZ10E4ORYL3
N8X5Lj9+iJO4IqdGJJqmzw6SSKRNbUppkJVp9PG3R4HdT4+HBi0s/FN8WN45iiTyND6oYwzITlYk
fyxgMb0/yhsd9fiioAxDyxDeNiqA1FyPZzSZZb3u5iI+RM7oc5njs/Up0xIfstJmMp4d9T41rjrt
kz4WnpXqLiha18l6f5bwGu7vrHBGkDnBqFB2u+RFXcSdVlwZ+msf6TjGP6rxx3DCVkKAvexHz26B
mtTZjsh8YxfjR5hQN3Y0fKqaryUmaUFT/Y3c8e9/LxiA3IFgG7gITmnJsH76qE/U6ICpyrWdSypm
Ee3FiGfNWE4n0gZFiJbgyhI4jbcRmZ2IUOr4IFCu31XGbHkhFL3d7JSbWLKiAI+Oxhvt1PEswHS7
IlMVF9xFe+GL/mJ1rrQvAM6AZ0nmTm6HFlUPp0dg5DAOqUZzA7dBea2Qvr9uzjc/5DLWzXoCoFd7
egpWvTNEiVVEh2JpnkZ5cR7r1uqeJA4qbFASixSHBfzhtwclnAalQlwPeOs0oI9bQFSxjbbQIrfZ
fsEp4hpkOQYs4bTJhDT4RKKXrE7PX5SUmIkkVcVPG3b78f5o9SmmK9wVyKoAEDTM1Pgk20vn28Wk
+Cyj6Dqp82z7/ou++XAcLyZGBZwE0ATEHDIVx6M6OX20em6KQ+ccljL0lBiDQyNDcix3SygGy7jp
IWkXTxMgXHl8yiSyOT0Ix30V7ipqVaa46/o9yi2uZT8MyVe9djxznndi3ika9jTwvyBn5eVGG2M3
1R6V/FaL7yyHMnBktA/momxmGdB6myHy2LoJ16qT5Juwy7ctWpmD0vkdeplWK15ykM/BnAGatRsp
8eIOu6CxGXfvT8maKf08I5QkqNBhN2utyBsQksczYi3sbXlMxg8Fl8OuljFGq3GD3EmlrNGbQ0Sh
swYryHv90hH5FrUdDY3YLWAkgvbV0IFSwvHQtpPHC5dS9gGlTNXtUKB97DPjvlG7aI+BCy20iLkO
7TwMtJTtbfajvks7oOS5OaOXNeQqtrxmclUCGvAKkTubmiPTwr31ccnx3ZrCT+9P1lm/D20JMn97
1R1kFZ15PU5TJGK9MaUHUu8dKirVVQlc6lDFWRtIldHspL71M0OufGkkgJkn2Q5CXVLuUztxdlOH
xXFPSd2cVfzGB0V7nO2h8bsyEve5mqoXlvtZoLcidmDk407CCUrz42STlZJT99bQaA+hEpEoqHq7
gUlQPgMx/yqFPTJkqBh4shqWt9FiG25tOr2H/HC4qfGp8rivKENMk36hXXF6lALbo7O3prErhYNK
8fGHF+UilU45qQ9hGcVBakqt30dxeKFy9MtR4MjgbwYJny7t8ShTlcXFuKxeGnNSbfDfY9vVdbd/
f0m8ybD8vIopsgG8AtutvWUOp/fCkCuZ0mWS8ZAqTr0xG332KqReIUTLL0gDXI1CE4GwsydzFemY
2z4ohrQK5gnVX8fumqDMJ7FzCke5Qm3lc4ONj9vHj3GcxGgl2x9TQ578QSvKK+rsJqcDGRDSKrWn
RkocFLpV3zhhbuziuCo8ZZHEhuKs4elybiHd2SH7hlG1V9S6/mQLM/N0YdVBKtvZhZvrbDszEcwC
HQUOV+LQt8X4UwyZVOPidPgEPhDrBMYGwXdv9oZ9ElDmv5688jb24fgdqq/da/IYXrjC1iVz8hVW
eD3AnbUcSZZ4/LFRWu7UuOnUBwCfO2icemP5pr5VSBfe/95nbLG31wR1gSIVTHSQ3scjYbto5+x+
9aG6sbfmVtxNm2qvbKBau1GguPIm97Rt9WkIrAdja13JfrGN/NiVNu8/x+n9efoY6vFjTGbfJ4Nc
qw/IBLsGWnCZ8VWrto1qgiq9sMZPdxKxMriWNfYiMkFL5OSVdW2tpsTIrU1KYdxadvSpLRznQvb9
60HATlPW42I+Fb4loKqbMMsBTyfYKZZJmgSgWJMLr7Je8EfrBGESIBD0+lftOq6f42kzxhgt16Uq
DmYfYd8M2Ro96DJaqfmhj1rGV1oD+X0NZs6TxHJp8Zy/44ol/Fc1h7L2KWWP4vAMEZXRa1mY0Cfn
cs2wLjlXnowC2GtFGWDAu7bXKeFpx++YZ1R+cpQnDlRw895dgPnuMhLqh/dX4Jsuxk9z+a9xqIEj
AkItjD1/PI7VoI0Bti9HnRH8UdbZ/XYsqwe1ML7Li6EgS2kmsxvPqEVBpgv9eTSHW6NKqgA3JXOH
WGHr10o8uvKgJByRnY+GIIDOUYs3upxtSf42eZr4MgbLnhNZT4olblNZOL5Td5tZo9ReOpJxIas5
CYj+9Vb0huhjreDsUw2FGep42BW8Ve1ED7NOybfhWxmwQV2kfBJXjxCqrBTZ/r0N/TauTpeIU5yo
ihbt8Ww6djT1tdPkh4gS3kenGoursM9fzSwP3VGa6Jcl/YXN8IuFAioFlDJFNV73FLUgdC6TsU6y
Q2fp8S6cF5srH37U2zr5j2/Tf0av5f2/VkT7z//iz9/KaqaBG3cnf/znoXotHrvm9bW7fan+a/3V
//1X/3n8R37z3/+y/9K9HP0hKCCQzg/9azN/eG1xFnobk2dY/+b/7Q//8fr2rzzN1etff3wr+6Jb
/zVEx4o//v2j/fe//nA4N/7j53/+3z+7e8n5tW3/0r3mL9nL6a+8vrTdX39Itv0ndW8YUczrqle1
4v7H17cfOeqfgG6JyADecBKw6/74R1E2XfzXH4r15+qjYlB2gjbHX2BltmX/9iPtTyiKqO28uRtQ
eDX++O+HO5r///ke/yj6/L5Miq79649/6dX9tHMxe2dhQxvm2Va0wamPiQC5DGytEFu9npKgqNir
pdEJH/uQezmx86BTcM8TafTDTpXiSbYaadMN0sMUWrs0BTOIM3C7Qa8+cotenfehgRaaKqzRcu3W
CkIRb0eqmJGLJFHuoRH7N7BdYFx6RR9mHr+WKa7sEeLgS2H0N3aiI2ItrUGLJj8Ie3gucpqJTji+
KKjpuxHE+h/Q3AGrznPsqWP9w1CWLEA7mYxLM73FqsR2qLLHwpKMDaAHMrEWOF1AE6IkmOrVwm21
Dsi2ksXVrmj7aNON8lOkpAqSKJbmZ6S/nzu6ep2fRXqRbLMmxSnBUsS3uau6m1mZtQ0/Nm9VkOf0
76sIiQpgi7sw0VofJKZuemNYLrSZkju8NO8m5vLWHoGn6kl1NdSYVKI2ofpp2HimVMfoo4xVew3q
MbHcIq7Lbaw1xtc67BHAljv5NlWauypVPsqhgn2bEOZ2KaToh4M31+BWjnNH7BwRUFagJJ1U/WKL
rPWVsk3BlovKTfRCQhWHxhcm1M80Q2/1tlk2eq4bH7GJ+0iio+7qUY5ui7jP921hqy9lU2SRT+dY
xzjaiL+CmAQTupqd4tw1tFfGlH2RR3P+blh1e5PomblvFXN+Lmup/Vst6xcZ0Widpr2OnTdIXkPG
T5gOLfXMfmI2nXEFzY+Wl05Nsh8NCRu/LNbgP5b1lVWGkmvmRf3UqaS7ldlKbuIUXlup2fOih/ne
FkrvD2nZXNvtaH6PcF2EQ2iK70lDc8/t6qFXH2Kz0KTbbkSEcNdNKu5knZjymxASfxoYRiyulsFI
DQiH4dB4U5NlsObl0OtxPS52QymF1efQzkS662e1+BDTPE9dlcyNcoC1wGVGA3XBguemL/oPNP6n
wBhgORaFNVCwi21PbuzP5pjdOfbkzoBAsW7JPqsd7hv5XH3Cp631tWZ+lAjIH0WmiWurjIsK3pLI
Zb9v57Cn9m/N8+eKTlT9PEhZeWvUmr3rmqELjKJvP0/SmGwSJbG+2VOaVr5wpOXRbEV4Rc878tfq
/GcZL/ENFkzdYzp2xU2eG+GTXOZ0pyWraJGOMexrtQEQ3GNRsbGMWv0gyiY7TG2SP2szWzbrS/nG
ksmggqSf05J21yixHnINpOBoS5/L3Jzu+0KVKndW0YiAHDFQ9TBzKUWxXS4p1rUPTTP9kMNB9uax
VDwLsRzXtHuIzNTe/SXR+qvEloGcUvhHZORZkOxIgyXvpPFQl1bvA1cSUAXNZFc3+Ws/4QQF57fY
1AORdqqTaxRUTem8wSkn8PL0Qp+e6DZC8k291mrUoMijTZ9G0ocwie7UtP0eylr32sVNBSjPgVlN
u1yE0nCt05iXPorWtOPkBoBklrXwBQUuVUGEMTsi3i1VysTZmEaoOripjFVP0Uq7XujBftMaIb53
YWY+I8Jg3odtrF/VNabGTXe/LNS4+gjRGKczEQult7Srax0Q9dJgobTGBA/o8n6D2dK66eSgOwYy
pIjR2sTbanHDKB4+tXGo3RXSB7NuZ5O2r1X5OufjbV+v2WaRpjeOLeIvqdOFB7SRh9swyaPbvi+y
OlC1ItzEjWTe5T0mMEEraRujXG6mMbnpQuva7hu01abib3XW9ohsxu7QFnDLK8oByZTsw7B5nKJM
8VsH+5xlug4rYMtjBXlOM2qB3d+Ef5eoxVVZf6mn2Es0YwDhlHXXxVzb900WJkEfo4fnUEd1pVxL
P+WWjNcHymutK4c1nSUlReK86xpjI6+OzqU8WZMbAoPbKkpZJgEee/7SLN8yQ3+Y6IQKV9bGYV/l
OGIXGEH/GCwDJbbedKV+mB/WMxO0uHm7IA2/Mxblmu+leRSZyz0W8pOL3C9s2SlGal3UGysxlYOd
IZdbTPL0XTUopQNtMFEsnZUryPePre7MntXM5ZNmhgiVgy/zQBBT5mmsMUCgMgLBIYHhHqzKUxIU
pQF4yI8Z2eKHoZ1MFy/GZ1mys+uuBlRgRdF3zimKEqXk1USGf5c4PbpW7+RIhZFuPXaK88mISmtT
FDEuNs5qPJl9jqpkdEvdiABzdbM3yXNzH6kT63GCGpOpi9s04Q3o2vlrt+R0HCK00LQwkzfmMm5z
K0P+Zuq2oTJmQZw7gMGVHIiE+Ii0W7StMdNwm7qeNoD67U3LXflkddHHUK8bPnNr+6WwHodxeV6G
UTwObVr7oT4ON9lg5Dt9oFMFpive9DK4bWKQ2TP0yNOadKuggnNHkHvXOmoeKLVqXzspfryIPM97
pI3m6xgd7l3Wj40X6txjcmjzouMMU9yx0gABNrcFzOXxiLKb1NKDLfcNRwqaTFoa0h9Q7oRF+FH2
7bDBgzd0bYpf16oZTl4+cTA1CydVJ8InuE+btNefl4VkPRmkuv4QT32bcAG1qpHqV9qAQ2CMyyZN
JFedlSoOYiuUrU9SFokthl2D6qsitruXtiWdoxcB9Vnd4Nvjiqz4xNFtoHirJl43dApWmxKCtA0o
YD1Ud10x6J+VDrn+sYX+4Di3K7C9LNLRU4b5FquqxtOimBvQvC1R7CCJ8qk6+CmFoVhK9lFTNOTH
doHEI9DKsXCj5DPX6suAAUKqTrjZOMJ0Z5aFjWBJg2cdsZYZzHJ3hyFCxckYX5vOvC/iJJiwk22H
5ltfRfFtNDjTozTG94SiH5JBiTexpaDxIUrZV1uhE0Rx25k+Cl29y5rn5LJD8Q2QsfJYdYBJszVO
i2GyqWNofCTvjH0jRIEyKnvncVRxGlVH59VwcNTtlZZDZtK/Te2Sb8rJah6kph+4REKgm5VIb6AW
y12P9NUwqrHvzHOSBj3NHT2oekSvO7cs42S5bZpI7X0ERktxp7d0lm9F3+Zh6mrGlFp7yenG0Y1h
PUl7fY7T4bNwxsT5Ns9IF4T/D6nOU5nzv+Ok5jg5+udt8q0p2/JH9+7f2r6Wa7rRnv6lo+zp/490
6a2y/H/Ol3Zl8b1vXtqf06W3X/nvfEn7EwoTOTdCqSf5ku38CYEaditoO5pF2KX8nC9RKEIgnhIy
SQxMqP/Jl9Q/AT9yTwGzQL5/zbJ+I19SToqLK8SMSoCJ1inPZ/I4x6k5lcA+i4VpbqZ5nAM8GVzd
KIzrTk4fNKnV3cycfJw+qcMhLFHUn8OxNq+WKFf3GJo2gYIQBFUlbZMryYef8s5/p3Y/p3KnNRjk
l8EE0c8GxW6agJ5P6lk0BEe10zm36ZOGMNyKUPakXEQg6DVNbKuRRkpgAUPewzWUs5tqcgrhmkYS
72VMsR4XhBmCWutb5FlAiLlt2eo+DQuCN2VcEBzslJuRswGFvnLpKrdtQn3wljJX/05MTOz8lav5
inqYg7NA3FCrCDmHbyRdby4UK06hb+urYvBH8sYXQO30NGltYwQs0fEljpEl82kq+g76Ede3F9aK
tYMjkDwmirTsbUlgqCL1yZfcQHbTBX9GopCjZ3gr4cBySELcC+zQsb9jFAb3KaqC9z/KqTjD+qQ0
it6Qb+v/nYJwY/K8QXYSEITjMt2nuZV/hCseUEI1r1CrGA9DM9sfpxhRs6UZMIt1KnufLhY+PIiU
4OfZq9O+C8vk2lzm8UKd6RTrYRg8EA0s2A/UGtCuPCnbmeVkZuQNxqaq2u6xhBTvgya2MQbI8l2e
iOGTPAuge3V41Sq2cmO0o3Kh1mu/sRN/qkCsD7F6sQGh5TmobZxsqaItHd1sIo1Opyllt8UES+cq
ykGMp7qAoahX/qxls9dmaYNDUat7toyWuxV9XPom8UVTKNeiXlRC8lG+kYx+K9cIB2oDltJtNJQf
yLzRFy2leWeWGXwXWoz3GuUu2HgK2WX6dW4bxWtKOf1UGnPmco2LT9AhsZy2hm02qvr/Yu+8luNG
0jZ9ReiAN6dA+SoWyaIVTxCiJAIJ701e/T5g/7Mjsv8Vd/ZsY3ciRhPR02KBKCDzy9cGjTLex7A2
VzV4iW/OuiTZVOvFfQy5y6gQ6UOxHUrne2JBxayyVM82oaJbZWAPQ7GyMfo+5GqdbdVGPQk9JZ1i
RJ678QpTK3zsgcO+bDzg32ju1CBpLfepD5lB5iTsDC7DAhbBSeRtvEFde1py7zjptGJ0R+CQKuaP
0c6zF2Ke652oASZbrbMZCSO15iA6ObzLNY7LEQ8CeGU85r8UhRrrWsOaKTLu79g1oe9UiSIoZ6jF
o0qvAScNmx7fKa9fPKiss5Jn85HkhHnb6X24JkBR7JFglTvFrFuaqNsgQeR6onKc0DD80oc+1Ut4
b6Y3+r+afd6W5wlmltm0tk4F3O22tDObg3NCpcegwIPZQ7yNZ604wU7HhCtn6Vp3axSjSnVn0IO2
yhsAId1oNq4Tjlu1n+Wzk5VYC0rKSzMgUwxOgwBLaj3vBYb1m+uON3JWhzoYesu4LwkpDlx3uBcj
nOAqppj+PhkV9y3KqiQ+TopnI1zJp8BrNZRuOqklgyKXOP+Uez+3YjpHetxmgdLo+Z2NNGs1F5q9
pdlYbBm57+a8KjewaqT9tZg/4WQpRY+8/j6OE2/FqWmm5dEdJkz8pQLdz5c46YRc1Nqk7Tmmi19a
O1sBkSTZuhzdb7MkuSUrx29Z7Cm/sDiPjK9tfGMZ5csUa0Vgl9xkmarj2k7scAvg9UOZO9Sgk7ef
srG5DufulQFbDyavsgLCHZSgJH8YMdWwtpTYWmc2h0CZFO1K8CDl7aQfB0lMep3cZqHV3qTM+fDc
/T5LpRHwNhLa1YfdzxR+3tJCuR3r+JxX0biJM+H+UqTzQxk6EQxjVPha6FobCiaxtHqCb0wny0Av
sQqHcajFvt7qx2kI4zdgkPbMWoM4Sulj/dsoSWgqtdTeaCHeOSEzzLzIl7RVbEbzvhkbjneV94ut
uvVbK+oCnkkIxTmVm5RWyfs5azxcnLV5UxvWuiBsau0l2bCqGisvfQGGdyIxJs19qxDqml1jesmL
yXs18trcJ0NsPysor1+qwqBs0TPFKcxbag37LM3xzUdevLNaeSl1T54J98m3hG/b125d/Jir+Slq
W+KM0PCeWrpqyK2wwo1SleZjY8gWOjc8yDCThzLPw9t0cuSpyxFelx4JvnIQQRLONjlJFCzv6FAB
zbAWyYBflXH/RkWweEGLr7hIv3SAEtLsdwgknU3WjRyu5mQ/l2O20iKZbLvG8FChJFP11BeJsU/y
kdctMw99NvdvqiXHMyeMZm3JppBrpBMzZj87TW68tlUCcOPnpJpP5Bg5+7hlGXONsMZR7tSH2M4R
gUJnH+dWSc+ujGwqvF2nCOpxKo5l6JocGsW31kuwsSrxRanc+gxfku04t2L2yeE0NIfgUMcdvfux
kFbKuqtdWh3Pt6q37ca2Y0YodQo9DwNjXK2sSFxHcW9sSkc8lRipxYq8xLZa4ZWQt4mJ5riLUI76
ZqERbilre1siADmoRgtxtBySeCbyAI0Asb5KRKtg0mW3tWjpbXJI4Mm1OnkeE008qGmhvgHrjlcc
T19TSZo99pdqb4aKdT8l4ISEfOh7bUzePLu+6zNv9DWvf5bvE1UMq7eJ85xOqDkp9mlBF3lpVM5V
7WgLSjmE14md39JU85iYJedxzb5jm4oPhjFp67Hpp33meRtVL6uD3YynxG6vndky1hx/zxUwla+0
Jepu0TR7p8rBxcxa26X0wxzNSB4A2G6LPiNCxMVPVtpjN4ECdMrtYKWEjdhzGBiTmFZqI+JNmISv
xRw6q7gN2e5IgNhFcwSWPCA/qKPyu1bX1YOARVwLE/+KZ6BRSXvT2gpHH3xJzcaxsM0pMMzY2Nmp
B7/NhL6ePMo3zbh2bs2O6MFY1tkmz4qZLgjsXpnbmNd9ntRZUJs83+x8w04pcJmWTHwPs1fcYRN0
fk66ctV04oHi2CnQ5vCmHnDTkhGXvM1m3l8Vpp1fJaEjdu5koZ3swpHSyUlYv4pWZG9O1I/neqij
VVPh9y/yefIHrVBvJsSrlBziWCpXeq2C3zt4KZx9O4RTSrZBx/KF7E/vfZi4wT2R2tY3G6UvWvfY
iKFQ1oUb2YVfD0g712k4KNq2G6ZykWu0U4aURzgNsL4Is4LMr7qOV6MiiKSx+q6J/AzAPdtijMh/
FGxO2VU9JKNztHOj1gPNpUL1Z244gLkC2yTybx4gFEZe1Zjbasq79A7ALT9pYdazPnkAxoO9ZOF3
jgGVGtWtMvs5wvlor6pTbW8wQjXjbQ/4VmF8BL0KKqcFqYR8utLMMXrrm9kTgUdVyZ1eMl+decx7
DjANTZdTXJwsj55FJ5+4H/o8c4fmPjRI9IyS4USgvZ6vpD63Tybql4e+gX8xhyE7V4XLojvTruGI
3PuuIqffNU5pEI7vol2MB9k6vLBVnK5hfnq+ODWCKkhtERg9LuVezpkO9hgRF9cYzgRKlU9VoKjD
BC2il7Jcx3MbkTRROjBLuIaTByc1M+UmxxDmy96ObvpYpJthXpqeR089yl41roiU1QiAKMNvjmg4
qnS6g7FqcIZyXqO0YW3ymqS9iqbKzHwAiPCg5Gp4SEFmVHQkbbGvCnu8Mwb8LHrfo0jXVbCKWGj6
rjH7+ZU7wJzW4+JlBk3sS1mXIUVqA7OZzEemp0nbhLgOX6tWF4deKloTNKEg0l0PjacSwOiFWdtY
86/IV8Vw5Dp0osJjgC2dX0ZBgEjgiNa8c/Lxrlk4hL4sHvO6ISvDE0+C+xaEEA62npxTxXpqFyZC
mgQHMYrGgbrwFHraXoZ6ME5lMcNhLGxGL+rR7/BIQXHYdXEJWWWTXaLj3OQQq5UFKR8DKsk6ylYJ
FVdNUFihsIKutJJDHndhsjadfsgpL5UdPbRh3O20tNeUqzjsWv1WSC9OCDNt0p+jZ/YgepH9E2S9
Pqru0K+AzPJ9s/A7MURPuTA+k3REICy7uldKGwIoi+pDNXis747qXStDAm+Evi9IZmQcfvJOLGkL
x2S/003JO/Uk32koXS++j+PYvrpeOz/HC1uFWKo9tWkz/8yS5Nu0cFrlO70Vl1UZiLaJX2xRcgCW
DQnQKoHr3xM0KXvojeiqs/myRTg8RHVjPRgLmzb20VVbTNWzNjAcFBPTwmqx/H1XutgOOUdn6kPh
sqwFhDqAFguCkqWPZ3ACntKz5CfGmRs1U5Iz729+VU16kgQ9l09SJbjGStEAyn3oJmYb231DgWyv
ciKph2rYAm+rB3XC47T2msm4ShmR17FVd9c1hsk1dwJdqwlYEflhkZEKSPBi9VNADftVbq7K1ij9
3EAi6Kcoxl+8DPpJdbtbg4RjaF1o2JWaFOFTapplEtAj0W2hYioM8n1+PZfQqCDNYeawpcYOEGOZ
ZACuA71TkfDykwtcjJVCWUEDa4HWeFSAVcqvbOina/Sle/ZdVrmw6N7EpE2dXzlEBu162+wcuuk7
Ow+mgoySzmwjbADZ6EEezWm9jbROtnR3V+0V9/yNECHgX2+2CDdq1QDub92QweC7eRaMpM7uFcvr
bj01vx2X+Nw0dZ+iupaB2dYMk0bzPWqj0VcS3i9rqML7cMowMqba1ZQ7xYOryzoH7Enn50jwVvqZ
R6I2Mo18Y2fZ9MqKIvGfpitIbdXnvMjnZVoV4O8h2NjmjNr2bryPWIBXYcz8hevQBTgy04SHH4w4
shX2Vy8GQ2LaCQRZOY/ZGCeBhUeeOBw5nMoyj3eMdOnRbCLVr7tpvEebus+m7tRodXY3U1Pr61k+
r8PK5jCXNOhHKllOq3hyhsFP4hb1dmYqxl03pQtU3BOlXCAQbPyp0ZtjbJIaqtes5t6sWecpMfUg
yiZj3epG9I0dB/Q1GfRtUxEeXKI6W5ml7XwHfH+sMts522mYvOZp3h7z0RvX8EExI2u7j7LkjkrY
9FsYD7W1VUm/3XuNkfzomJWfYmT9G2GP0SODrXIsPfKtq3wYv/eyba4lkZ0r1RBsuFxZGu+rDl/Q
mnINxgdZ6j/UMQKg1+bK3eSN7QyBymawN4kBOhEfrq8cTyuPItGTX+/gzn+kZvl/EeJdkMX/NcKL
Iib/Hd1d/u2/wV2w2b+QeaMa5M8lCRNlzd9amOX/QfsPFKWjBf4d2DX+4gFGDvAOaoK+8sP+LYTR
l+BZEowo60QrqP8nwO57PNO/USjaHMn5tHCvcHHgdPzkj8Bu9J6pMkYY4ayqu3fzvt+FPKCv2tA0
rh8ZQ/EkbCf2dmBp2X6UY712ysmIOFYmEBBjNzc7QX/5HJPwW3dpdMmx8F0Mopevk9zTn+ZJEfea
1YYvhAsZ67Ia/Qr77lkr1XnYTMC01pyaD5Ey9cdOGZSLotcG4otwetDCjr3CnUg3jBun/hGqUHLp
0N2KKU1rhBUmsnzd5AwRjJZ0D7leTe2GtF1G0HGsTxYKoP8TKdf/Hnnxf5vgCw/Kn57vs/jxnb2g
/6D4ev87/6IwdBRahCgSuY1JiOfzfz7miuv8Reg3WOfibATnXRTk/5J8WX+puuGCjuvYMEgH52/9
60lX/1qad8ALwPYhS/5DyRcP8r8fdJKPEJvh7ANt5fMRfn2iCRzqmj0QXXoHC6LG2fusO8cEszPC
4qv6mOVHffooXio4GcJCEbl9Tl4ubaOyEuE1m5FKyDrvbhMOBzC792YTHjtH2f32Pfw3DMg/P45b
Dh3w3pTDivEJzU4r1Z3Jc242dm/cmyE5cUjDwHqSzC/m7IqEya98K8tP/PgL8ol8wwhB2URon/24
aAxNazVzzyfGTFgMGfV6Guo1pz7vbzbxg27yA7mzgOCfPwlii4wFngT+/LQ8ERzSJIU7N5s6Ctvd
IjBZC61DVjdU0czkGqdHy2m7e4taYTQCwx6t7R0/6WUwq+d8trcFM7XuO6Mn/dlurlUzrNbIW/cF
e/TF6vP6C8vFP7kFG4qGzlq+DhgzlteP9yahYV2j7jrbJEp3ZZfEy+XtjRN58ylHyzHE6rAaILSw
NWrFWo7tuP7z0/BPqm65gEWPjLKRl/CztXkCK9LLzE03yOeIDS1ghY8lrPvGYwQTjlL4sccUotGP
2CuBzJ2THnqHKbK+q+p4LKNJCTpV/tCXpMw/X9ryq3/4MuHnyMmHdIFM5LX+9AoKQsBiiwiYTain
Vr9GMwQiFRlWu+9onQDTreQ6Nyow+VG3RnOVV6Zx8+dLsN+dNb9fBAsRynDWFJhM0pF0Fr3ffb4L
x2QK4YlNztHlTUlm60XOsxUHHmqcvaJLShniRqY3hcjyb0rY3IejlGQsUqrgF/o4rIdKct8IIbvw
16oDeKK6QSFubgxnuO9DuhN6HIxkjPXWyqtooZflnn52THXhRh8M995sqe9bQzOYqA9yfaBBSEkc
nUYzUtTWCLrpJkFLCM0P06i+2hX+s0tkZNorGXXJuQjLOmPuU7xvFMJ2Ty3/eVLKUH0FNifPukUh
5KwKTtAImuYa+o1+L53jVDhv2irxtkPfMCpHNumX7MLF0crz4uyMM9NwXLbDL0G/OEY7uw/rwGmb
9HurdOEjTY/znmWI7HBCpOW26LJ5kxY1/ihSXKcn5KZasp1DdV4ovsGDZkrSvWM3C2ZSkf3vYq9e
D6lS/cr5sHvDymzbL1w3O8W11vpVqnZvlLwlpNfQJnSmO698mqO2ORGLpJqcneaa3namYt0XgxzK
LfK87GQ0TvcW6yMsF5aqp8ILIYKcScmfC8cOz4X0xivN6ZA7apm+zzrB5KBU5rAqqD/jHI/oPg0a
0m4OMaJualrMcsZBuwSltoKzHDmhPRaazKtDjh62N25jBCb9tiUdEudEVA0B3Ll98iRVPH6S6e1r
JWLlOuqtat7jSKooKI5oD1qjCwY2ayZbyiA0kpj6i9RYRJEmvNMhr9VmTzV0xS9pMeXYK8RV9bzn
pE2tAfhnQ31FR7wFkg9nE1tWGgx1hWisRTbpUjEiZiB3XHUhVikiowCCShkgDtUa3zS6BzOyEnUV
Gu30XTdrBCpaUg31IW1It1kPkurUK9lGSsKRFy82A1ZyG6Zm5aGvzZX7qHQBwBqOXiuqVkBpesIK
xCtTF7gabKotN7lDCvcmbBzrdlLmMN4TggLQviCSjTObv9x3mLKtYW/SBbuUwM1XteV2V9y45K1Z
ME5rdm/CGYGjkUUPGPOu0gUPlQCj1YKQOkWeHpXM63ekVaZ+qDZVFuQLqhqCEPrFgrSKBXMdByOm
4Sy0b0n4i/eanPW1taC05oLXykqdgnnBcOMFzc0WXNddEN54wXo5MKEKk1750C5IcJgUTwrcbKAb
c7bLKnC6fEGOEeq8qpEbbfQFVc4WfFlqwNrtgjlH8IITYS8g0RPYGi+reVsOE0EllXMcF9xaieN+
lS1YdlLaJqLaRgct186lQhqwovfXs9aftAULZ57eREk+7RO10dYy7uROUtyhOMDaEAalPyioh4pM
uVZLAwhKw1A4tZ22H3sn33elW11lkyiw47boHnTwet0eNEQa+o0Okp/gA9lrAnjLWmB+RdUqiHig
/ylJX+uFDFCpc3yj20I85Kybz81CGjQLfTB0xW0Ug34YTs5Kni80g7YQDsRpi1W1kBBGntjbMemb
LZQ0HIVY6IpiIS6mcG6I2n3nM8Y8e1pSJTc2XIe+kB5tVcJ/WH9zIZyrN1hiS/Bs7TIKAWcCwend
A02aqwJGpUg1lPTWO83Cmf6M3jC+kHAQOHAxZqqbjEZlcbStFKZGTaT1VCOvPIdJnx7FQunQBVkf
hrjrV6UAGVDG0tkb83iqxmgirCwT5yIXt6PQQK3sd9aoWggkt63G87CQSrHiGotCsoXrG12ftBa4
p3caSl8YKbvScFhH2T5f2CrwGGcTVe1PWEUncHWahIl9qApABVXZoiXr3zrk6jTKvtNgcm6ynTMy
VvgVqvEAQm2i/GutupM8mZPt3Ra5Nx80u6tXBSGiBydxjMeYxWKLUUcnu7TST1o3gZ9C1KULYzcu
3F1ZSoleTF48JYp2Lh0ZTV/a4CDGBOMpF/aPHDrTjxwYwVxW83NmdMUhW/hCu+mmlyxz5dpzILJ9
QUDMqesKSMZYsK+4VTZvK3pHb+qSqTBZuMlyYSm1ha90s6wLasdI1gP64HW0cJtj7MHK62o5ofyF
+4yw4W26qS3XWkKbbmjE3+AWjG3a9gTDmgtxypaMeE545IulTX1ScyzIrtCFb08hPz+O5VYsHKxp
1K8DLWJDKb+nFbIAhNFZUPErgJKFry3L05ry+ovXGhKMxrgxej3I4rj5nvdjso2IEAfPKsHcGvyN
g2huZGzjeB7vyFHVj3Wl/4gMt1kNYGXruCBJUg3TaRNpRIoSXxnUQ+VAZmZpkCv167zQ081CVIcq
InBvOJjI2KFmw22R9hDapJuhpxqLgNv5ks9xDJVfjEFVdcovugAuUQFq5kmUty4JOZXG3qYsFLpd
V9q+W+gt4cXebd9khNoLdyL6vPdcFIidafhemTa+WrFQZabdbxJwLzv0tFfw3f57/E7yzxa8h1yY
/3jiWfcjDtrPTBv2WUo1j4NB55XZTX2SPQhlSdfyUBZUi8QAs4lxP2RuXweu19+End1X6zg1G/Kz
USo0kcAdwkXfERg+vHh4+tGMEv8TDIibxRFQC6nVHHvfZEpLByy6mZH9oejqI2+C2GOUaKicVor6
V2q5PEJebHXPctbiW42Oya2owshZlTnSGjCGVAsBQ82wCMRgkKytya5z8aO7NbOEMJjpRKWKytdj
hHUrTqgpHH0a1XmAw0snBN8qbxQ59UiY86Z8DG1lUleVNek16hCvoCyuFuIelyaaGK0dkxKfhp08
GnlhQvOQ6vnW9v1ULc610vKN1BWl31htdZ8toh2UYtlLWRf9ypIZq1ClaCeIMPMswPbMQ2pE9KWX
OV1BW5uw4ivXFclPVEtZtIaFN/at3RknembcXRWZ3cWbc5e3kP35KWENCFqzK+6mvlwbOaXdFeRk
49tqV7BkqeE3il7MLSz8eMS/M+5Qt1UgOJ35ip6XCdO3MLe+QC+4b1leT1uecnk7OlG4I/YrIR+p
rY2tPtmaj1641DZDOMyeDz/pEP+HpxGhfyajNSG7M72YkT1chOfONLEJNWcLtK1V5HQGP7ZNhmDq
HRpgbC+P1pIpB4M4kRiHskvSU+q4ybRVq2J61iiov1Lr3oq9Vdh1quE3cAo61RBFnD8AwU8/HI5W
v6rene+o6W69VZdVzd7Vas9aWYQWVCu9UdVXgUQ8wayhlnd1VGTxzdAsiwHY62wFrBvswjPO/IDo
9PJSZzwQ2xl1+hmNGCh7nU8ZAuOxWOtaTKR/rHvPLT87XoNfkJxN7PGtxhnhIMq4uxRCKttszrqT
M9btU+tC6jJQyxphN3TeYzXPLlL1ug8HiHk5WWjgvbLc4zYm4sbKpSGDPJwG+zETFoNYQxAvQCIl
gaJL7PVC6qQklZt4ROdEowS9jKnBpFigqX6xwjed9IVBnO7WqDDb3ZNsEmePHeX1+3mImQi8ibAt
YHere0yTPLrJ6YVBfW9P6aXWG+B8c8ZCNNbGEORqWXAjmpkLHYaVTLow9WkaiLeDrrAHNhX2IyPz
rCPVc/yWHMXrO6mN7bek6/JppY3CedO9dCQmpCdjY+YUMqntw5Sz4ZANIp86UYmdPmakVthZJ7c6
yfirIfLKPfGK6K6mSd/Fimx8hof4CgJrYE+AyYmKpt6EZSgDL3Tqn3qYo5gOh6jglenVe+pU+r9d
v/8f//7CEYox97fD9uI4/WAJPYpGvH7vxO8g+Ptf+S98kCK+v8h6c0CUl6o8Iu3/Jwxue3+hM11M
6fyJJRPg4L/gQfBxz+NvYlRHw0XYwL8doYqm/YXkd/nH5AWRQmDZ/wkS/t5+9BswABKuagQV4/Gn
FoowoE/AgCVStJpRN9wQaaivoxJzTTrMP4dMjD/rOnXg6whTLm36MVPVbFeJ1hLmAF13ZOvUvkBx
Phd1czU2AUvkSKhMwEsT0EeYQptAH+IQGGLMKtYIxTjgZM8e8STqvqIUzS7XioIVVcs3FbPAuorR
BQnN2ymyeDGS0fa71kXhk7vt/WRkzXZozJpXyVCvOrD1UzF4z5gymtVvX/l/g0V+lii/XzemezBB
0i+pH/sEDRJn35G3oiQ3atXus0LdFkWXBJnWQq16ZnpbNkO0dzk2Hjp98G4Kl5xB4KBsO1bWeOwR
Nvzo86GFVgvP1nTINe3Xn6/wc3rFcoVLmfiS2rs4PD8HDw5lZhKBzRUSW6JezLwa3qh6p3S1sS2m
WdWCmcclI1VMXVrfQt9KB/Ussj2i1BFPtm19jYd0vC2isj2TZlxuU0/QEKugwmnUvNhMYsh2pUvR
Zd310cnDn7S2RxcL/eR9FfFiLY/l748txc3aEvUNrIifGhz944Mi+sRpwFRodTPsEfhCbRbpXm8h
RCM2iFLEGAeMFctLaymhdhw69bWGXKY0Tqug44e5EshRsq2DFHQVKW13xgbdcbhG+wPPWCk/8kRx
SXJliw5G0qAUNEc30on7X8Xc6okf94VzX1koQzx/Llv3VANKbaU084WqXXrmQ2mkgUD4eNRnF+uA
WxnZk+3UbsJCXZ8Vb1aeQ9I974DnCb4vDSXxUMXFxcuyrq80vfvF94WRMGPjt3Azu97Z4XYUK49d
49mED16H0RD2h0xozRfPy/Ki/XZ/gZ4dRhKAbuIIEWx/DiUggrhuo1aU7GYzp2ap2ZvOrcwvauA/
rz7/+JhPQLdp5J3llnF510lRbZVExttMNrgQ25IObVNzryotfuEJxFyWRPkjLofi3jP6+5yb9+c3
xPhEKDjEL+AhMrHio3UkEpGF+neI1HTGKTFmu7rIHClTTyDkuZQWaTJu6dLBjFeORbzZjlOsIBkY
tTfMX8qJCr3smDYSdQfxUQdiwezAcpZ7lozDSsxOd50lHcZbpTaQuHn2VjfHXR6NvCuN3R61PNV2
iB/MgMMUE3PRkN8ru/SJuW5ClzRX142LwMeJibizqla98bJRu/DfHII8qR9JOHC/oFYWA83Hb58Q
cVJuSCQAt9YoCvl4K6bZNsIunsJLZSyTobxKuA8MzVRJezT52gcb/C/qko0YGShzO/jzV/E5voo0
Or4Has7J2SUk6h8JTpUuOhuthHkJJborEBqc8s54AHDLycwHkBrVENMHIsL1KGzXN5nsfcugsYh/
TiaglmanNJ3H6z9f1z9eiuWyFg7IXoIcnM+lt6Kz9B4k0biU2vxkd7p2xk5j7v/8IctW8eHNWz6E
jZhqJxeK8N3481ua0hynQLmGNC6RcI2trY/+ZJfNvm+6L16+T+YmbjKWE1JcVAc+GNM1M8bvz7tO
IXJrGml5kUzBgYKprvURScertpinR9pev+pwX37gx9+MhZoAHX49LHxUQ3/8QFwwQ59pRneJzHat
DjOWcy3ocvvnINJVI3JO1Jwm/nw3/5tHmURX+FVGJYIVCXL8+KFJRVKmh8LnMnmZP8rmLp4RyDX9
FmX9q8Oxjg6adQ/3ribxm67n2z9//j9/Z8L/dYIj4URhCT73RAGzmfjBx+kyKhSyDIU936aiR706
dON12+mvXJJ+MN1++Ood/vSw0sVA+zPsLh04Fg/r+w7623NkkhcAGmA01wSNyrNaAeDi7jqMDj5X
XxtI5c5aIXF2lOVGpnn4ZMbRsEGVUO/q3u2/sx2VN0lYf5lNt2zNvz0GLC1UO/HsMYXQiqQbn9bZ
dBC82UzE13YnCX1xBwsWYNSDPG/DO6hBcCwEZZy0jE1WeUcHB4lPt8dP2IHIr51C7HqGlk1c4reR
qjOucpXnqLZstoeqkv+ha8rl9UBxBxBCrpJJqOun10RBrUduLC0ORTkErVH4ygBEbV15xrzSi3IT
dfpmVBQUcfKLr/DTs4P1io7AxeNnM6M7dDZ9fHTDqCiSBqnJ9Vx0vtvN9k5vWfUzoBXs85q1KWuZ
7Lz6q7CqTyvQ++cuVUYocaiu+EeRr5YlpAoCI14boM4rsHYiDsmlREvvdl/c3U97LgIgRBMqi4GO
LQzI/dP+j3pO6/DfpzdzpiqQccqpkIqy5sH2gpL+xXg2p29/fiM/mfTIb7QXw6lF/CDbC+KIT89f
zpFLUEsnL6oDPU6ttbsyUrzIPqpAjbI6ma+jIcr3Rt07+7m1EeA0ETaEQjuoeFL8aVSGTZgn7pZe
E87/f768T8bO98tjQseep+ng7+bnMHILG3XB/jVfyJF5wBQj1xHGt62Le+nUA+kR/4cfXu3V+DkR
gPVhJNqzQJq8SkU2Hp1MlGsJCYk5qgItsecssLHzQXIWbfwNnz6VHRILeSLI0xV2dSZ/EjN1ahLb
NZnPPTruTWr008Foh+Sr1fjjovT3L0dVFTllJPrwoH06bQq4QEONBnnJkswOPEP0R2MkRr+SlJL6
dWwSZ5dr7SFxX/ucfI64wp3l9fktD9GDPoetEcS57H/8+Z5/fNG4quX8i0pmyTMzeCw+vWgEWQxp
H84U5HSp8dNy+2JHlbkD7tUW61go0zc3JyRWC9WvJp1/3A8+GbKeMcuDTiDu/+MrrjqTWVpFqV1E
6GQbkrejYJo97Yud/uMLvfx+6ImQk/CsLyqgz79f2EG6a7XbXFjihm1jQAS1tbPCivJVAt3H9/nv
T1puJt1HTLtonz7+PgbWQZaVsrlYXRKRh6L1BNd4Rx2mzR8nYm9jpPJfvDGfpsXlQ98TIEFLFoWT
rX46C7p1NQ3sBv0l4SyxoXBZv0HTTmByqRCCw+KDdWAeH3t96eltB1or46Ur3TbzlWFiqBLFmKzS
xGm/Wmk+7nT/urDlHTZUkkg/oxkSc5TRVoRSQuQzgBAM8iJ0sz+GoSH35VyFxzBFd8GeRigwgO+B
rSUBOkiJNQGsiDmFbTLyPraWTPQDyoDXMnJ/ke+UQpIgI/zzW2B+VB39fblkaCIIIwKf//n0GugF
Fc0KQpRLo4/WRuLtIhvZVqOtUw8b/CH1gZc035oOlbW0XU+XYXAxEIy6RD0PFRjwM9u9RpfzCcI9
OnPK6l6tmoRjyxPhMY+q8peOKOMQNYMRpHUkjsTKz+vB7Mg9qSzvFAN/rs1eVGf8uS8qcsdHFobG
9EHFnDNd72x3cmzO8Rh6l6FDAhwnsvV7hJaHqjbrFcC4HYgeqvbP9+ZTgeb7vWF5YL9a1mYesU8v
qmsjfsewWl+M0I58j04KYvNq82AphDdjHcD8p8JKDGN/Q7yOfApz1/tGteNz+j+4O7PlRpF2a18R
XzAPp5KQZMlW2SpPVSeEa2hmSKYk4er/B/cX/27Lte3o033S0SdlECQ5vO9az/LbcsvM24e568Qr
EwnZegry6UTAW3LAnVL9+PhW327r/77TgG2fyeEdtPOlyzsbSMeZE02ci8nu98FUYExJTbxhqnA2
/ex8Fq/+/pNnNw9pgYfDzh5i0dtPHled48ZOJM4cM/TngZTeOqDw0aYBZZipd6+Cpcn/8W98P6Et
hD0L6BJ5LJ7/DuXvoV7BW9WcySN3V62Zmpukh7/L5/xZuswfHqdn6DobFKTHBMkvt/KPbbTSpMQG
xKX80idElxydU52BpUyTnKbwEOWfLJHvrxcQRIE5HsIsGS3BxQrplW6SsAepz34XaPejGIN1HCXT
atIFDXstEzcfP8p3ax/78SUJFdK7T3navfh9XdfTO5UpVY+RxJPZAH/up4kEPtO5K+FG0SoTZX3V
6nL45JT/WkP6n4MAI3WpMtg2IQnLkZDTysWjdQdXZC4/NQ208ZtqUvVDGGJ+7CvnZDaOtaNsq2/z
VDdPWpM629wRDt3QdqT7S9teq8x648tqeM5NkFXK7ayVTUOUmKOdy5/dKPVdM1h0UKW0+8rGC93Y
Q/s0QDt6GryJph1+VT7ldGs1fZUir5rGPei74Yh27RPwwbsRu/xWmDnU9Jc0n8vfirpvKkfJMEI5
0q18bPvbkumTDW4xfXJsePdBXlxqeeP/GLHRMFUzab/i7C+CH63ongXdSY4NwVOfNM/m1H+WK/ta
+Lh4k5xSONtTRrBJhriYA2xpIOeZ/OLMUNUPykZVsS6KoH5GCWpsxiElbNZLqrAdzdumneWGKaI+
6SUS9rYtk3AofdZB6Gg6Ro4p1CDn7TStb7e0yNKtINvtjKKqPTaWwp3vRN5q1vrfy7EidCXAeuws
s8AZX8/ZsfHnTaP8+tCXnwfovlsil/gzZn9mO2ro70sY2iTq2h/yM4nPYc9seG1MCtj1rJNRXWpq
Eyj7ayKtHrwezfuVrR4//lzfTQ/LDeClePVUUFC4ODAVo6Q2n7f5WWlRQhVac+3f5WiPWzbr/QPe
x09zcZaV7e27NfhKOfFxIsSasXTD/jmc9IoGUJYkxdlKoZj4MtpanHSdmlW5Go12H2u1faoknCph
z6DOGnteOYn6rCz2fpfHL4fcvAiwqdAiZX17H0MbeJRK4uLcZlO6G/BO7XKbRDq0LMC3hu63iQtx
b8YK8L7sog1rMtV0yWuKcudORq3/kmSfvY73nzVIVY6wNKuosPiXeYhDZ+IS1pzqbOCHf4JIj7Rl
dFNUd5px9/Gbv+iNLdMlLHto/ixGS/3kshABFItaFueFM05SIHl+Ql71RJdlyZdAPSfTMj4Mll1t
DZ8vjO69uUWwPRymMfEPlSHwlmEFo5JQZfnOMOKOznWNqa0zqcL17QwoiM3eesgdZx9FQZ18smi/
O+vQYbRYa1ivSWilKvf2BdoGhE07od5o+yUKWFWBsrRm/5P18yI47fUx+VRpmIxAbnOouyj4MRs4
PloEyHta/DuV3n5M/ae6gcfpQNDfDw45O4hJoztLS9HERoOxcx1jesgp8qyxS7Sf/OyLCuR/bwjZ
t0fMClkrl2XPaKYlBs+0PmsVR+4yJ2own8zskAr3nv3ffFNNX+DraUevme9N9Nl7+dlB5GLaoojD
MHUp5SwLLQfAi01FrBmDqfX1eGdQNwiHfh42dq7/VTrQ9Uqva3ex7vlbC4ViWFLKKkv5SeX84iTE
DQDQspDmU9NH0WhdnguzOKebp7dn0Ut3LWYIhHWXPVaZjg9TaPAFE3uTuQ2lWcuQn2w0Lgbe3xcP
7KV4x6iglvZ24OlF72SuK7pzrNJfpjbZ1xTDy/uPP0/n3TNe9r7LM+ZHLvGoF+POdVo5C9TjZ0qr
aE+w2m9nutLYfTkPr6aF3ZMJtz4aZlxv+zRJkGONY4giNrp3xZxDYfXnFzeDZodzWO0sI4+ep0CQ
n9vp6c42gKObwAq3lTUNW7/vnS2Wh3mblmhLl4LNvh99GuRECEXRSN10IJxJJV6+84zkWbpFubOU
F4T6lLQ4N6eOM+aohVM2Bcd5VqQ0KPT1Xuxl91J51krvoBolZhesokbacFrr702zraejnNB7Ss9u
rj8z2Cz+vn+uNXy3mKUsDsqoMYmRvkzpwRySd5ay5nMTpD+tyR/XZqDph6IMUpBOJQGnnOn9apWl
5rgDLS++x0n3LR+oF7dFnv4QddnfSNGKOx+PehiTt7rVRIJYOPPdo6gGfwMQZkTlNgXrQDrVxjHJ
a14N9WTeWDIyNx1y1f3c4G34eHi8G4N4uajjUggw0Xu8w15ZpYaB30/0M2eHfoG0aHeQS6Pbj6/y
pwf4mhiJPWmx45jLd/iPvZ+b6mOgotY4D4UC9pmG8eSF2gKmSsAoGf3XxAfriAwuZdrLIUjKqro1
yl0VP8bdlwq5L3gq6NUEaQVVGPf7ou3vc7Cj/piuJ4RufGwrYY2PDiv+JxPlH26eqqwB7w9PJp/R
pVdtnMaYUKLePw9eXW68+lVaWbO1t01FOpUFSKgtgEDQvagdcEK0CVdtnNU3IKnslWtT2ZGTDz8T
+hrq0/EAC+GnDDyxcwYnODS0s++kToPB1/TiVx60yZZVSK5SU8bwZhzanKY57ussKD5Zuy/LBwxs
to0OZ0iIhLBMvYvNi5HZI8paQzur3Jq2kVXjSZri22KWCkawFDdIt4PHzp36jYWAfTWCgDmNjYQ7
PdEZhpO+BQ4yNStElLG1YkrJ6B6RA4e+sth8PIgu9jTcq6sTPugtXRoKh69RSP8YQ15ewxYMBvNc
a5pBobkOQDXM6TrXzM88fH+8FPXCJTmcLdSlaSuexrmI0XiczRJoK9CMYhcghghzhtf54191uX/8
+2fxu0wO12yf9Yt9LHI/uIa9sM5WNg97cskNuNyxpGSkHzn/4n6q0dr6i/IR+m4fTOY+AE9M7k48
b0yDr0PP6n+3m3+9J5ApizcUjRjzwtvP1YaF54Fjss5pMv7FXlpU5k660V1hjd4nb/Xi4PD3pViE
eaEUhmhpvb1UThq856BBOCujfNACfVrlVUqIs6bHK6+O5SdJT38Y8cxAxFqgIyDziU7+2+vFNlyq
hHyQczBY9Q9XC4K1Efs5vGZbFlAacuNZjaYHhyypyMz2NaCMEl1oWqkZTiVHjlsxxaGNlOtJ073o
ak5T4nYoftJ2q7Ppky/0/cpD7YOuEl3ipUl9WfscpSqpJ87Z19lKqo02m+NPyxDWHo2QRbPNHK7a
KnU+2RVdbg15KaxyqMWot7Krp0/89iFB84DLI8vmazcQ3wNoswzLyhVbvEfTl7ZHBVINynphWob1
XgfQEcokCW2Ub3+/rn8l7vw/6u9eKmj/O7/g9qV6KV/eiDeXf/Bf8abn/QeVmemzbtPcZD5k6/jf
PA/f+s8SeUUjUXeIg3iN+vivejP4j8tnhq2b7TZOaHdRC/7X3M3f4zUTVM1mmDkIncu/EW9eHAnx
dgevltIFUkt7GiXp2/FTcdrqbEoOYdMnyRbagfHV9ChizbPbbExfUThjWF/JeTKtdVSZfI0CuLQD
kePa0kiyNQcAm1mvyxBBlLPr+7jpVqXqNYJuU33nJvydmKPc2vNU9UlN/TJAbbl7jvO0R0ym5eX+
3969QXZaEESBFRaa69+i+6QfAAI9W5d0ODdUAb/VWafDs15IlV5eJYcJztvKEobDbtBOnV1G4vpW
6ul2zngIyh5ytHdlfgABOi5Ozu9dUp/54pvnRee26lME/pBr9I2RIRbdmKDBiFSb1K6xEnlMmBU3
0dz3mzJgEeqrhBqVLNN9XWvdNvNo++aDb27B7mfHtizVJ4W75QD8P5WW5W0ihljQxTYFWRoxF8/D
QUVZgxy0QloG6r4QaUeG09DExyhIOEGkVv7c6LOpVkMrf/xj0N/+fZF/Os4vZqLl2hwRMbbzf4td
Wb84nOMhLGN/IMJyGPnPnAXBQ1/M06b2U2LOoEAWXltsvGExy0r5qOGUPEBH//nxbbydhZe7WJCw
KJMsmyfwKqP+5/a1ToCJS+X3IU5GwHctKRX6WPylef6jbZbzFc8hXX18ybdbkNdLIrJeDm2LqAuL
9ttBKEUSDX3j9TDD6O4S4vUMXOvc+dSDP77Q+7dLm5Kl11+it0n+vtiaVwJxvjO7fWhnmCMI50JB
GxG+s8WSaG8UctZV1/rmIZOZ82/d+TxXRE6wDi2H30k+2NsfGfFmYyEGelBRX+9K0QiEAVW+IT3Y
Cwu9vRcVhX5FjkxnzIgsYSj8+x+/SLBQkvIQ3j3lTothBcm2D2snetaj+gVU3XNm4XNqoGONvQHF
wP3kRP72yPX6ZinNMWeD7mQfezmkU20c9WpIEYmPnXOVpnG3dglAf/j4l70fP0iDmMyNZRdnMAe/
fbSDsruuQhcaenmabICHUqAmUhuOlp2uP77UO8gCUhxsyTYrC40hn7ni7bU8F6lEA4SC12gfh8Z7
aAznt4b1bp3qOtrtrA3xmHB+xXZp9t3TJ5d//3UuLb7AYTn0XiuQby/f2TO0E4vL95b5q83ra121
3z29/27Fw96IsOMKRLsppxKoWl91Lfg+ZgRnODPdR2KFdk0MeHDwc44S3reP7+0Pb+HNrV0McBzs
iYxibo3KzIFG9m1g9z94NZ/M0H+YJnkEqOpQKjE9MV++fQSuVgLQNmeQ57b66vXdzq8t0r3x5/nD
EHZaBqM84fxMDhUeqgnNAzESH//U98OaW1gK4Qxs20Ke+/YW0gz0YT0oBoHf1KFni2AzCqv55Je+
PS4sH89ylVfJyKJFuuzo6DVJgqMuuUrmPVBEuO+L/rFitW1VF378g/40rPiAlqxJ1h9gOm9/UGYT
Qt84Qxtas2j3c+w9pzVpOCZYyJ10ege0qTl98hD/9PNQtzE5UGmCsnPxHoOWCoTKuja0xXAfE5ux
okDyo7c97NDWr49/358+WzQ3RMJz9tIR9F18to3mzia27zaEuAvVWkOwh1ClXMcTrt+EasUOxplc
jb3/XMfjWsdZ+8nb/OO4pejEryXMmc75xfcxjJGmN33Thq1r3wQs8YRsy2xLMtpGTcPviddCUZTI
RZXWO/at51S2n2mD/ngT9uv8T4lnCal8+6IBEdSNmVQQiFX9zInxPBnmzWT093R9H9na3bJ2zavG
+ctOgpWlarbt/39j/6c9zvsVGG4YBXBOv8i3GdVvry/LrByg/rWh7CR0CqldB7mOjSXKkrB3qm2H
LFnmMETdBmihIk5Jw2npJBsKH2HfWzS8JmNN0wkDR6Ple46T+gbm3r+THCzfHtVjLB3sSLhJDDtv
71P3Ky+Z4SuxcNkP6WD5B0RMOw/c0WqW2vjJqvJ+6mQpQSGGa5AGBQEBb69GjIQ79FkBMdvp5K88
T7+CGydSSftse3uhbPz7dy3rFoIt51VG8/ZKWRYZucJuFkIoB5conjHI2Oup6m5VzL4yjciViduJ
iK+ygsxjBhsaguNelMVm0IF3VyBvgRoqf1Pl3vfe9SUlbxtiZlUSruOwmSDH666VvB+7IHLGMVW7
Ef0EGWSw156ufsZ4bD8eVJcTCcUrCkqLI+B15345G49DlbiCyKZw4AAVOk7p36mYzqNPcB0KzOqz
efly9v/7eri4OHlykLwMkk3KPpO6aOewZXd+rDPdueviyN18/Ksup+TlKjZNEOoSjEL2rG/fVGFj
sMO1PIfkGtHRFMmPWaXfe1tcdyWJBKRLfXLBy0+TC+J3oALDpoYuymXpVwl6lABfptCMvfhZNLkZ
JkPzYrbGT6PAul/KFL5lbVefXPfVyfLPM9dyYfbESB25fsDs+PaXwlrvsx5/TVg0hCsJViGztu6j
3sMGOXbWwQTPkjnZgz//lbj+V6ijX1y/Qt9m/iIL5Rk7VkaIAh2Gj1/A5UfJbXFQYI7ybB3rgHux
yJOv2XcV30JIOdTfRCq2r3D507MQk7j6+FIXhVEHch02UyKJGcMIGnArvH0E+aQNxJinijkwLtbt
XMVYkYiY88C8wr3Ow9kzYSHPxoszRsQiTN2ak5+2tmsbsnEBUmFMf3x8T38YDhTigKyxXLDPurSm
DI2dcK1chRmG/y3GI9K6mg5Qjje/AKR5zgZIU3FaJNuPr/tuqcbcwyLJSXBp4C2HhrfPgpoN87nK
xnDq8r/A+9BiDzwIp+g6qpR4imy+HquhProFSYQyy1tv1ZRN/+vj23BtLvN2VLJRoA0GCZaS5LtX
MhSYz+NBk6FdjAiSRfQN18SXUTeHXeRhCxwH916yt4nJ/ghiFBFi2hfFvCnNILnT/PYKKAGeNZnX
e9V6MQzleMF4aSRoNjbhM7Y213ee1iZfgHo5V7k9G1dBNY9hrRfVN6dsnH1tzfp3KqLmLqJMvRuS
gUSutmq20PO7dYfsgFTLclN0sjzVY7VrgKaszQmOBAwP8woB+o9K87yDQSmM8FxDnfuy5iYHewkt
rbeVaT42o6XOU0GT1B9hwptu55waCNN0Aor6S9nhh0/gk4WAsnB2SbIEN/E4qpsihxjRg1de6A6t
f1QYvh5ytCDOToBYmD/5GN/P8UvnHvmfZ/GRIJV7OygAF5CIV7R4zWBi/fLJx3kwjajal7P+6LSB
+mQ//IdByItnt8aJkgrjuzlJm5opcwaAunFl3Tux/cA7/FF74vvQ5TmMT1A6c7cHJEN3T/v58dC7
9AkzG/BjES0sjTg6EpcnnDKdKz9xCxkKyBePgyHMVZl6zgZMXPQzBYKSkgLXaGuz0NTZHaPxqdCs
7D4pWu8YoyD5S2aSgUiD89iXZOustCK1hnXb1FBQomU2y/VJnUEhmGtwIgTlefwh3en0nbBqAzLP
kO4+/k3vZxMEUzTfqLBTEMBM8/b9Fc40Be0Iwg6OMs4r0aa3bZD6X3yhGDtuEl2R0RIvaHgQ9B9f
mo3AMjrefsusKyQtEwnL/7Bov716As41xtHXh+i1kLzkGTgquibllVn74JuEcMW3OiV8dCVj5dFq
S51yRZRq+SVyyuqX8tP0Ka5coLMqTa+qzqFjGDkRFaR8sI8AeqZn3wWNYuLoLgZlnLLE745mbhQn
+ricnJqocmwQjFC2+6FUcqulU31LLM+3yjBOulcYe9Os7aPwa1hgY/kwB+WLVZGGkzR9fWV1nfkE
/cr7DiFErNG/LalNFrEVQM9IejWb274wPQR+OprsyRan0TY7n3CuARo5xHGLKL6i3Sd+Zt7XulfX
G6nBu2e93RMFIL4lvW7ssggLdAEVZWVVoqEnyzLznNCrf6Bug2AGnFUbAichzqDJYmSbMKOCUFg6
D6IEVHOddkX3ZSGwgfGvZX2MaALLldfJ+UXLB+2FfbZx342W8+KoBlKPFuSs2kZHImXWG+KbQq63
WTTvUMCHYkv4yXyl96B6isif7gwZ1WsptIg0DtOjTp7hHEwQYAMPGiBGapbUg3jlO7MTCvDl1qZr
qubUxlSTt3lTRetkytQNsWT1xkn0uNlmggCddaRppgs9sOdZAPy4LxFioaiPdfGN5BSx7ZqyTleG
pQUnIzXETTeoaJW3afXdt5rk6ADv2xY1+J8gdk0g7EAApev1WdjWoOxoXFXlN/YyDsiYli4+LcAM
d3HiLZEWQzhZxC9PeZbtzbTJf2HMGW6Bs7jrKQ/KFRyT5FSUKjtMtpnuvCwd6SHM2drXM2vd6SVD
bQJmlQgD6r++KHJr3KO9DNx6ZSGLOxC67fxW/SQ6NhJ6TFITJ14IOT1lrh3pur69ds222fUyaqyr
qeVQvK1dSa8Co3bO3h0eHhpH32/2OtSWMMuxXpNDke5yN7Ku/LJBF+OnA1lCbnpIsthHr9Bh7NLM
pMXkH5BoitF6OszeFN95LpuW2RHBdW6BVpmz9KsB8P26cUS160WrP7bkC0NGEw5pTFO07VrdKEM9
rYaDavNm01RuADImgN/c+t73dHBhIpE63KztOU/WKp9KAhkqsra1arqJNAnTC9mVv9IhQh9GAjHX
xLaExuQPm1m5Gh8ZuYAEd4qDXXvB4ySJ/W0jR51bjf0Fcla/uWmnItrWEnCXnDyeSG+c+ipuIHGa
9k3kTqFquvFQ5/gj6rr11yr2jQ0qinRHnvPQr1qgV+7KBgV16KexOTlu1n7lM/k2eC2ZBRDLNhpn
il3fmt5V0OfBQfdTbT87fbqZHc27T/PeC1UcAc4wMnVWiTn/FAUvU8ajvxVMmuec+vLNoIt+UxW5
f5rKwr3xvEjetMPs/TBZBX4GlcarwzX3LJzcBAvMOx273A0LtUSQpAqSHkc15FEiSNTe6/N805Ut
R78plf0NQbN0qwDBG/dgjtg0kEqwp9GNGz3Vm6MPFveLlpdhYHUkU5emwhlgpcdIZfVWUtjfml6E
rtj0tRAdtLtWiASPJPSAnCqzl9FVwYDjNNPWukZwSeE6d27ZsRiJNghN8g5vU46ot1WcRwRQlYku
Vybiri99PVs3Y+9l5CYY6FVWWe7AZXONPCVrarBu3NSRGFqL8aHSmhA05fw1JXTo5GWMXy7RUjeV
YuVmOQESbdta1vp1FYQpR7tLDshWub5ZQ3pgrf1WYFg+oTgV38yhzY7EHLi/MBnBTGvG+mh5It2V
IAJpIpM4uSJ9Az3nyIN4rnWbezSUrE5OPezbPpKHpgDtlvjxFxn4qJeF0xxsyomnNC/8Oy2D0VVN
Q3MeyHj7Prdd+uRO9nRXBcnXaqy13+7s2cw9YK+ooRkna9LLdZHJioSOebj1iME2rrTYGKYbUeGS
HESX4Z2sMuF9EVmG03KWlX+mmCIOc5mbW/Tj/GO2J96D9Ij1CZUejBihhliqfUUO7h3hdSrYen0w
bHjCo8MR0UDiTZU2UxsYk9pqbEiV25EFAyo0h361IurLUliN5HwlZkNsSa+u7kTuEhHnN269brP2
oVD6CAaldb/UY1T/xu2rnpYANi7dyXErDRU9WZh1GtTWhLeNnayfM/S5Hml/mksujXIgzAY451dj
0gfH3tN/zUONq1z22z538JjC+8vBfzo3CL+ypyXvbYfhLyOcAU3xmlVmvKU4Lr97iFBfclyl97VQ
8basLHinATqJHt6m2ZGW3mrzN82WVYOAEyDHmj9f7p14Zr5ZQPWBVdzRH63/mis8OPhLK3LIg2F8
cJU13QoNx4ETAxqtbKeGH5EJADtJ1mzjuhqO0qUnk4sdcOQxVBxPXsbA7E9wm9UDgmCs1crQklNU
29ZvXUdt50nvS9w77S9NFOwTMVY4D2pkTqE7O6lbgfnCXeXC9x7m2aR7WDv6SQjwuEE2mBQee3XP
OchDpp0TjZ1lxbdhAUxI2SaE08AZ4qMjqTH+qufyyHmnW1tKM4jri49Fm925jqxWgWyCaw2SwEnG
unVF1dG3QjfigLMzeo02t0DlpjmqOpO9ZO50Y+w3CR3I7yojI/sRLtm3KbUTfcsiXcUccZbNBRKV
XdrVfJ1JEhwmZR5i9uH7UrUNRw7OPDugZLcYsSvAY07PASYxG1Y5q7OYgm2rZWn3KvoIPBNf3Y5j
lJDGtOyCgiEGHpZgZKlx4s7AxMpmD/bogIpc3bBd6W6ZSNFh9t5j6Sz7mLYIjshOi5WeybvRiNMt
S3d2VP181Icy3vSoZu8zdtMOPvidN7ClJrAHPF1S7IexL5lAiRrhmIdPzvSeqqgMx4Te1KB5Bguy
+VfEmNo7TjWvhF46oS88RMCDuxUJakA/qsiur8dnNxu0fQESD/+z4IJOnjzyhPIfZZNUaInIpMt9
Lz41QcPu2g+uckcq+JJm96WH8XGF6LjctE2inly3TA9dgeSowRXzqKPPPRLdtu1rQMljgRTLGPV6
M3R4PWJVw+9Ufn6FqHjXDJDzrG6sQ1HvU6GmjR1n93zMxTqP51NOCBVhiiIPu8m67d1R58s37Ds/
MhS1REX8u5rSYRHfVl/yUUy35iy6ctu2IjlNBjOoQ8PwDsRevZtBs5/mKfvC2jZgt4evuk9AH+7K
lu3o6AZdmHpk1QRMdHeOGuilFqVznXVpcx6tOLj2jfJnJMk2LwoKWBu8Tv41ARLBtd5ijV3begrM
uo6NMCEyd6GH+mGn8pY0GwM0nGzUIRmVQz0sHh74O0fQGfIg6bYtVXujf4nLl8nDFKX3+bipGbUk
cE7syKwo2TV2YbNPjrJrc3BcZizBO4yjJkyj8gTHyDhpNmMzW2AGg1ntoy5S26QLqlWEOZR/jvjJ
Jbkc7NZ0SjCrQms0xit9zK0HDQz3dVHF01mmRnpl9bl+G4PM3klT55BTD7nmbgwd7+iGhqli+jSm
a28GrNG09vTgjqJfZUGdne1syaxp4GMAw0DRtYK159xYcZVbK/DHxHHVGqN+5uC2wlTQHOmRpC3W
y4k4nhaGBKaP2cimNRlv+TZIZBLGuE7z9Yj6j9Aqa/5NSKYAD+EGIKrnOJLs05vevYXSDLvB9tv6
e0Zy+Vep5eIKdq0C5hCNfryhZCHvOsE5d53pxCY2MJzBDJpq25iayIltjRY+QTuX90ORadeFZUOv
HmacoVltkMMRUMNEX7MZbJBaEdgwKK22OoMhd16ULOGvN5CqqGRZvHS93Zip7sEk9EfRoUqZcD+N
2PXI61LaIZ6tbGvkVXZOC6iBRmME35LSrZ5KiZOBnnC6q5c130gqti9FykOdwcRCQvMgG0iTnSBp
2hzCOhF/0d2KJB93TvddbVZUch0RqkJrTqoM1pV0YFn1OmlinePv4F+R60kvaOrnKSwJlNsawcLE
6vo8grtjeXuZxH0IYUD8nBheGz32nC1SPm8LVq5fOFgTxG2APdqtU8ZAgrVBEGuEmKa3gTrncwnO
kMhP/aVWNVrE1jcOUdYLOmOkmAnq3MjOe3/bzZVA841SqSngEI0OmzpLJSBbopGoubjdFiYvpwZM
1ATTidae8QjC65dXZfGjHK30B/wvfTsPcflz0ErkHXpeA8jtq/NYDPGhc+rketJQNJPGoW8SMVkr
xx5NPOtVYHwNbHKcMC04qwni2CrpXCovsrj2wXyJlWO1FXmnpKW1mmyupW/iW2RP1/dC2zcib8LK
xIWDeNTeKSeIDsZsFbtY68XGAGe1icFqQeWl42TGFSw4JquVEi3nF60D/hnQPl8nc4tOhKLr3ukD
JYHDph79kBrU7AofdX9vTrObrFzCC8ZVXiZNmI/FrqUkchPoVGix/ANKHuGTWS3b29gaeIpWbV+N
amjJIpjcVZ1a8sk28/FKCI1kwqgrGL8VyatU2KqjVgasd625kcn97OBchpi9+O4SNoxR4dO+Eayn
K+m37O4qi4NAdh+PaXQVGXq8qShJUIGYvoIUcw+TjInu9YN4WmrIw1VkGRJXQ7kQaio0VjpTUlDU
ZbfS9VmseWj1jspAvYZ8xSEwG3OY9GQCi4mCPWtU1hnedZv3p0FxXGTZWcvAkj9jOvVkEkTfAhOy
71S4FKMQ7N3GCxyXyoiNuR0IhYyi68BDcOb23bidoywILa2+mmecsJqtPas2uyLE7XdlLMli9nKI
G2tzQ0aPG6rZ7VbsFoJd2xMYOgxE8kS4eGTFP7bwpq97ZehXsZGGmU7zirPKupM5/scxbiiDTDNf
bJCBMfS0ba2TEI3mlZ7jsiJkANEalY/XfkbFz4QTQdBflG2KaLqfWqva6B6xICSiezeGRbSzk4pr
q8rTME8ZCk5iQHeedFonqbqpMgJ257g4R3D/Vw4JjQyxnv2u2uGXeeAlvPRx9siDepycfD/a7W5S
7nEkKOSmYUW2Q/x9otmkWGkjFHNWwBZlngKodB58WN/W1K1VZN3BMNkEzTM4VWbKcdXYDtG1KXne
t/7cqjs7bUADCzI1z2SroWaPM/Pkc6L/nQaus9aN6mmmR1kD9CL7uIspngSdpkKc7DGwkmjYZSqw
f/I9Addepn0yhE0A55ZJjhzFonXM2bKqgh7dnnsbFS6J2Ia0nqRh3fszyd5jWYqTg6hvhcrriXyI
lLywKUfvZcxHkKqApXmb+xQk8zoNLE5mgezYCVkjMMeY83xqBd/Nbn4oCA0IC07trKIZhZYp+0Vx
Il9jXHkwlTYgxkzk2iv6X0OUbZntGHI2h2vKm+atY0ozTLNAv0k827+z/ME/pYlRbwwxZHu0ceUJ
y9YVWGIfxmwRJTgth4L1oUgfo2mqWb5z59QnvXlTiLg46Q3J6H0Tb/XRevZjg2Tgir0DYQ7OjasW
/oA1unvXyexnz1BqbwzdWtIoP0m2Bqj7evUjGDVxrjNF18Dl6BLNxnygxk3/wLWoljnKE9Dkm25P
tEiJHTuLbvqkCH54dWuYCCvrAD5oolFNKxAUtOu4qTRWikR304eeIg9ZgT6Y4Z/O7LFAFYZL1CAH
ZOskdZsNcRxjH9WH5MWjJnJs+CbuPN7BMR6b6ljpWIE2/ux1vwN3ggTaJxltianv91U2xV88Dx69
w5r8S2WZ9lW0Vv5XJMrpWhWx+NaVVn6GnSyJ+NapaHkNDftpdAhxjbyBhn9nbnKKNaEVJwyeOnY2
Vtv4fIpm+xyb3XRvVGm7U6TWPnSzXRPzMJDa3g9pgk2SjU+c6dm1h28opFUvjlVNcmTIeUet2Pq4
R0IfYs7nAP4I1BjbtZXU+Am49E1fqZQOWjtcZc1r+mCGdKuz/e1EWiSyQNmfgty1VrGckv/H3pn1
xo1k+f6rNOadBvcFmB5gyMykUosl2/JWL4TLVnHfd376+YVqGSUzW7wuoIF7gdsPVSiopSCDESdO
nPNfHvpAyj/giN5cNbFBVgNRgXZpjdA0PQHuR9P7WCmwWqkdhUJ7qjTGt3CJKVSAqHT2Qz7xmZAY
lZIbtSO8qLaV/eo0nFOLNVaJOxmG81ibGG3UWl55S5brn4pZCz9LpDZWOTt7O61LHFpVTdrZdV1W
7jxxTOSL5HhVZ2mfYrSx/M6awg/E+PdU9DxZ50pMy5/U5IPgEJGoGYfarP1JaxIAxzb+iBxgtt24
UNRkT1FYJr2T/QJzmwOqnCyaENJvWgqqTI4qKty55i5Lr+8pa19FNBs8HB5A69shRV+bPVen3afY
ro9s3f5701OsabKx3ZWR2XsyUOCqrKkIBpgQ11FsXKe8ugvTxsBPUSr9yHKEdFLW7bIh7Y4RVewd
4jzBkwxx1euMXD3oi2E8zZPieAbA/F1PoocqCInJ6Aw3cVFWtwIAeqReL3lSqBo7yO5l6+pDnnuR
U2RexO9da4gblEwdlT5KsO2HHharS/lquKtCAgVmJspj2vdw9XrN3M/w1CKy3JCLUWtDdTNbWXIB
rZospsl+V1PWun2+cM9RMX4Mo0K51TSYLXqbdK48l9GVnWQGx+5o38SteQ1JNItcTT3MyGggqQa2
3VdLtf+g6FDBBh1lGYrVmeQCgE58bcicK33s8ZHVuuorJpPWtyKJ0y9onLafqKuhGDxCZkp2iRqV
N/kwtT8CugQ3BV2uI440ytuZjOe2XszqwQlTBG5gPs2wkHdaMUefXm+4qKKZc9puERAyXkEoAQmc
0Wm7ZaQZlUayWu8VPdE9qa2FN4jzsUipSWfVfREo1QeDp/pIz+WJ44mkRc1l1CBGLTO+mSKdHkPb
9K2aq34mZx/x/S6v23IJ3TQuIuprhrPxzBc68AZxHiCJJpSPaXifPrNOhSkYtRT0ZpnoH+d4crxo
0iIuAVXqZTpArVZEHLUvf0QaG6mlaXCT5K1+V9noHC0qoE+So2YDGXDeNzMQgeUroUPHU62JYJpc
YIRihfVepeTdgjShH/Uu4ILpFih17fQgDdy6lbItQJLoiK0+IQAXOBKiCwkPdIXJgBHFiu7ier+U
SnbtlNjQz+aEGFkQWY9Von0Dnv5xBk/s2U0ycEUgUUfuLXW72i7g1FUZqEXjG6WH9I5GpP12jPXy
aNWztlskum3wSEvgs7JoUjUKzYRJEVLt0W8N4FuXirZFplYRBuRQ/R409dugwMZcqZR9EY2On+Ow
6hm05zE/KvLv0gxrwMpS9RqpYISZerRD1N40HynHREd5WIavTaosuybIexRuW20Hnigjm8m/2lAP
8HRLFPP7wt5x2Xrljb6E89Prm+IMeWdhPyjI32iKw8qiNnm6wNA4ATE6AhetJGPejc3sQ4Fy3lKJ
T308KqgG1bhdPva2FBNu0h+xYsoePlFjutEPPQM2AKxQsWkD5EMLx1prGAz8pIp7udx3s2a+M4PQ
plehjQ/P7/tvYDP5T+Xbb/lT+5/ib38vsbiIw6j7r/88+a/Lrq8nv9H+1/NfCJ9KIRB/8h/7oos7
dCyfmvn9U9tnv//1P/6f/6c//ENy/nGunv75H9/LvujEX0Pat3hJXWIj/QWIPBOq/2+eAx/Lf3wr
fvzD/db82v8AP/n0/HDHH//8D373D9KTqbwBh2UBZRf9fwNM7l+kJ36ExSNNbKj8gEgR7/lLsl6x
3ghiE4Q2mgSmKLP+RXpSzDcgGhH/oiFjgCn+OcX6swhvCxo1ytGoP6PQCE7odDH3KmW+KmlmTunc
+hBPfUtny55LzyoX+VetcnCuN4Y0OIyy0t8Vi53Pbjci1oWwfWQd1cmpqdg1wXGOF/0zegmt41GK
7go3xgHw11QNMj9YJHTq4DzZG1J8zySel8ENFpnyLOCBmCgz8rxVX7BrJXnBKq40xl3UG/M3mjPq
h9Q0Zq7SDgY4keM0n5SBHLfMgjh151zdmZQsZ3kEaAYcUj82lGpiV7JspeRKoZCe9RJ1uTCioMJB
9tZS7Pmh77Txi9YoswFjWJMe6KcsBwtZ8b1pZU3vJty0vyxczOX7MCsot8vYTb4zkwTpNrWgQI/5
UsxtSZ+QSUcSlmaiPGyBI9YgNzEVBBIoYIDNUcYQuJsXU6H0pEWZiV011PmAJDKy3H6SJUBumzqL
a0CjGApqggXaiHbQmXxbXOa6AjFs2pnWDA67qOTrVgpAsTh0RKw2sPywL979u6LQ/fDUdH3z9I+7
b1X7j0Nf/MBQoizWQen/wogjxFVfCzlhH2fZSZwRv/FnoFHfOBDOIPnhliUMcokmf7ArTe0N0CMg
gDrkQk4LIRz/B7tSsd+A3ybC2PCJoMIILPuf1rn2GzSCMNIg1thIW/8cu/Ls1ISbS0CDjAd2BzTs
eqsuOdpirRnquxLzmZ0hg8Ohv7ZHAup76XS/2rH9rq9n5SpS0+q6HXrkeHQuty9m7OH3yHDCzFsn
tPDFmAVNh02tk42t2QM6TTXLHm1916OGdtPbw7VdcKIlyeMktRidS0LL1aJaXpS3qNiOG+CpZwLc
ScBifFRZwUOa8Ewx9DndpUSCSmlBZGLYSHqw4/5Pj1pP6/sqR+YJN8Kly11NUmBtzzCsKyp7tWS4
+EKOhzErJLfLsel1QxqcFbfWJNqZdY/eZUN7Lcuqqtz9/223PugFIPZfbztxun/7UbYvj3fxG39s
O8N5g4oUjWVgvw6yVX9tOn6APh1StBqS/ygd6kTRPzed9gbhHlQ54BBCY3mWD/hz02lvoE3S0WMn
a6hS4SzynD+R4fyxvEmOyKf+979fLvdnI9qXy42IwJkOWI5ojWbq2tijSJy2UCtd8hJDuaX6HcLG
reJwj3xDTL2DEku5R5tXm+gxm2PqtVyGJC/SjaZzcwpN11E3t78Zy4CZHQYr49OAVBuC76UOns2w
sNPoNGX8oQS24TZYl31Efze5a8xs0X7fOf+GLPT/3fgvPt+/XoiP0ROpZgTB/mQtil/6k2CviqyR
27oB/xi4t4gufxLs5Tcai01cFaDA2NQq/1qNqvUGtrjQ43RIcDjQ+dEfq1GV38DChJkvKK+Q/WAS
rFbfa6txfV0RIGyICeSuQpCexX8a+4xmpJOsGJVPe7H0DG0U/hzoM7yYlAshfp2c/D4KQgGk1AZ7
S/z8RR6k5qWDk5xa+VmroiMv4ziTSvoItIEuI0Zf+BlV4QYl+OKb0fdDh5vjklhwOuZSRssy62bl
57pa7uembTxJrtrfY/G/3s18iJOrvHg1uhUyHAPq9jQ6T4fpcV9sKcNVfqnkNT60caGbOzlyyl0p
O2ATQppIlatzc7nFME6aaVJI2TXgUzrbjVIbx1quJ4GiyH9F8smpaciVvfYhwQaw99UKo1MUNFvp
lsqXpD6gAxyqhz5GMeCGyml4rZXTclPRuLlq207aUE49K9sIKwvY6g6lG9IULiWnLzeWi0ORDkfm
ONNqvwKh7cYzxpCSikS7qxcR5VE7Uj9i02l60Zjku7ZzgkOCluqVrlfJYVYKbhlSjYfB6yvqDEIu
Ho2UhcwKeRmY3+K7vFhSJup9sW3V4Bgk27zWFXX6Gk/0vxe5nD9hapnh8aildCEH051s+nWSPOk/
vcRgcypC8c0Bfw3w+vQZBkcCPlhYBfW0tIHvJSHj7DTdVrWIv/LyvCA3RHVNVmT+xc1wzb+WYrmQ
wxEnpxiApGePZXYtmzSdaIRvuXyd7VOhBAJDibDDQGfSvLrRqUorUwPU86K+QSVj+gwTWoG9UBYf
5WmSfihhMyQbL3i2UxnV0iFukoMKiaDVTp3h9s6sm9DPei36oeRDfdWnbX71+oo526jcwai2YcJA
NBViAacfK1SBnCidUvsxcfUaF910n9lsoy5Dk+/1oc5e6HkoHUIsuTrazatwF1ROqk/tWPtS10Ic
gMreSlazIa0jFtfJsmAQPhPXS6D/Bv84fZ+kUGHOJFUFzg7fl6ab0iu1m4Z73Jqbu6w3rJ+N4UKy
AxQt+RNS5BRITseLOcXoTU21wGI8qFp8u+hJuxMUnnySvgM/qzbuBRdmkZYoQ3IucdcRudrLHR4Q
DpcCqB0FaTPEmzsJdoVG++anvxWjQNaFJW0CsVpNo9UXao5OX+UriMdQaO7bvQLT/++MwgRyO0eh
EU/E03ex4o4ZzfTKH5s6QJFw/HVSrHZjkLPrHMUiUgbETWCVCamn1ScKunqoWZW8i47D6KhgNawq
CwjpRfmU06m7pbueXtWo2UNu6RFcU6FAlICHN4LzpS+HTxs5NgsFjo34+YvYrBZDhuogXw60T+W1
maMdlsIINhbkyuaEhcjrCv8WGJUwK/mGp8MA6DftVuF1kdjh4tXRIk+iYY/A6Ic5Hx6jGge8WNNc
DQp0GNfHoFJ+mcBMQME1cIZVID87IGt+fj1ZxDHmH/0CWSRuL99dN0BQGwqpzqz1j1KgSge9nrfy
qUsTjG8ZMZpVy0koYsOLCdYMGpBywyB0tgt0pAWsWNfDjfV0IWKKAii6yJxwKheg01Ha1k5L+raV
HzSFTEiu4kdAC3gktFayEZzFn1oFM3GOy0hJ0SQiFT4dauZjDH3TV/5QdiSIhZ3v0QAvdhUAXq/H
1dGFsjfvG3muNl7yfNPARMevhaIutUUOv9XQmB0E2LWXlW+Ce/6a9Aa280Af/KpvK/p3sXHTW2P5
BELLuEN8OrvOdC3wzMCIN1aO+Ggnc4B6AaYiKF+QaZH1rx5EQje07LAo9tWw/k2WJUAz85Dtgy7Q
3BSm48YmPTvraccJqTxen7hEx+J0ytvADtscz20/0fMENwNaYTS/Wb5vsfrEzjcv4RPkNGw+/uQG
YVzq5BxbtnBEer4ev1i7nWGOTTL2JE1cm+5Mi12bOeGW8Nyzl+FqNrlnQDPjYoNG2Rm/GCUka+rn
nKRC6j7WmAtR8s36q6DJpZsZApZnwxY5RsjN+Z1kZW+tFlh1npMMmH2+fGXi5iM6zkblZcZowhYe
kwk6Yuk8Wr3+JUfF/V0qcQxykRkwsWv5SGldA/wGfj2BJbrWQFG4hTz1O0ky+neICA57kHypW2SD
fFNgYXGD71K3A1sU77VOizxMumMfhbLmkAI49fNsSt9W+WLu5oW49tOfAZkC6sSoNvO/de4qOW02
qkCbfJxj4D7KZOh1sinLfGFNCzEEIYgtbrprmvOoSlKGKXnhN0H2Pazi+8mEBRfHMTVwZYh36VA8
RJoE63zZ0yQ03DEw/agPQY6mBXAKwJRT0wDlcrayi7OIw7UXAAaMSS7fBNFVdtEH8QD5aGH5q1N/
xBWiQQVAc1xVTRRvUEJ2gEoUQCdgS7/7LKyuRl6FVaN2ErtHuMnPx3wEvmeMSCnBfMpjbN3/xke2
RakAMzoVVPDpHseGSh3lHu6y3YCWKsw6og0aGe7fGAWlO5oYMuXk9e0+1SoNYpHY0S2auxpKBjtt
CT79/CD0pYV+8nPSuwpXsmTUsQyqwW8Uu94tAP3dchy3fB4urQoKFFTmKbtzWVh9G1NrQlCXCd+G
5AKgr55+iYLR2M1A8u/AZZrXY9gN8BMlVLB+/gWpPxuIBLEvaf+dfitkWeI+K6bcjwo9/qRnMrCf
ZjSuXh/l0oZEcpVit1BoPNOIXdpghhgW576a1+YNongjuNE+2pUo8HpNqEe0Ov4qhz38HnBfVjsv
TCgfjCoMAxqijHD6Vuo0gqEyk9yXhlbyDa1H0HgINT/BY8LtelBQ6mBxzhTzltiySNxXB4BOuk3o
gefNPWw1spPZ2TBCK/SXOW92RgvxbOmXBie8Jvlg8lH3oVU0O/C6tVtWlbJhh3KWovGuL4dfbb2e
RVRJfYvLR61PXl5Cj5rMZsvI8MLnpNLNacorUl5be/ekAA6roDUYBfebq4nM8yqh4oRMjNofwG13
GwHlfFIJlgQUoJPkS+jZn37ORZrIqsso80t+tiuS8gsNWuOrbSd43fUg+dIy0u8lkGsePGz7+Ppi
Ok9ZKNqzN9HSJNigH3k6OqwTecDBofKTOr3H5DDYZRVwRZhQ0w3rS34L12EjS3q+/50uI1zjKeuR
tHCIoax0Oqai1WMYh0HpWxa0mfeUs8YnPW6q8WZCw+JJ5cNy92ikun039VF7xwXAaD3ItUBA8nBy
Pk/ZYnu9NREwTGCPX5tWGawdxS3p25hAd3SVeZ4at0vsxkCLutMjz1rm7r2cShZc8L7nwqKGAZDX
aRyQEUSio/1UGF1/BDZY/tKHFqzlFIb0dQb75oDEIV26yUpaj7r/fOzgDZSHZoHh4WqhbUdwmMfo
lxRA+9PrX0es6PVMcblFZIarH6IOq5t0bixpschgug3HCG5aDm93Ck3tk9YiMPX6UBcWgoN8lmqg
5E11YC1pWQwLcvNQ932JgkcQTrfK6NhuoBWPNs08F1ijsxGdz+uN9NfFFYXx6CgRP0/XQS3HbWRD
S/dRs+khto7B9SzT2We/hNeOGqCYhdr8fsor+PlNo6JebiHI8LPvLR5CVP6pZHFMrDZAPrVlqrYB
EEZHZOsZ1MDrvl7sozKFy+zmVqjcyIG9/Hh92Esvz4HI6hcgPlKJVfnCNIMohBOR+11spRD7SxmI
uS3tdPbEbhq7DnB3Yv+CqFALlLYtDkmdLP7rD3EeenBX445G55uTmb7H6QdwpKjJ5WjhJCm06jHT
rFiAa7u9NdaJB+cQMQCK/MlNEnXjQU9Ta2P8y5Pw4gFWK6BsyWzqAJpXj3Lbu7pbkncTGP99PIzS
LjGM6gYJAOsAVCUDe15Kbuyo5sYyPD9VTidhtceCbkYofNagmsX9N7S+7PeGvrQbZ/alQcAD0I6n
2se/V0G+a6l2D6osVpkWPbSDjuyYmmsbmcjlUei5P39RFtbp94zCdOwroD6+FejyrlNy9QGypL2x
Y86LRKg8wgKi20pBBnjgatlog9M2ul2TViV55eb6GH2YWkwIaCpId50RF17dT8MD1FjjrihQGJoh
KT7ZeoaAxySZb2GNp1fhDP0ROnLy00nC6cOt5qA3gR87SsvntMvFV7NifieBm9+9vnPOAzOjPEMc
aDgLcdXVTEcjRr8KU1DoVfZR0+ridqmh0SR69LM1aTHZMMgAu9AVI0KfjhRUTYhkCz4s8xIrYFcL
iI6WE+2ruPmls4qtO8F59nM63CosSSrVvLgpGU7OAg9NP8GwC4MjqJfk6KA8sjGRF8ej4SPwfwKF
I5b0i9JF20HWiAG6+zJSrB9ziKy+1EbmLqqtjip1GWzUpi6PhwwuTWAKurr4sC/GG4PctMOZ8YDn
wsEckTJOkZ/xHLudfTUYt2yELoyngXRgMLIsoaZ8Ol5R4PA5znSaorhYPNPso71tlN9gyrQ31pKX
h9fX5XPV+zRjoNmDzRwy8iCCDVCTJ+8nhaWaBqWEVxeEJSER8RuGp14IJ6oMi3tJjoEOAxlU4vQ2
kepruFk7Ky93jZIepDK8LWn97dI+OcRmscvKCts2pJ+bYBdl8lbGIXbi+lFBBgGXUsCF0qo6fVQF
lD0MIxqKwonxasIp1QsC/InGX5ZQx29l7hwYuba1Ee8vDmty6CLqJMB9q+iFqJmC4IKZ+prcjL5m
SaJsFaee3CZ3KNeZ16G1yNRTzC3J2gvRmTYgDTnwMgDU1ve2ISwXxNSm1J/H3thJVVJDV4m6jddb
WZmJXhLFOY10SuwoNPJXCY1kQT4ugyj1uxRme0aX62AVETJHnYOtWbPE1/CIlm9ZF2s7R+llWG+T
czSyJt1BY4NTlkHffH1VXoiWQNCIYM9oXi5Vp18amQsEBBYM5ISYw1ErcAqAyq7stMzeanxeHIpw
AjoEkwyBGj5Z/3U22FR8efu002Mf9xVuw2GXH9Go+fz6S134nAQtoY0LOJ560God5Wot63ZrJ4jY
BTlov7pBt8NONqZOPO9qk4Broi3BTR9GxbqE0cqzPucVjBooMqlvD4rzAT0DSLb4F/qwvaLH19/q
wvwJ0zNoMMKChWLm6fwNFmptbNbEd0J0buiKTAcrbuZr7M3/wNz9S5zHxaF4M5ohMs2ddfrfS2WO
u3WX+FGOZZFWIsy34Hh2NPtE3zhEn1fYahqxsgPjgxgfNhtnH6tVyr4f8HhNdGV8dGCi4OSVlv4w
y8NNR9nUa+RGRphpjhDyRe4Yzkdx1Ogq3mh2FLyLYl3fz5TJfmhWaOAAOBlA96FLFRMsSj1Te1Bm
EQdmBlfOTGEIz0Uw3KdoOO+MAGpOCzb6Z6ESz/7vQLa5sEECssX8vjjKetlM63bhnSY6IDtzqExc
Tvt048AUy/h05jQKTQrAedongK5Xy1zJgzbOBjSCynoZDqVRmfvBsHsfrcbSN00J8iAx6fCzq5AG
JEe0eCu6ZWuBXG2OOlDeUexTgkkPMWBbWE6geSxr2FjvF64gXH3I5X5v+tvrzHySEsTXLXhTfVNK
/tjb+kHROvW6x/0RzRMVlktZd/fGSFthRNrGM8NmS1D2PJTQtAEuRmcGY78zOMrA/Q50ax77DYCk
g1Fm3d6Y8F97fVLPoUekPbRuUChF0hsIxSqV7Hvk67DQiHwEhBTyAOjC+yaRA5yLgokObgDLH9TI
LaTo4hgFTXg/O8UvYVAZtwveGi4qrs2NNi+1v/Fg6vkaI2SD6gAKKoTGV0mnQkMG6o8qvoEUHBE2
mrx6CtsrQ5j3zUUxvS3UodvnyYB2qLpYV/j2AhZu4mUftKCmXn+c87ikwTICTypUNE0uOKf7yjCn
Ua9LM/LD1jSwY5/lA/oMmIVP8KdfH+o8FxGkQ9AYVHNFKWy1hQ3kEkytM1JfZnlTRm1RrOhpZ82I
nrsm7tNuFyJoQxVkqwh3ad1zgYHdhaAQJTh5NedqjzLKrNWpryaOtJ8mmCIEUJ3iyzBedUt1q8/S
HZKRuTtXs+rbkdZ8eP3lL8wzFxsAxTanKPnx6uWtsUf6ACYyqTgkM43GHTo2M6qfaNTuXh/qQhBT
OWgALsICoJC2uhRqcRKZ8/OppqrttYQo8zU4fXiuto3ujzHUMGPR1n990Au7Gm1qGGs0hWWyzdU6
sswCgn/KUTpDf0bnQ2l2dC43871L02iJnjPFY+rja9ltrYC/uNR64nPwvV2mxL7HSlTG9cYOvUpJ
MZVOqm7cQQ8mm5el+Ijl+bzrY1LsIghruqG2dEs/ARE9pfr0+hRcfDZAbxSX6AcS2U63UqSFmWlP
S+Iv2fw2tXH/TGzY40A59Q1J9UuTzVkh+tJgR2VL/PzFYainSlfhVgrzuDaTBSlUpNwtvW+3/IjP
8zGQdbRdoJE8Q2BXi5ZkTEISriAV05D1D3TUe/S4fUpU+Z64teWAc2ndivYfhCxcO4BEnr4V8opy
ZAAw8rlGBoel1cmZ4xqzGD2vD5EVZjsUnvSNdXvpoz2L0wMmgPW5viAlmePU4+SQcha43CM1Gx5M
h+xWG7StZupzs3qVXYg7AWRxmg8MtzqSZCdWolEOWCCS8iGC1x833VsS0NvAUPcQ764Soz4iYHzA
BgBFPOu9XNfuVLZv7Rgr2tD+qo3NWz2YPlrVcPX62n0GyJw9G2aEVO2AcuBgczr5Frp6M8le4mfU
P7001tHumyoF2YF43Jl5ahzGpKneLoZaHnnFcN8Hy+BbqKCBsQm3CgkX7nWUablGAYEiWaYlcPo4
dUtOlDbspWSYq30M8eZmyptvWV+lD2E7vh8TVIjAiiMiBJTVS81uuoYGhENK3bUoG9Ite32CxIBn
82PASBRNagDNq82Nj9wkqyOBB3VGGIa55LhQ5GrkXmX1iOoCLeXIMT+XajRczUv1N5ImPgrVA7iA
uoAanc7HAOE6kgc+jzNWXOaVWvdK0F0bucnFlxQEJlDR2PmtzTaDsiD7lWZGoXcCY8SuP8n2rOwo
SRtuxrb3UKCU3WTU87ctGocbc/z8FmeTzDWTdivaBNo6uk9JHkpOOXDLzNA71qN3/YCEWW0eUS9H
7Mre14hCGHxgs3futYII5NTJPYXBx2ZElFEJDpVs7bpWcXMF/EWcXqt2dt3p6U0LUEUvku9dWt1a
4XALmtGr5fSdXI2/GXN1W6ijh1nu3jDCx7CcHmY5fKsg1w5wxgNK4yBpmPgInHiLoz5MU/o5r8vv
Imu1mvrA5fgaHO+Bq9wd5JujMnfHVAp8JN7glkY3YyFuSPYxRR9s1IyrhOJPFQc3U+hc43CAPGp/
QJH1mEvKQ2XmR3kOv0vpeBON+l7qo3s1nVXkR0qCID4fHaRWs/zSSdrVYBt+gOtgoGDrZ481Cmb1
h9fX/cX4aLHgRQ0REtNq3VtaH9bjyEbElQbBLW2SD3kXxTyG4zy+PtSlU43LFxA2anlYTqyGmmJn
6Z1UnJ+SYiNrPyNE0mdbwP/Lo+iMQ4mBTGKVCtapkwBNk9HYCJ36emQluaakln/jhBZ2mJi50AgA
H3e6X9F/ytTMHBNf7xE2CAM52Uk5Fs2vz9iFj8NGRH8Ktx5yymcm9Ys8oJqMNMP+NPGFsgHwI+S+
7LQIDmm11Zu9kAkwEm17+jo4xq1Bd8bQ6FGiExlm015ukQPUPQTi7KNWpqiapFW5cVe48JXI7zSu
qmDLhObH6fzlQooylXmzCV7UDgYD2plCgez1+bs8CnGSkrVoz2qno1BE6HOZLNLP+yZ3Uac0Ua3j
zP0bo2BZiSyASPzXa8EiSx0zMXeFOdc3ZuwMO+57+UbV5+JaEHxAUidKrmspEk7sRdWiPvH7RAkP
epejYhEWwhCkCvevv9BzsWoVp8G+CckMpg3433re8BMdJcw//WQmPKApjESrZ1txO141ShXdoyBY
LvtYtdIGNaOoM7yFIvF43ei5nbhNFCw3liTrqJtNWomjlqymnxv0YR/TxflhBMuyl6bO+DTFJnJj
KS4cDb5STnanzGAf3LqyBv26NyoV4zOz7j6E8tjjQ6WMw+hPs5mQ61vKjIIoN7vvFhDVQxo7ENPk
UHeKa3Z8rbwL1MZBs23Ihy9mEye9lzU56n+1MSCwj7dPPXqFMphofwA6RgSlVL/K3NtRaS71/Jgr
UP0Fnf47KBVjcrWctkKBJ/t9U88HtYAhigFIj8xUibnOw2iD1ACNqGa/VB0ScjzfPF2Z4cKjdg5K
DF5r5+aXrJLl952Jb6tro3L/GVOP9tdloU3rBTmCE54dVe03M518frNAwiEz9D3Ea6N3ncpIOs9R
B/Orliaa8DvpDKBRY5oiWmmOkVunVjq5s2WW7xogoVd9rlTJrl165ZY565frpkrCjzWWeUckFeqH
HLu3fT+juYJohHpXj0p/kI05v3JiK5axllEnx4X4TDVT1sbsS6+oQ+/ZgRRtOR9duBeIDha1Ejr3
lHRWuY/UKEFdygbCsgal4cqxn3pUTF2UbR7kpuqvy9bWNxKhS4GBxNsi9AB7pFd3GhiaCN2l3Kam
bnW5tJtaadlHaAZu1DQvBVV2kQxNH8kJYsPpKD3C0HNOC9kfueuRy6jG4C+VMR1UJZjvllGpD69v
3EsxghKqA/wJ4puxbq/K8iiPrcFraR3VMJjm6G6VFGTG3P74+kiXvhmOHpDihWsVAPHTVyuGfKFY
NcU+yvDdQQo1+z2K/5TX83lE5laVf8U6KNiIS5fmE4YM2BpqwKSv4qFeHIdZr+LugJS6X4zoUbM+
h6OWT6WPaN93+mvyxiK5MJsUiYUBHWcU0OTVlakJekspzJZbODrQnpMa5a6q4h8LnKSNF7t0O2Mo
mjzPki4w607fzFaXpk1LLvym3eSPAS6Jvmw3yq4GT+PFem25CliAvdaiHTAGoXnTqFW7DxeSz3CQ
tygqFz7uydOIiXkxzzICgFKAwrbPJ6R2GSXeMOPagQ6tQ5iR8mOWyL+9vp4uzrUGfkc0esnbVkN2
HWHSatj+yAc5e92Iql1fzcZhsTASeX2oC6tIeBghqgUtiGatqN++eDuifmhzuJHxLml2BTRdPoRJ
IgwEMD+UW0r0r493qVJ9MuDqNB3tpJ9UQMO+tYDgC5MJ+FGol/s4biLPRFRwX+dQgC3qtF41adhg
loF0LJOiOKjVqHldZjlIDE8bKZjYoqtDXtiOk4Zx1EOAXm3hESkdE4scVhrbe4czcUWJuvgF1UZ5
n2D5te9avfblJpWu1Krf2lxnGkZUxnXq9gZ1WEoSED1OPwNIKJwQLFxVSP5SWlDlvnRsD3ff287s
nxbL3OtzfDDT5lMwJkcgKrekcx6rA7MOvGqU8oulBsfMzO8tefCmrH9Ue2feCAEXzgk0isA7AKEF
4bkmag6wp8Ja9ItGs8UYLinw4enL8ecTSARWmAcKno5gT55ORQoqXi6kkI7JbI9u36s4ctqpsvEu
F4hMgolMsLYFF5ltdjqMnKHHXcVcohsJlPVYO/neTLsUE68pONIdtm4dKUECtcgCFI8jlNfNRvbz
Nt7Y6+cbULQtuQJaREr6JKu9PgZ9O1tBTQkwUsvb1GjLq1rSVJ8LYvmtrjVro/a1NZ74+YsNL/dq
2CBeHxysOUH0PAHcNS1puK+j2aAo0NQbrPhnavnpztLpQsjAyinPU+hYR5hCmyptUfSD3dMp2QVy
CkM6sDtU2xfAuP3bthqqRwAbyKJWKG8/xkGrda5WBr12qBU0u5F7nxtE38tCu+mi1p53CwjLdleF
5mjvowFVd2+ZWyv3Wg3TAxetL+V9ULFT3KyNJ/wbsjJRb+1mrmsqrT3OJ1HfyJibo9n5rXeMssPE
5Vn1qgnKH06Rjt+gP+dfYqvsyHwBVpRuoyfNsOuWdjk2ka5i2NQu1N4LebQzDzeqzHQVSVoO85TJ
72Fiyih4ZXVno84TpPlVYJQ15jTM0u0Qd1m/C/GO5roiGYurZLpR7UwEvwbPqMMyQylfqyC05ZOZ
7jAazN5NqdUjxTfHn1MD4fa9HART5lm4+H6Zg0F/hytYjZByMU3ZDb0zYYla7kZraJVDhnZbjqre
gguTgu7rHU+f3A5N3uheOhdpgH9GZEo7BeH5LxvB/vwgI4EVMFSTAqfNfjtdbKqUJUD1LAeNA/WY
ar0mIaHdOImLI1bi6TPaW2k5zzhF6IGrtKnl8nAVmz6O7+0aT5rYkYQqGXpDCERsAdSey92rpQn0
gi6ZJURmqMWcPl4yNajh17ZzaK0WX7RQ9gA8ogtaGEjEWopHVvweCqRO+2yUAOilrlHhaoVc7jK/
N2dAzEF7U1nFB5bn/vWpu7BN4T3TW0KKQ1w+VzmQVSEkFXAWYW8T3Y6LhiBpI8nvirjUPysS2/f1
4c6OPzJXSl4o0aHHSKlodfyFXZ1EUb1gDYDmPC5ksu0tUTLc2TplwSlBn70JcLhIla9TtXQbOchZ
hiUG5xXputDFPgPSLVOu9UPUxj60/8jNtfDBHItPSorFb9VXvxn68PD6214ckCYwiTOSYkSd0+8e
S4tdjxW2YeNQBX6WFt0Hc4bd4sxUXfXaQHXY7rb45menJ2B/WoWc8kwy+fo6DkrQ56KBt5R7kwxm
zDBYwAlhYy7P1o0YhRyGswSlVkj6p6/mpJPlSCGvVodKdQwNmSKulEX7qJ37PRaqWwKeYqpOtpAY
j7IVJWxK9sqaF1tMGNJnET4oo2Hh1QkxmBKTjRFZMbu0gS1vUCtDNDG2ejgXp/PFwKvQUuMZgAcA
158EZ2I3X8LhEAztFhj4wnRyMpOFA+cHCrZG3E2m3g5qPANfwBDJl5bUOnQLXlQmnpV3qbFJDjxP
S+AzkwmK+rNAKaxBYVIYSmoS1JEfVKp6ZfaZ9r4KJ+26ClmprR1jTDL3mY8GdHCj4K+5+x/OzqNZ
TqQL03/oIwJvtkBx63pd2W5tCLW6hUu859fPgyImQkUxxUgbRS+kzgIyTx7zmjDRYgxUUunj7TOy
835hnujkvZA4mHJv0rBqSmspLqKYhHj+Xhha9JIYWBfcXuTKAhxH9ItVNocCI0yjkWxIxSF+hC4s
mdRTpfY/ejbQeLg+XKYy9049BWnEeIKGnz+Xc+pZzDddJ0w9qrDmxGRN98dMxhNtZVnN8WlOmD8k
XOuTLL+NbfquyxmhAH90k9pqXMAQj7RYzFPbde1B+rq3YwAirJNFcB+cwcsDWPfVEFpqFt8hRKa7
o1G0p8yUPwFSG3xEL494e9fF8voG0RCH2EazQ9lOxycrl9Kls6K7eKj/tRKh+umsa+8yWOl+Hhrv
DW3OTiDI4icCcEcfKRQBunzS47A62d/+nDtxdRVrAxMtr2F865ZcaHZXIgYQ3TkVPpCSNkboCLWL
F6ojzRBhkgOK5ahdsBOB1nkAsgQrlA3CzeULp4CMcqVjoyZt91ZgIPHRifr8gwJi4KMS67VX9LSK
XVFZ4dHu3XlelqYBwzllXrRVnqUVtChzkiDMbZWPkbLEboYBAJgewVTboqHYZQn89emvycKpIg/f
hGXda2b9ne7GvzUap9lYD3Tihx9mnDHcFeR80vCNGcg5Qn/Rb5v+GVZFiiRU/c0yyvbU50V3ivCt
vP3hdg67SUHHzcSjrNPQy3fY9yWSsw7vcCqwlnOszgqwDTAOOoC7q1A88p2AWKDld7kKLU+K/CiM
EICqB58drXrSMNsHB3D3o4CAY0AEp4JjcblKn2WY5o3oIwGNWTwUCzDwyYRyjxggnmLLWk7QTzvY
CruPBpVjFaIADbOds2UyFiqDpUV3re58rztFORlRkh/khNddAhJpTjmC3bSI18nh5aOVTainNgAE
xCDS6lWvTcVtlUXGFzrugyLShE9zJTsBBpQ+SVXdeXUj5BNIzuQDULXRG4dJp/+tG6/D0q2+25lC
DttYC7bBhXCnrOdPCWOc4A+2F9gGNA3oaV9pOKZpkoSdJPNJcLF2TRUVJFwSfvzJIgzISMjXyLu5
SqqsDBu7ZhHZbLs7LcW6zmyK6iDE7X1osmRIGLRs6MxtVtEwIh2ZcPGhFzQsitlqvH7NCm4/yzUP
iy+9AmdWPSBYlNsMNe8zRw+tjkgayennelz0eyEza8KpC5UeejQ+aLEKebNhFWKY3pB6scALAKzM
wMWfxwkjrTJDXC0rivp88OPWK2yT89HCl1kF8wp0rDbvQI0Y20cQ1APukv4b2DIsSeCCeXK+1A84
d6dU09wtUA50JGAF7EPcA9O0ao/e0rrQ1Q+BEbOqODHW3Pakl6XEizfrpGBGMvEVU66nOpLs8yLn
emCkWv5aVOPqsxH+YESV/wj1iARgGaa3yiiVt9tvZWdjIP1HZs/8ZBWnNC/PZuS0Y9PapRRUYq59
NLgUNw5h2/zuKutQlWwbQNUqELm57NpSgW+xIA5lCnVyMf9r7mMsdg82+XUIZRXe5xpBOU9bsqEu
z2ZWKEsYAP9T/aaa53MSDgPuxcl0VkGbeHKhTgeLEguuPifLMsjgTmXKgOTN5Stsk1lrjKkLA9Gj
N5UoTxXWM9+ZDNnyCe+Y8a4Cpey4lVM2mtfnrXhvhBbuZw0DdMUd5YVLuLLk98Du5jdQYxKXsPxq
po7zIRr07OtUglE+OUBumQktav4xjjX1u82MSPH0israUydt/toLJZ/8WrdniVZSl+v3UzOh4+ww
vsWnIczU3hfakn5Ec16EEB0TZ3aTPA4j16LRVfmtkjqTnxhlFPrhYGCIY0tqk4KEEdHzMHfJU5P3
4d/TKKF9PDnVtyTqZ+FmKdxGVwU5+zb0lY7RyJT/KDq1+CetInxqlkg2RoaUxsB2dhLqAin5J9M7
5yVBA8n02wILdHCLqjWxy82JDMwaKwAsJsz4Zcji76ldcwLKrE2+SaOjYOktTYhYq2X/2VxmKPJQ
QT4r5VItboMHXHaXxmqBkWPXgxcC5fp90pX+1UwKBximYTbnGbT1W64w9QWDpEpPSqMn4UkDynOO
e42JtSrJ4mss2eOXotLbN6ErC/5/cvtmM0vC/CZ/yvoc28LG7uUC+FBFw6UYw9XD03gkulgfBb3R
tzpNQxwHYSz7TeHMjyVDcOeMnWuCiD+KaZLf2G0l/1NZGfba+ugkCc0bZzJwkAudMYDuHX1VimWo
/V5R+pd0iLP5rjEqSff+J7oUzZ1aBUmSWDGU7Ep33qTMLPCiKoxP6FQWuYsmZ/huqp3ufQQCC3tn
OwM/reSSTVMIy8FPtjCltzHJ88+3T/x6oi9jHH0pOOQMxNCMuSIQRI1jTWGWhkHUVqUXxkXu9aWi
3lmt+en3VwK7sxJRkcagmr88fmQTtdpEOR1xNEgeqzb+0fVZ/SI7bXKQbu49ExAxVTZI3MGnb/OY
NIriYYpZiXIgqKO8eVyq0PDaXvrr9jNdY+FXEWG66zaNPqZpW9JTZle2LbEpgypqUW/SsOiULGb9
xAPtzOUx+7HeMusHYuzH0QBdMsuPwunP59l8Q34EPwCF7XW8swlsY6UBphtDJ8gjcwnEZGIGPuGF
WurFJ3XuH+FLYzUZ2qNnhC1mSjYNjd4pHxup+y9yvqbS+Nh14d+JbT6asWb+6KslOrepVh3c7Dvf
heYR7EKqV5kwvPkuU20tuoxdWdBJq6VxbP8r2rw/QZMO3dvfZeeG0SFpAtTSaTZe5ct2FALd0nCy
xwy19IfcYMTXW/jZF5OMIIRAzlsHC/L7+46BzypitcpsgVi73OFRiNc6y9COtiL5r6FTZjdS0/HM
3zX/4FXCc6JnxMFFEnpzmCyl0524YCkH9ym3T3A+AzJUIzPZLQdPtbvHyUTZ3zYsG+inl4/lGFk/
IunhBEMzApQpgc+cENttT+2iOicB0OJ+5MI9SYYy+LVdFfc12cPB9b2+u+0eR1mHug5FXJV22eWP
MKMkmulOOMGSKgJjWDXHGnSyg2RhZo1SbvOxnqhIhFEcfdXdlZmnoAJFQGHvXq5syHmcSoJWOa68
wwln+NrFnN1+kAYUV/GZiz7NZdqc1MxQDz7ydc4HlA5vcFiH9JGVbc5nR6iqNBEs3B6cOz4QFXkE
JpgHq+ydSoWEm49rsZu2OOGxzno5KXC6x0Ex8dvUDL/B93oCX2cdDMF3n4fKA8wMjZQrAWudxKfG
uMoJ9MSsX5gUluzc5AhutH6Pq52C74rBJaPQXlx/xS8TSAPMhEOSwSoFCk9Do7WBpkziWcbE57mg
23oQa3bSSroAK64S7B4F+uYoDggRTeCMnEAq4vrVmdG+iaquOpUltp/6MuBh22lYVrRa/Fo049Fs
fy/UEU2pDdgrqrFFFiTGImI5Z/lQs8Z7K56cd2pqYdinos7CjAs6mJxMX27H170z8cuiW+WpsVJC
sG4s2jKO/N6aYfqoWXkSwMTL32ZHb2A1N7ovWebH2wvvPi3dT5CZkIOoxC8/bmdOSwMyiY/LzAzt
kKb0bU2Is9zVDa5KcfkBZa7vt9fc6SLTdlEB667zI6qHTQTocTIN0XnihCjxt1JQs1CSx/8OOq6L
vYZ9IXopS+MOha4GVhoVDw1Svm4k4fUedgYxesZbGI2kmYGJ9cWQmvpda3Tmi7pg7JizRQLEM81z
rTujNzAYDhjZq/eChhrATCRXUYkr+Kerx2SRR+9vP93u9l3VBUBYgtDZYtL1dCrjcuSNGoWUYYEM
4uqxbx2Sd5wUviM1TxtRieJH2Yo0V3HC5kh1ZSf+0NHlctFpstJ6WvfaL+c1bhaLCovrpSub7lnG
qP45mez+ubH03Fu0onyWjSHH/Rrz2xZBe7w06/GdRO3mF0om+2Zmifu8n+zziOyYO2PBfBIYPTF9
rg1vwBHP6xZ7fFSlRXbHaPJDND3PKG4hL7nk5nOC0+4JmQv5k2EPk9tWreU7aP+d5KjF81sFgTLx
WzxzwSAW5UHE1BSNcTIWV17Wn3qNwYmO/BdDUz3u6js7X4pnHVeAvxQlyu5vf62dEIogIirAQB1o
dm2TaLkXtSQ37CmjW+07bbxW5STWDkLazvFeBeCZSiGEzQxzs+Hj3EhC1a5JKJHUP0X5hAZqpaR+
1LS0h+ZM+Gre5UHJZRLcfr69XHbFqiAHSvSmMNlE7zJRhnEwuG1B5eb3OCHXwyNUdRU0rDnJIeKc
1fxVGKlyX0UcCDXOEG0TWLfCBZtmvLJ7/W/8c/sPXbVQfaH8JD/ZeLHitqa1LcrMiZLcx5jQ/jan
aeVZrFwm4tJqYreJTNmc2XgOrO+sULSzFInOs1Tcp5u4Ln28oHsf32i06CgoAsnpj2CEe6dIA9PL
fbd29rZo1AiQxzQ3JUlaDsh2VkPd7apWnA0lPAjBe1sQkBbtIQIQcF7t8rwmrW2hkceDKskQBYmN
wF4kR/LBFrwmrfE+Sd7XBMgAPLwVoZ6SPMnbpSHDa8YxCZQ2wbcXxC3qfBOpmvCSIR0+tE0TvbWY
1j+MoUjEOZFEwsgDdCc1UDl3mHROTvLh9ib9iX3dpBhrkww8FV0kmknrLfVLyCodS0pDSzjB2Jl+
LTlfpxSwodznpyIyzlWZPQ6leHFC+iKR/j4f5X+yYXmu5vwhaipMvMbTWCWeIRcfBprhVad5mTWd
JaU8qSgcSw7E+ogN02uDD4uncVXEZQ7e785FSqNvhQogVEkPbpO1JMLsM0gOdkCBBNa1B5OSV73u
tbrxpDhd51srNvTgva1bY/vemKmDUaBWJpHfxBUxy1m/LCaO01bffgyT1Hh1gEoUNLqnjMetO8ct
QYP8A3Vd/QvM9di4be98kxraUG49JPPrDN38ewiesfH1aXpO6cjnbmwk6d+qpKB7OSOg+kVkRhe7
TYm0qjeHofpXFqbKEZ935+LkDTIuQWERjNO2Lph6pO3jYraDzvkmRL48ooib3xcVUDJ7QMC5kTNc
yOsmw+kb7sPtV7kzl10lmgwgOoBqoRRvbk0RKqFVwSgJUmbArpXWj0rY4vfafJQjm3G3UgRSLz4U
jvIe9NUPHbKMmrRHCr27u8hiXER99PP6vjwICirJUQYKLVgi5wVL27Vnv3BfFjhoOWHduVb43+0H
34s+4O0ph9YsEAjT5YqrLz1gAvZtpYyoEOW25ZUxIej2Kj/RMtudSoTDmgGCMVzm7QlPZLRceq63
Lpq/Qtu1gyJvoKYAEffVLE/cKmMAXjFEuZ+yojkDOu49R4mNT3Y4QV9NLP3OVKL6blnWYW1SjGfG
1/HTjHDjI5qEWiAqWraTGYsXxN5/f0i5aq2vOKAVWKJv9dZbPDiLttLsoB7U7JGxnhrI6ti6caQ2
d86SSs+RJE0HIWX305Ajw3mGYwaq5fLT0ANf0GZZ7IDOTEoHszZBWdbGQYawd+xoVMKXYkRJlade
rmIuTdVo4WgHQrHLAN6SSVt0dIJ6KdNPhpG0T8mSOI95MdgfGlGLg+X3uiE0QVaJGbQJVvrw5fph
M9SOkFg/m1PEVkjHyCWz5L4EDeF1Yex8sEQykgWMiytbGR1zs1cPfsTum16hXqD3uB23cDqpSoBb
DXQ/7FhX3Dm09HOH6IZ/+xDcXsWRN0fNAKM40S23A0lr2qe+LdAMcKTuT54FjJwCqAzkPh6aF3cp
XZuZBkvLVlV6HAh6xfIjGxmXP3gW8CsoHpHSAl+7XEUYmZbr/cDeTOKIgGx+KBBFPAjKe1sT4B2M
QZhOqzT65SKqjY1yqxANp7hQX4W9JC+LQyImzXZ61oSFasjUIv1Ql+rJAWF28Ix7dSrzLX4BQn6w
S7c8/9DSslLXe4ujEVsoTaXNAtM76/E8wHLha2c66V+6lk2li9eSvLiJbEiZx905GQ9GOiy2i6NP
FWG+U4Q/+oGem+tI5WD7gIus1s0LAwFSZeY5orpUKldrHLi+ZopnqJfVVvW64CUXeVrPn66U1ev0
xHLy94TP6L3miPbr7Y+6V6aQazMrJgcDzb+5A0FixNVQC3KYEoI4sHaD7IFbAZLmeE6pqU+d1hve
JFvzh9sr7917K02YKSIxCFbF5ZfOVLU2GaJzCy1R/K7BJcKvzewvpWk+2L39PrZwJ729osn/cXsh
/briZgPrwgbUInMPIansM0b5Lix1OcP98pZxkQ7O5F7yjSUHuC/UfWG2bSl7ddMnfdZzy4oR4+a8
KafarZD7PtUtahUxmcfT0iJCW8zS59jsnIcRkUp/0uzM6+3+X2D18cHm3glG4AQJvEzBf7qJXr7x
xpHsXmIIEkTovp2LQh8e/j+qjp3verHK5gQvQ9xE0RpYZ2QJ7lAa1wN0AXHTM9r2XRbNyask/0E9
hQqbDWqJphZlt3b5ZOzdUXLWMKuVC9rh1jJ75trcuL1/rolR8PNR0llVbn5iezYbyMS3UCmBJ9Jc
Uoc3o3di8pW89qdYiU9tpNifm7Sbg7kNG7/VZ+2h1Ar9G/PH4RW7bPEQZ5LkLT1Qi9s/bCdoUgis
SFCqZ5mm4uXjIxqrd0OJRk28mI1LkGy9oQuplHqZ8WqWMzzD7TcYDO2LLTfDp9urX8vIOIg6re8E
kQQ4+fLmteQUIgvDjDCgZBwaz0mj8TkOjaHyEogbiPTheuhndhu9V+pVPWWl9cduIknW49LVBk6Q
4IRdu6BA8SUmxSc8mkQcpGUi1rPA6XIzW+gHP3sn8kGnpTZeaaGAITfxx5pUQ0rHtePkqOPz3Pf5
Qy3V/WdHxAiMDCimWDS+ArkNzQO+zc45ZBzBrBiyOjCR7Ww1kxUaZz2yCPSO+n+VdOq99eY44N/v
rPIT9shJx74LSMrlpnBSkQ7mYluBMuPl6jp2pbWuoVf5QVS9Pu8QTgFXrtw8oty2nSwLq9HKdrCC
sHWEL0tZ/D5Om9Qz9Mm6myh73NwJs/e399zOouuwBUQR8JcVCHP5cGzHqsoUHE30UG1rd7Gd+V3p
KF9CU22eymopvjfWZB7Ez52QTtsQHubasEBZbDvmweooof8UWwEa2tEDDdf2/WzQW7AjRUNdlX5p
rVThS+OAM5km03lBQKQKSpMhZmszvdat6vcLBtpkHH16mSu8dYsDins7jOxWMwPhhOKsZXV/hwNu
fbr9uq9vTlaB6ooiH1guqHWXr7sSepxgaWYGGOGJc0M+4aMl4qOpN1GklEcyskfLbbZuqzltx64y
A5g/ptfKVXNyBlC7stWHvpoMv5+lc/wp9piorY7ZP7/7L72oREiNtEizGUxa1dxNHTNYUUnjwfa5
DjissiboxGg8ILdTpqY1NZwdWjMwQzXztbCd3gYt0oDdSayHZfKTBeLAW5LpiFC4vq/LxIdGI/hr
bn2awgy8Lz+fiConF3NlYu6eSd4sWgTxdFHfJ5k1HI0irpfi8YBz8EIhC207m5VAIIcE0giSclTv
oeKF9/KU1elB0Nl5olUCCLcMpvfkdJu0lZ5BHkG0MgIRS9FjlqTqeQBGFJS1VR5E652lYNIyqFnR
izCvNper3sfITRQx1O5EKhHPW2ovGlvHr8rlqBW0u9QqbbdamAHJ2nynuI2TthkdPSiMpAykERHc
aFTHOwUC4cFm3AmgWIWZMuYXKyBgC8FmkNZ08aLrAS7ZcGuzEPnHODJe5CXJviiNIt/RslsOvtrO
ZILXyCnQYVFDfNqy5mWFogn3ag0lW4rgekTcbqognApLfxhE1qCEOejvx0j9njpa8iHTgA5iFJME
0+I4d3FmKA8LaiK+KfQuiOxMBAtaLcwHsgiR1PDT7ai3845+NsnIlzGVQ+rs8thQkYQUgQuzhly3
CXbEhsDTQaKdmzyMz7cX24l51J2Mn3k3KzZ63Ru/xCBmdI6NAJQe4JquPZJ6GHfSLA0oHeKDMkv5
+NtIf9Is4D1Uu4hzgqq8XG8U1cgRBoUbLkA1GwVmc27nycFT7cS8nwwlbJ5XYYrt4bHSIa0rkcAq
QdydbvMi3DLq8bgutB+mI+ZTJJYODwCC++3Xuf78TcijrIWizigJEPgWqIp/uSi01KJHODfKa+i0
EbIEyVHivQP3R0yLmI4oN6NtBtyXb7HOrclAwlUNcDSWHiTHDt+3WVQxo0LXJHMTXSpPdl1N91iU
Tf/lZTMHxaRP9w2CEa8MbIxHx2Q4aiR1uSDCI4RXk9ZgyJLEbm/FS+stimS+M0Q8H9QM1y+IUTHN
zbUDzFG0NmGt0+qyMytbDTKDlruowu+23UR/ssgq7YI4qLbmh5evR6mXvEdUWQ3w/B4AzJXtVzOq
i4+3v/X10cFLmaIPrSlaRkzhL1fR8yhLkSOg0YzinstUJvaWrqNoAFSBanRyZA+4U/BcLqheLiiN
cL3TybSQu5C6h1k0JZ3MOP9vLLPkIX6KYfsp/eBRrFlIv/TUZckUB8hEjX/nmGJBCrec921b1icr
oeNJRVnctRWCe7ffy/V1ws9kyLY2kxmvbMd/WrLUQPgsK5iTrPbqnrSwGuXeBRmgHXzoHVIka6Ee
QEuX6MXFcvlKMDNyQHTh0Z1ESCNCPmt8pSwVT6rTKQiLir45ct73clW2PspNsz9kuuSZRV0cRJyd
fa3TnAQDgccDcKLtZnCo1+B8WAHmZcN5DNGa12bnqJW008LmeeESMByAMnOFWIqKRbQhw2xmEBGs
f+hK5yiMe7e2a2oto0IOZkbCUeBP9liBh0YxUlEOvu/eo67Wm+v0EVTdFqVVpjFFEAiAII4sHWPW
uPQ0udd/O5KS9q+QY8AMFBrbgaNc2Uq5ujQFSTdafjiP8zktrOJ0e69eXxSsAo0XSaFV8mO7f+S+
meDRqCupzQISaCvTWVms/8bYogRXFThPY5Y/qGQEB4nQ3iFZZc/Xhu8q5rP+sF/uXSRmu1DUOi9x
qazHrjXCUxsK/MSV4mipvThFdCIRB3CKPIl2uRQeC5pUzXyvsZ8Kf0iZbylKkmK93HHFG/rvlzU/
CzYGRuBpVwrO5XoKytetNI1WYKpzea/2iXDFENsHicTuUxHf11O/BuDNUw3KjBu7NNFnKCzbY4ZS
UZQnxTnJx0/aVIt3tzfKT5LY5c3OU61jORo3JJPbA57QBYxBC3LygDidyqKevNDpSQLFHAZqpEX3
izYwUKIvAZQ1mR5UDCShfVTinE/o85I2dr4id/q9nGroRuSD8Dsp+RcuovrMXE8BAGyUZ6VTqocu
G/5eBAQLRwGpMIR5/1oUlnaC9hC5SIJEvoI0u98poFKiNCzA/S/x3e0H3nu/9NRI1Vayj7ydUmt1
r1XzQn9FaoQaCJGFAU0I1oMhwDBSU44QpusH275gwtpqwMlUAOn/y22TMQ6Uw9g2g7krC3T3e8ez
eI9+bCJEEkVa5bYQZM5o8JrnkfwrgHuCUcDYxK+JPtrnuh80V4qWOTAWDHZEr4/eLMMlGdpccdHW
H557TICeIu5Hpih2++CE9nS2zWH0+2WFfo7RfG8tTuMBCJNL10Fd+Fw1ISbKeeZpLSq2Zmm7rGKb
5YQXV2rcqbOWPpYT6gL/q5Smi5KmQaEzh0JZSUv7gABYD5VmtL/c/jh7YevXd7XZ/JVSx+wxxkWt
o9Zu0+XaZ6MzlNc6TDWv1lTzDrk5w3OAUHm3V94J/qC7EJZzKIBpKazb5pe4NUWlo7dWQlgejPqp
n9BaV0Tbnm+vshMdwcpxpVu0domRm9sUzOyUmfCbg0F0eEEKozonWvk0GVN7EEauiy08un5ZabPr
8lxD+lxEhJEoMjxNLUYsMoBsSwsAJEvCV7eRpeZPXiJMCnLgNUndOp1IsDu6uk25dYxiuiucSmKC
kB6hm/deIr15hmXrOMjYtg3jOo4qvaJtmDU9GjWyVHgj3ZGHTjKOEHS7SxEtVjgNyF55sx9jqUki
QxEWyWZW+7WjfoDjl57bEszC7Z2xMwyh5PllqXWD/rIBy1z0IHhNM5BMw3p2rLgK2rDMnnQYWcHk
hNVXqRQ/UnvqXHOo44fEJtfri8ZyayE3j31hfhfA/w9yov/Hz2IaglLcDpGnGwon6fKcc6EVsnxn
KThp+rNdquopKWXTtWGCIUyRjPNrlS9644ZG3T7ao161PiZCCHrMJUA0lI7qv7JOno5aqTslI734
deQJWBhvqa1sEDpXfPyBT6THJuITcVBh9rs41lfFWV5jCYyVrFDA6PDg4vSd1k/nQY2fxxX/3GfJ
u7mS7k2l+FwanTdr8ktrSd64IEh7+/NehxeyPdp4XDxwY5AHu/y6LcPITi2NJUBgP7xH5633ZIQB
DzbR9d22rkKFvjoSUySug61f9pAdykaPHNkSGG1cUw2I5zALX5ShNT1Lno/699fPxG1EAxtIEiyX
q35O1YeJAW1JDXpVqwOohQIaayt9uv3mfqbdm/tzLT/guJMR0XnYPBQtI2tpBc1yW5JCcAL9OD86
RjScuqRDAAx/qiBX2+oc4YTiVks5nrG7q33yYnGaJ208SVgInLJ8Ts+SEPqL06fLkzmaIOG5Xk+p
uShf/gc5QwETb+DpXuGMjR71eALlorvwp45wjjtAObYsvX8UwlY88VaIb17qObIy3QxWlb3vc9WW
Lgo7g5/KOlrv4dR5kjaod5KaL+9ipwCC6SQ0P/LcODPmP2TeX39Hfg4tq5XbDu9r68uBKe80p6lj
BvGKdGmbHB0jNdLvjFDP3VQsC+IzUgKvFIVCWZj/NUMxQD0XmUtmj1plI/dBA5H14DJZv+vVd6eZ
ArCcupML83IzOxIYH0GyELRx+ERKVHwws6j+0A2IG1ey/J+ZWNU5h/QbaAsalbd33d47oUpj2IdS
F7ydzUWtjkOWmmloBpSKs68k04J5UXJkGn19XmGvoUVKv4hsFF3Gy0fslXBsaYUzdiux7DXCfnwq
ZvFJh7VxSjvn93FNLIdrHOhMi/psSwZciRt90lhmgLmbdQonLfFrFWXt269uZ6zHMnhY6HSmqTy3
sl95G2uKNDJuKrKsdxFSEh4N+C+LWjv+zH9/HWdEN5rGeNCiEh1q+9mWDD/up8+3f8j128WHHqFJ
xJDgq6H0evl2G7VVzEiMajDN4m+KVdUzJOjQkSNsAGpFd7Bfr3MFloNBtjqjmjQANy2b2hiwSzYL
NdAXSepdGki9O4g8flTNUv/tsdDlWtvtyZ2K+GNGIzCUpyfTHP61VAQ1/+D9YUCEejWnDzO3y/cn
yjAzGhOc5jzDWLV7Rz5pc1WerKajJrXmo87I3gs0oGKvLxEYv76mtL/cXvj0zit8WAkmq+rcEsW6
V9LI4tQaynS6/Wh7S9HAk2mQ0NNmFnG5VCHnaEqg7gVYoZBPfQKgTO5srNisMDtYam8XmutjEUQg
Tm6HoQj9QifHJYJSU9dftbKqHpqwrk4RoMDHsCrqg2247urLsMldTFMEvspK1dwi/gjXcxYnJY+2
yLQER9p6p4RpARVfl59Cuc59CY6iPwnn6ARcB02WVpkRwMsl/9j6UgI/T9Q2Ekpg5mNzV+Jo4hYY
3hy80P1VOM9QHNHf27Z9lk6aa8VOFCx+Fd3rejpMqB8c+Z3t7RAmopSCCA9BddvskKpvKlRM+Wyr
SwCcr3nByrPCVEavm4MH2tshQHS4eSmcwK9sDnOuI+ZVNrUSyGkr3DSaTL+Je9WPqPzdDkrxQWm4
k38AFlawWUPIy0B0an32Xw7aitlbRgnda6F0yTvJRjJIlyPDzfBoOOVsoNjV0Bf3TSdUz3ItL/e6
WtdeU1itF45VcbBjr5+fn0Ptg5DMKuu2HZ2ELWUqI245oJNknubSxn60zTB5g0R6gnz17XfP/uVy
m2uhkEtlIAThg9jaEKLkOglG7ssAzvHH2ytd71TyfQ7+qhlDXrYNaC26CnlesNKq+HHn1OF4EkpR
H1jRXO9UBovcPPRbqSDhqV1+TbstUNotnQW5uba4JyWPggIw6D2tt6OB80/i42VwAZeGnQEKsoCE
GEFdruUUdR5RbcpB37eh5o3yFH5dCtXQ/HpE+8cdpDbM/FGEC1kZVuuPKbDTKoiaMu4f+CtjdBqM
KNNfJ9FU75mbRF/yVsrQ2WHH++CEo7c0nYvxPiyW6jOWHaaEY6OTzG+y0/wAEFx9wjQsVdyw6pcv
6RI2o9s1PczIeJBURhPpKMRrbI8UALmS1gr6vxLvI2tAwE5W+UkWowLtTRv1r0bbE3ynddDi/+53
NynkQaTQMFgJ7JvYgb0Tw1JzkIOpzbu7ZkpkitM4/vv2Kjt5FsF2bWQyqqAbshVBiMlKYaShJh9O
EgPfZIxfimJp4Dkwtcg+JPYoDyfczGrZhYRgzV6aqsZdVIb6+8SUq4/dkoWwAsFYHZWha8S63Cbs
Ehpc6xgFs6ct8GKB8MT3VTr6xxNa8mYVe0w7bDSGR3uZ/KnUpcU1JNWW7+pBYNYZhg5w3laYxkjX
Y9Q73wET+kgDJPxmtE2Sr9ZYnbivzFDLz5bTkRGkXa2Ba0jak9FayIJqdZV8Yyw8OHdRYrBAjGjs
4rYavpHQsWxImSW4q8KldCkUF/hBVXt6W4ZnraPnB+tZVV+g+CxPidVa72V9wn9Mrrui9UMLvzAX
dbK48FCX7E+KilCJp4SGM7lpKQ8wuwa1fZrTSngpXFVYwnlWfGuNAmvXVpaUvxPSkeekxG/lPOcz
vRoU5dWTjdZ7CVwElLoXpugPu23c6JMvbKMfnjQnb6mvtBitlJjhI31fmvC3d9F1ugAKh3QLxAJo
Jn0LaxzlLFGnIpsDbTKLx5XP6mtjnL80nQSYJXdiiOBt8YopzZHQ7HV0ZGWwGfQLKROuWBZ4pTL0
dRjEN4Y8nFUgqb5mF8PBXtxZhRpRw1uFe85CseIyYpFS6tKY0hLp+nREOnbB6kCfzN8Gh+JZsR74
lXlJmreJwYpRWwjxdUsQlV3yaIIP8xIzt//gWX5dZZMoZDU0ca1pFohFde/n9VwGjgaX6/aOuL5P
eBYgHmQGvDDUIy7f2Ghno4TSFW8sK2q3bBLN1bNi8SLC2kGp+NNwcBMoANGBEyRQalRpmxKjFo02
1LMKikPvaSVEhZF9KRmaNg9CUhcigiTqp3aSo+JRyhoY07E24jITyXMpuakm2eapW/TuW1XFw5Nj
63F4p4dz/cmhyx17TSXBe6sgBKLdVTuS6zRLj2VfWagvBeLfjafQhpEPov/OiWK3rX2D1WgBrNvl
+ysbLIi5hZcAIffmRdOKrkeUfyXVymrhFXYrnaR87n2tGo6EN/Y2O0ETgA5C35DxNxePKMYUP5yU
TxfxWCKFGk/D+OgBd1dZ0YIr0M2mMLx8wAhMr5XM9hxQ9tBVNfLRl7TwqJi4zgpXUgDV2f/FoVyu
0shNDoFRB/4/a/HnxRj+D3Pn0SS3seX7r6LQHnfgzYvRXQBVhTY0TS9xg6BICh5IePPp3y/7ama6
UPUa03f1IrQQ1WIn0p8852/6EIxiEdaI/wSlh9Dc88v+Cr+SfB5lGZmzACu4DUOn1S7agcrrqQT1
fF/0+lgHWrp+iY0IoW02tz8LYl9v0azPMKW8BzzkReiAk/QNd6zet9Xa3eKdM2IEhmGDMqrIvaU1
CKZJb27MtiHeFtkPs1eTT1CHqp0j6HK85OnDaUq+A5DCtm5sd8IZ1MacT62pTadsHYb7QS+Mj5E1
69j6DvZOGH0FsiHrWPANEaJE9cGUy+TJKwIoR9ElcryWRngPZZbGd2nSRXezrn6yZyMDlxtRUC7m
8cgLo0T4Vtifnp+zKzAZyXSW4bWsyZO/PP+GZokyW537CaBqJX4HoFVACqLO91CLuP1LUUi/AAeY
yupoNNPyrtKc1sEJzvlWmVO5J1FxeXDyipMab8R9kgO5CY7nIrVYFo/K3VQPjdYZXlkIzB3KpdBf
fBMADCJ5wY0tkeTW5r5xsgS7qIKmxnGKv+LONBw6gDo7L4trw0uemswPcYHklG+GFwcszx7tYjqR
yv6ImE4UFCN12WVFKGYuXq29dTc7kxko+nhr9dmfJBb2IG9XHqs8Cnk+8YAimAYMfT7F+mI5Y7Ek
02nK0U6ytNrEXVGP3xam0fhk8WrS/Z5xmquhDPpp6e6iDN+GOo37oExHc+eUuDz7+BpyU9RxqLPw
gD7/mlyQ5BgVazyVqW28F51YD9NQxzsswisrCT13VNRkdZO8/OYK0RoXWkRHK0qjN4jux92HfrWH
zFcVo9vp0eNr/+kdLKmKMq0m5Ud5pG6zNtMEFZxYujlpk6rjwZf1iJmpepL6KO9VFTKXToFJ4JT2
ycGNpZXNaNfDfaE1X/WyHHAo1IGGBssEYNyPE3Mu/F4YWFv1DR5xN4Jqh8BcuLPfpgPmogjmJONn
B4GfH8VY4+hU4YibjSorB+8ve++RJCdk2zuSbpxQsr4BNvd8wlRRKSayYZjXgC476twefyTR2ISM
hPcGCi7q+33ivisiq/jqKnl8a9aT89oUivCRb6ZklCJvLcyxvW9LR1/8LFe9zy0HyU2EHcorKrZ7
WPztEpPzQfKTvAwgIwkTOP/iVgjFjuahOU1m5QTJujpEL9O6E+VdFHZpRucfiVhFp5rq9nkzBfCx
ZCT6OtWJnbxxliZ9ZRSJ907v7fZWU2pKH70RtRgttPV7qIfL+8ypZUp7AYCRmZnQg7WrjXerZ+6p
fl8ZAcoT5NGRcMBsZiv6XS2Yf1sCU/gZT3IYa0Zyyut4z7ZgG6cxAFz3tAKGnuzJ9pXuNCqOJ5HA
dXlpizeoj3ev8VIagyGtrNciquzXyKzmxwTd2J0318XVKZsGTQDKhIQp+LzNFEeljtAcVh6nwio/
l3bNvjFUNEfaXB0+zDhgvYk6uJ5mF/0hchvx4Xyeds727RGDZiIZadUlTQx9hjTC+fTjWGzpk2OM
p3HFcztt7e6uaRMlRDViTz37alOyDCPVeSSs+Lwp5D6VtHeRFFtz92eXL8btUqdf7FLsYf4vxlV2
yib45TFBBIwM6nlLSGHXpXDK8dREuG6qCa4zTp4bH+yljY9NjirJjELcIZqK9mOuVuvRNF6MlOcb
eATKaMQjdDW2x6kdM9ra6A2n1QVSYKRlH6xNv3dIXBlT+dR0TXKLKq7AmzHNrNWDIxgNsDqrHJRg
FwW8CIb7ksfuzgVxrSn4R/gaA7YBvbAZ1KQDa+bU9gCwolAPmhkXd3W9NHfztKf7tt2RcugAPLIv
SAUj9r9Zk6tlzFMSU01OHLUKYoUiwuBa+U1r4CpsrEb3Hqva/gQEZs8T8sIXSzaNdhJ5VLSdKApt
OokpmYHFfDuc4nQZ8MQyNN8SA/xxL259LVmr2if503zoEvnYVNfQHoBVDVor7pfEEzeRnjgHtpt1
Mowyx77PXD82UZXtBPnX5kLajUsYiQSSyJ8/iblHEvRRAlrypE7U220U2MM2FuMRJKy1M+3bQxg8
gEQQc3FyRFCk3rzyCF+XASf15uT1Qg0Wc0UZc4rmm+cj+MfMyNP7mWYs8kDkCSWYCw7qeY+aPM6j
Ma3FSWubxjrkS7f8aaisAj9eHPduxj8GygfuoG+KuetafzFtsLGZYU2ej5G0qP3c6Kz0JCpbPxQJ
qQM0wE3nmIKexQhFwyA2jGqV5F+mLcZPkVZN7XeW1RHY4DhwN6Wu8nqKTPUnNnsKzJ0iib8aVAYI
f4pmAEWjYpTsL97UAS/K2rQLCrtyf4xlrv60zKH/JEwjjg/Z2I3VcUBmCr2+0XLfuBhYI5ptJfMf
qZJYkd8JM/sM4xLfNd0ex+TkRRYSFm6lDe+sUcNiNjZyqVKD9ryalOvHMo9AMxHgkz4wygCj6vXT
pBvpKTMb3fEV1MrigFyDCyjUFt2DGcGK2cnQyC23mR5ERGWMINmOl9eEl5mTmVniVNTjfFCNXIQM
PH5EQkudnbbkmbVtC5k6rkSTvAkybudLAd2MBYByKU4APdtD6enRAWnbHIAJhVrhKNEBHcy9KOBR
E+u8VWhbNh6kxAEA4rcRfccDFc1CNZVMC3P0BTqZy6EyU8U8GOPqvbWawhsojU0ZiFeWqonqX6t+
t5wEh+V1gZ2R2kv0FWGadToudrq8aYa8tkKz7rvkZOqovkZtZOeUZ4pVHGe045db22vT9wvk1dFX
EpjNx7TpI92v8Dg4Rl6CfpjB23UOlMyY8dPhYaQfKFbCO3fKPoYpHNv9cHKmOM0RT9BUFNmNBhtV
TLLm9Ti5qbHctvm8fFfNcny3zHZ9a0qPx0XFEopmzOGjwua3EI5HwzfgONb6ndm8yO1ZHgEcBF1E
6biKiTTPp7NqerVURJefIpfpzJSM6mE5DOtDuoq8hFpR576utkbFtsqT/qbn1dCTSeqVr2uBVNOt
uo71T2NYU1BepBD9oWTHBmaqZk2QNRids9HWgkrB2vXHTAi7PMaZujY3SLFhXjBVS10+PH9cXbxG
OaRYItIIxQD8xrCfdypJBqPPhzY99XhDQ8wZzWE9mIbSPESLp7ApzdQTQa4k3CIFjLH2MM7CKwIx
Q5w61q6pkbeN6n8FlP/xff4/8c/64V/Ltfvnf/Ln77VYAJ0m/eaP/3w7/mz7of35y+tvovvlNFQ/
vvVpXf2n/CX//ZfOf8U/X6ff27qr/+q3/9fZX6Klv7/k8K3/dvaHYwXIbnk3/GyX9z95nvWPDfDN
8v/83/7wl5+Pv+XjIn7+9uv3ekCSiN8W8/G//v2j2x+//Sqrp//x9Nf//bM330r+WvBtKb9Vv9x2
xbfqR7f9ez+/df1vvyqO9w9egByLhN3ktXnu/vrL9PPxR672D+ofpKI5CJhj4JO//lIh7pr89qvG
3yLTSVzJ+cAdJYWaII3+/SPIfiwGeKY8MfEr+PW/vvBs0v5nEn8hDfGAR0vf/fbrxUtcAkTADSE5
Jb8CENH54qrmcaoqkaAskuZ9WMV6+TYXn3McFP021pMwsdGY7A0t/QNRlR/upMcPjjrj6rB2B7XR
VoSVxoizofYQH15qP26XzPBF6upH6deOWoy6BNi83iSj+R2nie5nGiH9ma9gYZ8M/t9dO+vKtgL4
iHWh5kIiE3HFC4uyBFHttDUoFK8GizPOPzmCLIDeTKjC23MyvFmWJUyapdcDPRFEVxnO10Ed1+MN
1a70ba2TWy202X7VKLNxp6qkc4RbzSCJi3H40Lq5eD+v4ota7IklPEYcZxcCrCVZsmctGDJ/v3mc
6W6eNjHgzVOH5nty1Mz2I1or8x+12SDB4sHlDuxZ1N/qxazei2b6hBek+rqKMdlIy6o0AtOosodR
LcXnrFkLbvvOiwBt2wMxjVdOPxPEom+dRf+sNmufBqOoyWQ1eFQ9gLwoAkVdKDmiEHXbesjZ+l5C
xOfXPdhXs6jEaUnSL6pdRPEBLEnEBbJYiecbKfm3x0l80any/zwhzk6V/+XZ8//hqSL3+TOnyvAn
WfF/HU/yDJL/93+dJeY/pGO3jIsgcoC1enKWmP8Al6RTA3IRcgFnQ07q77NEN/6B2Q85B1LW/Hcy
1k/PEqJswAI8GaUCifGSo2QbvPM+gLiLGg8AJpq50Ips+j7H6XEMO7yjT62hxYc00dedJ8L2NSJb
IaB9FE9F52oLkhVK7YjJLsZQEZCH5qbOofkl2SFVjD2d1r2mGO2nDx/gyROF13IM+aLvVo8AUuRG
ZoCEjLqTGNkmDOkUCjhSw4i8OtmZTUuuOxVmoetDWNcKfDSUFV6V49ThcdgnIhw9T2CJrnZUXrXu
j8lrjZ26ypWpIxOJoDZytFKNZxM2gSyIpJjjwAtTt0n4Yh3tREb98qnjcJbYR5IlrGE5Ck8ekp1I
Oi2S6jaaUJT7NWvSu7jUFb/tX04TYEDJZbIOKSJIv4rzprSpdJE5x0u2m0c3dAwJPU68veLLlWGj
DMViRAnDsy5ojJUxiNh1oj7U1cijONA7H0jQ7EHVrrUiZc5Z9pKrs/WBG8iCp4Uw+1C4vXm/1HOE
tUC3R2zd5kFYgswLpGvOB9BjW8szHNhdSWjqw1iv2ttGM3tfkK28BQHj3GGT6QRoGXgHXID39Bqv
9c/FyQ0jnMcwZPMEUzOF90XV9+EwEMDC5xLHiefN8ckheiU6uNzMlHHIYJB65GOppJyvCGdVUX0r
dRFWkVYHCPlhozWndoC+QfvChAkvOo5a1LSYM3b0VpclAr2vdmIWYaOVzt2qD85tWdvtm8axqtuX
98oh4cd9YEJP2yJp+mpMzLVMKQmT4cLAveXJjrPxSVn1F5uX0qunTW0CRaPB0bIvC5rqO+OmNnPr
fo7LvQ5dLobzVjYn0Tgqg8ADrQ5LNjisUVMDwBTnOxmga4sBuUwe/pQ7ZNXlfDGkZbaUTRzTlzVe
bqxEn1D4tFLIMGV6eH6Grnbof5rankRjlPQRZr11GJFauoWqThov1X8+38hOf7aXoj2AQ4NNVIci
AwAEKNJBqkHRqM+Oe09sOc1PI1W5uMGuU2nnScqTZhOpIhsVLZHq1mHWWW0Y9/CDUhUThNQtv3Ma
FjszdXX48HKXzxOkILZaVEmsrBkg+TosnFQ5KRIMlytO/uJJklVtKp8EUIjgbaXomlFxKviGVUhO
4PMwj/lReOZ0euEkkToleCO9SZaT0o58vjy5/uo+0/FnVYuwdzF5tKFP/zAwyoD81eJU9nxbF8P2
2NZj+VFqaGzx6txWUU2kWIRitOdvUUzIzgMkrXeauUhhc5sjCQTkX7pjXNInamq8ZVL1Rai6efJG
sb0UMlGHrn+O5+DaVsNbzU7m13hUN6+k59HbnHzSl2Go1izQFJdsipGsr51BSQg45uyeG6D7UMH4
2IGfX6xa+Z0MumQJIAK25dRGCCdYaZ8W4RAP3te2j6w3ml03oRKbzkFFZHGn2nZl/MlEUU6XbH+J
Mz+faxOBu6qLnSLUNeXzoiLGW5AgeumqhSUATQYJMChHqKRsosZ8BYSdq00R5lHRnpyyGY8odg47
Q3dJdpVkBMDXKIhIwtKWpU5C2lCVQclDfAOTb6JIjOVgK0ZF6tB0SZN1mRgDASMvqNZy/t0wEi9s
EMj6yEmu+4neiQ+uFuuvpqVxXpUGA+E3yjjlfjl265GsRH2aRK3VqEKP4t1L9wEYDgANEmggDaPl
wflkz+lQKJCUNCmOFDhglwPIjRYZ6p2dfRE7oRolS8egSoHh8DI7b0WJPXVwycCGUSuiPxaB/kQ9
LfFpGe30vh3b9lU0LT8dlBQ+PN+9x9rL2WksW8YGhp1OERLE6XnLhnAq8Ih9FjpJks0IVmbGB2td
rG+1aJc0mAbHwYbBNuZ3S6bm9aERS4MWNvpW6yvhovjjR33nfc1nt/kaJ/YyB7mFtPGeR8Tl9uNt
QXwHZJz8rH5JAsTMdiZvHIJ3M4DqZ1+tpMLXuS+XYFmNYedYujYfFHhUKazDa2OLEitkNqpV1yzM
BwgD6HUjUC+fHoHdp1Fo58L8in+5HYrFrj49PyOXGx+4hydDMWJ1oDrG+YQkGNAuXTJk4RzZ9bFP
ejvAnDEPn2/lcWtv5p1nB4J2En8mBXDPm0E20Z7StsjCJmvbyi9U5EntsZxRpJrNO4c02N2yaMmn
lTxOUOO+cjs1Y2Qexqqfb5FC8l56TeNkguma5EaxFqmEn39Pio6iVgs7DbtSzVn8CG+26bC3jK4M
LqhxdH7JVXBdbyFK7brM64BWRzgkynwkVSmOWgZC6fnB3WtlM4VaGi2D4LoIp8Upjzn3ua9X+a62
+EXMxpBRnCVXQg2YA3xzNEWk9txhMZNwGcu3bqUaH5I0brHrSaj++AjXD10gyNDBL1fs9GNRq9SI
a71OTi74w9sU0bmKf/X0Hzqb6i8xO+meo+q1kQCjT16JAxTEyOZ06etU0bAQTcJsQDGqXN31wSyM
7Pj8eF8bCBtdTimbKJ/sm1byZtXiDLOKMM3L6c7yGiT7vSE5ErmPO1Mrt8V221By04AxkGRlJZ0v
02QqOjD/fRKSXflrzpy3XWpim9U7n4SITpmr//l81y7BjGQHSKkg6k2uHrqdHOEn90/iauPazlUS
Kn2ThyVuaLGfRnF/aHjCv9W0dQqV1u7v5wyNnNWKKwAPRvLAVFpfnv+Uy1GWdFDKDxATwBtsad9o
Q6pIqKUJEWGxfrTdTDskUtfDgDOwcxhcnvbnTW0Op3o1+iQbaUonrD7hfJDfWMjFhXPqxa/sASGg
57u21568Dp4MsmZ2o9pEtEcSOz/ZtTB+pHk+BxRjUBkC77Zz3cvg7XwVMasytsMYHn3KrVJ9RqzT
e2qdhEYSaTdNrpqFnzrUz3AoHLXXCvXjYHIQH4+i3v2jyCLtr+c7fG1ZMcRg3rlrkOXc2ngkRq40
ncY6jhu9edeCBv3sUO8Khigy7idm+dg4ZREWi5nfeXETHQc3QT9PjC9NP3AcQ6FACPkxP7UlrCZz
7Xhx0SbhPGnk8dh2wTAOrR/boHae7/O19Uv+C/iYTJSScDuf5GgeWy2u4ySEw58HK3KIfr4sblDo
Yk/r59p6gmcA9Qr/Ympim1OirzPUFQsnDhs1Se6MZJ6OZQvjN1tSmIFJke2sp8tjlpSrrAJS7ZNU
m017+dgqXpMacZivSX1ftaP2l+pUe1j9y7OPVogZyDLrdG2Lq27mTPQdNmGhWkfjFwHXxR9iQzvp
zpgEM++yA05Meynfq11jhRIcWIAqt8C0mFwjoWYVh9SlxYe1HqZ3iWZMOwfAlXAIoSAIFABYpcTJ
4355cgIoijvPhZLF4VqY5bt8zZfvMcfCHaXI6I0+Nc4dVqLJ0ax0QX4sq4KxcuYHsO6l79TVHmP1
kiTJrgBTAphapqHJzJ2v1aRZOUCykqE2vPptTgT3uUpWhRu0a7BWyI33qltZrW8tRvOzzjTjqJaL
eYM7W/Za6HF8a1R5snf3XZsKGwtwblgIcORbzz+qVLVJSZUmDlvhGT9VtRqD0h6hGz6/Ty/wkKrs
PLVsrEp5+XLdnLezTMbS2X0ShwPr4c9aF3hjt0DWvHK17sUAKmTx2uTWi+EkiVKId+u8zHuR4vWv
cEGzS24E0csmIGUteEPkKGiBLdn6ezW1ZgBqcTj0SdEho9q7pIC9/NBD7H2DSxnArNSrf39+KK6M
OCmHRxw4+XSQ++cjMTocWYBIlFOJAdY7uO/W0fXydmfxy9+yuY0o4ElgJkeH9MA7b0Vuu8SuJgWn
0P6z0s/d6zQpT1VjzZxf3s6D81pjbC9Ataq8Ar3N1W6kAt2bsVdOc5YDCOSxdySesBA3rtx7Tv09
j4hrQyihYIjkmXBOjE0snngZpNRioHOGB+tBy6dASZ18Rx7+aitUTmGySz7l1np3qBACsIdWOTlD
XaDulBELRvNeuubKAQz2m+cv0C/2x1arhSJHsrYNrYytlT3Ei1sevU7ufQx2EZ1spntwM+lO1+Ts
b1fH00Y3+yBGOnuAc62cMjiLr3sx9fdNv3jh2NXmn44xRTed645hJKI9iacrgyqtx4m0YSVBFd+k
wPJKIZ+TxsrJg58RqiOn/jqKNXx+j10JC1iMks+JnhTbXf78ycmfSqS61eLArZV2EcztGgdW7ek+
Brp7II0rHeIeI4MLyxGC/fY1NEatVkxJ652SZHQ/uVOz3rcIju6EVJf6+gZpKsIclrt8Gm5LOnpf
q+2KCNXJbo35BIouKY9alCFrks7qd0ObqtOaqekPO3OLNZihf32vkXrBRVvNQ8fOxwP2ovFDNxhK
7KO/22o+OEYlALcmXieV5R7wyZl2tIEevb836wz9N8TOEZWSL7lNDKPyqImcKMWQOS/EG7OYuihc
NaMFHOqWgOhuMmVI0Phy1OV9WqyAHj01Sb/nSp2/13MrekgWR0/9HuNE3I+YcuHbCFRVUHziId5B
1F1ZNDJ0ltko0v3UMs4XTZN7g61oA45+Y6UdPbQekD5ViqPTgvx88fp82tS27KhOoCbbXloUdun8
lmuiu9X1eXrdzGu0Mwc7vdoWMZZxiiKnxnYvwafpI/IT6o1D7eRVkwzTv9Mr7KKgc4BXQGD2fACH
Oo8zj+rwaVDbVrKKs2QIcnzw3kduaR+fH8Ir+04KOzBTHM9SD/K8MexbrRFPZ6ThrX4NlMRdj96E
yMK/0wrUcwBM0Oq3GtIFzS9Zy5ogcz/4XtUpvkiqPYUfubK224R09H+3sll5uWut6lw0mJyNTfMZ
00eq3pFivrJJvvpZqSBngvynFUSjrY5+xjlx+De6SfwHg1qeyduYZHIKDdw5NpNKWyq+irCEjxy4
FfwbrSAkDYofWXU8Ss+nbF29XEtzwarXcJfkTwkjWsY7kc/VhUFcIB2oHxUdzltxlwxPlbJyT46e
x34WiRz9anzSn+/L1W3FK1uWP3ilbfk9AxkcHpus9bQZzDdJohSf0TGywk5Ee/m2vaY2l3Xd4iwA
yBoP0Lwv71Fy98LenNYgm0W5sw6uNQVIQd6cj8TzTVOQAZJ/2beOaow6SJ91d/NSpQdv6p2d/Xsl
7oFVTwUJAXMqb9u4x3Si1nYG9i8EBMxenKIJxqkUKJ92Y2ioswjALZY7ccHVRuGVSq0ualdbJklU
dShJjBmzNo3WXbOk6V0Bcu0GKrvhp7rb3o9VIr48v1SuNkoZFIgTNCngu+cLcoTJX405nhLZOImj
rIbh/mxO93Xfr29JIfeUHYx059i/EpLDW8AtjW2G9No2/het54zuwi4QWW6/KafJOOmuIo4WYNvX
TmLsOf9e2XXSCpqwjky/BKRvOplbq1B79jb6YdVhSPv6YNXTnvfLlfVJThxbQJCEAA22otV4b6mL
OtIKE1l91ERTBW3eN58ab9i7oq9lD6jYkHtGQVIy+Tbluwz+XjsyvidChqykOKl37/Q4reqTPVTu
H0PBSWkKo3qIO/y3RCprahOSCPdVHuu3wO73SCnXOk/kDP1N4souTM2lAcSC8D+S1nWUQuUf2kBV
o+aEWO2/M5uIBIInB/cHNXRzuZrANNscp4OTAAH9bkTL2Dfj0d0Jaq+tGQsZUMJa/D15kZ6vGVup
J7UjLQ2DgZU5qFl5SIfuxd6o9IDLBggqGlCAKDfzGA9rl0UZrQiQ86fMGb6tyMaGz+/xa12BfmXy
qKGuT83rvCs5rk6igJ5+SrtsRZsSXc8W24eXX6DcakDHwKLIV/RmwFxv1dOiwPbB8FrcOHWk8ic3
GXam5do6A48C0076oFC5Pu8LiqlFaycdyvfd4t5MSqzdRUpSvoO92x6eH7ZrTfEKBB4k63ds7POm
VlRUUNFBP711Kvtgx3Z6VHiHnKpENXdm6FpTsCakVR6QDxbCeVN5oo3OOqNCD2ZBHNaiL2+E5pQH
uJ174dy1RDyFJAI66p4wCbepYk3LYG0A9DhprXWb5grsolo5kqb+3VF6zJ9j51PlobvdVIRzU6d/
nfrmz5ePLI8ZpF1BOMia83l3oymN8pxqIKfXUGHK5pLXy83q2DbetDOJV6JXGQjBZXEk2fmR1vbk
sW3Nbp+XKh6LndCV+7i29IOAIxLUkaa9tlIdqvNUNUcYLuM7t+n2ZDmubT1uVVT4eYBLtajznsZe
n0NQQ5S7wEnWd9D9D0bOyp2HwGXqUCptPFKPpcI7GiTnzdS4EC/p2CCKjz2D7xaUYo8Kmir31qph
RYHkybGts/rTMJnjKa0GSJDZCgPz+Wm96CxfwXkJTgboktRzPP+KtdH0Gf0z+9S7anlv2mlxZ4/q
l+cbuaJzDmwIARl0lWSu4aIq2Nkob1fYO1uoGGqQxgetgftYgr1Ux2E+QRRdfkRGTvhUKl50n6WD
9n7xVuH4jpEUrT+ZqTYf+qmG8jr2qjeGIzTXv9CzyPFQmh3u0zYS4706FA2sSqiL44e5Ra3H6SjZ
HUdtqrE9srSxeuH4cQOAFqRLSPvyENmeoJgCFxOHZx16Q4wKoTYKaurVnqqCPIefvueg7FBvkNGD
ZI+CMzqfpRiKrnCbcQwh/tavO54jQVW5qclGWNUbMRKxqJmu/Hx+2rYn3GOrZKCwsgZMQx3wvFWM
a/NS12Ba2G3THbO8gJbTj6pftV13fL4p+as2HeSAk4I/0ueY++i8KegcEHy5RgGalLjnmHrysK6m
EyCHozwkQuqMos31rV/dfIcTsR1aUq6EYw4xLSc5F678+ZPDxksgMOvVOgI+MJe/SPr+WFUsuco2
bm5y241v5rWbvz3f2+3APrZJWltySGl4KwKSOEvV6iPTaRatfljjGfWbpHYDsHvLzg2/DdtJ7yEF
Kan/CHMgq7Q5ZSw3U2Kjspsw4oZGFFe6jdUq5wtwSl+xK29nOLdnt2yPOgFLVQpdUy04H04dGchy
HIcmnCujQydZX2/HGJNuf0jz+aglU+ZTn7dvEUm176nf47n2/NhuD7THDyCDgzArBUiSYucf0GBm
7UbQ28Ol7xy4w9ydfqnO5R57/HLdcDFR9YBKLDF5W6yZO6B0w6EuQs9N4yoQlT5+n+1R8hnqKr11
tcE4lIBUw+e7d7l0aJakvqRaERFsKTx4WAMPpN4T5mPxFUekLGhF83HVnD0C1JVxJBcFm4v8m1Rf
20ykIdxJabSlDmFuWrdlAyV5iZXl5sXdwYv+0dODNx78gvPZWuNJtcXI8YmYy/RlMiLllrC+OqiV
ku89dy57BGcNPVD6A0cD6NymLS3HbXvJqjBRIIWaTqf5IC2Lw/M9utxwAAKlCQGBO+n7bUVQrRc1
JUlRhk08QGbXepR7bSOcTC0OOiXa0zi91ikeVaQTeVLyTNgs9zlrRV7xiAyVevQCEEnxqch37cyv
dIqXsJQoM9hZnNIXQ5etZWLV4WDnqNusRpDl5k3Xl5k/IZC2M4RX+sQkw2LGBVYG15vIGlq2YxH0
1WE7q+s7o6+X0+SpL8XsctUg2QOUliCTBbF1tTUjpM60RqtDXGfNVxOE3M9Gre5J1l/uV1ohxSBF
yQl+1M3NXSwVCky9CY9hVaMT9CpqAGh0h3Np7BGTrw0bFUzQbTyyEDiQP39yk2Wq1eS5otbhiNiL
rwIuBAQw7IlrXWuF1Q06RgclY29DEYUsuVXMBRyQiUhOF2sPm0HZq+pdW3CYo4DkJQL3QECd98Wb
YQdXwqvCKW/c35Ol047D4tnH3BvzoHWa6Pb5XXutV4+kN24Nkv9boGsxaGXe6GsVDliLnVxHSYIS
h6wX303YR5KYIBaWhq6PJPknMzQPAquXqajCGuDSseoKSAF27ey0cmXJUW2CjQELgcvY2yw5A737
VsN6LUymEUFpsyqPK8MGmrXfi0svHjFsIt6kUuwLaCWJis2ZKoo+LZWMW4IMcO+7mQsC2vhCIfjP
Nin+KovxPhmqD/Xi3Yu03ak5X+sn6S9IyLyIkfHYHH06B1YXmTWhd92BA+45+jAZeJe67d6BdBnU
kPfH1oiX0qOzwKYlfNxtBQ5EHYI+T05RM1i+2xlDGBVd9sZYYz2ogXXcgPaM3zeFueesd2VxcufT
NIBp8mdb1WKYvI5ohrQOndpbglbRrRM10JeK0sqpJGsmhWIpTV2gcAkBStUaISclvdU9ZKsCtjvF
W4w3Rm6UfpWrLzWWf2xRejNhpMMBvE2e51pZKehfVmHRLc09wouzL+LafN1qyIX7iELqPriCZs+v
7OqiRQaaaJhlw7NmE9pYc9xVSpRwuMwYpkdDqnyK2yq/c1vd/I6Ae+oPQ2I89GnV3unEcJ8HwD3+
8wfOZfhIFucRBUIYR9lRHoBPjoLULCdtUL0y1HpPucvmrHhtqqS3O6uHNprp42uAAC+FFjDgQPPk
uY2GGwfrZrfCc+/bCRG5sAUwdoOXioddYtzvxHRXlqtF9C05SVD0uSk2XeMcda1SL0MVL7B3ayJQ
viGncHx+ALcvRtkXJhFVGalsDB7gvBWc06qhKqYyjJoeTY1V6G+hqaJqhgbnAaOzyc+aRPHrZogP
z7d85dyRWmoScW3wYt1CRPty0DOjbcqwFAjGqjxh0OlCr3zV1T0lwwuI32MvedKw+6GZEKac95L/
CmZoEmWo2PZ3TVSvLKV/3afeISvaB70fb+yp9Ljr3dtmaQ65kh0bI75pRf3l+T5fmVNy0USzZB/J
Am5z3nrVxFXPdRIOQ8sJiBaI3+f5+vKVA/WXd7h844B63pyzRgZjqIjXImxMLSWONaxTbHd7EN8r
sQWDyVtAQpvJem/GVJ3xo+lKcMsmFrx+VRXKrQLUDCWS2McNbk9z/srQSfIcK5V7n/BiEzsb0awN
vXDQvGwFwuVN1f5hjtO6Y8V75TyRbxvIKqShpCPA+UIpnXhKDS3PQ8vL56/JrHdHnIBbv54z765o
Ru0uG2Ntj/95obTK+pShM9plaCAQr22OsWT1siqBqxECQ60nXxnyIixh6dw4hd2HWRZPx6hc9Her
VmoHeAhUmvEmPk2daQeK5RZBLFYDd7jG2QkOLqptfBlXGZqZ8kEsixvnA7IoyN6Cbs3D2qiBOCiR
4+dJhVq+6b1yzexNFKXpSVfjt05Svsqq6U3ZuDpQiPnHi3cOOA/Sd8R9xLNbnFXWViYOHHDSFLvX
7obOa1B9H8ad0/DKIpPPP5tiHmuAu/S8t2QA58GqlCw0m6kDBW23d1FvfX++K1cOPkiMcqqldiII
tfNGuqpwhbnYWRiBsDvMSbIGXgcvavCGnZaubFGKOCxk6pJsni3Q2piB3K7ZkoX2vOZBnHK+dU7M
7BGTr1/WON97pl1UWFguUKQwMSUc4F+2NYeumvJiTGG6uSti75Yxo9tUxkr6YepjKxTeXByUOW0P
XeF6/rwsyX271Fmw2mm5s3KvTSVKOZJDbMkq1mYny0hp1qIyCzV1bI9rXSqBAqDyheIRsr9S0R3E
KwV2MDrnc+k6SVwktZrBtq3j01BiHuiBpDkg/KTuHE2XHXrMq/Kgl/7T7MnzptQlMScnAnoB70q5
NaP5z24y1dudtSlfNU8zyIQ0KkUbiMPAd2HbbDpUNZHhDVVShqJC1SNA+y9t3pkEcssRblnUBdWE
ztQxT2Y39qdRdI3Pfaq/lSh6cLHRtP5JVrYYgw60uE6qhhLYAcXv9p3a5d3M4VGLP63aiX/kCTRi
8P1l1N+vdjcsh//L2ZktV61k6/pVKup6q7b6JmJXXUizsQ02NhjWghuFMUZKtakuU9LTn09UnRPL
0w7m8b6gIlaBSVJKjRzN30Tkqn5SA7H/gX6ruNd1PyMEXC97Zdr9h7LQPTbnOL9jO1P1TX3UwbJm
cKJQCb8wiIBfzHHQ7XHwlh6NLB8vydRyvnUOwBJUCJx6L/3OfBCI+z4Zi2suu2DUaIqFfWR+zztj
sfZjNaUXruGt3d6Wbb3GqgxAbNpuhrQWTsriTMB5JYnmeVN3EQo2+O1p/3Mxu6IYbQdWeCHXP1Qf
+V+7wsOz2jL6O1nn1rVVuyH3d29fBQ3WO1ZYvnUE++udE+ZBpcCIpo32/GQxlKlsBLW5cvw1O8y2
2nwsvCEe3eBcrfLaId4OFnMsFkSv//lSk8ZCbcAW4mh3CKe1C1Zg1FNvr/Qi+udMyhE0gPh1aj8S
ScdruqivjnmZOhderdVNBZ3uzLf/2l5IJqHSbipMjOWf78XNSh7pqiFuyfYeg6fsmKa1cWYQ8PKy
QCzmL4ucPLDcXkReLixSiqKJhyIsj1L4ecK0/Byx6dWlqCI33WDq89PLr8nWqQ16VR1VZg6QwnAL
TQGpxtO8jGd29fJiYlfgc361WpkdnESZFXzOgkAdLwgPxatBjjYc2rY2kwpTxTyuGhwCfh/YXiZ2
rMidvo0ZqadO08ci7UXUF6zodYNzHdCMT7xFB7sen/JkE2Q5qMJ5ewuJRWmLblwnAC6naV1ZFrQY
o7w6+kroK9U6gjmskFzCy7k5yiuHEVIJB55ibrPWPelWhbNWa9NE5XERtb6uatt/KLvAeHtzlOHz
NpvaDKAgip1cQsFQtyiWOizj2frGHtrh69hk9Zlb6JWXxRdFFkFxAV3yFIBEVUH+D33kWLRVluSy
sy4RULTmBCq1da2V8HeqD8Iz0LxXV8WxewOGAOY/zf1hQk7+0i3lMYORduhcp0uscS5u/LQ0D22G
NLO/Rt7x9+fytffGHpnLbA7p0AqfBxFkh+2tK1UeR2mpCxGNadwF4q2iZER4i+kQvUyAIFzqJ1GE
R+laQzuWR7122ftZplUdt55qz0TE7bM9SR6eLbNt9i/dmGXMfXdGcO/ojWFx6ZPnBvE81o9oyZQH
bPj8Y4XzlZEsdR5eOWN6zh74lTeIrj/TWaB4FL+naK+hsZc079LiuDbueKMQ9kpmN8PBUeGVqga3
vzTqOvvy+zf4SonEcI/GKe0gFMRI6J/vWgxLXciuQ7/CU6Lbc9FEN0L2AaXw4PzUYdg/qt4M3pFW
KeSMi/kiNwz76MNsvDZR8D5zol4J48zmwEXil0d2eor2r4md9mzI4gidXSfwLKt9s1jmrsud/Mx3
+srhRYdwUzPh8ALFPYkGdZgudjVTlJFVjHGRd+W+KaZzOdJrGwq25pRLQrpBBp8/X9ScezOFbXlM
yxwWN4ruh8YsQqw49FuFgPhOmPjwpWwawFvz5PlSQWumVuexVN5F3zI/bK5MkZ8jeb12SsErQCLm
DgSddfIxTnMO0SW0i6MTpgK0eDfvZbNk7918MZI88/1LQJ7nKrPXXtVmE0RSxL6Y0TzfWZHW7YSR
dYGgQKpjK7T1x1m13efffwuv3OtM6bhkf3VIo9OiCzmz1LVrCs7AE/pDmWX9bVOkaJpMDVbSY+p4
ZyLOa9vCSx3ZC/I9mpgnJ7DAWGxUWU/jxGrDo2e4w8FYzHNqhK9l6VSSCJrx6MDfnnYfKsOslVuq
4hhVSl+ZuZ4vdW1hhyOn8jbLoGmTyFSXIMfFwzCs9NtQ5/+PhDcyua+LP7/yHfBo0VVDFYs2yKm4
2lDgRhuuGXEmXN0vkVGIuDMRq+hTdY5F8cpj5WPzmNaw6c3G7/lpmfSk57BexLFpzeYhEi6nc4ia
3e9Py2urkI0x08JAHgWgk7uvsDWo7aVEIMawvnU1UEwHg5m3h0NANJtQM2cfabrtH/GXO4m2Mn2O
JhfHucyMhLaewvLBX+LaRkr+9/t57QWB/wZ7vqHtX/Bo6lU3fi+D/Gjlxtcum9Od0PatYRRp8r9Y
iGPPEpsFx4t2duRItQSI0bSBnyXtMph7TADy2ErP0kFefUdoEdN6Y0z9QoPFRWUFMQWUxRe3o/+H
kfLBNbJw//sNvZI4IDhFuxUft018fQuZf31JvadqGyTekSEgUhGwJFJxCDA2Gva803mvFx9z4hRc
yhrrCjIHxbjhnaEOvQhe1D50PraxzsaDPa1N0a4Pxmzg+0I4s/0gVDHAfBFpTKYY7HDpTt/apt/W
A16/tVY37tVJSMahuEfmqimOKgjqQ2TqKQ7dMTtz/l+8QBJIkhK0VDfIOK3T54/W9VHSpeAWRyvS
j50xqZ1p9emZ6uoXq+9Z5retsmknbAp3gIK2MdNfXiDDAFrIohNHg16CjBcxANUwkLir8sH5GIqo
vPF1ke5stzeOQWFNIq57u74ObKQFswEf9CSyFI5IQzbEVYfSa+/oeT+D8cMByzB2vci9JO+m1UgC
p1tujUX4X35/CF98vtse8BRhPkO9xlDq+R5q1CR7e+RJuVgrDLuua1yy5NCvRDyT0O5+v5r9YvKG
OTopE4eeemrL154v5wq3LAC5o8Zi2+g6ZEtX7MOUFumVSe8kvRqCDWxb9TNkgnTufvTrkt1ErW5R
q9m8bcPUCq8gajc/ct8xju1iz3U8ZF57jbGNuslLN9tPUyqu21UHgE0nXPkQDEwaZ3Uvx7EIj40y
+4tau85llxoP4KjPcehfnj22iJwDHEooVkT551sUltlYABYQcGor72YphyIuXSnOfEe/2EXPDx/q
auQdm8cCz/O03eMXTmZVxZQfU1tE8bTaB1PaH/NuBOoefRkm+x2stlvU96rYrd0DVfFl5OIlnDZ9
kjfL7dyo+1Qx2dCmNuNe94eumpx4QaKndeYzrY+Xz2TrSG1sFBJM8IAnXwqM78hwmTQe3EYtKm5a
t8Yuc5qMM+frZTRjna0AAA8Mq/M0ZclKZDIQLQjxql2dTyIomu8tbf+aQX1Vf1zp4p5Z8LWNbUQO
JpuAtPj1/GWXQzD3E1fDIY2UcRkV1F3OnFdvTfiAs21Qh41Dt42OT46UF4lQbS7ekBp6fYm5ktht
6nr/m70AFCFB37oBpzxw32nHVdbspRiX/DozOx3LuhRnyqeXAYckC5jvVjaScZ8SEPPQblWp4YKM
nex2fpfHKmyfGtApZ7bzylnYsjlwcwib0a48qThGJxtbvKv8Q5NlyzvdVZTgTkDtoTz9uVv8c9/9
6+tx12ywQIDZJzebcL2x7siyDjV8nm96QlwTL78lHhHb3OvW8s5E7leO3ka9AyfKvQ3v/OSbWstm
tNDy8g+hPdrv0twr9vSM5sPvI/arr4tUCPgmdDXkwp8fcAj7EZJl267QTzrkAFIuBmeZ0QXyz5Ho
X3uA3EUEzg2ABlbp+VLOEiI36KyQWuj+Xq1r53xQM/OO9b3XF/LMMXz59DbJQKR/mKwTRE8FrUbh
ta2TCufQ24sf533Pi9KGcybFe/n0tjEcI1WaoVx2v67Dv2QILX6EM8vYh7CLvq9+aSX4bEeHHqrJ
mT7ea/sB/eCSHVMUAl5//vDGTlVEBNs+9JFRgV/3pl2dVembAxH7AZNKYsxr4np7vsriZKbOMsdm
DF0UsSgn67MxWNP9W88cGCBGckDWaIbC/Hy+SoTsZN6m2j7gjZMe0J/B2k165qfB9tIzS73y2Lg7
N1ot+APLOuXwri4CyG042+Td3eWgXO/dVAfnxP9eXYSXA/YeJyPmGs/3M3epiSwxi/hVs9Dtx79P
aOPclOllS27LOjjRpB4brOK0q9qoCl3XurZw2Gz6+z4fwaQQ7Mf8DvctVdxaqR6GuDRlCTMtbaQZ
SzjU2WW7DiviUitSn/vV9/Cz+/3rfLl9sqBf2EAoThst4Pn2zaweNZws8+BmfvlUgbhk/m92ZybF
L6MHbXOTTvZGeGXsf5JZRvVSD5XXmDxk5mthuCAtn1XvVd7h41ZX/Zkv+9XlIHAymUbPCj7OyaYK
7JHBrZgHPpj1spGufRA+ekyZqvN4xuHtTBx+8RA3agwJwDZ63wRGtkjzl0iiUuH2buN6B1f5uBrh
srY3V/fN8CZWASPKrUxpBr/wJIpg4Ino3IRb57CIH64ag6QfFheZgPHRMLz6TO352p5oUlAK+M7W
djkJ+LMUxdD1pneYpVslKM/LfRY51ZlI/+JNbWeOO5Iqm2HDC2h7B0FRSMN1D1HuZ8c5YgrgqlVf
DjIAM+rm56Q3XwjO/6La4pvKt/hLS+LkJIqJsc2ERuqh6FImiXJVY4pnyFD1kBdd4ACuK2VOa9pG
031YK9uLuz7TXwqG4kFSoNI5JI6y7SkJcz1a+6q1MOD0zK4dsRodwUpXWi7nhlxb6H5WTzA6oHAB
Yk43mOH8yYGeCjKpwurcQ59V8x8NoIv90hj+zpEwzNBKCt/PwAbOlNAvY9avVVEWpgOycUhPLpRp
DlczyKhPtD/338poMfYRGh/vwirE8azDMiIu/VbvvEwaDc/ADw80Atsbty3S7wgiTBdvjFX8e7g+
N4AvWlHmKSY9Q89BuQXU/KjJ3ZsF5aDYrJbhrdcoqyASirYJfdXNGuX5x0y7bMRSZkQFY3SX966W
Pl2swH775wXEgvvA2tS3X9jm9Y4tCjTs3cOC8UbiKVSvJ9c7Z4P82rlBNwGQIqU9nKWTwGQ3Zhk4
OnQOmDm0aVKH1byzIvhLcY+99AUlkXtJR+/No9+t9Q2jnMnFZkF4Simfy2CxKof8zWCQGANGgKg7
Rv2ZR/jK5kKbGTYRnmhI4H3+onTjTmY3mfbB3dS8I4t19gisWVhlc5/HgqCIj6A/fvn9KdzC7Mm3
iN4BJwRUEhn1qdifv1QuGpsLCYM1Z/G0zNV9oedgb8klpKWVTjhmpuZdGi4/f7/wi3yVpgy54zYE
4hdKnM/321kBWuXEHrLiadiPqp5uSvToL5fJt858aS+7Z6yFGsBWwRBz0Kt4vlbZT0JO02IdGmHC
r+5zWSWorg3sepZGuUtpuT3mmOzugGuHe4bU094vgsJN8Fwe98jI9VdgN9Zdscj+sBByr6osx+ol
GFH3NRiYRVMr3nV8IHG+2DUG9pYczjSlX7nCmLkC0CVmMLw/JYJFCHKZvBrrEHm9f2HMZZGkzEx2
v38tr66CZojNChuJ5ORRDbVr0kAZrYPh9x/6IQ1ux7Swzhy67S85OXTcjlvkZwWugZO7vx3oZc7m
ZB2EsRJwhfoeydpGYUxdLgNl+v9iS6SDAQNBGgGnoPBGODmWz9I6jPiexOboBJflih/V71f55Qp3
uim661zGhEFa+SebarAC6jEyNg9m4zVeAme5/4qPGB1BGiHhd6Os8y9tbhcimR2k22glzno4VIoe
ZZwVkwlZMbSGn50zpzLuUfl8coJhfdBpr8p4xhLT3UOF6EVi9K5XJT0Qa3FEu497q8ICV6KvHfkP
Xi2jCDvcBSkz/gc6bOtYSpB/p9j8isJtvtU6DX9gql48WZS/98oN9ed5NLBV9hbH/YpTQznH8K69
P9xsgDoA/WW0YhMeHcBWOwS9VrmZOSc1yrYfw1KZYYKDCZMRGJftp0ro8mvWd3OWOG5tK+Ss2rVP
LBnOzUaWqcaYf/ji7f8rbIMgD4cGs9W0KvzYz8AHx2YbNt/PvJoXxw0YKbGVfhP3LHzn559/FFZy
BfdkHqjKgr09VzLGnVjiBzWfE2p6yYSgiKRNCmJ/ExfGbeP5WqY39eWwduuh7VzVJNpw9ZXfOoO3
M8IO/fe5L5SBOGBeTLtqyvwveI3I73ar63eTaNIpWSpNg9Qtm/bxzU9hU3Ri9oKuEQf15HzOcyeL
FsoSUM3OTiJoijtmh1Zsy+5c7/1lbOea3nw/NlfvLcA/fwjEvizqvXw99Kml94jjugfDDDVwQXXu
gb+8Nllqq925xDYs8kkGPJmjMYatt6C0mVJyWl0q76zVxXrXdTPjVpUerjvZ4iBa9fvH+TJQ0pQw
GVkzi6QNdwpl8EavylN3Xg6Ljtarsk1/Rp42zyQFLx8ksgi0+FFsg7sIpuH5g/SxBFKhXbEIPVLy
03FCCLQNB3p+3jmS5MsNbQnyRm/H/p0AdhL5JxoH2irkchCt6pNscqMPuc6rH299bOA/qIwQy6SP
TR39fEeWUEvrLM186JV7jWqBX8bRQBR489vBvXHjM2+IAob6J8sUy2QoaZn6YAIRZKADkqUxl3Na
aS/vMTxn0MYHEkX6y7X8fDPhir88ZnYaUd+puK6LvL7t66i6slLPOXRt6JzB3L9Sw2wDXOYbGx4e
KuvJaV9F56yel+mDdhFr91T+ru5VHVvO/MWAzxKHTecmHXI8sbcGn7K6uCv88f3Uv1XI3gML4mxw
LGfLSOjYPt94P6qVOtIeIZMV+kJLpHcbgOtvfomsAgOK0RM7tk6x8qUNTiJz9HgAdwdMtg+GXZXV
5xSOXnxj6BKQiDBapXsPA+fkmbbBXOGpqBCLSrW6LirUQIkZ3nGcRfXWFA5zIgYE3Pe/WDCnS43z
KLNVVfWhG4Mh6fNG3A6z0Gc+McTKePzPUxFiEwAWRNChcvHBPX89csXffbai4ZC2uowuumik2K1d
ay33TrrM31yvg29gtpnTxv4Y+V+UCAuT4Kl90PrdkKa7vJ0ra6e8urBjxLENNxaj04nYsrSV7+dI
evaeYmF297k3d/dztLZ5olMxF3AakFe5wF6UHndXR3N3yKoBWQkPrfJ9U6WLc7HqXJbJPDCeickS
UU7CV6TIEpHSKL+RdY1Z0rJWQZHUnp392S0qNBIZqjzcRY0M3wNbzdwLP+tAnwd9G8Wy1Pa9OU1d
FqOmaVC1pEWm9gpBp3KfZrW482Ed1Exos3BMfpk/7NLJzMzYsefQiVEQ6p9kb6XVzrEWX8Zlatd/
dn5f3UPtqe5UmPk/unQyPgFiNUtUEaX1Kegs64/JmUL4m7Jx6gSvv66Ju6H1fHgEtr52K8uGYODN
0YeGrzCNozIovGRZOHWHAYt29M4DY23f10iJAcNYW7hvShhTxpA+pH/TyTASN/il1iaahIH6xFVn
WzHWGObnToWVSErpqBLxmrWu41V4dRoLB8GcY+fLvIbxaafFDviA9dHVvXD2urIHeVHn/fTF8XLn
AezEiMzORhIRva9ufMPIqzjMuGk/p0IO70S+2uu+cyOdbyTS1jmObLZJQrP0d0U412Hsepn7M+pT
30Mmy1uAorp55mAkuFgflCYti0uhzS/YNbn9gboli/aclP6uag3VYrth4bBmrfZIG9XPozEOlsK4
GDoACzHSr0ZKZrguX8uh7HhoocHdnk/GguGeHGjfqEhy7wvB9LlqvVwm2Gy3TECy9bvKuiWn4xVS
2em1HN7TRl2dgxyUc69UVE1Ua2Y+kh9kOkp8e7Z9HPim/GfjtO5729PiFoABKixGFYrbipr1Y5h1
FcVjFDRqN3Yhoz2zsORjv2oMzqagIghOxpC2CfesxnNgctRVm5fe9xLsEBNwJgTsp45Wd58V2fJT
9qX3ydbKD/BcsC1G1aO/6J0OaAckuCkzmsAbKyedacNpvQCMN9RJOmbmrfINNCZ8cD2JXed0NWed
p3Nch+EMPq4Q8qfdeuk3pLq6r00ICTke6J3cDYzFnMSOaDhB+7H668H/EKjsfSdkeq9lZ/ykrTKU
SaemoUnQZA6eNPSir0Ux2daxjyp3OdjKqet3le+OY6xF0T/CYfQaLCzzMD/YU16KuA9VcdOAwy+S
wF3CB9l16knQh73j6aSQijg6c2KijPzURvkUJChEGE2s8dV9wJViul8Wbcpji5Q6/28QqXHn1JbT
JhMa72m8yrK4Z8hAiDaZgltxgyrG9yGiI7pfcLD1dtOSci7Kykv/5McE6M9J+3GZ6SJPhNcFe+DB
PtW7ZwQfR2NBTdIryjB2rGG8rRyJcB+euwGHccg3WwcR8Q6GJshl7ABafxdpO+0uU4wK1IEPKfrg
Z26If+C8gKBxrbbP4sG3gR4IRDGDmAa6vqdqWvuYV6gLSi3LeRe2/vLRqQsz0YUDd1+bi3vVrZHF
obXyUF8NtpaQ32mUjAmqy1kds0GNjWTgD+8Mzxd3qT/Oza5sKg+rJWW6n9I8re/8vBt8XmFr4fLn
j9aFx2jwto18+IEB41QqMXSnuv3g4kJiRGMDTHYS71cUku8717bWgx9Ir7tqMKLskkEoRLiXIVqj
RKgyf78ZO3E2XO3Ph1bWgTqs89g2RzUVsqHl3YTNRSl7BbhM1CDD53b4s2LWNyQ52INjmGYucVY2
dJ/rQXvvw6lHtaGyO+vGBAvpJ7oupmurGxD8q7FEPWJyS/Bs8NoUV7ilZyMWRLm2jp6vCJUdfLL7
viyqx9w2dHb0RDhnh1EVjThWKM/RMqEEdo7C0xHlrMyJSEUm5DcWmBlu5FQyMNQj6xPeOCW4ld6g
aOjRI2vAtxtLmeDUYP+x1jgJH/tJBeYF1s92Hnu8xZIXI2DizVE9e7EzpWEbw4Ae/6xDYaIzUphQ
6JrAXf/EvB7/w7Ue7bvQLqtLZwIWFAvdtXPsOIh07IsgE8NFSgw2d3Y2BUYM7ZE8Dm8AP46srr/u
+eiCqyCQhol7gFtVsV001VMlph6VPSS+voKL6d+1qDmnIDKtnmGHDCjZl1Uut2m0GgqjqKYmdPep
N8dBUaCuUBhuw2tGrf6ymlMvbmkcHKcuMJM1I32c8uFWacMzDytlXxHbWAEOJElS8QiQa8ERMNvc
a4GOTLeumLMiBhOafR08o54Sr1fQZBhcF1fm5MkfLY14ej3e5BVx4ZoU45TMhtxVRVN0eIYtnRVn
0m/FblkC4/1UI/tL69XLvzru6F+vS6fFkUjpzDtp2FxjuVXwoJRb+8nYd1Z5mXbFfOtNxfC1btOq
TZw2EAvB1EMXnS6GTHcraK4ybrX21I4Ppor2Wa3Gh5Uh5RHB+SW80rkoL7qeu2NXBNSzD6VX+ute
lDqzLvPGyL8FpnLlzsk9u9iNVoYx4VxbW9bYHgYhYWi6TtlZSbPI+j3PsqBlI9qhTcRqZDKxx9C8
WStI6d/dZW5lMpWjfy97z3nKIx8evD9U2txXY4hbRMNmp7iwuKVjM+wJD2PrDx/Kvu+exo6b7ojI
KLhOZ0gX+kCE3eEp01PItWQyvWlSc/mDGqF+UqtlkxR0/eLel8rQj2P/I68OVlGvP7BoD7/O1dqQ
x0lmRHM6guGyARuFsaECv9vx3jxAEljG3nVTOD6OU6X+aFG8r+IOZv8XMQfqB60MkjrpW1LHiz2Q
1Lmoh1aftqzkLp8WIz+qKkcaNsIXT8XwfmBt9d446QSdnDlP1nmFiWdGQt33vR38IUNv/LMMxTDd
oALSPKIPUPpJOFhBH9ep0d8E8yB+emNj/2k7rqR0ddP0J4GNu3mwXTq0+CvXWczf03yc3Mb6XJp1
8El1iwlcrjbwagAfVHW7mTBn7Pgaq+iS5Mmf92VrzZf+ynECa7+dnhIyEVJBObzyMBuDO3z1yiqe
c5nDsUbh7s5sKyfbaWNsvsq09J5KWLukzoWKPhuenTsIfXj105BGxoemX5prZEbnvVBWuewbq683
WxMxPdR12z0u3Qhxs05Tud5reKscCTHnn1odkaoHWWkFWJlCJ45VitwoeygXZAOatvzMAyvVlULW
6EveGqKC9tQa8oaSzTJ2ymSMsQuI9zKmu82FVJTCC47SsphuIL2SeVRZoy3oaQx18cHU/tJ+HgRB
Ixl6x1135WwCiCYSjHf53PUyaaJgGeOao3rT9L15t1SGj+eMqQlvpF7NEkvmJZSpOe7JcTgV0RKX
EaqdMaN6L7uwIwwfMYKcexED+5DTvhzD7AtW0tGPlkk02Npgztd4BCH7qex8/LFG3zS+1XgTrSTQ
Vf5R29yisRA0refeTdfYzsHSxXObtW1spLxOPscma6680ZpzHGSUc1MjnG0fB38SP+exmWjC2WW6
i4q5DiCCzlvFUTjWmOAfI6ekR2vXuNI40wl0W8L8vggq5RL/FmP+grf3oi4iGgLLvqZhhFGq6XfA
VnAf5pqJbMNjzuFP8uCnq2guOlg/7+1+HJdd6RQMldYqKg+psNsBFUjH+7n5r5OL6ib0LtupnX8A
xw7kVe06WR8PRpDSxbWzOikhI/3pOC1fUjkGXCRtP83DBxs37/oi66cqSnrtiXJnzev8pXHG6SEF
qJwl5aTyIbH1KB9EJPosAcccPDbFiiHy1DSrj9Qv7y8RGNx7sWuM/R+jyQgdQGUdPlTthFYmjHNa
03XtZe/xZOiMvTn6VrF3Bplj+cjN7MQz5JFsV/mFme2MNVM8nlVs4ppZudZHZdfwmrDcKwSORaj9
HH38EAgx/sRsJitaR98gLdPoWzUE/mcjQF0qsZd67XfS1fYDuDTt3AeSRl/moSqXINWLeRnCFVEe
0/PP3MQUTvUpNDQ3L11nnxlrGtIOR4EabUo4ZwsYdBrsiZepzrzohsqxv1aYDk03xjDIMEGRrLnO
l6xrL6NyyW9qsgo/nsrGbWJq1fErOl7jbW8FmRfPa+sVSWSQuibEASiwq2dPadL4I2pJlQ04JQ67
pSDJL6ryE+JqlRNPqokw1x2mQcc+cu0Nc81o0MeRwxEeRYRjThJmOa0eu3Gi5R15FI4sgbTCy6qT
6Gg3DcrMSVUE/afKKqefTUn83Oly6T5qps539VRSIhQZNeS7Ih0qIg1MJaz+ZDvm7w1p9HMcLr1U
+MzWJdr6Yub7nHPd9jFyXu4D8hJDvit9T97OM15FFwZJw7EsQSXsW2Wm35aS97LrSQTLJBw7805O
HSmmo8222KtJGf32aILpjg5aG+3GchqHOFyjzomLxuHBjY6dSbJPs53IeGaOHc1joDUAaj3rXSkI
U1e56seWfCWTfwSGOYrLEjLg19BEuWS3rlm/7uqoSRX4gQVJU/Kt8ThOjFWQH08x6R2XYH6q0T+5
GpRHhatWvPdi+KaoeZmyq1OCW1irGLmM7HqAB34b5tK/s42QAG91WW3ul7BL7Vj55NrMZ4oyoJki
8oi1plImUR5GMrZXbT6GqkdJ0Zbz+KMrmGVfwDpND+28RunOb4bmcRqc3tz9l5OrVmJDqA/lVjW3
pU2q2Rmzec6AZmvtP+8HQZkBDYX4M00hVBCe94NoZ7n1QKeOdl3F9EZx7/jF45wqan7jK5QyANzn
UOMv2mood5nhRoeDFkQP56QDW02YOI6mR/OuKcrEqgtjFwB4S+hmvZl7B5mATiFxkaYo0fWkg2ev
g7em3rgcXFxoYkHedFzR3n5zN3JbBS4HDAwm1qfGS1VRN3pyOyYN0lj3XOZrvFrtm1W7tr3wa3NM
pxt/ClTK6kAH1tgsDExmP/YoqQ9ixLhxHYz/aC7/9zPC2/Cv/+G/H1u59Fjujif/+a9r8YiNXvtz
/J/tx/7fH3v+Q//6oJ76ceqf/nb9IIe/Habmx8Mo2ub0Z579Faz0n3/J7mF8ePYfe8x3x+VueuqX
j0/QfsZfy0HS2/7k/+9v/u3p199yv8inf/79EYLjuP1tGf+sv//nty5//PPvPsfyv//61//n924e
an5s19aiEY8Pzd8+PsnpeyUeT3/26WEY//l3ww//AeYYEcdNvAV+4IZW0E+/fiuw/8EoA8oiE8ZN
onUDFzQt+fY//25F/9gIccBu0A1gnr4NO4Z2+vVbwT/A/tjbON/dcH2g+f/vv/L231/uv9/U68zF
fyPM//qFQ2NH7wNWNpMBsManGBVpVHaxOJXeM5cKg3cFBfVyaEd0iQ5lWRX3Nn1HvUcJhPJ4TYdC
HQawC108DV31brDM1t45Rpm1V4NXLfzByFTHyaKoT/CtFw/rZNPQW6vW+UGrEPulkolzHUvpTp+b
go8lCTQwgdgeM6MgxxV9c8lsrPV3VdCHn0VjtTRqEK7huh2dcYlFE7plPARFh0R8sFAgwkULy+um
qocs7pWOcB2bgrRIGFkv2XFoi8Bg4lw6N6U9el8svxhlgmkdgtlWPaOD2q9DIPdpG6inaPICCkyj
me97UwT1RRmGW7Xo+q666fIaqb1UDbJLjChHmCaK0h+bPNgUQ0yy3Z0iK/oEoLPyrxtrkFFSci9d
60hF0xW+kfYSL3IISXj7ua75WFYbtoSmr4QSE1z1xCJ77g+jFYr6hvM66l1TK2eKwY10/Z5UVoGq
pB18qzyEpXca19UHa27KJg58fjIBfDkPe3TukO9x/NSwE22KRu/aeZzyb/nYmB/IaE0ZizVs6aAw
ClI33HquPg5C938MtadoHUeA9tXeEODBLzopy3vS7NJNlIjq947I1RzTra+v00CZDzoIiw94FATf
UWl2hzjlPoLbj0HxHGNH71owaJbiQ+VG4xfZRWWYOPL/sHcmu3EjXZu+lULvaXAITovekMxMzZMl
uewNIdsy5zE4X30/lO0qZcqfE/533f0BBaNQLomZZDDinPe8g6MmXjkhvwviUDE+L/YUzZ6c0uUh
YhI6AtqFEzMFC/LNtoFlDeaiLEriz5WEFdDWePKSY9qY9m1q05/QwS+DuVuUqjHOhIhjnRpmDAe/
QuRHDJGpyTu09nazxVYuvKzNodMD2j37eR3v51e0ofpdN5DPfZGKQbdO6t7Qs2ARi0PK8BRmReAU
U47vdIgc8LzCPmU8LRVaaH/QZ32kPA1lF8huqiM/7yIcRFINz0ZfGxpXbDGJjJWgL8w8C+rMyMOd
0jjiUlhF2vlRJ6E4tOSgGbtJAzHeZskMES6uZH8ntdimrAnt8YtWjNPgWWw3wgPUiYeLsgOdheCL
K2JM4TP5LihR7dl665i+kg3LaS+kxEHFGlXMVCxj0AAbSnTtIFeNGzhtVr3HFCoEMSyVyPXxt9PQ
B+aQvT72phI6ANqYiXvmlCkfOondrSfNSXlsk2Ecg6SwzUdnHNUPLmOT0KMEKW2e+Jp4AdrAak0A
rQ1nar64VYOxmUhVIkbKNJkB0trhs11mw40yTRN+0cNsgONDC/9GI4vL95xBdsHnZsXVuuJ5DqE4
7iZrmSd/SbJQ8wbXwT4sIUaEDbQt/DyfCDPP4kh+6WCVdP6YL85FHcFV8Kq04bWx42S6j/vMvBIM
sgAYSrfRApg/xdbG1IQmPJrJJ5FVHZ0WOd820LoOvWSP71wRVDVB8QGVSF0Futm6MPq0jtKtYJMm
nUa0BJwgXAO6dQlPmjcgAfYlyKRW+4ptAqi6E9CMXw7JNEFlKUbjXI9MnB8KVf1S6GH/VLYCkMgc
SZNDa5oL4c3W0mu7CX3Yg0jTkpaLeI/3JouwRrEZJ8CPkdl/UC2AAi/q8BaB2TNPOPWgGq+DZGDp
eqOIGcM5YqT5S3gEGiTVKPochbG4VLvMHD211w0i54fMLfxostTGcyoFxzQxkJa0dXojS4/wnQ7p
AthRQPbEgoBUa4x/Dl0jLDRPy2J2GCcutbYJ9dD1ADCO2fu/cOn3DzZjVddR2NnQaogR3y9d9VaN
ezm1sEiwAuqAZlvF8tWOl6Hvl/QyTtWWwU0afhqz2DzXFiYdgUBctn1VF/w4cf8q++KmSspO/u//
dVjNWnxLlAVI1WAtwic4KDFjaTRjYxnNxqoK7QwIY/ho1ql8aJJSUFT8U4L84lKHw9t1rI85lIGy
AmUK5N39b1yWoavJPKkhY/dJ4Q9iMuUm00aestvVjnbRNjkUr7jQYcrB2lB7X6ZV8sO49r/V4avq
cPUc/+fRrMXnXnW4a5/Lp69Pr0vC9Qd+loTaO1wVSPeF5UV1B3v2n5LQ0t4BLkEooBKzoZytermf
JaH+DvMjgQh+fcjUfjAnfpaE2jtCcwxcDmGq2uuq/5OS8HDBQhKB7A0zZeWLIFNZ//6ViGMmqaes
7SYNjFRJfSkai9SmQZ6YU2cHr+7KLxbsG6X1ei008Pp3fx6+8f61tAobvQmP8aAxXeUyp+H3wlBY
gSvnT3q2wkxZHm9WVRLxxfVNDiQTlBFItTNzHDI9Tn3CDHdjvwBygKysREIJ5Unpd2NRbYuhSjlz
Wxc8mTlB6WTSI3WHwIocjNmKa04Ot1qoHTvj9vdf7bBx5pvR6kHtQTOw5sIdsOftktMrC7n8omj5
tqP697VJVhtOj8YzUHp4ee9a3kJdcGTDOdxev1+ZmcS6xKARHux7FO5wzDEvwI22jDbYN4ByqGI+
0tP+6tEhA8SWml7EgiXJ+n69TJLBghTYuoh8oyH9ipLdvGxNtd5kfdwHqos2g2PeaAM9dcKc3I4o
/AIfOPo4Y6bYjOls+1qmWO/hMJzZnPc7qBsA7iaNwrd4dJJbeCFd6WlwD3rOsipi1tT36fnkaOmn
tJ3sAMUTOBMEB+Nc6WbGhsIFnnt5iv/dyl5vZfSWv9nK+qevz5wX9fPebsbP/LubEUYIjZGtR33x
s9jfzVahMcgRiwR6wL+7mfWONQPyAncKcj1s0X93M/OdgxJ61cgBA2l4S/3JbsYHq19XAdClUESg
3cJuF4DnkFtt0bq5szH0ASO2D2GrL15FREkwTvQ5zHyPvBUv8sXDy0HjJTcTN7e3qlAaMEYq9JlB
yzbm4UbjdBs2h/FTRPro2TJK9OowpjS0yZEdf636uS5P6tbQTrtwKmuvHBvta2L3+sdWzxm/lKFy
l4KVq57bGttFMyuv7bsRdDAt/cptBcZ7ZW7tlEzkp5Cw2x1wskqn0jgoP5rkDGuK8izPdf0+huBd
+xMRGYk7oM+aCvV0npdJ+pYZdn0wm3RIkTXHETLLGfIAodDZ7RjHDuNBd0iPbJAvrriHt4rkcwRG
oCI8IE7B1xuIEuIbTgfMrXLz5lPZFvWDNXJgbiwFRrvecAp51jTYxDKVyif+TURbXeQMMhV6H9r+
NIZOtaRGgBxQpQXOLNBrV1bRQ1oX4O+E7Ukf1xBU00u5aJ4F0A+rIh16mFLLoG20ytK+ymFI023P
ZsyIJp2BxlOz8brSOpnUDt6XbaXO+RCr1XmlkthT0qgxBjFhVRiyeoaWcQ+uG5GgCFa9hDiiHTkj
Xxw3D+7TCuxROeposXCm3r9Py9LmNdoUCRdrcTyinzXPZIRYEIrpOANhO2l9gXWmstNgqXQa0R1L
H226GM9OPdH081KbpvfdqJo7xguQ3CQMOTVTH5EVRLtCTvnm1f7wi0P9jdM0rxxyE5I8aIRdCpyD
oy+P7LHO9LwLKEiZ1yxOeDJM7t9JC8cIIrEEm2SjNiY1Dspk6bbF6t2YZ+1whPP65iBcPweVFPQQ
e6WCHiywLjdpFs2oC5auMzZ0tAb+UvJYDfOGWfvydVf3c1RC1HSH7hpp2jROnqVdgKna2iK3U+DA
mmMUKqQvO2M6cSECb1Yhq0eUSniG2YrumxX+UFoeVsfu/tsNb3VRRR2DZ71BFM7BuQyNr7T1Cvky
dKvmQq/y+hSypj768QqthPFY3KpGCAezLJjgpfpyNtPBnPdZW17berczBmcptym/PfbGoQwvx75t
jsnA1zW7v6aR4eHmgzyfFptad39NTx1jzDZUZbCMlh7kbnK5aOVZB1Rx1jvX3dLp32/LHx3k1/Vz
+b5rn587wOhDBHoPw/6/F7UGMX71tr5pTE6eki55fZC//P8/TnJbe8dsgr4cXxp8hs1/znFbADmD
XnOi4abAscwb/aMr0dV3sPHxptARNPAmrKv/Z1fivMNzxmZZA34TBPNnXcm6abxeMatvqKDAwOyM
nRCTnv0VszitoZDcDA14AH7ykoq0oASb59NqTkToRbpbXU6hHnUei2jeDWCX2ZGdeL3E248AagGq
gBfHYaqOnjZZBa3H3kRQJbZtYxi+iEttw+z/T6W3fFm0FDTyNGDcwING3mxaJSygT2wKqBWBWi9m
EINvH/k+b28pN5V0IkZFyPbwV9u/pbGTA973QmwU6ovrllw/iQKgwuYrBSYRW73IuxO8tpQri+yF
D3Dx9GT7avX94qw43AdWCcza06Irwqwb1cX+R4ALC70p1dGnrQGstSWty3wO3YCesADwgxlqqKFy
8vuLfjfV3X+SCHA4TfFCYsjCRzi4rF6ETa625kYt6zTyqjiJ1VNF5HAll1iv3Y07aW102rXaCBTr
NiCboWqC67p1Vl1HnSIe6kUdZ2+AJXpR1hZzXXWwmqcs6VwI2FUUgQEDE5432gI1pU7xLeYkLFHR
u8YyZV4Sh4sFm7ukr+GTat2udWJxrzpr/m9iTrrttXaaiK9pLJXGdxCWj1skUeFDbCTp3zys9M7O
DfHZyZpsQFiqud1JkWqQea3Gte4I1E0+Aayb1m3H0Lp4EPA9DM818TI7cXrF+hiZcyiujBwK7UMm
ZsJiqnQZCCrONN3XXkBFtSuGD/YL1KhNwq2vMKjS30eWDRg5r7jk8gJRAnzSzgJJAl1WLzBmuSKa
sFi0L8zoVSLgVsCzegE/wxcgFFMIaBXNC0AqiBm/hKEMbEpCGBCqnSKP8vq0MyMvdfIcmJVFYWzL
F/iVeQRQ7BoHUgT6C0RbVGMTB3DLo9OyBbMHBFgBXZDBYps4Nkex6Odl9PKwN6+cFQeOYKkBOhbL
QtTFihTbY5EAw2uJ86V4gZI5uYCVqZ9EAKk23akvsDOQLBC0xYsCvpDXzwrqkPfLC1g9TClEcH3F
sBtcOWOY4Su0ze0cbkrg7uoF+M7TSvQwnE2KbLFi42EXFv6CPc1Jq4yDvQlpTm7zzo4vXGm5f7fR
ED/DvodIbijqSnB3FgNC7NDsapl3O1soznmRzfZwniqu+NgwzrvRG6NixAOD7Qy+hr14NrOWy2ly
HdjPi+beDnjAtAGcMHgMaLfhy2RVAsit23ITMlCARVuqYvEHcOOrSYv7xhfFVGqBC66YeKauxI91
NsS3dZ7lyiYRtdufkEFhJX4u82hDSt6UPhYDN630IhKHrTOYoOAeNdYS5dkk0nC5IMUnLYJaL9y7
xHab3o8hkaR+JbNlB2yL84w+O2YT9GEJ6LP0yrIEMq6s6kSMefRZDLOFINvNU6gTsKpgcA6d8Bq3
Sr/UdoVrodEtKrkSTHtg/hSWYlynxojJxUysVrfJAGOu0LR2k5/gw3bHlKr66DCj+4IjVwIjp1HC
WwJQnOs4S22sD8w6emh6mzUO804+24hNb1xE4aqPRiW9nROtizZpqOZAHkmRyq1jKuajwJ/2U6tP
5TeGatAh3SYfPklK4s8aQtiGzUWDgm5iT0oymiAU/oSG1Qyvh7ydVSiUkJB8vCf63k/zatI89vKc
GGV1Gpl1VhnviWan7o0FM6UL9KGkxy2IGfe1skcawTSmgnuXlPqV2qVG5lkODUKQ9XPHvzcQBYJY
p7zz0DlpeMOoVS0CfQSGXId9y8dGsRSsz/KufDKjChWuHndVui2LHoaBayhYUFQDyBovK9FyQeIY
MdFkfTtrdFzSZaygLHl0bdQ45PpGVgxOYDk1kWb9YBAmoIwq5OGafA9YSEkyxth6DLC1Z62JybjQ
I4xJmP2IybMGZ3qa+laxg6yya3WjTmSA+J1tKAvNqYiiTZO2xhiQ5avGZyKk8PdrqPErnckpn5xI
FDcLqxeePZYmhme01XJtzUqp+Zh4hF8QQ6erq8jQf8wjRb1vFAYtvBGY+HiTaWOP2Ko65HuZ1loU
4BrXOsxjsGoL3LbN3GCUpXlPPkpnn5SVkbZBaTlDdTb2HStzylrroQc0SL1aLR1UGJbMjlkVvJ13
4OOJdovDArIJiZEHhb9mOT18Dwxg835U4M5K29U+i3iQ7HFL5lrnHMOTftqkBXU3s0bZQu1e6YUN
G0F/pLY47EIsdVXdrQiIJYCzD52+nIr9EOGIuVGa3rzN5W2FsvEsXfL6Ttg8ud+f6L+62qo4Bkag
PqRI3T/Plwr5kyVTc5MgDLqB0bkE46g428HIBYOe7vn3l3tja2mtBkeMZHH2QD9MOMz+9dq2XFo2
NLEZlqi/jZ2kjL3Y7G1kKa279J4JOa31xziFOZHiel0+QNpWwoDZZAehzIUsGDTCqmeEQJJBXF9K
qPOREYU+B0T53A5IyXaGC/MuwBJQzj5MhqR7LjmMf4RG/1Fn9P86l+fFFvw/Y5yXFZO757Z96vZa
o9WY8yfIqb9D5kkHtIKJJmRwCtUfLB5Lf6cb1OgvCACR8Ksn0c+RjfWOkR89OC8DNLbVrOJnb2S9
A5OkKOM/AqEz2P8TjPPFWuN1PUuaDf6AaJYNNMU6bJ799Tg4o+TVzqagtwz5sDrjfZmsbkFq12rZ
DbxveVnlUvkMk9e6wTljOisZ7pxRBfUfrSjTIUpm/bmOOcPpnOj5naVxrn6HRv+7zl5B6fpqDfWf
19n7J0bEf50nXSf/eiq//nX1PCTy9ZJ7+fl/lxyN5srzog1kdry/5DCbJxKd1WOzttYB4s8lBzuM
KfBqXMohAGWFrfLnmrPfgYDzl+DTMMeA4/9kzb14ue2tOa6u2QD7DIEYZB4mTKR1MlMuR2qAR1R6
aVUiuzNKg+Qu9Bz6DTwTJ0VnFCafcA2jGzLMaqCxlITRwu+ZS0mueoctcjhqXyqIYlt10rLHhI6o
goBgzlc6Jtzo9/SlKWAxuO1ZC7sx93CFsZjkEWjhQ7Zsn3FuO3Z2vUH0EP2DX65OXzh8Ak6tx82r
CahrMW0qic4NInRyT1D9tW+TZikXKVMOekAFkBaOlHaq4Nv53nUKV1u7uuTvpRlOBSZNP4KL/+jV
+f8BvGJG9LvX56Hto/5p3nth1p/48cKYxjvOYk5/MF9dJx+Bt+LHHm0670BTgK/eDqIUY0WwYF9i
xbE6ymGs9s8boxjiHT+zJqn++KXWn7wy+/gRrDuY1OBtJksUDwts3/eXVWV1gxCjom+WolQ/4gMp
t/0SNfedOsXHgtj3x88/rgW4YfCN7RWZ3r/WrNI4JE1mbOwS74MstJKbAThka0C/3PXMx99nabUq
7OAiv3omv4B0Vsjm333hx5W5JmMdXFWIUdm/sjMZTTHo6MUzlA9EGeE0WRfHLPl+eSsNvh8jbhVy
z8EbWoi+M+hZjU1iOu+lMyFUGy6zoxSi9bO++S6vLnPwxLShkgzCVu17OyRXfRlh+A42d18LBaFy
HQIDVJPNbB0KKMYZefYhWWakTX10BBA8mLb/uKuUHatlKuY4hw7HY66NqHp5nqOv+kYg/eoShc1u
8M2dxp8a1eZW85Ge+rnfBc7t6Dt+8Zl+5czw7FPnSL39y2f86tOsf/9qgyxLNcEUAQsC8uAruBvm
BUS+Y5FRh8+Ys4XZLPgxD5hQzUO4VYh5HMO+NDaWXptbhXHoVZ1Iw4uNqTr5szXL8bUaa2DKDt0F
WzF2jtffRxgyKvRuVYQlpoZzAETduDvKdoF6eLCeuA4Efc4UNiqIP4d1Gj45S40EZtlk7ZSGaKPm
eDnRGQJLCMRxWO7E0BOkVCcAe4aOO5CnW6FRf0JZ56I6JfS5G06xNGKQxjBHxcPVicN6p4bFlN3i
kNREwsNkVFybOZRsJpS1lvitG5eDpwqpocSGiS7P2zyZ6GhllVsQcRHM3vYGaBtNxqwC4aWgmr4N
L9y5xKiLCLk0q00/S6oZ9My+RaXGSUjaDUYTKnCQQpqdL90If7mReAMRjHj0PtgjQlO/HRrhBCih
O2bZ65+7OkukexK3U52+N/QSCWA7IldE3dQg8FHq0n0Mmz4Mr3HHiNxdTyYJovXZhBmkK4mSfilK
wEOvH2vtI4JodIJxXqsZEaimxmS4qJVHImGtKohdOQVtVMp01wkBulcWTiS3MA9j3VeLVuyWBsCJ
QGSZg1LRkvvpiLrKa+LQ+BtjgDGBXJp0p1ORF8BbiwJBaQFZ8rOqc76Kaqq1azePAMfcDt42grWw
Iisx15J+Y/aqcplQqcFNciTatZHIta8uCWOGs7PdyTmPMKNwAxe9LRJlw2lUEKkufzJSw+w3bTEs
M5aDk177WS6bhdyVptwUoAxIC8NIu9FbnGg9y5qdmwZd0A1qNvuWYt/6bPKOIBnLu/zOHWKMMMBl
OxMbbKNO0EhbywBff5bf4smAWWOaCXz5lY4OJ1/E431GUTrBPR0X0ytiaGxejHocxm2t5184P63c
G+E1f0yAzoCWYj2+J0XYKT1OUfFFCaPkCqwF5w1e2Kjx0LfOeCDY62i066L8o3BLBti9MQFR0KLX
3zKrnS+bMAm/RFEtb0hnWhqsIQir83W7H67JuS0/zLnKBgtsG10nhgEmBXvYuZVIW4F/SjnUvp0o
w/tp6Jqvo6wJcpzDccJ2ocHyzstBsT4szYSfCdgHYdkOZPfYQ+6eX3V1AhY2NQ5qdYN8ZH+w5HCr
9wbOMthNjVdGRIAPSuSkf9/q+EwGka7KBya+7imGLmhT9ZyoHwwYVJNzQQWPSuZCZL6SDOhZkQww
j0/bOvSTqGTyviyUjz6q9fJaV9pk8ZrcVk5UJQeFE30C2R9oyPiKifagnlduoV4qwlk+6bXRaDuW
mXM9NkOZcjO7sfOxDVE/WZCtMni8iV17FSbPd2448F6Gtai+VZNiPXXLHFK3thVCV+5+el2G9fzA
ksq/xlGs5cEYzdD163E22WSUJr1LI23NFBehdof9YaKh9+Ux+I2LMMNfKsY0oVkwawAg6f7GYqe4
rDvs3IOEFXNHzl09+EvWFs+lETtYEgI9sm5nB+w7mdWac6ts4NkLsKhztDMw4Aksz80TOOQLwtiq
bpCdIlosNiKz8TuZ2xHvkl7v+xwzoRy0X1uQDvo6QcWfUEtidxBr5nADVi2mIHec5llVlb73YJ0k
kTcr2nRhrnDURZI1KAjzeEzmrZ3YS7aVTeSKzUh8hbpprBD6ejmYOtLfmhfhtsaWgmlNT5LTSVzU
DTk5lTSdM1whW/geTOowfbAmVezE0rTLhQZE+eguRa9DKE+G97EUarwrpaHGfpgMBFc2zOPyTVyl
7XJZR+lwsyixrnva6hTr6aW8NnEEqzeIFuxp1XC31Iu1NBufmQqzGxWXg9E38Is0TgRQaLMO68o+
iCyBb+jC3sdqdmP3vWknMgI96vjfS7VUrZ3VjinbYItJhAcXeRp2uhsttic6Ixz9aGYG4I0REO9m
ctAlegV+IphNAreq3txapep1fV3UWyez7XGT4R/dnGSdM94L5B/eLON8vCNlK1H9GH6BcY5kMB4D
K5+hGLVDnDsnONVSpDEAM28mfUT/jbu1YW7g8RSjv5RJ0wQani7uFtxaV861HrakV6TVsASNzY6a
am39QIEZiY0TD8MV1taKtYnw73A2oKOYKuCc5q7eB2rfeZmG9QoKi05rfEtNLf3CzCqnRdZp5pCn
1NjIN3WFhOKezAN1DDg4jQ9YUk32icBG2r1TrJAbppQl7kGxrraTP2COAZk6HMzK583pF9DrOBxO
GYsYyqav6DbQdWt0t8zj0ku21dT1nLa2TsWsVycqJl7vNbsGhnaH0HyPFFR0XhvqJUXj3LSB2deQ
QrspNqHJaHrephdwfMZvtczsPGiLFJ/4gvNcQwRbSuY/SSvkWa65sQjWbaf2VL4bKmE4IB9ivuc1
1Err764r6/lCiRVMJMSAAZUXpsK4aAwZsw3iRcs4O8zEp5eq6o/a1v/XkUXm869KzTd8i/sWleDX
p68vcM999fkpqvba1/Wnf+I9Kj3qi4EiWWnUoCY9zU+IEX73ikWw6eMBhyaWevsn3gOXHKgCvjZo
EKSElZrxE++hscWeGQYQDs1USaRm/YFQcL/kh4RAS2fZ6y8CkVqzT/ZLZKSt0dRQhvrxOPa7YZC0
ItN0LKnIga3yquMyMfQngmSlugGu4ywNLrpXibdjoinWlGFFH6bhPcdhPG1ydNet53Bkf8xiweY1
J0pjBeqcTtpmGXA38rRumq5ns2RXR8+bqJ6Fvl1urHUssJ2THoWdYaHIkrGqTxe1IfrrAhuPfLPg
efVZ4I5yRq6KQsDwVHSPixSxveX8Uc1gaPS59mWuyY+LWbc3+J9E0bm0FkKp0LoZtxjo6Kghicfu
fJxNZzjMGlm2vlSj1DwNsWHpT1O7GW5SQ2K60w71dLWyU6yN22SuAsuBF99vQlFeFGWUsZ+XJcdc
hTCLGRt1R+ardALfRntsIl9HjX+dKXHymGAnnDJwtvrHBuR2XMV/SUtPUc4X5OWlBobIrTjV0wyG
18hR52H4NSwbyCRwUAvmkBl1ENCIX2VI+nz2xnkd+/UI1TVR3hO1sShBZQrrKsabSHrNaDLxFcqY
YSKXh1uDfTHCtkqEji+63KHwaRjx+fTG+hWUEv1zFjmMIgtrcr6+eomOYgyskpWtwmgJZANTZvMw
BDMrpk6351bxjYVmQk64ArlYNW9/f5XDidr3y4Bh0G9jLgVdZH8xzmXodG4viWSS5XhKbNedHDQ9
qHBXOXcYamI6GIbn2gqk8NqmFxSYxwgyK5DxLwLx/ZvCXDTBbYlT5M/9jxClNYQJmhrfNmN5mU+t
cZLIRPcWEdebPoE89/vvvN+hfr8emwz3l1eRTeXgep0wUHpi++/XxVTjYW52Qd7h6VaWtrb7/aVe
BFgH3w2PWq6D/IN7fGjS2dRxmEiHCM65KxNl1+iJ/FuZBwxgEEziD4ddhbkECvlEDKtNeVNFqvo8
IszOtkaeGhdMNWPHn8pquG4GPvcuXNzO9QRlvE9xDAwbGlGTBDWvj+PP8Hg3E4PC81qX2W2M9Qxe
BlX7PeHlv4fe6zHH+qj+85jjfjWqfjnx/KfkSyX/OpU54479Scf6K36cfPAONSA8pleai1Lm5Qz7
VyKPFopgFH19Cda38J+TT+dQRNQHBQKdDYOOde724+TjrwgkgJKoorcjIYPYwT84+dYl/2qZcvRh
OsyhBDrMvMU9TPyalVkJ426BfD5m3SNFFoFFY1VR2K469C75NhD89Who1dOrm/aLTe7gVfx+XWQV
qkBKtHpw7L/6y2yXI2ZtBLRh9Bxw4LZ3KbbjfqKW/R87VPAdAb5Wo+j1Zh/Gs3Mr+2EYCIPLnQgn
liKJtngQHsNT1098eCddGxScl54HekhrlFLYhaWtkXOOXWw6WYxbO9SyEyb3JbZpU3GhVCFyiV0r
x+L093dz3asPrg3nzxQoTillKKX276aJH/Di5Fx7Mk1Q8VhcwE25xK0n2eptom1auuUjKOkvHiB8
DOZHFE+YKxzKMQ3SyrEDQjc+hg3QS6ka3N6UkJPGjI/gw7+4s8xksVaGvrtyIA5OKteN63ZUFGWj
AH7c6MjnA5d+6jQ07ewc/sAnM1PPHQyET/LOOmb//RJ1dnhvqdXWb0kqEyPy/XtrKTLj2qayqYfK
8ePaXnbq3BhegesuKaZaGxg6faZTzv02SRfa3G5QAs0Z4cNnfzNf44dAXo/ck1/dfmBd4q9Y12t+
2v6nQisTS+LzlI0Qubu1miUnYxqFe4QR5rFK4bA6Zo/A28WCCEAxjiHhwbGpNemY5CKJt0PkIhSh
t/scV07+qRwaE7dddQhca/RrNS1P++xCQfbtU1OlmwSX1C16veU200KwrN+vef2geli3EEShkA/A
3pg7rRrU17h2BS7cFyjUt3bc0xW2uV0Q+zU7VZDUrlZ5CBec+zyatStjWAyM7sY59sEcZtJsjfFs
1EflQ29N/BToRBxIJOp+VJY1uoIeSWZp2HBaiijAAElcJJHyucgmw4/jGCutesExKamEfVVl5XTs
3XqbX8X2gdvNquvCE5N1v//VMruK6VV4um1sZ1tzWPpz203hScpKRQMfVrH6bQorzMhmZhMBBpCr
RcI86B72BzXs2imeL7H/oEqoh9r9UBTSmoMmimI83oz5mCzDePuGcnhBnuf9ZI8Fqd//vMTrmXM1
meFmqcIq6NoU3LgqwZYKiKbnuCODtOWxVrH5lv3lgv7iJtX7ERBuDrE8JJ0AKZIwOmy/JrxSvDGT
nQ8Tkv/Q6S4U4UnHxBWlf/SeIKXxJmnU+LYNI4A/hRkVZsyZeYM/V36X5CaUxXIbUfx3sPU6sYNu
p58xGjHvEit0Jl+T0+xVGuYJI8qphwwv94eUevFLJ7p+q/VtemSrfPv+uKidOagJ8GQIIw7eVWMw
BzMyRLgJjWR4yOtZ3ZVOYx4pbn99FQclA5JDB7XO/jOolzgNFVcNN27kyGDU5+eqto7Nxt6WC3wV
lMzshbR75mG6LyYkydKYY4gFn9UFZrrYf7e6UXhRVOYIWW2ikuqx9ee21I8ccb+48pqitdLF18p9
pX68fttT2bmwd6S7GUwjzRiaZDTrGQaurWTAYT/gARE/AtXbRx7eGyoIagj2GJY3FYTJeOtgm2lj
K1Hi1HA3RqXiC29MTvhoDK18wsQzwxijNZWgAKrD22QsaGdndTmppoKhUp/qWC1Pjl1fxJk6f4Uf
ctGMhQx01IEgeGXe3od6qiDAs4371f60wKiyjO+UrCy+WLkiIJe66c3UZ+GR9uTtC/t944QzAIDC
4ty/mxOA+1zXqruJa3fYitFx39dmcyezjg2e/MEtFMErhKzxziVR6X90S3nhYBqSeE53tH/1DJE6
WdStu6myut91rQA+VgjFLpXa3qVZM1znxDZ49TyGgYIOG+95M9suuWrcYCcyb5rSeczssMKNL1wC
oS9I71QbqWklAB7k2PhFO+pBrdbPEW4hXl+0TzhHhFedjhvI74+hl+e/Xx8ATKEgYp9GiEfO5v6X
iaZJG+LBtjdNpNt3C9uJFwo3OY+LjpndPLY6ox7NPU26UAS52bjM3NrqJmxl9Pg/+CjE6+gEqWKZ
AKNv/6NMJSaISVbxjrQYFtZq3z4NkDAYFPTy1Fk05dqOF9VrBIbZjQTch1t/oRltd3fkg6w72uE9
WZE8FDAWpL3D5eXyNMkrjPkgTXtR9vopg0n1lKFxckGFRnoiBC4fR9iLWSriBLDB3QE05EGd6Mc8
/n6x0gHb2KlWRtfqBrZ/T2KM/guFwm5D/IDxEMWZc2nxpmLuVTaoCCMbTbH25GLMdq7YsjkSVPOL
TdngibBb0sMJBvH7V68a3O3ThqtPbhhehtKFpFKI9vsa/G9b/rotX1nW/7kt/84+fEzKL/jfvbTn
Xfz813erkqR8lnvA9PqrfgLTtOcQaG3KaBYqNCp2wn+BaZYhnAF4rC8tOA/3JzBtvFvd7oC0XYRd
pJf8051rGJk4Bmejy1lFGARP/A+68zeHD3pFHYcfQtShvRNDdND64IfcOsoiGRgOpQWrsCghNVju
wKijdvGog3OY6cifDOMxnQnM9HRiQm+GLpcPatd4KmxxtDiVHm4F1hzpbojU8HLuzRNq62QjZIjk
HoCg+aQpenTvWBigo2bq389dVcybHresk1TqR4KyXxjkr7cHvhWwGH03LYnKP+tb84phk7gKHu1p
mQVjImUQzU5xI2oSItLUiH1zlhitSWnfS5cIDnWu8kujleK2d+psB8ceo1+jGwgr0W5SoOEzZEcY
gcX4V1uRie2SnE+6spUnr5bTLwCLwxabz0yILb4HFm6GWDscsOLhGqsmlvdZQGZWse3GZdpEY/FI
CTmgsYEM1oVyPHJQHmK0/4e980qOG8vW9VTOBKCAN68JIH3Sk5L4gqCkErz3mNEdx53Y/Tar1EUm
VWLooSPOPacjuroqRCWBBPZee5nf8IgEHgojHgDQmhiCvH5QSW45GopsiYdCgXqfJvNDhWTYitGh
45aWjp5xY64TJiSublrxuuoL550A9gZ9LW4BIIQofhFLpYP1+hasmrLJGriFqoAcamoRima6Unya
FK13MyOyTnJrN16EgNlGkRLJT2dV1CKd5APgiA5RrEBIqdKvVT5KqwSi1zsP6Qw9JoY3EHpFj5Vm
Nl3dc9OlxSqQ0y8sHpL2EA+nfiiRnJtWQweuA0ngugEwklyabewu8rSHLHXMtG+oaqC7h1B0YHiz
upHCfEPO4S697WlW4WnO5xmIr6R/rCaLs1Jax85t07+HAhPv72wj4M0Gf5jGAoiw81uvI8YhuWom
XiuhA7hMDTw1vDRQd4DRN4CneieJftPMEJJELF+AhaTwAkz/+m3axqA7oI4SkiZpXo92dpDnKtmU
qNz5WZ4GJ7AhX/ouwZkjK9G7TBdE90a0K1ulR7S8Nc1NFwy/6w/9fFfIhYhBgIK+61k22jt2AwSG
u3KaCWyFDoaprLpmS5wtvVnqW+95L//Wefm/AnIsunL/fGauGvjybfRfD+iYx8VPG9niF/w4KfUP
rFEONQ5DyqBnvZsfJ6UOFQRdNmy16MY8H3r/OintD7QFaNFA3iBo0h74+6hEPBauO656wFzFWfpb
R+X5VhLMedhY+M+T+woWwOuVPS9NU02wSunjAL3QkcBxi9ZECmXTZ7/r0SuuZVu0kzEkBup4bpkt
t+jSD21Ce6gwejw9wsQ3a9ShnKh9J6V/7uO9jBDPl3q2PqZ1wCxAZNovjkpY1ciwxnwtrMFchM4P
g/1Q5NPoKbOervMG/vU0DDszDSQckatPszV5SyBfRXFYPuba9yG8kRilIhCSy16AEGlA30PTUhUB
PRBIUfLn1nqlnfxSEPD8mBT3y6BfFMz0299Q42BK5gZeIo7Xz/hXLG1NL3CEsGuN9EgrRPM9iTPG
f7Fsf3I2P3dQXj0lmpOsMOFrSNcMG+DXTynLYiPr59zxqoSRr12X12E9fM9UJ7s2p+Y0BlGxyqWx
PEWxNLmTpvj6bDqnQcdYApiBhwWoF8f2daR3DAgQ6NFaHLjC+lQND5OUjutYUWaUhEwDVqEFSTiH
2mmHzuNsmKssrcrbsTGvp6Gd/E6XNEZ8i442qR1B+saM1kAMJsjRDMNjZXabBrmbPKyEHGf2sRWD
3mmI38mxfkLzIHXUBP8fQWVqn7PUoRmncIzTDkFEuwcqauWGq83pN4QW4hXEb3Qi2/BT3kFUV2hL
yIGzzxBvXlVVaL7Ta3jj/WqLSRb7hBkvt8RY+/XbmcvU0nPakAinxeWKo6b15ooeXJLDFsVFhHow
oxURq14aKXB+265zZx3Qt1F/xAHsPUfxN5Hi9e1YZ5mco+MdlA4CnypV6Qqp3dAbtMahZ/3QjMvv
Nv/ElxfcNTJHGQ7qm1x3CjGnQNHVq+sgWzljN/i4+Azv7ABi5etMQlwGWUwiM148ClHw9TMGHDWD
zR0AGWfIEg1T96hNE0DnuD/lEmqCYbJ4M45++yqiBRIoxn62YGiCm7Aw7G7xXECV12o35pTfVECX
YWQPW+bi31BkblGkPfWZEpyWUQ5dSevXQaEOwMvijaRLJs24VgLzdQFNaHDryLlvDOUSVIV+QDyi
9qhfqlUdRsnKiXFvh7kMBDfvLpTZs8ET73ARyLEbos+TSxat0Qhk5NQ2rpUFT5KcfEuL8XOI0evR
ztCFAtWHBJEMEsUhpKTx/RALh0+zRgOrbGnhR0nkp4Xd4lFRvNfp/ulaphhDdElhEMXjfv2coymr
RzPNcDfIcIxAL6FMQoHSNcptZ0h3+FGUB0WOzDW5r4QdjYf8LwOJId2rXfbl12FPtC7Ooh60Gws0
A8mvhnrW63uxnAoCdhDYnoW8BiZHo4lJSimv5K/OuKrascU5vHsv3f7pReloIBED+8Y4v6i8jAit
IYeAUuXV0HUOompDt9Kb+rTEDWOwFNuWMPn862/602hmMrll/8AAoCZ6/VWLkeHDgGmE1xr9rmWM
7aORmW7A8q/KAYK91PaPVrlIq6G0Hmc5jQ/5YGztFgH0d+5EbKTzh24KaT+4TgzvrLNgFnTGUlaA
972wGXV3zjFoC2QEniNUNly5jip3ocvg1uHU7IMmmby67WxftaQLrFmmvW2C+QDtPWF4/U6Farw5
e4kBLEsmsqIOQrLo9UNKY9w/DdoVnpN/1qw6u8zmizntYFOYazjfCnsHd5dS13aI+yxmMJ9ArBIs
DDD9SQ4YJg05ohQZ2TUV/G9ZOZ/bXDOQvYhyN9FuYrXBqa5NnA3ylfw2lSaeVZiuZverYEhOtT3a
fpVLn6d49nC6RuEufTJl9KmlmdUxZcd0TLbOiPCBhmOV25cxUG+prlajGT2BiJJXEcyAtlSWoxVe
Ygs+uYDNMLQM24Mk172HhWniZjzoMJwSD2yZ5cVYqrlKnV3Hqf7OjPVnB4UFOkkEVbK8c5qZEdVV
0QeW7Y2JA6+gl1xMUn21i+9jVW3+jOC/VZP8j8eTChWmf65H7m9/WYrw2b9LEaTV6IZBkXtGjLLS
f5QihiA86oINSUikF87+/dG0gyeJXp/gkpNQE7rYuj/QpBaMdf1ZQ1NkS8C1fqdrJ/bZqxAh4hR4
Nhq+xEgo8K/3IQmuOoaoBHkO4kVqPG9mO/hztfxjmv0mCp1dQkTpF2UBoVJxNKw2vQmpc7VCVami
3zI4ty+e/08S6zc74PkyNDMZfZkCAfH6Mh1Ax7CDkeUF2bgu9fxYljhzGc4DMWz360u9aTSJygGo
r0KTTUySzzWFHQP5MRkuh2cPwyFSugMaNKDckZEP5k1d4CepDYcSzws9SvdxPl90s76dQ20rnq4z
zhvQ8u98/TdnnbgloWRAQUn4cc7KCgWDh6xcJqRSIomsKNtGY4jkeH8IxYvFwCPMpj8Rdv/4Yt+7
5FkM19VwBunD3CuXw4/FzGUB9k5F7xZ94krIeRmT806p8LPl+vJbirX2Yi11NhZWDfwhr8oSN0Fg
JtLTd46mN0My8XKpy4VCvGVryLi8vkZizYBnwo6XG5RXi1w84nOylbgWU/OTmeunwewPbYdLWFde
ybr+3vVFmXy+JRlbC6wIp5J2viUb3ejVNG3wmRoeK725XLrcm9tsmxbO0Q7iPQIk+8RwbkYn29a5
fR+13TuHyfMc8M0tMAISchZgJc5Jrk4w26E25IE352DEluSz2uRHuGMrCNX3RbV4JWQeuR99OFl7
rHGwAsNs0I4yr1cCv0BDKsRFDTjujqVwzJz+kDrFapDT7VCN8DLKq19vSJHIvL1f3plIL9mWZ6+s
bqrCxGCZVzabp67l3JVCX1dBA4/OLSZwB3ojp0Ju30lqfxbZqGCEEAnlonmudpMHFhtuLFiNxfgF
d8Srqhz8xoxufv3tnpOh869H15h6FKsGjoWzIK2FthI0HT2cVL5jDH1V6DYeg4vmV125lhPkfAY8
h8NwLafSUYSYpIx8Z5aO6uwcxyK7roplw1hzJcWLN1nhtZmOfg4XsZMgwmkz8WieNnYSrqUy2zpV
fQk9xkNiDWOb3JMnbS9jQ8PFsWXe/Pq7vbU9eu4aMdMSQvpCLuPs3S2RbadSZzleoTh3kZVfqdNw
gN9wMtvAywLTA+6VrlQNg2LBATWrcNWlT3QEfEij+0TTgdXEn6cJWTlgKxUwonG6rFl+k6RDdQMx
EBhoAmMiHiACZDVYsWJ2nIHfjkZzuyzJzdywLhuc5FLJtyCztUj+qFa2nagbJw3xiTbcFLmxMmzq
SJ6kjCF2oBJZsTlS2vGL1WJtURvbhica8ueRM14YdX0Z5I+1NQHab3cYUh5Rvl/3U3QzjzrKu87i
IVDdr9IB5fwwPzrW4Aet4Tp18nmyQ0RhsWzMyyt2+bGfQ9dq9YsQ6+fOzD7Xc3fILfvbqEnrtp02
dYyCYZTsl0ndS3htByi0AfbeCpifITdPiGXs46S4GmLsJqWouaQjdrJDxDnNaGOMOOm0GaPl4BY/
vyepIuOumulCHdm2uv2QK/GNlXaXcZ0ZXrWkd8NcIX5dZFeJo2+R/PKlMPL7sLu0bQlUXfzNxqic
w2hThrGfVYMfw4GKE96oaT8k4lwwwKLMjt9ZrtnT79sY2iltkFQmeIhAUprfI56tiLviWVdzBcfB
Z/JH4MYbvuCPNOPbFOq46oLG4tjbWmZ1gwXusQkyL1+sW2kcD1ksrZtCOorfBXNtEy7tpZNGeysK
/LbLjhhb7nPY0UwV500v6Xe4r/lDGO2FNniKP08uLfeBZpxMg4UnLTsgUacu7F0EKo+VM20KHECx
ktwim3Ytoo4Uy5tQ0U52Fm1UUyihGVtMlKGT4m5a0KUDIlNg5jl9mXNpndiD+GeFoiTHZgs5JYMs
aJj3wM/8qcPScZBZIKOSH5Na3lTwV3GWQ4m03bUoA8qBzqwo2kvduC7SZG8aoT8iP6iVqBC0s1cF
3S4bsDkckevreLCWuYvD/iaArGLXzSUANb/UZw9vcy+sc68Y+UzIIoQw7kKM+toWOf7KMhKvarPr
W30vXjXUwlUMPi+1pQdp6HajPvpKnW7lEPPvWph8SWs9nNbAhOwVXHRUYvtdN4Y3JMf7dF5AwwbP
a6AzOcn08PuMymCtBn4WLZ6lhrcmsD8943ThYDXVO1vp3VJJ9oYy+iGPtRGvRlRRTfy5Bdyo51Bo
WCcDFsuGEtzn6vROhPpZkAffTttCRjQAvNrrdGBpcD62QfbBQW8uLRyNwmLa9Ib6zrH/ZtD83I1m
PA++hvk+Y/TX10kCPatqFKW80Um/I0GwaiAzh1l5lRmz1yr6Hlrhthcz9bns/VoqrvD5+iTOVNkI
PkYDK6mlIYaw4EeL8hWZVAzhZ+/X4fptT4nkCFgtUhDQyMGYnaWZnZZERR7Y9O4UPGUrBZmC2Vm+
joa+TVRtP/FvyVH2itl/WdC61I1pYzE9X4Xle83Kt30WcSuOJcY4nBogi18/MNXIxkzLGDfMY3QT
d/adXixf+nTedLToTIvqV+sOyPg/Qat0a4tgoUv+rx/HT9fGi1s4exrTkEt5SxPZM7TpwqpRYohK
pLzBA/z6Oj9bHOhL6cAlQViwRs4W4ZDVsaR2mhitZJ8rWT+ZluRT1m27xXneI8UQ+JY10ylP3FqL
Ps3Npe5Ia40o5ATNTpKHdeM4x7KJ93nPto3694bv4pw+S1I4vxmlMNRw+I+zZ2GGM6jmRkxTSoy4
5sGP8HNtQcIneImb2bBWmsDvJUy0Q1pQOA6vfv2MflL/CfcKxGQNRiv0sF8vBymxtKieZAeA4+PU
Rr4dqF9j8qCseK/8+0ndwxAQoAOMeNKy874qfHTEJzKc29Rkl/fIoiSql9BlrFSkAiudiPwnf/cf
Cy0oGT97uGx+2rhEIOMcLZeZCEN0MZesdBIxDo7eYHbUQBMh0W0UFR0GvJvFD0XVSZ9p3Wvw/YMx
3YoVgdKqq9f00bXRn/UBoX91a8zZ1jSzI5r/e6zvdm0XfqLxta5KedPng1+Pg5+YuTfxmXwafIss
qAnDE8CbYx5LDzTPbqc08pO6vVTmBI1aB1I/h19k7LsGoEloILAf79sc4H+TXOfJuLJodNZmQtez
eJwn60HO6mPDTYvPdxPqybTDu0rbdpw2aI/hWtf7GKftpSn6JLKxnusVbX8w6sivsm43FOFpShJM
JLtLfQ78gSxwXvS9Ii8bmzJb7JLe4edtcykTMZ1M34pkaRx7t0/DT6Eu0eKkYumSPXC774OdbjVq
Zb2fbmpnueoL7A9TnDbNihQxbncKebDItCwO224YON2ybRBJEOelGzsNN4YSbjjt9vo8fdXV7rCE
04WI33Oj7wP1Ma6Dm6XKwCpIhxZZ9CqoJphLROvBPmpJuMumkxkVj0ofbgJ8FusyeJBbUnDTPtKG
cOcBxDjvIVg6t61YBU58HZJ91mS9VhmS1TjH2UJno4n2Ixra4hmixHEp5+GNwwBAUZ2N+Fy8kBhy
osqTsR0m7SQ5/DNKt2ONjzrPr0z6Q27fNcNMpYccjdOvOzl2Yw58NWUSEyByAwQSyNnNYjl+05E/
ZahXoPcuEhk9cR5snWYomjmnVpo8B9BzQD0SON2lVcwXQzwcdAQIrIR3yloLcfpFeuBomNOFkV8u
FsIXDUl3+wi1wAWHfCV6RnZAWmWMG6XS9mM+7Ko52mucQh2G9lGcXi9z7IbleCgoTksjvS4oWBOn
sT2p4bHx4QiDkf1SRbeiFyLWiDnNG2E7PYyEJ9agOGJzp93NVgrcc9nocs56HX1H73Ym0bULWJ82
0j7NsmkiwxXvppF6dK5N14qkW6vkAUmUnXG2xa1xqzRkcuMdW/r+18Hu7eEnwANiSgl8nlHdm8Gg
Iic9353BYCjdinpA1fvDQlYplkGR6Ns4DW8t+D+xPm+Azq0azXmnLH0TcLkFmpYAozHXElYFrwNu
KddyI2sTcw6Upoeiwx1dh4mdbef8L929XwRAEb1fnS6iGQNfAONr8AyEwdcXUwoH9Qc0dT3dSPbS
grt5NHc4KbbRjSULJQvSeGSbryUj8mvicFIrD3U0PeJaelPN9bMAyT6opOMQjWsKmZU0jV9MPXbt
CXN2vaTkJDYogPowwSRTR2/5mKTxfljwlO1skeaIh0uRxkRp08fGVpkpCpgR2+q4GU0U3Gh2LWgN
o/E7bcxq3owjdgh4EG2DoD9AndmXlnYqU21vaPSPrPiG+uOmZesAAL9wgKQ1YMhXEQbzSKeT/M86
WqFhgZSLuWpzawE3GH5M7CVCbWi5KJT5YuxEBZoRozS1m1ZTQRRc8qPemKexiz4VWnwtpeVV1+So
Ak2B3xgUFRXxEhNvYixrlYnIrAY3jRLcyqmJ6ZHkE4efv32HN2dWSLcShy2y3dFNr4YQguVsq+vd
F6mJ/pgnU1ultrY1i+rKNvvdwPaVaEW0oXSTJinjoyG4LU3DVTTeQFhLxzwNP3YaFSGVYzEUmP3W
A9Iyyz6M880YJ/sAMe/OoKiDm7ePKNbUghq4HNaAJCa3DcObupPXRGQt5azr7KOkOrcp16Rldq0E
3VpesmMta3voqiebejqTHGT+qJNhKGmFvp2Y5LLM9jPFvmayRakzemNYd1W0r7BXT5vwRoRZq7Lu
lREzo653h4YRk15J3vMvd5It86EU27jYtSAAGXW27VQOxaXZmi0/6KFpI2N0i1qaOIIRwNecb5bZ
hV5vGzslYgDdRTWqMQwRVzhYMKr5jlBAtWohxqz0INojGrZN2+lCs2fPQA+slYunNLVv46bHKEAA
RdKt1ZVHUXgnBOWFQqqSuy9Rk9lIb2GAlErLvGfOfo162oOhRjetat/UBGff6XMCFjDWsA3uRYkd
JVnqTlbsSg2UIiKaOjE4N1MffSvfzDgpS/ghIwi7itq6lHxYWzuZOhmL1Uczpown30b5BLAvMXMl
L8GhVLQ9Lf89gkx3WN9ibLtMFykmCKvSspjX11rG2Z58doohWmuoz/eMSA7ipG+K8J3c+SeRA6oD
OTOTVrKn8159R3sL8TTMRm1nJDviYXLwwjI4tAg9pHQnfh2Z314OiCctasGFA8J/DiBBjw89r64Q
4Ib+IPKTiKrZLoonsdKraXzncj85CNCmBZYmyI7A057BFi864jNQN7Bmo+WVBP2MAruJLcgSi7yh
Z+PGSvooz9HtaKfHOMqRLOjdyfnLQezfMA+8K3P+90vLn38cLIrb+VpWc0MbpvvvYU0PFPbF6ngj
OoPI11Pc/PEKzy8+8WM0aH9Aah7upBAhdChZ+NGP0SDzPzHiU3DmU1lOL4x+QO0z0WdCIcAzNjBn
ypMfo0F87Bmri5WOQRAq7L8lNKOdH/BQCZBGJL+g7hQE/rPObDmrCRTVXPEq6EEfIzMrXQuDktZz
Ekc6OrlWXgZLmvuOsbhOk9UPUC7l20bXg10bm/bBcBiX6/LyKRj13m3q1O5dGQQXSgWygu9tBD7D
x2pK3ZBottsaISnL7fuwQtmumZzPaVbYJyBJ5h9SHKIHiJVevZsmNQGSkNqccbNprmd7mHE2z6M1
jwP9l7Ecg89Wqyy3L97c1Z+pxkuw4HnRJx4GPSC4BogWov0pKrQX+6zJwkUxAlXx2qEO6GhqpZcV
A/JgrVZ7E0ZEu3bBbDuXjHzzfOV/w+76/9gtS8gA/PO0/SLuX+0iNsS/dhGzzg/gioBvog9Md0Ts
h792kfgRAR/8OCfA610kKfYHIDHonQhAN4qjQuDor20kKc4HeDZsQICaiDqBd/+dEfvzBONF7gqY
jjvDoALUP1yRZ136l0tnMTIrzADw3ctSRUsVC0NRFpAQYnjDDgkWq77oYmBqq1ydMWrpBzNZFY2q
YDxgAq6f4ylBbSJfwuPYOOGwUod8/DanEP1WUVLdR3INj7Wxq/ZUtXL0ZVny9E8Hv3/HGvyVt9t/
yxBOo+qfV54L7/DrU/k6hPOJv0M4qwfssJDFFWGZsPAjhLOITIFmFTXLX2jyH+gOQriIhQA/4BWx
LCidfoRw4SDNT8AlC9oDf+N3lt6z4MOLpcev5negdc3/q2g1nQt9zNjiSNGCOJGiqtK3pR6ii7QZ
u+owVI28TQfV9EpcpNZVpZtuscifFxg8B7DBFhjTpQ6WVWjWHjoFCpjXdtCuY0TB3EWpmnGlI4Ia
uYgdNrehMjTrYlqEuUygekgEmj4qshMQK/7k+4AB0Q7yUWD4pc0hEuWxPyRwp09dFB/SBtHMmtHk
Z1uvm5rR2NhavtwuXrpo1dZp6f1uQ61BNDShyRjRBaHxNXVBv3/xZn8S4n923lFR8yiEuR1P7HWI
X8AdB5gRqZ6TGbto0Q4A8+GrYSbi5Pl/MFQ3f4RxWbzeKSzsf95bt09fnt789R8bS/sgmMrM1QEK
/0XT+LGx+JFgboDx4S2BfzL+hk2BjcLBHKwV4jmQ0MR44sfG4kf4scsCkSnUKszfiuki/zrrR4Bc
ZF/BDWQSQv72eq1g9WpaS2Cr3tIhHTen1larCxQm+/G7uqDVOd4xqEbIWBu/tqGyC6yk8ScruwY5
dMmmLPyoRkWsGNQTZxBdXE0/Gd3n56f5W0H7fwN1CL2kXy8zYfaxeoIS8H//T/ZHPr9cc8+f/bHm
1A/M98gImCnBH6TN9HcwVz8Q34WfE8Q3KJWCevsjmFsfWIkyChNwh2iJvbAtUCw+BV+Oj2LnKag+
vxPM38JAQJhAC2fhcROwE856YEEXNpOdIhagLgacmGTGOrqTYm9I7ll8GzlUN3Vn/eGg12jGebZi
YoAqSzPtrR6v6U6N74Kj3djOWp+dT2OiWl7haLtiThQc3buHTq5CF8fES6NDelxR92HZMuOoQzRa
FGnYWJNVr4pkanwQ5J9nuTY2jWztcTz7y0XqPwv3LD4S2whDv4qQYuWenli6f7wKrH998Me6xW9D
eKFayOyQULyqI7UP+FQzJkVogWSCdOTvdYsrLAgvoUsKPF587O9YyY/gO5MxPMufEmB/gxf+bAj7
MgdB902IH+F0QzXJySqO3ReVU1eWEdI5ugYiGu3xRjEH3C/rByOG7F09dCGiOkFZ3PXFPMKJCnWE
1lH/tmTmQbECXUwLSYH76D3T1ecx3dl9CQEg5nccJfzX2X2NGdPCwhg0r0rxse3aodgajXyAgvcF
NLXky1nwiPqhgpL8clVVzZUhSTeGE5W+jGbMpki2VoaeSlPZ94rSyKsRaBut8BOkjwxMeEZXtqfx
jtr91bIErWeNVuYbmAPAqtKStRfiFO86tmCtpkietRPTjXbGGTCFOVItM3JZ8oGOYOb951ho5p9k
H7zQf04+VmUWD/Hr/IMP/LWlDNybaKsJOR1UdjnmSWR+pB/OBziDVHJ0A4TMgeja/HUUSPxICBM+
y/IiVQi56V97SlI5QojcMA7/tUt/Y1cBjOMWXqQgQklNAe4P7pDWEbWCJX7+Yl/Z49ComA3I/tA3
U+gHaOwyhkrUph9ORRir453EsE7eWxmKuisZx06ag6Wiz1+MudO/IPIfWI/oviTMDR1J6tCQN2e8
JEw9hC5fzUvKaK2UipsOJfB4LeP3ClqwSxzcYJlxTBHAq7lQLmvgMY67TNW4rIxGM+qjLJe6jT62
ZkXjXaFUxmlMxrrYBkNjlHiVpMYy6e7S1VgNd0M9pw9ZWdfpTq/LJl/rjTV+h7nTPSZho1pruwNO
Fs+W6RdjmniBE19MzJ3umj4vXKhYlh8n5aXU662f5j3wpDl+MPu+/CqNqkG7pik9K5y/yJhiHpZJ
2ocy7n6RhUZX1EEpWQqkfjEqQCgtV/CiQOOIvlt1SFOjda0w7daKWQW7eXAORouOtwbsxvQiS3NJ
FK7beYm9tKlqVL8BXOPQOVygq5OBX4I+U1rRdZDDdbKT5sIA/Lfrorm57YfK9O0htHcggPH4nY1u
rRmcAWjBe0ptXYagnHf1gDGcXX5XpPlaM1LkCssQQNsU32f9gO3tEC5ra07KayVTvzhJorsN821P
D6r6vsJF10/VvPATOf3C3OwR5Te0DVS53Jjy8lUzI+lS1vrKV+MEv4NmmYB0DclKLdHKT53+08wm
uGHWZXqoevRMgsLgHjuW9DFmBWzjyqyQOKQW7Bp7dJUwz+qVbY39dBcrUyR/G5c6fVCp+5JVPVq9
eVsjCb0zHTxR9+0wdNo3qPm2xYIsJcltNZi46kUSY22+rmKj6zaJZMrHSl1028fbowbp3dvA+qau
UDKkiqQhSzxFr2Nl9LRBsef+ZHd6ZF5Zc+fYpW+jmWPYDEXCbp6PodW3jnpFK14aQyTbOlkBmNAY
VeHpi4WHb23kGrizcOlvQrkq54NdyqglhlKj3I6VoT5Zi2W7UgfSEAnr+ppeI+69Y9tsUQGyXAVF
CTyoGQ+7ZtyZ6IyxPBapt3GuMA0OFznvtlEK8YwqtvoOarqDKFSUyOEDBtuPRThf9GFqta1fVgE+
kw9tHMyjayUIcKdDoUIiGuMLZdKuQqvUvNrU8Fy1pQEzidxEcj4NkKJCmbuvhgO2MJq9V5VsRqEK
341p2bYQKF1gedJhVDJ5aztMC4HFYpsuSTNUcLVaRXFQt8e2qsNm21ZNInttMQWgYst0dr44UR1s
M2Ooesw0AySB0d4Otn0ghau5bu+jpjQe4SxHKxupSdSwRmlcz30VXemlOW8sSVJ8h7bbGp6EvKbK
71ajE1aujVXxSsW/AtwUrm2VAd2zK+qdMoqDNamXVRo1ARZvTPfRq1z2rQ7YDzSZruEHjPxyfGiC
qthVYcOGFdNNW27GtR3qzSdEYaRD2Y3kHcwJT/YyJk+4gcPTmFj24bzwMDRMv3VD/JUF1jUD22xD
gm1v2lbBF5rGRHywm8HeyGVjb2xVaneZIJIlvUGJh3LjMV0c+6IsSG5KJ5G3sh4nhzEapQN9ff0+
NmRwGiEWum3bZP68JLs2mupbmX2CoB+XTDF5vgW5Yq9kjG+5K+chbAQWeRyc2PR4HVw37ppPz2+w
bCsZvbZF82xV/AbJHP9opoa8JY+e0lKKD9OoS/umjMZdGBXTnT3zSIi9wWXXaa2rWG3mRhhD7Aro
kGtUJPl+9TiuR7l0NgaWECuroiSI8blejdOswmsbmPsxm3TjyojcajI/28GcPD1fv3TM6ONomdkm
bfkbMv4dF8/PsMSi+E4GsbSz0UubTiHaKx9ltt63EMuOE14k2rcp6eTrFnn0p9bKCoQrl+Qp7bXm
U1EEy5cpH3LhX4gGOv19Qh9yCZ9TRZp25IvOndVOw22zFNJDjGkxrHaGjwnKJXi4FPZxVEzEzlV7
/B7jv3tKW9s6OMriABotnMr+CBsKVZ9dFSSTnIpnbKoqW30ps2GvATBPIhcavBKWKySS1YhJL+TV
vc7oollVlpHuJIa2d21sgHe0AM53o3kZlPJtV6c3s1lspwLQeGmPfgRYRc3aXWH1a7Wft72mfals
OmAyaa6HCVKxl+E+rqIKMxmtZqHbypUdLh/xfC6xaUaOvjKRTljA/G4WqZM8fYDhzJkzr+MG+IMT
tula7w3m6PhtuPO02CubYYkfxo4MLjbSD3gQtRs5AgBmDlhYm8iHQ/U1wi08hZA+hZkrqKp3T1aN
2zzGzriojPMDQNiY51/epWrw2DfBVwM/b08BDqDgEnXBWeIwEp6LLfVq7if9yOq2CMX9IoTU0Pfd
Ol1q3k+lMXlqtLSf5qirfGuwpEMTDxIwYWC+RaOAlGijneLUM4Fbt79PMsZQs7WFb7DK52zkyIoX
QBIgKKRmAsiigdUxSdlnJb1UU8k6VcYUefbYhS6QCvswZ4Xspmnn57npoBAQ3QcFsExpRE9irNt9
3SUf627ZVKaKmXU2oBFja3j/KOnXWI/nFWOEgiJYbb53MBYQ1WkR8G2DAX0SxVplyrxdeqn2ewPd
ZNmZCo/iCzz4aK9Dvdzp86B6cwKqLszQKEQDa0IkB6ZpkUWEQexx9oOMAqDc9Dv2a7KRptn0e6Xa
dY6I1WXkduFcPCW0/DkUO+16hKWzCcchcI2gdq5gvtY3SouErYbhkFcgG3tbNpa6CbHA3qZ5gNWS
hKmYF+Zt7DFmsxYvs/RiOwDavA5CbUc2aCMg4YzqLkWRamTxRfHF0uYZHlpKviZWD9FKmSX5urGD
5iM2CyaCtdgR7OwYlgYJKWJDYckxYs5qt7ec4Fs82PMFs7HxJBddho2Brnh2VeXXsVyXqCbUIXp6
g+IHOfB8jjzkOAO91zY0flmvOk3pAP/xdSMnzV1epXpDaEPXu0cq+LFwCmlj9UbjTQaU3mUJx90w
5CZYRlAg8VRLhzj/f9Sdx5bdSJKmnwh1oMVmFhBXhRYMRnCDQzJIh4ZDONTT94es0zPM4HRyajm5
qEUWk7gAHO5m9iu/PDvNYFxZbuGdcAry3hfVSpZkod3hyTixTEV5bQT9dmBfNCCq2OhBXLJliI0h
7T7ebDaZDMx1jc1xBUbMcs/cwmLEd0DkGplMppvBb9xQycMMUdSKrbxpc3wAirKsDmClWghZsH9q
cLKIVouK0fWRbcjSW7+QzD6GRUUCUiR6TzzSjM+xh1Vu0ixz9qNwWieZUUodYStVYDo4CCdqNfpw
rKUT6lTqcbrN672czeCBsMO9hF4Og1tqtzvc+Z2/uLzHrqFKxo79f9LH7dMEtc1N7THEErQ4b3MA
IWO1Y7dc1x/CrN13X3r6UXORf0tRxjA34YwVpEs4aTofF6OA+zJj1BUjqxqpjzmTSAj4ySQ8hxTi
eSFn8utYzsMNVPz2wUadFs1N+9LlPcyRDPeqpi+z54CSMUa4nJ9dsmQja6QAHVflJsXKX+R7zU9O
9MfNJGE25SgLGQbfTgEqBd3OwtksVj6i2VSnvuc0SYOsfrBXPwcuWNjVCAj6XAXjc0FpfxHO8O4F
6rteudRejmbFTSmRSMwGh5kwN3dku2z6A/5g31xU0rESxVev2jj9Ngw8DdXd9XxjEJpsO1zJjTu1
ErNPSo0Bgo4LmbHUK1QX+pZMo3dTN40JnxHa0o57RIteZS86ntSkUQYVqXJ4DGEMJUZKZTMKqL7B
u9v5sDTsoz29XSi0Rh5y3fzqFxX3V0DxGfcVQRF/WQkzCrWsDU6pncuHhbjxSBlVd1VnZcNrQkzb
V8F0UfqyYUO/Pq2Nv6d4dXqYIyILp2Gu0MHat43jfvUx2Csa2zzoXrkl66jgY5UujKguRWGgVyUf
/SYfNY+a0hf+/lJ/WLnvkSLiqnsIlRjFlN2PedAodDty1lDb4bdvTc2TmXnqYdIayHdm7pqXTSMn
z+n8gsWm0peBMYqEsYemf6ZaCle5daR3kPgXeAStLlXwfULrGJWuaiKiAetw6M30PHHUnSpLey5b
5P+a311Se9ZPo5W7d1PZkcNmbEctq8UF7EvEVbsP3u0sCAcRuAep4WJaKdibBNZBp0K/12Bfo8RZ
ODbLeceRxnzTH1PcRT7PIxFuU7o8QJH+asDN/dTMcL1GWz4OmlU8C9s0j5PdW2/0VcNh8fX3jqne
BUUze6EHtXbR7ja9va295jj7VFqN0IjTkhiMl269no3W6kMW7rdyya91nuvnFO1HSLnOezT2iVEe
XEqXSOY+HYxodASUr2qoksmsyqMzMnoOg0ra17M9No+z7Y+HTgMOXlOjDkuz1A9TsI2nstrSxG4E
pkupoDzTvnhNpm68YMJyu9amHyl2Ry9WbtQxoQKMgLXZObF/CQ5LiUmwYze3Va7Px8110pvZ0DjC
Ul+P58WvYoxaz1rKw3T1WdzPntXE2zo4d9DrSxm5bUsASzPOIBhlFjbEqt3AGK2jDKXBLcY5uB9r
1hJua93d5uZaH3vJ5C006OKxm9/eGxsxXLFk08OyVuTw7H0oxYobrvbo0Hh36pud2bCXe3OFaAbL
jK4naxD4wXjDUYWz0M2jFQ+5o5s76rrlw55Labw5EEwixy+MS+50Nut/pdYZ7dd1rkTUFUtJPNei
f240rz/OXeo9V4OnP4hptK+LgJS9dMEGEKx2iyaxiqu8KR+mDuMOMbrWoTGrzz7czJNvS3Rxk+9F
RLxN53lCnOln3cy24ebdwV2X9J67y3dX11v4mRjMKGt2nrAWf+tdewsXt8wUZtR2cN80zQY50hy+
tSiNo6bALIUKLS1DR6cSUbt5fArbNNxmAcV41PSrxkUY6it6KKqN4MG2qokgXlPQsxcIEyTZiY9Z
K4yEXrg8tY2DVkAU6poWdUxaT3hnwimHWPVz+UzMYftoNSvHgM0+ewNPbzvV1dijKnPKW5X60zte
JuzjdWeevLISTzXh3SFEhiZZWlt7HS13ObWBsuCgN/KuJpP0Te9sCQbR2l/yRk8PmUfcxEgTSckU
kEQOSeOQKc841VurYiKUumt8kfEH7aRXXVerU1wDXh96E7ZNUSGwV72zXdtO80MPJuNKzNl2nc7m
HBrQ9k8W6Z1UCcoLMxSOUJXEcLIbQ+AqZpOsmYrv7WINCaFW36ZuUMeqr2962qphG9q73luaB89d
3Z+p60NRFEJdj1RyD1qf5mS8qS0PYT7KL03jVNc8khxvHd8+eiv6MF3PhgePIvte0USd/DZlfMsw
IVIURQY0UQUh1uUjgLDupCEzc9PgB22Nx0IPjBgnHifesm5F4VUQ/Thnw4LooPGOM1O6KHDq+Rg0
ngbXqtNeA4n+T3e2LMa4t35CF7RgJyQkDybrLpIy5zAA6gc8X/R8peMQBd9YMDANPKuzpF7N6dii
5krUmHa3OOGkt0tQDhGFKlrApbG/tCs/aphEMTC/6NyTKbv6caNcTprM0D65I20H8bFjrEyvPDZ7
968LpR+0glN0LfVz0Onjid+VnWECzBEzhOrGnqr+KGzCWqotJ6zGk4TVloTSem09HKeuXt8Gyaai
48lShWxo9nfX7BCktpv/1XfaMiEHUp2IQ/Ih2zbtLhnpXnFkXJMit+Gk5mo03gOlNy8jhJgqxLQp
eDSkr991W6F/bwKkkM7k9xHEWPuHYkzEIH4V0CcJr1Zr0RwCxeTFTCuHwcgiXxgtpd9UU7S3pIiM
UTN67bWQYxeJuZm/E9r62RJ2eTuLvDupcaBgcYKlRd6y2I/mgnzSXorlzc8lqqvJ9r9N+ZZdEScz
nUoO5DpaoLE9Do5WPE1Dyubakiw413sDjaXCpV0MVFRdRvCp5HBpM7rhUBBbboGeGP4NrOD8ShYq
/2aVM0mpHCcCJ0GzLqB9b15cTVaBt82Qo64deu/WcrVyvZo33K2OmWsNYV67CdKyMralR6azkeUc
JoUxXSHV6s4MJKafNnv/kQCn4K5ZCu+RSVp5Y8hSfK3MTuYhXqT5rjLtCWX0p8+1IXb3Ps72nnna
sy3c9CpwlRZXq2YezEDMlzbPZaSs/RMnruSHki3hrXp+P3Riujdrb7kQmMFsjGDxY2p07HvldoNZ
ijhOzBKvC69MH3DaNCg41wC9OBRF+IAkS6lK3shUTy/sm/VtVhpWUjvdcrd7W4feKsb3gCJHtoJQ
5+Cb5uhPNoPTa6QFn0co8LmFU+44ERKiO0RVeLtqNjPf61qRcGoFX3axclUR5NBbtbhicFg9j3jR
UuGYsV56n9yZZF/8XDyc9cXBMIiEmPFmig2+iMRazdihSAXbyUSUVaYZYgx0aOC0HJ1uYvuWM8Xj
Ki9TK8anXvNZOkN5M2XCZMurtsNUNHOUQV+5dJY5EQe2vpBk+9p2QRdlhBUPzXRo6TRDI9WnG6RK
RM+m9YmPnEQ4Q0uJhh0hLDDAvvL0xoMKX+Hib86UYpYvcEHKvMgsxuIMqWk8ERaKG0yPOlgPykvb
pyPSJLZTzm372+QVRZwJTnVi6h6stptPHXJDe7LyyMwtcZT9Zv9wddk/ueWgJVtJWNNs0SRtK84d
FijgiZwhyOpjUUZu5pgJfROZhp4qb+YmYK5aj0iNO6ehQyyKV4U8KCYsSL8vipFE504zSIzeFPmj
qg/uUI7geJBPz3VeGTGJrcQerzPO8eNoRJ1jVQcSZbOHaWQyoM+eFg/WcLMJqvWhYjSrVC/OweC2
Nw1zooPXz/RIFg103/LswfWj3jW0i/XXnbEcnpdmfQz20BDc0uyQmpKKruv6cO+azCBDPefoXpQ7
yyVV5hKjVJa3c9Gezbb4LAdxM0ntXU4F6rMcWZu+evmtLoYHAhlEOHnjGuF97Z2Q5rmxLjB0sB3/
m+/iMyf85pXxTRdNgLs0SH52Xi3hk0W91+S1eWgXZrubqhOM5K2HSVosgLlm3Gzp0UCrEBUbGSWV
Rox3uRs2h8vs32V83JFtyp2WVdZnv/aux3E4DGb7Oq86RpKVR4vb+VFp55+HIm8J6FWkXgP9HDp7
Gw5OCU3M6DY9Bni4sYv2eXHIVfdI5eTK7nUTlH1o9aABTZahV7O8BVXGkieFLw/kdzG5y8ifaNPF
RFxVWs+eNrypgBEcphh+JDRv4dTUr9IWf4Zi9ee4zvzhyvbnT8MaIJ9XrX6opf5a+JZgaymnk6uC
59alnOpGa7kxsxxVBn3mMbCQj0lHPXoumb32Uk23CK8FWUiuhi1qu+QHp1kPgTl9mTIE+SnjjqIt
juz2Ki5Hc+fESf+sFvwwKA2LYx5835BIMZtrGOjqwTM14meRL3c0ERhzWm32lKvmfQWruS2RKBwU
+Q83tma8eyk8t0DGOunTRj/KY9BtzWm2FLo2fzlyalbsaSwJz8jn47qX+AF5MZUt36exPmet+Skl
rzJuS/1xS+32Uoi6uO5rutbdN9kMmq/4ejK7qulpcFwEtkrt4VxaYO8rTnCh1vjN9YYojg5IXGYP
yzVTM75XhnwWZf6V8GrjIqRmnDBDq1DGVaBEFKNXYhTO0aJUu8abgwDv0p9PQxugjXS34G61zHer
nqqnUjeXc6t1a+RkUj4Qrk7id5O1schUFtGY9w9iQ6xFzuZbvnCMXM9iRu/0zJY+n6t6lqGFV+oR
Y3g+C7cVXyRZ7wiMG5a4vtu8+DbmAgUejamGMbUzHa2mPlfz9lYr43oQ6rBhLRl2i7pUpbprFQsw
d9LyYFTF29raDzzv82LZidPsy7Nk3LgSAM9E9TiU+dOCA8lSAOt1qknv84w/NKn6qu8GrGEH+QiK
9mgt/UGZ2Vk6flybJo4J0MONeuIXdnK8stMxblR2j5H1iyb41OVyLktUZlun3stqKeNUM74NtX52
+BomlsZxVsWN1P2zZvpPhmsRhG7Xl2UQ6MbKBJJFuAWleb8UuHCDnSmiSWc/xojpUsHXoVfs3Jes
b14dvEozv5Fv3aLdOyVMTWN4srtsjYbNOM+gjBmdYAKGK1/1rbjN0gXp0BhzRMVLBVk5UzlNSXBo
XOvWMuSASnc1zwpzoFuRtqcWyjKk49xO8rpOQV3BsUzYSLNYvm0wqC7EAZSXSUNqO47pq7NXF45G
FYWkKHZVi+2jEkNCKPVbnek4qGzpDYp9ijNdT3py6FEWb4x3IB3JNrgTgAMHv/Muws+Cq24wcro3
q/E+M+xCViSKPGzScb6DXHvVbdRySPGKpHbH/MAYQb7a/TreL1j5X7Qiz28CDMuZEuDELmq3DyvL
PTJDyc+Is9zDaFa7pa6n5AvJ6PM3u6NoHxZmKizypvqauw6dOLW1nbLnS2uFLDL0Mlko5/BpfXfd
yY6I7ssAW3QV40AIadsdwGtJvQerY6yUTbaXWLwZiGhFAg+L05vShJz32Bv6xFFMiQWTCnKKnnJ/
N07y0GDbg/pulyVTBQAo5hGhUvmZNxhREbYMzFUTd3NLppFynIs5149G7U7AFRoN1vpip82lQxUU
Kl2/d9VWJqYnK2LGupcqU/fzZH4C5iTiU4Lta65dxJ0h+nOz9eRxOf73XnQGTbdO6jB5nc+qnbwL
cfGP4+ae/TSwDqqzUgyCjTVU9vZgyk0mdT+1l57YcNLHK7B2420asTudcTFGFgeKZuvlg8Mb9Tz0
h3WOR/FEzskK6Bn6DF+tLBiiukrLmCyj2xIds0d6kzWgccrGbAw5fU4kmushAVuHVjlfBt/4oibs
ZHvwwmSSuUHq/fgiWvU90EcM2gJgEtdJJlvkrGPrPlOzPLTVAMxT6d/JW6lPGvK40PbA3ryS/GHw
oWTyty5G43zVj1Ms1OyeW69401qAhrIyKRXH216bLQzfOuOwDd2jnxq0087j6Hr9nViwuu7Txb3u
W1vF6cjoGseSMWT7tC4+QVDeLNoYfDm7jFNuHzaja09BSekONM6gPKUR9dy2jnrhvxhBMdw2snRu
sjG/GhDEJ14jTka63BU2y5A85tsypcnoizKp2yEBlczDqbR6pjugs6VZ3GFSmofocMyw8NYmmnOy
XBVgfJLhJxqVPpo9YPD8XPkMpHUXrqBGaxCm1XTtVPbTtE1usjjzQ2fBBtE9/WUYChLXhbT5nzY7
55P51VoYUbQ1ljlNnaxmU93owq4oQIMqMmyaFW+16HAw0m2Y0NLckcY+F8w0rZfJkktVEzQrDevH
Zsq0i9MOZD50t6qdzlariFNcls1dQ9kNFa4DtmX0keFMJU4GvmYY153sM00yhuhAmXqhacXBGYK5
j5mR918LiZMNr23YPmeM4ZYH8m8NGeYMGucj/+fs3Iz0oG1S+bjj3nO+p/1dr7Xrz61ciK4HRpfM
4mvEXSe8LPrygIBjQiC7AIO0US26Vo8Lp9eMa5gdFITu6mVvBFQI63aEQyofTQAvqmnWfZlfL07e
qsepTwMKV2F2BYpInyzORmRo7wOgbAbzTqBcnI9IMTy2rt6DI5dbi5OAYK6KGBgrsj5O05ZxFbEK
wxgXfkG3gNnxZORL2I/zYr823bzpl2A1NouyZrENbFJc1vtdDjGCdYxrqRsaGrrT2SjyKTRqP7iH
KeHfYlzzbemce793sN2ZJjeq3CY/juUwY+5jw/MoZHcaCGIuWE5KfMHwQd5rJb6MmEWNG9FSOmdp
pDeGf4bE8bhNnvNci/JV9N7BLTKG20YambVC7Fta9/5cv1upijXYNTXhe739ACjeXoTmSz9iN1Tb
i50r3/8JEaJcdmoqByMka/MgfQz2XxvPnn96hOudK42O5oTZ/rEieeZY+Vbv3E6LXdovBdaynAHr
YM+x4xIYHqVFgclU2419Dz5R5nclXoPMB7fBVnikVd33dEbkuzjCiAKv0r7aTC4+OX4gsm+I7Zsh
boHD2khzLEky9M69jZ26WF4ws611+lEUdRylqY+h+BjQD5gMaY1DUxkL4O/aFsOBcpEJMIsocxJt
pvG/kvaykBcjvZktb1lL4zT4KbLdXlpQK5q0x3G/VwYnIQHZUr/g6scbsUZF4jeFeDNE/IxWxBnb
CfWxphwE7UY136ayd5/GBgnUzSDWdQ1La25oEl1RUMb0jo4zcwUlZcSTvlhV6GxWapxVQZOfINhf
5anWS72LoEGPSJvLlZZzrNj7a8b9aAqfl9WPnXQw3/WCOdVx6b0qysEN2oQJOkVcqDBT0TQUfzM6
ANgYmjXNYTv+dXhAsRuv16Lv12jaaI5O7bDqNixRlhZWbqouQn3o/Pywmt500bV2Mk9pE0DDwTgV
Lwcv71adqB5869eB6PmSyN4r9K/VZ0d51Q+zW2Gktrl2X/I3hqX0izqB39NfMaCa1ki3CgyGtQkb
ZawsquqbUYy2H5m9m5bEyBLkUob/OTfzfxTA/qp//V///2r9dq3E/8zLjNqqrb/9nZi5/xf/zXV2
/+VDdYb5uFuJo6X7P8RM3/iXZzmM4z0Uq9hR7Fqs/+boO/9i7MKEiPCsv2Qjv4j97H/BzbcQXCHn
CLBOhp/8H/Ay0QH8Qsp0+IfwX5Rg3q4g0AlY/jspE0WK9ADu6kNeBcfVOvSWiEdd/XuZ8ILFj/b/
QanEVbBLhE9NtglEbR2Zy6/Uz9ynFvXVUB8QzxwatN3z4h2NDK+ZyXj85en/Xy71e76ri8cHvxsG
919+oB9o0r4q8pHsDngmLaPWz+swueZhbNq5/YyNDZAOpJXWOTjalnY/a+kv7pM7OIE8l0M1LC+y
mjvyi7ytXYcrPIPGCQaT8rzIBomZXuqgsazE5uRT9//8w397Ey7aIARCdD74sLveLuj9hR67QeAF
Ja6Lgww+VdWdVphhWT7/8zV+C71yXINViMjOIGHNtj+G384NBoSQu9mAtPzddNdTs223FCEh498D
BKW42akjM8P97U/vZX/uv9LX/33pXSe4q6FQCf39/pxhYCZtBvnBCr/QIl1D8Y3maIrbCMOLo3gO
joRURn+4X76T3y+KOS3rztzzrfeH/stD1ZnbtYwBikObbAcZzwmepBecr65oN+Lm0z9f7aNw1tlv
MQA/shCgI7l2PtzizsTixVr5oUuc70ucP4rTFj8yKY2hE4QEx8ZLkoU/acHCp4d/vvauFPvtTuFx
s3IIAnFY/n+/U7swlK4KMz/MEeSA2Djl4DYhXVfsPYok/9RhmhiC5U/hFo03aaIR6RXiIBQS2H6i
Prlvbuar4mE4iYOf/PNv+01R8e/n8r9/28dNxoLH4I8DzwU2CpPH4cU7MTu4yJfuXJ+dB2DqC+yq
P7yNv+RFHxdcsFu8ka7G1PovJ4pf3r3XtEthpXN+oFg/WQccLg7QTKP55CflrfaqveZX412KnhnR
/316Zx/MK+0MgnzdPrf3/QUD7PBP++C+3P7+k3YW/i7pM/cU4Y8vyQhIF5wrlR38bdLba/yK+sdR
5MN4pbBHiP/5se98+r9fjI3W4OwxiHdHHL7/mF/uvyWtJDPdsjhQqmPEulamoldmeS5/eL+/31XA
HUHSZXs3DVzf/n6heTC7ep47LrSjX7Xyo4lvJFLb9qfA4N/2EBzzCKIz8BV2CZT86G3JKcMEUDK+
wJvnCJM4MYMLvJ7Iav50jOyizL8/vf1SuCTv6VoeKtsP3/I2ZoaoBsWlvtqX5VzFGAPG8kDb7UZA
64kXoZA5rofmVt4aX7dPWbJeQYi60g7//BY/+jhQATD4tmCv47tv7jLQv71FzUKmUC+VliyHJq6P
bohXTlz9YZ/8uFRQn8LLMJnKIwHhO/1YBbj5hjs8n0oDDb8nzA868z/fxsc3t+tbLWcvd0yHNJU9
rODXxcj81GSsuHLwRCSV31en9vTPF/jtFohjwldmT3PUsTn8+JwE9IDOW7UywXQYLN3ZmHaNVN3/
2VU4QlDkWkjQYPZblvXhNgKSd6dxbWssywYDBKyfo87H+vw/vwppug4uORSMeE3//WHJbpuWfmQI
saSeBv1q4IuIzBHR/h/e+8dFvt8OWn/H3p3ITeOjJGecg0CkZs/tkO0SGmbXkBBYz3g36PYfLvXx
/eyXwh/Gw4ZSZxV8VNVNVTW2zCOIRTOd7pOmdHmLRmP7j69i6bwh2wAP9X53PcHFajICBbFwY6z9
yn7hMQfQ/vRNflzMHrsksbG+4bkOOqaPOyt+qRCtNwcn6LHanvW5n26kV3tnH5AUr0Rn/oNX6e/P
juvtlRvJMzqGHB9KQw+3LpKW3SKRQFIxAliGVtQ64X+66varcD6hzfR3R4e/rzoxrWbla2aRDPYk
zq5TtpjdeMEf9rPf/KZ0NMHcCu0Ly8HerSR+3QgY/VSOV1qADyNsh8W2b/XZpV0dyQtjsnPXZJgp
//ONGeZfbje/noUuzn/sa2iemSSwoX58giVmmFWQg16korq1BAOEjNjSZoScGXe1hCWIZs2rcam0
2T6cEu9tCLxYk+2I7/xckYQDM7nudf0A155wrAqZxISCyRJrxJjD/Tmu0rqjyzKg9lYjxtrTYHyz
kHtlDDgFOLBryRYdlqh9DCoyecADZoNmazsTjtud2a94kNsQ3EYFShrmmaUARLB2e3b7zFBh0fvG
SdQQZ8ALtGCMA5iRS+LCAYFYN6oBfLPI9e3KqwmXipuM8KzYrCCdvuBflrpRXVrB8oTD7mYEYWZk
akTunzFW86sRJN2p60XxQ8rpYcg0g5kKpJ77Cq7jcjQ2O7jbVD4/+yUQeyj9QK/DbLH5icvUV187
JVCUDn7Fhlim6fDoKuHcdKk+gph4te1Fk/SMCRylGowjDzOrseWu0julQMBD3l4j4wrOtYwJRtnn
Nrqc3i0hLQ+K7ezdulJNTTLNNuCZ1+QuSHFBDuBWbHp9cDIDPkK2Te1tw4+SzLkC83PagZDxHHfx
EnKHjmw+MEvyBomCHfjTuN9ExujkHHdePjfI0ufyuiV24J6B3dxEGDZuHeCVBWtgtE0Nek/dNfKy
YhFPTU80JUMm9jFECtJtSEgLZvmls+AJm5gtenofCr3yfppONsjIg8wDpZbpmo4SfmjHUATFNkdI
+LQ1Kpn4CA5fLb0vN6hmSeZB4GKa7U2BKI79LLuvBUzEGrYiKvnE04IVSqVpQVI1tnW5CYbWp7/o
gpEBFUAS1n2wtD0+ZayviH6dlresRH/CCFWv4IBDK3ny/KLdM/pUS1ciSyAoU8cpfg+HANAvcmh1
aJ3q/pOQUy5DDDut7RqXR/hVkGVljof9kvqJM4NeJFnDCgwRRUqMWiEhrDUyAkJt8UIh56BRcISC
hg4EyMD67BlN82LYdfVu+rXz1Wt1T8btqGoLPinu6QyZtRZcOTee+KY3B+2HVRhJwZ/+Wrt10Uca
3fJ3lQcesBfYyk/WFnjH1qQ2Ub9tACWtLscZh3FzYGQXLGQpn0diKKqDsCzNgb1ZBXWoWE543eK+
xfOa9e6NoJyF5R3IgLxiAHv/U2c6fF7d6DCG7GSpN6edQ0Rmg+JgDfUVHUucmWgtJUy/HfSddIV9
MXSSGwjH8q5w+KWhPo/VchTa0mfnRTAGCBvayO9DAeiW6F2lPenWCNFxyHJdi83Wc8ADt2IPNSRv
woo6mAsT09eiqo65VcA3S9u1NHfbagPcsfD1t9JsTZPnsnifzDmf3qRTSDgymq0nmlaXE9NZqzo2
uPzd+t7OkRh49NdO7RQY1jvj+EnB0XlEuzoZPEc3INy51iGtd3YxXg2arNBaUar8MBfVzdHsDd5t
AQNUjy0twKRPaN2yPGWL0lBgGqlwsnOXmX4O+SEvfpb0KHpiljbhO6w3CqbODDDrNSYDoxpHOXCN
WtIcwb7ydJDhCuxEYrGuOpQENWjyaC5PTmNoD+YwzXU85aMGxtVqzg9o6XZwRoSR9btOEJKJEEM+
xhNVYpNUQKNLzNx/wOq1r+EmU1wZtyZiOJKg0Wpgf9oMM5NWHCkImhsXQEoylBoH8KxnpWspopKD
ID9pS/xW1uK4CgPgYSzg0EQD2hOM77OUPsHOoLWdyWpIj4OQpRFjYFHBPM2C/Eu/5Yz6A1vb6lsB
ie6p4osqw2zukHH4c6/mqJjg/oRLCx8l8idpsCttA8aWBa4WX4VStpMsCA+tK7XCo4A7j2w1Qgvj
/5iZne+ko6FXcVFgVx0ho1MToEqH7xC85O1zMMjAiLQ16DIs8aS8rnppGtiq+hVX9iuwLc2Y0vkG
4U5eJt1iyAyBp29MkQ2+ocXKRyECSTLIB27dtF8hcpmkns4q/9kVWuYmfOmoAiEzCnTRzQQ/CwI3
W/uM/ghWiPCB09dJH37gbrsgYEK+poXOikK0ygpwrzm1+SJJi4JHXdCMvCvQflIjOB77KLNn6AoI
wJi4m3Dae9QcSnDs2Y2zU7FBvkNz1TUk3gPc84hSFCHPUAftm+sV0Noyy8Amdk132B0wAf3oVJne
FRvKxMKQ9Wjz7/2SZAjBKRFMb0JZS5tABgdszKAmKLyvO2R6A470r+1YsvGkQKDvqdqwvHVVLY1L
trj+FgGG6d6J0tEsInOu7IcW9fPzFkw7z4lu/b0IGvx1/bEsQ61gRVH2WJrJSVDPd5MvYcNIdPLv
myQg/DgzTuiigmThKYZ/kmbhUqv8GUytQyXWo26KfWuYy9Cahf21dhrvx4rEaeHScJQpZ8Rigaj1
FBBehsSm7fZ/PSun/RZ4G2pWqe9lyWCsugH+Mq/sXpgBs7TqwTCSquXTRSCIyjyLLHfS3kbP2NJQ
DkZpHTJI51+01lMdcooaKQUrrngd7Z6dV3eRa0Q2UYxfpqVl/+m6jcqKO5E/JlfiI77NUCFOY2W3
S9TBQYLVQufw053MoQu92UYWMeB9IyIsGce3vrZqwDVtqGGSEpX0Upm4v0c1ajg7dgqjfyo4aI3E
1YvpKV1UoCepbSM3cTf2OY/e/6udp/vH4Q25zcdQ5et7oS+wlQZNlyhLAr+C9Ybcb/EBsPN2OCgE
u1976JpbZPFJnVWPkjZiY3U+VzDLFAT6MbvpxnoNIq8PtsfVEw1WIAg635sxg22LSryPnHLsm2gs
nPSxrZaU9Z3O3jOkjBWynAUahOspinp7yBvzhCkjQnn0XMyxr7sgU1+mjgfy0Cjd+7nRmGTJYLn/
xd2ZLLetpG36XnqPDowJYNEbEiQlSrLkQbblDcKWbcwzEkNefT/wOd2/CKnI8N+7PhFVUREnSslM
5PAN71CYQY7XkTzATTcMcGijBeOSu8LaVaNl3/pIFfB6tzpaN3XsJGqnUwN69MEYqwMGkc7XTPYg
jfSqi+N9RYPI2UggDyMYcuXNADnd6SEH/ltus8Junmk4qj6otQlJXWeyzN/gcgAvTy34kp0YQ6fd
6Gk63ErDSX1AoYVzdMbc4YprLL+/gfTk3bDZhyQwRAoGZVBAzvcjagX+zsmt9Hfo0dgD9VGGuyqB
xQZojGBIH0KCmNmYi89Iw0jjIZlTLYuu4Jq3ze8ek4n5kQq9hRQ6gZF+LPVUe1aF0VfORln9MAaK
sH881AUuAmy+BEzZuwpS0ng3lLpXv6O7iDb80EsApF3cm+MhE+NgbeAajV/jhB7Dju48brMkryVW
ea1n0afOOHaY+DY6QcIILWObJZmbvPe0loBxYXQuFBgDM/C0CIGBmlYUP7vR4P0CAcBzFE1VbBy0
pqCf27tliPIESeaTzS+N6DQja3dnNYCejvQjErvbzn6Ua9vM7EgD8REt+w4xfgXIaFvwUt8qSn9E
43laDD6U1USzRZAaTgYfz4Cw7u8ykcw/BnMCtKN6qb71bWQvDBqrPuBkldI0T7JGu6Ol6HjwYMcQ
e2glsQbYVAZPPMBir4cAliWaTA56mhv9l94ZAGaZiR12CRdLa3xFLBXgocC9PTqApCmi+2EYrPFK
sxUXNeE9BNRWOkLtAY4N41H4Fde4MXtiPNpdg0CNC9mBe8cO/ZwLNfQ/9R78ha/oDsxfNYvizwHv
Mlcdp1LDhXdOKXAXqT6OVyIEHLPtcqcdQB2A13QOqYr05LpBnyrey0IZ1a7rp9l4T11ycN+ZSGj4
EJY0LhC9b23MhFG3yAOgOob9IS10cJCA2wu3gLhjd7/MKMNDp20JcY5lCNT+mBrKIBMveZfv7Wwq
ULJKUe/8CBcj1b8Mqu1saLiag5VInaHMce0RF4qnROez4IlCHr4JCUH7u06XXLy9tLr2u9+Mvbmj
+ORnm0yUjdjnZmlHD20+xwCXhcLALkcfw0PIGiTeTsfKrQlSZeKpoReZEW1LDROyB93qKhArwmg7
FnLKQjK8ugT8ls7YnHCFeMmTlGFeQA6oZvlhmrSxuJt4+uW9XxgaqUyhVXAvgat9LPVWfYDh6D1M
Em72oQDJ8ewg7y6PzmBl+fsKzbgv+pzDBZSx3/tXc4f87p3Uq0Hf4SemeOacPhqfzBH/pCs0HKsR
tzDZ4BYEfMz40GdJ+a2ozMQ4mMCyfhsJtLajrUiK3gH4AaLn8iHRhUEfBGJe20bG/eC2mboeihZA
MAe5y2D/+Vpu5MGkew2hoebjZ13wZYbAi3XeQ0D49k/LyrTm2NQhyhobqUaQChgbJxoEOxu6WKwP
vK3RTPHtnbDaHkaN1i19lCqOop0xYhVyj0yPEd3QnAfwlieUw7e2BHbqbUL6DcQ1Ojy3YZOoQoZH
i4KKDY5C5z0ElDD8sENB5JFY3udQmxMrgLE4PFo4RMqPDnI1xRb6Q/yrDkmT93ibdc+m5mkk2uWs
jrmXaBm0Bqk+VvVQN1s7jaNfvW6DorG1Ird+Fl01hPisp8XXuYnjJFAqqe/8RJkRWiyZm6IQMZKe
2NQMfnpzP2EHo5fJb7NTjbYt49qpvpoVKiuB40VueVMVrfYE4zb1r6emKmvAFHUxkIAkUtyUcgIf
6Bgye7RLJEy2GZSm9oFKY/yYO3lUHY3MzbPrsuhTDe/swfvSlKr5MuDzNSDlALpi0zt6AxfMs8FG
Do4G2j7SbSxRxDASbQrwzqDEuJuK+34QPKxmW4/GFogeqcM8mdNtXnBxoCmbIw2S86Qwty5DlNkv
K+MxLrgL4LonGcDeiAc+RiGnv7MRPymByvZl8qD7bWkeAd713e2gkYGAqhWNH93Wml39WMyLKaH0
NdixAopRB/ayBlrRm64q9xUM6/cFSQJYdbeidW4nKsXkhscPcxmQVNquaUavoc4zzLwoVWObd1kZ
z8ZNEpGhPhOUZZyWxvOibTvUA8gRwykfZA4rZQvHWZC+KSGRD5Hodz13bSQehDCL8JD2kweEBcXd
3xRbYPA0Xte3B4ju0HDTxWE7UBI14Z3F29pzB1goEhHgk1TzCJvzVhvKYQhiK2y0KwpvqPjngiBl
E83jkAaeG+qI45NuPsxm1apbOlZ6izOLhnbLkwtp69MMFzW9GiKNjGrmqAK5n2H8HV18SFE/02o0
0HJzFjC5SAZAUdcRfK/JROsHE5VopOBHz/1b13sL2kojmEAiW1qfxzhVT4Iy6tcRD6no2nNTg2Kn
PnPAtCjVxqsU0liyrftM5Q8ztC9OgNXJAMyLXVFpiIXa2Fka+VsWHS5IqAl48TlFCv06InWyNlPf
eM+VD3UGh4ciujMT4PebLsSgYicbs0+vZgSfHsJWc7+FKg4/wFcMwxs7BrQVhLS5DirWQHrj783J
y6zM8zYkMF15aEnYMZ0zp/7YZX38kAwNYhzOUKpjHPnYMcQCNgFkyokcuWat7U2Rd9TwJqnaTzAz
KgKvptThpYmu+xaVnfORsEV9DAuUZTeTMYFENf3OmMj2xuF7bdcTNCrQfAG4XZA/Q7FY/jQ5Om3K
4BDtjLBCW8nV9CeL+jGRo+nQwKqHCWA72hb8oWQeegHqgwVCazHvxs1UN2m7Mb3ZeLDcssGNJm14
DyGK1fjtVN77NoqL+6mkz7Jpez376s+WjitQNZUNrYq469DuCt2H2kqBvU8W+gFt4wJcxuh3/lnm
WE7g2xGJu0zqhPiuo6jjYXUu3iU5DvCHQRQxZO9UAiHs8KjAYlK07cPoDLziU6Onmw5VrN9YQ5JA
ebEVaYj0ziii4EK9cIky3aOq6tFtug5bvGB2TtyXJPUxVQFClYhyTFcb9bQlefLHI8cHKST+ODdL
V9rYSlBhsm8d2dGshkEPlk9v57rdeAKJBZCBfkzygHWadzCJFwh5hB+DLInHb0ZhGfG2KavoylaV
iLeww+2PVShcEL7CrcDm23xcIp4GnJ/GpZeWquyB4YdUGsy+j35hjNo9w5cEFVvIOPktrGqmNG2M
xWOPg+NTE+vFvd/kU72HEN3fTyaOFMv71P0qW0t7GuTYZEFWpYCXc1S53lf0mB6demGNa0aBEERr
ShT8EIGVXA9idPSNnY/xfAOusPraU2bVgwSw6DHJwibZDnlIlGaGoffcjDYErSRJ1I1oGi/bQMnz
j7kFFRDa0xIr9aWa7R0PNnGHsqT/lfIc5VrP7/JvogPUS8JaGvCiRetB38lkZmzzqK2eO1TEQa/V
FSoq+L40M6QH6lsbV4gGrU9vHtAcnIbyRz5W/jUe5HiQCo/remvlUx7ukHUr38+JXrSc7ooguSW9
Rmc0GomedQk/BfIG9+rRr4bio+lStJCAJqHz6bH7CW2b8ZOUZjFv2ih1dqD0dCNAtYjU0OoLH40n
lHZ+xrEXBlrjjoR9VfQ9TkwKgMR46UejCM1dbjX2UWA4tm8gCkqIVpo1ojvih1CLQzF+cQnmYBjB
/rgvPM9/6ik7/K7DsbuCLWzJHeVk6JqmDmF2SSh3ZryPhABBa/n1eF+Rhn1S8ZDfU1wLb3tnLh04
SPnwzbQpFO1dXskj7l3uT0dPcmg6iW1VN3Zac8moKlWfWq/Xb8BhGBhn6XW/1bRc/dRij0NEXbb7
GqlJPlVyXAyBQE5+97MJyRGzdWmBJDacZnL4HAQHZWUsZCxUWbapr7rvKIvZHFrXmn7D/tL5a6mc
HifQ2zbkIoKJra50/4fdDxw8zl1bbyeuSBWouqu+2VqSq60xhtYAESWODS7A0f1oSTJXXrVa3hXo
gYPfzQkmNvqAeBOhtIfiiuyrBvuxriSSHtrip6c37meE8HBaksNcfEr0rnw0e4oYyK5NBc16DNzQ
PEOMYthOYVfEQWn36F3hmhS+6+e2w7+2TqwK+czS/+bHMTxnzQspYlig2z+gDVj/iIif6g1FjqU2
oaXlL2W106M7++1XZ5xKTqYd/6I4yRUX0gQFbePb7W2qq/K5oMdeboCXQ1uB321dw1lNm52Pztxj
GndS3+qV6X6wo5TkN1EhEhXo6XAaI93LjT1SPFA8WjEuSibeaNW7usFokjoYMcIWLr79c47MXm3d
2i9+KmocnNXRBcWcoVHKa+7F2NC2bWxxlMKse3ZtMZn8vqG6c3NUhzcmtXstUJmCia9MI6n2cFpA
TmlofrW71PZLIpyMt1zDP5AzJ8zhYWwMoqKsN9B26NvCf+/CyH9Uet3YGw5R+AOBph5iBIGwpJfl
Qp93TFuHcVU6T/ixL1WXzpBgo8C0O5sRwGOHztHCJP9cTZqHIxzpGYJZlY34UyOXM2vZFPB2hiFD
tRvhJ+L4J8dE31QUD5hzmDi4+7CI/SZBombeQhI34UkVIXSyCS0GEL8DEkKwgPRQ4kcZmt3Ws0lH
7rj9kU0533t81boFsYHnCeVtxxcoeq3gG9JFWgZthnynqXzeuRRuriaRfP7LQeirA3bEytIQYJ08
67SnqmWihXYGq9hNR/NqdNr8Hpp1/5cICxcsguGCFQVBSA76x4f+BZ4o5T4DMJPlO7PR6rvUNcIP
yChWh/NzWUMSgCOAiKUB7bEDUYxddaHTxITbQ8MmqKokvKq0gsJl3zmBpZdl8LdDARVYDOG4ofBI
ESuYhdYpDFkm6QR4cqHn0tT0cyNaYtOA39r5odbbAMdX1BH4OCYK7DZt/NMvxL4Vc890Ay2MKbjE
LWKbbWMQH//9ODaQYBAK5PGuaZ6Ok89WFflhgsDiaFlXDjSfbQXD4MJOeN3Dt2xwNvhIWMCG0FY7
HaWeOxqe4H0CKsrWB060y7utmcU+i+Psm0TTjoKpnPS/XkT0zCndm95iNOEZK+hAmnsGWm8UJkpR
1XvSc+O6cer4AkDh9acCyIbJCuYTHCpfrJYwSbllXPjfQYyU4tFJ7JL2Xfu3kI4/sLIFpYKXC30z
C8T4SxiEgxOpmfupHQzggEjldOyoUxTjzm+H5bC8hD0wChhA2E5A0P+o/5+OkvREzbKvrUAgmEol
PDT2iT9D+bYiJyj0pHk4P94ba+ezaqDJbQEFYw23dcbGGSlxoSCQG3Lfav7wwa2m6df5UV5vPxuo
E5g8H8Qtt+tqH6iqK4gxGIWswbxPHNc6SKfpPoWIjTyojNZC7HnEBedHfX0xLSBSrgoXADMYnNUl
60uFlU0eWwBXDIU0FyU55MpgcQ71/M9Qf6Un//87q2KRL//PrIrds/z+s2pfOh8s/4d/SRWugxEZ
tyhAJfC0wOY5o/+qXftYivE28dxyNUGaWf7V/yFV/E8wR9ACeMWAvls+2woZrT7+X/9DcxCkp+CN
44EtMMf4G0KFsUCJXpw5LM5crD95Ky0wvvyxZR+9eCa1qZJxZqpFQ6LaQ/v7RFdt2xa/S6zG88m/
rkq8Z78DgMjdWw9/TrKhTT9V140mD1NjHmKz3enTfP1i+R7+Gf+lHdjqJliM17iQ8VkjHAedtgZA
5RVQDRQv/B24hXo7TBkcyo7mSwfMaJcIkpzz4y3eE6fLwEPOy+AvK8GrZ64uuFDZ6cB5ErtE5RhI
NqJ0ine9UCLEUCqradNbdotwImJW3VYAXY83VNm1j50BpAcEAfL2mylq8ndSzUm7oU9DRqBLp0sJ
EzvtvdHE/ZcmQ/J3V2Yp6ahFsZ/YnOTia43CHdXlIV7Ikj1Kv9KdMCH257le7tsx/VjSQDF2heko
NDAqbI73y0zoYiPEZiB1hyjRQYw6kj613ybe0WqWr5njDD9QBTX7D2ifuca2QuNgX0/G4OBh7UXI
E86pE+SazG1q97HcI/qmi01VW+LYVHk5HpLGaZzNhD7PlwgNZ1Qc7NgQQZnCBtzkwyifGlugUpyi
obNH8RVsWGWYeRfENXxaZA9toGol3q0UHnw0qbZ+FDXgxIxCofM7VCV9xBjwNMzsWT17YQM12g+7
Bs22qHaQxYUBSl+KDkEWlNE433f01eqdoHtO/oP2Dkx/La9gNXtu0e+i1sfjtYyxqYWFpzlwa/Xc
eZSqgeI2VZ74PGlNaW9HZAv7q0iv03eGZg7qwm5aAoqTM0U4iI+dBSyR8JOnZXWm6IXmUzFDvEms
7lrouf9O0H6rERQAP7UNqYdc91oKgCDPJX1onRzs30v5P3KYXm9owyDmgGDBoSY6XYVwnRnVJGLC
2KFfikJEvmR5WzXgP3VUbpmxU+iiOLR1QNxtJpeqx/78kTKWF+bFKjig3hfM6eL5YnKJOatfoLpZ
a2HB60jPjNYnmTXdA5njGOAm2N4CMiivUR4v96GRIG8fJnjNjhTT3RDZeZXHkCmH/hKAeP3gu0vm
AeET8w3bMExnuXZeXHauJupk1lMjgAqb35Hs0kFyRPt4fuZvjiKgwxH7keLYqwc/miIzTWVi0Emd
yps5KfNdHiprd36UV+Qo18GCiW1mALMnbsLK7GQy4Db6sAqZTF1l3oM/eM4H0lf7l4Foo1Se/c7H
h4arGUKnHXVb5JPjC7f0ao8561+wmijENJQtJlqE42T8RgYXVFzXD2Dx1KYSDbiNCFngtJnL+/NT
X52vV+Ou3iwoxZWdJCSQQyzHo6qFdkwb+1sTg+vc9HVT7ykizD/nUiTxttCr+ULcuHqd/owP4F3H
Qs0y8AFdrTyCD4DVbG0RzmqifWgXGB7Ejnxwpy4/wroXP87P90+uenKU+NTwpHyaIIvTjLeEmC/2
bUJeGSKxqgemj/yr5sUu4sO1+Yicrb41XTpjDiLd75E9wh7BcKZfsyjcj7S1pv7C1fZ6b2Oth66x
6RCUMP3VCTLpwsuS0x60Y+7+sCutvY8NgAXnJ7wOmdlYnFATPinLC/Zo2QAv5jtiiGfRNTQCKtDp
p96f1XWZTe4nJ4YnMWOywXMZ5+E/Loz/8cp8PTebgArTWQhIdNbXxCAU2eYsX6BwFKB5Z2OZ7dSQ
DBfmtmzO028JAh/gFJ5BBv9tL4fqxdyqKnJmPqce2G4X76diag6Uedvbwkjzp/PL+HqfUpDwSdp4
iCCWuaugRtFusGAN0V6Lh/Gu9MfqszaVEia2ZuOEEKW358d7a2ou8D0Yk7yA8H5Pp6ZBoi/B0ukB
yqfNwRk0iA1IGwVyKuILQy1WLy+XkWuZS8+EyYUcLIH1mqQXu6Kt9SwSu77p6OVHRolsp0NP+Ic1
4wW9rYSJJpaBJtIQjKk9Xpl6V5XBHDX1fFu42Hnv+qiZHkZagHKX1XSm76YEpclNNC4yu3+1Mvxa
ImtBLQU7JKgeayKOjHrbbavU3NE0QjEWTg5lyHTa61Z5iT5gLu/qiw32z1gLSXopH3NJrTaYoaSS
ZTabOymk/m1UU7rAFZ3usS2l3247hHjMjcri3Dok04SeVxZ59tGgGDdvPehKqBwC9gOGmij/ewHo
2tvbWUhxs0DKCb/xHHFZUXWmHSjXCRGWNmZKG3+9XoRN1Lhw3vGXXOB0J2WZP9FcTiyUHCzv1sxx
3EBcbL5xh0x+OD/U6q5ZlovbjNgeQpbA93B1t5ZN3GWt4Hm24dAdlIG0joOfFIFl2nY7A0nVT06T
ygsE2JW9kPNnWBhmy8NNcYpA7HSGFbJ3bMUCBUXQvh9QtwvLLcWO9nOhAM5spUiz6741BhCwro0v
QzYZI50W01jglQB/gQDTTKAg3CKcb4VKHBORquqAZFFycFpU9LZD5yfl0RjN3LlpeTkKJLyK6jlX
iIRSqR6QYM2MFLG38wu6ukb/zAw3YKqG3KRoA6+iX7izYzfq5CtmG/V3+G74AbCa+MIoy12y2uX8
aYrIlEJJoP9ERy+uUbpReBhNHphP/ItuxSDFz0qkAu5w76HvhsAlzJdR3ZbS9j9JTJAuPBZvjI/z
sWNAdYRKanurGATQldlVqcM9GpW3bWvd1KZ9jLEabkTyq5C2pO/hfua5fD6/uq/vPbJUWOkoKThY
Y/qrk9GUmpmUVK12RW0Nuwzo1rWOCAD2E02y6yEa/PU6UzVdKMk4lS+kpNU+BU0p/EirzB2+Lu2t
X1n5Rxt16OuMhBoVJ3g/WM+Y2sH2F0OdxBbxhYhjHfywnygCcEps8gi8QM3VjCGW2InpNsw4HsOP
rlt4KHCN1KdJdnuoE5XhDtQjhDEiNpJBvaA1lUh/I2A0PDbgVsft+U/weoNTxXHZctQDWJw1LZqm
FAjoFlk7/i0Imqb8bWHJcWGQP9P6rw1OuAfzkJoMhugwEPlnNW3X0fqurMEF61mKKCLdJ+e57mIs
rDwqh/a+4Jp/SErDIYvs0YcJugw002HUy/i3APj6hGNhlW9cOaka5Tn6PRuIK91N7Kuk21sQZkyK
OZWBKlqs8i9dlqniKso8IOdt6o/lQXX9/Ov8yv2pea8mReeCryisJQKyV7sJ+mZVl4kN4i0v9l1k
EtGmAmlpWYhnheuZvlFGrn1LaH6C8R8aeeirdFpYQ9DAO4XWv52UznsbSaLH8z/tNHZhufGZhiMr
9OXH2ViBnt7H2CcJb85aFzhR0gRD70GjMqnlvPciw/n8l2PZEAME/rsU3FzCpdUqSFAPHc0QN3B5
ooPWi4pAQt7aTrgyXjg9r6a1ZA24r5ONA5R81WHxY7vHzkZ6AYUl6zabRndHCWc4OG7uXsiKVgk/
S7iMRSkTHSdkJUA7nC5hjlCqrmrG0gGmK34V9xHEDlkY7rOPwNfOsygmVYOSe1365jHmjdv4TbY4
Oab1HjKDfSFRfD174nhed57YJX36U/V78UiYANkto3OZvWbP+w76HJU9xOW8dh7+eqFPh1rFvq7d
6kiwMVQSV+1upryxxQ6Ke7JX0YWr4TRiWdaZSiWs1KWr4FHlXwV4JjJKfihpyalSHx4G8D6fEZrX
PijEoN4P+CEHWV5aF96710d3GZUHl50LF4nX5/TrtnM5x/6QuoTQQB4yoOsQ1ez0GlSFeRXlISK5
btVtrHiudiLp4luu9OohFkn7czBaANmD7wwfVN6Yf/+RyW9weV/qxTTcVqcJ4/M0K7PeDUZvwt4O
+6FggqK0h5ul7/724FrU5Fl4C40WmHCrO3nEecseC+EGaOnrV1bUiTsaqdk7vXLzx/NDnT4yfz4y
Qy2F/+WZoYp0utzKqHF495ehOoifTg4SSwfqe2HXnlZw/h2FKtIS+aJzsB5FaE5b21bo0hp1AU+Y
APGfrC5CxatI0cAcTF/ei6pUN94Qdhe28eph/2dw889i2kBtHG81xQ6OMjgJ6SKHZskjJXWJMl1j
34sihF1bxP4h8hznM/WNfF+4TX5NCpB8j9yxaS4sw2kw9+8voTWMa4xL7WHdBNFxXwSuVroUrOf8
rlNh9tyJZnpXAGG8skp93ruVWT+6oy4/1Z0sLxDm3zjQSAxxprjz/7z4p986wy4l7TNNBL6jTTeF
pluf4SqHe2yjPxH9y72DNejX8/vrzSk7wAlMgwfo1UssSjFr3lS4wVQBacp8k+IdWfA1FD3tB8/r
fKNso/g8djiwpYWYPp0f/o2b2aOGJBYJDKqxYnWHgaXLUn9q3CD0jGYPaVQ+TEUW3vWmKX+eH+qP
cs5J0LGATV6Mtbqa9boaWy9HrX9wgNyRiztHZADx/dJkczMLmJhuhqFkSGL03nHHEK3wKXsqrUrc
yWyO/xt3CAUSzjZNApcGwenHnu05gpnOXtPnZgx66Igc7Oo3wdDfCd38u6tfjLS+GLUICXWNkcrc
n7chFbddaSDYmsPGCy6s8fK3Xq/xf83KPJ1VDnoKzYzODYxajPdKFNFumgvzPoapWIsm3Xlwr7Z5
4+JQ1iXWcNfii5jn4lJa+Oa+WhIGipQU+P/o5Lx48dElQlg3Y87WMLeBckIYjmNv7Scj8S7M+a2h
LIsCP/otlFnWsJI47JB47Li+LEj8h7ztnb3ZTBaGSeklBMtp0vfPl2S/IH5n/0FlrXYwBkWeJtB2
DMaSPiOo8fKbr7fyxvbtYq8Stz+e/5z2G1+Tt4cLEfkO4a6f1GiW5Aey4ms2SLlI2lNb6NrThQfg
rSvIor0rKCrRJFqXQNBZKMzGYBSljO6Icqr2zsLFdaPprQVyOYu2fp9Yd4Vtle+sEaXM85N869Z9
Ofxqy06oHLvtsFz6DgX8vIu9PfIRxQFCFhK9xMvo3Zrp4fygb64sWEoa/h7F13VlG/EMHaUr7r2x
hDKO1EB+DZo4uzDKm1sTRhxhL4E/pd/T0whKtahtl6mluY7DaTk5B7xj0CmAN3l+Pm9erpwp6gOU
zalyrobKEKcQGXlOkPk5O0RrKIOIpJ+uUIRHni+Zd5M5VHtlX/WZrL82jqu+01XX511NYffCjnrz
nLg2fQNTZ9br01/brdu3HasLMN2EcNY2d3Zh+XddaiEvPfby+vzs3/yaL8ZbZTx6jMEVXX8mD7d4
2/SRjQSF5V9Y47dGoUYoqB5DHOPBP/2aYQETxtK5Wzu8YD4YLXIZ2hjr/425vBxl2VMvbs6+HIuF
ysaZFyo+yKhy912tkt35FXvrzBOoW0tXGnWbVzEf3ENsTjnzSd60RwjICUYZiMA/DTN9NPyck4bi
HTnzxgVwaBxyc5AXfsIbh2ORO3SBHHI/euukEBibFQ5F6QXTGMkbGUu1D2G+bAGb25/Pz/aNKwbV
IIA9toPM16smvNChdEwamhuTGZVPlF2hkVMy6rqq/oZLob7PcbHanx/zjd3CmA4yXOgVkRwuv+nF
d+ymGaz8zJg4JqkgTlPjqDuAyP8bo4BFxaWVcJmW+uko7iCUmtvcC2QH0NUzq98WbmYXNv6bywd2
gH9AUvDGng6Sd5acMYwlp7aKxXJG97Idsm3uk3KleU95OXs/poZ1YdQ3F5DK24J5tEwSvdNRicQx
nhgYFeOf7I5yq32TxRdbuiZ/ZRUwgQfUSaaJUsisV1dHhxyALDSDq2OcskMm3fZLP4Fix1lJwefr
sd1UljrAr0I+Rh/NQ1ab83WHa6Gz0ZrmUknqzaV2cGAFIbvcMaulHuDQVOBvSTfjEk7CmJTT3hrN
5pADTefqLsa72YaJf2Gt37gOFlTk/x12WaUXmzVOYlcjaHIDZx67nVkP4S+l1e4Oon0ToPKeYhls
tf5m9HA3hUaYXBj/jZoVsEzKQ+hs0SnlpJ7+gATNkj6vIi9oyyn7zAMniy263Ghw5F7nfvcGZ/yp
usV+Pup1LAdgOH+HioLrS1/ga7qrlRPplLhcOjLnT5jx5tpQ2aDEYxAirR+zXvSxNaHQFRC/giCR
C1vF7HMNrq/0YJ9pxtdJ2oe0wxMYigNOPI6EEyTF/EmNtv2ra8Mn183DLY4c9jU00XSvJ156n4gE
JyzoQcOFEtFbB4deHW0Jrq4Fq3C6lrOTa14BsjcA9oLKVOTG1/pCSDm/Lm/tVN+j0gg8gORmrczX
xGVD6zPli8E+xjl31KaN74bj3rAiTH3KGfpwVGnKuTDu62cDGC/oZLBUC5LcWr3CJT7XKbbdXuAZ
NQZjoHx2rRvn+7RHuOj8FF9XZRjKoq8EQokMY/3lx7TWpA/yLYAyXzx0ozTg3qFbNYFb8qxil1l6
eit73S2+uRlOxBd23h809+ndxJYzF4FUJgrgZHW5jzXsjMKLEB+WobSRi2iyX5kmiaGAHdrvsFr2
0Z2Rurh1IE2qnejHj5pe0DPtrA7LOrtErmyHHhLacTbO8+PG1AospjpRz+02dPo0wl14sL8naoLF
gDVN2O95Ic133hxl6cZ0k3bcRa7efiA0xwCNwuT3Lho0uFcYVFT7ouxae1MVeM+VPfJkFyKE1xt5
Ucyk1LcIxS4qhqcb2afdbJYp6VbmJCPmtm76oaXK+dd1S0ZZABqcFR6tdRxSSydxIj+j9tZKmjol
zmiOGn4hGzBdAEu8tZ9MZsP1trRl16VbD7wholeMBHi1vnZTy3zUpbL2Vt1S5NOQyPptzv1uxFPh
Uk/gzaXEvgPGCq4YRCSnS4nzoY1/B1Vjkjqj2owIVu14V5ODpc/uVzSJmoMr6hp/ErdD/ImnsKVf
fcOlhoAaFEf0U8L3DrzD9+eP2Bt5y5LekiUsEC7+x6oABUeHNy4fKEBhtYvpE0yujwJc6Cf6QPa7
yamRAVGZkT/PkaUhMt57oCiVxyHcIkARNfBu5fzXdUB+E4LjpMIUrGgtny4Wej+xL/zZDdiV1bs8
7UMciAb107Cxa58apXJUzqJLUJq3LjYMOv5gI1EHXGOtWxMbzgEeQYAKxLiNTAfmXOv+NCbEIi4s
+jKBk4vFIbQwBVuBoBh46GqCbWh0vk+lM2hgCR49gMubGnr5B64beZt4kFmw5R7Nb3mP+D6SgPJQ
lZ5NLRi/VlMV9bMHY/FnPZn6g9AQedjk8HQvXL6vnt3lN7IxwEVxVnAsOP0IYRRpMYIV/EYnnx4k
ygjPYRuG37tMoH/ZlUmsH2oRT78lP+3rbKrucH6VXh2Z1Q9YhWLtWCLcYZeomMkc3HnsP6ohvlSF
fHUlLIOQgBFYo60PXON0lmnvohLGO4PsmYb1kThmubVYPlu3rTPc9LbzwenaC/HBm18fOCw5F3Ul
uqynY44NoiVikS/x4MyXmzEqIq490ZLNNocEY++v5xdyhZClbLZMEkISUTZZGCS90wEdDSijq7lo
yusyxFYKFlHa+QgBIEnb/p6GovlRYiIFyg8NlLkBUCjwVTn/I16druU3EDAscA3TZUOd/oaJfRZH
TqUFCXBZJPQQlURpxnkna1l/PD/UmxvnxVCr+IseZwReho1TlpN9TN34A9pS+dX5Qd76iDhyCv7z
B+m3GmR27WGKNKw1TZiP4a5UtULNr/H0Q1h0+pcJyPvv8yO+CvjIZlkln68JbhJew+kKat2MYXbc
+FSTwu7G8PL5DjnH/H0+RbCGlUzzfalg0f6/jbq6qrKwhz41tz6cY7/aw0sTv81moct3SNshtFzf
ajPiRecHff0FeV1ABy5MIQeMxGpxm0wpMcVmGNhp4t7YOnJZBrru1+dHeX32GQVoCiEOGu2Mc7qg
iy6Qp8whDHIfLznsVAHgxzYd22RUAq2FGdnIIptRV6vSPLmwf15nXM4yOsYTPrVznRDzdPQMHvqU
V04YzL6ZvuuWNGs7lH3zCbvkW6T5jW2ZN/X13MXuR7fJ/O+kaPpe0Ms/zqgyXtuNl1+I995aEEI9
2FbQAhbU5OlPqhMnaUs8EYMUJQYgf1V2NSE+/TlsjT7EuLVCG7gUCHmWpkov3Q/W6/0NAcunYoPK
uLBeYUNHo5jhagzRLraQnYsWUNsWzTUld6lb6zrZP9FP5dbOfRoZU7chO53gjCTj/2bvTJrjRrJs
/VfK3h5pmAez128BxIDgJFKiSCo3MEqiMDgc8/zr3wdWViYVqWBY5bo32dbZXQUG4HD4vfec7xDL
BzzKzjg8KQ2cfau2rT3s2pSkDEPNH5G7JI8MYG/LyACQWjH8MbdJm8DGSYRRFIEHb4WxcgncaQtB
0HxK+t5L9pNRkrzklW1zCx8KMEKhaOOdaQ3qhx5GcYpXXjY9pD2FHQ2kRC42desONoHLAuE0XFw0
SRWuS9UHfmR8x3Yx/SiQ4V95i2gBvDlN9jh1ayhowZSXPvu0mJ+Mai4fGiQw/B6gmw+WcNTraCAy
3q9z2Kd+bVj8s4gWhllz4eR5UKB8/7Z0E2l6lt0pnY8hyCZzExzrdOGow9D5XdRAh9TKsZpohmMy
92Re42BdwHX6CfyQ+Eqx9FnbAA6pv5JiFMcbm6DdA1KV/nFCLZ1tcaQCv7Irt0zulBH/vXQz4d4L
IIuCKOIRqFNAL8kdgJi6SqjWsYcGo+gbssVByzWO/lljVkRh5PD7ZL1xkQtApbVkFX1OY4MRBxmU
5b0GMNTV9r3T5ZLB4NiUfmEkMFDNSI75lvgvzwgILhb2xrJ7eHlxnjApUWrVee4mrMzNwPAryKCJ
5qBGoEnipiH3D/6xINhMWhN1PyA4Yug1J51eBqC+dxUD6ZdkFM6alijVnOxiiLQbFyvD8gB0Nx53
sN0iEba2CYZnWdSu8qeJwdCm0hQ7JRfN5dhWz+3wSWsLWjkauZ/NpmotqlZd1FBocuBky9bBrAYO
T4kB3tDkBn5TvYJwvFcoThprqIG6lZVDRmzmT68AHZwrzS2dFrA6QNMiUM6vuJ3sFb1TGOAR3Vcg
T/4K50lKcteaihlO+crtqVaED+MAaD7zCvapXxk/2or7GVAztpBoVgpQ9EoEUiwpnuZXTtDQ6PkH
jpfuXbdihBAlQBRa6rKi3akX2u38yhwC/dAQoW2sLKI6Kltgb6+MIg0xAShnWJWCBNOVY+RZk/pF
X+FGdHrgHFk6HZ1gie3mkDaqOvhQSsxmw/lo+srAeXg2XqlJTAMxG0JDhqaEG2IhLDlWPzH41H+3
XrlL2SuDae6X5p5EO8hMNFEBxArw6fZG71OIMH01g8uiXZK+dEY0X8DtBfJEjH1yG5kr+snQABaL
VyBUy1ff9UsrmZqN+gqN4mCWMSaPUYPXTAnjK7c1p4/KyppaVuqU1TpdEhIuiJOREFFM2pFLRm+y
gqpMJVuZc4XjfBuJmjZYfyvVSnklXKENhIThgol1A8k8c6EvnkDE6lUDOtZcGOZL/crMAksDPyuG
uQs48ZWrlVPTGb6jTyVxso0ovtR6VXwBM2M8tK9kLrVuoHQ5K7DLfWV3za8cL++V6SXlSGRUl4qi
C+g0wv0qO4szWWMk+zEzxnt7EnrYWomCnxPqll8tF73I06/TjJgMXFOePSUwa2YfBnnDBmxZzVc5
wBiL0cxrQefa3ZPW5bYW2pYzE1WPYdEOgAcln6G62Z/1rBftDvbZ1G7mMZXTF7pmxrQZJtMS2zlN
9LspjYYJdJ4CLtFLDbX/ljZ1DnJ3RlANRDJtHZhss9IdIpME4x1Qt4w4jHZi2O21K4pFn0niCCoF
gdKWDD6R7nBKAVlUu0m9gMWg5r5N+1yh7yzU3ytTLH04E7SowRlWQBG5GlUOaLZBnTdOawImm3pw
R76d6tgpCjzzNoy0zoGV28YPJpGkrb+0sKSDaiB1mAhYVQG0ktm5eiiBF8YwgpFUhUI6IyGPdrby
9zLRh1puGw+6MvTRvirtRh5aZwCOrCJ38nxUWBH/JDnT2fVqJNNL3Z6UfZK06g+9WZ2F5qSK/iq3
1gBuN+NEHfQt0O7PolPa4pZQNCHC3HZoIKedqSFOQ+IPjaxHN4wpbo03dYvCeBRmxQR4pBRSw0wT
ZfrZwA0rv3ciG8cNmWvErEu7rS61HjprbKf2Z7X2lieTE6ixZQc1Fz81ovQRCiPW3mzEI3EjOjxM
W3hyRfY1AnhYE1iCrxpFgsdgVO1zerWGRn4i3OQeIK+TKM+D0nqSPgytiU0OUHLaLCSr/47eb7pZ
CPwUH1naI7EMcaXxl6bKt8Y0+/5g9FH5rDIrEQGWY8A9nR3F7B3wLRfjIu1zPgJloXQaG683mrsR
gY+1RYSJmkA0TSe21mzPj6nstAfFiEC8xqlgn1A4hzy7KYRBWDqN7hfQ2wCMmZ15H9uR8lSTvUHJ
bkzUA0o7GEDf6ZICKWpE8giOE8ZnKQAbSWRE+qYuB+2HUg/dy2gs8xeM0yMvHsT2SycC3MQBZYbM
4S0m4KNEUavLpaGTvCuAx8f73Enzg2W1PLOpKMxbGin577qT6DcEpurTZp7LsvtsNFl6DdjLaDZe
udQ3Lf9fkc9wtrK3qp6IrwnMsyRIs0JaAXhRjnO2mw0vOjy1BXZRZF9llVr93pdNr/iTqoluO8wd
TmT4XdZlV3htd4ApVnd7sxKKG2h5oaMz6dErB+YAyIG/f7HILC+EeWcmxfQpKuCb750qhd87LOYI
GHykDcoxrvccpgqsax8vSFnzJUXV7lMFFckGtiJprTbhEs+iK4BZGplU2mDgvlwrQCo83ykxj+M5
J7A3qLPpgmAcQPeGfDGGZAI5WJvKdW4kmdgsjG2s0cbmnLKE+NrQQxr2SVeKy9ytapeYwzH7UvI+
dsEA/hxSbFP1C7hoU3kiE4GXkIzd9rmZ58kKBip4a2srlXtRlAbJEI2iYrPUkM89F7CoVYM003jg
7/Ulie37rGzU9qucHCJNU5nraWC6MmJuMXmrNZUCwQok+OeUjz+4XCMb12jfRRkvG6VPbtCOFWKj
do75MQdBR5txKQPSbvjVUmQcj8ki4VMy6lWONXAoqe7LaCk7NLDKCDxpqop6C2ZmunTJHQBGqSAc
2JIHDWKcnZ+EeLhUzraWRNIGdpLW302CRX648LkgZca2vCbvFN1w3Ayo8PM5swkO6cCcBpRNjRE0
+tJEHIhwYpPNSqPO12or7gM8m+QecPJlO/MY3nc75qO2udFRJINo9UBVnqliXscCP3fX8MEwgOGf
axPxWJ0K/hSU0pwoGywpCTYh6hji4pqyugR+7fmRPRsXhDx0O6O1U2IVuvHWWtyaOPo0+pTapXJQ
WmcJvT52PsrFs2hMp9Fl0QwWwMHB2Jd93u2zzCSUroC4CXwA8foywpMULZzRqv78fp36i/4NRlPc
zdhrVCgVxz56cqWWMerUaLPq9vcacNGDCck4qCrTuibzIQtyLcpuOGAnZjDh4bppezs5o4Va2wtH
d9X0KOipz9abe9wodiZCrYkM8TamnhOkoWb9R/YajuPFXP/3hflPlzqqQxWlq+syo9PRFkoSJkJr
PykxNLWCImKfzxgllqq+NzkeP75/p3/Rd8Dfg5UKTgwJXq8l6psxLARJMLydIEnZbmADClFvFZgb
ZxboL+8kcmYqbNSP7nFndVEL4eZZ5m0wiMlHaThuC2sNEildt7MmnV9fjHKaDqADBOGoyUF4EvZ+
shFopUxkkpUMSTl5fiSauzlTwf+9fgezQDPjP1da/+9vbh7Y4QT1OU+NgdgUJk5Uhu68EgMtB+Vu
XGHmS0Ry//4TW//8o1VJWxP1AGZSXvbX8cabi1r9GCVV3nubGQPgZtYdsUnVm6S60iJCF96/1rrs
/nYtHEiMcWCC8Ut//oFNEZdd60iPjHjdfBm91ho3htXBCp06dUM2SHGfFEb+BKpT20+lpT+8f/1f
rE5ap9Y6MADUxKzm5+uPdsSxW6dvbOij81DnWBuJhRz+PY77X4rRv16KDn7I4fv//J+11XeaYrRr
Xopvyb/2ffpcPL9lGa3/sT9YRpb222pcUsFY4Ztl7fGw/mAZWeZviFnoX9JaRNFhWKyjP1hG1m8M
G0Bg2TaK5xVbxBL6A2ak/4b0AtgXLgcmLvQFtf8GZ/RvhMdfi5U0OLQrdKY9jYtQfP2thdpp9ByK
EaNPHA3i0Cvgb4LZdKuM2khQHc/ETMAlzq0pD8a0Hr8YTWL2+7ETJc46PvIg6CjMNhiySjWoSlVC
XjbieG/BGDZ3zOvFLs26Tm47axnDstNrUhea2aXIELYyBvSU7Ge42ZyfuyaJPzStUhIj7JqUmXGF
JSqIdDCLvqGhe93086IcEKi3Pzy3lQ9DJdOSxI2qs8LFicwpGBqOJlsGZJG6N2eijQA3g1UJ2iiJ
pk89CpGLsR1aeGm213xhJSRdgKvXvqvLybizYzHIUJJ7/10oc/1RQOv/4mnxAOx1SOqnWO+g7LbT
kCk3TjFO4aiSigL8oJ5fJHR1ktnoVn3rSz156qCKfISlKueNLGF1XsHDV4wAUOgSBWVrmZ9p1A0C
VK6ScQ4eFfld0yNbPqhxZ7sPNJQ0mi3kPSRbVxuM+6GQnCdjx6Fzpy5Wj5VcDjk1tD2lPRRxBdSU
i2kb8LmMY0IGPGRI/iyNnqeYDCTF0HlS6mvRJkSNdSD2m31fNKlHTzuuL4jVq7+j71LTQJ2NrN41
zuwCr8qYdPkiavRVgrqUN7JfO21a1rb9BR4vkBk98VHyIgXfF5Nr1dcjYh+sMiCZLPGhqIaWx6nb
siKKr8iSYCFN7HviTTpYG0HVfkAD2jzNquI+F/pofreTopU+Zff8YGZK/Jir1L6+cAtZb/XKtHsw
wJjfgH56Pfkx1diSwEbnV782ndp8iYu6kB/A55jaLkkVRAuQs6fsc4fYwtx0U2HxaZMrIFzvV/st
1BNxrWGuKwgZgBm4I2Ootz86TtVQWSu2esDYvDYoJ9qnG5smKARSp46TewgFFEN+qs3j5NcV7xlk
eES7TaFKkxNwPH3VS4RDnLMnkpUQ9zZPaDCgD9cN+qdG2u5dmXDy3RnDkss7DWkM/WCvHJWDmZvj
j6aLvJScEMDvz10zdy4vQWQ4l0yOmtiXM+32DcGGQLOWvLCjXSGlQonYDpUgPGQCkkeEJd1GLU86
DyR4EXVB3dZ5hV47Jnluicv0ialJ8lLTd0LSaTuV5iNjpP6Fnz1KnpVRhpMVF3c45000bswaWE2C
9b5JHXNNjSkZYG6rqXAJPEB1k2wUsLg/yHFBpqBl3WrTyVy9xXOeFM+OBvnKH02j+QTDkmiOxGig
R5hKDlQS3oJZX/dJ2U1bnWavtlFilSjBodT7i7GZyooSyY53ml6paTgphdxPmVXBR8/V4W5ZM0Gr
JG6UoMk790aqbURjztO6+7yRidx4uiHuYyQkxBHok/MYS9X7WHW5fquCXrrOjIWYgdjuSwIXoJRu
kMOWMM9pgdkBuUolSWptbf/ODpk+ksQ3PUfW7LoHlwIgD9ipa1DeUwo5KxJR8YGewZBs7REAvR8X
2XhLsCDaSwnZ1qQ1JQTgyQYnOW01y4OaJkdXQxgq+mktt50Q8K+grp+VdrrIo34i6YJcPlb94BKA
So4RVf/r1+t/v+hvv+h8ZN/5oj/nAjjf938d2vV/tD991PlP/uej7vxG4YgGBrQs4mwQeH9+1G3t
N86Xq0KJ+Riau1Wl+MdHXeEsoAIZQ0tN1UKBturI/kQU6r8BwIJ+ygkB27kJ2vX//d+fSDzt0f/+
Fgf4Kkf466uu4FHDJoJcwfj56NfQukKrLfJQTNaHKSGvqDBRwUxLek1IqXNLZd1fMxIvPjmw1Z9S
wUZRpsu4I+DMDuZoIjwin709vuR0OxB28iCa4az5iXvw5oD811+n//zXJUqmDq1r0mM0Enmpm3OF
w7qh8galcE1qTxSoDfKCGiWbrw1z/qkzls+Dkmg7HfgHMoTIIrGOCKINmDp9F+k4z42SxFGndKdt
zgD345unf/vvG/bTfVyPyr+6j0cqBLWkLu7YKMI+QtVjNH3j5wpZAQz6km8qORSXtkmA3LAkkOGs
CFFNV7flGRnaUT3/1306OsAbbht5A716RmO6tWNPHjdKGltbt+YL0ySdDBHE54RTjRVDpXGA2B+l
Z7RHP894/7y2uj67N4VSWRjpgndFhAsCzsKv7CG9i+lXHxSrJRxt9NSPJMQQftU5zjl188816F/X
PBpxD2RF6UTSZmElerkbZQ96wS3ya8T+38880FM/66gmc6EuSnUZRThocXJJWyDZUrCX93DbCR1Z
ogQEOil2XjyrMNZlEcpl6HZuvNyIfHz1mW48syCJVbRfiW4yd2Wq9wFhStGZh/7qNfrFkjsmY2NC
KIvWHrNQF9kUFG2abQlBaHc5LYjQoBlwMQItu4g9TwYOyrd7/C8ZHCeirspejXl545ZkzdzZG2JK
LtRR028qGq2XBgSng9qSnsNwsfUlk5mb9+/qqee2/vs3a0W2Y9rlrlWQajdJ8gIsemNTNuxJAzsj
1XllhPzqrqy17ptL0AmIc5MWZ4gJM4cXY9TEJTE0tvJqukSQxCGuScs9c4ASe//cEOJHUsIgiZpQ
p167I6Ry3ibNmuxEhAJquUE8dkVshnGV9KGTzbRwcdgE0YKykjwdZTtNJbgHApQDre21rSDks2by
t5VRpO+Gbiku6eHXh6niMFhZ/OSm1aZLMzZrvxVltelj6j9YXNd63Ltk4DXGf6WD/estOdrbs9la
CP+xy5CRvhqUVQpawAZwqlazs3v/gZ7aedSjHbpuYAh588TtdrJ2h+dI3RBZJYOu6G9QeD4SHvcF
7lOxGQ2n9l1pzGce9JHO9K9fd7TjVkrUw4Qwy1Ckdk88rpWZdjDS4KAaSoYXObgOSQNZ7tgQR2Zh
Bn2lefvWA0rm1/ZkqeHSEQz47yPRTx/Wnz4A6w/+1bo72oIRlVTlUlrcbJhTV+NCOgbSjVSGBCE5
zIbMi8KNcywEBozXnsgzRRMCU2Q9hYMpz1EEj6z//7krf0PsDYXF665qZYhEIg0LHe6twKgLyD76
XBsjJ+61KJrVjoP0WLvbBUHO3nWX/szXgAbGL24DyJefXz9aaqZCqZuH7kjulkaJtonLvL4klC3n
sAo+6v2F9+ud5BXe/PY1j2aXNwvAVjhkk9y3gPv52GNpUbX6/v0rrBv93x8orZWff0mTe94CtECE
ZKlnmwhJGUGPAJNrS+sPCB3W/OlZe3z/Ysh0T1zueGucsr6gYVuEWBTn7yhL4dYhrJgvmMco3g7x
AaFForXJTO2bPL/MyQHJNl1PtKlPKCOdc5eynmzHqrEZM4hrsD/cnbTDH5IPrrie8sYW1Fez+g15
RPRcy0jrkSEY2Rcxt/2XRB1izEkdWjycMGTs0nVF9mOxmfojsZQkWRaJJ/Z2lDq3qkv2aUCYDbQ0
eD8DqV+Tft32w3xjRLnebxdap4d8bl3OH6mmLNtcRgS+0KFGJ2RzRNvbaL00jGeACcAB0hIZ8dN+
iC0XUbpB7tdlSqqhxtRBkmxTtLryOJuNoImjyGnbESUkr0gOjr9YnCsuSUed3JvBK7StZU+mEWQE
dBM8Sq3o+X02ZnbgwQ6zCTYv4h1RvnG315PSvgeMU6b8snL5oUSEhY5ZStROpLhWCFbVuKtdSl44
WIp51WS2dz+3eAO3mhmlFRedC1Svg9TJNC97Ml+8aATakvDzfBDLS7MljraxrmYINYbS8S+p7sPe
yC9yFaqyX0zpGpQCyXUINL3PnjO6I/dGKsUHQUl+qAvmQVas077pGosnjyGncpEQVMlM0W2OadjO
LX3bAvgcUPEU7vQiCu3JRppl+CMh7iIYNVt8sHHWKBeM2dqX0rbyHzhgvMumdiqyXYgq23JIKLea
aw3IYdKmq0mt6qIBJ0kvBXatyb2X7sJT1sSYfyxkUUhQkLpLbFsq7SdlSYnJIOOSeEvyXRmKOQR5
P40yJeFoXlJT2zLMZcaa6LEiQ29KjKdstofQcEXzGdR19qwJ2/4mkbSQVx+XM1yxTrW/AbRZlB2V
y0TKKiV4fGenRlEHWqWUCS0JlwOnTtL5RzwQ8iHWyyIGbawLNRR1X5M/rHXqLspFgT1raPWDUEBS
7NKxWej3tTaiA0QuV601eyTCKAPW+LRK0W3aLhYdf0rU/s7sCs4MpO2iJ3NTPAy9qejxJu2I9SCu
tMg3Y2XZG0kMmG83nndpNSW528YSkUkTjZ3vNnB03YzqySduevnizVZdB0DC7CLQo6n7VFdAPX3L
nBX8Yz1RTKNrJntzGnsyHUnQvIs11nXQRy6LPe/iH1bCjNE3SRiiuaeRUNWUIrYAkS11qHia3E1t
XWUfxk6zP3VEsD81qlJ1W8UuWYcsnXhDZC9fa1s1sjvyfknlbqXtfS1512rfyRvnU9RXxQ+FMeY3
Nx60bpPMg/VSA95NA63uSTsa6n74nCmtznwfycPXbmi7JLBao3gpYzP7TFwyWWgxfcEeEz7TW5+J
1az5tdYXzzVe+ZueNIzHeer7nQ7G+t5u0oqAN1RGh84to2obWUqkBRH6A7d1t/GEJcCvgC/+mGKr
WpO4LdLerOoizufpvtMkjbApk/Wzw3JCISWRG4Z6KbOdGBMjBxrhGl+Gtp+SLeOWi1GqJNIjXqQb
mml1FbpoZlcAUDaFnZk7ehD12vJVeE3VkWCazctWJ2/wKmoXOAlsCvJjROwau2ZXfWFgPMsLtYrU
a8IDl0PdJx3MSHBND2ab8eB7b3avNJjx3VY0NeIkBT1NH0fpjUZmMXRnqw6tepxsf7RA65FRhG5C
y0mbnGWas1GA4QuH2eyk30ye92KVahptZT6q32RMg43kidQiW9Ob+q81R9ZiR1RWrvkVAhEZ2HSn
rmev7Biv20RG+aKrMvgPTrKPqlUsOCqV+UX1Ovk85CO7bU5C0hp1W6eVbwvBem6HIYrYw9kzg7T2
GhRvSWJdwafiPXz/E3jii37s1upmQBVTY6y1QabvauD/LAExYN9F5vr+JdYa4Bef9GPndjV7iOqo
TSkGJt030pagc1REZ+bZJ44+xwNRNxqTRTp2Eda11QSMae5LIrAu2xyVxAjT68x9+nVPxDhW6xfD
6BYY94sQVxEx3p063uSxco2kd7mSEPmDkQlsYPckfdtDdC6/6khM/efB8pgrUMBRJjKxKEPIyvUD
cVL8IFvJ2K+V3FyeUgQEhC2qWcxRYIxTDF15VCIjFGhLA3JFxVWXN2vYVpSKH4w8SnJwOR5gWRwa
BQ3LIGg9vR4zlJmP5FLk03BpWHW5nyGR3lZyGp4chHvCH+mWH3SdFsMmcswkAs7KS7hXRcsXy1Fq
sptIq2zuNFFV9LzNBtDI1LXDXRr14qGYJc0is6jL5cwDObVwjZ8PivVo9PTwG07+3dzurMKIDwT8
zX65GNHmny3c9dD4pqidetlKBDRlSIe3YZI2G2FMeHP4/n/7kb7lr2d7VEoRCFx6i6MX4SRfdReC
QZhH17634plhU9l+IsF33C06AlIaOkhBIgIs+oZDt1emyU5ouA1cqyeb0SRpPeH4tjOXLH2oBodg
c70jky1v0zCzyBxm7+F4OIrlojbd9kZtMvPM633iBTzOAWqgSzck32ac3PQAxZzcy4JXIVHS75Mx
O2eucuJxe0ePO3aWFHdiJcJ0MMyrmMkeHf9VuAIc98yKOlnFHT3volhsJTemPDSsJdk1I+qbPDXW
MHlYrBuHz08wWdl8WxRew0eREMzRXTIQNHr08v6aOHKT/LkmmBr/tOQcCAneQAslVEhWPFTRPO9J
RUtuEeyldzXZlMQqJs1n4ul7am/Dus5qad0ttaiDGUNRWJEnvn//bzlViR2V1kUTp5E1dSJUODaT
Xa4yq1IthMV5qQSaLLOt481/qBVOFvInHu+xVYV2jQOaiG9E7xrscHbsBojwlK3RROXH93/Pqcd7
bJubGHpFabfkYdaP2RWTWWIQM3LNM90cyHqctW0bl+txxmsPNYXoPie35UqrBn37/l9w4hty7D93
EvjVwq3T0CKe/gMsn+h6GqvsSamVhe2bdExcEzGPvkj22RLPu/cvq594ksfWpNkhFj7pzTSMsqz+
jhocpFeKS0VLnLG66g1po4SL+6j2h1qOnzvLbJ87GhY1i3we1L1dCYJBF68ls8ZZJrmF2Z0yfSaJ
ln8RDfUDvT+GsJptDXCR2jy+V3IZ09pL8tLbQh2xvygdH5Z8RN1Jm86IOKGRSH1mbzh1X9ff/Waf
LswqKzm9Ii3rJ52yMllbxVXebftpJE90qlnHCMPJtvDBnhffkzYrz7ENTizcVVLy9tpLQ9aPbSxx
6BW2/GLH07xlSIkpp8qqMz7TE90+BsU/X6Mv4A7ImmvQjDB2s7DFHUGsCu1xeqNCs9uN7hrJQTGr
H32P4cKesuLTmbXz64a8cQxpohXiznPdKfs0TYqLtkIYoZbu8mWGN3ldcSDaWgZyg0BhcXOu1eOJ
ZhAYIh8lgfUVYX6DKpT2ULwxxtS7KeYoMjaNNfdhao1yp9BwCQ2ZamserVd9JTZaPkHfrvZer6L4
IM6QgVJNMdhsUnOemKuiMv5Qd7bX/bN9zjn6snjdyDQLVXoYEWXs58jWd1XbLVcGFj4yX0T2RMBv
fOa0eup2Hn1igHkbVelWaUg22YthdHcrI47qMLvJlUHbt+6Y/27G2NTef3yn9rxj/o1qZ4TKuIyo
COK+0ty+v1NLifxnVTs4elrt+jbxdrknnqPFUZ4Qgqh+z7t6+/71T70dR98QQRxRRVCDCE2SvoIM
+NY2ZZ6402WenhnInLjEMXmuYeTiEkqdhIzi+kOU6ipxAml5mdtyOXMOPLF/HkM9Fxd/QNUrcdgZ
Euf6WOOOqy1xVTVadZhqrAI1+Vff/tEts483szUBbfbcOKQ0JxJ3VO0DEYxeME6qs33/EidObMdA
68QBboJqQYSSft6ttlQKfhEDWRfWpH3U4TJ6/zqv2S+/qPzso43L62prUho2Li2yi0vSgOkQZpHi
m6hQrgvFUK57txUXrdp/0Kggbh1byq2jldVDX+jaczlK0qYT7aXgIOwXJbZM4rPv4zErwsG3lagK
86Ru/SQWj0ua2ruly+O1B1EEs5XBJKNA2NVy2iflKqSqpLUdUGTTVhrEB5wI3zI2NxoI2CczTPXh
UGLnUp2k9vuS8+VkJ/Ku4PFuI9Fw2sFkcCn6lqiRVgdSbUe/O11a7xxK/DML7dTreowS6HJ0ea6q
cwZwK7opSN0zH4OWHdiEwW2Qobn7pNHVsFHGaDfUufIlbus+MGSunqlKTq31o92wHBAtL4YWh610
YowoS/Fp0fFd6r2q4ZHAMuhjQx1e3l8hR6kAf553j0M1nBoGYDeLOIT1r147NswbIyqWsGqb5jDi
gN13dqtT27Q6wUKD9FPMiYHUETxGqY2JeSo/e4niBa0UDSahRt2Z44RwUZrL7zajlnVEmG0sPdc3
FItolPDTnHmNTt2qo7O6N+ARdtI+Dp1pareGXqhkFhczjibrESdeekfWdHrmsZxcGUc76bwChGRV
x6EuqRhNY273at7NX51hHi5T4pwuBluQgpAnyadRyBJFWNZu6jQ992tPdHFWFezbg04mvDRV1I5f
u0rFCINUApnCCHt/IZw641jrB/PNGa5uG28AlRSHsfZH8nlYLmOzxdGM32uanMtKmXTkZkt2aKwa
XyAIojMHrHU7+sU2ZR1tuSopDJBR6IeoVo6koZ+KDeEUKSxTvTnz+05succJffT0MnOZcT8486w/
GZE+XSN7+9a6YN4DKvxz7bwTyqK/Ib/dmUAx0LdJKBzEH7U3zXfGuMjLsem6jV5G+t4Fur4bc5SS
hNyld4XeK0SPpvSO7CpjSsToBOGsMm+H2DEuZksvNq1jnwslO3Wv1+X15jkjODa62eVznTdFdhfp
dNu1Rc+ZSFnaw/tr6dQljrawdHbLHr9mGnY4y/evWQ0JGJMPZm+ew8SeOMZZR8e4FkYBJIWUS7RZ
e+GMGjocRXg73ZIeDrpUJ3xK67eM5Koz39JTP+pos0EIWy+V26Uhjw9D16SLC5ZsG5jIXM+cpI6y
c//cjK2jPQaJcDyYuUd96ijJPR1uuR+8Rr/Nm6YK5lgxNjNex09ctz4wZE9CfcKPZcXugga56DeT
qeG4dCYzWKDRbEyiywJ6NN2maaZzfdgTL5J5tA31Xo3LJlVS+rBYNr3REsGcOfOutBmiOTgY9+8v
olPXOdqPIrtWdCdm/2602WKYLgHHlx5KZYrpIJFYh9+/zonnujoI3r4PHsi3sqqtlB5jvxzyYcp8
JfKULTmE59IHT+zc5voT37xyJcNWsrIRJwzDGG2XzjOvu7qYt//sB6w/7M1/O8Z/lNrSK8IG/7AP
I8naRjpfCHdmav/PLnG0Z4i67Ay8vkWYFTEjO8gONyB8PyDlHc98Xk89haMtI/aIkmnmnB+ReO6H
SuDC9MpmuR0Gee4pnFpQR1uGkhA7R5o2WUR11D1EkVohxhbawVbbykcO2h3ev1knTiXHUUT86c3U
CyML0Vl+wtx9E2et7WvQuTdDFQHDMM/hz07dtKPtgnSLcRkRSIckpAKILohHzZxaYxyReGc+m6f0
GceZVF2sF51bDVmYZej4YGJGF+qUKmQsF2RCjS06+XUipjOn2KZCw7VLLMRFI7G+Elpz9lx+4uEd
R9O4iUVboKCMTsqaYPvRcztgI5am/R6Bz6gAE2TNYdAjDO9QD59lW2q/W31blRiPTeNbNyvjhScs
GPeCmgNpXE4ZQQITk5j3n/rrX/KLM8yxma1UUovyHs2u0de+wIP+aTZ7pBGEMeqNaLaAVMwA6eEK
DijdoDVmL2BM3++8uB99M7esDdKtGf4qj3EE4M4w3akf+1hz950FiWaQ0bRFe7kAwxjjbRZnYC1E
ctmM7VU9yNYvW6waPRGmKsPYq2GO7Uc7cYe9jA2x6+PmkidY74dOwbuYxvrNpLYbrTm3R5z4Ih8z
BnPQJfr/Z+9MluNGtmz7LzV+SHP0wKAmQCA6RjDYiaI0gZFqADj6ztF8fa3gvVmllKVS771xDdJM
lmqCQDjgfs7Ze+1GZ6EgrzAOUp+pU3yJ7lZ0FIur8V1br2nnHc7Jf77joAx5w/3dLf/pzYdSM829
OZX7afUFguex9m6yllxe6CA5RslZjFd3VeH4YQMp4axntRqZizAojEw7yzaUjyh+MJVyzMzYacEY
zA076iRBHXRkyRIOyZvIsLWt6qDXYH3m3oZ4Z6fPZQH6BceFFu+G3OsPRkZdEOBfmr+mKgbgkrJr
39mtpi40DM3HwtSh/kFS+hqvXSM2MbrTk+vF1tvQZ855YtKfBbglxjSEoxlfSl+z643S/OkBnouj
Nknj1ONWS74wiK5qnBGxcVsNADVQMeSMeeAYHoFANXLjr0OLMx9s7cZdBCr1jEHXHAHoSdJg8dxi
P64z8yvN1dZig3M1d6O4x6IUeIB2vzk0czYzOXGQG2ez/9Qpkb16g4eYUms7/+pVtuF3QE2NX4U+
zs9Y2R4GJ52O9sIksNf9S5MoLFYryNzA6lLwGWohzT2cSSc71Zi8RQCIw1JBDFakibi+7OtYFPop
lklsh3CI43GDDqnbOm2dvhpu1zOBiyVyPRurfxqZlaW/2ENrHAuwvVGaen27E2VFuwLsrCmDfJo6
PfSauN2bGpeTTaROhB7bV3pHiKIJDCweJS57s5q/1aIZ1APqyfZBulKhRvB86A4TKaT2YYjb6VTp
Tow7pVlKkAdm0k23g68VXys4py/FQvkZaA4YIfBPlnwm6Q4X+wQV4uOUpbYbzgRIxZsRR/uHAcuO
DNWaNG9yXHhG1ryAO9AlizroszTHQKBSCNF6tMYW6dPIWl4NMDb40qoiYCVOL4uu1wkuMuV9aIw4
+64hKct2WMHKfOOWfbyfh0rCNeoq5A7WgrwlsCZTXrFIdgygJRlGYkXyBSaN2VVow8aslVtKERtv
cVVa8y6fSFcxTWUaEYHXlhXaqZudJ4JbdUq0SdxPSbq6ROFitMoMP/2QmICfzp5e4YsQzSzMg1pX
oQc5kJgqqvGf+Ye216o3cCkOeXTj4H+eXH8be0zOQzxRy53nLwvmtcJ3dwqrtwkpxJpC6RDCi3Gs
6E8TxPB8Szur/bSoLHntxZptNVXIa/sqlaHh9MI/KsaUddiSWBc1E9OP45TpQOpNWhz3mOAab8+5
jomiB2uoiMYOlk3Aa9t684mJ+qDFPa5MHgX3KA0dJGteVQK8C/Aw4qrs8SUeW3XDpAE0g+F1tgyZ
0vmPSdZrEFIaxiBMtPxOPtBirneV1OwvylmaDWtBK4MxLleafHmbfRir2P1aj3bObi2Jag5nv++v
GaNVjTy6RWuwHfxmTXhdx805meYs35pa0d8nNqlRoUfDww7X3Ccmt/O6EeQEHockqNPVRqMyTvmT
hn8On1VvlB/QQgNEnfPUe4MVSYmZg9xa8ShcdU/YK+3L6l3V+3WunGIj3SHeIULs0kjzY3vdtnQR
b4tyhvAx89rI8EuuOu+XRmnYSooemR7QGS1aTK3RN4WJXSCqV2/YWiJunvDKoPNWwj3l5kTkb+qX
w1elCG8CGeau2yXzBUIRfUJGYVl9EazwELzAkKwGf1A0yM1hOiurh9HOv+eFxhwn+y7upXEcx7Wx
Ii4dOWaTdsVX31fTuCknfSRjorQ/YdUXvK/yYeEOtUp5B9NCdxaUQMSwYA6euplXYooDRE/2RZDh
mAR+N0yHEvQM+BQ/s+956lukmanfyrBkJS8E1XlTWK+A2HYJ7fs321Znr2yfE0Eo3UYnXPVmNrTk
W8nfZyUgkgpIG8guVumaX+I00aAyyabBDesY9iFBV+9uzZSXU0SEJpNtOEjufTP34JVqcW13zoVr
BU7LTgodalSkwoPWeY170pghZ8uEkVupQ/+gLSNe4gXQ8X4o40ubme6lNJX+lNVMcQEbpXXQGo3D
UpQ4agNB1ydG01ZZpwK9Dgu9meK7WRS2FVhDo39ya3+sI7tHwoVGrb30sTGQZr18QAh6nZb6snrS
8lWT6FXT/msxO/US9gjmQEWNefm58At+uJr0M510Yas70losgW2zZDdLU2tTMGeegPk55OMDSr/p
ISW96zNpeP2y8wZTMyInt7uBgKeMFGmpCJwK2MsFApc6EfuKW0D+X1G94SdUT2tdlbcNnBhMpSJZ
m6CqpjbbzFqsqdBh4eyBpy1Az/J6SkLhzik8lWzMzF2DG+1LyrP7iRMBQKKSEV6DfLGPr6bUpFuv
I7AcHJ8f+wNzVjc+WGNFl49J+XhCL2AHCORMbMKGFiAEPGWqayB92Ub/8H98xcLguODtVCXLj8hJ
+NEAgTUf//kk9KvD8U+tCS8Bc7iCQNzHXuPe+w6EITjjWWj4KwruzrV+U6T9orL5mZeQJ6IkGN1w
d6m/3BEsUO9y8N8BjJM4SOwclyyyyP+vS/o58b30FBzC2oh3opvVaUFCFfJSnLaGJ1DWoxb9DSH7
F6fWnxnVMmaDAa/h72D49AEhZl+sqegvPq/9Q5lAE+o9NmnCwf3f9Hh+UbO9SwR+qNbZdeYqvX4g
W3lzn6NN/05vwDm4Rfbln2/drzq5xk/thkmAXLVs29+5ik5iZZpiU5dpvnUyvX8bHBf136CKTVP2
3T5DAbshqGJ++82H/6LX8a61+uH6BMJlR6PzuVP69JTYuggXlWIAwsQcGolQG0PZWQQKMgsMNrQD
vEpxM7UTzmgrrzYmUUTbXKjXf/5xfvX1/tS4mFejKRs1OTsx1ezYiXK23Vr1tz5hqqQPEq4ci4x0
SM53v/nEXzyL73OWH66fE8eQO0aOuUST+bOBt2pjljPHNd71BzQEv0Pw/2Id/ZwaMea65s+xlext
NOFhXcBhss1l2HIe/93UFUvt39dXPzVlRvyGqZnyXsHi7m8gYC3bhuc8hOSSwC5H1FbLdcLq165R
XcXJJyJCOvhbUDYNY12OhcFxM/a6ZLdOONXL3o/PMSGFW2onLGKJf1dbRXGfD/WXzvaz7T9/57/q
wP9M6kjrOKnGgvbzGq+EDyDSCkvodtt/uULXwb3rTOfL7LXmqVgse+9ndIqNTAANY8e+M3WgeOh1
unCILf/RSm07MHpf/80b5xdf3PvN/mGBQIwlnduY3B2gmypKC6M4U0SpTWNk+f0/34FffcRP+8Fa
xCAkG9fbEaVEq9F3LsW8IJeP198p9X71CT91nnpZ6qbGpHTneNqHQZrmnSz0CkHc8rv0sF88R+8h
Nj/cJgAYBQNi1jep2UY0gTC5qeda32KBrnf66P0uFecXe9p7K/6Hz4mJW++bFPpjkqcvdGwOIInx
LZTp1zarl0PuDO5vbInvHeW/aVf8jMZ3uqITGHzSfTxiT27rIrlz/U5dGKs6wTr0zt50RpTuvazO
GC7NsO4SPTLSdN6YHJie/cL/DpCSc3o25CcVz/qzLCcTQ5s5bQxaAJGXoPm1wC6zRcKRwV/hREaR
OXcmZOdt5iIscBjCIM6q3MOkSZb4YpWRxsh92+rkKxP1UVwSUL47023ycwxKPOzHZToprZmj1BXl
oSxytBAFMBmOjWtUTZLcGGwvG3dEYEzbBZTb2i+/6z9e1+zf3bSfNrM2KSRqsULbtU7VH3Rqq4gX
UQr/eOw3VkzWIRhEXOV5rh37bBAPqa5ThHjp72BVP+VU//dQRr8+Az+skNxIWqOLy3inpt43QZiu
xYWRuAlpEWfWztWd1tiAmvB1hHV9/6oMVaIAc8adB1yXqnnJ9c0kbfvWlwxjfnNA+sU++3P+iZkm
/WCR1rfvilbfVRmHCWSLxr96a/9LuviBdAE07ofX6uZ1eP33b96+lt/+8z8exy6r+NWPiIv3v/In
48L8w/cEafCOR+oDAAa+oT/BVd4fwtWpZE0OxcRKXaVR/2ZcOBAuruALj4MYkCr7B3CV/se/spGu
aAyiHez/J24VnYi/PDhwq4iowIsM998EmwGz7q/LNzGMzpGQ8zG8ZboXNMYKMtIzoGcGxOR66dbT
i4bmhojpKaLX/Fg61XxjJ/Fk4NNGLbS3pJ4802mt6DRmfbUGuVXkBmBOLFf4z66/NJy2iqQ9ZFup
0hIp/MQxDvK9noXQmeVnqa3oVkr6WebOc3tG3ZZbipkmqF3eLK5nvFrziBzVJiNgDMzVTccgNzri
HCnADOPavrlOhCS2qKDKxuaCsUjU4dJQKUaynjvw9FdvUZ31iQykQQN0w0kXcPpKQJQbFl5nvXlK
4aeb6hVOxug4eXNIepdaSYmlaHFuV2t+T127gmxI7KWMPK8H/WnW0p/ACTqUwByzgE57XvpcadO0
bkU3lHOop7N/byVz/B1kbvIhtqf+Q2fWXA4qMvNjNybpgzEbMy6wYSyj0TRKzPTv1BtCiKqLrBh9
0a4DyIW8qkzR+mD48A5N4s6v9NDlR8hBzucsq5oxVDKdnVDznabd1DphupvGJwd1k1+hPPoVz+Ov
k3HH5hI/TFd4T52MxVXJlBdP5TvdR/TZ+ERXC+aPSVbXbftOAjIHz3/JrnigAvAYlNtElbumETpu
6itKKKEeZkx2BQx1qsjKAFW8Bt0ew+Ec0epzSESle7yG2TunqPcTmEU4UrtH751kRB+8eo3f+UaG
vApYkuLKPUqwVXyX7zSk9p2M1L5TkuQ7MYmOIfQkFzQZnox3qtJyBSyBdrqOUhUoBdw3EJikmph6
YeyCzOSZTfYN6m32UryTm5YlK5twdRJtgM12pTs576SnuKhqJ+jfCVCraUGDEu9kKJ4jKFFxB31o
U73To9YB4OJNir3Rg4qry/S10kctOyZZPX8vPWvWDo3mYsOTaEnK+6RoGsYFTuHfL+/0KoNYjs1o
ad3LXCCPO+pWIeTBIfvncVBjHbONzWI2PsBxs9s3+AyOvCH9B+p9MynvY2XZULzdjEYDAy+24X3b
afEjBtVkCEcNPiLc5MKtg6yAV/WgOZixJNa2ymtD2g6Q5FLbSG5VzNw+ILAwwULZF3jgKl2a8jQZ
03TWa8MdN5MQoOX6ZKCzg1UfKQFo83W4i7FROiAcDMwPUvT0/RE9zFCVHBDceZj1UlZb8sYZ/VeL
1MejSmxgWEKjPxzkZWXNNHBtWN2Y0NSprwHEwCKz7TbUkBpV6NWNXPAVgR1DHWareyTK46P0RZ5G
V2vZcJi6on/qmxmiwFAO/tdqcixzI/1ce8W4l1/8jJx7Ytv4LriZ0ny1aON/nho8nmRHJNOtS9VJ
jypO56dm9bMyFC0WSfqJ7qoFTSKVtknnGhlmY7TNJ/DZa4uZqnc+IUmmtdza9vLKST1+EYaZfENs
Wn+n1zUSEyjt1aL13JB0UQ+c7Tmn4GAJet9NT7A3uu7GM+P8qy3MirtHuXSB30K/dk6c0rltLbrT
UBJWoEIMY7w3u2JOFJqJ6y2gTYpCHhIi7O9b30EZ6ksd6TCTq7ZC+pVirK6HzvBCjQnoUzNz7o/I
tL7JhytzWik3X68NKNve9WtW0CfNEvcqznf7g7/6xRgxOS1vbaNuujekJjQXwfmS5e4nIHyDlFDn
Mmqt3D1O+di5DFlqpUW83MKMVyAT7bXrPnP05M96Vtdq4UIkbRYt9nTG1AzXTfZ06GbMVDjcPNqe
4TjHzWdmZQoMdjULEHg0d4KiXbK3WPlAf4W0/TmoJ0Sl0eyVqgz9yjAbYpXapd15XUdPGJZc+9Ho
6/qbcqr1a7Vo4oIqGDZaLzuH5mxhWKz8udckVlPCAzDsZH0fEH9G4kdOxmIVFFmvf7cnm1nbWLIS
NzFf1z3sZPtzVsRLhJr/WLiVFxLUSqc/leWynZbZIX0Btd+TNWRLFowEVzwa/INqL2Z8Oqjs6/Et
Gx0Di3ap+W/ZNNACjK3UABGZUYsF2Ot5NgmxR4K7ZK13ICxHtwKFFvhZDa6NkBTXeLKhdnPPcZkm
uKy7cnw0NNNwg1haybjDu1G+ODHXd8CT72M/WIZ0h/k1Y+SjTeATBldJmx6lSp803CMfFX5F8P4V
xwCYioyE7y05ikArl+YhqbAUYTjVU1qmyrHZ4+qyIZCOduK/E6v+9zD5l8Mk5cGvuWl3r91rMr4u
fz1M8lf+PExaf5Cb5KNDIW3Dcfjvvw+TjvGHg6IS2CZHOgdiGl2aP4Fpuv+H4esWJ0rr37/5P8A0
w/3DEY5JzhUHSjIn0Yb/BEj7J2Datdj5nzLMYa+xLEi9Jsg02/HAsf71NMkxzDMm2J+RmRSPFfCG
wOHhY7yeuP8qPf4vjWh/fhK5kkI36Ye+V9E/lF2Wyh1ds2ROqs+y3DajsO+gy1hUf8yCf/gOOOos
SV39CK/5u4simM8wHO6gzZnhrxcFHngcjIGLQup+l+LYZGOyH9ou/k3l/9dexr8uySRu2qB+cFzu
4V8/h2Rb2Ge5L6N8NvqCsQ6PaWWk+g26QgxgEhX9P1/YX5sa//5AEjIpTmzYmz97yxWz24zELzSB
VVdc/Nr7DBKkO5MLYm1JltcCO+3731Xq3rvl6i+LxANKz3fmEd1CoO7Pi4S8tlbzezONoBK5dxqA
um9Vs8Tog5CdmgzrH9XcTLfLtWVhDn2zpzApjjOu2dvYHe2N3QEusJu8/OjrWb+VzNuPChb33UqQ
UWiVoEXSZewOPgeTvZ447qNk3BzU+gw8vu9JJl5LmnpBWTMnaFThHZ25zj8ViEMjkO5+AeCrqvuw
y5thIxTFfbAUs/4SgzJDEZC7nyD6lbsUdokV9FOvXUi/8b7EIrY+W3x15C0h4SCDKsevNIzDcmKr
HF7duvia5kqGFIu3qndBuRg+GQpN7iP1NQfJ/XBdJl42nQIGjDdsaACDiCqBTJBpH3Ur9W5tt50i
vYSp5jhjm10lE/NzxaF0BxQ1u+STR+wRYVQHCyXG3hblq6hbY49I4QrOUaSmCKfWXzsaxI8NdQxw
B8KzRhioyxdwyTWnxckrtqs9jTvNgq0RFCXRK5ozMjj2M7gIYcEB5WJL0Q7MHOeCkYEvwhhcyykl
70PSEBL5hh2ue1FFnz9wnp2e3LTRD94i7Y2hcZLjMG68wc1HJ5aJinBL8kw2a5xpJwLrPSB9wg66
yRu/JM6iBQCH9SfNbK5zqzq2s3AZSnlyauReqiziQ8eMMDJWLGxx5/fHFD3TRRZdcjcUbXzQXYhI
gc7/3I+l0Bg0lkUBmH2xtzmib4cO9ByHWWGoI4Td4XEp7daBj1pNegDg1z0O0k4/JaSm6sHqUQWv
qnBQ7+dAXFdhHgGlV69G0gOSrQdpfGHL5vyWl/24n2IEwUGKPyQojM7b61kmZcBQdYmoBPWNVdZq
J+rsQrLOygRrHb9e8YfHcvYRiQlnQnlomp3+MIih+zYK0d/IOHGQJHJzVxvEbtav5HQJWB4qqFrO
Xo0hGdEXQ/vSOio5OEqaSDAAqI6+lrobk1hXyOmAVVSZrRtzURPcGd1+HiZV3zH6RSyTVHkY1038
0RtWSe0uIdlYpTjS9MyfbSY4XtC2xedFu8ZXkA9HP8/7NugVh/wqc1/02tE3tjMsT5lfJg+Vsh2Q
tZb/IaYVAP3Z8XYc/JKjD/7sLHj6ZpB7uvhgruk1562Jb3WduHBSOQgxSWNbbJjGxl+zLEkvs13J
cF3c/MYnsvcelGL/QkXnDvBomraISJqp+i9aSuBnZCx+KfdDtYh6O1UKYrzLqWUgcDO9epa7vDfb
HcP1tgVy4szlvRKGTDctZGfxtfKLqdia6hoQVK2tV+1iG7ZDYPpmXZ9TquN9bva+/JDnpqkHyVKI
rz1nVHe7kBu0REmmiwaZCQSaM1sK93sl8sML42WwPq+t5gybmU6Lu8W5Ng4bLc6t6ehkjdujv/Hu
BGhKVwrd3nFapSLrwA5MGwLoNLmvIDmVr6gGxqdM1Va+sTmLuZFtGdYZYhnEZ6YW5XRM7SmujxUW
8I8c4iy10x1zfi2VYTsBjUjKq9bo5y+joPnCXLo3n8Hi+u4xd9Phe9n0y6O+lKn5JImktEOKfADi
bmms6aHTtNzalG4JOjCVwITIyTCLBxRwXqBlRMthx9oJ5nV0ky0tjPvhZGPhRBdBSknXk4s6Dh32
KBUnYee74Kzr6ZjQamrRXIXkW8TPpspI+iul/G6lyxqqJoVa2vrAOllOM3+w8dzAwpq0o5Y8dtQP
RF354kYbHd4X3I+DprRvgBXUiTya5m6guRWKYqTKIydgj7IAycaiHnOWVz2IkFgWKKF83k6fOYIP
qf/Uj/0FlMM+rkqv4bM8sSUuZtckztFwZ8L0KsDhVWzpFwyTz+P1Hq3pjh0IvGh3Q8jJjZNqh7Jx
b4q5eJ6m9sWuyZ+e4+WL3eqvpmoDOVg7vVMn3Wk+eCJVH9iHdu3i7IVD+KbTMZ5F2ACSfIJwExtQ
wZNkPNRVvVsZDwfKWZ9zYtYIgCE9sHHX1yLrTmRPndkld4PffUfmuqtN62JZzaYsmse6Le4r069I
hrF2k2PuMjppn0feDUGZXjsNLpNmJFJBXvXWrari76k1PUG+urg6i8SviO0DYOgaXVSn/scOQhlh
jkuNBy4ut0nf33sN60ite1e0eJ3aXby0NNlk+mUWqCzHJUj8b2TD4ci0/U26Fs/UpkNQ2IpXJsHT
QQ51CQcyOKXqZNvzp8xx96ZF+g+gebPmvZvrUUHEjzUMr53iJ171U5ovF3gmxy7t2wD1JufNZuVP
tNueOHdXupehnyBzCec2qQ32fXM825ZnPFpuFxH8umvV/ETgYE6+T1efWy/e0wpjHRnlHnrHdmng
YLnF8gn2UoPkrDhO0xBZmYfgjvw3XpYa0TRMQ2keatZuJMFvk8wa6D0aEaE+MfOsPQhSrg2ezO/C
2is0suaNHSmYaSCX7k5LKVp1j1C6xrS6ywhKzlQW3pSYTMxTsY5pAO2/2GKaOVooUTeyTQkzpGeX
2RwNRV6dnU5LdnlRbcc1O4jVu7H79LWo86+VKdqH1EqixQWPZhnGUdIqUlexLa6iR7/0bpY2MS+S
gFTsrNgs+QAuXlaRGxNX1pli6w5at9Vm7+MSL98sEtloeThjONZXwWg6kinYT9iTBt29N1zZ3NJv
ge2ObCAQorttGkCOs6+N9wBp/INf2y9U39yyfrnxXRlvr3Ft7VqKHTEFw4Pqxnhb1y0wZS3e+6sx
vRranJ5bd3WPDJvu4qzaLyIeQ4sQpHOu2YfW0+o9KbKHDvAI2lTts8lev2fYrYLS089U0PfVDLW2
w/8e+JYE7ic8pL7NLZPx/gXFhRnSRcJb3Ru7JZ6AufX5ZhizF8aj/babGf4h8eTPoPKdvfm+V9lz
rU8PNPhu/KlHFmbUKYubPLnJMG51VzsjYARo5tBWq4f0cV7ErW6qg1k29765HMesPykQckDUHHAE
flpNO5Ifz4yP1sgTaKPa5Maxun09T5e6JRx9GUk+sOlQLfr3PJv2rtk+tGn8TJv+wbTN2yTvTm6R
3uX+qLaKGFd9Wa9CWhTJ2TJ/cURGWJmGRNw7+EO37ye49a110nhcsYXg0Onzc50m5L/ncut52S2x
aW/mXJIylqEzlGg5QRgFuuZ91q32IVn0MmRwcaF1HJHNsaXXQeZEkSOcKjd6umonR1RPwyrekE+I
gND7TarN2ebKJ2HJTumxN5G+dVx44vk5qMSZnmEB9yIlOJSoVecaq7CeECqeVsmzjuWUd2FN4ybL
bPPBbQc4YbTNPWvU96S7D+HckYbRNMAwhmZ0A78xPmi9fqiQW0aiW92gFGo5kERnhFpnfBUeX2J+
1VVrBF7oufalKSxBds7oHKFwECOb9h+K2nqs0lHDvKQQLkww/nrD9lPA/l12b3dXpSTjnYBJyhrm
NbLA0VNfVFLHYaWa8+hM2jGbtAh5+3Wp+C99UX2eu2rj9nJ9XGfEjPAYGY2SjB7CNWi3zYSPCQnO
R3tQC//k9An53rks2G9ch0mqjnQR8EKv760VVtcw9/Krodw3Yyh2S6/dLF39ek1/i2Z04rymIsvh
9hZJMWwbh7ZN6+jrVqZ07TsPsWObqEdGKWwujXPg+rkUp7qVWfOtmPsbssvwFjhX4W5rZnRzSWUz
GIbfzHCcz0L6bmCXvRYMRtHfxKqH6DzQ8gZ0ee2T63VFTGde7erVkYL4wUZyZk3ajd6iZTbr5Vu5
jg2ZaYr8CHO8Iiebipl02+4GxuAVjWYJt6QX8zNm3fnYJ0hmYbjmTyDobnsAdIyou/JxJfyXCZYG
UDeNjVOJZoQ6a3DGZ0EaIP02zscCzvJbRUM0CY0y1aPSrL1HcAScABJqvuuzyKpLaETTY6m/6WDf
TxoZzc/0q/3vLvrv3TCZGqSSEu3fAvM99Ehg8iPvyk4gtTt9SD3Dec1FMe87yzwDukq3k/DyW/Qs
2TfSU9xhQ8Qq0QeOr4X0/MGS6RyrSS+M8wFdr3+ovHTGTt2L5ZCNesvwYjYQajCp74NEL40T4Svy
CLCDOLupbTcVwJy72HPU1pns+bbL6+FxGHr7QlxMee5y/xO8rSpk8m19iwvQi9iyB8obJ3HCJGeN
1v5QnzregjuLYD6QCbnz2C2VjAT8rtuh0mj5GcW8jduu3TQMXJBE2epSZZbzvKieBBYrhTMeL01/
doDb3vTIyEaGHX183/hJucmxNoWEVPI4QUf8mC2pccNoSL+nOYAAnRTe/Iw3IXsi7pXjbyzE1Ia5
HedbVqz7xdK1GpV57X2cWYXfXXfsIiUn442U1OIk8pXsTSTUN2nZZXR/wT+NAVrtPmVdTyWqJ579
I3L/ZIe8y923Vjyc7ZjkhyIT30ZCercJiD+kAqn3JOfZvLS+3j5Oq6Ftln7ieFbqh9ReY3jB3lfV
6XGE2tM99qvPFz2TwZiKpl4YiK7jQ2eX166GK+d2h/64rTYEVenZkZ6tRppokKScmrBrCtbtchKl
QVrZ9wrFqVdHns1yuCNXclnGs7DaTJ82LUNFiWZ/ANM/BAv4TTNqF/I5w2Ii3yZC91ugpZ41/dx3
0PPvnNzTPw5WuViBzZyD1rFVJw+ltZzQyvByJQ/zINJEYYgCTbpjkscAabFNiq0sIe55AsPgOnXk
8NNzEE1NQjA7Y6vrRXtqPIMYjsy7ZjQrEdVLO0aYZ5ZIB5m7G2EUbXXfmfZqJEaRCL2oMxegV6m5
IQS72jLocWnBSAswrjls6BN6J1O3vMAa47t24rSko3HHqOXPu5qNHxqJNK70W76uvFHkcBbzMSdP
aUfJ/0gQDEzVZPIO8YKrUQ1tJIcpOct+/mR56zcnw6e5aFAplDloEeRZ85g28c7q1gePkUVOLOwx
gaCHjZCh05wsw4aYIHs7z+jaFUDN45Bn3bkZvGk3Fmtxky5WgUqPQaK2mOZL7CMR43neJcKGfCCy
akv28xgB01sQu1lPscEheLH77ZhJn4rCYBzXzH4aIp93bgaD6YFta+rclW6zjfGuHYbahuVZxgZ7
JXHUt8yCHbJMtvNQaxsXc0Ng2+sbkElWHiNB0sBNZ7voCCTJlhrLsEyde9uybjoyVSMPixc/D0kD
xN2TlpjLNqj9uiZVVhzg0ronHuWZDdPFr5Tr3Pg8tS5d09zOGdy01BHDNrFm/9j6k74ENLHkx74u
wef2hBcfYC2/NURPb5yCEFfH01XUe3m9mxdCqaw+gcAqzBJbTf+aLWu1Rb2OCjHztG0aJ+QnE/94
aevxgRmss3G75FkJNNvuMuVR1y6fySWygkYoBlZYk/Y87+S4zA6Tl9Znt1ZiW5e0IVSlmy9LWbXb
+KrHm+kTBJNn3tLqXJhbF/2GqrLcUGKMNzbSo9Dsc40jEeO6rWFYQc2JIyx1FmYi8phIWMJAXYKU
bijUXoWRf++goqQer2Yc+sWtnBfvnPnxBYs35URnqE+mr8mDv6TX9E9lfsfbCKTrCnP9ADN4pHeW
3DeDyE6eBp6XPG1/qwQKL2Qf4pPOi/nQ5KLbwNJ1z7ziZWi3Xr+njCkiNgISbjFjgezLjGjpXJvw
AfvqWdfnl5X2atQ73nKiD15e5DwtFDqyetPieLq3aM0jc/BtCQa6yqPG0+NDzMVHDEnXqDUGa4Ks
y/8cyfM5GgLwvegQR/mNLYtw6bQ2TEpNfPDakc1SMx0SVKvxsQIJc0Mt3kR1h/eQgO6J6Ia2Pcup
8g/YonUMRauksUkmMsXRf7F3Js2NG126/i93/cGBIYEEFncDgoNISqKoWRuEVJIwzzN+fT8ou+OW
5eqq8F23w2FXhcsCASYyzznvFDslqqLM9q/II9Ug/lcPU5fMF5OfGKseH62VadSoX3Q9A+lPX3WE
PCuOC9YbcolZGFdaUKrXWFqq7EsOVZmscnxjAgOCmZdMjnzQMVX3cGoMtqNTK3v8ylGIYG7GEALj
ESvREDE26IfG0PPjQlAsKspqIILcm0bDdjVzfmI5xLumnhelSIwiLUZG7uo9JSiB5FQ3PStFUCg3
2ktGzurOaDWGzgaUAN6nkzX2GNzYmb3pEub1MfFrK8curRPuL9mVqI0riP4pMdVI7UjVxi2IVLb7
NtXuNXyTGX2GNPKFSf03Vabr5zW7BEvCronbMgg1M1rrocJymAAaUrSyeYO9O4qV/MIBGhdj+Sxj
exf7xsmY7BdUtm+UUiYlLvERsKbb61CM76KcxSYWTbb2haTtaJq3MBggxRFogdEuTV6lthdaPZgn
3rn6kvzq9lhzxO+yWGu8EnHCLqyCcW2VSEWDSCrqCXvpZE9e3aUZTY9GNb0qcdXRsQ3TbT6rzVkM
DDiqNsAqk9QoeIatfl12GWUmFs62iwYHVWs0HDq9Gza5mTuPfjONj5iV0UcZtnKJR8Rll0bClSXg
aWDjsYxj8q3V2w/SsQ7wD9JNiqQtTUxOuDqw8ACunnNrqjzdH7ZlP+7Jtt5RNHgMdI+TFPZLNXGO
JqHq0U/tetndDnW0bkfbI+v+bJXkeTGB35gxo5BILS7x9tapfaGdm3GLlCuKboa68RiAe3h/e8Xi
YRSTYTHk0YUczSsZOU9OrR7iwVyVQkfwEO+DSuzsObsbhWpvIMasIJTvuoL90oluGqW768Pyvs67
VV3YO2aqmxD/vo5xiJP1+6CJvDS0NoOvfbQABA02l5PVnHJlNl90HaM2yKipxmGLXbmnV8q6COp1
U0zzYyyz3UzMthmaGN0vkXP4pKcK7ua8vblzMKS2yfwe9+7eRjU3rlgZJ9sxNo6ZPZRYc4VR/Yw9
L7oeWuOltZmDPfJICFslzqbY+ChT+9xnMOYTdOy4PJW13rqGqjv7ybHufchIpkOoq+hYRbMHCxxn
vJKCFmtayeTf0jnf4F4t4kc3yN4zo6yuxsxpdoNeeJwae7gn5dNgGPsM67qwHy5EyKke+eNFEBhe
WKBpF3iTM9w9tkW+pTFlrfrGMUegxcBgNYYEV/NJk6B4LuPaIyJ8xfnhZXl5Ag19kgrboB1waKvW
MTPzc94wQHJUeCy4ZbhI/jey0EAFNL6MbhVL6zjKZhta/YqZx8kwSlSI5PClIbhRa28UJ8mPPMpL
x/Tv2ramyvhmDPqxiaINAr2TGMShirvEa6CrWH56mmxoNvPID2H6TLPj6D1C7OAY4FiFbX12i87v
Mp2YfnGiG63uzVW22F6pKJcG4yYIMWeZnRdUpwigkClweDAfVXajHq8NY9ZRH43HpG4uG7tkv7Av
la48kK3hEUJJknZxkfu0/R3vmDMC/LnlQD4Tp/xNmQZHo49fhqY7TUEeASG0ez2eVyGh1WcG6xNl
QOoVfteuLdO6xNUQiauyDDCxE8yLfrwxEp2xNoQBsu3iEwf+TWq1lzUl5awmDBB0RmvcfdIjojSd
9oCo+IyxdufWsj+UaYPslEEsVt7bCAO8UmiHMevyVTPgY8zY6YSnxVHgq7WyguHcm9NtmPqejHXi
B9B650YzrDujTkm8Zjf1FZgWIUYbmzZSd1GIWNdgXdHbrq1YvBi2TwZD0j0XonuoBVunkiKTSBp5
EPok4aLV7+rQcbp0n2M4XhBafCEKxxvz6LkP5Q2I0b1u5jaT9+4lNfrDnNjOBVjEnWDXKsEGwTgh
2odvUz/twx5ha2ydJifeBbbPdgnYo0VO6NW+s5FafR5Mhgr64OAqH42HSmgXZpItKZD39qxcS506
uVDmAC6WuO2ivFn5SOBEkF4OffYRYy89Vvq2HJVrxwpfHRhZK+YuF76g8VtauYJbH5Timt7EM9Tk
YKbhwXfGc2JV504FzAvNZp+XzRXn30sRYWxsafZ9GoTjNtNb6ieJ8TyoINGI+bWsk2ONmG/rK/Mj
CLY7ZOMBGeQ1yuuZvsJXjyjDo1stoA9XyKO4mmdQucEuCPuber27naPsLomHcRUSE7FOVCWY0NTV
tF3kfF5IB+mKpibTcdBU2EDOfFXWGMLZDe8F70d60UyV3AajsBGhGuWuraR2Py24IIE3TOg1u51c
qbfkbowwf/QuZ+Bj11i4DpSzTwoGjDOLzpkPkWpol/Ch2lXSNmm1KfCMX2t1vZRAtrUBSAZErtIl
+iQNbzMM2d8SQ49P6VQx9UmcqcL80le9Lor0cz9F5smQIeLVKXIC/MET9aPvHSYxSAg6NiI/ileB
j5tlpYZvaTj69c6PyMlDNRN0z8pQTZyQQzGciBYgzHl07I7DilwHLO+jNxxJMOPP8vqmAj3cFYku
b43ImR8JDMUhhZyfK8WpNEi7KR2zEwWz1/RCJcMpHU+MDo1nXwnVl4FJ8g5GFbwqE10IgnrVX8XA
cOk6CgiOgV6XbXwZDeeKb2a9pMuu/bKZPU3nDMubIHp1KonIoJk7WO3tuAJVN6jH8Zq24hamcDca
G+AEWMCF75xRmGPcrzb0jSnFReS2im5sNKYkbOz9cCl6HaH4ZFp8R4SYPqS5P2KL0ct9bw72a4gj
4gbO2ngXJJ1wbRtlzCDS8V7tWliNkO8CCGReMUGfctuBA4DY0nLX6Hm3txfbiyFq3kkBfZGt2V5H
TA/W2pBUd10m1M4VRdNj3p8UF9PcJbe1yWC1HCKGMsxVPQKvtZUszHyVAKWoEA15EmkAKMkA1ZTz
Ww42iK+D4wwXo9Kk27Jp2X/UWW6kXZWHqqhzXiC2tipQPVFoVwUz983I2O3sqHNyiFpzCzHhBmjI
OIfZTB2MzXGzVmH1eKOd5+ueavtxbEaMiJBRr/WmzfHoMDn/zSBloB5N/bplhOrpBqOm3mDYUEEV
vvQLqVzhHw+lVfYQGV0Tmz5O0D691qcByCwXwUHU48DZMfjLaQLjwkUx3l1FjWHg26fFBz8U8Y1a
yJeq1qsN859mEyRWuqV2claKNDME2AUHe4cL9pXayyJiBTSATQmupXu07M6tQ9Y7JLmuaN5nzcdb
I+jqbFPJobu2SzWjXbMwY+hmvdv2gzNT9FO+0eJLsZ1FU7eUBZD43DqECouBrSEu/XoU+wZhy14k
ZYqWuJrxmLfCMuk3GSFqOzIm+oWuHPvU/not7mD46aVnjsa8AjFkAtAGs3NNzjEK/HJSJirGdroa
E6wVJtiwT1qjZbukj0LS6waML9rWvIwA6viZinVV+o30TAz/eaZThg13XOjuf+Ycxk7ZaaThaRre
0W0zwtWI1Vrj0AlU3Wfr9ukqitTXnhwrtsInUt6xGiACBh9JaS0WCf9pQ63SKlDJddDDtQLpwJEG
mKyt1Curkk27/U+SJTEhacwsWqXJNRcTI8ifE8t9XGHnGT4EPsEwm++0of8l6v2NqAdZ6hdEvY+6
+ztJjz/+F0nPsv9AU4ELLKoJYf4ZT/qX4sPW/jAghzqOZdo6p8kif/1vkp76B/Q8SdapIyXppdDM
+I9N0bXh//0/imb/YRASpkPT0xZyH3q3f8HSW4hkPxCwwEtVCfRO8Lnkh9pfTT1D06d1r+NgXakz
DXphzltLS37nIPh3Ua3151XgIQL+2wJixBc6Ww0QVhAvDfBYl2eSubelE72Go7wkHMXxoqQ/KUbx
+cO38BOq3hdG2/drkvhuoraxLal91YXndpnnwMBkx/goGlWE/efA7vyj2cyvY98bl2OOXOTX1/xC
D/x+TRuWh4Uuh7++WmANbRJMHBwK0/HoUXPClqDpYHYdEsv/fPH+R87jz54oQz1LJUJcsIgWAuEP
nEetMCMZ2C2T6bEZHoocZwQjUNOrgTAikBNf2xnq0G6YiKW/MSv7xz1yPV2AY+mWQQWofvkuMQow
zEToFaN3uwcwEa12mxXmQs7xdVwSfv1E/7E+eXdMaJ0aZEsDAObLfZpNBcyqCcxFwcxXZdSwl2v0
8v8fV+FKEl4bDEj1C62zXWz309iq1106+pfkpJK4Herl+t9dxTSlLoXkTTN1QVP95SpGXpKWHvn1
OoWKdHJ6XdnoGhlXv77K1+9nuQr6Mt22BAUqcOrfV0YJP7vJ06BZd+1MAZlpw21h+Na+rDR/++tL
ff1yuJTkMppQTUiqsDj/fqnEgHGg4Iq4nmjzCXrFy4NC+ncxIj+5ig2KqvMFm7bpmF9uqJ7GtLOj
slmXAzMPhfKOsKD5dzGJP72Ko0KmpljQzGXH/fGFwjaCurmsmvVAgY9PFmS5rAOM+XdPjI2BvZ4t
0GFjp978SoomghP5RDyuq4qWL/bLUcPFW6nEb7aH5bX4cVu3YPLaZGnrnC0C2u0XXTdfQt3jv6mu
pdogp0fjsNMVNXkOhM1g205Efvr1jX0xO7b49lkFDM44mVhzjr04A/ywIYVZgVU3lt1rRD44UVVY
SXSagpWErsZ7YZWvgcBvdaaQWU80lURVYysvIcj95s411TC+3Lw0OU2X0xGxJAXx14CSRsi5l33W
r4dAF3hPNfgsuko/S2bsGDOX8ORKDX2ugPOpb4akdrKHpXy3bwCag4mOfwg+JhXt0x74eWwuqxEJ
3xPyF9HiQwBMu8dOOmSAZWQ123s3DJKSbtDrszIuZsToKDGNyQox17s0HspTQypgv8mHsj6qxWLA
NxrhaEMUKZM7g/cr24UWhmfbCMMtiLxTZIce8zS9BcrqLOmp6JPoFcjw0LxmGKZ3JHnxvMbxaRZP
gVY1OI+EVhYdyPQWCUMDBT5NkwTjoYvNwcEovc36FSO7gVJ/KufpSkuY7CoH3Uha+yjFlGCcSvLf
sYgKdE6ps2jCGlMt7rEowts+Upty7eSm361jaOKHmFzg2EuCJLkrHRoZl/i/5jI36RaJSSgT0jvs
LJP4ZS0vrpVEMmb06NeItzqNBGbmDM0ikmwz3W1HC/MeY+jkYyNr6Gm63tY2YXyjCi6jhczmSTkx
T2hJrWIla0UcBOedjfiTObun4o6wKZQG1VAeGHroZU6FcMeIdLNzG4iBpof6YB5pkUZ5VjOJuqoZ
l5+iJqNdrxXuHsfBmqGLKiIAoL7xm29xWw0oFLOwC9amOgYvodY4ZwimxosSksO5xIT2uFyJJAXh
FoM6EK+la6UbxdoAJ6gsh+cmKMfPWeScz50InrpK1K+Rqha+l0UDo1QfwWWzavzRehJYTULK9h3c
pUvRyOMSlJi4DBuUaxVe5LcElla4i1WpzpvWwv+UtGJLVmudfLF9QBdEjystlqRfsLjhg4XNxpgK
lD6wPAtXCaR6VVdW/dDkuFxsjd4i84UxdqkCKvl4sJShhaG+jg2eRyqZb7rl2EeJ17dhtlWSWL60
QVQ+oQSyHgejHNPsZPdWbBc3jkri32XnaEXXrVsysrYRCD/6oVB3znxlumBmPiD3SiiOBpcEPucB
A91yWGfKd8c2rOPjg63ActnW0gIhTOoEGkHU2vQvemJWaEe7BpB0CEx5LRKfuUhai4hsAgy652MQ
BjG8rprcJf85sef6OgjGAd2cCKz3WU/Lu7Idoaw3c4uSzHaGcWlyq/5FGTpTWeclVLUJe5JFyykZ
gDJ7yG/DgfGOG/p+eV0UOvq5stWAJXUo0fBStbC/k13MZKK2Y+cuQcRsXoxGl1yFdSZIBUVcV23S
FCOoS4Owymdl7ivf1dpRUw+wrzH2U2pLN9a+0pKJ1c0q21GYh+alnmXah4zK2UYIKv39YOl6uiSz
TtPG1OoWxMoBXQaora0muKyWppLUzbmbXc3XJLZHhe3DmteJ+7HynIjlNlSYfajQpA4yYdcCnYWN
tsaJH5V2rDBggQqVg893udJ+DmK0YdWz1UD7ICq5hzwMc7bvwWL3OhmoLMqB0ByYIHXwTvhFhfG7
Vqvi0izL8K3gQJtIqYO64k7maH50os8ejBoceFt3unieSO58gWobPcxaazyn88jEzg9KhA5TkFnY
/4TBeIvjGJhQBaAHf3FhrqIXoMJQowKPQHMKFNOdpBTP6WBMbwNO12foN3HMCNNvK1SBo+xhWMzo
A6qmR89o4A91pxpOhKekwhQACzgM8VyesPoNA7GqWndBxsuT8lYMUGhN/KqtqLE+adNS2Lw1CN7O
FzgrupkZyOoCkqqx61NJsdNnYfWYouEIoXUy8URqLoqPOuoI/UlSW4Nc7GjP5iznp0UG4qxi6ozS
TRQdflwXRAM4iJh4G6WRiPACB12xZS1Lseqdanyd1aHREFow3mGs0PXNoTPU6UzOif3p5BWmdggX
DKQY9PsKUbtp+WayB7zjKaTg0iYU60avWjMg+DsxFloiMLXbcxKtURs3AB5FH54cTUfT6Y+IVRbH
s9hxh94I37q2USAX2RFIu491IJHcsYMjauFrya3Pmg/ghupKv41qJNpuZxRddig1QTgvszt4x8bi
XzuFaZeu/bCuPrUwMnrPFEEBj1RGMGlGPFtOeBGYN4aJ0CfN1ewb8VPlKVZqOwHwI/bDnae6fsUL
tMYrs4uVu2Gcpycc2VoshbGln91ML433YIjkdJGqEzKS2MfMiRlOhrRjEiUZd3BfAXI0ZoPNPglm
UbuyDeNTj/8r/ImYXHuVjCbSPOFjVRvD1tthofCVZ2S9IFq6GpqY8uZj+ulUsO/dtClEvgptZTo2
ndHLjU7rd6O3fQLaDfwdQl20JnNnibB8tCMICe5Ya1hGVkobPaRFrgMOywLUK5yM6ZORlmF6Xd4V
9VHkMD92CrrwwC1nE0Mlq1YXz/9CJtWhoX8522nIqz3Vltxr0IuJEw6n/FprkxZjWSbe8Eo7GGVZ
mxrWZZUacqHCq7FPzKPWHzJY3i3fS+jfjBxxLXttp17WUqIwrRK/uWfPSQyX4925ijEhUuFx9tZH
perDNsXJ/oMULcwH0ymNpy3sxu62hxgj8bHFxv+SMf0IKoGywnHhTSkvtcjmp06V8LOwzWnOvhHB
Q6/GxFzPwOov7BYpY9aecyq3NFzxMna6l8ma1GWOLFrsuPxWPFp6oX+bMZ/YdSCJ+apMdP2BIGRw
lbmOlGu4VzDjZGSE8JKr5poyQH0TgE+Vm/GzgZJ1lgOwoFDftEZoJ8Jkqg8qPAGmHJgtlp5VmmO9
SSWjB2WDEbNt+7NXkaOeuRUchBut9ZU7JdMggjkgkseulnO66pDcvM2ZPVRepw+8ZJBZkwtU9MSP
j7Kl/EtsAe+nZeZJZUw4eo7YBH9v3U/OtJkI0qy4FLcgTRZJoP5czOuhVhPKJ0uZYOQaIEpeWaJw
ch1DrwbXGpz4oqlDfFOx2SBr1h7hPK2kb9unVLLDraiyrHI9Cye5i5kKo2NDfPWW6drCv/YbxItD
NSsLDwW8K6yHmQl6HEewWo0pV715aJr7tsrsy1qAaWwrpfLTtcgawuO72dfxN86gXe8U6gaE3NZE
bqkAQ7aweWh0gzNUSUPK2TIf16J3mAe3oY06IUiaKPPMAprkGkFIh9VUZ8EMMXPoxph41oIgu1Gx
4e+GzfgQ4C3U6tAs/QpqZKInWe8WDqpSF8KM+dwSMXTdzgUgmD3EFGJI/XgBePrKm6qWEIeUccju
GSw7eFVomJyOFaogT7X0/iSzAAafyfCphz2UFJt6wjkC66sojTd5OIbFBkohASdGlZQKfSdIN27i
PVwAPA10jJa0+lsFismeoVcZhF2T0BAXfhJoq1ITweLa1Mbvley7RbYixHsB9GKtqgrk1C1g8HEW
WwM6P0sqfQEZAtr0RrQGrLlpblrai4DB7SapKnmmnuuQ1lV5dN/TI1Trwm4MkEecvuHgjhPoFrnm
3+qmr4+KqSJAQPEC5mnivPBhDWN+3Rd186Qa9XjPU8s+AFgrHbgZ1AmHlbB8m5uwPsNa9y0ipUPq
4CjNnRdgDL1wm6kmnC+fDOeKHgifVFixTOeHKMYw155GHB50MWIG4RstSCLWD/l930/ZnSqZvoGj
V/LBx0PvfURIYUHcDkil6PECcBOjNdOLAJ4a2yY5wLkbsTdd6l2N7k+EibwtUUaQ06xUULlNJUqh
bkV+/qLVYkC/hsKihPxv4lrTaKnzlqqQVVdOujB1irgb73m/1IQ6Jx8/Q8LhzW3izM2rZaSDvTLo
4dhiE1xKNlVF0KRRy0XskYwTYgbgwNeyG+weylfcPSP9qp9kWCeJO8/69B6MKknkYY6mINcS9EaG
Pt2ZcTkIVzWhxBzaVonlOu8D+91OqmxviHluOI307qUzJ0KkdT/wj0qT4KM1mcadcMrhOkTLCRNY
xtUpBDxpVwacK+pqutFdKMzsE6hhJIK+b3ApNOtifAwLx0fYl88wGPCohipW9o3xrWMl0I1E2GC6
kpiq1yhIlGulSPt3aIOoOtoup6DtM7RlXhOQkZ61EWB+PtTD3ZR38q6Plzczi5Xw06ZpvR21Lg33
zRTghTAEg6B1wVsfJUFbZHCoNABIN1em/CYWauajAyCjD3vqYcAMd4BImFd+/pbYE5RT27JgT8Zm
AZMxUad6cjWUJD1aIz+fVqEi829mgi4Vu4zapmKyWhU0sQuoQ0wkk6++LFBPgoE4T4YSwcNBHDCJ
NaRbCXKT6BjK+FEJ+2SQFBFxFM0Hy857nKp93/42pOBNbpVqNV27lqp7s4Tx5iFxKZ5I8Q0n4s9s
gQAEnYqOY5kDd6bu0eSQuoNftlvatnZfzql1ExfxlHIfTZ14RW0oz6Ucmg8HQjvFYJF015wo2Kmx
UWfXYVVPz3PjZPcSsjuuONkYffp1VZdrYjnab0bbBh9dPyYNj2HOW88OlAhjY5KxPiceKdT73sKR
s/QtjsxaF7eDRluzqvNiSZoytHBly6l/kZYTPnYYvRAuXwfM2pvcCVG82a2Ff4gN1ryxukaikI0d
49jmgtmFRbkNJD9VOE8A8jnDvi21coTUHkiOh8ikRnAIzUSt2xaiXGNqXUxr6IYhrVgB/4p3t5O1
pzf5KL16avpbpp3xErancDwPI+iVZ1Qlevzeb0xeZBYDEhwbqdVGkkKKeg2jz4aktkxNV+ivsAop
CA/5kHQ4N6qMxg9FKeNmBV1liEh+1OaGNR9Af9Ghgs1uHxE+uap6S8CcrOeYsAdVvoq4qQxXWJ0G
mUW3Y8vDt8aBqgMonq4LI0Qx29HB8LFkm2aeEVfBVB4jpzEuraz070XsD7lx12qVb+n3MgDC9YYO
/3/0Cd1oQxSfWzOqb5hBwG7G4xhmFk593aOsZvUiTELUeIpaV2/4EYwarB61CY6YjHAg2llamYiN
ITCo0KLRKoXoDOD32Aw4yT8T417EyLfXltUqrZtjuMLbKMf4m4WwN+UAhvOJS0ecOy55n/zT6Rff
EuSw6qUCJ/tBUavFX7OcigcV39/buMlsc9Vay4uqjn70iM83oQ6kIMAdjevxU3cU/b2Ncw46fUrp
gYQ9NnCBGlp9rE3iNFnM/tGepBqkwpUOzc9ZZVYynFojPLWKJqi5s7CGBmFYiRugJgy3iK7E09gp
JqYJoyT0D81Plq8Cjhs0jfUUYtQwIVRiYtOl+UUgU6t60uLOVo/OnOMAW0BiZwdswLAQrml8U65e
48BEbABppuwdQlcjSGiNHNhaUixMDHpC346PWZz7IL4z/jD2RY+qEtGQaWd49dpduBB+G3NIdQQL
Adz7lFNvVZBk3NJ4hvZ+KAenvsPFvCuuYvB82zNRbzLbhJXStHt/ts3urg6HET7RaIyo3OaEOaBb
Oq3okJg5s38oRxS0x3rK+jpCOJ/bzTVjowbyylS1DJxXxSSM+FS3aL5vDDxghheshKz0KiiHtvc3
g+4bcitCZPWe1vH41p0/1Aw2eWnRgY45huQK7wEuy/Wil5qjG5gGtrrVyOhzNp00NNrLdsLsXPFa
PI04JomeVavsqJVzj5cY5GGf/MQeEJmmps3roo9WQQhnHn0uUPmIdMqga3sfO36LIIoEcR6ZGmJh
vbEF0b200ca4SH8SpUa3Oy8tiIoQ7SPU1frS6AeTba3CMm2tdQOSnVCPxbyduoLCccRsnKjqwWA6
aUZC0nxzFznDmqiKJsS4fUGXcM92GMtgpcxiapEqJF3Yk8dQspdqPPrEzN7toY8k088J5hWgRJF9
4JdjG7UXj5klD/C6nfSg6lXMUyM5GgApbngQ3yLZoBHN1R5zJdZ2NFbH0Q6q4c6EiGt1TNMAAk5d
LlTJzExPTVQyGgYCEAhgbHSJO5CKG91ybjXJQ4uchjSx0JpDArXMKr4nVwnra9+o7OqQ1KYZnUeY
4xj5W6OBXxx6B/swQtFE7ZZ2HeEc6N8BAzw8pQt9ctnkC8vwIGLhmetWFaLKHaQAxbhIwFr0lZkx
e33K8Ac7g/kUZDCMjeGk0TYw6zgZLyatGbV53cKcCOwtIqJW6aGKkVzN8DgxEFcyVKZhglluqE2r
kp4+WGy27liWaX0cJPZWFMcKpNkEHXvYNfPakhmw9J+Y1f/SCH6gEegCsOd/phE8fOQfc/eRvv7I
Jfj+//y34Y/zh61aAC02kIeqywVE/4tLII0/DCGFARD8J0bGf/qLS6CZf1hS5+dI8BkVJB6M7i8m
gYpLEOgdLAMVYI05rC7/DZNgISz8gDmZpmVKNG060KOJlyVcz78jQGqedhnnju89XDORcd9fIvcU
udeBexW6V6eP7f3+8+l9f/vDQ/oJyi8W9O//IV3/vOpCA/gBd5oz3zczwtK8l8p9uCncO8bo7hO/
efs4QqJZfv+xXT8/vl4dHq6Or/eft/eH95vB/d3n+M3H+AKFIuAalTnh5oviQVPf6vDm1/fp/B3R
++d9fkEOdeYgurncZ+E+PdxkbuG+PDw9HN4+IDq5T/z9krmze/d2fb64frm7CNyLs3u6OJ8vjlfn
83F1tT5uzxfb83m//Gq9368PL7dXx9X+dr96vr1a3d4erm9W+8/D7dX+xjscPn/z+b/HLP7ie/oK
S9sWdDGl4/Nfvlw+3ex3ly/XL4enp+327nD5FLjr4/m43u6P6/P5+ny9uV4+4v7m9uZwu77a/wbt
d5Zn9avP8gUdBeNKygZ+Js/ybVk2PMu3t7uPU+DeFTzN2T1/3EU8S8jO/BK/RPe8/bj74PHejctq
fuRPPpbu6Tl0P1+frz7fn19vQnf/esPqej59srpubj8fPt8LF6Efq/LzgRGU+3RzPD6/vh8+b0P3
5v03z/d7aNiv7ukL/iqSVrdMfD48b3Pp7S695d8b111fbDbblbty1yt+4+68nffrhWksD+tXF17Q
2B9eQHxVxxQiPqDW92V48/55eLvOuN+380fgnq94Vrl7fN4/vJ5er37zTS5v1a+uvYD6P1y7HQQc
z4mbVqxdZT1G6kuQnCiGF823W6gPv75V/We3asF4kHibaYb91S7esgEgNHxu0RsFXmdT/WU4HB67
xtgx/UNh+VnJbD0Yycs8vkaKQfN/Fv2jELya2sVcvU3J/QBftbuLpX71mw/3s+0XMZcpFvqHqjpf
FjXhUDnTlnBZ1HdvWG6758h9ezu9Hk+vz6er91vVfXj/3Vv9sxfpx2t+WXQzM330xlyzURkomI9O
RD6OcjFOtzaz63YqtkX6m4X+j9u0DAmxwdGgzHGqfQX3J0XvwKmr2Ssq+kWpRUAWdjYEjCH6+duv
n+nXa8FuQfoGtYVjUhf0KX9fXnU/tHXR4kJFhFV/2QyT8dqLQT/XcZT9hj/x00tZmuCIVnVG+l+2
9yIyItWBUeWlVTvfmnPQxqtJgTRspXN2/+vbWj72j2/NclumCn1LOjbMGnv5LD+8NbIAZhBM+z1k
3ua105j+mnzO9DcL8mdXsXhVLCENagv1y74QYII7kyMkvZAY+a3SyXJt4Mzu/fpevpOmvt4M5Eop
hKXC+DC+3EzTtfTI2NJ7NVDfYygM43GY04D0emaCh8JvY69KbMzG4Il8a+OyfawU2/5NGvVP7xWH
bhtuHI4A1pd7lV0I7aJAHoKBkuWFULvcAbh59et7/cdVbBWuKGxSxgQWY5wvpU5jhkT3+h0NQVNH
W5Bu5jk41/4rUheULlsI1YE+ZtgmdE3tyzsd0NkPoSWZR1SqiilTjgdB6AS/+d7+sd65igb1fOEm
LVSoL/WS1aArN+lLPLzVnH1Yac6qY4jgabQZ7q8f2/ecjL8tkS/X+vJuOaQhZJrNteCskM6VnIkc
BRhud13nX8SyWadK9ljY9P29XAVzuWOVrZXK2mhjt9PQsaM3X5vj/GpYwmOWiuKzH11ooPdj/F+c
nelu3EyWpm+l0P/ZYDCCGzA9wCSZmdoly7Js6Q8hyzb3fefVz0NXTY+U0ihHhQa6uvr77MgIxnrO
eZ/3s9vA+lOlDoOR6zS8oYOfqotAUkfET5VFUu46R/6QTsQLPwES8vGovJ1MtKT41JKFQ0XuwWSi
7CfPZAkvOpA59eSm0skbSPvIlD28ta6TicnKi4C+QK1cf8WLraYMUM5PtZr82BlsBFbxuMvGwbiy
SPcRR0We+nGv3nxrsKU8cqgJ03mEmIY6WIlxp1HgJ5rZFxfNjXnd3xeXzQ/3l0LLvum+Y2x6P98s
V9HT8ie+cc+CbeMf8yV+c0s4/AkHfR6nOqOCjJ9Q3suv+i0lK1flH2sfnskvI8KUGwcx9zf9JkHS
cdqeyGsi/0e23sNRP/wFB3viEElAHCsQPawTOPFYJYdqZ5jjWQnj4uMBP5xG0MGkBL3qUuXOneOw
oFFLzErv2m70xUDmRFB987UJC/3HkVbeaYZKdRapZKayzx+MaVjJQFT2Mvsqyk9R0Iz+PIgfDpVD
2NythUxEr1OwDt8IeO0nWJy9+83OYS5VgUGeYNnYULDc+scy7noz3ojoPGvGk1y1fq5dGsDEhI5g
g6yITJ7cCJ0W9lfjgxAPE1HQoDoV87xf9F8GH1DXvtuQ1LF72doo1dL4V9lVj5yfOxP565G9651+
W0K3qOAQRLudQyxrmSg3WwK6m5eL+3NKQ/VY5tn2yOge3Af4htyolDTZjylQNg/24kRYQG0R//hq
zvXd0AxfYIlMZ/9OI1w9IMZaa7jh9U4AsaEh4taOPhgCMoJ4RGwyEuT/RlcYr1U6wWzh/3jdCi7j
ZmAbyQhGqJUX1KvOnpp758gus+6NLw+UdcAEEQ7qUgwpjUMDY3BQlojqYfSnNF39NDPkTDLB7hBs
574MY+ml82QcuWMcvnX+NkoFBuOnswbsg0UdhHmZAe4b/aF1yjObipga4jm1D5kGyAJgUApnPUIE
H/Ti87PQETZ3bpcDG3rkwbczZa4VeVowqqYEhYapgE+g0Dj5/AxhL1FCp5PrE+b1t5OY8+hLow0A
Y0N7l5hZfyY4dY+YaYnDzXEdR7XGw3gngfZzD8ZRy6gGLtt89Cn+laDIKtOrcR++GcbZOUuD1fI7
nfJdi1Uu/4oU23Ys2wd3yk7UgDOdIqe4SbL8rhrtbazEEbO/v9erw7llWRa3c+7n2HmuP//FiRka
PXozTktfyDZE1tk1xU9zEtV1E5frXpQGtxa2yycLD1Re1iJsv7QTqngi+RklRdpiFM8ff5d1QA5+
kWtQdk8ltcKf5lDUggjaghoCcx9tHhiIWRLrR826y/rx2PJ9rykszXheAzAnxnkw0SLhjqtksPd7
ciwwtcpyIpuMRygpsqAdth93bL1Mve4Y+5AtHOEyH7i3H2wWZuWEFKsNvT/EDpiPgEKTLp4hCVtV
4cHhiS8WqZ9Ek3Fb6eSfP278TVcFcqsVtG3xH+uyev2doZ42DsDV2nfzYgk9W2WcQo09ZMYeM+JG
HOnrm1nPqjJ0UEaIybCVPTxAddDRMpt1YGVJfZ1p3Y9KjtMmsOdHIAD6kf3izVYlhC1MQ3cV/xsC
/MHdUiO/B37PTkkx291Wn2EbFf3Sn1pdO9y2wPM4zsZsj4W3c+Q68mZn/tvyev9heFflw+tRzTS3
H5rWTX1rtkkNa9VF01ehR2XfI+Dck6IswiPf8c0JTYtc2G0EZuyQqCBetxjLdiKwbrEt1lS3V7hY
o3QvM//j2XLw+az1tU7pm8MSRA+o/t45X+wKudmvGb2lWo18THmRO3HW3lo5aaTVABxuaRlNaXXk
xDmYojSKyQszZm0TMcnh3a4wMcBwuga/tqpqn2PwTntsKRHDAgCXTx938GAY17ZMnbCEs17bcbs6
ePgMPEICmUI07LpYfAmSKriLF+x4Pt8KIHkK5hDOocQ6uOkEy9yZFQBYX8Ju3y8iSp4aKaPPjhvz
AWkPtwvbFOyZB0ubJGJolQvjhu4XGFAu2+I7YKUq2/UEKY7c9Q+fG4Q8UHBi1iCYZTpdOpiAMwrp
rB5IP8eQN51Tu1KTtUMJATLCacxMfdHBD5BeN6iep+wytcOHpcJSalOb/ZxsMWOEMGLEAHIe8yZr
fsLeK5LfToE/FCZWxbiNAAtiua1iAwu9CcBgez4sRou5bpK6R6J7b6YBnXFIHvGNSCWJw0tODehC
WxDp+HJJXLxKKeXNkzI4ctN4s5oQLnKUsS51alrxcni9Zq3ZrQf8rzLfdWsDAqLqJmiRPGAcjySo
9ig4fczP3X/5TAJ7N5enEnXm7BkHk6LTHMpIzSL3CcjV2zEh247yvjwywYXkp7840/42Ywm6htaW
1/2hGWYKTwKDHFiL9QQVDXJYeDU6CSDWoV7OxOhUX+uM+kQy/OGu7SfE4k47bQTw1L1dt+EJpc3i
+ycXHT23TC79Cq3XupG8Hu3c6VScJ8DXXOonTmIESTuKu+WRnr+dObTCrRFx3XqoGuvAvNghqeaI
87ymlaQx46+YOkY3YwKY6/N9YftYgxlKx+3jYJvSWuhtqBmwRI4NKCG91u8hlRX/xlzhRmCgpGMV
cFt93Zc0Kk0tq9yMW/YAf3caDd+0QUD8G32hJwSaaMg8lKMuuG3U3CIz1rTI/pTohbfgWPH1+riZ
gyP574zEyETxZYj/8Lx83RnOzRYWP81QMa99QZYAsQg0gS+6qNsTl0tP7RiQyceNvjm6mHMcW4QL
uN7RtYMRXOIOXzfOTJ8K7t4X6aSfqBTc25I0+d3HTb2deGwg3CG579BLZvnr/qWm2ZqGC1SOaCoP
I1GAK0+WLK38j9t52yXmwirV53KtEPYenF0QspXelgRiC1AbP6qRR0C9advYsLau2Rny98fNvf1s
BsF7NCCSYCT8vYNuURxptRzXNFdCXGnYJVBSjLNbbCpI9/sUPuOJzqfdf7bZdbdQYs2ErGCEdet+
sYwTcLNSmzOYYDomFltLYOy3N+sVUdQ3SJUEe1bih3neHIm8HjwGmKbrlGE2gicg0vQ3f/2iYbQZ
A/KwSGOnHIPzqLTzU45KuNjTPKOcpAZey1LtqhYSySGOIEf6/fZIIsKjr4pgQiQ6h/nrflPW0Uww
2QLP1mOkHoa7RKtlpkgoFcslAeHKcAZxZEqt3/D1YUGjSGUtTiZewmKdAy/6jHwfIzwrCDwcLbQt
5Uwgm5JkOtLK24lLK4yvIQBpGUyp1624CZIbInVoT5phGS/wUCU+h6xQw4oyYWIdOQjeNMety0AH
SQ5j3df+upy+6FTYT8ok9aR51IfrwGiT+0zq6gQRVHxkZ3szfMwTrJlsApKk04R+8M20tu+bJgoc
T++iaEe2i1JChL5Hhu/NQlxbWf2zuDaQSjuMzoVhWaNZQ+GFdWVxa6CofSSDNTwIAFGrnouSeWp7
rLuP1+GbUaRVTri/T1NWxOEoko90qQ/DMTANpuKssECTt4NIv4wwsHYfN7VuXK9mIYPHQmf+8WqD
WLYO84sPZsX8vxZVIoQy7OYed9xp+GL1mRbPmySVenjJixbqT5d0IRBnOWAGc+TC/s6H5L2KaNzh
kewSZX79C/Ru5m/tB9ODDND+aAFuniPeKeIjM/NYMwfLLY0HiUavAdgeFuPtOKgq3MxZmx/ZSt75
dAQ1KOoifsSb6vCR0y3tVCYRJiQTT4Y/MjepZY5m9xYsWn2kR292LV5rBI2Fuc5LQqIHSzvsFTpu
jTJmEOxBiI40k49dKbsvARQAa6O5bF8fT5b3OrcG7sgB8NFt4+AymbWqIa2IJlOO3Iq0ShaYOADg
ui9rR332TUrv2EtMwlH8j3FY0DaDqMtLB8B+lPTVWZ9q5aWh4mNP+/d6xNZLCF5w5+MO8XryUQ9c
5BohX3gBelpvNaW5+TYkAK979UrKOzKAbz8Z8xyvNaK5Cqe3tR7w5WqrlQ3hsKiVl4E7EW3R70Yn
xECnUrdyorL348/1dvOiNUAXGFQTSmD7et2aypFhLmGlPPJyaucOcv42ZlV9qwgknFrLrH2Xlevc
ftzo2xGlUXN94Ts4ZruHIdScd/1QAArjKJcpGMwES5KNbVSZszUXrQyP9PG95kDG8JBkXEk7Hrwm
J9RHS8jVEFaeNZyj7gXCWEzi2s5Vvv18z3jrE4hnqhDdOhjOMEXfk+Eb5eU4U83+YNYoqmsNDGvd
G9qRO/Tb7Ypj+0VjB/uyiCuk9t2skGMM464yipH68PrzuxW7kEGeWFKTwpmzju6L3Z8byGzMxqCw
V7WpQ066xr4NIxsifOOY3b8xftS8Gza3dcJaf4ssXzSGty2lGT3jF0E4QGqX6Vs9VtqFMVvLkV34
nXUGtYjMHTgFwq6H+a4lmAHnJzQl7L79Ei3SQYeQ6pi9ZDOWc0X+6TNsDdXBrwHOhIfjIb+md4dG
xmWrQKt3aLdyPTxx7bz0P56A78wJVrJ0WdOYe745W4Ai9YZoMuWNCwYSFxP6oHwf65OeHDlZ3m3I
UtTouETI36RBWuFW5Zikyouxpbwuksw4zfsk+Wy4aUVLkVOj4IXME0G015NvijqjdG26k9sYFKUt
JFAxLvORWfdeX7hX8KBf81rcxV63ojd9i7dxrDxVte1wPtkOvkxYVGhH2nlns+WzMOnYa9dKoYOt
vZFlGOLTp7wCzwIkK2JnDqjAirXUq4WGtslF7X88H9bV+fruRjUFS9elWkgx3w/2Ptw1anNEneZV
WCpttSIgN6a0u7jAfuXzLbGds1O45OU4TF4PIlr1ZIoJxXshHu/5bnJR2+LKpHD3WFonfvi4tfc+
2cvW1n/+YqOgHHBJxklJz9SckpxXGoM6Dtvdv9EKkZf1lqbr/OfrVvTGKt1+xm9KZImxm8hZn2d1
0h45n97pyzofABcwKcDhHYycSFDYgkaRHr5lGWKQUZ2RFxNHFuw7+x2tUAFi8tJTkNRe90VqIfKU
gVaEa8ynSlS9j6noch/I0ryM2qE44pD7bq94txL7JjXB4+F1e4WVWnCq115pM8ZTThhhJDLlnz8D
md2IJExy0iDODpZuj0QwonCdeTDZxumAfB0uv5P6n54HinJioFlr9OFN1iqZkmRGOy89DDYgdGua
cdpYcXRkxN5Zq7RCSofB4kp2WIEfNY2NVyJyJyjxybdQT5x+38xxFn3LFNCAI7PuvfnwsrWD78N+
urRgmrAU6UL7F+djte0tcM5p3VKKZRTtcGQQ193tYCtaa1iImhJoBuS2TpgXS9ZAf4pTHEu2clLN
T3LHuijyPESUOZZbkPMuWqd8Kge/ScbO+PzWq1YmIs3yMOHB/rrxFOdfp07ord2MdoBnbhhRajiW
EsEyoHToayahn41mV84xS+r3FgL1QfoKQrMtwz4YaCZU1CWNIb3FQh4+gUtYUDTGn6zfgaXGMWkT
EmT3pRrAPOgh1jiNakCVUCwh4MwUVCi0DsLzz6+El60cfEQnd6PUiheqd8eyPyOQE5zEDiyCj1t5
byWstFOdk5JLjHkwZFiQNxolLQj/tKItPBBDtqJgt9Z/r4Lx/khr7xzLinJdHY0g1kpsVq/nRgwm
yIRItu4h0oWDzOfaFMPoXoZjhXuE5V4Pox4eSQuSXFr/3lcLgs2e9JaN/ItwJhbbr9vtePcYS7oC
Gsq6u6tEUI8nnYy7C0rKJRYRlYmnWGG02oMsyuxSxxKKepO5cgBzLYm9S11uDsjYu/g2TIAYAVMT
E2IH5Jte35jO6PUyzL+mIMMkABPc1tEW48e9I1DaVd5Qq+grqJcSv/KuK8+dSsugPMM8RiNrWcBe
em0yvhm12T7kXbJAuA9hnHh9Vxq70F4Caxd1Sj0r/vBlWimIWKm0V7Yg/CoElmEFaSft7W7ASKic
76DQi9MmWut8SzMsz3Rgab9dzcXzL5dBt0/rILnAoSQkiy0DN/Si1kyuKahexcj1mJ002piG267W
rZ+lIqW66XsKFjZdm5YXbdXUNUL4WsPWt7ENDFuTJHyoA51zzgxb+tTqiTyfLX3GEzToHfKx4BAr
r5qT8nsaYXDLGAX9HSmX9KGH3JdBpaGqahNigHbbl1UyIyshkgEWRsTABp12gVhjlfNOLFP7KxRa
mWzMsU3vXCeT82kBZet7oy3FF3txMdjNY03dDbJE1t1mXXzeV9ACvAQSIqyDlhKaLFxSDPsEjh4e
QJ0JG7yq1m7g4SYwBIkjel1UOv22toBoe3ZiTh2lk5hQblgs4+XSWnm9t/GnA3iSyXHZjFOYxpg6
VOMJ7q8wwZxIyXEbWlH8MAsresAYBzOvpp0M81QDxj74PTW/v1v0BxdEmxm0ucVlVTfrqcHtbQkv
sBHq8q1MbOcpAWFgwCDiheF1ZHg4t9rYTjedyrqfdjUiEs7jVH1HxQwcam7NS1w6rMeaak77vByq
aNz0g13fpEY/GpvchXGwAYLQ3oYBDmyeoYI68Yx2rqbtYtkgwcuqXrBYm4fc2Q5tJU/NeIm4YxKj
pn4UcgpOVimNeTJ15GnbV/nP1JiyGxe/7F99lLnfAV0lk7dQZnAeVk3+KCrVfqd6TPsW10I9E/UD
9gLex0kgLoxQx2x7gBIQK2JMVjyoeQvXCFKQLns5eUU0QLdxF4xjW95jd043D+amLNzuBsvRyvaI
XeFFANi/JSkTWdm5ZAL9iSCQB/4Uaq2+sfB95mulMvw68AK6G2Z3/oF9cQ9rp+2xx8NIcUQzrxzo
QZFdG1tjTsx8R34mTHYlMSSoXkOEMRIn7ribF63dc73TVq1TahcE4XoYKKNSy32eDfV5SL4m3uLP
rn7N9oDvoi0mOz2x3KHeNnJCPd0QRFFErYMZqk/YuLda5C79mU7C9jv52sXcFYPULmsYd48aBk/d
KS+n4lwH5wFpxCK0GDtOpnZt0IWn6VIDfaP8beUF4W6a7jQq2ofT0eBpv1vaJbts7cH8nVnOdGvV
xWIBORoaY9MwBC3Aoq7Rfbw6szutdqJ7bVDq2hhbg0WJZD+kdDrvLK/LYudxEVN9lSesR0K2eehu
qdMrzV0O0utskNNke1Wrze42lgYblbT/WkdbQdNsAKwViS9I1yG4ISDA2JmD+ZOw2Ii9abJM9xxC
lr3v2xmrn0lAqtkJzTCXjQEipNhNTprcGHPk6JAnTPOuF1gt+pWcIzCiXdNftUsOVmxAAZ56lWGH
yktBv+G2wqIX3ghKMATLWwvdd+oOO2pc/37hL+CA1M+i7qFv2/ZmkVX4pcTU69Eg1fUHh86aXQPw
LjlukWc+EyeF35ABX/FiFRS/45ir1qYplyy6rnUUWVQ9zfPXJMfZHfVdEj7jlpD/wUTVmf2Ja9Nw
IuaogJgJzIB+d8O90fWgK004eBu8+pI7VbfWE5G0Ot5h2TteUfEq/gRTXlxDncOlxpnn8mmsWdSb
Pm3lTxd7iemkJ68DTW9Ms0dMpkedgm539QAhseXHsi7zsy6O+2cZqCSFpqZNP6nPn/Sdy3hfmhh8
BQxdzqy1lqreWTmPnG0wAcbciFADOeRo7pjujTwevqxCpi/UBmpPs76MV2vW53EsMTrddOBX7ovB
yXvK+eKeehoYABKnn4kKhMicqMVRS03FW4a13pks8v6ZYEN3N049k21F03zVgdE+R5HkRIA227BA
M1E/hdYwszUmASeJiecnR3OBtQH2RlHhDTpmDB5ZmuAe2ohb6OdLEXMO77suzb9IHSNu0BqthB02
ZVXipYmb3jSq7X4NsghOp6lrn+EZBRDMCj4c843JC3rE6O442Kyf+HGCUG1aAYhrkMlDlVlVs5Oc
RIVnh1w2tamxHt0My1bsH6pm2MheVdx4pTY8ijTGVmHSdGvLugKgRtVtdpHa2PxtInsUmFiWY8Po
QMxxCP6l6bd0cdhv3E4DQxYg+IKQVrPzeUaEFw+uKPboVQG/dIMHZxrBkMWllZ+7hPUZ0J4a82tY
HIs/E+wxdosVgnxz7AUmCU7htOrGgxHtlFVh9MD+bt4HzmLOJ5bW91+BI7s42WhRCWQLVcmCohRI
1SYYg1BCAGuHR+nU9KJxonI1Zs/t1lPD5JZsusr53raBwzQII7eBRQQ8c6NQauE7GQ85fjzcR3By
rN3+25Qu9q+W6sTG10IeYwxL604ejxTnORsL43tdT1gNDXPySO63udbgxz9PY1k9a5EIG4/MH6gw
JJeB2HPuJ5d1oWFGXSVVqm2AqURXgcKSgl2tj+ddgFmFuzPi1XB3AXx8l1InqPtDo1Xgp7A7AaKk
Sg3QY2b8rDoQrn6bNkQg9Hpy2HQy9V1H24ZPR5cF895KAUd6JoYVyHiydCL0EnCvdCD4s+Tp7Th0
8bPhpsrGRqpOtV06lGX54BIIjX3WAgWMCXW2FURii2zeqVkGmnGThhm5YBivTXKOG++crHgxJoia
HfwxS60q76lWXVI/JQiEp1kHCI5ad+rHLuygjIOTCVPv3h/nsnQ2VO+ATFlEIb8ng6n3O00tZYjt
JbjUm9GRE66j4PjHGlOZ2E33A3UOyseHzsVzw2Irtcm7tJl5Rrq+peNZoifnPeY2IHsK3J4g3Md4
Z8EChliFhfbYFfaPqc7DOzudmtGjSKFJQ4wmGys8JZKqLfeO1tTWdUdl23JaFfWSndlFhv4pjXtu
GF5MXCA714Aba9u+xyB8j6nqnH6JZITtW4K3mh9KXdPPYI6GxpmZm2n3S0VcNIeNaLQ0w7fS1LNt
X+b9TOyvA8o4QkxH+UIpmhtsNfA4oR8N1YBlfIpg+iGE0RxMJ5Qz1aBIlQxm94yy87y9aAQgYo8t
RfVfM+44/fk04HcKnIazUt/EFJk3W/5umezmMhzdb7hhIrIYzcFxTzAfkKSRuPYE3kglXPK1rMIm
/+aMRspXJWiUht/t3pn0DfRPR/+RFBhW66wV3P04QE2eDfybpnPaqhrPwAI2pc6zgEr5TVrlUHgl
Z6nwLAOYCsZQeY5XIgeCuYttjsw9nL8xvcMnBe+efsEE9cyO22bYJ2WHF9Ncx/bwTUC+Xm5A6lii
Og2hcyFEGVGIxjh/FnY0/HaCAFAontdjsaullmNVPcLQvbeNNs6u65XWvcWmtDcX36rMQD8jYLya
efY49D12FZWYOfcini44BCksPbBdDZv7coRitA17ymDvnFBqONYPZID9OgtwMowHt4J8OIWDxo4Q
luWPtgcGxU0hEulOBkvDbc8y10cZXECGoZpCGubzxadV1QNe2rh2UAOW4YbRXlV6MbB+EBpjXTVg
1bqcdwFx9j/EIAgBAiuSxhN04Ma5LK28G24rJzPlvmtijNOmsK2HezS99noFGPNs/j6LboCabdt9
0Fzj9EVhDBjTpISqmkUNzz43LrtfeuqkXNc6ik6J2psRnkYoVjy4NNkpVKFhOTUSzTQ4t0Sbz36k
1UW2iyPAvRduG8UEvsbEHm6EPpXNprNU/2APiGqvZUN5ykY2jd7/ksQfi61jDsP3KTHYph17VLWv
nAY2WZgt7i2lWKLYSqyAy5WsqqItEKyx2Pd1JHD0VJ3Nq8JVZqPvgI9OwKQwVnNw52mCuuJah12x
/QeTJBFcTS3w8N0wL/IbjKR49Apu9vOuxw4YJ2Ujt6XfARbXzin9QOyr5xJvUvzjsYJs62Qw7jo+
YrGDcZ+DsA6SAu6omynrxMauWHaw1Dq73C/1hEh+bsFJgkxuu/wyTYD0X/K05TphxmMxnViT3TeX
HOVBdj2luWve8UFy43sTGkNInj1InedKd4x456KWiE/DPsV0NZaj1Hbd2FR/AnNqfwh7WQCEa01v
n4KmDfONHhoYng7hGN66btRivYpna+PVuhyz81Cr09KLq9U6raf44oy6Rwn6Me95SZHV0sQNuLcZ
dp8x8WytgNyy4xTYUfu9xQVpJSj27q5rEK9kXcmKnZI+rWqvnObh5zSnhXuTonIJfsZs19FZwqvS
OW8BoKWQyQho4B2rz8VFJFvDvBr4xcuVpoxxvMzL1uTl6WYNxqfcZ1WG8zgqpZNKn5j37Vgp6ybK
TRsjQ4BL0uZet4T5PTaDWvW4JPX0O55GE+PPIqCdW7huc+Ah+BD5FrirfmY7zcKGxf3Hmb/1GDGB
4At1mYYncecCT7X0LL8n2l3a26nXgxtVFbzT474Itn2VoBxmpJI/IUvJ3cIIdOQuKqYK5HAEu9On
6855Rvy1O8cilKd7Jl11hpk73OV0MvsLy2xMlgDM82Jbm1EYbSiENv50o0BYQHCBE6FlIJ9N2JI8
wlp7uklstBysmgzEemml8NvTFm/EHX8fOg9DC80fPG/LZb/0U/YND4xo2ebAuHPPqes22CizUxdz
EpZyWw6l0e7bVW+/4fGR9ftWY9FQkm1j+90Mqf1naZI9tm5ltYfeOlyU/eoRVrlR/8ihnI/QLkbQ
Uthk19pmSpP03C5iCGg9B+64jY2q3op60H/KNi6MkzJZ13ejw1LleWa78Y76v9mPg9G+o/yCCAJS
8eC2w8QZ4LI5Go2X1PPwbI3C+jXZYZGBw5yW26rLZ+Jruqgv7QbTM89dDPN71yRYX9sm8pN6ysXi
dbDRn7B3xoWgjofJ2fOeLKqrRtMrK9ysuUyo1lk8/7LtFn3XShvFjVmzzPTJXHLzwnADnAHcCcew
raknw1eiI7XYqkQ0XzO8tpWfG0s8eSMpkPtFkxkisxExmz8i4XgAZwnJzBpVY3hznLb1RshK/1Pj
S6y2k6BwwJtHvVtOEk2QktSapPrNh8vszTxr5eDZSNUeMZ3WCAqoZoQa7qrkh4ghYHs4G3Johm5V
PJY4TshdNWgz8GRr0B7GYgHkCdE6FeKkM8nibmcZcvtIeCD2XotjmNgM0yAY4qlVpJGLsvppy6TM
scwMoq3bT/nv1ogppRjK/ocYo972qGjCLnaWGpfyiOfCNzgSY7pxWgKhfouTXMQ90Irv9LgJok3X
UbDhGfPwJyoI7gBKT5dq7yah+tXI1U82Y+5cy2BCQ2NxKyZy6XTgVglE9uezMsUvzUz6CQiv3d+J
EWnDlM6SewWRd/sk63V38cw+rwS2HWOEh+oYlr+KLrVB2ZVN/KPoiB+tmHu0bFqiLwVnsJpLfBDd
4SFwUoFF1cblnqHAnafOgIo4M+zzRTayApoc4uwI+Y24GRtLx+M3d8uHyRBN6SlcRalgiLOQt5ns
wBCmeW4tfjNq7LJicvSGPEDoGGywo0kgs5nHxkOCH1sQHOcAul5NvdQQKDfHlDjReAaZjrzhElTh
xuEExPS5FLZQeydaBvsbQp5xOK+RZcDl87tOhOlpqjCv2eADkljbpgriP1reGzhrO4n5Y0rx8fCD
vMeHQKWQ+Py+FASH63pooqthCGLcHNnSxsvYyTJ2H3C9ENCbyuC+lVbVBXdEaJkRKEWBfV27fFcS
b6adPTf94MVsejwwu77ufbDKWHYQWbJ/h+AKsQlmTzVOsCBP5blq4JzjJ1m2TzCOAcTaQyVir1Md
ru1FJ1tMmalwwUxch/LuRURZiMaYKvta6dmcX2la5KRbI3LjRyZjNnsOR63wLR5Ee3C+SX861PAy
tw5B/oKNg7sDCikRGr5dVnm4xz2hWrZQYINm1+PGxFNHtwvMT7qpajeJrDFFIKQ+sBUVLuGKfmrK
iJsrFo1ukxv6pg67Rm2gLWUTYD6hiq2mYULq226HgUYJwr850YJCuad9qeF/EONquc2BWaN/cMLw
diRB89XNcxxn+7ry+etR1eDM2FaQrZtMbBRwYMPXB5E328pwh9k3gMIHvlGrIfCddLH07WDO8Z98
qLFqmKZFRqcZQInQ8nmlDNPXBgZ3v/p+rCGjVtpXFHzxMrFQFf+GfpnxxueaeF6ttkB7uWB6Awuf
G6PfSWO47XpbfmN54CMLn9XENLgUWERoWX8FVoUYhpanA1Ummr7F9boKfTHGLB8iXt8SCO0Gc8HR
HwL0+fHWhewJPkRS9A8sGGrpPhYTf3pKijWnuiREwUVpmxM+jjEWZk4WENYlUqJ9bZI8DjncS/1Z
BPHKrSQqE50uY5dN+5jMh7MxhqK6ngoiAJdUXuk9L4V+hrhlDO55gpPucp6PXMQ9Hr56cVJ1Zh56
c1GyV4VO63yDHqpx/FXr23RBD9OFtyQ1ovym4ZVxFdvc+n0ba+tLEzDwc4VPDJ4+Xb0aANTLnUky
E+ufopWCuFqcXQASp7xCTGp5wk0n+kE0D7BO2jfFCVx2M+ZAY5CJJ83t9dT3C9a8mOisQYsoPW+6
rIbE6lhcd0k1n7FzLj9qE3bDhvI56jegB4/DnnCqdtJhNBJtSkzuCVppYxP9U33yKRjjdfW7+No1
v393l0/V/1j/6HNZzU0cRt1fs8H/+9+uh98Npfe//8G/2P5j1xe/nrq4LA7/zKu/ov2ff/9x+Lv0
n7qnV/9lyybczV/63818SyIg+2dz//o3/3//4b+oi3dz9fu//uMZnFG3/m0hP+slXHEVvPy/eYz/
K8ej4/mp+MfXp7x8Ovxz/2Iyojj6T0FpKEk9uIcuToP/zWREAfufa/HtKmSzgeqsFf3/x99R8I+o
s9TJwesYgiF5+28oI0+1/yRJuGouKBSiQpMatU/YOx5k4W0okRL0kqAaUufJJg9ygE2H0k2Zg/3V
WACchmRlSCHN3TbFaOM04K14+mKMbv6ZXfxH0ec3JVX67X/9h1zTwC+SjsDRkHKirkf2a61y2IM0
MbByt86XcrgDJysDcmBEzzeNgKe7kHHwnVEZFybn7E4nfnxSuirct+iDC18w5c+SYMCeoI9Nkuec
v6cylvPvouofABeH1HAiG7lt1Jw9EppN92EgIJrzZtS2EqLy6ZwMyROOTCExAxwR/cjiHDGVKs5w
f9iJ4H4NPdjEthZjWxGyOVIzdJBV/tt1ssqm4vVoUglzkFUWRpAHpA26uxRdLaczVlT9LH/gFWwe
KXU4yCivBLpVEkDhmonOgbT868yu2+lZI+E43xVggK+4deCNzfPWD+zOJvIYVuV5j/fZ7uNvu66P
g2+7JrCpuaYgGlWwvUpoXlRYUApTThgj5HdNTW2ZEfe2n3UEPBW5iI1pGjDQIXd7VhddFPb0jBvH
dPfxTzjE+/ztuYVSZ4UR4Afpsqhe/gQdwm+j8Ei646A2rsIaDtbkdO4G8vtVaf9v5s5rSW4dCdOv
si/ACVqQvGX5brXEkmvp3DBk6b3n0+/HPmu6WLXF6LnaMRcTZyQUCCCRyPwNU/Y1XhgFyvD7QJ7O
clC3J7tnI8ox/Yu4NtRdE0v9QSRV/D3WKTSMSCmfulyvHtTur16lBV2uqnpCmPqNnDSIC6Bc4dnI
GhgcWKCL/eFPraYl8Fs/RfKzUP1NLj3gbrWyNZYHfh4EIBkDGAx2deA7ijfSrPT/SeDbJcI/TVoc
iAKHIfr6shRvuiWewl9IZeR/m2W0v7gv7t4l/x/eC9rde+FTnuR4Gf6PU538yH7Xry+G+Q/+ezFQ
yfwPODegmDw3DTFL5f4r1asYxn8gmkDN1WBEsVCs3/++FQzuC3N2VJ2XDxtSTvX/UuqVFPU/4FQ5
6zAtoGoCNHrLpTBfPa8OMgxcYP/sRQOpDbQvkPa4PEVq0uhVYqahSyWmPIIVy46Cwu9WthNKtnJZ
7FK6T7yUsnhXAYOcm4i5mw1Z9I2U7c/9M/1CSf6/V8a/v8ZCkwJUO/ckSKbLX4MPy9DoaB+6NBHM
bx5u6DoOQEPyWcMT+08PQwbNmyh9MvQBfxUE7PxzOjbqb9F6Wr+tvTgyHA8tjS9VoaV0UPF+Gxx8
GTKU6/WwhGMzREFOqTLrf93/6S/UteVPhwkMTh7C8bVqo0bxWcTqGLqJ3CDRntMe+Vx1eYlhIog6
1xqDwnLKscD8gsz84zAaub/RfPHTwCDrPcUq9UtXWMPn2YIcx708qf4kQe4dpEF455FGyl/V68Jf
hh5MX0ZKPp8AHHxEx1769zD/P92EZ1jV9TzMeafaiJEsFQuUgOI+D5fQFShcnSwfEwUYicr+/ue6
vCBfFhrxHbqIFJ5N/jP/ilf3B+h1KyybIXRTuhbbTlfo5w1l+Yic5prmH8doOSGb1EpHCYoE6IoC
0sWhXViCCUlh+zfpkPxqPBVkJdXByja+vH1eZB7zjUwqh6n35bysFlkkq9JDt4Pq/ojw5UjWkefu
oIl0BdZ1Y6FsZBHIDJHZBiq6OCtkXmE6UX1zoywI9/0Mt5nGco1yeHMUyCxkoGgJoBpzOaExxZ9v
EHLkJn4a7fl/VLvBojNx/7Ndj0IwmxUyAAzDQiemXWwHVQGdMkxK5BKg6CdQOthj2qBu74+yyFrm
Xcc71wTvyl+D+s1SU6gZ9BCDhJitwMt5m6lpcJRIfB1sMhzTT/mApao65miBA0KL39GgXq1wMy6h
qf/+BFWZifyzFAwvgsuZRgb2BaIDxtEH6l8KxNWBh3ZzCAIfzbUp5K0++0M0NB1WTtz1MaBKxFcG
rqki9arNS/DqxClxaugevifEJ/nrMEAyo3fzZWq6H4onr2kj3BrMQNmC7AYMD0+Py8FyJWlDswkj
Nx2LZ7nEZiUOZtNK6Y9MMrq5v6y3PinXJ6zbF4KZNv/zVzNDKTcYa72I3IaaCUXpBi85TGGd0iqC
LX4U5btJp/OfpGKNAqNcZt8vqwnMncgC2hZKx3LfdkFr0eSoE9ca/onr7omOy64PQQtF8gkF/M9R
gm2pD90587a2Ke/S6VMwIjQz24+N4Klicxu3v+9/juvQypMALCupBZBP8r7LzyG6MsDmdQpcG97s
1zFvgTl73oiKmlcd7g+1cHqe5y9MrgiokUgFXmsrYPGlWnkbRPP1Fm+zcUAjAMzuvrcp5NVBYB7N
QYq+y73Xb7Q0xfKk8uo9pphrElrXewAx7lleik03Y2sX75Fe0SvL66LIxSAsPhaFxrsWo6hdksrB
xpMzfQ+CL/wIqzhY2X3XW52RYYcy+1kLZBnxQftIaTGw+wacV8DYhPqWfmO3s2nNfQCDI6998zmu
X17QvHfINBBj4LujoXi5vr6FAUgDCM6ljq787q1EfMxtyXpHUyya7bU0AzdcFdFYlAfL9CRhaIaB
IBj0t689OSq0cAiWMMCWVKZi5EGuN2nkmoViP2oN/S1BFuMUba0SxeLsRIu4+YRtDFadhhh2g4Yn
QhbHa/S6F631yy8y641yuWvGHFGXGO62UBD8HtPGDcOG6yPIi9kyigpku6M/CUghktKk3VDv9R+p
0O7E2FmlQxUtLzazo1C9KVOpc3UvoWmXeynMjqwFc+rkPlyFI3oXAumFWsNHF/KM9Q5jQfU7pncB
VRTfthygec03s9OHj5iHWu1mMKrsXQl876M5KNXHNBEePvWAzMAcAgb9WwC3FCvLcb0NyZvn48i/
OfxLsYzQbjBVD+LazaVO3dQJKWitIOcQGBPWm2Wofbq//Nc3NikBRS10CWdFdHXxgvVkwrEA5+2W
ehkfJzmx96OXrF1a17GMUYhhEKLRs2KBL/e60hYl1j8Ks2qVvyIg+QC/Xu5iGWOb+/N5YYsvNhF7
GGrDrEFN5ru4HyG/YPYTSDVQp/AIUvUghp8jljc+7wW8TrZRpn6LO8pJXnJUrO+N1O909o+BT6PQ
lX0gsrMhlwda4r9rK6BzscaquvktTDhOvCTnKt4icwB6FQgw3Y0r0jTctRUvG86254z2FG7vf4wb
izuX7Ghpzxc4vP7FZwekxb1RN24M8mWXDBk4i7x6e2pp4Z0LW2HGYWlXWrPWiOpPXYStm3oBstM5
rttFthodrm8GRkFrC77lHC+XVKdGUzS7McfW1VthO1HqJxs0KJQHSH3TYyR8fzdNWroBWr12J936
ivMT3kKnlRvpxSTnVV4izBJZhlFr3SoDt94beGXSSFuLwze2hUHMo64MtYNm/eKIpJlSGfZQVS6a
EuPGxih7K/EVnAFMw8q2eDE5WJwRypmUq3lMzQyjxS2rpbXVaUBl3CgfpY2deT4A70Y+TOzMXawU
ONaqjf1O1YNhgxw08I5QReDML7VPSZlHO9GZwxe1b7QVkawb30CQhfH4pp5GFWORAY5JKBp2akMG
CDhYUyYJKegEghnUspU4q9wYi6fKbLzEzYcIyByIX61qU+h+IlcGZyOP/K/SWMX4Cfp6NjdI+0OQ
07WHvoBWnt4BP6DE3o/phoaxQcO36/1oK7q6wfvTyp7RDFMNp7TzNNu9+QCTGmh0D+a1utKKTkGo
FLQTOVqm4c0Ky8XJGMJ25bO/UNkW++FimMV+MM1CTSlStK4C2WZvgCL4oAdStRdGHwAVUJuT35uY
Kxu29MGUob3ofi8dojqWMNv0h405BebKzBdl4TklhRXMk9jiTMz/YxG7smYMvFExercALfouSoFV
aFVhgrnwuv6XUEIDoPGU1eA40M4RoKSyyqXmVMibumsasMigoertaAWIhQZmgI1bQKUZFwe7bcwN
sJrchhfT1vsAvHqPfWWixBvqMIUrctKyzf2VXHRR/p0PySX+XLwX56vwcr9Z2TSg+2O3blhq9Q6X
xggYmqZssp5GqJnCnUpF9CcyKXF5UMofvOYBkHozE12iWddjzBJ/P7Vmva0KfA20UaU4lSTqZ5xa
u999llqzBAHCJjUzDQ3jL7gk3bX0zt/nePq+yxD9OfVRbx8s6BbbPqjrk6QCeIHWgOyEXfX7+zO+
PmAETZ0nDBq13HLLt2Mhmy2PdLl3ZamWNgFdhWchqhxzWO1tnP/52yISyDdF+4QHHDnG5bcth7bT
xWT2rlSN2iGokz8lndvj/flcXwMMYlKBevkvoueXg0ha2VRB1gwulbx+m0uBuaGCuKaucp3/UU8z
yQwQEkanRl/kY5ghogqviMENRPTNtKS9KMaHJo+gjsh6t7Ipby3R3Njj1YfIKF3Lyyl5vW7Eae4N
5Er4SgOTHPdpDK4FZ+Y1QfqFRve/a8SdQ111Hk2zF2PZ4Rh5oxGPbuUbxcb2rfBUIhK4V0twaF0m
lQ/2GNc/lFCozYblE49Wbw2ZY9Q4iztpn9oNMIRKsymv+Kl6aMy4/xtpwHBWPsqNdQZxiqQI71D+
+PI91Ndog8lcxa42goyX8TvdiApszv3ddOPJTcWBR7cGsZ6sZlk5LVNVMlOF78EFJ3+2axyrN0qs
V0CXRYWuWWXK1RHwHgQiva6VH+A/fX8PZKn+5LV0fVdyghv7jqIffkjUs7h8l1VIw/eBRIXF5PZT
qPzAVtd0JIoxHzITK2Yyx7XK0s35vx5wsdEDC5/yGskgl3K4fBonOznQBgw32Iz6D2NIW4BuZHaU
zNr4CKSw2DdJou2REBQrcerWemsoGlH2IYJQ67o8BMid4FuTDpObG21zNJVR27dhu1YZvVGzhKLP
tsfrkbc+b/7LYSCcwfzsjYkSk6UdOkrO8F11/zGOK+soBZ2+U81ePlSg+R4iQyo+e5WypsAy3+OX
9zy/AS1etMToElGkvfwNUlFZ2Ri3kztyTh27T8cn1LN5E0M1OdIkGmcS6bhjHr+qqpNW0oxbHxoo
PTgIZK85X/MWfJVxKdTUm4gWrgs77xs0rnwvYl1byxvmOSzn+HqUxXeGmksbuQfInIoxefLkyFb2
ilpDy7aVpvkw6YISSuIlLcKIGrjfzq9U6gtFKg5TYw2o0VFf++w3sNycUTbUDg/mqtlSpLfzvZSp
1S8r7OQWAyHod+8mxPmFo8g4E2dlDhe8LAK/XDmb17HzBR2A2iIaQBzPZXPPMIMhUwxJcytc5/fw
JqXDDO12Ax3iFgCMYrS3Np7roaMNan6260J+HuNcxo+ntLx4D/5sOpihDQo+BhS7l5te+hRLnfL1
flBbrvAsZo4YCYJFNDTRB5vvm1crHIaAnaYor11QHAapoTYBzqvfptFIzZtyFS0Gm3YJoBo28+Uo
vUjjmbrSuloVfezK3gLZOKJ5vfJCWEZEhuG5RwsIaXai9FKNJK2AS5ZV1btgE8x3Po9LpwBx+UUK
M/MkibH9tPLx5oz29c7VUEqc0xiufajHxInLeRWJgltWncgu5HvzVxMnMQbBiulLTgsR3t8kkVmC
KJyVIjf8HWoDO0IDVhOSg/+utZhWQFX7FeTHLgifzbKtFdipmQ16XKmVxJkM0KxOSg6TbswmEB+U
NAQVWpQC4CV/GuUATULIQGRt/bOqFP+pbgvzMeglKXLywJBbyFSdDNQ5w1d7GypVDcMHEoAO2RP2
qVOo8Uxwr4zOTVvI49ugh+/loIMJWbIxAiPfAukvnkLJqmLY9kPx6/4nfPHSuvyEtMDRnOfpgLgL
b7vLT9i2ihxnWd26dqgEuKii6Hy0e0t+r5eQ7TTpixFP4/cJ+4sTVLESylqb5Ft6ElG+SfXIfpDz
qfidQV0InXhqpXSbRiHOQFWcS89jZyo1hDhTfgiqsS7eIV00nUJPCWRnAu36MwisAjq92dhHlpeV
SXs7cOVKVJ+DBET6xk8ssWmnKpadqG0K7amNgAY6Hpzkh7RttMzRxChTXUSciE0Nfa3ctVqnf21b
H1yLX0fSIY0N3wKYn2Ql5ltq/xRMpQYvBlbo12KKQMPnFRWLDeV1kNE1ulGF01utcabbBxnGwObm
YYQZUOKO4U07wJfZ5IT2CNsFIk01PUo9ylwgZ/TmixpnlFm6tm6tjV9hof5oidR7kvypO0PMm0wn
8eV/2GEtvJOghe2C5ToOcyPQpQQaaNAjNqrFeXswVFiXbDU/P2Vql38O47gE6NpDRtikdhEPu9TP
DMgJenFIs3QMjjSeIA9UmVd9VXVeEg7u4ogFp5P2zRMK4GmCc2WtVA+XAYykD90Vm6rcbHEmL5vm
9ZiGaluorSujE7GDcAhelw7kGzMORqGERRMWRCtAwqUWeJGkhgoxm1RYt2L8XobpZFdTuXLdXmUc
/w6DXB0VHhLWF8jIq2js5U3aelI7ukldY4AnGgzCpbJAEiJUD15tugr8epYemotVV5ODx0a98maa
L9vFeUSuEZYS8RNRlqVeiVeWSuJ3PHonMPibUC6e85zaa0Tk3UKMaw9C5P/cjwFXvbx52kQB0ncS
WRK7RQKQN52podzTuX7TWjYYe038TfkElO4l2/6bwef7a/uCwxGZk3hfCCXdwx+0XSFJwGLS5KuS
9RlEAa3tdqMyVo1j9T4Czg0A8RXnovnNePV9aDbNamEE/2UXuc46eYpavXOHrpMhEhThIVV6exNT
UNnAcAZMXtgNbyBzzTZj+fR7+UpU4ucbG+jd0lSg9amzDp7o3MTmIhkk9AekooaHkK6W2m5Mkpoe
firIeqEFvGxp1I0Wd0NOIQDjyUADNN51w8YKJ8gYppaV30NfSpHGGMvgbwN9dk3Q9sZMOWQzyAqZ
Q4Le4k7QurHOZRA5bh3I5ckf1fBsZAhKaIIYe3/v3QgfKA4qVNvpO6Bou6ij5Z7v1WOjjK6txsGG
i6h3MuwSV8LHVbmOtWMY9EGQxH5pD1/ecrjSNERSf3K9oRlOVqDqj+g+I7YMF+1hUAN6CZCNd16D
gGlmjCZwJQlJjxb+VpqpygaQzVrafes38XhkI83BhnfdYuoJDg1KHvObrI6GhpkHfy2JKkYZhfkx
Lpq/EeUqGPrQaCtpN6K69gNUZXNKodrvAzsaVp4BNwIPmxttwXkliNCLIJDprHivZfwc2iqOPGTt
B8jt/Y5iGd0+LR+2UzvKK3n6y9+6OM5zpkgOTHkdvb15f7yKuMJIokIrRl44QHrQ0Gz/xGIc4BTH
9aGfJO9U0Yh80pEGdqoogU1HHR77w8Y6815CLiTLFLrtcflOj4zRAfTZPAIMkvZVO5mnDnvCX6Md
9ictgAc+dFayVTtFf+hk/SuE1mAXkFxubbXA+KrLpUe1oVvfTT30vCxLKSBWHG/ZhJLQxLsSRSGM
DUbtSQ+7bMXx7MaJp+k092r4GMbVeyUt0W1hUSbXR0d3p1Lq2FodoHEbBZ1tkCKOEKulf4wlbW0J
lkk7RwMXDzoI6N9b9Lzmf/5qBcomNfy49Sa3aMr+SQECCQHBI8WC2utEQZUf3nziSTUp6wISZ+e/
HItX45kBNGEVWSrX93G5k2sPXTpL6zf3R7kRwhAypYZGGRX81lJQFxiyHk5qxygI6rJ9LQN0yqy+
H8nWylBXdZn5CwoaXTPMFfXZl3/+akbZpJGY14HieglX6Ub4QamBbyz7B38YumfDDggy0CWDj7k/
KOmmTAyz3EuxLpebJK+k/yKm8sXIlOi+IR279ELq8kAacfGR3WoipvZTR4Jb4hF6/wvfyBrmFh9J
ChUwgNzLKlACY1uWs1h1K0OZTlmjqOVRrik1OhrK688USMd26/l+6Uad1vL0ikPcyPoJgQBksEp/
47UlrQTAfPVWWEH9HuVts3ZMGK32RmlNHMfv/+Lru4YfjPvK/BwGe7xMraLOpmg1GhQw5JEGXVNx
zL12zYLn+jxR9AZhBy3hxU9i3pmvdgPPeAsdjlx1TUEwaeELvM+R7H8M1SY46UlsJCsLcXNAqq/z
XQ0CZHmguPf8aawn1RWeFWxRpajxr1CUHfxDY9N5ibdygK/wAkChZwj2/xlwEbMpAGDv0mqqm2mj
45thtIXw+xDq5ruoCMO90ufWsU21EKJWmfJoFWjpQSI+UJOJt2h7lB8peWRbvzeUB4ra34cYB9SS
xsApE5O0H4yVA3odC/i9qMhYM9Abnf65ivBqRWpV1BpMM9VVah7blSXp+74Z4s1Q6PZ/sxavhlpk
Toj2WtNAPd61kdXaUmGYDnIyGVvRj8FeSiN5ZWq3tjRnXEDBIiOmEH05tbGG6xfoqeoWmshPjSTx
HhzacX//4FynBi/nmxXAdEAWYrGlvWLMETZW2WFGKVAfKk0X5dlo1iHKNqlaIe8tpfbz/UGvb0SU
ejlCCHqSjAI0u5xaJiudnVqx5jaTJjYQHv/KhWF9bjngnxUtQ9nL7qYfXogW4f2Bb50nE+oW1vIv
DbJF20UTKLEbSqS5g1GER2L3uKXTO73X04SG8qi2K+Pd+roWUYnzNNealyVAIyDzheat0US1Pqmx
lW+R+OpPeUqXU5f9dheaRnO+P8cbR4Itw8sCogzWm0sME1R67gctmdxwLBF/E5W+y+isOL6w+pVH
9Y0tSg8Q3DEQIwZcFgU91AX60KgmF1qxfMgC8wk0a7HyKrwxH6C9yIpDJpzBxYs1yxA0smaVRrfF
BvBIthZsJ5WGiJdX/n8xlA2bcXZ0oBP4Asl7FU1sO0VuqJAmV2os9QMk//arGarpuyaK/bevEvB2
DTaCShpjLmcV9wkNLDWT3bSv33uB130rav05R1PMvb8dbhQ+bPIXNh/+k6Bxl1WcEaWEwgiF7IpC
ng51b1dnLUjRgPI8ROJkI9j7Vqk4mEd0ewMz3oe6j6XT/R9xYw35DaY6+2yiYLwM05nStGPKDe6i
+1LsQ/QV6OtF2kGjhPr2sEnShpgZbwREx5eK96i5NEKAl3U7csJHsLsRxbpKXolgV6AhLsq5R8bj
0KbfTjp2GcKwLLLSbk44RtMqfiF3VGwGDSK8geDKQy0nwaPc+P2DijzbBhvhGl2VSEZf0Vc/4Omi
HPuxyPZZDKLk/pe+Ihu9/DAiuUZ6PNszLGKrVUXWWMup7I52Gx19sw/eGX3UHcOa2xg61gG4VfiQ
JOmz6mfZO3MsjEMxUNvNish4lkaw3g33KNgPkN1lb8yi91W1bbKYktHKlXprW7BYEIhfTMaXFQJc
WtDCwuLHNRurOkiYiX7sTB2ZBMNbIwDduHLmfiP1N8AzNNwXL3J10j2RGL7iJvivbgz6CU9DlWTv
GxHVG4hPyszAwgs5UJvf91fk1iS5AsTc5ZzxzYu8gadJHUTdpEDPaDwUdqd/aqM3jkmkrNk933it
8NDkX9T8kclW5EXKYHnNhPhZrbqTVbzPqe4fFD9tfopuyD4lWiKcpEpqx6C38o8y5OoXo07Go2aG
K9fCjVuPwMaDV8YRjUC6mPEQhCHusJ3q+mrVO9Gkv896C80kKibbKaJB5fnKp/sf+SVeXhYbSMAg
LIBEAbwl5Pk3vQrdBRzpePAMzUVso5pZEkHyDp9YmoC0JJMYyaT4ATES2GpWDjXNscLKMPeYNGfI
OYoxdrPS+EvPsAq2Ko2SnT3K9rOwJfFTktpQ2gemj06HFRZUblozzv5GUT/0QB/rIt6gkImqZSWh
JrOzTAk1Xau01W9Km47vR2PoD9jySuJJN+rgwSwpVThs83ITW2n66MU9CE7cYMuG6rNR1Nsw9xCg
LqS+e4RY1NGCmuoRJpkcJOl2VPypcOCc0J4eAkWgJkM77EkxRyWgswFxwYly2MEbYWDKsUlGbxZU
YKscME5AZlbKsl9QvQSaQ+RXH0igAYFBiESmCxHPfIMtWP6sSb2sbhEDsxDCDoruuZjC1IELH/32
jCovTk3rG40TDFhOO6lfzKJDdh4dTM9DrOv+yt7a1C/GG7SwZr69vIi0E80lkLu15oJ8+WBOhfIO
leTpCyZp7V99lPuHBvrh1qSP9z2TPWkAuF7U7xUsqo/3f8mNbIfnDwgu7msFIPjidPWzv6bq9Zrb
9Zl/ojcIh9C0/MObR5mPsAp5lSe4ulT5z8xa9SLJ09ykDK29JXfRTg/8n28cZKa4Y1elyMgvCKqz
l6dFbRCiw8VMuA0yi7sgD1DygWuychVfRT5GMVH2mklwKjSSRQt3bKOCoptiup3t/UUXVX0fF6Zy
LFuKAPfncxXd6U9x8Gd6MWk2yeLlfPoe6ESD34ybm5GGqFHxMZZHFNsGFVHJLDIg/gbD1kJW6O0D
z3g7HhREXrili+Q0ocWKIaImuWMVKOhdNvXRrIp+k5Qpyf2U/sZdxXIiQ4m/3J/xv2//i4gHyHzG
rUD6w12QcHs55xJcJ+JbYXy2apNHKbWcYF8jV/zU1lI4bSNtkuj5KlX3RHsvOhq1UeyKcALRm8IU
1X2550ijJfxBb2z7V5pH5tcQTZkPHUoC+sb26jz/TDUlREwnHjNvr/i9qPckPfkOoekUOTkvKOtd
panxxqyx5HsohaqWjlkg07klupofYsVsWsduRV5upKQGL14hFH+spsIvULGZBtc2bD/cdnESnoVk
d+ck5fxtRhSlXQoM9vsK8bMfEcw74nZt1z58t7B1Y0nEz1HwQmRAAeePqKZ2ckRTq38Uk/qmMfZU
J5rexuZU1+sngmikHGqlHJ8bo/exIQG/gD10bRizaH09IE9laL/Typf/5nB3xbs6qtXCmbGaNnoK
IYTlgMfcaTRCBA2gitZ/4jQ5SQQmor/vQbzRGiOajlIc96jM2fqnBic2Jhkm4lj2aPUGjhjNadfa
SPCbKbgDpw6MMdhWjdb+7gLYNZuw7/yd36lat5eRBKt3dKTCoyIlqr+d8pbiiVXSijezztt7uZrt
kaX+p9WS+DmdJSNYGyhTL7OKHqjp6S4qXNEzpoh1sEHhzIg2SJ3X3xq9RpndJt1yrXaK9rpd+KcS
+evvyA1qstMVrfY+MOCooGKdoKY1gDj3Vw7OdWxg91J1oC3EGlMHuNy9MO0zgURSeGYRwq0S1vk2
CvFeQ05pzZ/55XVxeVIga0IZJKzig2Uv+YyyVOqZaK34DCIjJDrY/g/4feOmlKTiWNt9uBdeZ5yQ
4jRmvXL1qEGkn9BUfjRrEa68Ma9KEFCYeZ5QbqEnC3l7/jCvEpUWjWCrpfxx1lDIR+daRr9O97Rt
NPS6I6OOufb+m6Ps5ezBSckwGqmKQjleNhwjpedNZtb5Oe8oIWmmNB2wtTe+xDnMxamzxkc5RnFL
btp4K0nelxBB1I+paKI/9yPW1fWpUpXQeb+zFtzlV8omFsJmVhapZ9P3MMtA3PdRqOnbPL/BEqpi
lqUgTZh513QjLj+vH3RIEdeB7oYUVMl5DLEFIBWv7N4bc6EegR/oXLyanfYuRwE5OJH4jbpbpbTt
gdngUzt41u7+F7u+1QRJLakA6KeX1bscxQiQfZarWHenGoJFQO9wzMbogLQgfNwOac5SpcRdeMJ+
I517/og401HboWcIt3pxq2VjEKZ9WDM91a42AtTpD38osbfs7fEBW6oeUiy9HdRW19yxb5xVitoz
Upy6rkqmtTgetYo4clqmhuul49cxbsRnsxXRttOM4EGJg0OTl+OJkBJshZ7b7wclOtkiOTRSsJIi
XZ9TfgjFGa52SEFXXTtRCJHYrWG4tde1H4yJ17JTdJV6jFJ4L5sCyfMv95d7TlIuDyplSRMYH8B6
PMaW+SU3YVSkoWa4oPenDTbI6bvQHPxTOib9h7yyHqMigfsbBSjA8fS4P/h1ms2a8zSGejvjFYH6
XW62Lg3MIQ1JCSE/FK6chQWyuSi5dbiht840pj6Plvo50Gv8O/ht5RmMTbIb1GitNHbrcL3+JYst
wDNcCnG4MtzMIG+gHwtltdejlZLUS9S//NzIzYhZLN2eOytLzMcA8r5Hb1y4lZxKYMOiJP6miSj9
YXAHfDQw2So3jWwl/qYpGu0bCYKCvGQTIxsY4laB6l7gYbPimxgW7Nu+TrGpBln6jQwBXBvKjaJx
SrCmBVLbNVbyI6Kk0BqFDbcAqfRvSDeqEiSruD0mitLXiEv20q+hIol589KSFtMBhijI0CAqL5e2
zAdyq8oS7jjQ9MatRTrZdWW/Zye3e5C9sIBGtLh1tfvl582XsainTY06/FsxpPQYXjgjc3VVhs++
2GK1mvddn5fCBctWnbPM/sNh7o9mkFqPPRLLzv15z/tkucCgy2ky0BoE+aRdTju3MZ0Lul64ZVrA
nJDN+l0sNR0GM/T/7w+lXIdqSOPgn9HAoDcLb/xyLGMGUhOtTFcvJeMniHUe6mNwVkLV/qDmCSdW
aqRv2ijVnzuEQ59QKH9sIlv6DbuKFFlNfWPnq0i0bmU19Vwb+6YtXtNxuMmUblwBJNz6MCqIjJk8
SrhZ5kNmIodFa43C7U1/ArToq7saUCGMunpNUu2qFESew57jhfmCAloeslgUvQgLzXTjHmlm37aV
AwrX1mPZKMFOLZE3SqKuX0mxbiwGBAaSDRTfoZUsK94ZIt7YewX+2QjK8Ai0hJH9VOwSW2q3eLTQ
C5GjdEcPO1uLovPNeLnnKAWT2dEgJowDerncB7XAt8McRHDu6+CsyqmxQ8S0fOAZV2zDUtWdYeon
Jx49+6x10XcNeYWVrXh9b82/AGMk7m0KcPpy1+uNocq5EZy7ZOZ5Q5zfFFXYYicBsq8F27vysW+O
R2oN0oTwQkfjcsaxnJr+mFjBOaLlf9CsOj36ZapvuspCIGiiEX//qF3vqBlGAxlJcCcb4MMvxwsA
+SY8tsOzbEYIHaQSUiTRqRjszBlBVzpJsOoveg2H4JlCLRMe8ow5gcF3OWYLDLmWWiU8q94wfEKR
Iq+dMsAX4skfJfwyvCwpPsM5BIcbqw3y136XI8IflMglOpnvR3T71K7vHU0Ph3MzCe1PGvS+vBVj
nX6ItCpbAw7cuN34yaQvAP2ITPRCLn+ypSDJX2lFdA5GU9pmYeDjYJOq37Azkg5yJvnborGUY6FU
/FrLK06xVpog5jXpE+9ka4fomHYUVmwdQ/Aau7FFgETxivZs1ln40GjjuIP27Mp+jeVaGGn1g1lb
9VGA0nwAXaSgLIDQLXrH7dv3G/0j5CAILMBylpFW9RSziqU4OmvaT+DrjTMFqYla+RDup8BY2Ww3
NjftECC7CMmRBr9sjFePNdUXHUWBMDpTHWl2mjw0WC7YP20qxocxDb7c39rz1l0ED0YDrItQ3Pwk
XmyzhKI5+u1WeAacZuFIkEfvcjlIMWWr65WveJ1jzSKKCmUrCmcEhMUDJghhPqlhFZ19rFEAznXi
MITyW2l08/P+9SiLslzTt3D41To6t5EdHrmjcZiZFPOYJcAwgyL7ef/73Vwtav9zDout9vKYykPf
mVYnR2dzNPRPZVtMm24cMRYJJPuh7YO1gvCNUETRXJg424Lro+V2ecaS3hgyng7ROSXg7qBjNrji
iODQq2SHxoAuDCzPNfrTrU0y94sBsr+w5xaDmiTimNd40bmCMfhoVco3lCjEzsRY4L/Y/DQMkECa
ZWgg4VxOjwpU1mFGQYERZXTKb+k/aqn8tJLmFCrqt/tLd2M/0rPhua7Ocq/gBy/Hwj65NZSEqG4o
RYEtZiV2RTquOejeSNO4kmflSd7TJAjqckNmXu0Fsk4gNyIYFwDvm2f8CG3Z6WNilQN2wjihyI0h
USOoZaIi32CW0AUFGC8NSyCKKfIfjAJcoI59vjG9qTZ2Vh9N+6bD5s9BIiEeVvLYG9saFgZnFN74
LKq5COUDXheTJ1HoxUkLykeot/tJDSRHxbFgP8KiXBnv1lpAF4LzQbtSA8C9WAt0fqrSimMirChO
JDSRg9JVtH/zioMMh7w9Q4BIRedZvwqtsccylajanpEjwtDPIhcbeWi9fQ9bc8t31iqhTGPMp+nV
KCIdFT1v9fRsy1H9EEo5R1TY8S6Xp3JnVdaqGN+NmDAPRpoAcZ39s/h46VCNMDn87Nwr9FNARc5J
1+A7GHjIBwt0wKEK8v6cDrp91HOU0qLENn4U6pRtefYbkJ0o09ZjMuxBVirvqtYq3+uTZx/uf/0b
UcQiOZ57WRRgYfVdfpe+tVLfF2N2jpI2frTkyX4cqzLbNg1Oi/eHurGdWGUqfrScqD4uARkNFizR
1DBUWkXmtsokmrGi8I/3R3lRhPmf7H3XcuRKkuWvtPXT7gNmoYXZ9j5EBFQqMpO6XmCU0Frj6+cE
a3a3CNKYVt19Z6xt7uVlsYpJJoAQ7h7ux89ZOU+0QAJHANv/HiB8fKIkCni7W1oeRbFSAP5WtE2A
5XW/1MP7bl5YBlWdzaDpmo1Yp3QqoK73YAVFnkPTaqdaOsMxhOq1qcrYAdypsJsA0zAsaezrQ/Yg
J1oHdsVqeQ7RAEdVYYnOnMu+GikgDVDjBOsbwo7V4UHrQ/AZAiR2XBYInqrpvLAWFYgz8/EOAFuP
FEJoHFd5lw3wWx9HKkRzHrB5VnUsOjXFckyG2K3yCgRrAqCdGeuVKn6KUnTxslrulNtlDiuDjJAr
fESFQToOkzzdBHJYXUFvVH8KirltHctAMFFqcvCMZjdIYOmIlxvg+jsJUiEmdBq/n+6vhoqntXku
+Z2m8OMzLFat1HGZVkdFLTlTQAf1laXNrYffvwzqe5zMGO2LOHh8vIzUFUqUBVaMw1oDGbk+w7k+
hjDl91fh77KeEN4XhkQUcmZofPp4FQWyH5itIjnqZYWeK4h++ommDFRJrNa1lvFtLgynD7rmRpmK
7AxY43OvCsehvef9QPgFnt+Vm5dSyIehE644NspgoHUTYphKBNYqNPbobqJIqMdUiphQTSyj/Qiq
T7vSB9NFryhEfqNGswtVKc+wwH7hqGGbQAumolUJqB1r5fN6aFVwqdD6aChT+Ni02AtEAb7qYYbW
T04EiCCbRISSH2jg1Hib1I3iQYsQ6ANsIjGwY/zUU2ZIOOZMcYI+kK6e3iDnjL7RpAhEFONEUTxX
e3gnKfw4kWA/R6YDRWiUB0Bc8nEikyCfMjR14ojXqs1JqSP9Jgt5YjBEKQGsSSBwLJkp91YA9Wmj
9oHerFzQP8cCHWO06NBaC6DxWxe9+lQGorTv8HCOXExYfOkkDFx3rE/QhxcIpUBboMYjkui9bFF1
ltPLQVDRRmNUQvsAvSS8hhY9cyRpOUCmQ52SC3OOZ5NVSj1WtoR25JR1VgL5jz4KNVZE+oQmnNAE
sr9F7Ad8eSXojlLPMhoszDaGaiLEzyu2iLUxkgiAIl8I+0jcwBK2LvIecg5RHLM46lKjon+2WZoX
E626Fe4O/F04ytEuMQ7g9EFDyggcxaIt+jM0enTIkKpCc913cp9SWYzGR7Ex1JQCjKmAPq1Ni+cg
GMqHLlv00QalROF1JrhIaNoGmozGWci2wCBD4ocsExRZN/GY6j1yqxCppBKMNxhxAwPQkDovtGOX
arWMvG04v6RoFKrpbLWockIBHuQFaQbhRALJYPNtVisUTs9s9U+Gi281ZLc5W6+O3NRqYSuCqkHB
VluOep0C5QN7AP7FuoT2D2T6zAyNv4uh07lfrMIVrGwUbxJIXzqDXIAPD2AOCVJjwjJVpC0b5VWe
puBag9Z6jwpJEtJmgdwhgaAmtGLiIZN/VMMSdBQNb+MW7e5iQTNMwSnum0Wz0fUoP8RmF+UEigBo
0FaVBoyAszRt5alboPEXNTUunckKmYGtewTxyHJbihk2DtdtUliQidmlBH4plIa6OYVCZwCBRVpC
W6Oy0wn64Sr4S2VWymYnsxE7XgO0ex7RO5GZOJ1BGkl5mOKi9TuAKFoCbst8drVkmAfSqCryDlPW
QQ0NiCnoMEHJPKWlMliaY/bVIBEBrQwd+sVnEOMYUNyyoVGXQ381sTKq1KBAqEMtegmqsIyBaQwj
6IhmUG3foA0PUqhBokRv4tKFdyDLTK4kKDEhL9noUDeqkOanqiLMIkG5xbLHfAGEDJBdaAEKSr5s
U/QqF1BV19UH8MQGMJZ9GD4GdYje9xGtSaQZ0QwFfcBRE6gg1ME+gmcvDyGUXUeIgGji4ELtWZuc
pSnLq+/XGA8xP1ghlO84KATWgwNwxHUYkeuqYMxdi8gaAldaVUFtR26OQRuXjgraAwcij89iWUln
qoZfLG0DbV+oMqOYwtmYP1o/sDDXTaKPzVGPlsEpNbFiUgm03/dP99VV0CfO08oiWszWoCKjQWUa
hDioHwSDssECQh2ygu75714FcgQcrAlIDxIJ6xgJiuPYHWI+HPtMgyC4Ij9npVKx7y/yKQjnlEo4
xyOhaAIduu4OCDqQwIRy3x9LcAsxHAbQx4g6gZPWTX7mtMU9z8c1gWwpIEqYHeT9kT/7ODej1FY5
4rLpWIA+l2I7LjY6D82tMWcGmmUADP/+0T6jzpEJ/vWCq3NQopTA9PTTdFzUSbIt9NBRaw47qqQy
6B7giFwJcM5bTYNHrKKkIUipl2eCxC/GVwPrBQ46AB1YYPn5+NCqESYt5Aino6UUb6WlpftiXiBm
hZ1zZrl8rp7icWUcmhGLYr3guP7xUnqTpLXWCNNxkqXSFXJ92Dbo1LMbdZy3QBKYFIqoyakog8YL
cdMU2C1o9EEA68ydfN4eyMVzvmjkbBDer28ksiRhjsFqehwCyP/NSSp5PEF6ZuV+dRWOtRMBuuMP
vhrZYkjmQRuK6SguQrhJBfkeVWnjzHHoi+nDYALXh3IhcgTr4BusU7G5IIN4tPQpc/WlzDNIhnYB
BDxE8/T9ev3qWtgVODtC1gg5r9UDgfeth85fNh95byGJBVm5yMPoOcJB/Awe53NmHmkTHTVCaDeg
5QrYjtVSSYNciEJVOo6Aq+KIBHU+0VERwRRksCyop8ZjUoGHdMoROOacHe9GFCRhF7dTV0KYEEID
ZDG08rKG+4EGbR9AkgFRacL5OIHj74JcsYF305+WINAushgujDbT+DYtZfoM293PkI0TFh+trXBw
xrSo8X4JxuJcHonblJXNAcsBErGgjePUlXzMf8m9qFM5KOGsQwstzBpHiPSQjUjAkaCCWpfRlHux
qfQzaYCv5hEF2J8YI2T6VvtQGPpBmFNhPlozdAWNAR2rKPTrdmAO51oPP7tZ5HaBzEGPOw5NgMp8
fDwUE7UJgeR8bDOgzEEfxaUTQzBXCgv+CiLxh0wsC4KYCap836/WL6y5AZQM6s3oKkOf0sqao6C0
aFGfLUcNMTpIKlBua3QIvqeligtPv8vRzN0UkPxYshyVAgzZxyetoSU1GMYsHi00k6Ahqr5RcqXz
pxENz98/2Bd2FGA03lGDSAJHKWUVu0CgvV2qLNOOC/AKN4GFynlimVjAdY0GIjKAktUvBZT8SaFn
YAWxFmuC7Bt0VoGNbI3b72/ns5lDWh/ncvhooBUwBh8fXK3DAUbBGI5pWaRoXm0sao3yb8MiwEjN
225B8cuTDFwr79d9UshWXNdyrR0bNUqdcWjwzDLwLlJnghR86KQzh+svnsrEQV/jwQ3459Y1eVMO
s7qPG/WI4uHslaZ4m2WgQft+6D4vUZ5dAnwK3fgoIVj8Jn7Z/H3VNmKZtPqxaLRik6L1wutDJXIN
CAO5BshALn73eogJkW8FBptP1JosOWjrbJnVWT8i8y/RXDIBtRXHhA5hZnldPZ9DAH7e/Wg1AX4I
WWoQcePrx+eb4hCUuUNkHI0eNFhJiorwaHaCX0vyE8gCJ9b2VuxGWfn6/XN+7u+CzcH0ASAH6lAV
sNaPF9ajDswVDQYWgkrjm6rWxjEUssbWeuEGI9yeKpSkWdya8j6aA2QQFRx2UXNUbfThzwcpgni9
lShPLQIuMMVFxdEEL60TdIZK0I1anDHIn9NLuF9gbkGjAIOFuu3KTLYpFKGmXjGO0DwtbB29KdTo
2+QhKMH7JY4oLkBuOmbQurIOGnTDmdGGsS11lYCes0Zm6QgQzPdjaH5CaSjoOoaRABkHNoG6LrQC
nTRqiapGJwGJryPUTgUc9KB3XRCp6sbHcgrUo1HjdEoX5ORNJwnBLUPjWJJKELo1EIBGsF5eZPKi
oxcnis0nyAn18saE4I1XJKHlRkkCtBc0eOOZTFUcjkistPXCZs3qjnOtQRlKL3COI6KWNCo0v7T8
FhzOy1bXiwYKyUtkARBfAxfA61WLbURJ6iWWNeQPBjhcak6wUENX3dAzGzmB8s7q0b4NoeP0hNRv
/mKEsdp5ojAWN3WjWoldVLF8ChbDcBC1549iXUYNCBsCqPbqeJhXVKTFhYALZnmQlRTSS203K+8E
Nc1mqvomsEeplnyAHpKXuJISEc4GLazUzNWmBjGZXm3bvkneasRqoI+Ww+WuLmX9Iqn7HLKJS6oc
chl0cq5hQLIEhMvTEJIeZGoTbYIqytxsLAaaRZlO07FGHg+Aoamz5azSdkIYRIAoVeoIHe9ETyXy
/Xr4lH/FoRWhLFYDIEPIzygftxToEvvayLr4FMlaA7VjU9srudHdt6oALg9l6DaNIUA2vkapZCml
6UwG9svLv6eFUB1BPWzlzUF7Y4BVQ4xP+izfRADbYkmlOjVGaGfD3UheBDw6VccQAsstpHy/f/hP
URo4NBG8AGcMTDq4blcPr8eQGOlRaz6hLtDsp9KAsE6kg3UVqRdHC5Jwj6Zg4cwO/PTIGuJWeFVs
PxSycTT7OOJChr2JPSWf8iYKr3UTQxxDNsoOm0x0tDINnApqUqRIq/IFDZv1GWfxHkZ8CE1xfRxf
oLMJWyoi6v94/a6RpRF3oJ7A8Q881tSbmmAnsjZeTOYsHaQkQkIxAFGWQnQ17AFzGbQHpVXNFu2D
9QCecshGbocwn0dnKAr10FgjGH2KfBFHViFsAYkgqOqRubKCwhmTsAWUNI4mAjK1PrS1SYcmtlpC
QztFtI8gcQGpOZOkokI3ANKuBU0aoLCBs63BvR4aXdOemYFP/hlDDyOIP6DxhEPNKlBGEqUZGwQd
J3DtacArWYCZoBcBbDIiekOQITuzzD75S56ueU/aoDwHnrXViIcCKJ4hZaScWr3BORyIV87aPnbX
tVhep40oP9TlqD1Aza793bQUvzII5XidEw5zXd/IjLBBn8msnDSQXDG5FTWaBePb97voc+CKqwB4
B/5VjCVyu6vxzK18GuWqVk7xHJYb0erGW0EZ0TcagkswWzKTlpmm7CTM7Q+4uXuzU2MfBMTn4q5P
ByB+H4Aq4XiJyAT1vY8rO6vUPonDXjkNiyzdF+oQO1aFMlLUCeHt98/8KY5cXWoVAiHQylXIrCun
3ITo41RBaxzxyjm832dTgbMr4mIkrUCNCkjCxweKDUkE0U6vn6IZmrypGOc+INPK5VwsqFYUXe2G
soLW2SoYLsqi6pzvH/JzIgv4F2RTUb4GWPwz9i9WR/h7PVBPlTqZdmLmbhwlGVG7egso58NQiId2
GXzo614Mxjn9nq+WFZjDUKVHV7OOquxqjIfREMSuiLTTskwQgU8l5Qi+1Gg/pN3CwEEwbtOsKg6p
IuY/miy7KcqYU5Q2yW+HcQBVcewjkA2AoaCU/3EaWqs3FgPdLiexQVRPJGMcOwJGju6iwWtQ7wGn
IKmLqVKo2arG2xj2Xgcbi8bCsZ3p0lWxxOrFSp7OzA8fgV9Nucrzbuj4gS+RAVNag77aNAT8GLCi
o9zPoTuJ2s4MZ8Uz1FIpoU2SzxuQtLaXWgroRZ3kUNIW0uKxDZX43HZYbz10zKDPCidy5KsQXq7B
RcAlxpGOpOqxqOQ6YlD9rlJbjhBSW2mdFrRAMA/bDx6MZWdVQoSW7rxuZhqqVndv4ncDNoF5ewby
qZcUtihmxkssoxrbzQJOHiKqrY7gAMf1iEJBo9gFRjYaBCTpgtdkqvZcA4a+Q35+bNAaGLcPJrxo
TzplrEYCOurhSe0X9c4Sq3hXl7BRRAEFiUXLAq1gNG94OikJ0+nWVOYOoNYk30LzTWOoWBUyQdhW
yazBwUJwS71aJuQwsyJB0gMFRSKheeQsDZm+nluMCOIETluItYcs7sdFJ4ZdIY1VnV6FatrI/rQA
skG6KAThXzyYrUxg7tPXIZWza+iytEhmLWl3JXe94iHwzp5iKVEByY0hZEPyxAojKuoQDiES5E3e
zqxDfu76sA6BXoOLee94BtxlfaYAE1TZ5gnutZ+QGQXmIevoMNSSmyti76pyVPqRVOaunDTp1cx5
DFHeH5g0pilFSvActcancxfEMlBcAHSB9yTA/a1CLPCoxkD0CPKVALUG0GF7qADYkv4DUgMgqNYd
TupR6o+5lBy0BSNXDp46nWu9XHt93ASQ+NDKBEsKug3WE4gASRAsFFKuRhTG6VRCynBAtL3JW4hz
lm2jX6XmNBE5lc7kjj+BXBDQIgv43k8Fjwzr+XHpdH2nBYaeG1eLfBln+1a6KFHzM5WeqYHARGRS
VTCuJslJ7yxoZd3PqQp0dkVDbZ8bft2YtlpIxJLvkiJxxbyx35fLn+Lif+VMOP/r//zvn8rM7LF7
/Mtr0cXdfHjMX//2V1o+l+1f/sf29TWLi/B/fiUyzt/gp8i4pf8bYBRIr1hAjgF8z2t9P1XG8YoJ
nBSOxchxA5OP2f2/IuOS9G+oe+J3AAMAhJE3gILVpov+9lcuMo7SDn4B7ECokSBf9Dsi4++6YL/s
eAB/ZeiDcHZsoBeB9lvtMPCmJ9mE86QLkDjRhm0SenGzBXFUnvtdw3TQpYN2pUAuWIVGlOhNnacr
WzAekblQ0D+wKeDCMwqxO7AAVTHIST0RgqL6pjGhUWDryNiotK1Y3V4NiasIrhB4TWoXBtXqXQ7S
R8lkke4YyaYpfGXcBbo/RnbQUy1jeufm07YCIXvpBCD/ma/zBoCIfbQ1btvr/GV61N6mR0AM1MOc
H+PkYVb9PDgHMl/Z708jtAqKQUYCAv5IlV1TsNsf86txV/6of8g61e7E1yEixpNUMeOp/FH+6F8L
yAumZHma0HZ+hdNI4PTz6xwDPIBtS8qeaaU3Jts+edZTIHVrN1n2rYISlzODHi8F1Y2n9Q+Z8DYj
QZCPEZmSy3E+c4xZq3KuH+k9tfRLXtPIQAsdhJj00bivmqOZeaK51YSbSr5UdXJY3oSjed/v8uvl
Nn1QbCEj6QMIh+qBgljeqqmYUzQAVqcRtMRgA2rQcgGae3ImxXv2Nldx43/RbapnFsi6QvsvsEDO
WYW1kO1/P6vwxZyDLwUemdd2Ebev0l25BG4UPdcVNy5qk6BLLaPQfUAMpLN07s710J+72spI/4NX
W4cd3DyADRFcN0ivoHN8rSXZqEsZ4sytuj3V3ZlCL5EmLGHY9NSyYeLpgg+NxgztWCxk2hnzhEDz
Yxi6voF1xJVn6VIFeaS6qjvaIHCD0EkPKB5pMxBfEO1+pt0OWLMODXrX5uP0EkD54oZ3OiAKq4nQ
AVRF0k11hZYI0PiGi4tOJOUp3oCTXgkYr3He5K/hsUONRadhSdMb4aAYpNvGNyL62wyk9AlCci8T
/+MfakUmg0AuZkyAbkFXEzHstCRIKKetnXSkC6h+He66tyhnwo2wT05jDHAbUTbhZfiwPFYT60Hc
fhjZcApVGmR0F5B+19zqGa0ysjMaot9Lt+3L4KYX8924DVl+qomekfiEDm4UOUSNXCvOhNNgTZeM
lhCnTOgYOcsDamwRA5Vk/Bbh1bfquXiunhu0O4T8f6Ui+uFFPChwu1z7ADdMleoGGWog7bLUBQSz
ARkMtBFMUvyQtzFrTTKiDRF5u6vODdDxmVHwAEYkO5O8Oz/NK/v+5zT/K07zOWuyViz+Z1uTVWng
py3hZIJg1JORPeW29ZdYpx4myQQCRnUrOXwdZRX8AXVMOqOFjBBon6igqOcOjOcuuXIO/4xLrnNs
Px8TbWHIrwGIh2L1x8dMNTmtgRBTXeQTKQq39PoO6LgD7c+Umc5eaBUO/90Xkr9yepAXwaEEOSnI
UKxGMZbLSDbbWnWHAGLpillCecOAqBNQBZ4cT5PTVlPoGVarUwUsf46A1A5p9FQjTTObNmcXZHIx
5/6sRNUmgkIDVQHsBRFhVDv6DMvbHOoK5VHdhElOgrRgQXo9yWoG4qrud3uZ3yfo18dZTVDRphAn
iRPVtRSa02gk4kQXnJoWUoOdxqTZQMOCZTGDMxtA2kXE+wlySvUlHEcwECR/jGlfPGY5MYCypOec
7pfb9Nf7W81rmGci6OdxfzMiex+sa+iaywgUrpKr5sK81z3Tk+8rnA3Mi/Fp2E9us4/PVLTOTfma
sudffMq1lX/7z55yvuJWR3/Edv9vg63hgmWUF6IsIMyrH2twe6BD5rHtSbQ/1xl0bmmt0+5/xNI6
96yrAszf/axrSuX3bc5p2WWgzPh/K6vVDlGWLGBydO/vRXpxEZKOPDzcXF2dyUq8T8568n69zsqc
hGahDxa/zrwJT50PbBkRN4Ebep3/VPmNjxYsW6cIkP2WTMQVXIUGpCKI7XbVoSCPjxtmC6690fFN
VIIPFblTiU4KcoCsELHOBvVr8e9PA7O2L81kxhCaV90SyewT7F+AVpyj5USXIFFJaV1S0W8WWoAs
5lht6otGpFA/NNBVc2P4v2TrLn+O0l+KPr9Ei0bX/u2v5+7lvVz2S0wQ/oH3cm7BvPvbX+7l710w
X/rtXxbMO2fZL9fRohCpyBwLZnDA4Kxv2h8+nEzpQmKiAgPWOSqus2O8qrWNSd2KKLOpbsem53xi
1kV2jW51TWZKxKKYwd8BmNAZJPGUmFrKdTogeUhrhi6mDMelc1iBczvmfSJ+GYD/8h1zdsZW2f9/
dMbWrHXrHbpGyLZ6bw1pjBVS5LR0RRyLaeCpKpPeFBqlkGlkwj+8Slbm8g9fJWcHYWVX/xmD8FUC
ETBTUJrxXifrU9+Fgv6GZQQyzGXsR0l+VM7o7n+A+pXdOwkjr6FNWtYy8+KBHltbId7V1QEFajIz
bzvTe495NwnxvjeRQOx+ER38clNr9fCs70wQ8eKmRBfVWQZHQ/WjRiYnutbdfiYDiwb8q92U23aD
jXyv71GwPZZvUDSjekUFb8bW7xyF3ArOS+0pDxrrqeUFtPZSAt6CmwCHk2NgH2/R+3yp2/MG+RLP
R6sZNZnuI5FGJ89ksdsRg+LT7oh7ibKfM20j5xWsKDYI3lhlvzZbFSpo15dITQk2YufXch8w9bIj
rwJ1/dQ17AEDqBNqP3Qkxdun1Hwx2WsGb2fThmzAiOdET3DVT6HbOjHeFdgAN6bPl9qe5LtLwDlt
zfYteCiDVrgPnWXEbp2OiP5ADXxbxU+gfZzGbrAr7iAsZOtMOxkHni6TXNG/S966Te/cDXTa4Hme
U/qss93DyO4OJrlDeoveXZ5y6qq4XEFKH9yUcMbuHV4CUTjRNhvbJPhxZZPx3JvoQHOVbA5XxyNg
lgQQN6Lb29bmH/fgRibbl+kCXO5OTxvW2h3b9vTlVobpzwmojFlCXzT8HqiT7YYVu5wMzv22J/vM
B5qWwUGwkd7vt4nfsNpGdugi2m2LHX+zijVO5I+b4b4G0TypSjLSeZPsEr8HEpOi8kP6TUIhknQp
I32Y7OaNcsEvy+8woAE+b1Oi4CMlL4cHzQ0uTPLovfXk9lY8xiCQJSIh9Q70ghjjym6ZeG8/pH5n
62SwS/+hZT0b2bIZHWOPYRboRPyQuDOZiVdQb8TzndkJPDT8FGn9/925JmOtesDr0Hmmuhpp7QxP
igfYO37pxuRiD9FBp9iNNrs0XDS/bh5a35Y2uEVndmzKzkR95yzFumXpP8VSnBuflaNvurru0NvN
x4cvqmBvXIz2HqSQpKY/JLYwi+R08zjvqK242AMFEZ3wcrfZXB3PDM95o7UK8/80Wn8arf+eRmsV
O/6Rm/KcfVglYP9I+wm+uy+MOcpaOnDiHMC7rtsJahcsEQhK4Jsa1jDR5f6xtQdncHq7txdnwdf8
dnImB7Unyl+bNzW8JMTy8HdekeKvAQvolI+FLzmSY24WJlOJaY5sRzS3Uzu2EybYg2ecBm/wBKoz
BDTMwtcYEbV2RMVH7qnROMVtzyaqk13P7MHWNoP9GDKLmTb3pOAt8UdbuJrhRQGxckZ8t6I5Q50G
Z3ZEDBmiGljTQ0IicvOo0McK3+dHfAQN7mtOzcsS3vGUupcnlXUIjAZyKulO7km6sw71s+IudAdP
W5Dd5e7uQUdSICJehvDhtiQWWd69Ntz0y/YWjF0E+QyDIAKcqUaOPXnh4/HGb+jqDe4br494nQcV
Ly8vqIZuaGKnTuhkbo7gVSWz0zuVzYcFqMKbms2O7uSscnlQgG4alrnf+23M55m5XoXysTlFRdiU
yPxj9nqMXk9NfPKZV+DK+UxuB8YrnHwa1c1oV37hm27lT2y2FQd08raMJEqFKDy2IXbkhHbkJPhX
gfx6bkcsxYQrzHAiTD//Xu1CRBHJjMSJ7ZZmeB0/7ZQ0thcvd1O8OnnpHmdeaL2IF3mJkEZ0FoSg
oEvZzfcQWsX/6oXkNvbotP5izwyRfmDLRHYmGwh3RNMVYjA8DD4k3FVsB3gM8B46s43ojRmIuGu7
p/m2tpUL3ZUcEYmgzB+cikHsAhG4hmVvYmZKp6OyV1FaAE9jRx6pr0V/OSjHclf78q5zaWSHDIBP
mpAFtyNtCi8mBOG5XbuFk9vO6HeH7iA6Iis2eKf9kaFZiEYbqHBRcONjCfPQs2MizRBIIjCk8e2A
f2d2ySa844BqMjDPVMU67uwOQ7FF3gkBqOyWtmnr+DTwQAja+eZBYsAzdtYudjyLDkS/ni96h8R+
6FPwx7jRueVz1lSsElZ/mop/WVOBNqnvTcX6sBv0qpDGJkzF4LQwFK2tuwMM/uQEx+k/HEOAvSTD
RvBXtPvA5fZBYqI9YwcGrkhnoCQKlji5K9DnAQdWLFrbjxVa3rc4DvRssXMWYz0b2IQZzdwNK/bd
fvT1+wnrWSUB8rDLZr4A7IBhV4R24QA/zc8X2L0zRfEfb6leiOQg30enjmYby+/czsXmcxQX6Csf
Qr4+ivrUfN85sHb29yYVfAVnxmlV0WiGBH2WY6O6ClICfEf3FCf5/Ui5e+xt7XlxBlbBLS6Odp/5
C6ySCgupMG4n+YdOJaLT3s0YcLywmKqdsdZNnAjjFuLvISxlaAcMKHJ8De3SDTexnTmtW7vSE7e9
KSxrAfuasNKNrvjv5UCn8J+NjzGcLyB1rN7j92B7pSf+DpKXODV+P2KYGzunARMw4MM2d/lP/fzJ
9pX/RImPyOF/hpvMiTeQeXLxFVeM7Zq2bo77jjEvmQNhbPyZ4s5SO7crB/eEZyzgBUCjjzvgVj9g
EZ4jd/G5z13+PDxzEW4Stnglvx+Hf8V94klK/BS/8vvnBfcT/PdgbA+Dl8PkcrNrIIAwkFCI6WXq
54gZdhA2Q/yQEeuobVo/OyUn9b70Yb7hW7tDey1tRjY5oDlz+/cgZ8LJngczQMMzifVugVlQaURT
eLnehseA/QbDuFu+2+iSdYfFhnWn3LvImK/Q4+txwhyI2CWBXdGONlRk4J06aVRCQSFlkS1cxk7q
QLveZmBuRnAiMAHunbuuGg6hcQJ79jI3hEubnZnleK1zkEn4GWBhfzncVUcuz1OAcgROAJ2fp5lJ
dGc61ZuGwCKg0R70Y2wm2iVqu5uQXZVA/bhQB6SFa54SN2Zw8wH8WkARlMzYWza0iaiGkURJxkIW
qKTC3nA1arm13+7aneFe7Wu4ygZubD/Ch8q48Yam7F5yNDx0iwFq7QrLnu8vsLMB/JQ6Cg0BhNp6
W8sfyS1/QhMDg1vG7TOv91DPhcvtsUFwt6yxe1YitVXZxhEtC7i2ZRO4voEQA1mDhd54Afw84jIP
qXC/9ZVNu5Nc+V591p9bNj+HWJktS3fmbvB8nKtLuvCDNpEpwq+cbJHKYfvFuXcGW9hjahF5hi5Q
apfCZnIzm76BPIu+vWX0+IJyOr26OTwm5OZmJC+I+gJMGO295EY/sC2P9iSykBNPsbTkml+lxl9K
XMtCeAgyRVzw5eXW8hqGNAjjy6y2R8+6DDHDJkaqRjw9Y2nxKdWYiR9vHOSb3NErtyUmhttCPloB
pqbGOpgJemoJVgfbAXiF9N7oKJvI22AmeTheYvhHyhcTquVYQgFNKIJlLAcIIMO4LnaNOJMabukb
roSBUzb6vYDUUOHisehBZhqdMTA7Gnk8vUdsy7UVO78IL95KO0UQEWDtF/gArg2PwA21gu9amEKD
6XaEtxHOpCy0d/jLOr30y4lkndJRK8gxDlOLOsl7tq625fczCd+wPELlmwIVlPfzyXTPzx58Q5cH
OB8n9CDV6kD17lpzJAaR650EA9sfwq2Bf3e+aCsxCT2V8r2r0z0PU7Vd5TxJpL+BFWPFxXukCqvG
7RgiVqdw0k3vQrAEtjg9zje921yBTHPfuhCGw/e4NYQl3kJp0eOWOYEFLuGruK1D5IvcZspRgvjA
McMCad7FdJSv5Kt41z9IB22f7kJfOwx3pTsRAb9l2TxFiszqpYWzAbeF3A5LBPfGrSw8Q+qm2Lc6
bOHP9xbwr3CnkgYnJhUxLJaNFzomNhmfJZ5gRGy9leyJRrejg59COnfA74yXA9X9aQvL7GZXoc3v
sfOQsGVI3HU2ItjiJmQZYmzkpe/Gu8btWY24M4Z9S/H+WAV24powLwk28QynvWA1PTaUIqxusDwx
T5jByG2fMhxqKiYfcY7D/udHoMSVfGRDsQqRLuXRLb4ODp/pBqlW7jq5aebZdf43pBnh8msAeRok
Y3E6xUJEzODGFzNynALesXDR2Yt3ef+wQWEJ28TTqrBdGIwIq1pCfrxHWC3CwlruiONW9XYAFtIx
djxJa7ybsRCxO15iMoGmN/bP7PBIvEeKdcKo8V+f7AVnBQtnDoXwLcy3qwWDbeGYGmJEMow5eOou
8zuYOT+gOY4zmCushBymjR94cfAEYpQXMDq8Pz/u9L5IKCw4tpPx7oreR8YT8JbGw7gV/Aib+f3D
yTaD21HLLw4iwJLF7bDR9pgunnQn0aNwhCO3gysdxQEspUPATB+f70vRBFz1p0OdSHWX4hb4IUI7
mEzBJ3eu6U3gCyc45m1+8+/sfWdz49i23V+55e+YAg6y69lVPkgkRYpJ+QtKETln/Hqvw57rpiA9
wuM3zzO3XlfPTE9Lap6849p7tYv+iilmduHYJ6BzET6RGRUwSuzUDBbMGRzxiF7geVfLCuUPAYUe
wi92GiGENrHXxFatV3aRAxgFnePDBYTRgS1I1qh73ObOIrBTw4jfGwSqNZxug0RIgfPTzQBXuXZA
NlBQ4w33GBvEdls6oNsI9pl5yMU9221oRTg7uOs3TA1xN+xn2Vc1A6yN+H95GTrkwDQn8wZ9B24U
vEH8tIFrN2MQzvrY08L7Xz72Lx/7Jw5DmHMnJuF6FEui+rJDNC6E8csURwUj75mJSbKZA2XOOy9s
NmcAgF/Oyy/n5Zfz8st5+eW89P/de8++wdGxCOgl12WS2RG4JPF0Jr4BNUBMeumosIlnigDnxpgA
hP6fxph3wiapgl9O2C8n7JcTBrvrlxP21zths1b0JFH1H7Ki1Rl5PC3R4PkiSvQemRI0czvlPfIl
S5yna3HLEqsMOYb8I0WwAtld+ZRDzOGbqogbj6ZkEeQxZMSaRsRhWHz7R9QIOD3NfH1ncdnIeM90
yr/djyuEt1EvaclOh7ABuAGMHqDHzPQAf2MBGRbz+BFnvWL+8Rzua3alk1zHv+5KZ9Nfp0z6mWf0
XzT9hW6R3xk8aPjHWjGh2+AUQt6VLfrUtDW7/IjWIV7HYm53d293g/GCoGoG8MMdvpCbiKZfASbY
4b8iC62zeB/iUMvRfDmMdFvgRysDQfUbjm4BJVil23RbOdquvic78Vrc9HvpJrdyBLQLIEdUpKsq
hJbobrd7RdcuukNUM6Y7hKLG1bjil8CkrkanMGWE+hs7Q3TUtwUjWw4AsxYmg4T0cK59m+Jvt3Rc
PcZU3X98HH16RBoAc+XMt8DcfyAHIGINERJ7oNMw7hhsk7Ov7q4Q+F431DXe3kID2A9k/hD9vyvN
O6Q2EBeU2YIB4QQqpGG/s++w1e/vsBenPcIngxLg9BMMVLB/u5yZ/D6KfnYyE98+DiI90qJGAlaZ
/bpCysd46qzezOiDSu0bFOLcg0iWHnp6c6pldwBeptaaAv+yBoLmFjUyFug0TJCvUJa2a5FcsVMk
r0IrQGICawkRc717A9RmOO3aB7AvofUxR79zgpN+MarPVjIxqnvQK8s9QT5Aecof3HfArJ1upR6D
Z2WP9mD7fgdynJT2vsl4txWD1ylaZXMjVTfaEcWBEugXQlZN079krwqSfCYHLDbY2FxUeBkoHCR7
xWo72j5ePgGRwTwvzXtiqOtNhVazLt4G2vMGyNO+sxRoYrwKyBmZHg02oN65TezEji3OjI7R0d+A
XBaZuwAZIRbTZvjgy3M6FdhdmtPErAddiiRGOcutIEMlGchEIRUi2vVaA46L5fMAiKHV4oQ1MWqU
8QtWBiSQcN/ZK2CXUDGFzCaygNUpKSPizoeYKjAxyBF1SGHGG+SMYDWljvyIEtUZ5DF6Ac3sKfv+
mVwO0dNYDTjMn2ULNMyXJWmRN9gwyM+AlC3LDrD8UArgUmd5BwZfapGJc++Q+wEerd4yNFp1G+N3
lt5mSWYX6WeWTmdwJpb+ZiB7dt8DI0H23Slzy5NMce/dlPpVIZkFupQj8DwsQsCvK2QwKzNY94jS
PSvb0VowyI9m5FD3SPziFDUkTivk/Vr7lE5DEJrNOF72J1iSbkbAr0lbhldoLXHFw0RIkSj+yJ3u
6u3NtT4+btfviXPYpRFNU4r3BxkVmPiPjzd4/NDNCgg1Fh1nMW+m99l/Qb+O/BxaQi+bBfszywKx
WDnSiwiul6d8MlK2/8HrRSad3RopDdxBxJVPKH/CIKBed8G2t7sVFwVl2bOA+kYAUQLBu1pBYhxz
Y6C5ccvT28S8vT1mZmKfVgiZuH97S1F7x6To5XfwvYX4U6acCjTP7hHfp0ErNphocYi3kgKrC0gz
p3UyhgJzShzSuCb3M4POactThdjZqL+05f8vbTl7HyaQ/T/lPswJYzIJ9v91r2VO7J6QgWcX95fY
/XuJ3YmF9DfT6nOGEvkLDKU5o5NMDKW/i9E5Z/ZPu9X+fc1+lUUTvpiq6C3OOorJKEyYSEc5Kzw0
HYGpp+2fWiB3tlm/WG7TY7URFgB5m+9AUlgxfY82Hiw5YA/M5hYweiNYwbxYJCtgeyjAPnDvXntD
dipgydCzylHscZMhEhNSAPXaTXTCVaQGqzLwb3VY3kFk+PvcAcdPuC8Luo/h6aFYc8aUnV3exD/7
F1veif/jy+mhQ7sgoHcyCLFYKcKZxtCSKgnQrRXFsoOR3jSAyEj3qvnATHOGhe1NGONGeQP3Aw5I
tIiulBNWtDCaDcOBhjYrEwFdpAIyEwrGyJjh9ljxgBluAbKyk40Ol59BjhpkyBngElAeQ8SZome5
A8pMmgm0UxxZsPXGumzIzS5uYi38Sy1O/Bb5fXZyk3c38JGXEnTRdRAmkOnV/g5xjbsH+NHA3vGI
gjjOTkLEpTVO0cmds9vnKJcRDPgjM+4EU1uX7tDkiRQuOhnFMmaytZer4+UznF3mRGf+Jy5TZjt6
aZ0T/SeLWaA0JUI1hcWwpNH1iCCNHUB6vbDgy8vymtDnx7XjoX40WC2vEbJBdxp8Z/sCsCN+LDMQ
Q2NhhcF6Ep1qKdnJjqyVhXKlLZKjV9NscXn32IwuzXiiHUFcr2Zajxmjt619hYDe5Y8/cQBe+vyJ
m1+D8SwjKqRHCRZdFAMNRnT3worJhLVk8Pg9BQJTXjCEJkOix6awsIUrBhtnHrxv++ahQnvsjxJV
+YhYdGvRECAcXCoa8WG0SgpwGm07yz1cnvjMvuhT/7dXeM4fsS/J/hGlY/s5B/t7rfHzcU6JA/Ki
92uxwABXNaqIQUFholuWkSG2hxAqR2/YzRjhe78grmovqYNKthRfkO0X0KHQd/zzvkOvm9uSPuaw
aUuKWaKgjUUIfXjhq5IeoAtR4HREHO8DTE6A5X3MnK7IduHC6U65rrh85ELexyIgVQZM/kGnDwUC
wCxa/LRhX2lNkA9BvrMiqPUjOzzOKal5+bDm3p0+EeN//3c3Zc34o+9u7vpOBG7zp1/fidD917y+
E3H9n3V9Z7TjlBrvD2nHOQF8imSdmW9/GwFMvt8VJKJUcOUwhhfInrOJpxEnVLLSSc6Lj/KkysnQ
uAfBxnvIOuMIE+UW8s5ELQVLUs1ULgg8ExhfBdvPwScJ0nisScaJPeprE6O4DlFRNKIWdrA2p85e
28QSFynA9gzOr6OYqkezKeA8jzIKoV6uyqMHuuSCgjoPzINmgZouJuHRU0NctKb7CEi6fX0NDnKD
mB8hVgGu8Sse6d+QJqjKyUzROPL432HZO6zUKETAPrD5BQhGKChaUfFzZIHW0CKLCP5PYodWAog1
vonqDwIDmpi8ScxnZkcX+MZlYYu+mzObM/EIhiJAF0oXJ2OqqKQeUEzDJP5VBtUzwKxkf+Qh+jdP
/KmahtXWoNoYX1Hpwz+zWKwKu0dtuWgzHZFRVhvwpONvFvgys5pYJQ6rR2Sf9lRQfO/HL3/Hfgb9
g+EU3qAEDCB+BvPPkcxAytAiSA5qFNWGRo/yLpZlR8st9mfA/VGRhLJwFRUD7anAAkxg+I6VUt35
gd4XVgIUVI9+NJe37N/RTz+v00Q/JZ6QNFmE68TDSyroi0eXhXG4AdEJMw0rmpo2+wK7I4mVLp+e
7gfzXjTQuS6H0fP8/IYONtDhIX3bf6wC3Prc8HEZEnPubGcvPrNwz17df6WL/23bKE37eYoTpVqU
btrmCU7xZM6zSAX7xQ6NmW+hfbO8QQ0RaolQQH4y+gOc783LC3h/6f7j7g6tB97fNfR+iuAPu0tm
4aGedr36+PhALeFxYXxwSMeyw10Ryt6zcUSJXoASnRx1eKmDAjeWrw1XR98a6IzMm13dRKP/a61u
XmhNdP0voTUrtCau4V8mtGYthYmP+adaCt8a2rrACyC0EQh4uD/LS9dVgnjooQuhpSo8dw8uPLRV
BpGwelZs0NauZmT0ty1ntbMhJ8sNCFcrIcGQviq89byGrhRaCQKW+kXyUX7aCq2ThEJpRlGS2CDh
o70koNWoFFFwQD10HRrtF0laGRyf75KWvOR+YbTpUDqyGlVU71p+bsbfGgw/ZyxNTLkkjCLZrSA4
0YmkRR0uIDm+kS9FOmwQH6xR2LvI0Qbk9pmBElbXHvrzz2jgU5T/i0F3NoWJQZeUKrinJUwBjjUT
0QfPYoVyrJ1dTFlbGFY36AEntId1dfyIgYW4bAMQZhVdmsHEakr6por8AjPYMO/4bb9hDRG3Nnr6
1ayrze0qpPuZIef2fWp2/Pn7fupkfmnVE3uiypu64zisWrALWHLAhRUGYl8IdRSAFRTOiPfCGiOg
k09LO/MadXzMNEzoPgWaIDABkBgWOBJm/coI+yPKAZDSx93lnfpe1p1dj4lq77WW40iKad5BW78w
CxNWGcxOhDSYSftgOq2BfkQ53bEmi68SGguxto3Odcn8EFbYvVjcMEuATb1j8RgDheh3dx/Hj8sz
nb3I7MzPDLQ//yLPHulEk/5FRzonJhlr2flG/fVicu61TuR64kViF+W4gwnd7NaLy/dm5sOn2OY/
9uEnookLr/yEjzi7lGEvyrzbQSXhtVR4wALalKAxiRFtwvuarlkVfGDE1xkgVQ1ajqG/Btp95fQa
zRkY4umNZRwercsrnnvTU+TvX/emhRkjYtpE/s8wIma00Wnzzk7sT9BGs5dkImOTMVDUvGSXhDfQ
SswDkBfWEjRAZbDWt0wncPSpN+HzOzJAdAMCIJHtXgOL6ADLeERtvjFjmczOaSpN/w5zmsjXP/Mx
/SE6zP/VVHX5HAfP6T9oU74/N//IPv5xrJ/rAKT2r9W/sQ97zfKhDDy//p+f/1j9+DNq7xjj5Kc/
WCf2yX3zXg6H9wqExOfclP+33/ydw/JmyMFh+Zo1ac0+zQuyFFyVpwGWb//jvzER8O9TX15nZe2/
l+k/Ns8lFvn8Hfcl+4Qf3JeCpPwGwmnYDBqIl1Xw1P+T+1KQpN/wJRDWgBoTBLcyLtXv5JeE/02W
QfvN8wIoLhUwZv4f8ktB+k0QCAEzGRjfJUXSpD/CfTmRKPh8kLiDLEcQwOQGFsyJLhFAoZz1rtzv
Iq4UTZ4TntSoABNMyqsggU5Hwy+RVjvbrd0PcX9OPcBMuTMlgDFVooBeWSOyICvCVN7mlaamIviA
d2PbtHbAgz3TL0C1eXmUKd83G0aUNCgUDTTOOv79rNeFPIy7hAjtrhT8dO2HyWL0w96MR4mYIde3
1K+It4m6aNmn2lGJc8+ZmcGXzSWyJjAiYUFkrNanrNiZ7My0thnGcSh3WlaDlDePdLvLZdnm9Rat
LSs5WiUJjzis7wF3XLRkyUUgVBMzPV5EQolWwko5XDW+GG2EWvCuvDb3XkSl9Wd2amoq8jxhlMdE
VFVGggoqv887xY++FCqClO5CMfVtJQ1hQqce53RpIi9GMrbw9sZKAkFBcR1wgN3zY/4o+H5oJNL4
VuOZv6akFq9DvixWiRv3G98N9UVM1MYGdbjo5J4W2uA2zhcS3+w6ZegeBBEca5qsDzgGoTWimk+f
lLA/zhzBJPGIpWkCtv/ELA4ib2XiUabJwA2tKMU7WY+kVZEKvaGOcrDmO68y9DLmjUYqu2sJvM2W
nw68neogXrg8CWZAfrrvaLKKjvYSqKQJ0cFo+3l7s0rpQE0fRrsurclVHMv3Idi6LbFTGntQt/ro
IVOtlHPdG78+AFnTIT10Hpy7EmN8/zxuzetVq6SJt+vUwTdGTbiP/QYtgUKZM92w0hdB7R9VV0Y2
wYsqkytbjl5e+dSXRYGQDtnHCLkg53RNmrzBVNCzNFRSfQvSqspRPQ5Y+mJUD14adJYG1nNHGI6S
F24rMiBfAWbVKihdW2gIQvugSrmKxMK3tTYe9lGpLfwAtNsphwZztfBQx8So0QNJHfWZeusvAkoG
oSXSSURi9N8yP1GsUS3lXc8RfVsGunoc5K616qFwZ+xOge3/p3uBT9dE7I8myQKvTk0r0meZl6na
uA3CZNl7Def0Ai4psEa0ieTQFuqyfxZz6SVo0GBoVAaaNJo6I4yn7g/PKwKG1lR2PiKjTft8S7io
9NM2G8k2FV3+Ws7bNT/28WNb6yjFcnMwThYiWL0JaLEUGvLtiywXim82uarh4hRR9ijLG7/Su8yo
Ix7IK00Gw3sqlxV11VBCq9u6YLpEKp/GphTfL9+wqUnMpq+pEujlBQ2KjFcnhpmXSYpcRjq/9RN5
XXKB91iJuFsh+NTROkoYWsABGz3cgIol26iBpLq071t3qbYyL9qSH4F7fvCFJ7lTqg1gGC56NYmD
t0ldfpzTBxPfCnMloiyovIzqORCpT9ucEb2Pkipt660YJsWByHLtdIWrwqyNBJvjPDS+bVP1Kh3y
/jbJcmxgImQIbrQaRG0RtpURSWke0jwJ6y2nioXtp6ne/ni0f8iE2wSvZVaBp+KzdXayuH6abtv8
PT3W5ft7vXnOpz/5ycr7m5h1uNv/vllnZFn0rSmHv/XDlOMEWf1NJALYBRVNliXlpy3HQcb9pkmw
1TRoUaR++J/GHKeB/ZxHJaWIIycKr7KD/yeVORF+09GIm9cliQgiDETyR8w5pkp+ihRZhe5WZFgb
sshD0eC2fX7MqtzLjVK64qHiCOKXkVcakp+pTi1TFzhJXG86dD0VxnFG0X4WmaeBVRXbA8ZcEfaO
MJEiCWKmcuWV0gE0hJmZqT4S2eo4Z6mwT/m0PFjKsH3B/S4i149X9Hl5ctqGTdLU/H7kxA2nFu+u
wKG2iOtXUffmSWG6UgV+Rkx/frRY2WTMiQrLqrjM+5Dn95Xv0sT30FaxStBJjvd2Wl7ODPbZYvwx
mAQ+e56gtBaqYbKNGZe4ELwYzE873tRRzAni32gwA1SsHhO+8+2zG777sXXnpvhEB50GlCE6YYSL
Eojvp0Zy21Ri6dYq2ZdedCCuVK1Lt1imUbT0uO6mlAZuGRCEYqSF21zL9ejPWAiTMpzTBFRZFgQV
5KQ61C7b/nMbWYSfqNcZ2WMocd1I5DrQs9wpuE5ddFmDxLZSoTVimxFT8dP6GNktaRBgzdPwPgjS
Jbesq7beXN6WL2eOpvkSbHdZ4+EUwYb5PCkPWlLI40DdjVKDss1qGChw6ej3mavjQuuLuTv2dRcw
oKxpKowNDW7R9NzLVqkUrRiVXSrrnjFowbEUuCshyQs7Dwc0/KzJeBOnfU/9gjPkDl0Duw5UP/mQ
Lwl0rckn2dFr1Dnr4Is8wbzQO0HU0S5GVcEe+3kjeNJHXaKP6i7jUcIYy0twBzwlYVNYMDwFx1f4
dVOO4WKIhXImz/ztnuiSwiuKCKmoTdvqlbGnVk2LsVWvWidq+KHDkr8VvN7GbPt7VW+2fo2+pqNc
SpYkSt5SR0YrU0W4UO0wrPXeJeYfvxe6CpAR/CRV106giLPLyhHIV68gOKa8jHa8phdG7TXvESc9
ppVGZm7hdPMZgaKmiUzWwUXH9n/e/C5wXQnek3zQ9OZZL8iyzDm75YqbvidP/ljf9gFayafjrGE6
FeY61JsoQI3p8AnBFzw59S7wc1Qxj8JB0o+BmtFI80wpEam38tC3FLURaNbb1FRG12JXomEQmOJc
KfVJYZyL+tMciARtK0Ct4up9XnzmlaI0dkQ4tKiu3ahgXxNfJGI3yrVcGrgLH6pi98FC4cAYa+SZ
4S/dkYbSHxVP02lMxFNcBkPscZiG96FIdvkqNAswjZetwakrJTXchoZog/2slKYqrKS5XODEusUd
YydxtguTK1BnXuLyA4bv0LdOWHhk0QbmGIAEeNtxC+9WEqhfGuV4G6M/50Ma7yoUC79fvvQTP/Lr
JCbXoQmTFJ4dLxwaJTHk4rElaHSgwVbtX1N+n+OClDrC+YM055pMteFp9SILj8GDVyR1onpbHhHE
IYjJQQKjiG9IPCMLbjxD6Z12PLgeOl+LC6gGGnWbsOpp2T2N2XUqrYbO7uIbFXSuEpB04tFvzCRf
BdIyiQxP2RCyuLxFJ7vqy23FexGhuaHGpOk1kbmmzCJROESl3QM81tKt0ptab2RoIIsEIMgewD0R
WekRRnzx2n5USzlFq/Aedlls56lTNNeFQIlOU/RZMHlbvqsys/GNRqWSYOjNgowzV3vi+P04Vkng
IWRgLWr61JjKfc1NOLElhwiF/NFieC7J2msplz6q6EifGIFH1UUgYfJWEVpoozB6+7G77UFfkpoI
8cxIu1Nyf7qH5/OZnHYvZH6acQ3mA7aXxBg8Q73W2o2HRjmBrahWj+B/tKm8pViZfm8nxW0oLoQB
jUWarfeUQBDF+4S/kvkFH1AODXb4+6CjZWaRYqWC/66UUMrv5IGjIH7wEGn72F0oJeUPIHW8fB3Y
g7i0kons0vm6brgaOxuMT7W+0FU7BoZAe26GO1HcXR7riwWnSxCQCtQk/AtEK6YhFonzZV1PJeGg
1yAnFO0E/fTdhb7Rn1QwyF4ebJIqw52ZDDZZWQfWINVXcc8bYCJF/EPr0goUJLNVS81WckL1dBX5
jhRdta0hugYH+6kfDwHwJmDBC7dtc40GE3wO+p0CLY4zKu/59RiBe5VWaBAT0wYgzGNwBBFqARTA
g2SjqCtSNqEfgGiPo2J3U4mLsd34oRVKZjKsRc/EXw5elcz0uQNJV5eX/MUM+bFkXWahLLh8U50P
a1PipHQQDoOjA69aGAkajb+KD51iVMR2Awfx8VY1A39dREZZzLzSU771011iOw4ljN+gDWAgf9aD
XBdLephjx3XPCdGJHZ2gR5NJYDlFpxZVsIbwOpWdDCEPu5cXfmz0bwjUdJpZCzTNNh2CBK7dBSEl
4R1rgxJTF+iZZJ+2poS3Fq/H6k7LqHQkC9RBipFVvhdo3J086NnB4wwhs32AgrSbUbjic/RG0zIz
naVA/RwK+/1ewaKCB0xQPHhCEp8ZVlVe6eroYZNj9A4fjQiI32ce0vNOQfYvNxphU3g26Vcp8sHX
TUtrhYpA7lZ2qJh85SAMePnU1c9x468Tmihet26FpOp74aANRoB8I7kLpXUHZoct+si08aaot22w
bZVVE14JygopjIaj5CiX1EddlkKjkEqQn55ZuWaawnUxexxKSr2t5ht+ZjQv1Z36mpvDwd/Lz4pL
1SNulzsubQUo5ZhmGi0Pmu0+KISKd0JEPYVKH1Atmky7u+QaNoC+1XchaoESu2sNwhki/hYx8xX3
dnkvJjiO3/cC8Vt4aCoSTl/CVryCLBXXCQfuqG/l1/BNFw35JSFXtbTkBVvh7Abiel2u5PdypF5I
iy3WnjzDENcfgG3PnjnBTK7rg2jld8lNsZQ/ymtcOT6h6UOjGTWUzmtwSNfuFQLA3B5EFMtszpuY
unSnZ6zzAoFdq0kaPwnCEzXO6l7HIrC5JZhPUBpW0uSaQ9/60sllKkQLHJv6XoOXNYVXgR7kl7fx
VIc9fcnMyZMQwYDPfbpyZ3e8q3QuUXyfHPy3FID/Wx9d/J2oMXX0kOsoojJxZ8e6DaEphwb/QKh2
Vd2kBxxos0xyM5VoLMGz2dS3nU81lBlwzuUZTnh/fxy0rJzSVXC44EV9ljV6opa5omGPQGILfHFM
+xvof3lvhYFR7WrUSv8HB5wItzJOGk5hNyst4UpQ5T0FsxdPB1ACDHTcSGgFD6sunbErZ9c5uQtp
lLpawu6Cezu+1oR21827diPsw+f2Wb+LZ+znL24cRPfZrk5TUJyS/D6ad+eilRhYi5/Jm+wzou9g
Fr44N9gk5+ONteJXMly3AQy5/VJsDG/YZhkqBwYUTGQPvpoA5hlT2FMZMOi8LXFGrtkBNLB706iL
jOz0cZG717zsUbm8k9KNhOvWwvOSt25xzPq5nuTfGjDn+0M+3zo/5LhGDCBqCxAy+OZwm2aLDJQQ
ARUR+35FeioN5y4es1O+vMWfN12ZBBLTro4Vz8eYLs5BoMNgcbqdVkfYmJxribecaqaH0KNYurxz
87mH9p26Q1yFJ8juw3OatmzgvC6VmjEhB/eDf/aGlfuoC1b6kl8JEuXqbZDM2NanMN6X9f4ccJqJ
Jl6bVnpWkIOiW0Qz+8iQdTsZblKsXS5oi+cegEWLXKmwsyJesUk2s+VMdlyaweRitqVeSaKKJbc3
JdidG9MHB25Ah+jmskz5Ynsz8wGijFc1FtGc4td8r+z6wXX5Y9fDZyxp3KyGwm4Tl+Y+oYH+eHm4
r3GKyXjTdUVNqpYBxosGK9YWTWLVrROD2lExRpD+JWadmKTYx6oZwXm+bfcVWK2tIJo54bllTx5R
hxSj27WYhiasNBCUgJeoWgneY5AaifbHpcxk0ZPnI4fZqLk+RuOQw0d7RbQYrGxQofMy9cDEJVmt
sk02GuB7muX1S/4xjanobRQR2Qgzcin+8UDKEphcZpSKUQgIaSKMb+TEvnw8pyDhp2s3man0WbjI
kdtqeYaZxiCPqQ0vX/sgVWqdEJHCa79aetkVcB8DiM1GKpZOigfRt4TKw2shXUs5bGw3gAecmGKO
YEK56cB0WlxHqFQG/w1HjB5EjvEaBeDIoTsN7xsyFJdi9FxsKAUYa8DKxC0yITN4OKqFekzat8sr
FNhef1mhIoiSiGA10j6T0IPM+WETEKywTbdPuY6WtOjApixL0MqIj2K01OHaj7u4N2plTo9+MZLZ
5p4NPbUXtEDnfR5D+5Kl6k7YYROMBmXqKMTEU0Cfj7lq+K/KYjLkxGJIgRv4/TzjdcYveaNvV61u
88qbCogDvxF1S61mxLXyRVxjUAIsFsNhyTyAAZ8vkc/xgcKHg3BEFK4ulhLvFICtiAjO2LJPdWBV
YzrccZCcukmCVRjZqu8IiMR1NkHbjBpac5mAEAmUQrkZop0mZ7iqRUJT6qh86B71DQ/SHumVexoe
PdxFDx9dm35M4R+jl2V7KJGpBr9iYugbLaAIM1YCDFZmqAZoz6mt9byhtXSvFU7trbTS6BI4EDNP
6aQTpxeNiArye0QEmmSKEor1sCFezfHHYKQYr0Taet1+oInLaKvuVkeXhtTELZCM1n9pANcMTDyf
8r5fgd1Xp9oNdwC4KdawARsYeJJv8dpCrOxGWwSP3k20SfAuaS9bgWbGreMD+VTZvUaVnHqglOpv
dc5qpI+GWwG0I2ZG19hjSAONEgehohGbee8rCMe/u2gACR8NUeFwxoT/Ylyd7sHPHZgI2Vqv9KoJ
cd8rsq9zuBFOwC2U5XORoJKUW15+2BPuVaiwyWgTIetz2sClCvYbQZZl+ariqDUwKhWwHzNU7OaG
BlbB9zimBYoAU4fAaF7Bx4Rf9Vo+hRGFonFforkI0DfSBvFo1o8C6Q9UMn1+CsC68UE0hsIRaEGx
oq1nwC+5vPCvxgpbuMwrKj4eA00jLmkRxUJS9sJRRXkECAhRz5vR+i1+8QgNXaPuzBG9fnKaegvv
/vLYE8DS75t+NvZEX4i9qPtSgrGDikp36j3/ruXsCsr37X0HvEvImhOpcMcfEe2pBMO7dxFTWUTY
a4/yMzik75T6+UZMom2ezmdd0HfCsU6METyH+0Q2eLQf9UANdHndX12iyZ5PtEiqjwOXlKNwrIZ0
oUUI5uE1mjz4U4W1Cq3OwXGxOX4zNDNiZXbkiRKJksHnUSSOG1WYCHAVqHYFsTMI4eChAJsDBkWN
ymCOnPUC2VF+kWdnRz1RJUkUSiKwXcJReWruykfcMeV51GiYUu6Oe/d5oyjMuKewTGb2+juNfX6s
TMycBQLkKgk1NcJey+JBBGdha3qFw1/DgBS3w7P03vROLuKkx5nrNMF5/vNys3Q70GZI6k5sVT1W
a7HteAH5ECMEd61ocINduo6s1+bwpGgtbfybMntI1ZFK4WvgHYfbMV+V4mMhCDQRdl2EDAxysUgF
umiSTQyFDFQMSkMkFTIs1uWN+v76/5zuRNb4bi60NUY+uggCSEYOPVMtXeEO6cemmAvzfqvjWXAL
GDhANaf1mXXMMRKuXDimtVUoaCSW94aABtQMarD2c466gZ37q9nQp8ju95dreDbw5DYUXKbljZxh
lTDbYwodiLRREZkxsTS0tpZo05pJa473SIRExK45Q2lQsmmiMFNH3x/RasAh3AC8avrRcuivCJLh
tSOFtqisFXXfSkcPrajbZdut5GYz9o5bzQjsb9XizxVMqza1NBC4KilwrSSjRmS6xP1ANHQIH+se
mGvYO5F5+WZ8DUkycaUAM4JqWpVIU4BGLIxS1tWwyHx1KY4yLcN1JTTwP1JTipekMSuQPILDkzdK
aTFUid3DBxREQ0Hr7dKO0zs52cTxBkE3gib2wbYfNxoxWs4UCS3zZdFtVHhNanZf8o8BmD9ba4wf
YmlZpkuiLWL07IjGdZ7ENI8LKw0RLyeIqQgH310H1XFmsV/eARIAIqAoCsLjgBFPIY5DIAe+0sMQ
0PNNBtNO0sBOWSPMrDnJXakv1Xof5lu81iS58pKlGtpjjLTsXq5orlA3MtLc6AJTf691NMgSBstP
zIiYDWw1GGEwHq45zioRaE/ht13VTh6jG0g8WH1pV+qyeyDoOQLViw2p0ZMv3V9e3imL++kBTJY3
UQCcPA51W2F5EjpvNPAQjQr9rZ41gwO5d4sW5OiLgu4m5R5RZJVg4y1PvZJkBKRsCTzKMs2xNsnQ
QOdMLLRd0buPEKTFxGqwTaKTKUYoGBXn5DnAxlaSoD+1lB5Lnkqx0VWLWqW6ZvC+KV8nqiGEBram
1EzZM5LRVqLnpLFqskGIvQrMhpjI2JYJbVCSXNCgp4CP1k99QfMnuK8lseN8pIprSJpdyve5vr68
V19NI7ZXKCaReF5D3GhaOlEKgQCkjQfTSLIGYvN+RMd6l3o5rQEJQnG5ZFTNzitWI7O9+5VSzwQz
v0iryQQmRmnZkq5WCth/WrjQitu8vlYVQyVXnTvzxL/6tZORppZYLovARMHY5l2rhms5DA+Csifq
sshpk610dxGVV2pgZplZzTW7E76ItMngE8vrf7P3LcuN68i2v9LRc3aQBF8YnMGlKMmybMlve3vC
qHK5SPANvkDy6++C9+5dEqQr3uqensHZJzoqwqkEgUQic62Vek74EMo9yaFDNy6cLKDYDMO1LkkR
N02/seOVPSzD8JrVayPZRfXaqRcUMwlwLc6Vzk4BGMqvUZKzqbYKI0xi4zEvtq175aE70S2tx/IH
cHsc8IFmLic7yVAUg8qRBKLHqicT7gPgWIw/eL/Jvch3yKuePxRjwJv7Ln/DqiN1CYdmc3mTnz58
gPswdQCbqOsAMXsC/GrMbCgmK33MgUZH8u0VvtXmbNnS6Y/QLSGABw4PHpfde8RpvE3l86uxiQga
F6+hwrbt9ViHO1HnxcIax5+eCRC1YWifdeu8I+cb1yQfP+Jo1U/CvcWN9TQ1dT2TbJ1kl3CC4LkM
vpcNapWqeCdb9S5hRvpYFxJU4fBhOeDaWl9eq9N6CJ7jhoPKKfAbaM99/ftBLtm6A9GSyI0fuef8
MZT5hHHXLQC+ZYsWUxoaS0CVbyiiGuBp6Jx2aKqTfs7X07D09SsAH4X8Fjg2nlIgGWqvjKJwjB+d
Aa3MtIkCjzvJougaZ2PVQekBNkUtAoqNs8jLK027aRLz0eXGcyfYNLN75Wk4uE88cH6AmjIBiABq
COQXJa/nw8DbOAyjxwFGAs6yx3hoXF9vo5+irmcpLspZkeZsi6IKJoH9AIsq5lKvsPWJlvC9JzeO
yYyVQdp4wVvzOcwiP6ssdtWapF5WRf6Np3hJEb3Uto0+vZU9bvGqdzXfciq+jLL8Aw3QqOvsK94T
vDYHiywYAothg6UWO3Y2k/WqGCD542UXAiw5AJeIrvKxx7EEJQzIhwdzQOtj4igf1kZhrWiYbsI2
u7U119gU0dD6XMvjwItybRXV6CFVPOW+65QvY8lTn+nmxqy8aE28rROPWpC4GMBidxjOYZO576vI
uCAR0r9gViZwLTpK/baSMYsx7ELTjfTHwTF2ca77gltJIDzWbKckfNJYqt2b+RSh6z64V1lcFcui
MfV14omdnVTtdhhQLAS89GZk+bjpiLGoQvuWAdftj7oe34Xwc9F1E7IAx+53sd4J8N70ZFHmybS4
fILVaAdvHACwqANMseOAhaPE2tbpEspsvXnsE4rR2zFWP9IahuSicJd2zQDESt5cx+hWGIgTL8II
QBo3T4GCK5Gz1UU3XGuaQDUKneUibcJdwlCCiyZnhXkXC1BZ+X1ruiWSoBHib32F8WFaHQZgH5kz
7wC1FwKoNMCiIHzh/FFXopmPH7a6GGhP84o+JFVdbjUmnk2kmrnj7mxspEXpVM0iY92VPaFWSgZb
7PIYgBZieOl1ZqTLTmjJNckSHw/VMgDcKQlMguv+a8X/l9/yTxl3/9/8ltXnj8/6W/v544uL/dlI
VvYXz6f4bNi3Q/qz/Dt/kZcd8i8deGf00hDXAW9EIiQ+m/Z//mkQ918W4MEeXstfBGU8qP8iLxv6
v8BfIARwfhtxGIyNv+kuBv5FMup0VNGBbJVAn3+zuO/+jOFgCoEefn726nEyKrku1HEsHYkwmHoe
/u7xfmMkKXNaFemt3rCF4bXLKNXQyyz8LDf9iD4drNZf1g+5Esc3+l/WQDVzDAqqGcgZx9YmNhra
mPTpban1V3VHlpY+k96fWABH07Ak4N7BPWp9ZaUHl/nQc151RW7dgolnLuJcoODPsrkeysmqobiK
+xrcawN4vhMlqtxztd72sva2sjPg8DobHJM679aiq+Iln0oUlrlhzaRDSqKC1cN7Hf9BXJCW0UA4
Xr2WFawqPdrcNm6n3Rhh8bNyxyxIS+rhVS3GoDaA4LfBRA7GCZwQtGtRByl6Z7Z5efyc/uuXAFFP
wIvFI0oVOgXmXWi0JfVtWzBvVU4AGIakNt601I2uQtFGS5qZ1spiBGOMqOb6QivIMoqqbsH13tgM
Q5oux4ykW9cOXb9nJkGSzKuraOjfysICbrcUTVDwzlsbud0jlDtWv3WMOnwI0a2LfVCy2gUPPedG
D0tn5j2tvF3+7R+giqgV4GB81U4OdlHmJaMWQc7rlse0XhFbvJY4wCCTm25QRm20SoaK3Hfl6Pl5
6MY7GzsCBBse7sOEyEc0G5euOT6FnVe+1dwa78I8bQOkdshqkLLMpPvH6Zr8ueCMUWSOSPbRU1Bv
87wYxy7HjXILmqqzFi6aagMQ4YuaCIr7j8zhsE7tuYZJDAyYwC0FjJOyESeeuznoY+xWS945Cs5G
yxaxFYB0OXcdnh60Y0tKZij00R0GB5asa6B+pIa5swBRYSXHGHgQMANSrr4ug2rx43KgOuchXh+g
L4NxTcGOPT5qla450QCS+y1rV+Dg3bACsv7euB3B5b1siSCSH+Ta8uO5+BYOkYk2YpaKTjXbOK3T
0WS3LYaxsYfkie6LG+cae954S24wEmxd3Ax7c+2uqlXzHH0Clny/q3blxtyjj2J1C/ungMTlngWX
f9jx+/30dykpIiQsCsbTid0SsR2RWVSFs9TqFkC7aZUw149zb4E+5GWjJ+HbA9EfqRzg9Eil8RQ6
Xndr0rgZdmy4bXnx00rHtR2Wc3y5k2/7ZcMlYPWDAYkU6NiG0TWVXhAoLKAIgwIgxpaBIdBbd0M6
U+g5DdiKJfnpD8JIksRJ6NSwRHxw8a/tqyT4sDFso9lXMynwyceCpS/Go4PbHJ1l+cI6sBSNuZ45
UjUisTgw4+BuoOpijN/66ZWh8prJrpA708c8uQS+bOLhhle6BxSWkjpY2UTCvqiGW5ph6guK1qHr
Ld341qOPTQY4Cp+52ufsye964OOktYT2BuzhZQpkZXnbT8UqMn46bbiJUNc10xmD5zajLBWiOICU
C//v2KBu9u7AnXK4NUQ8bATEWBZu5s2RSE4+HXQtkPHrgMZDzQZZ/7GVKCu7TNgN37k9ZKzjBs9t
L6CIdmWc4yEbLbwy3gzgvFw+aSer+WUW2R/yPmDo1IfGlBXEGhLOdxpl97qWrtqQLSa3WXKzfKcZ
2rNAdV42ecZTFF3R8gYR0cGbTTkO3NUMK5SeQkNkWebhxibWqrHd1aTXi9DM7zu7uG7o5rLVk+NO
HdfFxewhb8LBUJl4OQM3VlTOuGNWGIzWuAzrtYtydlIVH5ctfW2IX2UTDxk75HhQBEAKiubgyb3o
lVltxWQit9attreuxS69djAz4yksfANTONbVslhart8BfGHPfE71ovzTtDQKoR6bqiJEQ0lGk6KC
h+4UxpMiF7QT6o+AHjdg9dSweNnVs+aQAAC1DsoWIs7xpoX4DiNDBAZ55GFkpbgDIXediXHLCBps
HC+lv99Y/x+vhi/fDowpSYDD8E5m1Zexrae9G3PzR9RzbsIHC9xQbBOU8iA+cOyM6VYtYbqj3XIR
Ygh5OUEPbQQs77IXMhwebw7Lkkk7/g8SNihnHluxDHQezLyMdgWn/argzXuZpdlVMjKyumzpjD+w
giQcD0jEFRVrVQIum0/xxHZtk7Db2Cq8oI/JXA9ePVeI+o5JCZppUKJCAUxZtcgYJ2ZrY7GPNeKs
s9gjT1NfGd9ZDIoF17P3y06p8Qrm8NSlECjB7jZMNSOz6j6Jp4zW+2SgAYST9gJsWn00grExH0Vl
oMc7c5zPOIin6tfngq4YMrTjD1bxeOIJ75s9IRnAM4bY2NEEIXi0znjvPlx272R3wD3kmVJwAkxt
qipoNmWJEmFYN/sW4RhlXkiPW+51Tu0ZEsfJ3sBl86WkhdTdg5KSdPrgEg3TqsgYaZp9l5Vb1m1z
na4vezJnQdkXY5smKRo/zZ67HuCEe69IZ4LPmbWiRB5a7Do0OFTod1X2rtlHbbN3kbxp+rXZbDRW
BZfdUJpnCOZypX5ZUfHeudFgcEwKK9ZztXd1f3pNy4UGGa979gFoWPaJfl2ZzLgmF+coSChGldzU
HbKxzEsYZbXfgoJpLEMSAIJtz90XZ44Tzi50VNAQx3/UWxFEGt54cr+VwFM6Q3lnhZoAygACu0W9
1FqoWIs5nK16/8sVdYGZQbhG1mF+tUAO9l4cGVnY0KnegxBmovS9I8lVQ/wqAmYGPdeZKHjyiJfm
PB2qgejxInConCtnCseU2naND2hfVXfRhPEhZDttMfpwPa3TDbmm19O79kN4fvVZvl7ePudOwaFx
JXhYdS7qqYdxHRAfUt6lbj2zQc99QTQdPBmFpTifcivmYSn6PocF3CdBDCp0mmPedmRjpqM17cKx
eC8LNhOEzxwKW4YoCMJBiAclMGV/oqjnmT3RxH4wDOhp9XcONQEbaQIDbXM0tlE+BMU/fR/0dOmU
1BcC7OxiJqM7Pf/QftJRmYHeFgAdulz7g32k1UU/gjAw7Q2jWLgoxLfDxqY/Ln/Ac67ixgGxxAMu
B/VZNVutvYFh6ce9YYJg7lNjYRHf/PDehp3w+ff+pX4u5jphp1cOPDuwqeyaxkh5EYoInhUYxlis
8jz386LH8b+b8U7++uNAY4MniuKKVC6joHkcryGfGKqalTHtcwQadIi5n3uB+cN979H+zYPmhjxP
7vKyUfk3L9mU3/Xgu4XQcIpSfZz2MSB7+vBagSh42cLXO/eSCeV6Iwbr48zSpz1ZNQuy5beDD649
RtjpW22jBQyDQNgaMnms9NmmXuc/4zV98org8s+Yc1S5ApumivBIGKY9jdm1OVy5TjXzNP1KsE8c
lSUSzHpFxqoiySfTTTsyNNN+vAbJ0FmXL/GPvt7EpQ9VCbHOHr3HnbHU7vUP6Gto99p9sqtf0ice
0CXwTNtuJq04KXWYqNqgQ2+hfwtBIqL2ESZUYl1u5/o+fUHVAWKM1dIAE/2RaL77x9yT7uzZPLSm
fOa0ys3W1aW1n/0Pm2xsvqaN3wDqLwUOfBvIuauSrcKZh4hCZJc5wbGXyoclsWd1RMBu/pM92Kt4
ZQXpxrlzt/Eju4m3E/f112HmqJ7GeWmTQrwGqa+k0B+fGj134zHSYFP/abk3aX+VbzLyiMt6Vgbh
NPnAqwGhHR9R6hSpk/06bpe4tZxxP7y1K/bNfZo+6LZ8SCHftNWfQTgATb/GZgOi+a27+v0jg56Q
gbYNyiBEVf+wtZBSNobjfjIdf9AW5jSXNZ7JB6R7v0woH8+1ssoFzGDc69c2hK+H1fizuiluzHVz
XWySjbVOr7i1JLsi2TDgo2Yyu3Mx4dC6cl2PIs7NvI6nfTZlml8N2op32Ryd6KwRyJXKtBVVD5V9
7GUQ3SrqbtprFo4DoMYNf738nc7dvVAz+tuC4oaW91yrMsSdpn6ZWLrNRveK5/rMbjhzD6JSBPEm
ZDeoMlpKmsFYN7WjDOMd3dFx1YnXulgac92FM/vdwWbHNQi1MGjFKbft5PGkTMZw2kWRtRujVZc8
F3F7P043VLNm7r7T3FdmSxAXRL9QSskqEcubwH1KaGHvzIQujD5+HuhGZ1sahmhSApvdFsHUz5Uc
zsRJqY+K3AVfjKCdpXwtPqZtnfAOwjidcVVN02aEkEroaaAAbUa3Xeats8yKYtXX33twWi3PxEun
X13eMqcfE20018ZvkIAiyH4dBzAnJpVXp/qwYyE6KOborlD7x1wS3jw1njbXtlDIEIjRoNUQNFLw
X4g4oh52bK6K00YTgxntQzxF/aG1lqUWbdoMlKYsXMeoV41h8q6b8caLHvq6W1Y0mklDTg4JOjoY
UiRlwdHlRn//+CeEPcidZWTRHeMezqBVoXNiQ33DSiM20xQ+a4pCfEheTngOK1+YFHwQDMn6LrQn
e5llQHnqTQgKRtmkv7uF8dJGRckFSAv1CTQAj73KhlZnXaSPezEBNI9O0BB/suF5spMbPe8BeoKW
3EyL4eTUSJPynY/PKTtkSsi2ODFrgAnGfcNbH9Xhq4EaAbPIHSooi9FsN2MzrSfRzeRvctGOkitZ
9YegsCErWyCRKd+vZJWbQeii3vcmNxej1vdbmoUYawjpCT9J9B0DbGrTO2M5c1TObF4JTUYBGUfW
sr8UUA9TZHS8eORlvIHldF0y98ouoHdg4Fke2fF3NHaWUaKv+ijAxlv3oWf4Tu/M7N4z3mNNcX1A
pg8vS5U7ljX1MMYur/fppOk9gCBWuoRyY7VAT7n5ASQWIFNtZdz10FefuSQVMJ08vFDkRwkMgEzI
wOKVebzH7B5AsTTr6n1tawy8UEfLIEeYQjPFLYtbaFqPW5fG03asx3xRdXXiC4jsBfADRQuXDgsx
xq+jlpBgqkdwc8LeAjbKmVasTMBwrLthk9bO4LtVzteXw9zJ3St/ugxxEJtDQ0V9UYVTMcV1FtZ7
JqDgLPKEBYPm0JkToQCZ/1whFO7w7EWTAVaUFbJ4NQ0FRYUoSSjSpNaolo7dvaVpYmx7DxwFa5ru
oyIDgzUh3jLxav6bPVr5jSSHFxAYdHFOrrKJFWEMSb1m7/RVt5nqrFgNwstmlvP06KMgKg8BQMyy
UKn6SQFb8ELS7JvGscBznfJvIizowhlH8Zhmabdw445dQddc7EpuZQ+Xv+a5Q4BzCEF9hB3ZFDje
iLUleNvlTrMXiSUpTJwESdlDhh/NOKMSycrpAcDTLG2cOQLyDyuxB+EcwyygHgMelVrn9rRwiMNU
OLu0RQenw7yAtdmIDmxnUMIxAZxcQar747KzJzbBQ4VmKpjouDAdnL9jZ3N0tYzYjQhO3XdNu2Ui
XBi6HhjZi4jETHQ5ubAUW/IYHRQBBgxE0LoqNPcUsMzUs7YYi7CF2PGMmfMuyU4jBg4T4ij5VjlF
AEynlrm3bGjiRKg2Ar9+271eXrjzzvyyIn/FgTMO7dtWT5A19Xy4Kkt3wfrrOJpmHtcne1HShBER
gQ8BHB4l1GMreBulUFJPzb2oV850NZLrAeOM26VR3rXDzPY7SdZQtNQxaQMlPqSpuP2ObWntmOmZ
O8Cjt9xZ2NlyeInI5vKqnRxtaQNKyWjIAusKWOSxDSMVtGmxcPvYwuyKsEmfU4C4PWBKJqtZhEap
+80I/fs6mrnXT6/XY8sqvATFoc6YKNfxPoKoXleyK+RJC236qHP2UOouhNOawHS0ZTu9004PxoTM
wMXl+h0db/kLoGUExI8B/Jya0eB299JoqIw9dbOVq0XLmL6OIll2+X0bkZlDcJr/S2sySgMuiPxf
fQ/WSE6hRsONfTYYgXCdNQa6LJvYDESbvFjDW5iZb3H5aIsqEBp4UF29GaFpdPlzn9tSSOAkHwWj
aoBoPf7cRW6UaRKbxh6Y5aBp3kkOOZDmh95oM3v33L4CTgMZlJyKg8fKsaEppV5S17WxJ49Jv+rq
d8625Y8sfODWHhCf3/cKcFkD7xncwhKFe3T0mW6MTZoaZF/03oM76VsxpLdtnb/VqTtzXs5EGWA0
fplSzuSQsIHRwSTo1ZgPkQMdqXYAAF/MnI5zW1M+WgBUlmOR1BIez+vOSgxMsaCJBY3XhL6Ffcf8
1upeSCquuAPRistreFqSwdsUWR6UEBzszhPN7iovOpYaEALUWe69ZaOByRF1Pl0TMx4XUZ7XG4TD
z0xPIY2ZWuVSgLTVx/2NXdlQ+tNxVYUsDyaMObkdsym+rdLmozQytmZ207/O/NjTzyAfWZCHAbNL
wh+VL26nkFIGoaPFLQlWgOUVf3DaVkvMJbIXUY2QbCEV3fYm1fxYb/Vl5lb9cuTQtYF0FGRoYwFi
W5drfpnROZGe028HUTy8zjCsxkDWoAqk1bgeBLi0yJZ6D/JUbXKT1EBk9vYANpOjbb0wmaOWKwRi
LAW6hlJwHYhTABjxTDo+ATQ2W8Ek5lWEo/seeV38Q6Rt9jiKTsO0ddaL9yEntFxMU57/UXaMOKBY
ainKwujfPA7cYzsPuqCNX9po7PsjJh49p1mivVdcN3I8e1xgg7WRsnewwKbKF9gkFLR507xP4hbS
h3psTtciae17qzK1ZlFHGSYiUTPDrA+dpuGTZ2Emlz8O5lQswENpdoVWoZxpGCz9A9XzMYEut+a+
Wxjxe59CBzf126oT38fGQWe3z5P8CRIbHJjdzOlfAB7JvwvRQfqw4Hm0HwTaGTMnQq7Z4fWAliwA
FbiAwRiScvZKdqRXUQPkiMP3CN1BNICgGvkkbheGWF/ezepmVg3Jfz/IXISmi4ZwGOo8PWg1oGmz
PYVIwGUr8udeckfZIgXqPGVfwIqtA0MLtVoMTJmJWuqKoUCA2h3uOMzgMZEuK+Uey9OMtjCSfp/l
4JDG+aZnNPFpnYAml6K69nsOodUKpKMcCQXOFJC7yrIlBSBsVdb3exajsjPqYOM0HjD/l62cXGQo
r6LAgvcVOIlgBCrL1jvO0BsaA0gj7pd1I8UDW/eh5WIFaX5/7Ce0Iz3M7GXpb+4KvLNgGAK9JpDk
QD0qDwFPOENb8hyPS+jflhCZcznze2/GPblIh7viywq68yhvYDlxfR7vPbznAGIjBYocWh+Y3d4z
GLRojN/ce6oV9VOxEOIGTolnapIVy5yGr+g9iNXlL6XQNhEE5YrJJyL8wRNKrSF39iT02EvwTmzD
IEvcPS8nv20/0cddpFO1TBzrCopiiF2Y+wEdep+QYcC/iKtKmzsKp9sGuQ+6x2i/4XehXXS8rmOe
deVghfGdlE4rqHOdllUwpYBIme0itK0Vb+8bk84ciZOrBwQYyNpiwgUYAVBCN4+tWiO1RrSO2J2D
xhtdseHanhYRdOJfLy+1GkvAiwNUBYVkNMFkgVf5nlZeN4ZZaOwuM1ptpU8OWuM2ZCouWzmpr+CF
heeP+cVR+sIcHrsTOZnLssjETUro4FupaQDlI0ZIX1i+LlyopXHPQnmn+daMeLGwspoD1qmO4hd8
NT6Q8ely/qLiaCEY7yCiB3VkQK8X5ZgLCBTk5UxSOWdFiTGYWgl8c6m3+4FGezsHwB9Mi7me2zkj
GPTxtaaoGX9JRR3cMoPIs2xADXdPIgfXZqoX1bM2GfrMKZS/9TCgyBXDZYlpY9B0wPBFZQu6SHq8
kn0dQrdYccHqII+1GgRNj614w/ny8iY5cQsplgmkBiDUCFTo6hzvEcyTS+yCGHwfOZBBbn9y+/my
AfmJjxz6MgC0MjYC4rF6kpGbO6Xe23yfuZFPGfIYtIjil//OiHJzDnWBHWDACIMiT8JfxfTI3Xom
Opxfql+eKJ+mSO06gvQf3xvluwCMkk3jTJxXox4yGTlh5++1Uu6snMdONcSE70u+gEYgNMdwUBN0
qf2wXYq5Ztbcl5H+HuzoMhy8DCArvs/Jk5FWfim2KGDMLJoaUlWX5I84MGJUZCwS+fmrD/gzbbjl
Dy5e6DNm5r6NEgK8HBNoQEni+7H/DgUqn809EeYWS/p54AdhGPOhDRbfe6jla/mdaz8Z3s//bhcr
ZzHLtJwlGWxEI/DA3jeSv0Cj6b+zIbfggR+sdDCIrccWS8CU7wxAs7LXbLYdPfM5VMCpmJqkqSg8
6aEHa0G4m0OG9LIjJ4Hy+Kyo8L2sgRMVN/neNZIr7grQEvbCrJak+n7Z0NkdDHoAxAdB+EAl8XjF
9DaMAX7EscfTYumhV2OLd3ckkDh9CO2ZlsjZXXZgSzktHgMFsyjlU6am0BO9MfpnB0ILlx2aM6Kc
lRr6pZkwZRzrKz/DyBwPcx3+k+cfuAG/lk05MK1Iad18WTHjRWVDUleDeKPOFl3x+1saAEq0N1CI
RLP8a1j7wZZ2NBNq0pqO4O9UCwtapHgvQyl+xsqZ2IxiEtBEeNB+zeQ73ga8a5Kwqhu+JxQdYzyu
MXfTN6EMR9BVXXhzz80zHwnmkJEDE4eixEkLjpMQ/XiB7c3/mFC6SgmmLLmryzvhpKj69XQ+sKLu
t8HG/OEUVni+lC+XXXWX3icQ+6/8pvf5x3Qb38+q9p51zQaEAtkpOhoqIzltmamZcYfvRbMgDMWn
A007K5sb1XLWzEH9QbmuXQ8VcnQikHgk3wZgvTJtl3Y/Li/gmSB0VONQLmzTMtLWhprPPsHcJt26
r41nDL1fT5CCu2zo/Jc68EY5TqRJRN82CHcC4gYm2nn+5A23tTDfyiwKCPR9nb5boyH9YLvVAuq8
171L1r0Z/X7YPfJYuaPcMkVZVcgIlbTQ4jQDqNv4QD2sveo3JTnRKVIqSMpdBR2Q0gBFhe8bCGnX
QRH67VPz4F6lkNJZkDxAH6yEDuoqzGdW+8z1deikqieYGlqWCmnYSCDxjFEU/Xg/8z3lA1ZJi49M
qBlrh9GOqFvwPQQP6FsH+b7vkNBJW3DOAhqtcnvGpZmdqgpQRQZGB1NAIfYQWgnS8dZkKeClBQQk
/6PI9WunqtBLZqcoNjFYYiZfWuyap/3KSF8ur9/M4abKpZznXVQ3X1+oGK7sbksg3q4nM+HxzM1/
9I2U6BhqjWmVBN9Iz8Xa6GtIuUdLsxO+lu5qI1pfdunsBXOwbvILHlxjRlUzzZbr1hvI/qGJ35Tr
aoLwjfXsQpTABFO4w7DDy0bntoUSVvrp30aBY0dY2cfi2Rtep2aGbKG2ff88yeiZgdgtGdaKbxBR
LoquRXreFuUqtXUfpWjfAcjZpdUKdbpdN71eduy8RRcZm8zagL88Xk0Md054nk24PyuK8fbJTVWM
iwKDmXTbe0gphSLXHNjoBDj+p5e/bCq3QRsxKpwYb+kCY1QEeRuguu+RfjEJtipLCC+YG4MuSXNN
fpvECo1aC8hEyEah84TSkuJukpQlrYhm74Rr+aLpfIJO12gFnv5Dj42ZBPJkpyrGFD/7KDK8Iouc
nd5+d83wCvIJPqBWPsqAuygE4wKCmW5bby5/0dNylmJWPfPM0gwSwmz30xsx/WjheFBjDEQdDNEb
/Yx/9zxKc8DrgDFjGKAIKSVIXfOImEyYw6i1VEACOxhL3yzRWQ7CZuEWMwH67KIemFMuhMm0cxQF
YS6rg/6JJIuYroZvGHhUQkbyc2Yp5R87un2kbxJPC7AM0kgVapmSnHgNjZ3dAGO9TzFnpw1qbcna
JSbe24F56ywvm5SB5JJF6f5BdNOzcSRpCYt8pPdm8WRMDCMc+6AOXybIll42dnI7HLunthB1WsQ8
brCWNZhdXr30XB4MVJ/ZIHNWlC+WaVMR1ilcwrSTKKlxK0R+aXxcduUkjimuKAdbAG1McgeusDhf
my1GxRX0itTDss4hwsNrjP6qZx6hJ3fCl0kIM6EFgCaReoFj8HSNXldo7zIPI84xKsROAy27jueI
W+fX75cd5TyzLDP7afLsHYtAZSK7Sl9jNufl5ZvzRf6Gg20nymwympLau7Z8wnixgEBd0QNpqrBX
lw2ddE++IjCw9/9eNeWKm0KdlA16YJgG4+v39KN9LHSf3Zib7Hv3Id4giOFBKHguU51bQ3nsDv2z
h0Gv0dveFQ00kQXkkOXwv+fLvs0ZUXJ+wo0oqWxcLpZGlx6Dfnj+CTHN5WUrp9ensu+UEKHpgNZQ
E/uugfK0tcd0SvrN+4HXjPOq6UGHqa9zk7cu7w5TV0J82QCVjfTe3vFyTeg2c58akAjSOWzInBkl
UExjZcVZhI9kR9UCUpVA9r4VmGlJ65klPHuH/L0HT/pXOqhVCRnxoaCBjXm9iEeS7L2GDomuyTGT
lz/YnFtKGtDqml6mHlavtT5Cx7qu+He86BcCs0AuGzrjFmQ+gaC1HVCBTsjWudtromwGBCQMKugX
+QMU8VF+/0Ghg//bHSuAoCADZxpgd6BtrZK3rBGg8Bqd3h0lyxE6/zpO7WVvzpwmWJBdP9y9EFFU
tjkF8ptoGizoMQ9Rf8ua1VhCZs9N7blLd8aUmsJgwGRvxaAM7XIpv8uXiYnZDOznf+WPilrwvExn
HIiUnY7kKG3qwGmqBWZHzuztOV+Ui9BMgFIiPXxxXQy1QhtBZ9/Kfo7uclpn+fr+oIWgcwrUslqc
cuiUFy3X7R3ktXfhCx+g+4C3uRVgkheodDX3zdaH8M1/soa/rCoRtpxGvSQDrJYSaPTU2m/OnLCe
vE2VBAzb7pcJZdthnHoVV+UE1lb+krNv1dxtPvP3VTyqKNoir6oR2yDJAwoEAeAGMwHn/Bb42wVV
nnjiEKk1LbjgmH9k9MlxrvSRzXwJ1Q2ocwM1CKApcBDArDjyNxxcqCnXw5ZFvLtrkikLQOz71AZ9
jhNoytB4+DHk0ZcYQei2SZ1oFTbiAdxnZI3R36VaocvJ8KH27nl1/6Y1PX3WABAKLLPgmGLldPVr
kuWoX+ZW19iLcojESwzl7sUE8HHuM2EAET5mpng3nMoeFkBOYOheBRLqK6kYTxYDasyjn0MXq/Bz
rWk1kOR5+3F5A6vpvXQIAF1Mu5cq25B/OV422pGqjaysvYvNbHrqC977Sc1zFCChrVwY+UYqcM58
KjU1/rIJvQ/cCRRSe+rtTbIuLzkl7R2Cdv9piEQsAFxlfiHkROKKTH+kev88EHtz2Vd1G8Iu5Iyl
SCVgDYCJyC10sEVg0ja4rou7khrptiynalG1GV9AdWzuDXpmWeWKYiNCTBGPNSVzGDNAIMVkC2hQ
Qyg0DvtPraOBRfSnlky3YZf1M0dMvdOlb4cGlSib2NDO5cQVd2h3xEuRaU80d4RvjmBPNU34my8N
WINTkCV1AOrGECJ5TA5W0vAqJ4n0QdzRMDbxlq+TBycUL2Xmhj+aup+TGTnjHNA2LgDVsAfQg7JJ
cYOYThYV4s52IeRDRkzVi6DbBg36NMTsSe7NPBBPMlqw3oB8A7AUIDR0c9RjHtl2U2FwG7nL3J+M
RA82JDfTyrpKdaRloZwe4m1Nkd8mvLqxkrn6+cn5AOgNcgoQ/QCkBHLNSiijtWdrCYhxd2RM3ger
iTajHrULROoX1Iq4D4Ff10+qOdGkE2YCvD6yKz/DwVcVoSOycSDwOjFeh9FaxTbZCs0EhbTyp7L1
G6Bn6ybcJMIAanUg4M7MVVNOwriUOQFpHAAyKXmqwlrqzNM1NrnOnZ3qXlASu0BVbPxdCKUtrWDT
oMKISehgQRx7auDr1pJVdpdpIV8XOcmQxYFycTnefFVHj24LIBjRpAN5E8AxW1dJM65Xkq7sNHYP
/dju2cw9DDQMRajv6RQWpc/zwvlWJA24CBkrY0wOz1oPIvZuUT1FELW812s2rJOx3URNma6mSMdA
mERL/rwC/ldI/Z8eTs7fIn/Bt/bbPz6LlrXj7lv++T//XNWfxUf8j8eya+PPuvjHt+LHP/5P0X6r
P1r28Y8b/M/mSE0df+xPNXXX/ReCgyWFTzwH16aH6P6nmjqh/5KCT1JcCtEROlPY3n+pqWvG/6Xu
y5bjxrUtf+XEfaeD8xDRtyOaQw6apZRtqV4Qsixj4ACSIDh9fS+qqs5VUrrKdvVLd5yohyofJwgS
2NjYew3Wl4XiD9IaMgiIgi+VbbWM/Z//YbjRF1hPQEoogokDAL0r8fTfEFMHVxbcCfzSErxCEARW
V2PBJ5TlZ8og78jUfe4E+TUoAf5Tb7pkU8A0BEC+3Dyx0l8Zn29WOhrriwY3hOQXJCqUGVahwxgV
hF/dSCQgRaaNvrK8iyL40UYXs7hbAmTfAvV513QiK2ULTfcitcR9Ux1cnqf98Ki9IZaBuS/bH629
WHwZMURGbLIHDWxfsn7v69tK9ZueiGRwKawULuzovrFCOELkMZxT4gh+Uq4ak0lX255ZcW3i1lRv
bRIlXXBKL3nlkBC+m+6qeuO0jQTxHtMNDuElv0JIjkvI6xob+CBfA8pyW3xD4ofGTHxKdmZ1Nrwb
eXUUDiP40GTEyMTXaBaMwzVpH6glsqbiv/To7V31682muPnzI77Vy19HsXdDri4g0vPHEhwKkdR7
lW2abIP+cQzxuY23JTu59+Nyc/h8yFX2tB5xjULCrXrwIaqGUvqeZ8X1nLib4QSf8cMhINK/iMFC
kmXtAmDpfrY620CWHTzPIQd/GXZb8CuT30rx+PlsVmakf62WN2OtVkvhtUHTI24n0N2ED+HPcNt8
bXfjudwOD9UVfaFnoIjCD/i8umVb2sXO/QhO+ffPn2Kd0ywvdfFZgVwbDjZ0R1ZP4RYKVHVRQAvC
yKB9FX7rWTxDdHrK4C7HoK9jxSB6fD7oKnF7N+ZqtZZW65swZsKYTp71XG+rblYxhcFRIvNThjIf
LFQIm+AG6KGbBhy4g4D9Nn+BkIdRGsWixyYNN6Gwn7qlUUg2+cT8tJKOs9OT6jbVXJeXblQruAR6
4dPUtHqnGqc5r0ulryGNYF8bPMxfptx3f2/VITyi04fMFMESShnua1x5k2FZnmEh/nEYBXmMw2fO
9FNIDpFzB44USUggREJoe+ras0qpoGQA9TiUxJwAotwB9EiOXwtoTFFh2WDSauYpSKzRdmOZId99
/qmXKPDmBIB6G+YE9TRoHS4nY7g6AYpp6AUP1bTzQyi1J7b0dRcLv/LuW9Osr0c5BedtaU1mDPGD
gMMW1T+lobte4oCpg3mAMiMUdcBUxB3/eKZdYw+AMkfWztZ+lwl3tM9V38tM23ORQJfA2ji2n583
ngl3CmrDyiYfxZ3qxKn70Sq6LFg24PaXWgRYQbhsrl75LKOuoorWm87x5xgJbXMu6gaW42344vBg
2HXga5w4g9fp+zIojl9Qs0AOAi1ubYghHSk6o2IYdBrLQ11qc8N1lH8NbJHvmOPA7xCUxjl1KYTS
oM08OUv3RrVTEkI0FwalVl6dUIZZt37xTFBdBmAMVaqFUfPqmvpmwfe2yeTQzM2GQQMwgU1Tfk4C
MBebvCUbk4Q/86E4iySXADJOfdpFzUkfjSWXf7MwoVaGaABtGj9CUACUeLUovJk0ltE248YXERSw
3aGyAGMoelPGLJDsrvLBvNuEzC2mLTI784GwtnmCspv0N1E1QIiZjQ358flueV0Bx08FFgkWCXwg
l/+t7aJcOiijb+x+Y3BnGDc1t2r4CNf91qlz9y7wOt7EpgstY8hpTuOz73ajgUxpgHt4O3r0olKI
9vFgB4bMgmaev8K+hJ7UMVrF7+V0hJY/Lkq4GWLnrGuD6DF2wRBU/g5bn1yMBajF1gCEy1hSPzH6
ydrkjqXiEC5esSfgnd5Mg8xUCIdSPtkwASUu9Hc774bxOt+OtNMn2oTvFv3yhFACATwFuTNAFKtK
RD45MKKBcM+uAgG0iN3KtzKrUXNitbUdD9Y4nEmLOFDig807KnVlJqDKAKcQ6BOhvHaKi7Vs7Lef
dXmcpTmAiAu1BFz9jiNQjbZUV1PT30E5GSYIhlYbVCu72IalV/r5EvpgqKUCiZgONQYIIq1KTGbn
aV52NNhFM30x27lLB6cNsjI0wxOn+Lq2jmUAQT7IUEPyxVwE7FfHuAX2yth4Odmh0PMMLqzYdqXF
YOpVwTOuqNx76Pg0T9oBLsjv8jbNRQtHi0aES12PJcHQyNvPJ//KPjl+0QCjoYSHSzWUUUDdPn7R
g4MgFjCP7EjXiZ9j4bi3kfb2Ji2MRACwAAc2Ls8L1kWbymjtrxYYwfEg5g46MaBr18TQ5wq6RSwO
ejhOtUNXneWzKredFOKuwSmcWQBZ7T9/7PffDE8NHQ3c8XBdApH7+KkLnFqhrTjZ6T6YLzhfnEZ1
Y+4KsPJOLI/1Ybh8NKjKQcUJTDL4cqyByF5OI3/kXrSTtavvw1ZQsWGAbe1yeDx7UHXp6B9eWKoX
RhxnYwsr30lYNlWbthJemHw+8XUO/Po0S80QkRiSG4h7xzMfvBH/vQfmqNNtc5ADyW/d0VO3NRsd
mGQTl/Ux91DZSzqvN35W2Fo8rt3azWZUhNSmm0X3VYJzH8IB21Bw2GvYWCfMKaJ803fwbNR9K55K
T3hyF5SeWW/L1sLNr63FKQP2d6fa8moj7AQLRSTc6Ne33Y6hTE5zTIZ0LNiUegqWsk63E7rRmVdC
jKisA5GpYPazrkU7ArmG3n7+Rj9YSrhnox8JdSIUYdcbwFcimEOFDRCNQb/hdTFvSV/456WdOyc+
3rK9V3sNSR0YpghtKEuuGbnC7P0QqvPGjqHlnmqnZykqDCoT0ximo2sydA8hyNVJtPw/n+QSLt+N
HKJ9vEgj4jaxinFFCEcxkTfGTpktqHS6LlMJ3dXEaWaEeejIp0ZZmVnZdPW1hFnhicD3wTte0jcI
C4BTCqbwatHyti5yqCbSfS2pd0H0ZN5UWHxQBYDV9OczXWeMWFJHQ63i2djBABOqLHSPPRvuGpN5
e236BTrMjoSEAtEpNCVO+a9/OD80KUILjXFoMK9y9tLpcX7oHMqENOyzThnfA+z9KzOAFss/mB40
gtHIhFUHrp/H279ntt2F0sL0cBtJPRdiyGbAH8FoImdOSdwDzFdPQFff5y6IfSYUKXD3QWFqHXFy
dwoHAqPWPbPrYYt3e++UUEdqh9Dd5BoWRZ/P8IOggPGWnQjBItwx1tIlM3oiOROc7odBnXFlfxvn
XD9pM7ez0emRRdotv88JlC4nT9YbtBVOeW2/X0NofaL5jdojSox4hOOXPM6FiBDb6R4awdXeCDm4
E3Y/XrXBkkbymkDwei5PZWDLHjzeo9gcULRdcnwoTr4rOIqwsKwppJCyrMcR09QaNUbDc/JEg6r4
K6z84m5E6I/2oU2ss2KKjAblv4o+ypGdKgKsrcxw0KDuCj9J5Pxw1rLWvSKEa5hOAye8g5OyTAdX
lTvWIhX1WaNgIy1Qi6haACULw9tHSkxnOcM9zaeG3pLAbOK+L8htmedm0jFL7oZa6bMG5OuHMhBt
pipTZeXo+OccaiY3hRvqPXpS+b6opjEtcAPbdxMtb6yROJfd5BRnJnRDMnBAmrNxCouEh90paZ73
nx2hEeJGy/UKVhTeKkoNLpdw+Taj3ahZ2tpXcwsze++haq54f8o+6YOxlsQFCS7uBGjfOqslJmTQ
lrDC3nMOl61GRw+BRc1zq0avMaqLezUXp4QoPthYUKJbRK8hzIy8aV004YXdzbSL6J4K8rO2HLrz
OzRLlph1PZta7XRAoriIojwNOye4IHIiJ/K297EEj4BDYFHGRwNynQBD20d0MFKn+zyUfYxC25Oh
GxgTT7Od+UN+yoHjfVyG7QdeLkQGIIUBoZ/jtwy0e+XUlEIdtpr0GVQ4Glgq2f0FsLi/qW6K7bI0
DBZdrMW0CSyG46GmbtKQha7g7hX6Z1SSNhZBGaSuq4qtwttELk/IwTcHP21cSA6eCJrvg8dSmULU
gvYS7m9rPPOCczZ62AjjhJVhUk083DfUgUZL5MAu2wnmnZpK44fqCysLJZmvK2l8534fRCeO+vdf
eAExQnoQ7VYUgdZai4Ew0NTJQ76HVHObWqUxP8ISzbnsy5oLqPfU3Ympv//Gy4DwdYQ7RYC6xOqm
SFoxqBmFsL3FNU+MyFXnVcEeGtiEnajMfTSSB0UmmLvhPESwPv7EOgq1UUHoaD9UJuR5IScLHPLs
xGw2uxP1zQ/2KmBYWLaQew7A811nTBDMHNwhKMS+kKo/64l3X5hLxU3ViLE4fWAHa5Z7UZs+utj2
mNaFdk8cxB9OF+kiHK6QaKD1ejzd2pI6J2Et9pUai2xqCcksOlbJ3AfqBAziVSnv+OzDdLFIAckH
GAK9u+OxEGgaNJ2k2Buzw9LBD8as73yShqzFvUBV5ErXvThjbKo2OLDyxd2Y7VjXgaOp4a3RmZrE
QnP+w9TtFHe5DHZT55EUCS7JBh7Ve2lAgGpmwDhA5ZFuDQKCLJmNMCGowj55fXcL1b3264l9uayJ
dxNDqEW3cqlTrZsFNLeY0pUSezQ/RaxDv8xCu5mAZKnoVgTtOWD65tkwdhoYKPzhyCfzRMr4GlTX
z7C4nyIqhCbEXVahCQra2gqhL7QfidVkI2rcKZaMA+NzZX0DSEtcG83kwa9wlO7OC4zuwq688MGy
+gl3v1ZuA2mxWA/lDLlBn8fK94fEB7ZjFxpOdGG4tE4DpNtnlYXLJ8xc9C3pQzvWhuFWcVgPTw5+
vQycaqv8+ZRJ9PuTFA0ZD9LvS9hBCr5aps0SVxgbBTwdXbGBlnGVzc3EMqOgTmorAoYAmE9Pn3/X
j/YGiEYIbxG0pdH5Ol6vriXgGY2Cyb7xtRebcpSo/Q5OGrXeb4KMl4MFlXiggyKUfgFNWgLum8ov
p0pbAsrve9uAMzMnJj2HcHexsaE9tM3FUJzY9kuWs1otkB7HFsTpC+OBxfv87XiRbF30XLBiLWX5
qeO2PGZecwqJ9P4qjFnBHRaxG31/xJjjUYwZPn0GncWeDH6/Q52EJR1XQ6IKXMI7s4quDHuQ8IZT
5ESe/eH8UNQPsGRgsLpWuuuo6Gthh2KvrFBfWpYhvw0yam8+XyAfHIMImxbSeaxLRLRVfjdRzVDx
MMReQOU8k9Qkl9PUGzsjMPJbn6hT9gcfjwfIAG4tqKmsxUFB8y7bQeN99lxkXqjkxvZhN4ommRuH
3al25EdfD9kGmp/IrdAJW4XrHCK9NAowWqCs8pwNOk87r5p3Yz5DOn6CGe/4QA0qs3/wUtERwy4H
NgNX0uNFA5NyvyWVJ/asttlWiKCBZWwBSUYyGZcBN73bfzAeYOrLcHBVXbfiYFvsRmXP8r1Xw/8G
va/qgkDWI4bkLYCdcjilvvW+SoP7NUp7Ptrp2BXrw8KpChnCpjnfo/gJ/qSlxW5UyB87GM3uDROa
mdFkSRReI7YbTIOdSDo+CGpIzKFXuMgUoRq3+qqCVL6eRj/f15hbTLQ3Xo2i/WNED3D3+Yv9eCQs
HTdAFQzNreMPydDFjvKGFXurFyQDa7TdtRx98yAo8xPb/aNMykYfE86mqO0vdMbjsSbRj5ZCMXoP
HU/2I3fmZj9NTbBpZtHsua/rPZKa8HKQM0mAN1IPXq9OXr2WQdZBFcc/gKVL2dZ9fcg3QbyGRnNF
rEmAhuKRxPTVtEXCTjKnjGYUk3sLAqOltcPap4moQFShvgNt8oDUu6g0+u3nrx/QuXfPs2gsom6O
Gy8KVuuajms44H40s7HjorGsuAuY/FV2rnUdQL173gLiNLm7Dh20nwVk8Jut75LhYmwG71F1wNO5
sEw4+NXYXnZjO4G6r0f7uzCC/swbeufb5A65GU/ABN9AowE8HDNnE4vh89jvw/yx76o72271ta5n
HW7Q9SxfCHSrxsyuR+9xpI4KEUZEihskRG3q+c7WVnFVdYXKCJKKu9J16xvDYUIA6lzCOB2E6qmI
GxfOuWlDUD6KOR2sPHbmqkt7vwLMyWU0HCG75CgU5tGzLaBVXaitFtDQwQGXlwBiChViUK8rnqUz
h9/KkuPELUeIiIb1VFyGZsG+u8bsQ86lZOhE+4MDSroO0KZnWpZ2SqvGvzBbq74cG+i2po4Yywdb
IRq2LR39LTqQeLZppDqPJ5epzApJ9NRMUn0rUekJUssrey/mwKgfOjw2i1VOSyudeWk9lmZFD3qU
PIyNzs+DuDE7fjBQAzO26MBBgGXWVMaFJbyLIaxfBi6+0cAIvGwsKuuh6TiUAuwJjdgrVN2HH40Z
FlluEt+JUTEWVkpF4OyW9x1clyNXUzwwqs9DFHiqpNTIwRI+ujCVdlo+fQ/zPv8RMLvvMh8nzaMr
g4Gm8KCZHiOr84MzdMHdItU9D67qeWJPXs5RuWqNwNobbevAZRySVVdzJ1UURyWU5EEt4S3ZVp4M
n7ksR3y+QgLsY/iaXEaj3x4gpY+GSwsIhJWNBpnDmOsqwFFnwJAnNXg0H0qXo4+qiQzzLO+Cfk4K
1ldfS6cewXDzom7nMinvwCr19zPzUGoSvnkJrkJ9BwNSFL6JbtCFCPq+v60reMYmrYJxaFzM2ro3
CaLJri20uIDLtXnj46O7cU5GEAt8w8jHePKhILmtuUl32m+cKSHlpMPUUv6lnPzxGfaOMDvp3ID0
MYUrQZNK2yxKLODS/MlmAvA+LB8A2LU1rR/soe5/UJXDO6A2Axjcq9asHx2Py5cIVIOD4836aTa5
NWIxj07qdlONJ6GDuBYdnbxETZ73w+uG1kzI2Jjg3gHbM2AZMsAAR6896AZX9TgkyEGTSnv+k1IM
Ak8TQtATrF+hZQ7h3ujBzgOx5fPi0uuEvC4TypffKQT4aDOAQu7eHKT1Qxa6KGDelrNbdJyoHVe5
dEWS42IDQgxzv3HglM+qZgJRoeCWJolBq57H3HarP6IBNdYY0n+ejms+UZ45duGcMRwfEpCKBopg
bZM7XubiVH4IppKBDxDV2EkuR98q0SZrYftU6WnKCsa1Ew/TXKAZJvzipoRC6Q1cQ6YqdsaApggD
7TMYdeV3wxGQt5SRLaBADHxnXJFe7aNhdL7NedX/HFAKBqaL054mUBoG8V3lFjS9ZmIYAJexQj+2
A/SWQCtz1B9UOFUb2wPsqNCvNsnzIHT3bZgKHy6pqIq6MXUK6AnhuVmZMgBPYfPJ3anZR5CT+aYq
Vl4VQwM9l7CBCnVMy867E+bsNPFYR8ttt2rHG+YO9T1X9YAPqrF0IY9e2i+snb2fJsHlJ55rOt20
UI02AC4QsKMCl8DDUuc1v0EAp1Bk8Jy5x1qb6NOAutucYOn16I30XX7Rw/P3R08q9iOYrMGOzR7A
k5i0JuiGTj5Hd5MCwSRVEl2lc9yOnPtCByOPp4GiUj74yrQy7LwR9rOTzhN08Ivb0gTjxqvFeTfz
7+bsuXpT54D24EKjoS8KR9XaTGtjaNISCNQhJUC8DXHRj3ULhBFA3Tc1c81NaTVBtZP23NMzZbAg
SNHFMm717Pgi42Ju7xTX7C4K++jHgJd5T0t1UXrRd1wdhUh9jcMmAXMkBCy20hfQzZinTGABP9a6
r3mMmBU9mAU1Zlxw7QnMiKqEV1CYa5tnOuf8XkAx8BEy5+wbfr4NYlSm8J3mfCJnM+0jiIga2Cxg
TYbyl3SJrWMonJZfS2Ajv2oFNyBMqhj92JpGo04jw6goTFWRi8RMeRMEomfHuwsnLbfFWNsXRZO7
WNuj4ZUxBEQMUPmHqKVx4xGCxcTygmNNdItKsizhn8PyHKWaqoaGQYD8ai5VH8RjwzpolgPJBH5i
NFCGx4NlWaek9dj3VG3hDAK/Mt+qSyuR1BjOsZgddPSdOujTSg81bIVlNwYga8ruqtPY4vFU+fKx
bGBvVCNB1Ak6RyO8RxkqzyBg5xDXG2oKQKjd9NaDwbzwMqzn6C+Z3N/C3F/XL9Wha19eusun+n8s
f/VZ1lPLKev+5/G/Av/91y8vIPajf8leAe23+qWd7l6ULvBX8UP0RS7/z//TP/wLFn8/1YDFP0td
dcuvYXlWbwHwkAN/k6+9g9PvXp7an//aq2LB0S//XD6nsnoq/v5v6t1v/YWmd74sIqYAbuIWAaO9
pdr9J5o+sL8g7wWCDn4KCw5pAen+jab37C9IjHHbCJCDLsQg/K2/0fSe8wUAA2hy4wqLvDUE9OHv
t3LzZ3b7GaD+3e1mqRssNlRI+4FrDFaFDNiBdIrAMGbvAK+2qaJ5PgsCfwcHqHaLyhE2CmIQIOvt
o4zY/Zs3+NezvMVer3H1MCTAvRhUArT5gcEBvun4FhB1aCvKiEAUDATdm9pUkUTuSOR3JO3lU1Ex
405atcz6ADiYfeeOU5/gfSKz6/08Y5UE+tGtrXOBPIgmJjrs55xVhbVpC1M+8M4wIzhD98i/vImE
z9jj0xlwI/PdLIYZYibKfu6riH2dUIH8ZQi9dYt5hBGQpZf4k+tLv7boc9WWX1vXqnWCeGGE8Qyh
uIfJqKCTHPEtFISquPCdUsdwZ+6wxc1GoFFogAgTFFx8fX1nv7W1LvlzCxn3X93xPnpdBf+1yf6/
24ALovm/57MkrEWGXT6pvzbh0X5b/uqf+w3b+AuAY0tZFxsIZKt/77flT+DRgj4B0HRgLYW4Sf+9
3yzzCzo1jg+YAtYj6mz4vb/3G/5s+a0F8bpUcpZf/I399oqeeXPphPcTthmeD4R9gM7QcFuteWem
ec5ca9fUyjmzixzyGI0BC9q0rr1U8qiZke2UHDBm4TQbNwLTojXzp7J3hgsUfkMZW8r8IQJR75lP
b3Axm5Kot++iwkVe3neivWoY+CM9JfNz34wWSKcWCMmVO1V7l6hL2Q/5n0jY31qV/0urrn0q+FP1
r1i3L0/6X/LXvw7dEyqEYByp9Vo9OhH+HzkCApRV//sVePUy/Ct5Kl5+wtUdlemX17Np//M//wPl
xH8vP0R1BOVFstpHXAV46e9wD27Cl2WF4RBA33OBV71ZfuGXVz0wLEus2cVc87+Wn21/weJDSXvp
OKHnA9j3byy/ZXW9WX3Ai6ALCgIVVASWaL8mCcswAB+a1uSurH8MSL3M70yeMM5elf7/HALzxBOj
XIXi//ECN1pdTMwdyZ3DTZCUHrqIZ270ZNH7rnfjNx/ggxNkDQN8HQwl6wUntmymNSyFQNpsAUYb
dwO6N8l0FaGV0mxDFK14Urq7amuf0kT4aHpLqxx4KXzed4AQU3RW7UrXuNO/5B/yq3sAueTkIMs7
Wn+mBUiEahBMCAH2P36HSMmH0Kk8cleLMO6hUF5SmN94AizJU8oCH8wH6TUAYGjSoFG9FpUkwPxQ
YO/JHer7ieF+rYsHv65jG27fPop/n3+vVZl/+VwgIwGrjjIqQq25KmYGqBLUEjWPAwMiy4dofXuq
MbNe4Gj7YHUjpVqK0dhLq9U3dDmrRth5H2piXoT2lUm91NBD9vk8lud8+33Woywv9U3l0G3ssJ/o
TA+kz4gR+853cu1vehjDB6fo0utXtgwF6BGIBti54NmuJmQpqkkYUXZQdd8meb5pPPuUGvrrW1nP
ByeS5SzsxsVI7Hg+4+A4lUD57ND+DPN0AtGwBlB2P/6Qe/sHwy1IJmyM7e/wSQEecog2n7/O9XJ/
nSPA16gGO1CqWjsy2rVTVZ0t2aEvvk5uc2CD3Ekrfx6aU3rp68Iz0OsLov6/hlodvziqRGANDTtE
PfrOcXCH6+t1s7EvxsvyROX+wy/3ZqjVl1tu90EJS56D5fd7+JIntPtNwNIyGyQ7uB4EcBPDllp9
N9PXlo6KFrMxKQTEvHOPMxiSlklnWTtWnYp97zfX8n0WdZAFK/TOVlApcDgmx6aHkdlZHiG4dilq
Dp8vho8GWVodYDwAlwuewfFa1GxGe6JFjJAs/2XYO7gff+XDbwoq4c3hzgNWBagMuJRBV+d4FBHC
msFiNjs0nSfuXYuhWhwQg/1mwHsdBqA9ZAS46b07DM1xap069NghBA1+mpswsQJ5ylHyoze2MLaR
WqChglz1eC4qKkTf+xRRdWgzXVyxgt/0TGw//y7vlzNaJBaQdhCMQFd/rWtSNrM/e97AD1aRWH1u
Je1pa9Z1drx8lqNBVlPpABwYI3DZDunl9b2zs904+t5fo4ia0N2Pu5s5mVIzlWl95p630KA82OdT
fPsP5rlwL8C1fDVsPX6b4O9JxgzFDw6apQto5YpWXfZ/N8Zq3zJV8IiYDb6YW+zCCbKJw4kO24df
680sVs28SUxGx7qaH4YOSpPM02nXtuLEVv14EJBuF7NNRLpVhBsUWpJhqfmhytudQPmVVSd6kqdG
WB203SjQc5h6jIAAp0yasFN67K8p4vHZhyUHFM7fk1jnJIGOxAD/x0O7sbfg0W3nlMf3ZRKm/IXU
OCH415vnYDukV1M8/RjMmNyFiXuCSvjhPMGfRQUSBR2oyh0vOo8NfQeLQX7Qud7TOU+pcQruf2KI
dbeT8kYajE/8EF2HId+qyjhxiq8hTX9uXhSzoJZgInyvr7Ywzg4EGRxs3h/oMW3LXb1RW3mZX3pX
5D7Inh/PdkGK7+jfFZf5xt7JTbtl2RT//Aeb681jrFYlK4Wi8Lzkh9A/VHpJY7308xHWJurvZrpa
loCEz0OVB/yAXtKWnE0vKs8aH1zAmGZB4sdTWmVFVm8LnS7yVgB1XdPNKRzthx8UpQkg8l8zt9U8
Zzg98nHw+IH6zXbQTflk2A15+Xyqy4+82x1gdaFJ78JnYt2T7tASQR7v8wOXVwTyv4VxPmln0fv6
/ZNy8a/490DLIfcmpbYqIxpkj1cKUFzihDVavKeG+HCBAvYDthj+gTPvKiiOqA3O4PeIw+WP8qzY
WOfWd2i89rsga9I5cZIyrRJQqTN9TtMi0dC9uB127Mw83/2DMwYJPVSAAB3D06wmqyuOnGAuxcGV
6soR5dVonYLlvLq1HX85ILgg0gVeCkrIyHKOX6gPO9BZBLk6oJsXvKjZ6A+WGLs2hlQAMF2eO4yP
fePNv+pxKB6m2eueVO4UX2u3F5e+M9p3nOb8rHUmSuN2MtAclqInz+HYNIiO89JlLUXXXGoizF8j
tabn3i9NHvt1wS4HE6weZDyWA/BRiLgQs7Y3SlA2lHtfNLaExEZhVLeg0JuXtk/w7x5gu1GiylFC
gKOowxy99MkdkyhSo4JHl1VdkXZEXxatIvdubkp2GSrDt+J5DEcnGzsvl3FYtAEIqUOPbh1v7YGn
bs4auDlCPQRGDS6ZwRP3LPkwheYI4WzsLxNNbygUxOGoTlknvb9uYMtAtWERZAKECLX844/QQzgG
tBER3ef+1G3ANFVZo83CiY0mMi51G7jX2LPGecnEfKkcPFGtyuj753t4iUZHK2ExaIeHGtTaFnWM
tRpIWbl1xbnoD6A5X031nXS9X7ONGOUecCL97kkGshWuJGBcwZkoeAc1nznP2TBSE4OZcQC7YaM9
EZLcJTs6mg+oSNg7WN24H7h4u8cv1axdm5bShWlb4WCVTF1RP/rh4PwEYrlTSehW5p3htEYfe6PT
WqDDe8FZK5j4VfKc3uioQWJnd7ndxpUxFe1XTXslXnEU3wh8lZoYrkvyJwnt8sYYx/pXp33zp61m
/cdU2kMUE9I7sG32RkjylDqsm8ycdVXHoJfld34TAVhrSceaYmWN9Jx6dnkb5tH4NWShA8KwaMBz
9xiQZRkAzzY47+D6XdIWWJq4gE+gtx3Rzge4F2mieSLMvl4Jj18e6o8oQi9O4a91xeOXFxiNYl3T
83sD8JlLM4Q0gmnpNoE8o4R67VB0f/iBMs5CIkESItS5oxV9BixiyFjky+3nS/OVMr5+HPgWLtcj
D0SBYJX4BOj/6KaR+X1u5vWmKS2ajoSEO2MyF+Nni54Dig9kORhah7aug1hPjvzqmEBIxSOkJzPV
hP1V65HxDPhNM5llYRyimrJNFOYVioFDcCBwwTGGSV466PxuzLGxNsXkTWeIizJVAGhe9kUQpWxw
0XwXnZN9PsdXHYHjOUIwCzVDCLfipomr+vErHzqTtlFnmfdwpF9CkXS7X30Ijm1cS8s+59BzeSzr
ft47VmtAKqro3NsB6nhAtZhdtdiu2fdVOLVP2p+nGwAg2Decbta9mmqnjCdqAccwyaG+6WBAAt8n
JCawdwBe0LoHqKO59XiObDIodX7pAwfF47khxEx0RMMXsFDGB9YqNM1RhOEvvQRhDBYGTJsJM5qm
uDb8vG8Sbhoj0JYKbPyayOi7AfzLDVD0sCQ1RQ/x2b4M8ge7580zeugEvmd1bX5rUEc9DIboLu1c
azfu/chISZEHEAT6/CW/qwRjQcOQFak8OCDgeq4r21Pg84b0Q3SvVUSjtPOFVJcqIsAPqEL393rK
J542TNUCkCxUCRPdqNDdzkAdoeU3Ef3t8yd6l56hxwSFMjSTUHECiXmVI8JVuwYvqc/v3QIcWxxX
HqBznJ7IJNYC7/BJgGwBaASgraGU8e4OZlJr8Wcpq3tCYPDbDNoHHBauv9Bp2OU4apIyysqJ+lti
8w7HdjdeDyWpEkDJCEDkg3ejsAc3vz13aOUsWO7AQwF7TcqRHWVe6QzVfQXJmk3bSS+DRfkpAfP3
+dzCggR5DuJyqCZjpOONVUKulgEfsWjot+qc+SaB3Tn1d3BouqL1lB8Wq+ULiwawky0ADJohR5KV
1CsT7Y6AZOhujBvAEZMRvKEY0oXlzjINJ53L/C5U/5u989iO22rT9b30HF7IYQqgAjPFqlKaYImS
hRw2MnD15wHtvw+JYrOWpr16aMvWLuz4hTcAPuqGMd+bZmDsO1BAe9yUq5vWQEnLTtLGm9En2BBp
xF4ToLH48RQukcGbS2P5Nl5s+pF0jbg23n5baIeGsBpRHgcRhn5jgj1udBze0OO+JOe6wgDQjYQr
gXiWhqExrVN7dQe3c6f3upjLo222yQ39eHNjVbLjjolGUTsrLC/vs/ToKMjNoaV8STbi7KAsw4Nn
sKAeUilbi5yYZlYGk9lWRwJTyRvNMUCDPO4utKVeyAvrCaW9sUQmMOHozr2d0Ar8H+aPrTiCb408
QDlIMKRzO29SYUY7NY/brU7i9xTmgckLr9zVWqJ4vaJLezUDOIAQQu5WYwrHtx1VwEUx6qkSMm7p
LEYXQUuK4xnoVM+WQ3U7Vkjpf7wjzsI4Mms2OjW+RRxEeaFrvcqQkP8qAB304uiMHQowxkIikJ3Q
Mxrj0FYGUF5IQh8PedbneBkSAv0yLPLCq4Qp0oKId3sWxxTGs6vGSrC321nboDzDHEmd5XK/ku6m
mXJh+7/3sRZDEhXglc6j+Xa1WpWWdijm+uikuQIWssX0o5nnbKODo/JTWe8Opa1eUmR4Zysyt0Bv
aL7xtetwXa5zXW4UrT4mTdl60xgHkKqjS6Zn50ebLJf0EwMMOBmoDL/9NgVsXVuxuY7hCPzNGqPn
FtENr0N76I+3DMLJrKHNI0QeuCZPd2HTV2ZkaAiucrQcB1w/b/28m9Dg90ygDr4haeGFTbMW1OGr
2KJQiOh+KwqJ9urqUkMbcYehlI5JPALQgYre9CC5naDxzXa4bh37BmTRcdHCbAMbEGVvPLWBXrlB
egnjf76gZNcUxdXl6BBlLqnEqzNTa40ea+YoHaOWxpaSWL/HuPsX7vYP0uzxnzvkNY5p2YtvbxZ9
4aI4yLItTJ91+yrT5LxpoyQ81ZZwNqZadm6pIleF/WG+gUtxyZLtPIYn1nmBBJDXwV1YdFhff5U9
6bYkGy2+ILH5vRTaLsTxx0306NMYHIwhBaBeAKTq3LhIFXD06jZNLylCnH/0ohK7iBgDJeC4rH4D
ZSlSTpS/jlrhGF6hTvP1RHhCV6CcdhDp5auPr6J3AzxIRkvGBwgCZfW3H50XPF+8lvYximWA5dGs
qt8KsBSPjTonvVvT0nnSp9npwEOOxuxJajlE2yDO9F8t7/4fl1MXtNAL0AhpCJhcq02ei2zsLaNC
73+MsV4NJWkBXf/++KONs1QX1bsX+vrCkVmsOd5+9FTLdRYHen6Kg6oH+9/n7Cs7afdVPSuzZ2R9
eyVPkaLvWr3TBy8V1pS6cHNLeqmArN06t/tnuXIUxdMhZIa+rQ+4oVRg2Egw7epBzkpjS7acfp1z
ywIp11XUuCPFCCU3NAP7keSs+IKi9DAu2oa14w/q2PiTMaaPCUnJgzoXtYwd5dSRAEtxf6V2SQSg
Ng2kz6TQauElceN8Qy2zH170oAoP0VW0biSkb550xB1OJfYW1JicQpbcBhIuvyyoutAv5MRotk0S
a5NboXrxMKlg6zzOoGR62EY8ZbKQf3085e/sMwS6MasDGruIw61J+xFqJk0v2uoUOka3FQ4AfWfW
pMyVOYmeDvLcM4IMGaYkuTb6qcdkq0pPImgvtfXO7y4UrmAoL31K6NMLyOj1KS9FlVuVUiUn2crC
m8kMKxcUR7278L3LX/P29mIYchQUIBD2QfT+7TCy0chKnQbJCWtRLKtj2b4JLTOndoOaCFo26T6w
42YTd1L0pHSD5bLRLqm9nV8mC64ONA3QJJB2aw5hGWSmPpdmfJKd2rmjmT2ehrGW76EAHLVprC9J
HL8zHjVzaJI2DxU52iquqVRbTct5jE85pqq+FIX9flaXl8iQx60RRpe6cecAC95hELtIyVANpC23
ui1I8RGRjllLxGHb/dQs1IhGDzeL4A6SLQKvjHng8Dml6Y6mk23LwNZ8KehVV7fLCB3fuDhASG+u
IpQz/ISk4ULD8DzUW34h9ziZFHnbekoK3cK+wxHJyVZYAqN2gFMxPITHEdJZOo/e2HfiVMQXy/Lv
7PMFXgnSiWQZ5Nx6Awq09AD/JydKVlAoCTK3VBYvNfzfeTRtC6QYKGM0HKiHLlHZq1DAjORR720T
MIFFGQvlXmVLl3TaGpQKdmEXa9uqtzQ3Tc36djK69NqAeuUXkaz5A8gN/+Njtyz46tRRrQC8Qfkf
zM3aCUAoo6ilokhPce48jOn027TLoxmE3wIruW/K/vnj4c5DTuJASIWwCilpnzXvbcrPVoz76Anb
jurGlELjSbLnr5QwlQsfdp5MAn8kdbUBu5OVg05/M81tGBh53qjFyZid72kot48Okhn3yaBP0Aeb
YYNe5XCVt0rjx3b8h9ZShJ4LzZpagI16J8TM1V6yO6hKKZ3OkzVb8nVeUwKsZFNs0My7hD2EA3y2
ho6MS6X+Is6JVuMquDQrtUxmJ6hPFUe02st9rPmyDZ0Irdom31S6lFZeWWjD99mYNHkXSJQkkcZI
yh9FmSXdjRVkWb4bEDJCsxHd5tRVq9I4KLYIHydFmsONqc3qVjPLjFZFPNTHAb2BTS93kbZBxiG7
N2NWwlcRov6h9IP+O0HDbt8rVa1fm7Ddf2DYiyV8LFvktFZOD8ItrK4IOMtEBH5Y2/E3p+wmLLoH
sH8DWfGzrXY6zZAu1h/HbtKfizB1Ym/igG5yU0P6ss2s4VarCmdYAo3pKYj479yeFP/JKRJ4R6QZ
nevAUD01oTy5BcfRx/eyC67lqpBAyPNpDcRQo0fj3aha0+uHzDo0pSHuLKMz7G2UNIhWjJ2KzpQp
oCe4UDCz/VQB2wB/zxKjxCWCK6vr1OuQSuexFFLwmwQ4Hajjd7LlElz0X2elo+c0G2m2wapCnsHP
WWPuxUXJv5GBzAxw+BZogdzNkbxLlYW9FZZt1Hkykpr4grRTRIBZDtbOkWg2sQq0B+AGTPNDHabS
N2G3cusVutJ3AIiE5rg0mibbH8pEpdNiaMLw6bdFqkvEqMs+Jah0YxZB9WU2AlPdTD0Jpjeybuaj
JEr6JRUehpD0HLmDeOfAx/IbLUJ1BUvPDEphXxdfuKnb0u/UMbNcGzuBdlNSi7LddhDTDRomznNM
Qfc56PUcgYMwkvmL6tLcGDD7hCujGQJBslCD2O90I76KnQ5aQw9L88QboeZun9kl+ZrVa/cOwWXh
WtniRcPGKL7BuUTQo6RaLY9js+EKMK7DWoqPMwxTLzTi0VdnHTrGGAXz5KvDeP8iWPlgNmmtuRad
gMKPSyutvTmv4yeHlt4BIWV82wtzDq+jucjvgDpNP5I51U1PncfcRouiw/CskSwtccMOZd5GKfK/
bSMPEnekvn6sncBhGe0w+tRy8L6hkmNBH7PFo9RO2d8dHMjbWjdjYMKhXt6MslAdXzKb8Fm0TfiF
lqVk+pjFy48zoObSbZr4pA96ulMyUWZ+rQHl88i78s9WqXc3wpyinS0qCDK6OkQ2tQk5zj2UgKbP
5UQ2zxSls+nVkQ4rK1QL83pyYEe6I3HNF+QKxFOZqvJ30dROzdsf10+irq3GrRuCdFx4euPOaeO6
9RJ7jraVbkrFJmn1TT216WlS9f6+UuJBcmGqoQ4ZKzNCNgbQMkYwh/h7IdnmQzgX4XMBm56zL5mo
tWVpvCy089AXtvk1oBteE/JIkLotaR6/00UlZ4ccjpiCGWqJX2eZid0vokPCD6QUmT/E7adfwnba
m35M1L3dDEzDJCIvhRPtD30s36aDbP6KahszgKjstC+yNg8PLAc7L6ToBvFZgsvvlmGpfY75s8Z3
5BLFyTgzu+M8EuYf02FWUB1pnfnXqKTKQ2c72a9QdUoJpk1VHZwQT0w5aOZnyxh1Om4QOry26LPd
FFrhJtS1ghKtqObfvWG6TS7d94lz5cj5tE9hQPwy6Vv4eo4RpQoa4Euop6bw2Ng4BWqtrd1JIZkN
+PFAXOep3sqkdzGKK9jX4LWMPbDWeqo9yb/VXgSPRGvDIQyk6TM8yOnaKYjWXQm7IcJJ6nOUkSIx
/Z3Yzsz0iQ5xyNHg1q9KdZS8hQTGkgVZDG+wFEJ2iV+S0Ndn9h53XKyGqOn3yafCTuNbeUhKxWft
CkjWdqt/qRUjmC6Ub84DQcx8CBUcym5L6rGqTrXIrCsincQpMJv8OmwM1StxU/RZOtScMsnxu6Gf
9l1oXIrK1+qGvN7Aw+ngUNNYNKfWEKV6NLU0nLLulJJcYwKCpto+0otwA9PTGHy5tLC9DII2S91x
mnjSqiGZBk/S8srLiqZ5aAI5vVP1RIXxCsP6Wk6t+QdvXXM1WQ0aNgW2dLpLbRX9pCw32geHa9ry
mZAOWMFQx6csbHFkV1Xiz0axYM5S9M6iXYQOlMT+bnCYUEeqyG4bKOGnzszMS15n5xhIZp3yNBkR
gF4S0FWuoOtpojqdUp9UtULJIJnMT0Or/8gRjbs3HCFvyrosEIkt4l2iDRhk5/noDbmVbYhHOAem
1XploAa3QRP0d2Y2ZXv+vXDpOuOJEQYjZPm43FWg53d9h2HuoM/21ST141Nea+aVTpH5QlB4Hn4u
BRtUSllfC/HOVYch4akbJwchr35mStOpREE9kjqvy03jQuF4iS/fBtavhzqLdB21lAFuWvVp6qJw
o8WD4UNqvCSo984HoZkIbUKl6EdPYRXljrKO6JlsFKdAqn4MvdM9hLa9SKJLxu+PI/d3vodTAZWB
Rt8ip7faDRXY+C6MzfJUL1TfkRqva6DhsPvjUQhjl6yIiJbC76rOhNynLcw+rE7RyDuH+TABlInX
yJ+Ngt4ZzTrZpEzBNcYxf5sbTLIU0LLuxeeU58IrOz32qhYUxsejvGRyr7cAIzBZukaVnbYSzYO3
w+DlZrSTGvSfS/e7L9zGnd3Ss7zK/R1tCu8iomK9F9bDrebONKs4GE2Gkz3DRbHBb7x4I2240Bkr
2Vzjt739+AuXLGb9gVT1wWKbi1nv2tuWaABwDSYLn83KeWg1wnOtSp4xp/pbasoLddf1/lu+7vVY
qyQnSJysUXWp/9znt7rxM06OH3/LS2P+o49Z1WJUBfX0dGT6bhxXuI7b+t2m96+edS9zbVfxniJv
x/3mq1uUuH3ZvcDSWNcFSOEWRWPIcMt84m+w2i3wQUqzULXxlIpCVpBcKCdqfRNyTF6Vqs01Qtzg
yqoiaeVNWsZqBaJssiKwRXKmb0gcjIdMbuZi8/G8vMh1vZqXl9/F/UJATLfSojb2dhfjjhcFuD9O
J8ig49dOaTsESchnLSmarzqhBx6mP8GTVcYarRwHfnSpBm4oNcPDVFTmtnPq+kGI/tOgNNltO9Wt
Pwk59GM9TZ8+/q2rPfLyUxcKN20m5IvA4rz9qTNJJqGdOZ6c2ZL8bhJATEbyy49HWe16jrJCdZLL
EOcJVOpe5JNeFXAavdck1GmsE5Ku9qc4l2QvrZrOS6m97XF3/Fe97Y9Irf9LqdZLi+p/Jrp+/lF0
P9ruLcWV/+NfhrUlQ2QlnUTRgEODsMF/U1xN8y+0A9FBX6padP+4K/6bYa39RYEENAhUm4XitfSs
/sOwVvkLoYoiWwcBDZgxK/sHFFdlXYHCMIPK/VJwheNNgW0dbAyqlVa5XR96YzS/2AGFJ4FO206a
oCe0NvWQCCGN26ZJ1au47pKbukjVH1RHVG+kRraRMGC4MzAgeAjx0fK1UJsfCAGsHXChcjPjsvH8
anYf/znTH/UPlx8M7IEWLe08uIurZxHzgZj2PUhdUEizn43zvOlLlFdKtXG2ShZdom2sfZ7tlwEX
jP7S1l9K0m/Pa9IYnT1zaR362JE/68J5MPN5wvdGGjbdaH9JM728boss2TtWDIQdGAz08T4jA7Vs
TJz7u7QNGy/JhsBDHbO77QcME+rFbZiLs3FLJ7G2+qRbuwQJCATb1Wn/8ZStkxQaMwsmhmI17kv/
8PVfF3Op65jcwnl7SAySaifvBndKwthztAZVXIpJclI3V1LTHT4e96w7xMAvIR+dRhAYVK3fTp00
Jn0+F2N7ALPSXU+SGu/UsIpv8g73H6fVa3ewpO6qDINhX02S5KMZ0fhY81ySJXzvlzA+HSJQM/Rg
1yEopmdaFWSiOxiF0eyTrNRu7Wjub+NO0GEw9OaR6oeybRu5vrKMBHRLg7eRXlLbujAn7ywGjQNE
bB0qebDpVhljBZZKkYtqPhDYd3QNMgQJhm44CXbQzpqy8ViPDRo8owz9jbfpntOUbvKYUDYgg8YK
orc/DXhlfaGVr95h5dd/tqUsg7zraBcC3bNODE4fXE/sGp4ScPHrBdRyS8GINlUPthjiOysS1c+o
ykHRFHFzF2kDPICxNnddMBWHpDLra7Mv2GLTXChbGUe1rVaa85Y/RvoDMVHM9HiHPp7QdUDJT6QF
xrqi8gKgb83GlbpQ6CGV1IMeN9ouqSa0o1Re+cRJLxFI35sOJAE4QhZ3JVDq5be8elSp1UYOjRH1
0Asdvx47j4vZhQEHcL7Ns1j1EnBHOKe3huyihS8/kYiPFtZrU5JtnKquIQcrsdpA8UdvcGuFwjBv
EH1TvvSa0H59PDHnN/vyC+G7IlOLwMca99AYtTHjW6AdsnyOd3UfINOo99VObifhYUKp3ohsnq4o
chU+1ZuLmKSzjU51ggTppWOIDri5/Pmryer0rOoy1DMPmtIb37IJqNo1HflGdctClw+gpSfNbYox
TUEs6SjPiYyc2LeQp0JZT26M75gVToXfVopzpQSVkbmjNAYnTc+sn44cZa41NsYNiCer8cx0wsMy
Mm3UvW05sn7GtanDSUEyMdw0OTK5DK/BsXCGpLmq6dVXsBwE5IlhThUkA8Z+mP0Wd8DZa8oizz01
GPVj7wijckPQha2LaF76i6Kz88tSwyZwgykPU8+20+ZoQUmbQQwp898pAJoSYTxTFX6F70jsgl9K
5R3Y4pmWZVVl/dZpK0fdtENe7cLephBs95gteZm6AOLmDJDxRumXciN+lJjiTp0SNdtwrpMbOn0S
je2g1jI3B8WT3iVlQnG4s9Aj9eMgBjdbNNUxMWuk6p0uTH1dqTWad7WqBrseEebRFynO0VeVMSA4
Lbd1uRVqHj1UTWFjLK4OhuwVzZBdCkjP2B3saVrzXHqY6CyXyuriCwu9GZKksw5mPjob+jWyiyQj
cklSpX8vgf0/4lyGDllpGAfUiKNfY5RdEoRfRcVIKiBfirvB4oNFK3F9JpSyjPKobK2DlIt0p87V
6BWUyd0+LMp9bqmD//EZPLucGI+gD0lcZ/EhWTe9LAynplaN7IMkxcM+i7DtMcrQ2lLfvMTXeufT
dKoEXNTgHUESr1JP7thEMobZOdRlBDw9MsJtKsGqGBs13OYqXfI//jSeMQJH4iLCxkWF5fXxBsLZ
UR2znUM607+YhW5yaNO/CzlTL9zw730Z1RaLgguXLm/m25GEDmInyOXgMFBbR6bRCf2wkoJ9z4Pg
D3UwXkpy1yAPdgkVgSXFJeCjx7/K0PIqxZDIKaSDnqnlHrUtDcPaLKXVyCktTF60uAXNKXCX2YhM
6HsnTS65JK0z7WWrghgD7EtxZrG2W8VOgaP0TV1KxmECso4yrAT08yoVQq59QE524BtjrnOVBTrt
QRDVzuC1bMLQqwtLO2G0GEPHrRaXro/X/TyUAk0n8+YCXES9FjWUt8uhabmdJiJwDkbcmd7oBFdV
4BRXijCVAy6A1k2JYKrraEHvy5JFA7achnvc9cwLG/A8MCeeW1jnbHuSIeAKb38It58wkZJNj1mb
Sz+DsIm/GqWjP4hIa391TMbkK1MLKUgk2fhDLbnmPLmLQ8W3bEdSvjrIon6O2gxvWs0IPyd4q0Ba
tiTQzCnsmJOm8oF+jERj4pGqUeWTp5xprjJdw3cccHfhfjy35zudPY5YDpwwnaRxrQbU1VU7kqQH
BylCu7AyS83tZpP+XVR0W9hZl87we+Mxb+xzTEdsZY3g7bTMlHPMdw+OWu+x6Qj8mHIHUr0PdWt3
FzbOO+u1oLO4Ddk3KLyvC5rUrho1Qr31UNh6dii1Nn5QA9zp6f5USLdO2HOJRgKmjetKVLeDr43k
BVqn/my4me/CFhBeDMxml6lGtncS006QT6U2mgeh0bjR1NhXFoDdTVaJGQhYLL6ClLmEEn5vzthu
7PtFkYyQ8+2uw+00kDspDgnzwsKNzeB7n8y/ml59pmO9+Xg/nD8fzBgW0YtH9OKlor0dCyVWVQyN
IR00QDVekWvfo6GCE2do3z4e6J1DzUiU9dgKlOpppLwdaUCuLJ8MJzyWkWi/I+c843iBGqpb6uMg
eZMwEskrkqCJSbT7fnZDFJK/Dzi4zW5OT726QIx8J1rgBxEkLIECSaS+Otx60SpxXhXhMTNra4+1
7fDYQrv1hhrcnZw07aYVcnZLk73a2E5gP5CWVBeaezof/aqoyBUMMgxUDiE/sQvZ2mpSUOe2myyK
jrRQh6sKJMfGiHHn/nju3xnFQMCFpIIKEWijZcO9ipOLpm7MVIxgAtI28iMCMD+mA3zh9L2zbRfR
ShI5MjkuzdVWyuvSokFIQbptZgH0tDmAsqEKKnpf6aa/P/6ktSUrM0fuyRNK1UuBaLaG0iOsqko2
dptHXmy/CJH9vh0Q4S88MAW1squj1rjXs55uYpAFefIJeDJyfDXSe4+DQOt5MzvtdMrUynnsbal8
VotKvzIDT1hip+VmoxEsA5/1gHXX+49/+3J+3y46TaqlHPfSQQKp/nY5TKWXHBrqybGRm+vEpAMH
s+hUZvqNbGQ/VaXJL1z654d8GRCtLyYNXOn6GTOSKJ2xE0iOA0LzBBVSuA2yTt5UQe9c2ATvDUXN
EbkviAZLWv/227LCCHMNVfPjUE0OZjl4fw9KbbiTkl0ih7w3FEwzhy2ARQk3y9uhajXBlaLhcSb+
TfxZlOHOrFMJB0alvzCBL5I96yVjDCqCCvextm5hjRHgW01vy2Oqi+6Tbdbq13C2rWeTFsW3Tpm0
X1rfSXfo6de6l8pFc4pqCcQA1n7wO/FOlk59ybTjVUyrYqjD8meaznrqhVJCtxihjlqlUG8I4sB5
aG+DKq1nny2pzZuhiZvHIjVKnXOkJ6C6s7b+ZkqV+VzXgQkKXRv7wutrjOuuEwW8givJyvAgtcK6
SlAqz25Dsx9v5SakUT+H5kBmN9Wm5lvIL4TQyqIBKdVZNb3YGdXpRqZ3ank8nvYnUOagtLBTLNpt
ncjJ7OpmJb5JuQ71Vw2i6LtcjRro8qSss42wVAzrEIkZfitDqPFsiW6bSFRM3b50TKxMuyrDb2Wa
yvtaqhoYIADYCe3Dvq/d3EyxaowTp7nVRCvNEMnH8R4V6VMrBUGC+cM03WRtJX//+Dhqy8W0Wlza
tNAiqcMSN6zFXlQt00Wq1NUxD/MIeWv26uChrYBs7GgYVuAr8pygMzPZJryG0U6fA7OeFE9kdf2p
7OuBG0MT1peZmJ1uWdHKW8DLSeT2wdhc0bjSrooprD5nYW+gilvE92kdlbB6O62976GIZpvW1vpP
MZ7xPxvI+o2n5sMA4E630r+FIcexW+aZantD1CrjJurN6e88UYNLJ+qMwMn9QDrJXNBypoS5dmxK
YCS1gHXqo56qzk+jaHmG66ZLclfpq6rnV8QRWyiCnO5OclXJO1Ma0NjVkkF1PF3Jy61TAmyqHFE3
7CBJewbFHlWuZNEV8staqKYba/K3Fg/tBEiQXtzxXVXv6RWBvJvMMda+qZRSyG6zUNFcPTeK+5ZV
cAXkGvPq46U/v4mhCJEELeKgiHWtM8yqKxMr6JzqKI+qtFWcIriOlP4nv7vaRPZk3VgpRIiPxzy/
tqiPo8dPz4x6J12Rt9cWMiR16/RNeVQoXfuiqoOtmuvWRq6H6fDxUOfvPqndUkqEG0MvcE0krXuE
KEolEcdQgcllKk23ccZxvhBdLHHS2+PDKEvNEmtqQMbrqgtVZKM1IiGOI9IefiPbD1EniU0YABmK
2umpEGQaRp+Om4+/7p38leYUTpIs3FLsXl/Kk6JXMRyZ5tgQe/yQrVm+s0o5upsshAPKWVIeq7TN
NiY3oJ+aqX1PwdT5Gx80ax/XeXDhVX/353BuNJLWlzlfPett3xJCZmZ7BKA37vQ4P6p1DT7KwBpl
qiL2uGxPn/AlXrxVLG03zlP/KQ9S+Vqt4uJCdPvO0kPDRlwHsZmFj74K+cwEXqY+yg10ZUgDuRgi
Xy76S7CbF+rgau0JJ+n/spExaV0nXCK0oaDE/XBEz0S5k8N++olCG5Ez6sftJinNCX0bKUSQo9Sb
65zfOm3QyIliT8hdB0FXzniNTDkFQWVLXb0YcoZtjvNfPP/ssqbpfMOUtMVJT0SmP09qA1ZUmnLf
Bs2q+mrUV+kek1jjZxC3iqdiI+B481Qnl0iF6/4/eB8EMaAfyRryGOhOr8LbTrF7PYyn8Qi+MNip
fcPTmTaauBLYCrcUc3aF1jS3rMhpLvrklBdqtcO4xHAjWmPbPEwm6haivB6Dot+WUaNcD2FQ+uAz
xwtZxTsiBGwgRA6omUGKOzfGnBQzhoI8HkPZmj5nYuw9YHxZ5sZp5mzqJpH81Jb3cwJ8TmGvPAE3
la4a1N+vhRU6D2rktN/A+P6hDenLHC5ngyMLrAm72bd3X9V3UWOYxXQURRS6lYj7m07twZV0U7T9
+HZYX7PLcrEf4R2AySEYXS0X/gyaiYjpdOxiAU1eNoSHEVG+67SovnABrl+Rf4YCfQaRnTOwZqjJ
LTgqAzD/cXkevd6KmuM0BLYXJqK/KzB1v1NMIpuPv2+dbS2DwopDKIC+B9qcq6lUHNHFptUzqNAz
EM0jzi/6KG36kKKULKJLdeaz640BF7V1UncUu2DBrVJVNPuytula+Zg3zrTViFBGzwjj6Lbqa91X
Uwyw5KWjMI8GRZFeOfV12Z1QRHHuhiKsL2zxd+Z8oZQs6tzLtK85vl3lSJwtXT5Ss8R+IO7Gp5LC
gzsMubIVtTpujHGYLsz5e3fAIiYOlA1ABbzX5dZ9lUjbta6lamXPRwNjm5vZMQo31WP8icawpf0I
2zgtA1LSusi28pzKx4b+m09BqbrphvZOoudxY9S6/KmrpBazumq+JdwvfWFKf0xqJ5Bg1y+STzba
T+ugFlUa+stWOR/rKM4/J2WnLtGVs637prpw1NYBADuDKIMAWmNrUFNe7YxSGbmA9Uw56lY3X9Gq
mK6yCc0FI4NgEE69TKJRjpsxSNsL8dv6lSNap8+CVAZCRfT/1h8JnkSmAO3MR7Of5Ou2VqdHxFZ+
fHzSzj8Pzi/+b4snHV2llzrSq0WfkDgjz83kY1Glud/zj18KWc9dRy/TrdZU43Ut8v4+D9v+QoSj
rRusfN9Lwr5Ei9D313oPUx/ichQjN1TN+uS3tqQ/5WB3QfI7nYoknx6ntT/jhfWjaEIi57bsxsFv
EVRAQkfOrQ2NTFn2KruHCIPXUHVSm8jYj/T/azxsZv4mCLT3mlVCGZ6Laf49qjB7vAoyGnKNcXdA
NuCbYczZo10DX9iyDUKYy5DbfuuzUd44AErm6za2whFkQ2J/7ePR3hUmPBBPyxP9i1kltFHDppTu
M8eCMKCBWxEXQuqXisnrMISbiU4MWBAuenpFawCmnfVLO85MT0kjixuoNHLnJ0Y53lpTnIUIZaFw
9yDRusAfyNLzT7lVJDKg7BydDA3lnc4b57w0XF2AVXaDVipaDwmWH1LeJUvnFi4PWhex5I5FUfhJ
0Y+OS08+L2+ktgU7gVldAqMoF/3TjJxFuHXU1oBhEoStqxhSG3sUfZo97RTEsfRCJBeKq2eJG5sT
BAzlYow2KCWuVclLKR/KQWvFydKi6KbCxGivGEkZe0loFiE3UFnGbh514p60JtmHyIphc9GZ5eTp
QpKEWwL/j7x6irTFEDDr9yHMj03WCydy0RtQDB8s+XRnC7RKXctJy8rH3Cx61mlOtRu7TpNtP1NA
8YLCqh/SQaHQmJuz3m4VvF8vZOxnx4KjCGB5AWTw8HH+317DNDGqPg3t8tT3ot6ih8Y9w8pF1/gP
6Dt2SbnJsXfdy2Gkty7qQeLCvXNWzOZuRQkb9ibllMXuYPX66sjCNp0d9yfHSId9WuZiU1ptuod8
ZvhzaHRX0pAitmoj64e8YOkNpZl8iqx82n18OZ2Le6DF8k+XChzGgsF6Oxe9PMYIhZXjacqH9pul
DDawuRavRrh1dpJ5YWXQRBrVSv06yzOJUWil4UNhqWqP6lrWfsq13vLkdMr+WaT/g2v+F83JV4t0
Zk11/6OruzdgzeW//xesCSSTJggwJwdLQNr1hK3/2E9RcvmLf4swDCnBYkfCK/ofsCaON5ismRRw
TSCJNkhzVvk/aE3+EJ7OUkrWaZIbL4f/D+CaL+n667uUvwkgHW1X/kIdM9bl8L167mAKYAwoyuCR
15C4LkLLo2mewYlM+8pW9wRAkou05yIjGsKC/LuWxFGS597nJfCdTDOAptTRFwOQFC/zVVzibkdn
M/S6/qc0q88vU/t/u4xdRsj/P4OCH+P254+4Lv61X2rebjj+1382nESq9RdwDWDawMKJXP//jpPo
A/8FAphH418nG8Kr/2w5VfuLvWjSmiKeA/OxNAb/s+NUA+zw4gVAWYH2GZ28P9hvb/MYNHdx5qF8
BwiCKBWt0tX9BVBekBYW870xltIm7zpXrhG4LUZgSYi4XGqFrdKYZTy4bAuwGfIORkHrvKnWcW1V
nEj9f+ydR3PcytKm/8rE7HED3mzRaEeym0Y6lKgNQhbeFvyvnwf6bsxlgx3E8K7nbBRxZIpVqMrK
ynzNWYqL0ZWk8I9q1CcndbypV7/JSlqg9dDEe8l/yLKvlC5mR011LWwvCiez1PCsOTWLESK1gGn2
MmeeMqSXRFGcS4pj1aRO+BtGyJRmQ3hbie8iy/29FoWoT+qUq+ra+BOI/lPOk9DTh9Y455Z4bAuK
Dsj6fbYKEYEW1pUnVfcPTSwXu4Aryatqrd52DYoJTdBFx+lFNUvcrKK+WMGzQIEgKvwnajAfHPUg
yM24V4vAsEySS6MKM2Oo1FMWbmi4tzXCoK720zBjNxI7Xb1p5YOe3ujJMaCT0BxS8Yjlcf3glMe4
hYV8MKSN+buA3+nW9V6U34W9ndRtDRkz2TBfDL9drLJOY3EXRzsbKFsD/ZhsDvCbZ2yDo1l5mrUJ
SJAdtw4AZLhmvlN/GQnl5J0J0e7cx7BGDuEX5RuA2NHaR3BJxhOern11LNLNeO/kzyb0dK34mSs3
pnlorSM4OSP3/AM4WqtE3sfD3dOR9wp1BHuv1bss9FrcXS3P6r3B2KVor5Fn6ZsQQl3klU/tA3ar
pu2mj+U/1ov2QjaFfaWFBoMrCwoEu0x8SWzXib2CNgONm7sOxfsfwRbytGS5ypfiUfri2C7GebK5
G7KdL21H8XNotp3qFeFpwqgTIKJb+eSrXnZbev63Sj4YDorN7mi4SbanAmcornqKT9bR8KxPeF6A
UvR/CzBi4CJxbbgNfvDVjE/4tWOmjrFvhdrMZ81Fo3Kv7/GQB1N6ir5MgeePB5zB48J17vvnHYbD
d+0tEsaWa3wubptdejd8dRRXP+X5pgm8DhTVj6l37c14U++Mo/+U6nSb3ASCfXkSdJ6GvfbQSa7S
u46HxE1y77yke+luesl+5PgN77PSQ1+IbuVG3fd/EK32H9O7fuPcOcdwK3uCbGZTfhuP9m54Bpa0
Af6+ZY5H/KMriovbBPhGRtdiU/6J/ziDG//JRzBkx87eGDcYx+6KWwAIHL7pIT7phceCvuR7YxMd
q8Yr4027UzbJr+SIPHW8d57su2nvnLptf3R+d+f07DziIiKNm/Q8fefY1tuAPBSV49qNHpRt/pg/
0uFzWm/QKbxh8erOhUyeY//mWP7/S/B/c/+8ewl+L9vv/2s2gtu3Uf6bh/0rF7j5r/476zKcf9HY
AmGBvtCcdpGu/zvr0uV/gZUH3UVjF5na1yaE/A7c2Dnr4iZEHJA76j93oKL8i046nWBY0ciraNCy
P3AJLuoYcLshlAFX4hcugzcgeBq4yPnS4LgTVLtit6Fz9idHQ/7wanEe/iccvya2LN5N8zAUEWh0
wm8BArbEimLSW0ipKO070DTpP4g2T56OGOy5LvP8SyAp+peikdSjpmTyF8rt5oqk0dtZOqBQaBNQ
l4KuZC1KslLh1AJyRHDK5anZK4mdednQP70/x2uD/GU2zz0J6oOL9DWUrSYtlCA80RnDOpu8FSBH
vZZGXF53IFJBDoGjgK/AK5Bf55/iVZIsYQntO2MUnmQEJBB9yLPtZE9oqNmZ7H18QhY4WGAHPAuA
a14OlbQV27puw1M8xu1Pp7ClnQwvPHU/PoxDIRmeP9UminSXwzShbYxOy4yGLmu21DZkNzWSNQHT
5cN5XjiSLr4/X4dEbNlhjmh8SkpHky5wCu4ArYALrMmzvpb6uxcDyh7CtLda29q7fgwLym1Tsa0z
0/n4XkTLAS1MBIMAay8J1sjt6L7U2+EpFFZ7E9qg2tvJ+vcb+P9VifLvbMm5mSiRBDD4nPy+2ibO
iDH2gKLEqUrkXz2lG9cxy0ejpIYyqoP58Z1Ct499QqgiQ1t2llvWvI4ck7u61Vuuck0gCIT94vsb
5crWx/BLBirA1uckL0offh11pprV8UmbBn8/UFrzqmz83cv+mkTYm6NMQxT5KCquQHzetnCypFaQ
F4mzU5MnPsgLNs/Bd4SyEjEuXyCcZeBKAHzRnpubKdZfe4NXHwkp2yyxrZKIMWWRR40w+YW2X+Oa
bWY/FmhZfvQzzfAoeol8IIW9txxvVDTRIysTnfyJN04YF3gyaCiTvv+Z3i4eODw6v1Tl0f22l5i/
Km37yo4RHKKiqxynGAX6okzWtPTfnucZ7sd+4z3zlwO0iE4wKRS9tvzsVJo6xgkDkkqxWg2/kHRy
dmETqPfj1D1qdiX+0Ccq7n0VqFIxFePuo9NFxoLTDMwYVLP6F+Pz6iNGRjoWSpiHJz3Uxy0AhF8+
bjwf/nJziW02DafOxoQXjzaI90VbRRwwx2/arZ/XkYfO/Vpn7+2XuxxlEYkLEfgi1cbw1KiJswlV
faCiYtcrc3m768GEcLjIO3i60Vy4DE0jDFyrC4vsZPVGdUDZUOxMKCRHRH1GL6EoeHr/A70JG1xh
XC+cr79PxKXFjlzYvY0KLQJYmWJ+0rSw812gx81zgnTtmhbc2yXkKiMM0pOihEGl+HJyEuC5KZPK
4mQi33TbNL7hyl2a3r8/paujQDXiIM+RY1m60JJx6BoUmE62QtdAyyIkscckWflQbxeOuczoFpJX
zvMyabNDnEAlxShOFcXoEiye1Ga31ST8YDM2TRSslLbn8P2fh/wcDWcPpNkwZqYw0XW6XDoL6UfR
TUl5gu+l2Fu/mtLnNDRbf5fZk30OrMn+NUqteRpKKRIrScjbTUkCQp4t00QHK7wcPKgtvdAGqzoV
tFVyL0FQLXDTvI5fwjAFmp7KSMC//xHfLC/ZDnVOQhhEd4ZdnGkVJU1RBZk4BQMIf/AowcPkxNAx
cOJd2S/XhjLBK5P1zLIry5xDs4LIyNuiIfdR+t+0N+RTNWj9fuik5KOnjYIxeCzqetSLgXwvOiT9
2GL1lKfdaRos/agLq99nrQiOAUjKr+8v4JtvNler6cHzfLKQGljuz8JJMJ406vZU25nwwLKnN/1Q
ob5sS81BVxp7JXO7sopUuXh1kagqbxHGqAGWBpyM9iSpTEhgIeDldd5TUhislffSm7MwT23uqpEU
8DiU5wDw6lJh+9WDjFHKiSxI+d7LabyRAnRXBsPqz/lU01MrnA53BjwsVj7gm9gyD01CSJ9gNnBa
YsRB4yZhI5T21Ce5vKsgEXzLtXBaQYnNxdWLw74YZbH5zSqqgtZR25OWyS8QHYatqkfOIZMK/3OM
nMBm8uP+o/nj3zHJr0FTo/u67GlruVZOKsY/p95OLE+PpK9AZWucl8ZgJSe4ulNmxWie9rRbjMVT
0FTBFWuN1Z6cMps2hRZBBsYGZYOS0lr6cXUoYvRfJfQZdHW5U/K+GDrgwe1p6rviqBSy/FX25ekm
Evoasm9RwSZCs3BUCnjDAx3mJCx2pVBN5B0itTvZUoVlTAlJ6TzhCnSjaGZwkttBzQ9DaRnYaeBq
qrtlkKm/rarO76s6UR7r0FjlT17ZrchX8IxykF4nq138SCUeTjKXYXca+wIdSb/Xb/Qu8leupmuj
wJqAqcg7mFrz4ntO0SQ1U8MoU5f6OLbBb09IP7cfjme85ymO/HWcxZv68lNG4dC0I6z6k9pz3UZc
g3u5jqsjOgXV11aI+MPxjAYAcL3ZJ50+uj1vrVdBph+dUEiNPJ36GGm/mA+1we+r2qB7ucb4fBuq
2TRwjXgU8Cbgl8uhRmHlxQSH7BTLNWErE0JV3FKjjuFJVW/5mzQesjUz87dBVJ/lE7haidbw8hZ7
I7AyHz3IwDnp7QCCIFYMEe0l1Ezq46TZfrkVHVKRD6mjJcUppeBirdzwb4McrzuUirgxTAOy9Lwq
rxa4DVW5UmBgnEy7tm96NNzvx0wS+0woXebGQhp0LxZ+tMYEf7tdSaV4us6q0hY4rPnnejWuERo+
LbTCP02g6rZY8qImWvjhyh31dpT5dqCSgcgOtbVlNJBVfxzMwvZPoKum3air4RZl6bUiFGVCftqL
qwIVIai4wEnJ0KDNLa4Ko5R0SKmOel91LNjjYA2SvhV2b9iPgZPXw24ukqruUOGDcBc4taoj95wX
BZJrpUPjIkY+v9tkSobk9ORPsokrZI2urQy3smzR2G41CiKa3svSkYSm1jwDi8DCzTRcWTyj7fxn
ycwlyjQjYKxDUvql6tWdVPAhFbz6XL8qK+G1dPcGT5d7G/EZ1CSNb3U8ZeOm9LPpS5qrUfKQgAit
N2pUCvM2h24Yg08akrL4pEStg31aCZgImBzQn+9R0vXNTutoqz2ELWqp9wkOCH8MUUMxAlUkhXd5
gWXfUc2dtnls06DEuRQKVAOUyEzlg9ZkcuLFeiu+BtlkWV4GKDa4s20/xc9pACLlQjWjRxGmpo1W
DCypO1ke0ucG2pm2jalQRZ/NEVFgpSBr/j5oY6qeQ8jD0T2u1cO4RR/E/iYoK32RVApY+8mB47cT
+L0E+wkeRfslTapEuhviIbaOg+3jZLxFrNNXHuNeMSq6I0C770GGSP0OjX7ru6aPiu2FGRKnxyIX
s9bsgD7RobLKfkJCIyoQLcNjzppJPXpz7PQ4AldV97G981Vp+IRypZJ6pVzFX+smK9EDaq2s2Aqd
q4rek6ZnXuD40fcynGU+K2Qbw01DJfcoNUESe4qAF+eWqB/F8Kd88cPvVfOp6QcKg6STHbqrDbI5
27LUacM0qT1ho5Z20SZqeDXs/RDZDG+CH6WfpLwz+l0yWb3CTyHIE7chhQrrPtMks0GGKm2tH9yH
CGxLidUGMdwqo7K3pTVp0aaQnOKHiV7QD7MuSnWDmnXa7nTRB8ljUkfqgCJsJqvfBspx4W+AX716
kCLDRsvUl1OxHboQllQYmGG7myBHGDt0f1L56M9UjZ0AOaRsbCdB2gNVUS2ZtsiKVMMNXWNhHpNG
wwvINVK7pXvkdJCV86bScPZIZCn1xIS29EYkTdLcmrglYvgHG6n9No5KJXZOj+3zLkq0Otpq6BL1
N8LBaFK4o2YM+a1t9HTbKslgu8edyKLbWoBTPgG1b5RfPUK+UF5jOw7LUzukBmQogT0i90Xlq0eU
Z8xob8R+KX03u6zI3dJy0g7Srlyk+05ESOxaQWo+0kUI7XCD14Iiu6ZfBcbRpPEe7Ky0LOr91CKF
fowS/jJaUXaUbqe6aennNX0o38zSBaZnghWkYyrJkb/tW7l8MIO8Rz25p7lxL+q6SVxzsPPyWzxU
ISU72g51/jwpnen/mpQmD76OvJJ6VJXTYCjxL5HBwB3LKcFP15XQVxbfy7QymqeE0z7eQamTjX1i
ZdS9m1KjbuDG4eCXtZdPlfiFwLdgW+RxIROzdnKeCzO8mQxtBBXT/0Fz+MeAXckmUdJGdZu2vKlz
VfkdKsZLU1v3gROmnlkan8aeJiiQ8WAjakPeWobI/oh2QKM6V1vEbyFO5kh9Z1KAuEak1e1eNOIM
gfVLLnS2UoSwVhmr900k6bRepyT+ZyRFcSNq6jdtW+4zMxRbGMvRrKNOQ9sPyrNfKf3OmXTdjeFe
72JUsxHexUJNGcLqMfYlGp7TRKc6qu6jUm+wv7Kkg90WuPxGlOuk0cBUuO5dIzJPcR0gFusb0lNW
FfoxVZ17LffzbQd57YDH8I8x7HovsaQ7zWjEFu3pcmdQydo3LYai2kz/G7Uhd1PqTl9NrTlYdlzu
7CbSPrd9cefAd98OI1JUWCbHBxLabpMr6sOko73WNrmyH7sEsqxvzf8bayUx1XtbjOI+xaKGjDgI
t7qZlycYad+0zFDotI+PlYVfvdThYIOPWHVLoSP46vdx4uXD+FUoKmU2Ve6RdpLVGzNM831dxbvJ
zn4DXdnB+fAPemP6I639shoU9NUyQCYHpUVSflOb2chrkMZdX3wqm6BCdjFu2uKhz2JnOqCQrKeP
ulkbzkaqIkW6IU467Y0JJTA61FBmjY1Zh3Zxj2Vun/8cpnwaHkZ0NgwULurCHjaxHOX977Eei+5P
Eo1q9wQIM2jOcaxPVN+plGj7spZC9XemIqzdcI8Z0/R5zNEun1xZwnrspkLyrv4JFluuH+QiyyOI
Ar4abwUySs5NhpE4UVKV0yeJfW7t037Sxr0Stxk+jLHCk62jbGQA9E2D4k9WZX6rbELu2tj2MuSE
nXaDibV25weW/lOZEDj57hOkcU0QctWish9jsVrkNtRnLHajRjvEgGSoNnKijHJThoaabgbfQtdc
Rd/5a5dKbX/H7WX5rh1CYvYkNUjOhRicekuhCniaJTrnOQszmwsXrdVfjpOXqmvDHh1unUwg8T0U
ZgaKZuhtlM4riKsHGH6ODIRtKp2NE2YWnw29e15LoLr/5I1fT26fGZXitmSkKU6VcfRtZjXXLqqB
VQ44ug1vwhqDIEwNNGAe6min2a7qUxmHBuRf4TW2cH+LtpD0z3oThj+rrAcwJ3fcKncVNEOuQZuL
2rP7ppWhN+YpNud5lAuPdSF5G+1BL3kGBOUvUEK+4hVZO5VInY/0xQYp1M2HfMim+uBEIz7cm0Gq
kgZOd+iM+9qfnPCuHkIZaENRK9pwh0xgQFG8QFPRy9RakY72AA14I9eaJjZ5B20aZ4UKn1s3SwcH
Bfg4VnBib6uYC8zMDOOxqoc42ARKmz+VDiUfbmYwo/chBreDV1SG0J/a3A7qh7pKYzDpEQJC2OL0
wGEI66I4O6WGEVpT9w6PfqMyq0Ok9Iq/762iV2+sOuwkoKglprZZJZeAWAzzIUQ9DCiY2gvHjYOh
jbYpSf43snw5u6k4kjzoVS1GiiWUqzsdJXircqMwVac9l4URb5o2SbrB1ZKobTb+5Bv5HowSBhdF
F/r6PulIQTddB3MEgZakxVBX4TZxtUGQp0t2XIc76PS96aUWvpuhK6rGlG9pjfWj60hU+nY1kevP
2KlxdOSPR58CXTTPoi6HunO7Yc4lwnooEfEqEwnzwqEYVC+JDHaNodeZ9JRrFawRmM3cCxWUyRTr
AkUQJrhaSrhueVr+MuZE89h1uYVqWRTGNFoGYL1I8HJM+z2CYdp4UuQhKHbllGvT3qd72+7VrIs5
FgjlZpsszuAu1L1ZJkcHlZPnyIKyAdSpsD7l6F3aLkJlVbG3W9/5FUUKXquixq2dbYHwj1uXU/Cd
skmVH0Zy+nyXxkjxulrQxGtq0W9eaxTclFmYhqciLaW/5s2vXk3U6yNbibrwnIdmcI6LsiC2KPk9
F5m/zdQG8T297bWVwvOb+s3fUUHlkfzRdFy2Tknqk7pAofxscY0da8QHt5glWl5VSGsTfPMIn4cC
UUmBgcriG+EKCuiKUjZTeHY4NG4toZA/Au0FNjb56qZWi2gFnPfmhciAFE1Qk0ETZ8YeX75DrQBv
SKNQw/OQadbXAFDDSwJ3ZaVscnUUOrVois8E8qUag1wNLUoAVnhWJrUSB8koTf/eGSd5jdh3baC5
/AsPk3cgrZHL6XSm3uHP3kTnCjOXo5qixoM395oN27UNwbPaBuCDVBK0pstRykaE0gis8gxmJTg4
wBDINOP8ZKXmWoHk2oZgO6CsNreh6UNcDpXWI8l630dnQ66fmtQhTOQz2lFvX2jvfn2/unV1Xuw7
8+/Zov56OViMclsN0iM65yLV72V85H9OYqg32qiuFeqvfijqWajhzZ9rCfXI0xwN1CalOKloAZcs
+pDiWXKssPv8/pyuDkTxlU4HYYNS/eWcUj2Kcq3Ro7OPTAVPDckynzVE3Jr/YovPWAEQTJSTIQIu
xuFW0HMpjrHBS9ovFnKTjVdMZZp/tKRjA5OimsMx4hcgaJfjTFXuqxO06rMVGq0XhIq6Gy07/PTR
VaOxiqUFij3y/JUWo+CQOnKbVsnZrofhLq06+Q4FjnSFp/l2v6GeRrUIoj4cBZTuLueSdrRlZKez
Tm2RQg4CKLMhCcKuI0/VD3+ey6EWFSpZpJ2NNqtFR7tVTpWc2/c0p9YE1K5strl9B5iQUipl28UB
soMyQ7Wid05lLFnHqu0CF9bRGrHx7bIBL6AHyh5gt0H1vVy2Dvq8rqR1cC47xFnGIlN58sPUGty0
cuLnj+4ETUPDlUrlTJ3D9u9yMKuz1KTNnOAspYFc3+dgBLMTLV599/44V672i3EWk5rMKXNCKQvP
jdphe5RLW0X8RvYD/LdvTDthQ6J9f8RrywgshM45alFzcLicWTI0djQn4GcsetN2oyZ9doP7uRod
emMMf74/2JWdAQkafwusYtANn4kWr+u9o9rHEgZ74RlRCuVsKU1ikSUP5Z/3h3k7J8rFQMo06Ato
3C2lI2cmqlOTrZ6R84lfJgzId0Zb8NZPpWnN+2ZtrLko/CoZi+3UxrhqSs5dpE6PYEp1rxByv03T
ZM1E+e3qzWVlOPtwlUGILDWqWqp9fjAM0bnJNP+ZwoCyo79qfbTZAoN97tLRpuI7vWlGZGap6XWU
xecuiYS1VczeaZ9gL8fdxkkmW/tox2oejk8FtNcAirIMFjKeRJbRamQRfU9FYBjEplFacyV5nXOR
i9K8DdCLK5abaUZ8LfUC1bneb7RctD7sWx6DwEgqgpLRHWrZLu5au4/vYimUzrpeDFQ/lAzz9g9v
SjxAAbXNkgSExsVGMURMHWis4rMlKJnzZJv8aIO6TvEFzRUcEd8fbf7X3kwYr5W560GCJi8ivR7o
ZR9KdXzWW03seAXR5DTLZjNbNd2YcdvcBrlQD7VDx/f9ka/sUhuhXVo6ZLjzf5cHIuqiyEmzMD7H
YwoZpFKibdur48ouvTYK0jxg2YAvwetdRBLDHhI5q5r4jMtZ98WU4zDz+J9RsHl/NnNgX64jTsPm
vIy0PJcbx6fU4RsD64jCyvTJbPTyU2wFkCh8Xl0l9d81kfwr8QS1K6IkkHqAxktVmswa+ynopehc
CgC3oy3BQRWSc9NAN1tJb95eNiZDoUo+36KwvhYJfJ5PcRXrPlpbgUDZVLcDsKOnslPlZ0SfOi+e
urWG39XZzR+MrAo9zWXC21ONhyMexWejU/QdDK78xpIGya01S6xcbNdOAN1M/M6xVCKPW5yAOmrA
bQzEsTZq0k9mWKW3SKZlN32Ty14H9dtwa790bpCAWBMluDpLeATzRCmH/JXKe3UnDJTFMZHw4/Og
mOKb5jQxjAExYeMxahDnVo7C1S2K0oeMNimDLkU6wzCrRuwN47PdYgDkl1qJ03ySbPNOyW9NCM0v
7x+Jq9vm1XiLbZOVNYUt6l7nrB91uvHp76CV0PEbcBencZXdKUmaraBwrq0oXEuQhHBuZwWNy6Ci
5WnYO9Jc2fR9/ELj0O7dLmzzFz+EubkSO/8y8ZaH/vVoi61D2YnuVqzGZ6UWpe4NeYVnZgfdMW7j
YZ/HeUhPkULwiD6v5QpLy79AG1nLLJa89flatGknkyfNvt/QUC8n7fjh5PQR5spd31PxzFMr/1Ul
IfWkxtKo2HZF0KVIYdM0pIVV9I+1ofoPbVQGh6zU4uNQy9M2NHPE8z++A2Y/Ha4xApW+VEi28dA0
faQOz6PShui5xL3Y5einRXSY1TbZ97n1g8u+XKnSXN0EsxY4f3dGRi02HtAE329bGuGtQa8Hl+Ln
KfZlxL9NaSV2XLtdeI+RZc3wehCClytf2VLt2w2xQ0P0Ao3CPPZMRFpWkv1rEYriFm3bv6nJEi/Q
FCLJBa4U5wLgzFkOTfEpDTv0sfQ+QySjcW41X28OSuUHH4VZzjsLcSS+HWJF8Lcu56fXiYzTgBKf
Eycxtg5itNtA7bQbMCdrwiPzP7U8SwBK0LKCgg/zfrGUXGBtNKtqnqeh/p05bNVGVNNvUWnqC7W/
cR8it/FS2EX2m56nWMEIXj1D+HypUMcAciOsdTnTVA4qfsdPzjVvgj3GIHjehFOMVbw6lPWnpIya
L5j9pnTte+XXkBkvY97pu9JutU+1LNH9DdHzf3n//Fz78LBQMDPCT53cd95+r+6HZBxrSsekSHKh
UTytFWXa+eXUfFf7saNUl+bf6CqIJwktrZUFuTo0iC3uXhO0yjI767WkcwoZOJxV+L21CWML9Rbc
KwAs1Jnc556kGTR+FWxICy/NHKddOVrXbg9ErlElgmo3uyFdzl3S/JDHgIjPKpYf9xXQin/gF8Un
BcldT8ihsXfCThv/izQODD/cFUqI85m+HNWp4oHqWxmf01wvAxeh2GJuXoXSfUel/KjlirRyuK8F
K4QBqLex2mQf84d49Y2DMRwSOlrxGeOPKsDsFCo6RlkSjrR4tKZr2c61ZUV2jEfbDIIn87gcrpvQ
MrKxxjkrYW0zTl/9wN4Y3A5CguGu73vnT8hL6/n9jXwt9YCswLMNAQRcfxY3FGwZvEMgSZ7bbqCf
OgVpRsucnut+Jki2O2SOxT/vD3ltXWfY9lwFJmVdruvQoEmAAS5DDlp+b4XBMHplHXSws/Gvefwv
BsPKENw2gFKebZerGgX21Ix5w+PeqNNnowUduCuGKP1RoxATbt8f7C1qlajMYDJKqzAvEe25HG1w
clE5NqspCt4xUowxvASOdUtHdtqYSrDpUl15jGSR48+jht44WbR/AoEqrDSEa02YeW7LwA0ojxsC
1BTFhsWOmstUrRVlCb3XNnnxs6Y5J0VIcZJ8xz5ryVDdtyikm65G3/XOsGkCrKQZb5lT84IQqyDi
clMRwy8XpII+VBkSP0KdCH3jKAIZyKkzRi+uoum+xD8Cp54QTXql0e+kyFJcOVRaiAl9v/YOvBY3
QUjTB+JJRqF2PgmvjnMXxCHySXVyjvXQ3lG4KsKNPgXVbVva4w6dTuenPmTpqSwwrV/ZF/N3X36J
mRUMVkLFYmOZB4oaV4ZUStJzjigXft+hpH9t7Lj9KjVGXG/MUYi9hm4kClx92cy+0tVgAP6FSb0S
1K5FGV5TVDFgg7BRF3si7rMUTe42OaNWD7wvqukvbbD8ogU9jVT8d00S+H8kKZWnldzv2sgWDTrU
QAwi6rKx0DCvHI9zZAT4IyhaYHsfblup0Z/SFmiCW4d9gQhGM66VzK/FGxjFc8sTHRj0fi4/vD44
xaj3EjeHUaR3ylD1iNTm1VOnRtbKu+PaHOFwssVIzJjq4tkhmVMYAeWg3QC4fecPzeyipZhHcL/S
rcjCZ1TV5JV1vT69/4y5SM+EgTBcVObJWaYydtuPwRNYgvzWL8rs+P42vnZXULWkZ40OMpj8+Sd5
dYIKIH6VDNrg7BeVNbi9mozTvsrb1tlYah60bt9K9Uq2c3VMyIjYPsFzAxJ/OaaP/41ijGVy7vH1
S1y9mVrJ5YTDnko0Z1t01tq1fy1OkFDOyZXNjlnWaAcJL8NEU5PzEIFb87MSw2g196uDqibmbW9F
IaIs3JKehMb1SqC4un/IqCirzNm2Nv/+qxUOO9Bbncr+kYL6ppD9sxmjZF2Y7aMU+cIbs7U6x9WH
MnoR/3fExfrmjpUq9hAn51wFP4smKIIjZeVvAZTXN5ZoOm+y8pdMHZy9ilD6PgpbdSUkXXuqoQ1E
CxBqBYDHxfmkZgsYtmRbqVlu7CNHLl0bZ+uVGsvVzzoT0/6iEqg6Xi5tOoXaVGUiOYe5laDamQSu
SEwb+aUuvOuArO+6ZrQRcR/B3r5/bq6e0FdDL76qGdo8oHyFZgbdYcl1zDT8p7LBPLqyNYOI3x/t
6nLOqgPzoQFAsPiiQSSQqhUYWY7ShNeS3XVkVmXVI4/8/kDXpgVQbkbKg1Kwlj0ataEgr0Tzw8zG
nsSNTWNoAP8qGQWFWgYT/18MRzZOTwjFNpgxlx+wVMspigObnWrScXCjPK2+AIIVfyTTb9ccna4t
Im+7uTU9d2r+apa+OogpdhFSPkmEujYtPQFefzMVQ7iyJ6+uIEqNM8yX9smSJA8zQBSBE6Xnhp6G
vNFDsLF7LQ+bT72wbLHyva6FUlJBmPBwmBD2WCSnkqBL7rR1em4LLfnU6M34UqNS/hVZFt3eCEoI
/0WViQcb2hAKxB/eqotkw8+VHGWLKT0blmSR42PU2DkNWMQUaPqmCEf9ofLFmk3vlVVFFBi7lLkA
j2To4qQ3hp/aGKilZ33SfISZLC2leQg+zbUloa68L65luA7QgvkxbnPp64sHBhEbnwyV6k+NLYzX
dqa4ifQ0PVZjPu7NoFZ3jepndzHIs9I1arnyJJiqX1NF5Cu76cr3RVuRjhG6C4S5JaLCFL6UEkHT
c9zpQ3lsax9EIYZ/YEXraNI+N3ktvr1/Jq/cV+gNzeV5WF1sq8WZrHMIC2g7k9NRZ/2hFAGclTqS
t5ncafdQvvwdAHhrzajmyuGkbDnzVTmbMnKgl5FAhKWDBLDMB86nUfLq0GrASPaqnWzfn9612hMR
DqVIijyzzM4it4KEiGNWXmfnoR71ZKvUDg04Uy1SjAELnstA+uND3FWbuDPiLWlD5oVVAMMa1ZWT
n4rqYOaD9PD+T3XtO89dM4NTTI65pFxNteNXvKCzM8BCZdtUeCq6klJUe4g08hEyavny/oDXkgRk
EOfin85D+g0ZU/X7BgNq4hQZEJ4leYP7QKmOMB3kfmZVyJuEBnALBQZUrMyKfZalJF+Z9rW9Rqic
LTj+XgKLe43+EvAgh2NNWXX6HFXTd+yax4Okd9anErz+ju22JrEw76TFuw3RrLlbj/4sFPrFzT3g
SS71dJ3PdqaNT20gm9NtSfm+3jjUFDwEir4ktKRGkD5tgEeo42jT8/uLf+1rkw5SyoZXSFN/EUPL
HmKJMXCqBwU7I7fsc93wDJ6Hv60675pbZ2qNYuWmWCw1bxMiCKEE1swMN1sm+r6mi7GTbP9smKnq
0eAvPtcyb9JtjmMfdjUidxCgwzzo6/tzXRxsxgVYOat4omOGpMvyYCvmFNW0/+N7qYoR3o/HXndD
uzJz7/1xFms6j4MgAiIdc3cd2YlF2KqKRJdb8ED3fdLYAV0YNf2ThnXyHMhBG3p1qhjlSiiZ/8lX
O+l/hmRGTI93KKHyMmbhRg+uqdKSeymZCpV2fuWn27z0w+5uwlHAPrw/w7criQAVidIcHtDgWWoy
RYWlQsIr/HNGUQeF61HZ+ZmSrKRkb9cR0heHkb4l2qm0WS4nlQ99MEVD658TTW/2pV6GT0U7dQeZ
m2ALa9lqVwa8Ni20tbBvAhkGKnZxHlU91mN6pf45lGR178R0dcBIfBCa+H84O9Ndt42mW18RAc7D
X1LSHmxJ9nZsx/lDxBPneWxe/Xl6fy8OLErYhIIAQYIgbnWzh6pVq9biW7E16GrlTaO8fiVLUAhQ
dNtO0rM3mebZWGI7cJRoS3fhei7/kz6gtE2RcI2HjE5CEloZ9TmmtrLvYGP6NYbYG/vuehSPxEoa
RsvuYGzMLz9RQdtVjSnKdIbcP3ysC3Pcp7G+HO7dbmQB6GNARMBmk+jrcpQ80heuMHs6m3opnoFY
Qr+AQ3b3poZ1hnA0TGU5yDqADTM81Wwrn8/ZggVJUyjJr7muly2RuOujCi0VKWo8M9ljoGSXkyl1
pUK9fpzPaVu+i0PFCbKepsneqeyNe/aVdHh5KzAUtQxkhiXb0luF5DUpEzdiKs55pdfVPp6j+KWx
BX0cuNbp5W7Up8X9UHcRVo6eOVnNhzmze82fqlSZ/o0KBd3NZlrKyMfHRnH3NItN760pUqyfC2Xc
LbmtGyvj6ICGtsTt+b3yPvgjK1Ic3Mq8uhbnCKHsB/pR1cdZ64ez63TL7u4dBbjJfcnfEANfp0aR
oY7D0iriXCiQuf0wMp1yr9hT221s3VtzMlWCWDxWLO7m1ftqhFk7ZVa6nMdsGJ9xjigCAbNg5y6O
tr97TjjeSoYc7kAA8/Kn/LF8YZsp0sS+OKtC1R77aEFFOMPK/O1Rrh9vHm6uLnBWNPMp216O4iSq
sSjRXJyHZhwe9dSsvxDCWHulaTLfI3ba5cNwJ5mLK1MmHq8AnUlb/fpFlfhjNHs9g9aztcfpqwh0
EyD77amtBJglaMow9JQQ8hCFXgUIUTsOqZKWJc2bmEh6ODs+5C2tYRP+OB9MsdT/DPFs4VoCmPwQ
ttPzrJrTP2Ya5c80BHbvRqtCv7aampNtFnfS5tikUv5B8tkhteFLtVp4EnmhC2fQzmNRZrsabwY6
Eh396e01uLrQwV9ReYA9gYYqQlarN1fLVdFOEbTvWOiqj7ietncj4W5s1StzLSxGeJQAJQh6VTjg
q8mkyFdVmd4Pp1wvhI0NDAHhr7Rvhu59tFiNeiwHTYnx2OjFHDiL49YPOX4q7nODU4UehEOa9nv6
fhbsJe1pDE/TIoot0Yurs8uPRMLfYJeDQxG1Xm51W5uhk9AQftIVvaFrzEj3o9RnUPRM39h618sO
4VmiCZLojxrq6ppIp6UlppyGEzS8VtpfVQ9Gmm0Zy94YhSPLCHIQ4hz53/+4IcZirFxnacbTNIty
V6RucQBB0e+Nokyie1hJxGzSw3hNhVfNrNPaoValoI72XI00zamDUDa20FVw+DoKxCeY6XAh1zWv
pkjmUbVbRiF3oPff+j4Yy2PVUOa0w2iLHny9FRzAabwZKXXi67BWOLMmfCaX3NBOtIeiF2RkRfZg
oXlGR31ufH37CN4cywRdkiwIimirs1GFXdhiuqidlDIFy2pjExUF3g1USbdqV9cbgmnJAi5eLGBa
6zgedlY+aPiMnaY+sgNNxYwiWZotG62rJ4NPRTXYQSFWcgHW6mZLlk+9vrB4MJiq3TSUYqdQy/nU
G/RMtkZVH7DaazbgqptTA8xFZRK5m6skc7ZdbPKAOU6LEN0Bxaz2Kc6G8O5zy9SIJCRdFfmh14r9
HydKG/qoiytTO8WGXQRDVzbvjCHaKqPcnAvFTclUJXG1V4iU3c8CTRhLg0XRW0GYoqSkKN2dTYE8
MMwFEoPENElb17XbDP9R1RMu+651QItT7mXAh2Xjdri5GaQBHvUYMtU1vacQWWmPkOBPcBYWPHqT
s62Gf9Hl9hd9qsexDO8jhv5vVv9/vDVnIlZTi2osXyit+3/KiMLa4EX1DhHBrersCs35v5Fg2aJE
5RLCrgvBndtWgykU7WRMUD9H3X1MovLRib3GN5rlc7NU/4RD+JHqQr+xprduDFYTyzDScofk9fJe
7/LW6tOE/QG+hq3mMIpd5HrlI76g1r3xLJtEcqVlAy543Rq7yXq2BRIXbHg07wLaMlzk+4w5EBMd
4W/fg7d2PRcupAppFYhC0+WsVCitXdGkOiRSDw6cVyhoPZTZw9uj3Fw7KkySoQRXdV1TT2ZzsETb
6Kc2RGGKou+vMJ2HnRtlycZ81vQdNghqqgDLMOnRKdPXpTN7ULo6HKrlVBrYN2T53D7Ss64HeeWU
DxPFExq04/k4jNp4qLUetdDFrR/LPpoeFOxpNkrf18tLwEscKXsXZTwgF+aPq6soDWGZi7mcZisS
QSl7Zis63zcmfWsUDxhdsrFsYnh5HfwxyuxBvaq9UD+VLOsOe79/cDiZNzbl9SCyPABmzyP2SsO4
HCQfEXMaZ0OcIqXGgjoaYd24vbmxU64iDugddMbCZwYYp2a3WrAwjAct9mLnlDT2e+FaR3oEPD8e
UYLJrK3NcjUlqbIGqdviTQHacFZXvjfHWFunnXVC5NrcTYVJkbUw0t3bm//WKDpxoETeadRet+yH
YhhTbx6tk9WiYmXro3cwMwRJ/sMogKEIq2HLYK9r467b9jU6StapN+BjhbNi0E8VhZ/uHgVGxesj
SScOvaWXm6BGAt1c0Hc4RQji72g70va4SW/JV19dF+ilSj06kDu06K9C6Fl4fTcrKT7Yedd/anIx
oS6U9T/sYRk2lu3WUHQ00M7L5wFik/vxj6PjJnW8tPyQUzGMJV7c+viAtG8YJF7a3kfyQXdSo1X6
lW9LTET2ezkUcGRe1EURnkoF+3HYvgPW9DZ022LZ4snd2HKU1wmiAVkttt1qqKSqeoQDu/AUqdCL
hxB5Vs3txb2vvpzQqykWpwg0RP6KP9aujYH5EiNhQp75LaEJ4ckYvJ9YUs/3goYQlanLUqLlkULk
YDUd6Y5sJFERnQ1FG/Zurf+oqmzLIvz/lB8ukDwyAQBwcjdgPGCk1XWglsRSuj24p6lFvWhX6270
oYEVNQdDq9VIYJR65Zx5TJt8F4tsir4koprdjw6MRP05AsGfvuaJmpV7UTaio7+fMmeQQDI71W02
hl+1acLWKjb6Edt3DYUnX09H23iqLcVtYV4h3kvDud3N0PONGM8saLZZtys8IXK/ctVI2elUZGeE
YYmID2Gfd7aPBMpk7iv8PYxD4U19c4CiORUPEVy8+XkYXbt58BC+PyRqrTnCp2wx6y+iqJbp7woa
uunbzew+R1lsNo8Nqjrx04Ri029MlOdfBLCGdlgQToree2VsJgfVy8ah92cTMZbdVHu2+jLPxO0f
w8yM4wcxUUV+NyqJaN+jS2rhQwQYCykZkWf0bbrQ+0dKBEU0zIyIG2WUNUo/qcqC3rDaThBHNnUU
iTqvLN/zlM/toTHT5QWVOudbpk15xa/N63g3L4r5j2sCHuxdpKP0TzZiiP1jAv1aD1ytUFB4hA2x
eLRs17a+t6NB1D+7Ysg+0taiaUenJfQ6lL0FMRv9x7g/p1oXG8+irSeUrjuK+4csLbXmMSQ7HIMw
UZXx45Ro4zcFcNd+sngLrRxhJiU0fwE/RmpgL3MufkMLctBHVUXSB4gf1V2Q22novCyEWN6hGc0a
kbBiXMYHSyut9LG3HfjUflGJSTnyJA7h3mzN6EPFEiXfPWcKs70KahYfGjcz/o6t0jQCqJJ5vfem
rHA+Sk9M5bkcw/iFnkUvD2q7q5V96alNsxuddFLZGAM+XNMcI1SJ1tFgvkNvKNOeiykUCYmi8NIP
fRVl4tFsywwJkRjf5x06rJhwFdTURaBMdHf+RuaodwMvaosfYdSVL3YEx8W3iLW6oI6m9AXRy1n9
K18G4yiQh4Rnz07TvOdsoTs0EKWlVKhMxtXy1Pdq0e/sztPjj9Zi5umuj00lOWtmrqQPKbll9ACz
3473i4I96V7ECNXtVfkZvja11ukHAALdCtQ0nerDXKW1+uDN8FADLXPixtdV4c0Pajemwo+TfPlH
qmwhguDUnCdUL0Mz3yVxsfwzatTGd509ZbXvOC26R67R4CNb04Bk7dGEUu1fmtYUahAbrZ49Mh39
Q2Ooif1BU6uuksZtZvd3xrnVAtvKMJROx1zrD1Vnqj/ufX+5XmDjUNHFoOAKnxyaKAFc1bKzNpUv
cIvjz4qTtS93DsIrDoiuATDhBnMlvUJZd0jGbCnPo0oFt+10ZefoyhS8PcrVy0tXpmwk5M3FqwKt
38vXQ5vUacqVqj1HQFiH3quTRytR9C8t6qUbqdvVcyhbkyH3wOknTIYEsRqqL9D067r2bNW9/Yji
XxEYo2bs3p7QVegqR5GlLVqueUHWBTQUXVD7Uof23JAHPdMj1wamTpYzshXiPvn59mjXc6KhCgyT
lSMeJ+K7nFOjeEh3Tulw9io0vsLWrnw1Upv9naNQd6SOChGLdJSS++ojDfQnUeIY+3Pmja61K6ZJ
fWfN3nxn4wyxEYaxIO9sPAc0eJ2G0hk/i9pODRhY0fxcZzGCx+M4p5+lrv5+jlNxiOwBg+i3p+ey
SJcvPqU7pAAwrsCVhR7Vy0XM0dAOUfF0To0zhk+O8z3VJjg4URf+yzNOcT/ukfhrByW+d0ci242u
NXVwB34b/3A5cKQabbTUtn0qa21+MCXpKHXNT/fODqINyfZr2oHU3Gp2rbGglq/nzgn1aqwlFdN4
l1JW3Fm1ax7yTH+XJ0aE2uxk3B2vQewi3YW/StBD7HY5O2NA7l01eu80IUPnR22ev+ugFG3E01fn
jdZJm+yNDI5c8YorR17VNJOteKd2CNOPyNOmB82sla99TAUePbPl89vLeV1PkUgn7GkavMHuQPIu
p9VaI8q7XFtnoRTl5Gu4qQm/qSOt8EOpOulnyKHE+w6N1uKn5gm9oGVGCdu9nU1V9x7h2mo+5E2/
uMfMyS3UZFJEsTcg2etrlR8JjM7LCEBGHnX5I7WaPzgOvenM7YuOUdKmu5RQ2I8RyN04PTeGIsGj
ukT0zz20LrtGEV83ntXhXFhilPJP2WcE4Y13daUM988KtjCPHugGI60ZVErcCG+KzeHcJtHsBFwK
QDpWFA3Eimrb2IeNTy3P38XFAIgii3M02GArDDB2uYqizntVF850ppWlKDCDipUhwGHGUiFFVNYS
dAP/21NptY6OL9yoNp9dE4Y4VtJ16uzcQkuiR/pvqJig6JxsYTFyp61/Hj3D3JlsQ0luvvx57qT0
vS3c8ewoWhIYU0rcShntfaJ7U9BYTXca6XG8987ikEmBPsjHlBSpf18OGhuD6QgKr2cu0yH2LXSh
PkjXnY21v95V8l1jRxHhwC9ZZ+RofbVqVizzWR8oCQeGUi1nSL9essMqxtzqbrsxmiZ9/nh28Ji6
ggtFkSwa2NlynsNZPCbJ0B6UMEne13r8/e09df3NWDsVmJW8HKjBWt3GXgWNuhDhfOblVj6KsENm
Gsxc35WFaxQHs07Qyc4zLMk3Aq0bA1NsB0Xm6pI9lKu3BmcimCa5PZ+BH+odkLrix5oy7QbVq85a
0+SPk4zn357t1eWMvp0MugDL5UvnyP/+BzbgLG2fVGMkzmUuvJdkXKJ3aOJ7j32VjO+7IsuUjd15
40MCTpKgy2YGk6DlckAN5Xoyw5IBWfxj5KTlI93t6ecw7JOHt+d2HXrxuIFTSlyXbbOuU9plqBmL
U4hzp7rxOz3N0E0uEnvjEb21gryeCDxIu6crqK0yjUgjOxNnM4zFF1xSul2kWfmDOqThbsCJY0ON
4MasQFaQZQIIlWzw1RfrPDSfnaRUz3QTd5+41wo/cpLmy91rZ3GBgKhhWCtJepefCYBIlKFo1HM+
FKZPcbI+eD0KrXePAkNHar9QLuSaXG0Go8jzuBwS7WxNvfmUTdh5AOPcaWNJOsEfjdsS7y2ZDCXD
y7lMZddRmW61M53z/T7L+9lf8CXZeGVfVSEvL3uGAdiFPcydf9ULQbdapLhOqJ7xLxDGDmkZ6HIV
mEsHf3dWvyuzW6NaCc/3o2jjxjtQ5Owi9ATcWvEeRavqWaCH3vxFOLNYUDdAwmRfqs5gBWhTTe65
1Us1D1QbUuFzFrbtDydM7P65apLR/UwaWuMErSUUKQ0rjtMDkumbKis3Ti9VV1m2kdg1UOzlUvZ0
IeRj2Whns0gcDNCHHpnrOpE8RE37+vbmuHGw5I3P6ZX9HlfR6dwW3B+pqkHYU+lr0Cx4qH6v1cYH
MOIWufQ81e2NWPX6cPEccqoAwqR03LpA6va2Hs9zOaFZmOkPuptAYVrMbmOryG19uVMAshH2YxnR
E6Ep6XIVM10by6y3l7NnV+P33OrGAxvXeCkXIC0xt/ZXkwaSJ02o5n3tcbI3nFCJ0cnkgIPWyqZD
aMAWitmjRajV71GK1b4MGcyXSYBfvv35biwlQ1ECBp7AzW1NYOSt6RFQZyj0nqejwVZ5TvTBeXp7
lOtHk2AAUALZCC6QK20WpxfhQr+RcQbzxVXBmqxDMZcuJqVt9ClL7PynR5PS4e1Br6eGFAlLCWsV
XVXIvpffL7XxGqpK3ThTgPECxM6TL64XW3fH0pIExVfCJIUK+loxWNSpKaqwNM+56ibv59HkqLuT
fbQbZ4vte32sQVygmXJJEk/zz5cTKmbHw45nMc+eGn9vF9RH1aEWhynutkp5N25JKaCGURt/wbFZ
h43ImdA60hjWGUJ4hpwLJL8y3WcpArVPmlkiT5WYUz0CyuuJhm3CsnS7xm6qs+o1brvXk7kWX5OE
9g9fjKYsbs2mmj5Gzph8aEQWiZ1oleanw22cfHSgiESPeq4aBW4BahLjXYZhzU4bisTzoas04Q6j
kE5sRTlywS5POAccX3SKE+wBcKbLBR0W3CuwJzXObZf8rvrGCBwTnxDpoKEn3b9ijJ9E1j6ISPl+
99a0Od3k2kQjkgt2ObCNejWOCUI/G15lv19MRfk3t1pt4wCsO/G4R1D6BROErqgyzhqpG5PRbBe3
tc5DmbgB0L91ynGr20Vp33/UnK47q7GZPwiERINZTPUHK5ySXWX3ysYtc71zCVwhRXBVw23i2r6c
L/nbgKZh456dzMFmIVeUoJ2bCuB+2epQuz71JNGo2UL04FHijb8cqrerqAgpo51NxcUFpywHCiJU
Rd7+gDcmBJsY3goIm2SXrLIAEam9G+OQQPoR98GC/wiGSrT59bxaGwnH9TPkyAI+MasEDq9K0Qpd
ON5Qd9YZqRtlJ6Kh/2xr2RhECHoPvubGVuXTCZXuZiOv7yVcQC1+Vb7muiF9XxN4vaIl5CsZu1Yq
HJrsOnpwJyH2/2ExMUqHlgYajpnZ5SdzaaFy6dG2zlMNpQ/XivA82GlzaCpvS1fw+sQzIUdywNFg
Qd1H7p4/EqmmVeaum1XrLGBjRr7gjXjxkqL7GrNtd5lhFD/zNh3+DoECIz+KbG/+D5MlqKCdTFYc
rt4LMzHjsa4VlpTehk+YeozHfPSir2ymLUjvxvnnyUV8B5YJJGz4/JezrVpTeFqo2+co0kbnMVxG
xcG8xPY6X3PS1AkqL56+IHffFgSvcz4+qF6XNEe71dxlh9MGbjhvf+pb60/AzCtG8s79tDo3Ziac
qqdr72xGnQBizzEi0sVfddfszcq2fEQBvndedNCqfKs169aRRTENxogGAoW1wuViLHFWToRa9pnQ
2Q3GRA0ho0ftQ9L2W3pgt4byYBHzhrL8OG1fDtVRMwFFjZ3zWM66D53JPiu9XQYiC82Xtxf0mqHF
EUWZlg1FBALQsxoL46FmaaLJYT/1I2LDyzj9SvMmzYJCKZaPk9ZhneEsQ34WU4Y1uu1VYXboq354
6dLCnh+MTI+3QJIblzB7m8ALAAH0cE2hGssIQbwqds+T2pqnChb3cYZI9tfbc78xCjkOnYtIviEv
c0V2T6Ka9pHBO6P8jquUNK37Z7Rscf9dL1sYaH0iy+ZjrTBgG++EYVEKlxelwHhMF+JlsnDV0mLb
3JjRdTIFpERmCrdP2nGvQUEHUydnGFX3nLv9+Hm04vAdzDoqt06u+qoZDl/uXkGLzlKWDzkCPAFW
N2+pVI0OnOWebSfM/Rq/qq+623v/vj3KjeNA4ZPzDoou3+XVAg5jZ0Sem+GiWJTDPnSHIdAwJdoP
mdpuhDw3tsRrjxp8ILTSrwjBNF8O8LRy72zn2rgbTUpNaACVG0/yrVGAipEK1Vi1q7pxhDeXQg8k
Gy+zmwBXHy8wVHO4O8slH+MYEcbwNBKJX94isxaXxB8ZxuT1YD2U1TT4qhFu9bXcmAs8KnYB+437
Yx2a2R4AreZif15PRh4MiZM9ZdyQG3CYdRXFcE5VaWsgVRplP9DlZNx00pyidqIPZuEOy05waS2f
tQz/QT/UHSzfQsducfAMS+vHWGiL/WGyCpWO50ov64+0uuvzS19E0C6IsHBvIjZv5sqn0xy7SItb
7luiVlbuN1FTeLsiT7EXbLKhVB7zEKzq6LpTBZVDdUoqKollFZ9bVw0/9FwtSdDnNgYi3jDVuD9a
o8i/V4Nnt8fKaTGy0qIofymHbBB/TaVSY/+o26lpBszA6N7VbQgbyIiUxMRKLIFIlelW+gP/7i5+
SVKrrx4x99GtvRlr9vRupmff8VWsS4tvU6smy2O5aMJ+p5iJ5pxRGa8a3O+MPqQBZXIxutOFR2lx
6Raa6XHrRI6nmunQ20UwBc3vWq943q+3j+sqWZcSvZDcuL15VUBL17Ft2xqxnZl2fuqUfPysp4vy
VKipeXTEWO/6XFUeY+KNjYN7c9DX1mLiFVlDuNwf82wJo+2j4uToY7XHrFR5gPKDp3auNo+Y9PXf
pkzpP7w903UN8nWqsqYLvEm5Ao7G5ahK3od5r1jFyUiT6itIUII5mjN9aZdqelCNqAncROyxqVt8
xSQj5fGsA+SL6ydt6eM99Hnzoaoxqt34XfJo/5GY/u93gemCJ0EQXqtshJWSsAnU4lS62OWNSu/t
sKCZksAFYwwU6HPH0Jhsf0xEtDP1DsFviqcQTSBEN4J0XY3Tx7d/0+pp+r+fxBmmACHd/tY/SaSi
nvS4KU5IqjuTD9Ch2azOIA13E7VFUQXumbaxEKtw8X+DQvZF1QOp3XV/h9ZXcUhLZ3FSRK0dLDjv
Tx72EE/Y1TeH2UIf33MVOxiLOZRUpElsbZBb29JCOobkFemcK/mxPJniskRhne5IOHc7SIV65Y+G
gWUePHjoeCK2jmyuoAnrwY8mqF02RsM+QVsbtErWPKddK34T6qPnN7du9TPsI/BlVZ/yn29/ILlX
L/cMpw6kkhqrJAKto6G4jFszDbFDoo9torxKO9ZnI2/Nrc721WvON5G5PHoYqIDQVbZuBs/S2dI1
qSPdNyhUCv7VQvClHqpnLQfy3biMbsyKlnMMceS2Y7DVI9gsg4c1n41xVW7C7m1iwt0HM0qaaSPK
uzUQCAWXj0QoKdtcXgVGXRZmmaAA72b4FBlhVex0tF83Rlk9g3LxdFm1ZEdTEKcR8HIURTc6ZouU
HmLvVYLViVu7O4LOZPDLxIi/FEpZ4BbbYczgN5IcuhGKXR8oxqfQzW7m3AAvX45PfGZhg5JkJ3rs
nA8eLp3LvtRHNfq7Vtoa3U0Yhz86xUmQUen7rttPSiW2mlSvD5UsYsoiHDEHMYH8kX8m4THMpUSZ
spOTiHyf078/+R1uJhknRhO4ezQuh6XJ9W9vn5DrK4wHDaF9lp6h2b6X4zpRElXI8iBhBi0xDBzI
6tF+7txCPFgFw+9i2KT3ux8xKH2YgERSo2PN8Qc8wZp05ou3Zr78JDddAme0xgczN5r3iNAlfzfe
uBVx35gprQswecA2QYvXjAZFiex6GBD4tM3JQ9NUtujRvVNiMWzMXoLtJ2j1RlB8416Q2kuoIsHx
kAjH5eqmcR4X2YKcIOotWbMbitHJHvPGaAzfLZThr7u/pRTwleUfLjzSl8vRGpTvqtAtEFKzJwNb
bCBpf3Fn5bPb9dMJZdl+Cyy+MT8ifglTUXzijK4uiIrsyaYtKD9peq/aT0uvNtO+p1O1/qLhDH/3
c0tOJhspaAQArVir2S9mSo+XbpQnI1+qnaojXDMWLVasyDY+mCjyfr57PSEmqojjIJEju6wu11PM
bla6bo7rc2rnj0tvGH7h6eJXaYOXBT2+zVtX4Y1bAMUSLOioUQJhrCM+JaddKFmG8kSiBSe2nsNz
mJswgmyRP1rj4L3zchKWjV1645onc+MCpmTObbxO5snlYpowlvLEBaR/VjCH/d40sXh6ezVvjoKg
EpABXExKsJerqbXAEilWdKdqrhAxMboxcJVpK0y8ccplfRdqFDAf5KrVjqQnH8YLWRA2BGi/HcwE
bw1/SqxUPyy6G+uHThf3KhyxZvQQwYGkfZ0WEngpl1Mz4qhNBhoKTpBwrRcnXsxPRtmWv5Y4tD7l
1WBbu3vXksIFXEHQZ9k4v66VpKWIQrgP1WmwbWU/1Fihh+Q+G8n29VoyCgEU/f8oapAMXE6rjEwz
jW2XUQoHF149x/G8qEKcpltkURfdOPyHWclkGLsDGXCsvl0qQqd3nbw+2cpkHOMe42GjEhuv/fUR
48835euDBAA2a6tLslcUFKXbrDkB5KbPZbjk+zAaR97ZQsdaqkvmv0MqbdpGkHN9U8phkQmUwlQg
Wau5IeFF44vh1SdnVsazFaXaMzLwc+pTGc62SkvXR83FUkPuSmBAhINWgyUDOZwexc2ptccfQ10M
lOuSLYunW4Ow8+RJAye52h0NNujCG6f2lA5NaUCStJq/RWe3W+IG8sdexvCEJrAQCdDoPLy6NwR1
5ChHvPGk61injuAlz9RLfut5XZ5mpd7SZ7kejhuYkhwyWJIduL5ARGV6Y58t0ymuom9zA9ygqN1H
2xpdIBGxZXh7Hfu+3vevMRgaqMYKbCz6plSjcppPWqXYeLOEah2Eatoj9bWU3vtyLGhVqMFvmv1U
etOW5Pz1YeCyxCqU1gWp7LBWJHBLOvjLrBGc8EL1S7f92mvLlygbPTieUElqtTm8fcavlpdHjeYn
6ekgFY7W3siDZWAt2HjKMW4dLN5nc0+1HL/70uV9W7R7I4bX0SDAk8FA/F8jbJra4bdaa8oxyXUV
Cl3a0/2W9MsjD75d+yH3w8aIV+ecwjIB32siCKt3LU6Izp1a5Q0ZJ3SFxd7NlUJrWgSc97NVER3a
v72aV2eQ0Xi3ZdLE5IilL29oBMcNHAOkUyTty745D8pHcxBb5jq35iQpboh5cSBgQF6OMk9thKaK
k6A3s0y7zBUa9GNXeVbycro3SJB1eRhTnHe40cgqXw6Vx1YKRohvXFPN9TNVvHwvtGmrZ14mUxdX
CqPQRyPzOQlZrzM+bvtwtFzCVhBN7S8aPeGKGkna2j5walh+n8AsUaPplEiL3g1GCKhKD5TuhRuz
vbWwxLEQRVg+mACrhUWeMIyyGf84IMew2g96U3U7JTat8Zh69vAfNgtWRMSz3KPAivLX/JFielST
B8cayeZLTMVgElfJrq/Kvt+9vSlvzYoXQZrFvBIXV99wakUh4CBhHpE76eIja+7+TFx9CbQwUcz/
NBh1awA4Uru1V1jYhwjfmAyG4dEIauCl0V6nmvqyFAUNsm/P7PryetVlsyhhIigMDHm5glMSeb09
KShxFw1yIKEFBdmXHOAfGKQnZ90u0o0dcn3AGZGHSDafvFZPL0ekm7tbQK6KE5q50o1yckrl0BdV
1Wys462pUZelUMRzDg1H/pA/NseYlmFstbKfJO/HxldrGlx9bbQrsXPGGlpA00gE4u31vHp+2CXs
fhqhSSGZ5mr/2wv5Y9IU0SmqTOVE36V6UCzFgJjZFo9L3X1DaM/YiP9uTBSRDJh30EpviDWnqNyl
Cf5TJzOdk33f1ua3ymumF+70dKeEsJ43Jnl9HChWEYpBCEWal4fhcmVrt/LmeaJ0kKHi6O68yul+
KGok/kK30BMPb6/o9eyoUkBsoPJLtEk2dzlYU6lmbOPecipmRakCXW/VejfVQml8t3fi1E8stFg2
8sfrz4iUBjpAsoxFBrTu0k89M7ftos9P3mKF9OHOTeznwuxf0Kww/D6dUcoZ4UpvEHFuzBW2BD45
hE1UiNwVDGqX2LUsDgrX8Kd+0c2e/M5hNn1xkeXErAiJ9U9vr+3qQ6IhThoEoYByNCQqUtjLtV3o
HuoUvZqP3ENhoEl9Zzc13F3cO3dLbdCAC7pLyQdKDoJbqytU7epGrV1bHEvKx5/aBE1RlCmSjVhl
dbnICRFPU3kkFgEuWlNh+iWF/4Ey31E1OzAG7ux9ahr5xpY05a34x2srh5FHDWRV9vZQ8b5cN/hz
c1vFljhKv8csMLS00Wkdb+PCTxp28c4bOwd5wMYRv6MehVMf/UT7fURCZZymbAq/aVHlvFRq38z7
riwM3bf7fK4C0+4SZc8cVMWPcAwZ/a7ALulpUu1CPJsU8ftjN7J3g2oqmvyA9ps5PaD0UMUHNQ8L
+zy0UzPudDP2fnlOYQpKFhPpki9MJ4rep7bTxcesdrty79UIKgaR2qqslEnC86hiyyCeSq8pPmdZ
DIUPuTdjqw1rtcdf145eBiJlUCFkh1Y35KJrdRLnrnpshrJ7CvPa22sUcg+Llzb7tmj0rZr09bcC
aIZHSxmD/HiNZGgFjeZKMWlHY2rMQDNqay/Nb3xooenWvrg1lE6IQJJKYXUN+4PmjzYUaO2oZn3v
DxENqksXbb1rcoFWmw/xR5qvZI+LSjZ8uflMJ0Zrqp2NYw/gGgdJO4eHyem0faRlSqCL4XefanZ1
ECMWq2/fFzeOFwspgxLIClIh83JoQ5lG1A3z+dhYZbErlTL6KHtlD2+Psrp82SFAgTBwALtkF9Sa
22nkoWojCKwdPXP6y05c5IFd1W/K+FdU5qVPF9jGtXs9LXqfaLwiTpcCSmutaKUcJrstFe0Imbx+
7NLys6B/Y2NWNweRzxjvCiSmV+rEH+GIV3VDn9oNbVY9Fm9DpMUH7ost+eDrGx08mTYG9A4gktKZ
dPmF+rxGyoh6M1IdZVgdxnrpLB/zLTBloy823WZvfCqAJ0zTaQmXDK3VXqStoAlFOJrHOfa0b8O8
lE8GtunPVPmjY9MZ5mHORLrxuW7MEeVEhoXwiH7xWhtKsSC79WFrHkkkFaRz2vDzMiUYgOaG2BJr
vL6t0LfhtMFmoTCJyM3lelqT0OgGds1jCvgfLIqV7VB7x300btVdSCFr44TdHE8WrWgXdcAS5C76
Y5dkhT1FISDGMQ2zaTeHVhE4aLLQAjgOMLei+eO9Z03GqhToZAYAjLGKrpIqwVgWje4jUaqDYIsw
6v7JUVzZ8eJ1TvOuw8cRM7e8yLZaY6/vMbSM6YTG2YJGS8CMy6n2yGmY06JZR3o4K8S31PA7jX2Y
aeCj8TC3kXgxcbsNZm3c0pO8sciyK5c+bLJmmjlWYVZKFRjlYOEcqUFOuzoN+70DVOvjRuT6JTyi
uz8qSAM3NURJbjRumMuZQoVuaoySQYicqES+B4nWVyV3I8mz0W9GMf5++6te3zWMh5IAySOyGQTp
lwMKb4Hwn/TKkdWnYbAvy2B2my3I/pp4zM4hH6ZnkOxKPgqXw4wwlTK4ccrRUqxTaWbLrhvrfydL
/W31iCS4Sf8pif8fe2e6GzeybelXMep305fz0LjnAE3moMFOpS3JLvsPIbtUnOeZT99fqKp8TKaO
8qqABm4DF3UGuzREBhmxY8faa69l03EnTzeDYlzY8TieuYqI9bk8DPkItN+ySYVu/ToTw1cMQyAy
m0OnmzhYmKNvDrdJQZoeuLljIxFUotyf7TsnCf3HTlF8zbVkxNg2Lz/x00BIbxDFC25Dgpm4vqXM
ulqFSZQEB6fyaYZBZVihtt2UD2aJQXMZ42yrh2N1Dpg4nT5XaHEtAt3juqKuwkVvOSPFxSw6FOZk
XmAe10xbvcxK2W1C1Zy8vpfNB02dDMMtoZvdI82kP74889O1BvwPGEnbKEMhM7BcBIj/yFY0QOmC
J2u9bxIl3hp5NZxZ0adbFvxFwOWGgCm4ZC1HiUfLT1L8pNCBQ/17iIcr6i226/RoODXGuVv8M3MS
vFwhPChEK9YblmDVVnHQZgdUn/IviZbrW9uJh4uXn9zTbWS5eJkUHb20mKCleIJVh80Q6DOuC4co
tmdTdSueXuLWNWDivuuU6LHIdXneOPlQ5qELJzEbroJqsoeNnXfhwSzl3vLMTC+0W6Q0nd8CKguK
iyZp3npxI1fFZlKcQLsk4ljxmebF5x4RCC2nL1C7gNuXLySLkbnJOyc7xEpnehTMJc9CC+vM9j49
6iEFQfEFqgXdRCdoOYozVkE3OX5+sCRV96TJNjeDn5q01urnss6TCYGmw3iiD46Uk6vdKpXp/Nks
c8svDq3iRN7Qh5JnF314pgB5EicYhb3CmhL93BysywkVftzlSjqUbNgs2lW1RipRT6bk+r4fDy5m
af2uo+/1zFJ7ZnIAT9y+WdXk19bqBNK0IUXklRJha7bocEgdrsy6cq7p5dlRyJSgGBACUVpfTi7N
xiiZgpJCpK/0Xtu0tN4g0bB5educrAnavkSUpXrGeYpe7XKU3vSNqIoG5jL42sU8mfH7lNRmAyZz
rlB3OhTtzk+5Jg2m8NpXj22cJ9Xonbk8zENj7hu0PDZ9YGJrizfHmVmdLgwRBYR9H7iaYI0tZwUS
k2hRGFeHThnVz7ybZHD7Ri22cTWNkVsNKNzl/aye6Ws9iavkXaJ7SBXtuuAzqxnKbZyrYVlXh1jV
MFxtJ5wEBn/+4idhtnOyVHqlmyWdwQxIoZ9UmrsWCcRynlFbCSQirw6ynZYXNi5e+zBJWroErFeW
yp6G4mEKviRVVvC85VCjoXQ6SgMMFSnlhRynqFtEerdNwIau49RMPry8ME+Xv0JJlzclunZp+VxN
TbfKGJq9Vh2g9JrbIjPyXaZIryRm/jErEEK2AEpVQCjLWRlVp0e0klUHazJl1LQRUkoHc94Z6nTO
duTZCQFDPjH6AQrF13+6jCCZZw4IL1UHFN4R91KL4di006t111kRrPcfo6xeE2WiwJeysj5gI2h4
kWm1o6fFah265HTBb5IxfO/MPr7/Gy8LZVkRq3hl64tdZeWGgvF3fZgDO7gaRr30NLPPzmT+zzxB
ljvEDypy2InIq4ho6K1PZ6dZH7o2ddjKcbXxw2javDyXZ8IUKQmHFjcazpT1hdjPKKbXyKAeGp+G
MJ3u7YNdIQlnKZ12/BtDwWWBWIqQB/1SyyUB2S/A2HSuDgHdjLdpPcuXkxJeB1PUnzmynp0UmAIU
UsFXXUO5EbCdkbdWdbAnGdXzhm5tJYxtb4pA/l+e1HNviVuocAYBxgDbWk6KNKbV+iyuD+0YSF5W
qvlODbSPf2MQkEiBJlCxXGewmWwiERPm9UERN/s2mwe3nZRzm+mZeC4KUChAU/UChFzF87rXUOTs
ehYcO/WyKk2kraayRvQkry6DLD8n5/LcW6JvGc9Eslj8eVZXQCsC1XK6iVlF/hiTB06dtMulqL3p
8BzqzqyJ514UbDsYXA6cdAC75YvSsCL2s2musQfXyn0UyLlbG/05WYTn5/RjlDWfynewLq1jrT40
UVRvgPlzr4q7AN/e4PH1a4IKguj3prZM3Xw5Hzxq2xlgsj7UUtRf4rWje0Ez+tu/MQo3RF4Sy++E
JhyoeSGNmLYfyq6KN7UyfVdQHDkTg557NVwBsbyB6gkiKB7qT2dFVFeDFAxJc0D2Td8EQzvsw8l4
fZJO8szJx8uBVXfClzUc33Y6u2gOkAzsr4rWG86lPqa1uv8bjwwdRqSzyY1OYFSpDVCE8TMk4ZJ6
nl0nGWUTKescf7+/MRBU1Kc+LIohq8fWOkZLE1TEY8Pjb8PVwHK7iGLjq0eB/ICVLSJBMlDtap2l
nTEiEmE0h1SPta1fNpPXWNAX/sYoRFCigAAv11TftIdPbNRmc5jTXvHiOJI2Wtm9PsKJ9kI66gWf
hv9Xlwst6GOznFUDpn1R5Ec1iuTvdI9pH4K5TS4RpIsfXp6VyKcWl3RgJeYjdOhwi+DmthzPzvvC
Gm0IzLNVyt1FEbaVdDuEUze/94epqN7n6Gmbu8gabFwz9LYNXp2igxyCBCMGwxUEuvHyAwwZj3yk
JfCQ1A0QbUiX/2OZ4vXi0VEl/WoaancuAp6eItx6GJHeWmHBsE4odCeW5WzS2WZkMJ2X55Ke7WAY
zHvNwE/TRecsOwcHn47JlZHVySkCoHXCYJI7jIRjqGWHABvScOPIaWV+xuiuD+4lvZa0hzKJgzMg
hthdy3e7HFN8pp+CVtAM/Qjm2x7aTlbfKf4cbQzwxK9TQg768jI6jY8inBDqhUWhDMF5OZRtz40u
oW98oMtJ2ow1zOO0CsozB+RzD5GlivaKMAPjaS5HiZBN7uWm6g6TlnzK9KZDXC1+183qZRcX55Lb
554erYJC+R1HPvx9l4MVhTInQLrdQauj5iqw52+wgYU9pn/OmuFkJBG9WNHw9ilrccQsR5I0kL+y
HduDXZTSJk6tnCYerXGjeapf+56IW5zIMIzRayBjX72nbKqKyJSC/uDnTeAmMUajMSYhZ0Z5ZkJk
gZCmkY8QjONVQMZNoFciNe8PDXo5qhugdD0mfpZvEoMe7ZdX3nNjgdBDWGAvU+hcrQm9LY1qsNUe
epCJSUeLSmflFb2jlF6l5mBdLw93Ei+fWOgqcUrcg4GGl++KvMmom0wfDqo9cAx00POQxDBHs6YH
mnrWJp+aKvco1fWfcObUujOJyOl0SURBxAleEIG5iS/HRznzD+3Sg5mm0bYHavEaxe/2w2z07stT
PcFsQIhZmDS3sbepu66SbWhHc1gNmQYzNps8hTyL24kd72yp0g9qWlvfUs2PXlv9pGBGbOZMAppC
dH61F+xgrKjk1tahs+kn2FMBCoy9wqYJN1IvTe325TmexC34DELWgbVDtYwa6PJxjkPXJ0Fb2DQE
97LX0t3uyurZ6Hj60oR4G0V4+srYe+tri6R1Ruto8YyLIe3Ym9puWZ1W29g5PoZJdY6jLrbXIu6r
XJOFMjtcY1FsFR/np7hfKrGltMmkHVRf1TdhAeUJZeB6pxqjjGVSpSJVHFFPBgRGEFU9dxacrBt6
2pBhEPcmEWXWVqZmCIcj66z5ILV6HezsoWaIRmva9JoyV224YZZ18WYOcynevfw6T3YnQ0MagZsC
9sw1SlvOXFfCIZT9QjnA/i9LPBe0UNk5ZYiBIzu1Hzccu4btGeGYzttSavTmTHg4OaEoR9ISCyDC
mxYy68sPUJlkUYXS64cYWQXPSBz7qITkUuHQKLdGqp8rspy8amhnmKdxV+AfKqGrSNt2mRPNs2nQ
VyTVF6rkJ7iQICFBmZIzcouWQyofh8qCGqG3qhq7Ojdl7bWbSHwI0FWESFltpMbLSUuwJLIpTfCZ
Gv3BJSSlV3NuqGdqCyebCNq8QrYKUZIMA6bJcpSsKWe7R+7iMIRKcTVMFma84P6bDlW/17oYiaFE
uRW6OUF27ThGpYRLi2L7B8Np9WnXWmqSecHshLOnd1lXnAm0J0EIUWR4GMQ7kQYDIS9nZmmVlY19
ax1wbQtcMyjNbRVF5ZlL3+nSpGmEy56QLkEucE0LKFWHYlNiW4cenO7Gsmv1uwWR5bIckuK9k+Xy
15f34un7YlFwW4Z3yYPkcS5nlfaSNred7RzCyU5o3UBCwKOgm34we87pl8c63Qb4TqEjQ9QDHuJe
uxyrVo207FLMreg/z2shqFJvpLLGG6bRjdaVG7uHKinZmbrF3thMvdjS5zPP95n5Unyi4knVkPx0
3RsQ4wxNPYVFU2CgiCNM122irLC3vdVNH85MV6yIRYTXyH7p9eN0puwMW3k5X1NLRYfCkNzUvlK1
bihRi9/HvHjtJpGrDnuBiIC7CWN9zD28FqJ2J9d1re/LfpqkCyJiqm9MI2joXhjkMHJjDT+Ne3RR
csTO42jwXTVvzeS6nrW6R7fSMX6vmwqRPpRlFLzX5jTrEc6syjhww8TRuk+IzOiMYilpvYmxt8Uq
KI0LzW0mdhOqMkFNKyKdUbl/l+i6P1zISWEHbk1AkdxBMZv9BEDte01OaN0nejveKBnk/Q++Y/r+
ZdxBl3unDFJVv1eCqq43DZb1kTvmmGld5qpRxJ6d620GgS7Vs8/0hE3zrtZrH4/MeB6zu86ioXVf
B3IQbGO1xdpeNrgXuTY66A9oouSxJ2tsiG2UZaYNb4Zm162dBaPtDvasVR+SRu2NSxPDaOnCqFO/
99hnQ7Djucr6dk6M0fiARuVQIUw3TYOzkyOrqT+HKETZsZtyG9OQ3aiqVr+ppaH60vG++vu4r+3s
66h2XXaUohocOCiDxL8bcfIxei/zx9C/srUo747+iIHRR0crmglOSqQEl/OAC5lbOmVbYlXZG+S/
ZJ7mB4izdnHx8qI7jR9gu2B58LYpTJLLLNcc3NMGSkyGz5DfaV+Hqpo/hVqpA4Ig6ivJZX4mEzw9
y7m9UuBCSIzajLIuGeajMo94gZU3BW6q1wondr/xFTn5DPgcXg1w2t5DveofsVgaz1ycnxtaIIoc
VYKCur6QJWmQjXWvVzc5DWn9RZmnmgxG387ypp80q9hP9O23V4Myzs5+Bvg+Q+o9ORAQLoJ4TSCh
nen0ktEjX0jInOybjp7XjallAYg6tfRXvlAxCgIL3CWEuOJaRrKRJEXFyd2+sYsuPppwNt2sD/Tr
VBvHrT+kza8vj3c6K2o46DHh2kFplDNvuYAcvXIKvqrcxF1U7CoV3B61F+PVs4IXiegTnD/RiLPW
xzDwmpbZfepNHVj1prDicmcHk3RtlKN0aajVuYLlybaATkGhUhAPkIQ94eRnsSx1Zt1oN5BQ9SNN
AE7ohljMfgp8TQpcuaMT9OXneJJfg1oBlHHOCMCT2v/yOU6N05YJ7RI3ep1l1sawyupRH6aw3Ju5
EVj7ypBGYwfzZDTPYHVPmMfi3OFuhrMONT+xbliiy6GHuhbEfMe5yZqxmw7l6KTfEytPfkVvKgl2
VqJ2X+FcYkCSJmMwAnM5HDGd43ePZZs10qWTwp91NTOVEINi+2N3qGGac0/XeqPuEbut500U6Vbu
DdXYll80Kwu4TXfxZHhlUnfRttApa266yCjaW8c3zd99tbc+V32nIREyAdO4ctybD32D48zu5Qf/
xNlcTR+xDsFF04WU7LocpCDs0pmao98QB0u3wibkJnYGQ3fjyTG+af30Kbf7zQS54Htd9M0XvTbL
M6HhJMsQ4uOAOKIFETKPvs50Qq2CQFI4N1KcRPuhrZWaTm41SLypTZLXxkGsHzQ0x0X1mhe/ln3x
Bw3d3LpxbpwAB8YBwVdXj4Ov5ohPQy5V+zxXPwQ2zZYvP+eTQAEQTexFn4tEH2hnlTn2Wk3ER1r7
RlWzdtc26OlmgXbumno6CqQ+bJsgTyBMbJ48ydrKZCOJ4uMQFd2vSASlLiUd9dPLczl9X4xCh5UC
mYyZrDv7jWqG25zk8bHppWRvZYr8Lh/nZIc89zk22UkkgmnLQOjTA9yIKtJyc2L02WTcNRGNTh0o
Neb4ZUwCy/Mle9t2fXgmCp1ODOhECHNzTqmi+2Q5WhDmYxGUZXCsh770eoZ8V6aldlCy7tV9GQh0
UfnnPGZSQgtiOVQ2jkAFEHmO8VhgUFHV2a5PB/3Vq45ZgCQhrEz9DQBqOYqE0DgyjRUnYe2nnlVP
4WURB85rbwlCbIxKIrk7M8G7YzlKFVqFlQxhwmNLtGBTFk751Z5nOpnjJg/lzcur7+SooP2bk5YZ
wQ+Cby9e4k9IkOFHg5kNnO6yEcxogXC9dCrpe13211LcF3uMMM+BT8+sC05CaI2CsyuI98shOyKS
OSdtcsSdt7z0jZaO26mVUnZX6/dfXp7f6R4G6IGOzHHPoPRbLQcLrTHQ5aAkcy6a4L1Dhe4u1rNi
+/pRQOdVTnmR+66fYq9OyGmndnYEL+d+0bTOtnemc+/qubkI6xjAO7YVevqruaAwkpd5kh3VzvZ3
2GqbDwHd9Wdu5aejCC1G+IuiGgu1eTWK2cAM0gY/O5r+mMCqgkietKB0Lz8xsVcWB6XI21HQ4+IP
wYUy5nIusyXPatHk+bFItXmfYUa/daZk3jVT317qkjq6FUXU67bKzHPuXadLHpXaJ1oNRVrUVFYH
pD8oZVzKYXYsFKsfPqp1ZsYHLL3V8VjDU87vJrXsvpmlb8SvrnY/0VLQ+QHOQZp7vRqbMm2UeGiK
Y0pLr+0VJc20Fp2Gr99iUOEFvgjYQQVi7YiQRujuzHZQHP1+zqkB0EVjZNwAndS0Xh0URR8c5xcn
F+D1OtfU4qywwqotjnk5dzuUnc1jEbfFmbzyCeFarRcQPTi8gOOCL75aL1ETa50kpcWxj5PhAuHW
ZBdakr9HSDbaqkNpbrIM00/UlWxvhH277e1BP+TEvDPh+fQMpYjJVoe9SZstbcPLhcveRpossYpj
Cd9wP1S56WaoZ241qfY3SoIHyMsb5ZntiJIEr1CoUYEarcZD59So0BYqj34RxTjMVxONlfm5xPW5
WaHIK2od4JonJjK5muqEr648YkoeeLPmxF7u+KGXqH65zWa5uXh5Vs/sQVpQgAtEox6Q2Ooo5eoy
11NtlUe2iuZxPGnbCGuenZNizmjPcrDFBTR4eHnQZx4l+YEAGoVdO4Jzy1dH3PaBmozqOPqq4/lA
goanksHaZ17ZMw8TWW7k9+mdh6e6xvkU2uVGY5KrY9Hm8u+RmRcfs8TMPzW0OWzVMnq1pSYO96C2
nKW0hsgk48t52Wo9ELHt8oi1qHYlCos7ddSxmND0X19+gicoKiMRV5B3JHyRsa5ud3Vd4VcZMLNu
KLVtE6RV73HbwSC+UhNHdaM0k+/NqaUhog/byzouizOf4JmFAydSyEughUU1Q3z9p3ylQVCln+e4
ORLjCm1LvEadSlPQ07hyCqWsLs12lD7mSFcV3stzV07zFnpXwY45PEQKuK4jh2jYoOfZGce0gk1k
cUAZJVAytZ4yuAIFraJLp8TV7V1Imbf+vbTG2drLQxY3t7k1JwPnaGHO5u8gmUV1LSEdNu3bUa0a
Yasu55cvf9z1IqQKzVLgHdH0YIor2vJBdQM2sagvpcfeyptNPydXgeQfEd76jPHNa29KYjA0ecGK
xG3wBG1WlaJTrDnOj2HRKPS9pei2jPJrry+MIvQ2GIawy11pNaUmLdU2y9v6SA+H6RmG5OxZaveG
UxYejLn2zJmzXuxiOJqTuMdzs6D4Ip7wT0ut1HGctO2pOUalZO1bnTMmdXplCx7ee4M9pvtmGuxt
XZuBp05VeCaKrKMVwwtVLdE2yR2beuly+LQtm5bEqz1qEgw8LVWCnWRG7ZlVfToK+5j1Qa5HNfKk
19xsKIJoc9AdqZvY76tBjrOLMauGcxnyk6fDzwc42kwc3ixHrNTFhXqV9ZtNKuVO1w1H4CG4hKoW
j/a+cWb5CtR9znepPcdfdEOqlA9hrXb9vClbExAdW6NWRepE7poKBEMdLC8tg+iOyq087+cpiEfP
7ofKwIFLRk8HVf84drvEtOd9gCDEt8SSs7sIEQjJzeowpt/UDpxfJxBxLJll6V4zGzN+ZVLEZAU1
gViBYJIAKZbvTktyXRurfDwWjvRV7fVwHxaxeWaHr2XdMR2hkkwUhNTCUGzz1ShVoNpZVE4gs72i
bOvRQK+7wrFv2swSym8eKjWgYtLYOtQsgjHIj6nG7t/HRmA3O7p9Y9OtasBEd7TDRtrgkqENr7wa
CQYKK5ltS1kAFGX13svKHgD95vLYOzbJdqZYBynrcB16Cnf/8X3838FjwS0Ak+C8+ed/8vfvBcIc
URC2q7/+86Z8zG/b+vGxff9Q/qf40R/fuvzBf76PgNea4vd2/V2LH+L3/zn+5qF9WPxlm6MpN33o
Huvp42OD+OLTAHxS8Z3/1S++eXz6LXdT+fiPX74XHaGL3xZERf7Ln1+6/O0fv9Df+lPkF7//zy8e
HjJ+7vYhyts3F4/pY/7wv978n+b7Y97wG9485L+9uYN31j7kb357eON1eUi69MeIP37t40PT/uMX
SX9L0gdniGSMdmlIS0TW4fHpS4r+llcHLCWgciAJQSfKi7oN+THrLRUQ+kNpECMhRhSZBdgU3dPX
dPktbQuUx0lLiCzGL389oMWr/NerfZNTvSqYSvOPX1aoqsAl6Bmg0EHyD7uWo2a50KnNjRRKwys5
Cft011jAmekGMlWVX9S50mf3wO9l8S1I9LH0qXVSkfymKZ1oHlOtMDynJ7kyI6LLmdsON0cmDYIh
6gjLz4MaG2VyJ29dRCxHNBapp/peH5dZrXmmhm7Yd6lv7DbcFUYG7IywquE0F8gYaFK6iSx8FKXt
aM6qicCMY52BZFdXJSHq7oC5IX8uwgKcj9WnC+hac6xe69yijdVx9lC/qfBoRSsKD7x26iVE2Cmr
hLHng+Lrs9caqV0d4zwdnR3XZcn6gBeILZ/7XCIN/dcJAM7D4oKXRoc0CDX8G1bSz+epqlVazgl2
VedGWkzbWe708Z2E65vZbCvM8jAMqU11lnW3k5O8+jQOmt5fJnSjWran9LFv2p42SNOML72D7etG
N6cmvsvgjH9W+iQd+01Sx1GoezWyeI1b+sqERe3r48y/jR6LiHNXZPxnHWAW3/Jvf9F/xzAkSj3/
8dcuPglDSCo+pg/dIsKIn/gzwiDS/JbTH18yaEi0eotO0r8ijKW+pVAEcoaGgtCGYb3+FWHst+wx
nG64tsNiAPpi5/8VYZy3YL0EJtIXig8ybJ+/Ptx/IcQ8ieH9a3HSsiiUPQUiRXQhFK5b/VRg7IkG
aPlWVT5olHWDjb+L8w+Tel2o10Nwqckfy+DdhCoudIHMPJTZtkGz6Up33Pqzk3hz+C51rrocn5Sr
gAXtj27we7HJoHjd1buh2FQKEeJojYeg8bp0E+g3WeiNIFzmse/eO8M+mLaj9q7iMFb1S3T0XDv2
ksllt8b+fVh/kSM6s7xqX6BT3tt3kolLTRUhWnZl5Mco+iopX8z8ZpQBOeHs3aTqTR42rgyxxjbf
K8mnQMcA2pnpSL6YgndpcNuPLoVIt7ppqiuC+B8HMuv33wRtsZ1PniiHF6+cOwHdtcvtPsCSLOww
k2+byPjV6IOIBmXdusYE/as1dmCKzqaopN3wmfzEeG9pU7+Jh6489zGWCa54sRaXBhr2wNI5vdbQ
bJ43dqk1+nybhOonpVPsj0YgR9eFdm1E8a/YoqJQod/jwYR0lF3vVblUPUNLp1u0xjZzr9z/tCv+
XHg/n2XLICjEAtFZorGAngXxedaXyKKw1WDS7OG2Rsdv15WRs2tm/VdIGfssNq9ErfMSbEHZ/r8K
Wy8mUf8t4xJZxwtxqesf0lVY4gd+hCXnrQhHQo6Tsxwd+7/CEvDeW8hiFBchNyMYIALWX1HJIO/h
/AKaEn1/BCXW3F9RSZHf4rpBiZdOMIgp8EtfEZVE6FvuIe7VVIAIbiQaXH75ED8fmY2ll61RGu19
l1JxyqgtX49o194aWadfoE9vXyI4nu3NoC6Oaq+VV3rpl7t0Mudjo439dZckqYer/T4IMD+0iyp5
5zhtdacoY/7OyuUKwHQMLvS6ma8jBUeLTWk0/rsqvEhUnKrP9RYsp0N8pxYjdM0I9ehiUndaTkfW
a8P0ib23cDCCDd2Y9ja27e/yEEtn7kbLbfbnSCLNACciG1pTGbusQa6k7IxbNUuNbYiA2uVMp8s+
N8rsunJC833ZlVPr4r1wrj/rmUkyIumOwA2Ie+Kj/QQbhHZZjHYm+7dG5PTbHAG869TX9XeBYb7W
URa4nUsVrHQaG58q4suhYtZN7/RZdScNZrsLJ/MhM0OZC59yjjPzJKv9r2jOA6U1GPSdZUj2C+1i
ddck5TYDLCuqO67TuyxoLsEjd/bcvssreVuN2Q6ozjXg2cEz6PXPlSx9UAqVJrjrwH/IrEddt7G9
aS7Cob2asqNch5u+1y8z+qqy9NbowvuRIoWWWRdp2VzHWXRd98GxDdXI7VTl+FMIeCYIiw+7nAxn
veCNCdNYxK9X13N7nGIzVNPkTkkGaWfJDb7Qfq662dQWXqRL+e7l8U5WI61rgiQMkYrziJWxfE/l
MFpJPNX6HZmxuZ/9cb5w8KG9HjI/vyzHwfmQSLSzqdzcty+PvDz9xGujdc9A9JEbAbpba0FV3G9H
08EoAG6jOWyDMvc3Db1EZ3bbCTQqDjQUH6DTw8MTMrzLCSqlwmkpjeodJhbKLs2i5EJPpHmfZJY3
Ybu4oV+xcf3AMdygNqNt44em23VF5SVQ2T44s59s4vFC7SrusD+C/TNv+uTJg/MLfz/6foUo1VrI
qMReqStiP7iP/ACNtbTtbtAh0z2/7LGP00Z12yvhR8nizvPywE/KU4s1RjLL2UDqgTA+3JHVGlOA
KOUQAOu+hflZA8EaYRi61pB/qJrpc631d3E6wXcOHNmdUu1bKwebQaNRPdN9CJ7dMRxo8Jom5aGg
cJd06mOgaK0L2v4NFHmjA2+NZbUd5f7MYl3dtlkz4qKPIAXXWGTo6ZpdvkypJHUJ5n66rwz1PapA
+yEtNwU07cYZruNc94w2d5H9/qx0f6yjP0GUP1/XCrVZ/fXfQzOLm9P/d1mK2PM/Fu7J7enzAwzr
5gmz2XVtl7PKf0JqxM/+SFjMt0gYCQEK0XbwBMf8uEfZ4oolIJmfr1CK9lbkNajDcV0CjhRH4Y9k
RX9LjVi0UxHV4SDRwPWKbGUVBbjUwSMRtBj6zmBBkLYsF04wWF0UKXJ7H3dxHru1hmg17GtL9oxx
7PbOINcuytFBskVXqP+WxJwLtho+5lyYHposaA/4qWQfubXP+8aCZ/3TI30mFogo+68d+fTxuEKi
DAGYxVVz3bMxjHzw2jbb+ypuj6WidleIhWAAnmSVfiYgLsPun0MBfQF1cP/hbS2fRNtbgx8Yc3s/
oSLvdUMdbHFGPOfyfpIeirOfC6squrN5j+sy/zBX9PS0WfipxzV3r5iV7mbhcBzRDPfSpql2Mhcq
ZDZan6MunezDXEnvkzq9rnExck0lyC+VLpm38xwat5nNE5cUh0g8TcnO8j8mVlVeJ+BaF3FQal7Z
hP4+7JBRxMlNPlNWfzLgXb4deArk1cRKatA0SCwf2UReiMtAE36C7R/+ZnW5dhzCsvFIsfKdGZWO
G3XK1ajDZ+10Ku99OnvBlMibrDXcvMakMm2y2su7O0PvEXFKguh/ohMY9hMWLLrC/n10un3IilVE
4vt/RCTlLdx7yMJkUwLY4bj4EZHUtxDH4QAKHhvCUP+6QhGVqI6TuAKmAhOTOyyiEgFEIDuijZV+
+FeBx08szcXCElJRtMQKTjRp0LoTJqg6KcvsWblT82hCXTCHqeVZ/lz+VkZ+uA1bw3CFKwgmzEOZ
Fp6tzD4Nu5GaWJd5L1fDLirKHFkcy2m2wTBks9sgjn/UjXDGuFjWmsQLkkm1NrE6Fbf4CH+t+0aO
3Vwdim+yNgPi5IXWDFsf/Pcjwh4zbt162GeumvZTue1kI/wtM0uozkMONurGYT3bO9T3y2OEdueu
aoe+8ga1H7ttGVWV9EUKDecmQvCtdjM4cwgc9pbpBnlSuKilzWfS5ZNoBpOYPgskBZGUhx+yiuto
9BnRXKXKXSrjvNuoXe1lmd5vflpT/5XwzChIeSJXxn2XOvIq7UhxqeiqMlLuslxvtnlY1LtRa7qd
pIbhFnki6Uye88zCYCrcQ6FIC3OFdTm5U7Ocqr0x3ZlyOV0HedF/GTVb0naD71SmW3ZESldVYmdf
EbxZDIo1ZG6jlZXXj4W+RSnYj91Yz/Xv9Ma1j75cOJh0O0lhea010GgUYD11q9MRnXpqqU/3nTXR
gDNqlAi2EU6sbj4NdbOlRdPsPI7npNjMwibbTbphbr2wtGAX6Zke3zRK41QbXSsn1ZV9/yChG6ds
TL0sr1Xfqj6aoT9+DYMUJpnUdNqDEZn173qWxJUX66WVuXrvd9kZbO3kQBUOETSswSgWVoNrzHQY
G6XtRnO8a4P8d38urgOJZzOrzoWU+NEfr+t/csNfAAXJveBcomXHJRHa3ovR+D6P2sff3ty2D+1j
8+Z9BCr15gb5tCnKgzeXTUrhr/k5fXz21/8ZvC3jrTCL4JJI2Ujh+sb96Y/grZjmWwhuQmmWOCzE
NH4Eb9UWGSUd8TSjQsRblP3kt7QK4RjC9VpU7RyKg69KKZehB54RgBHkN5hNUG6gwK2CgtqRFvaR
GXyp+jJ3+zo0PipNfCjBq6Sqeqyydl8lBTa6QdrugLI2kHu3rV3VLmSdYVvn2m8vR6kl/+jPDwR9
3haMc6LiCt0Z6laXpqkPvmRJWe0woE05PPifRAmjjZRYtpt18ueXx1zdyESBVTRuw6MCPbNF3/Ey
N2o0NZcmKdLuEEq9NpR6m2UD7UNTiPVZHabbuhp1L6+yzMMk4JPZnBNlZ/39lDmjmyHqdsRlwB+0
h7gyLMfPwrzjkY72x9mYXCfq3bDSpp2eYAAuXZIAkIBF2mFS5fny5ZmfDkyEAXoCq8H+ln+WA9cN
Lggc6dpH1ZSUjWYlPcafRY5vdX/rNMOu0c1bA23LqtC/vDwyPNnFpFnCvGDAekFnguwP3Wg5dtwj
vwdhJPuQuImr8d/3779eXiJH7wX73vXfGQdnS0P7BdIJl+ZltDcv62vzEnbDNtzgCeQ5W8kT/158
X3mB+MdF6x7ri5Y/Olv1Uj22buuafOP33vt+NDf5hfylvna2+sbiy/G34ct0TK+55X8YPxrvg8ty
qxzmQ/DOuR8/DHBs3emoXvau5LWu5SFJtK2334/80u/fW/44et2G5+RFmw/GpvPsrbTzPd8b+JPm
Shfmtt7Ie3lfbOV9v6t32e/xZbVtN4Pn/F/qvmRbUpxN8onowzxsBfh4fbrzjY1OjIAACSGEQM9W
u36xNo+srj8jqiqja9mLjHNiyIs7COn7zOwz22W7qGBbsYP9S8IJwpzP3n59XC7LxTn2x7hMHvyT
s3O36wHeeqXOBX6atx9//vy0jPbOJiDZzl7Dc7C//yRNaP5jdxREkzRPivvHyAq5g7X+rsufeoKx
3DzY11uaY3b2XG+zZ7UzhP9F3P63fNRPoudvdeBfzxOGExg8wIaG9fTr82wyPVEMvnW3TXF5hpfi
ESYw2+o2f2lgt4kJaZhpQ+oKKczR7qrSkqaElTTpNnaHkbIt/mmJs3TzfXs+rGDNxvxpJWZXFSgV
Cf6gZGVboNDLO9xyfv/vtHq5ITf4VjNiJsJfMqjvSIPfF2bnFNWG5/f/d7f754X7kxP47XvCHBhq
oLsj5l+V9d/x5yHsDUrCoL8tXYbQi8ikhwUD/XvML29NU6tCrGwlIPgBOU3y4a9f+vpQ677e//wd
ZG0fvJrVVvbNRIZE6LLhK4aZlyGE1goDKegdpbunnsnh3CEOP3/x2PS19ocqTzTeUBAuMIyDNS3B
axQeJ89cKGfugeLFO2SV+vdfuIgHAr+kpPjXn/38d3LR6R9WwE+ri9/uDEQb90YFFs1QudwPm78h
89Tyha1Is7iBaDkgFOch5PUjm+qHtP/uTNOTR6MiQWh8gCQUP7IgLtONlfu5ykoL8ZlvD8z9VtXB
A2KqnhPGPwuR3WTSHLw2O+p+etPgZqkyHeFfmtB8qKnfiaUuMKm2aUZ9zkS8bbxXNBhpiWb+Cr37
Vg4LYoYQdh0HTUH18rBMLVT0TWlCWor6AqaknKYBgbZhKRB7NMXzrqNZCQFIEYbTkUXNJehq4snu
MeD8yUB6b/4YYv3bCfRzM0R2IzhymE+Az/0dR+1ZqhFY2dc3t8VRMzF4oEGlSYz7w50SdWymrRdd
IcbcLBWC2P95Rf9+cTwyPDEcgfAPQTECCOvX57YgVjQaJo+WXh0jS1U2Ub6uMDVYcGqgZaIv3nKr
eacfx9ApMny4PyycX0+hn/UTzkAY1qBGQ4fye50bmTFVi4nshSn/e9tnI6ln2W9s5V9odY+Xge0f
sRm8BjKmvO0fvv2vVwdkB5QH7mLgfNHAokj8rftCEDSF3j9yn6XX+jDYqx5Zn7ZHTyPgy6VOt8Ek
2UymSJzEIPaNbfSpjZB84/XHGnYspzjkn8PQ8qKabEeqZfiK8Rf13Cfjn/Co//qTAjXG0BCER7/r
0HnqNqJDHfEM6/4PzP9Eee/CobQJkiM0ax8aCSqikbAVst2f1AY/RU3/ereBWd99+O8On1icmM/4
HdzzTD+m/qTFreO66Iyh5TDb/QZqq6Hf1iN8KaA5BN/UWnXum3ogfYKUIywaNH6yIUbq7CER2PnH
ejrOofeertzcJuOP23FsVf7zt7GoZRmFZs35mjTbyUVLVwHkxCT7JZUhuyXTQF/C6Wx7sz6w6pAl
9fwkvHpEL1ct6BUxE4bIWJYrw2dY4HC3sFxNj0lFz248RwW0AS8/18//qG/6f5Ai/X8HqAdoSP57
yOr5f//b2Dbr9783QvDL/b+oVXhXPEJshJka4A1/dTd/9T0+yH0MsCMWJ0Y3hIobtfa/8/6h/7/g
T4+/Ar6O6Sqwof+BWQXRXUF5dz4H1waIGaMl/wMg/de++r7L3V3971dHtYJL/vbGJ5lW0KQEYd4O
7EPX5gGzs8deYs0uBjjdf9yV/wp0+Wnm+68X56+LAZy7fx/AZJCl/Lq5tlr5E5fwEZmE09unng3e
cFDcQ6GiJyE58YfF904AnNiPEURWuu3rwMylp3S6c1Xv9HDrQttAUk/T4eZADBnt26pi6urLKOU7
DgF3vYlsy529VH28HH1JJ7mLE5OckAAkxaWtJ/8BOe1TdeY1gz24ycZFHuE8XMkNomU6kMU9PBoK
f7KR2niO24O9Y6MtW+ljZ4Ob5P1/inwEBYQ0CtrtpKfp2kyImdrMUGMHB0Smw0WtuzdJuxBna5cP
/nxZK42fNC18ZnmM2JiPrE1jSUQLpC6XKpEhGecat4JpFVyZqKDJGlqDvJV4xIYPsK3SAOa6udpk
wrpeMbvMxWacurVzMsvi7jFhIHQxTsY0fQ5tY4uZ+Fh4/QMSWFEYFZ2G9oQwG9Np72ec0bvKI8ow
St9osBMKYSbb2grUYXC2ceGSVuEhQg3P7nS70tUrEloQOmYFSHfmsBBAT+V8qVhfep5zG+YohqMn
PqnqpzVv1eCUpqEe8ZWVpAsdRQJz/0kt5cXg4Ipzmmwbo0uQ4F7eeWoqdL3AcmpCGzMkj1VcD4VH
p9fMCVrcuLgundp/r3XyHK/scfCbU7iipIv89hvmM6A20+28tz4rmtayDVb8Hvkt0T7rI0ow/xtB
G4sqtcWlCWvkoYn1AYOzDRA2fwOooQVJO21FL/vciRqYMjmXeTG7eUZqdWPCXaf4WLStuS2SHa3b
N3A0cjaqF5KohcMEYqFFhnn4QuI5mx4tjau+e8ZnJYY4VrJQtett75/8JXoMOSwMVr/6XCv/sCbV
aUhBfLYqngsJL+Stx9UmlNE1nTuQ1XoomOecZ09vbDo+rl51bu3o7DrPP2AqgdBU42KJgtKNjTiE
2S4AA1QsfN0mZkVsB794FlcfRPwg4vkagQhDBZZX9Tg+j3p+CrSLIKEVTqYo73pNX4JpProh3Tkh
syUs2w3uHd0jxZHt086tiZ80hYUymbhIQ8BnahBnYZrcn1aCCYuXHq4UXetmpIKdL+GTHXMvdYAv
tj0coPB6FB2v3+DH5xAn05c5BXOVTM5I7qVmBu6aO9k3z8kEqbLlnDSSbetIwVzH71CHYB4KBiNP
KN6KsbMbhEAuZGjVCaHDz/EdoYlkdjS+feC2uQpo4AgSYPPZumcoLyooLyKDC7Xhpuewy6TQ0Gxo
IHoCKObVHzLIptNpIZlV27TTJIqnd3zQBz/FV8km92vmtKV0a3G1Tf0D4yxPGkJh4mXzdpTxEcf8
exwsuyloJAm5UyMzV32pxwxuwivVm0CD1V4FdYp1DE5O5h+TFV/aDhZaTyCfCCRl7DQN0hZIW7kG
gwi38Ja6WkdBNFLLb9ogbnxkM4N7k91pR6QkqJPvULVuYPAljmtbPQ4exq7qBTIMKEQsCaUYiR5H
TAFz+xBWAUB1X9g8CNofsBAC2CWzL+AO8nly8F3pqcUsx55mMy0pj2DZNXwXTeaRyncSRMZFmwjJ
HtHCHHKPqCRjmhVdA98ulfiX2Qb4k6k5qtqFbbwTbwLUQPmaIP7Z9PPGMptDqnmo12Bf0faIISDE
tGVT6c70plodEivxqvpJf2OUjWRsIpPPUTflSKx4RQRHi7+b63wyUPm4NlyLfomfqEiu0H2kVwqN
ZjkN3C+ZSJ5Db8x2dRpsEmd5VdJAzlrJHTiPMjVyv1pcLYAQJvfbsMmd2rOPLY5pYit10inclJoW
HgXV0ndbM/Efa8dfRZx842bdwoupLqxbB3lS6yAPaO0U2DW+2s4rBp76JMyWIeetnspK+ht45ywP
LjzL8hCMIbge57AgFK+cMHmi8kq27mvd03qnE72h1VCGgWrykNFbl1TnuB+/yggLXcyQ1TZ1VGap
LHsVNSRJqZu7a/Pcu1nhK5OQ2Ex1freFxb5bnZVMyxXDr2Xc10uJQ4KfsehF6blm9E5wscpyzyjn
AlNVVWS6rjD8xSQB74BnO7ebLlaHBPqhcqRgcVk2H4XsDhIq1xzTBD8QgICtwWtbnIuV35VN6mHC
1bpyn3LnIBl3j1E6CdKEtN2hY613IMZuVTd+ICjwJHrveQp6LGuRbMfARX6CtckbMnGD74r1zpmj
9CfWdKekEydeQ7ArAhvlsGPZpEp+gXHcM3iv8Pvad24RxfARjOFu18q12y5Bs8Hh98Um4mMasEVn
vVz3zHF31O+WIqLDrtaQYTE+YKzOiD2PEb9DE/plhUgRI14/ZoGH689DumNhjZGinpmjF2MUtYX0
CUck758rihNTQxMMlXUX4EbhIXF3eeEJ88jd5AS44UK6eHj0ozUoQmRYW9H9ABekNpkeBrLAFhXh
GwkygZXOo4bL3LH9RBoe4Zgd9UVnqoJl8Tqiper5G0etlg+DSs8ja1EvZPqVIrErj9sEQEAdOYT3
dMWU23DUVTbuXRSueQaBG8PaILxC+nCdsA8+cb0f3AiNBxKBXWE/wbXi5mCfonA0JWbMxpPfR34R
NG344Aatzf1FN2QOpVOAItphKv2QiuYWifGUJvwpSpug9NYKEKOfmDKq/fDRZkh5DHpMRVQQez6l
sf2IFu1jdC7cUtH1eJZus3MqRxYYq9GQKg3sGPrOaVBDVkA/8VHhjSAQeegHzNmt2NbjpMxM73wD
6PBVL4s4e0vzGDVTiweHkidLHe8VOv4NN1GzDQfh5MLGH5b3wwYdXbKBxE8Qr8djl84aXIJx2iq7
AC/DxGw5u3TfTgFM9up96OsLYlk+m3A5YYWHDzADxJgp7TYabmzEibKzhns1CdZU5O2EU6Jv4Ve2
JAmZWqhNQ3sETsOJ4PM34XYlxGLHrolGSKraz3EbXOyYXdjUPA9zWHhudxprkLjVAP+qTBKHVmie
BRKHGuvubBNdYb5wm2y/Xf3wfUFnTROUGCjksA2mMiVL536e0gZ+iDp6xbdFBLZcvszGf3ET0Law
yz/2o/eM4eHH3nfHQ4iMH8SMGqfQY9Vc+h7+UUs2zrlQ8mNgzoLAZuqfBT7MsmcjpvlIOKyd3qbj
MtQ3kIw9jpfUSZZ8jg3/3hg/afd1LWcfYwRd/1i5frucsDEbL2/aqK+L0UbRcWiQzLJ1PMwkEcGg
X9zBetnln5H70L4ZpsUsyQq985yHFWJ1lQ5dlITIVM/ZCDehAk5cXF3cMUDs4z/3Jr8C8H+BPYi8
w9WgLgD98xtcV3Eft6+DnlX0oGIIm31RgGFdH/hcw2F9bdZlzFlE/+St95us5n5heGbcwRYsQOAu
v3uFDuM0a8CXoGQ9uLyiAXJCIARskkPepWkL/FxmCcvZCovjnMU9njtH8ejiPmeqQCBX+wQx97x1
ZBe8t9SvNyb0uEuSfqoKON9AD5mujnBRGdroWLs4rvugTRhxMF8CfncE2KNHeCfllTMvfyDz//Nd
RWd7l4K6EdRDGKz7td+TPKkTqAV0Dg/t7lVFWfc6u93O6X2cwmCZkvdYtqlb/vOz/G0o7efDvNue
QE0P7uzOIf16WYhBkYjqGjeP2dw1RciH4AVGZaHajMvSUzL688qIgNCgI32/oMtY1hRuYthfuhxr
PnP+sLrufe2vfS+Guu8NO4T8yGLzfvtAAHWj2cEMRq6xmo9Ag9Lj0irnxNCAXp1hcE5SJHDwdAzw
+3++Gf+pv/8JOoDSu0vyMFnzGxPh1Q7QVKgH8i4x1Ze5SgdsF9zeI6p9KK3yMbGwF/3nawLq+OXr
Iigtupsr3vkPULfJb9c0PlDUhIZVoTt7gMqaU13qP5kz/Pzkf7+pYOuAVMLeGuJ3OAFEwa9POTKB
VX0i+sJ7yjZdYfeXPi62inz5NB/4RryHxLvh0PBk4fp5nu6w6W/++XtCL/YrDAl9dXwXIN4Hze7R
NZjS/PVDQFbY0KS6O/3X8gg1xnNNUX4NrZ7BIAr6tNRmLDonOix1exn6aI9Bc9iopo3ard2AUXvV
3M/lmhM5YZsT0P0clqT+ETt6TyvdtXk/weEGZ2V780dbF57qGGrW+m0aEriXyHDYhnFXJFmdWxVv
FECDCMogYKOHpImvAzNF7I1FjODTafR30PkoEKnjXkjYvw5syinvV4Qxg28F2gnrXZSID2nc+qV1
lnvFbq46oO+jS8ss6p8w6PzVBv0R3td1gS7m3MXmbYyWQ9ThLkfr/Ea1+fDV8uHOwxsN/AML+NHB
7opkB1YmA/rLxQPP0SNYDDlJz5Xxix4u9C6FGXwTb0W47F1PXrIZ81sKAxvMdzZ2GrvcVEClrIKB
19yxJ6/uz0MYb9bGQL+ZHvq7rfxiCiTZfDJUPtVT/LmR9AFGkLvVBI+NyHI9NyNecvXReygOg/EN
d+UZWd+agHzHUIG3BWVz6J3oHRXaSTnVue7XYvXxj51qIuOg32BwgZ3U4wQN2qYKnW1UO/CcNEff
ayB8GebvIhTP2KczDJ1ZcGDmQDFTkePtLBxBX3haBSQdptLWKm+b5LEO/PeorXOYirzaTBx0j9G5
2G1dMixqk6QSaC7c2Gi7F6NfzEP2wZdoX1lsI8iv9Ff2ZqrmXhvv2hnqMTp/7g0geh2Ix6AxTx1s
pWQflK7yPjlxsktVhvoVDxaSxotS3XNdeYc+lF0xzSq34WxwPKRCbGCTgF6G8Q8kqCx5xQBBxCjT
8sStn1BQvphJyQKInMw7F6sIA93eTTuAF8x0mQL+DHdvs5FyQW4IHbuvEKUlm9H1HigTW+vzY9zr
UriG43JuX1CneQhtclgyC7q7xzPGGKYtJUALW6dbZ1wF4e20Rb7zwxo1Qa4DdXN0MJ0RH4bKd2Ln
IFVHNMQXmE9jya99unHq8ID8oiPa00Nm8Z7pNWGbIQOd7c2wS9FjF5RO5Te7um/XSyuGBxg+bSnV
FkgFm+HUbdgOuQSbBNIQAgPxdY9wnJcQ6Ng+hNTvBpTmB0MU071vfpu66ZMIpwTB9avN3b6f9hpv
W4nY948pm57jnvb5ssZLoXAv3MRusR9MYJcEMgiwafBePDgcrBttL7ivBRdCkRri7DzGOBGB3g92
EgJ56c2Ius/1VxeQ4Fgie/yUKLrrhPVfocdj+In6GdkwDH9Niz6axVs64DCUgNkeRpPRXKBMJNEw
dUU3mTQgUFYd1SLhXRoduK4k0BdRlxKJMyQZw1NWZ49G6TdHmUcDeqFScJ5PaMByeMX3wDbVQgQN
38PRlQcH81w25TDerzFk0menga0gINNnqHjKDvpwpONZJ6f49OAgLiAiztFSfajWJ9qTW7C7O6+P
tgNFJQ0mjlBgjVasZwhyLzSLNj5Wyiiaz2KYDt3olL6jixkYhSOXzZB6IEvai16bLz33yhrO500X
XpfYzcfUHtVaRcTruo2bia1MvQ9tP3u196btwA4ZQz7ENkQKa/2mRnfeTiZRJAnQHphRFIprpxRm
HAZ84QofroEcIcm2Xh9/jx2TdWj4B3fTeWsCOVBj4TXIA1XGenA+JxxRB3SsTB6PjD91SRM9wjNn
BCSMm55hb6z84eg5M+Y1pmY4u06zbJEr3wIWbl+hyVNY/Gv7CobHkEEtS84RnvAM+bS8AkT+Njne
3s4OBYziFZFxfsADOAIoOC8R7JqbyextS2kJPdE1GQTm25fA/bFYgCSHekKeFaMdgLgldU+iRaeQ
thlQhqgiUTWnBMpTexoa9yXyZ+/RdZmipG+SFw17opLdMyu6zvhXzrwuw1RRZY7pKFDOBsl0N0mQ
B8aG9eRQBJeTDlbiOU9WH1Gq08UAT9nKTu3jrDlC/YrM6YlORMCAMrcU3dVq4lMzz7LEwP5DatIr
KDKM06A9KiCiUXlNcb5Xmh145UGNnggP6AdK27odXycVvMtl6SBaalsSJcrPx1g6hwAJqyBYb7D+
ewhXjonnJJnEV3+dvgU9cvQ8GmN4WjpAg3tJgXAha3H6yNwZY1sJ75wvXR2msF2cAILOdgLoLOSH
a4bhMDchBqkxkjeox96zDaCOvmsuwKrC7x5Yhw10lRLaDRl6M1EwRwa02NbSHtdwYkGh7KpFgRG8
7tVv6GVE0wC9ExQDM9CYzOsL1aXQ686cLk1e0XD5BPeBr7pyo36XJcY7T1mvN/BW4UXi9HRTOQAs
CjarWm0ad1GKtO1Qn4CfxAQ2iCCRm+C2DmbcCErRd41mEKrEuwwFymwBonapLy6rVfq9kp0899qr
aCFTR0F7nLp3WWr6Rek+Kdu5Gx6Xoaf7qmEPEUUxE7jLOa3nxtnPUQA9Meru7HFGffE8OdUIDUdn
dZ5NDQRPesVCZl6xALcq0oG2GBd3oAQZl02o6us6L8k2dcTrDGR7SQMHjm0+LXyXNyW7O85A1bxN
a6fN4fRs3upofPQyLfLaYANsZhPfpOy7XM1J9u5MCLwhQUPDHxxI67Ptx3AtV2Qxhwu79D60Qiwp
wwFThiOL8RNl+irF4BEHyzFPRo6R+HFhu8znSAkYJ9E9oRTpSCJtuq9N1D0iuKJ+cVe9rs+ZCKuZ
pHO1B528nEwjwzcEycsczrJ04/dhVWZAuracYQoigslwnvp0uUJJGG1bm5ldmOl22kXhGmzRPkgG
OHDGhu6FDSyr8T7v5gwzWXQCRrpU8wNPF/MOXiwuFqufMJVjj+PkAIKAhBf4CLJfnrHvX8bEyAME
l0NNBAq8fGylCTcosdk2FcD7AvfYRsNn3JqPpc7OTPsbcF/70SLRwS5br1JJIRPDNlK3lQtgfUx2
DdjN73NU8wda2Q1L+AB4PXKX/Qivki08QqAGdoLZhpvAn7vj4mMT5U5bEQtG7AiOSJIaabrYN2dR
hAZcOmaMbgiPUbjzCKCXSTRcRYK0M9qoG4/G0tje2yVzVoqmG/bgRlxiwk4cIWU+4Q1Z88zTGDCR
ZiJqbD/j9O932jUlVIwpJPbt56nCw5myLoIPEYKW+6GoU+9ODSSkMvp7FUePsY8RUk7Hg8/Zg/GN
yYF6X+HF8lWyzBYO02QFNlPMEaLXQces4Ji8HWKHizEA9Ou0WIBI6TwhxAIye5MdmAMw2amnk0zT
a9U6eWMVZhcRL50v87JdwmYulwqUHkgNnIbNuKt4M8CUwdqX1KMvsmvnHGEW+AfcPHeUyzKIBM5d
3nHIxzLUEHdZB1EwrvtkUIS15F5RBobZnYgrEISsgU51kKHFvc6iBs564FzhFNOhGoCSqI3SK5Ik
glOinXDrzJH7DrhyOlDV5SHvE4LUlq6cJOpXAn4SLbSEAgKEwCLzxI5Rssdd4CQLJSIvebLDFJTN
O23dr+NY13NFQCR9a5jqtg7gisvEg1vXhcu55Wnw5BqnhaFUeh1UhwnfPuSfYqNO89LPZM3qrYE1
2U1yVKpV1L7IjL1OUbOSiDINzDS8JNTFRI4nDWmD9VCNwH8rM37CDJYqEf0KD+olTdRF6HX+wVs5
FNhZPhibkwND7CRR7vzOW4pmwbbNQ1/hPaKuXHcITZIbOSLumyqUrKYC8aX8hhUhFZibCBC5iZiC
60oz0BpOchau6L6poV9uPoY6Ci8ZME9wRxuo2NtIblvseaiyQUPDTJwz59Xy5CbmEbd72FSZzuNq
9YD/qhQjIt7w2Cib86krlbtA5E9pPW0XR0NPd5emSodmqObuRUm1xvu6mxlCFXHqwfE+DqunIJi7
pzWMzGs8T3zYYjiX6uscC9GSYeKIRpw6WlqOcl6vwArjEIe5W2CjB2GKw9I39OwZVuo526K+HnY2
aG7gMQms9y6xlZdlhBTRGR51CK4asM7WFYHejAkolVFlP8Y2HTSZ+PQWGgc+dgvi4fraPY4LdTar
1ww5Q8ZgrtcKTkuM09zH9AuprV8Olem31eQ0uxh8EbaWzzO02KR1/ZPwQwiSxAHI0ldQGWGJDRGO
Y0lYpjHOawNwksTJALWqkZbUy3iF5veoFVaAmNlTx8VDANqzT31kzQqDKZ2IY2QCfFpSjWc5+eN1
CbNjloztY9gpjGVw1A406fazNNcurhS5t14SVISE99uiYZXivjXrhF2yCvbL7PqYueFeMfr+Z9n5
L5FDo0cw7yiowsl8JB7mKpJmXHBj2gpPuX+jvY95nHX6EA6koSAown3T2GdnzcQtq2oU+hiKLk2U
CjKtnG7w+uwjlWF+3K+GTcAACcQUAm03XqDUAyp2TrC556yu312BcjGbOaiiiD0EK+2RPYYa2+gT
Dj6fYE1CYMBpfPTjOdj4IMWhuoaRvsoeqYPbLpMfo++pPGHZLVniqmwQvJMvAhnNoYMWPeLnjK/+
tkuntuxck698utY2O0ax6PdI4UE9BrsbGIRW9tANzVqyuYKPTIOdIh6n7HvQONcelbi20ZhHHv8c
qPgokRB+bQWwgTl5nXAEo6UI9iMo6X2ngoOHlNSDF1QpXt7xVa7+QCZwN49hyq4teKbTXPUpQGQj
4OKkH2BDFW2rdgQtDxjVz3Vmk6M0I/DuejisMQ5IjPlZnMqrytXIu12l/XVH5+oJ7IZDQmSt7FCE
bOgQT9XGZc6tGaO9dub+HQ4/FZmZmPPVCfB9MfWOicebGkxDJnd+muQIbUWFOOBOpc9zxMCSt7Yq
oMtoyqFzPZwNFqNUoXpdlF52OtXxIWtr9FRqhedYNMNkntOdL5ovUNYt34QJBZSIUXZYWvvFHf0U
bqQrnDfYh5QhYKBk+OiD8WoRglNOFVTzSW+6EjbvqsAgwTNUN99p09bEYo8teX8f4Gl5PqSTly/g
yFVtkhJRo6D0IES1Q3OoEctH/KWCDypiidIWj2lynA0MZ87JusyYqzcbP5yf0kVfcIeaYo5h7Djr
ndLge+ooPgZ+veYRle1WYjsG8HxhMxWosIfsAqD2k4uccWLD9GXV3g/wjZo4QuxdP7zW3hzu/LZ5
74ADbtH/OmWjRwk2LOb5EvmYGDfdFc6MYF06m+6yvsY51YAIDVz5ZVBAzacJhDlK/bMKEYkSBTLn
QwsjogFycIQekciJvkQJwyWSsN7b2Fa5HIbHdoa9MyRDXeFp98j7edt2tSY1KsBDbTz+reu4D6vO
ej/H7F37eDkrkzwIvKqnbljgAQSsXabo2rUazjDJxSexzVLU/vAipfuyZskVyT5kaZBLxUJ/KWjk
jDnGb589CG31gBfacbsbaO9P0YRaKIvYcQiWNTcBjJmRPoIYomkJSNx2I14Yv8bos3eJhvZbFeLN
aSKnqNtgwOpBiQgjTIiPmgAg85wtZB3vbU4aOflqZpiYIQd9tThR1jGbihB/Rjq6PiAt66WW3ZOF
ABmx7M6zmrs3EdY73MWIYJRw567ddRn4O4rffSbR4aL3AJw4LhCoQ8+BNZIthQx0nwNGA8cxOWUk
h6fZjC/dCpjHUfLGmg5l6jAemaxOgWt2ms3jjiKvi9Qucqaod8z89JRm6pGzbiCjil5DaIzg8VH3
OXP7N+5GQFq7CyJCX5IQ9NXQzJtQrIio7j6H6fLCmLuNM4iymqB/j8eOvbphHBMzu5saN+YBbIEC
pIdIsBin9v/h7kyW5DiW9fwqbWdzV8mT87C4MmNNPQ/oCSA3adXdhZznOa/JTBs9hNZa3YV2egO+
iZ5EX1ajSGQ1CICslEg7uHaPEUAjMjIywsP9999/p0Wsf9FWMaQOYEa+uOqf0gb1OWtTf+6W/opG
JDdeZfDc+oOGg1r4SN8UNN+ZOUEylzM9mQuyCoYGotRqx6TNr3UHDkRF/Z3lOJCh2nWdJyedQNuy
AuHiVYPaK78FnE3QBatT9zFz+w2HWz1Xk9BfkIUKl46dLYMisUHIzHeUYd4Z7FxLItfcGFK9Muvy
RKr8a73FoxS03J5prUAcSE4B/4t8PoH9ys29GwJDj4ioV/BYzJtOjTIgpjBZkTFd0uQs+GD5cjPL
lDBZNJggtyULb+aCslR02gd1gsl2iv116BQXkPfqY8LcVSrDh4himknHbX2T6VlEjzHtCgjhtjG1
D5kFly9Ugxmna1HG1qLXo1XYgu8lHv/Qt4DoKD3HddatkyQMcB7VPP9Za/Pn0LW0YyKsHquIcJba
O0AyIV2K5YUba/S9whQvZKUNcPXFG5PQm5IdjaDNtq87LbzoxPqClNelkwFPKXkVQZWivMjQuoem
bfKlElYUWIkBeTLlWNTtMzh9/kzsuQgTCYferoyZGJnuldvXFuQ8fW1WUsfVwWMjO7WXZtW8Q/JS
npUGNCwtzMo5fIWzwGoexcS5TwqCViuLLmgX6C08MbhXO9VmQ8QnYaTTPMi3tTnZV2DR5hK966u0
Ma9SWzkXE0FZuKEXQsqrn8sCE+BW4Z0bi8f0lMNe1iYOU1afNmp/lgUFPpRLDri2C3UW0u9g0Sfi
Y6lyq7vQlWe+jKBv02VA5Sha1o1nzAQzoDgkJZKBZqgQBTszOiPPaZN00gpwTWCBvJP7pF2GZJAu
RSW+67JG47J0zBNHIiCgERwdjnpZW9pm+ygI8dwP2rXlUXUsF3Z7LcKc57pCbEdVbhzLVelXEYu3
hcp1NwtkTzjrWvulzmFA0AsremojSbiE2BzOK9FaSo19Di9PAQWNu1s6hoNlW9V5kls6jKUknbeF
aJ27dHU4jlMhnTe5d134IhiZrQE+ehibzqjuCxs8IQwrATJhKq2EfKivltJrmy07Uz1dX3SFUeN3
mvD7CldIH6HLFve6nRQ3XSjaN40gJcs0j6mYsHV4FJIUVArOVtXM2pKWCueOyI2J+TwuQUUJzuuV
Z3kYIHy5JHvS9EqdKyT9LhTXslZ5oqgz8q59tDDqPL/ocvfWa8V+nkXqOvTN7qTuTfsEv49YX/xA
x/vnQkj000zTHnrUwGfQsrIZQjcvQeR4c+q3pVmgNz/R8k+Y9a5+E7Rit0By4hFuw3vP0uuZjxcB
qWk4N3QppMAkeomcVFpKVXad6ngkKOTLJ7TPc44loTUWZdGCB3byz6EjCRxZXl8vy5PGbW9zSgNP
RTKdS12RN1Yg+fNalgiz3fBcqHuMuAn3SoQuMjOk7H3mBnh+BqVfjnneKZS1pILzoBLIryAhLrOA
lhGkC8uZKuG2V3LrUwg08FwAxwobFrJtKIQSwmXch82q12si0RqCTGhJp5HLlwoMLKTie8sKWAfO
Hk5dToHnohJVWISG9lS59pWqNs4cVJbKHzOjjk4q00v0AhoWpstnheayZtJZambulQAWtlCcHJgb
lUA4mkEcyHNDy7kgUCudx7FTQNlIs+usiR/0RGuwvmEo+AvmFgarvM8KQFcnS+a6TgXUXColOTrW
ai+Kl3kBWXkm5UM2SSc2j/B5NP2soOnf3JEyqF8DjO1KBWFrQKWhnF7FfUSdt60nyz7LYfKFJD9K
XbnJUtJWWJ3TOjZWqYsXrtR2v7IQiLVmtadFKyXFEZKAVWqJ+NYgKlxUQreUo+aMHOT7WtCforRi
uxpII6WJ9YA6PNvKuhOA0EPnARDi2qqoOOhg2y6qzspOMPQBhE31pIX+BjFLwJd11WR4mcDNZ3KP
L+hLNgiUIM9CyplKytxaJ/pJs61j8HAwJy28jFHynYWeoc0MoTyNeqhqlt3C+m6O88S6zxWClaCX
fxKa+tFq4staJ7LQiZVALbrKnnesVwknynlvu/WHuumJ5cDf28gUV1JvPRhKcdewb4206hbg70C4
1rKNOZ0uPqVT/By5dNfuqaWnryDd7UuIhL5qdvPMTh5hrCzLOj7tfPuyqsXnVpFv81a6SBVbBmco
oPh2pTMPlfoqhmRkGf2iUZVllebJTEuC2zAq8mVQQrVkxh+hz16Jvlsc05/zXdA08jzWkRHpo5am
r2q4zCzlxOnNczuHoab5uGjI86+VqMca1RShtvGpnSlk3VrQp7S+UdyfIyVz5wA0Z0icL000fpnZ
e5LO93axaTqiXgInV4jmav7s+CVXlyV3c8FzTxJD/dAk7m1iZGTeHGXBHX3ugKAWcnFGVHlStfnP
Ut8vk4Ju1H0FjlSSeTVvq8xHTKosLwNdhOLpXrfAA+yaU+KWYy31fjb6Ip3JEEpOw9Y4KTUJqmZ7
6kqUwKCIfGy5xl3fQn4q5OS8tLt4lcHBIoTs4WZ4/ia0nY+pFn0Usv7G1tRrnPL3gReeS7RnBctW
Hh0xhGBq2LTyclRc916AuWIEUnOBsgdUXjoMzlS5efCj7h1OWDmT6bNNxHGOOvFCzYA6RSNJ9JXf
6CYLA/Q7D8T+WlYpX5LKDowtquufMlknKqiqDNHO1L7DRpGiDhqPXnaU8AVpTnq+lNiDShotVF8A
62/NfBELRhUuQ6HUPxah7DxYDv2Lgj6roJmUJRoxYtSc2mI87zV6SMhd/CDTIxvirARXjpxvXkGO
aEQjXSiRXy9iSuMWcoCMYq2n4mII4T3TpY7VNp5tp8nu6AxbU2Dk6vZcCbUG1EkyqmXda0uKB3hd
H/Uc3e1Py7xu2JKa4cVzKDIt6l+gMmGT1seKKv4MWkqrPjx4k7v1ujcUTEQqSsc4ds9FaFjXppJ+
6FVSOqLtXZVuEc+4Rgv4aaa/Estq6biqeOs5srZQOv2ih2sAFWLZkfopVXp0KPQ7vvMy3YdkHnHy
1AZ5WMjQSiq80JbEXMS6Tba+gKvWoqd95aaSjj9iHUOUPhbbvl4acu/Cq9WecyKmq9pR7w3bfWcb
eHJ5/wySqS2lJBOWveoavLED+jfEQIrhvFQQ2xdCYTinnStf677zaHTqaWild0WqnTVpNadqbTCT
YrSOkcatsNO9JyskUUmx5E4VnEV5+oFQvFu1bQESAC57rPiV8OT32HErlrNVmikmiGUmeHDp9Aj9
NCUG7DOLd2o4NHx2yvi8CdyTUBSCBZmqC6ofspkDKVpIoNgiMR2cuCUlJgnR4LzyzQ+CIDz0enot
dkYzb2lTH0dVS/ZR1+Za0koslLE0ejKwqm8hOd0E+UKTCTF66x0ewoLUSkXNr3KHJjeUaSSqHSF+
78TFcxZE+GsJuUHjIupVxPEoC5MCzqta3lRJJS+N0KCUIayWYc+NDvJezRxfp+EILTxnOKLnfkqZ
h+J0xpw+AFznan7W05HYpZuCVNrtspTJ+aa9RVetrDrtTCVa8s3P/C7LTvMEhNy3hau89qmFVd5H
qHAtCsESV17h3PRKVV8Knf9T7pUPSWN0p2Vh2gASvjN3K1QAUq28NYKYhj1ugtaUS715HHBKRHWV
p4GxRAYFceFA5Tq1IRxUdXYuStUHmOZsM4ZJZjavtzBpBj1vVDR1Yts3zv1SWKUVoifwVu07FP2q
odDmA2yaao7TfeOH0qoJdBtaj9q+iJXwvisqZlxR3yeRZ6G1s4I6eO65x6xG7s9M0//QquLGzZXy
Tq1jShriAoNMRwJy8tBDuhbnPmZ9RYRBNZ+oSokEa04rshvPdRAeoBqgnAWFxk1D/nqeQ96fu25n
DSbuocndC21QAYoLHO/EfESCqiJPRrwaWAFp9IxbMQPCIOnUVQvwztMwcWXYXtmZLvT6aefhpbQ0
qCDsfRdEerTwrFCmsQgJOyPWBGkOuajy53kVUzMposCVg/ymIjw6AbHOY+iYMnIMvJNzzrfvrZWX
GlCabeib8U9SSAaQ2kaaTVPTaDgAqzT40c5DdwC6xCqoFgpkdwqDgiiXr+WQdpeXnZ7wkLhvqZoR
HLWep1klevetDDa5bAOqUM5I9FvGUtLicu7VqIpwXBTS4wGVUO4CJ6hbG7KBxk1JRx59KekETEut
qX32QadXy6EzWXBdB0K0qSs8GiFLMdpZyaAXnmZ0xdLQcOkotgk4ioWFc0EE5fsb3Wv9+DFuOd+U
XUArWpSSV1WbKCy46tEU0k46Se3z9zlIa0gu8BFclHV3qnL4X6eEcxkrXdABPWt4S4jICwrtTiwh
mQP7vaiVIpPA8fHHk4LMr10nUXTRumadn5ETgmEkOZ31k4OCfbFq9bpnUGjuT5lU+t0zAk21+dzC
O3l0G1v0lipngGkh2HfSO7imt3UjJepCpkX2pSLVRod4d5gcI+Fod5diZdFx3cRJj4/1xlGyJWRg
ykAgYsHWMImSgrmUU8CD4EVdHsu2UeWrunJN/4Q7kyrztBcbexXkemfcoOBoWedBL5rVT/h6XjIv
oHYOApjRUDJNJw7hg194qTijDQFhqxuUugjO4IK/CUWfKPjMpIMXHuT6pQplLICskdr4ZDSLQak8
hM1Pobt0rxq25S2p7ZB6FNliocxmdVF5l6mOitupVTUFtCEqAKMX4Bi3PXaBZSAY+XqFY+s2VaoA
xAZxbZ+RVQ/8eRs2WX6tUTsV3RWCruNSkSpu3yURSemzQoVwvwgzVVbPHNX25MvGoEQOWIRch536
0K6DXBFQwO3EVlu2UlM/A2DFDY6WmYqXbm3gy4ti4ANZi4Es3kp6p30onbzplkpWQVZQCnK/7+Rc
CGN4dH6zMh09JxfqIqoi55kkL6qBNnomVoWbQ4UJO5vArkoTxC3UWjYo8SDCkK8lyOz1rR72uoqQ
hseXIVPMYaxSMzEuDIK40x4ibj5nKWWi/jZF/1yA/GaS3gp94dqjCaxwESC4yFi50Z0nYtzLp5qg
J8ZVr4dcHxh0eNGWlNTNCXXNMEfFugBXFVyIAPTNsTEcMAjdOzXoQWDEQE8f4txxNbJlYZ9cZmJq
nvtQe16ELq24MTUnOSGn0FxA1r/0ZXKPM+4/CCe1UJfvohR5vnnSximpRK0rH3ohUXESArhsoHwC
XH6n6KnCALY+q9OopjjOdvxVVMQhGdAhY2m2HtdhCOg8a92StCzUiBg3iAZ3Xs1elKInyCLSk+dz
pcwUtGFhYuJRCUhflZr6mGq1mK+Iz6z0Ug58lDvErg5zWPqszk2EKRsQyPSjEhd9fBx7ULznjdjC
UvPh8iqnZqHL7wWNIoaZ1xuUd7hNC0fHKcwKgQzTImz3UYyG1OeXtXaS0snquap0AQUW3b0PvBZe
bitTWtbMZLuR07OY5qkfHZ4bXMWAJSBtbki0kqtJbRMMk6miMFO9L0A5MkhagVYu5bQTeuoivBy8
QlPdZ6PNTH0W+541q2LJXEcBwm9tbRU3mioA6LiyT0IO+Ap4qXW6B8NvOcpWEZTydesznTk5rvBU
8xtTX/i+Wj4nsgzdPG+rUL6sYfmdqGFEjU6v6wZFcFpUnuEwBCRjChHjKbZOcFa5edDgqClwt3CZ
BYQXRYvUq+rJrC/cEUynBKWKEoct4V334OF3kQRFoYht0h75wGfv7LZagEdlV5Q1YyLJqjyUZUHB
iyIX+pK+Z0F24nUILcyttB0+rlkK9xr1Qig3KYpyYiuRe1GC994kItVPKsGBMZfgH2Sr0oike7mz
qprJih4VKkJ4WthNd1e5iXQDkAFWnmYAlfNcjKOFGXqpc5pICkezBgBUwadA2I71KsayZehKXcPJ
Sj7As8WEgCcVAViFimdJYym3XPSNg30kerJT5O46ZUPhieIulNxDAMMLJNoV2B1NyhUHJjfdxv0L
0J44X6WinlzkXm+iLm51yWkk6fUHvTZhsEsa7cEXeQuunCQJF25i8p3aRG9+zvXEj+a6GpkJMYim
NTO1kIpLNL3FJyhO+PwpHWxZCte5hlrDP1OxEhS6tGICD9MKLTo52LX4MYJyPLc8qsrndDqlSNf0
PVOdOT1w5hLz0qJFElM5NusorfRnYWXV+jKN8UPORDMSYI9wGmaBWwjrsPfrnwq/hcVrNu0NVc6m
ucC/Dx/JFobdspEKiJ6iAFOUFK+jXgWVjg2XxFa1F2mRmB/FIi2vaotqMVzfFDpUwcWpSB0Cwg0q
Fj/VSZvew36qLj2DsuUcHSdnTnECeymSQwpXPafQ74pYh+sJ948KPrUz13bvqR8g1/GzsYwHcWMS
ZbkLRMkCki624N5aeZrAQyiM8N52iwu1DItySQSOn16U7X1cdu4Hq8jAuET0liGZBG4YrwtRjt+1
gig+aSGEg7CuoidPlzLAOo2KbSGQCKLKPgXzCSt0aktOCZFEqiwgNYnJLEjpV1NUuf7RS1McqU7E
KymjRl6BvYWPsFJdSpA01+HL9LByIrEWlUUjtdpdFWaFcKKSZbkCe6mXcpPSUE5U3OaWKPe+DDUZ
Y6U2cJhLrfPvu9yON1VNRxb48Esd/A0V1/oWh9+5kbmN3pmkDINz38jhhbeeRQW3a1GMm+v5PCMp
CrnE9peKkbk3mZtUFwpSNosgNHx68JQCAhZeWME0dyX32XMsG8qIWiQPXugRVvbQeuZk+QKKgGuT
e0Xq83cwJMwXXtt5pyqD0mDpJMKFlhbiQ14Z3nMC2YT+a2plmauajDAZPkMr1QU1vtWpR2MCnFig
q5WL1EkLk1Bka/uhypUmK0Ndbph3egSBpc+vfAKKfNlDgW6PQ0ANDtS2XqI3q7o6RlvRAriMpBtZ
79mXeHvse6ntYh1uaOTPFTMk29AVliOfCWWsfSQ3L1xLTuiD54uUMb/+u9qzyNtSC5IhN+v35xC7
rJ8rr5SexZ5qtAWgXHrruhViMHqp5EAn0I1OA0HEZnhthIUJY4VtbEMQPVZsBaZNYcDlL/yMyyfh
hoZupPFj4nCeQtQnoWLKVPjKIon9pqD6dwbVEcpVRhjj2C0Ot1s4FaODEEB4TyQNForvB0+DpvFC
k3ztXMx0rG5Nd3cUqYDDzuJMMPFaIWs9t12t0POt0sJ4HlEusCGwsC8Tio/RPGq7legYKP+i3jDH
bSALaPQAjUjsBCYFOULLUqb4zBnoaOwfR5ZcF7OCutwYkSIlfEK4lEUhm0BJUWcXxkpKOqFcWkDd
H+Eoy/pMcST9seEgY8qkMGuo1jXUdE6g4LZ3Bf13yN4pcQ6VNKM8BK3oWn4pt4tVlr3bP4KhhI8c
YA0eIqEI2mRh2QK52tRjxb1UcXfiP+u5GVOfGLIipQSkxX+a9iU0cWEhNqY3jy2LLs+i19EjEEo0
BQjMDamBIEooKYt8J7YedNNxjqk0V+/khJxpW7Xao6srOJcRXpc484nlPqh00KCmUTUhLeml+84t
2v4KcpX8rul1B3G1Mh7I6hSOeu90KLI2Olhipi4twcFFonW8+86oaDZ6ppRRv6oyoI2QdNGjaxlU
FHj5Q55AUM7NLHiR+szhNoZADa6rX4L847F7InRVCsZymX+tU6WbUVMfrmJ0FUDIxJrtEnch5wdp
fX48SUgGzpI+qW6lqMvP0lz1rkhwPkuIflRz0UHPZ+nUCG48JnLQ6UvqNfigYRRwjwR5KasnouUK
+fL19m+8Cpo11ZgcLQ9u+yJVu/amr1w3nZt2zg6vQVjqc9Vhl86sllYiS2Nb8mYNV81lXAiFsorY
KfkM1QHA5e0A4N+ciITCXNgGflK0N3rm4HIp1hC56ZXGJdXICX+iti0HPwgs9iW185I4bxHnEco5
lCzxKRj2CgR7qhs1UexWpd778qWOzGJwWXZma6962pSca1Vp6VTJ1CxQYGcMQsUnF1RTdm1wouRh
Zi0RD9FgZPQVkbFcNnVwkrotP/9qBUjF2PqZiZqAQ4AUZMgF5CoivFTKYsCoMDA6+lIqtWfO7bKB
LFe5qg04EnoyD4MdCxcmSXgk0spB33DoSNyg1hdXiSqeQN+ESg9VQSjhnzXgacFZrwXEEjXMOiS+
gbg6ldZT9FJi3bcOYYHxER+isg/Sc8ABJbqBmkY357KCjDinNFYOVg66OMj8uXqZIxo+UCEbDip9
KWKMV9dzLiA5h8GjEHlZMQfx1cnjQuxhV0PR3Fg59+mshcaBOEhd6sa8KnGkZl1m9+I8domr5p7u
8SU7MQ3ji7RrJf+kCnn2LBeC2F0IQpK/Zw/pwJlJqznLNmwrMCk7h4CC/CS0c1m1nLuyyG2cmbJ0
zlIPicmZpBciJdZeQCFHJstdSKIISvSs78FKjl3Jowx9BidQLh80IhBziVtE/WCV6ZCk0Btg5/hG
HT6+fsMc+L1YhYUTVCd1HKBVl/HTyZx41XomN1krx2BApINFpShuZE8LK6yKWaJx4Ioi/JWqpSYo
REvdXPmKpS3onhqn74gXbONYbz2RuoQmip4VHWgTm991ESJyHUCr1pTivRPnanbXQsyxz4js2X5q
3pJ9gQ8VPBaKxZb3QF7iRWQE9il3VyNfQ7GwQ+JEF3EOYMWwIC8YUMJvVW1snRStpPyMl29+CDKb
1joC9CmPypqByCs4zq2QsvcaJ350PLnlCgmv6oZue8hgznygiJnVRc6t45PApsishKhUfpRz6ycq
B7GImsZlvSrF9v22Ym9qgarf7ZU36gtxvEmGtpjFftu9YTbPyW99Qz/NbvEdfT0/+9HlftfP1+YV
NEQbBtq2r7xP/twP7eSivjzQp24Q91/vFEqvtc+KJX8dadul9GsjhGuamVYvNBOVZZrqyRplwQpK
asOvfxyFSex8+muDnnuDEiptgnGm+UVlK2pTn63Q763B11/vbQvVt+N87QU22++yVbIfqsR/FcD6
U0ugIokMiw1hiNcVGC+BpvzAH6PMyOW2/UVd8d9sCdRDl0CxftBEhUtAMbZfWWRbfbYLBMv6QURP
g6J/UMTh1+sD/0bbQKGq/aBdINDHDbyBXyJDff7ybAB5uyoEIdtfr4/6G738oI140Msr+g8axeIG
lQmv33d8BCRR+cHQyMjS3O5vtvcH2YGDXl1QVM43DEgTNfTtLwrlP//8On+vGzJl+58+/99vDQbJ
woMWQcbGkQZiB7CTPn95SaRVK/qHw//97T79wUce6Uc+rIg4xc62j95eYmvQ00gy2Pnbg/+61/5G
B18eDPVBX57dTddCBfXLL+5+y/jBGLSz0Xf9m9o+WT7UAmgWAqAqPeMGYZDhFxf8Z2dg6Icu4x+Z
xm/uAUv+N9oFQ2vjgzaBSucHOr9BQhrbPvkHOlQoBq15XhdmcA7/Xq8ua4e+u4Dtk7F9NHr4shEw
fqAySZJoUfWHT8B37JFf44k5iPXLNpLwNsXWgX/1kb/5AztH++0An3eUo4Hnb+2ytz86hBavg786
08Pv/8tzUsVl3t1uHCrXtnv8s7/c7fnP//mnV3z78C9Oa/eHJ94mX+fPbrd94e7TRIc47t//MduE
Xr8ZyfjyjX+bxr//YzTJz7b+10aFCV6uj269Z+RyX8cagodh9xw68jI8uluH9folyXeDDUMPzYUO
Hfq4ouNLtA5Hcx4O4aEDnyTxS5Wvi91Iw4TpjLT77Rejzl8tzNeW+YoFztdONZqxxNY7eMo363gd
jYcd+lR+fSW+tDt/Nd1v9+w4Kv3jf/9pNq+rqaEWvdvvn58YcInfJv2NA/eVn30FPD4b6f/P6fwx
fFrH3ug7TLBtfow5PfloVC7h317uz535H6uizMdzlSY48Bgox6ui3fyGrz34IIfOlkpCFnbbEfRk
k/cbJ6m9/bagEzxlE67zanTw5QkMygzFxfXeWm/F17c4zZ+3J4tNHK3zYPfew1oPrTUPXevTnGWI
X3YDbYedYMMtizLZOxwGUu6Hznbeb57d8T4e4rRDhyXrv78Ig0jcwcOu82TzpbZk5gQfbpWv4+eR
czA4v4dO+dh7ytdhuR5d4EMz24MHrjY0et50u5GGjfbtWwurD8D8tWv2eJPDiR4PO8U65JvNeHWH
WOjQRZjnCXDzyLhL4gTjnlQxNme0CEA4h8/39PmNccD9n2Dcch2OZytNsApnm3xvg8F6PXyyZ+v4
6HLdbeLdUMPW3fYEPHQ7XKzLem83qBOs7oVXutW+ayINHTsOnfBdmNTrYH/KE6zxhYddLze0e9l4
43UeAN1Dp31RtZvoKUE7eDfW9hOqE5j4S9RTWJPRuIOs7KFTvkzi9XOyG2c7XW2CI3I52PbRqPoE
X+9qU7qb/E3zTcmYwB++SvJmPbYVU1zNN8n+hS9ZExyQmyQvK2cdjpZ4SBUcuh9uE2658cEDhjx8
3OFEb/YHHtpYHzrhu63VzOnQuhtr2MTyFFHHXboeGwlUGncP+fP+9V29JqDLR56wLE+xxM3mZXx5
bIHagxe48cr+9dTtXn67wlNceQ9BzhKPnEt5ivvjU/vec7r1viTjsFGdYM894lw9s+/mtHYfrckg
g3zoemORuaA2Tj7e0FNENXeb/GnvbBsTGCP6IW+Oko84L+MrVZPkaQxz6TL28+ZlP9IbGhdPcFmd
I95cj1abRoSw3idwbH/574P5/1JoRuKf9D6ZDzRgNVFW1G8/7q+D1ijqIpT814PW5iCcLyM/RZng
ox8T072J86e4nC83LSzunYnZOmtDHvpQi3OHDS6PbkgQ5JstGHbpZdWGfNxu6K29nwKrHrVVH40+
8GkOfY85AwAqHP0YbfK9rIO8Tcb8/hOK781pgLg9PW32DB0SzpZpfu0Kfx3/rzvAEh0J/gXP748x
CNLzcBnvds+wVem/sPvt77lpf92XoB8IV/n3mFJw3Jgd/SYlOM5QJM/sxm/8zCh791dlMT7un0nj
rSv26ZW/8zB++etvt/reSf+D4xZ7ThIdO/c31B8bcUknmXTk5pLcfuvo/rFBiVhxjL5k7La39WFL
MORx1uHeOmBED1yIu6T68pwVenG/ObV/bD2uh5MwnrGumPTBkelcDM0Svq1uvQng/tgzbqAgO/tu
qK6rmkbfNv4f3oZEv/U3T6l+S/F/71XDnlnvbUTdRIBLNi1iJFmSBg7R10Cr733QDKzGez66K8l8
829eb+HBjho07dUpyIWUhYobNEVtisddbgp6ZJfraPyp4AJpFnUEGn3jDUNBePtrkcn3vtvlGsWT
zdPorRSF3sNsB4PdYNHUSpziQfOdY3D0OyCVqeIjKKyiAoogypL11Vjx9f3+uluKojJont9zS322
s9/cQp/Pf7iJ4b58/kdLzl65o96MnrX7m90ffi0xM1u7A4jw+SeeAqaZd+le0lZ7Y/s+e/fvvLKO
1/2ak5Z76Wi+A/95M6xG93sOy7cTVKfk6XajbEODodvWwYMW+XozRhmnWFzmmu0mt53rFNn8syR/
2VuCKfAHtPPXXjmarTLByl5sYHWMQyyuwN1j/vw2uAa/3Y2yXVp9gsjqHddePhr17UX6xw/D3bp6
8Y5+zNf7oNRXr7XvPGl33R43QpYnOGSfAthhzkfLyMv3r0x5KI059NC93xTl0WwdjzgYXI+Hj/zT
JtpDiKegdlwlR2y6fyuO9lMd4FqHz/l4yKAc3VVPL97ALXoeHUVVRq7y8GfcV/HTl0A6CHqSZEyR
sPnxqTq6rIpRnPpp9AnW6D9ul3fL28fl4r8eDZsHBsTRm/2PgyXCK0fn3ZTx6lQ6L39r4b50WX/l
Cp+QyzfEhrvL/1+JyeeATI32wATm4sfY4YjsvuVg87/5Yb/tTcySsmhARz8fVppiXJKAo/tJngDA
p4V7Fb94n89VmWDYubt++XzMtwH7H7/zbjdp9RQSbpEvIZl9RON5Z4ToqsrukX/eB1hsouSZu4nH
fPt5E+zAOSzyHBWL3cyHPfht6/LtTUjT4SRPiIVeb9RhWO1rKOt3uga/4sRbSCr+dY1Gz5ngtp2v
083R4yZ/2YxG/ho48J1vsPA9aCblaMfrE9wjS6dLR/erPsFklxmc+gS7Fx4dV0CaI5syNJY91F9a
oo+Zj4edIq25LFGNT8fm2pjgdN5z7I/XqBqNFsKcIKY4Xj+ND6E5wec7dveugbcY4B83g283AnJk
h++E+S//u9wcvfzbaZ14+ejUUWl0+PDnm7gbfbQvAMN/fC0uvKd9rwBV0cNnewHQhrL3bqBtMKhO
sMuY794qqBNctpckYp11QS3LeMITfDZIlUlZjrfDV9G377TCkNzWzcgGS9oE68uwe4NOcIovuUif
93LHU0ROl+sK6+uNyxso2959xD/vxLyOvI/oS1Ncc5dJP9hfkty7aW4Phz7BNr7ycPFHo05xZWxH
Hd8X0hT1CK9mWJh5RbGuRrN+m4z544bt9pf/rJDxGbmFSFztnvPnt8YtkcmYtoFa0eHD3m26Z3cT
huMsCIXIEwz9mvd6kwOVp2DP3w10sTEXVJ6CPX83MELWRxebZI+iN0jgHOq03UE03c8vToFY31V7
IDCplsNne5+MozR5ED85eAl++Z/J0X0S/fKfW9bNTf7L/4qfvXGemDrpwx8EvOXtpRIhnE0w7jru
9w20PAWI/eC8OeBTFCyAEwQU+B2t1sXILZKnIP9TSu3t+fTbUvlDd8kSHAYmyMglkKe4YH9+E4PI
U5D0f/aip/VTM7pa5SmSEK/cgbfnewr2/8zLj+5x5kapLsDSw8/Ij0/dZvTtDFmG80kXcyQeAGOp
y/qmffrrcFh5iHD+BYHYjw5RLfmEca5sAlP7I1T5p7XnjwfWJthHOambsQs4QVhAlskJ1y+bwt3N
cPCEp6D2X3Z0kBkHc4PUyaHWkE5/+x9tgouMpqHx+JQqE8wVWPQpeRl/symusbvcO7ogPTiCIqZA
DMi0jBH/Ke5FhC+co/Phf+5+vN1tgG28NYXPfoqMQbzZc26kQaLs0J3GyONPt1V+PHTUs3U6Ng3S
FGnp8y53un7fnHHLHL4MryxDekuOAVbkSg8f+/VG/8LYExzpc5g2COjvGQtpinN9sR7nJKjgOHwt
KHBZJ2+OiDbBKlNQRIJwby9PIcMDUPXi1eNoWdInuOsGYK3bP9NTpCKuNuk4TpaMCT7dzTqnOin8
IoHAnGT84I2rIk2hlXCDABbtAsjJFLsNvL3+v8qI/E5w9I7au3WK2RiNLE2wO+7dtbfPNJGn8C3u
1773dqVx13ev8OcRq/u1B2a1G+fVx5rAw7gnoB3cwn0zJ09hkR76p80XlmOKavZHb1OiLTVajylM
3TUMoaQ+Oi0hBKRH/zyi+Rk99qpPJ/Pzx0kIDE7wAT498LyicYlLDPnPo91/el96qKFOEWHfpeT2
w+5L9gbC9hS+z6X38kJN53JdlJ8v2isr+Pc9K6zId0mWfVq1O9cLIILHrNqv/0kt6b5KkGXBB/9m
jPxtNsH2VlnzgXIv/D//7X8UwbpbHx3nHYknZnBC7jRa777ayB5S9qArU2TO7j34DAJ5uXEyykAE
UxlkRQ91LgGCg3Ww2+7FPxfems57JW/1Dn7MeoR5WYZG248JHrpIgpeEBbxfB4SR3lgwzjKG2ohv
fry/DuAg7fxau3coyPH5Kwz3xP8TrvuPefU0ivomcA+povJQD9xC0LN1/gR+vtuJ23tq95s/f/lB
UKu8cExRm8IRGGaLBuTorE5RDz4QNKgqQPtwNPQUgdp83UGV/ZLlnuJane/tjimy0YskAnweF1hO
cYntxv0y/WqKKIIy7P3q7imYvCiEvlAcXY3zNFPkS0+oMxhBxYjAH376ztjHe99PmoKlfrnOh7TE
fhJ9CoLeIIFRDLnHkfchTcGAv0EerkwGVdrRbShPwVR/raP/v9xdTW/aQBD9KxwTqYfiNkAulYoL
iURDowao1JtrXNjGwZXBrdJ/1P/QW/5Y3ux6i8csmMIIKo75kL273t2ZefPmTU+h2aK+TfvRD8Vv
EAmX07zlfRbyiN4Tufmgo6PGwVgPf5B8Qa2j3YDaFngS4RtiFrM+PvZlMnddht5qwW22rKDc0ss0
CzVSUC+EvAG8Sk24NbfCSsgrQWFCT6SFmk9rI5VOlPOSBwXfrufu5nR4t/ENAonpNkTBSvw59Ibb
f+Q+SlqBctkH6S0l4YLeBdwr8poCACIAjEWtgzpoZF8zfowlqDdmd8KFWUyffsfRw2NxVdAX2/64
+z7RE7gJ8AZe84PcowSWZiZgrEDtzKiEnttR06d9hTrXygRq0W3u5PWghykxMRXn+7r9CDuXURuX
lj6W0EI6oRHxRI4EKNAGiFySkZSor2ynARqdso0jcdUA2mTQo0T87idxUuZtS8BWnRA+Jdeyl9D1
6cIBDqdEui8xuCUYE90gvieoxmW+m5UBfzVac5Uhgcwi0boILA30B8gj2xr1jVIDW3oblARAGM2u
8XpLwF+6jdKseDrqEqT+YZqVB+tJnJARqIi/oB3FPhxED+wE1lmz45kBUoY6SYoLPJcVBRcJwU0k
hL+iv3t+7u2HJYPfgOAfdLAuGw3I57VaUKGpRNiP991d0jAn6AwYKTSUAwcPCTuUEh5mG5roZbhQ
wnElM5s4AygJRoOfUNR51ovQ9WY2OXcZMIloUBMnqBIbLjIZYNd7JBSc/SSxh5FFKRIyzl31TRVP
uES2vAuVWtJNGOeKQ1o5VIXpKo1no6LelmY594Egw/y4QhOS6JGTP18zWehjk0f0V5eMWFpj9lEk
HAIAkCxzKiHFcR1BkTjfoXoON+E7gACx/R2bBLTL7KZYZ8+r/buegpIiQmv7JDIgdQmyuz9NkQ8H
du+wUHWJBin96GfND2KHHK2ERm9flaqSJEpZR8EMNbjcjZTASPqo/uJPlTiztMCfI3CAeLsYyOXa
zbL7trtVixDYltO4QFFN4AXBdyTTaAqOGldq4ruEC3ZrsXSLheFrfilwHGGk5tMgdpOYJPqfGbjo
OoqRlHlRezsHKDtHbZhBmunEIi2GRLyfzabMT4HQ3f5rNkjuEZOwVfMkXIkBqHV8tBK0yEEGifjS
YAV25id8XmWQ9262AGPFrqvGYSVyhStOpled+q+2FD5x1ChrYw9tcdwXABmpVTo66V5CT+f1hUTT
huFMFfyTG/QWSGsfMlBu4C863bgm0RxeQl6nhfAHWpPVqgZHDHwcapX7Bj7F2dDdvJn8UPxvi/kW
2m+ywfzT3/O7VceiDqlM9uB8mBvw2+PIGV5FCbJH7GxKcEg/ZvMSoVY3Mt7XGA2e/qCk7jEqHkkI
odof19lp1w44DOrv0jQ97L5wzV1697vEVE9wlg4l19ObpUs49j+bZcWWzq1BGCPIfPMMAAD//w==
</cx:binary>
              </cx:geoCache>
            </cx:geography>
          </cx:layoutPr>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31"/>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8F7A2B-2534-450D-AF9C-B9CD074A7E27}" type="datetimeFigureOut">
              <a:rPr lang="en-IN" smtClean="0"/>
              <a:t>20-01-2025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2DEE71-2C8A-40D5-8F51-523659B45B9B}" type="slidenum">
              <a:rPr lang="en-IN" smtClean="0"/>
              <a:t>‹#›</a:t>
            </a:fld>
            <a:endParaRPr lang="en-IN"/>
          </a:p>
        </p:txBody>
      </p:sp>
    </p:spTree>
    <p:extLst>
      <p:ext uri="{BB962C8B-B14F-4D97-AF65-F5344CB8AC3E}">
        <p14:creationId xmlns:p14="http://schemas.microsoft.com/office/powerpoint/2010/main" val="3509730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2DEE71-2C8A-40D5-8F51-523659B45B9B}" type="slidenum">
              <a:rPr lang="en-IN" smtClean="0"/>
              <a:t>5</a:t>
            </a:fld>
            <a:endParaRPr lang="en-IN"/>
          </a:p>
        </p:txBody>
      </p:sp>
    </p:spTree>
    <p:extLst>
      <p:ext uri="{BB962C8B-B14F-4D97-AF65-F5344CB8AC3E}">
        <p14:creationId xmlns:p14="http://schemas.microsoft.com/office/powerpoint/2010/main" val="3427912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3FC3-218D-B8D4-240D-6EEF668A60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167ECD-92F1-48B1-F578-8CAB5DFF61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436837-6D1E-C0D1-D997-50265489DB12}"/>
              </a:ext>
            </a:extLst>
          </p:cNvPr>
          <p:cNvSpPr>
            <a:spLocks noGrp="1"/>
          </p:cNvSpPr>
          <p:nvPr>
            <p:ph type="dt" sz="half" idx="10"/>
          </p:nvPr>
        </p:nvSpPr>
        <p:spPr/>
        <p:txBody>
          <a:bodyPr/>
          <a:lstStyle/>
          <a:p>
            <a:fld id="{6908C752-35FB-44AB-811A-0ED1C849E400}" type="datetimeFigureOut">
              <a:rPr lang="en-IN" smtClean="0"/>
              <a:t>20-01-2025</a:t>
            </a:fld>
            <a:endParaRPr lang="en-IN"/>
          </a:p>
        </p:txBody>
      </p:sp>
      <p:sp>
        <p:nvSpPr>
          <p:cNvPr id="5" name="Footer Placeholder 4">
            <a:extLst>
              <a:ext uri="{FF2B5EF4-FFF2-40B4-BE49-F238E27FC236}">
                <a16:creationId xmlns:a16="http://schemas.microsoft.com/office/drawing/2014/main" id="{9C34C791-1D20-9EAD-6045-910A14E2B3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EFA2E4-C93A-B058-AB7D-E88852325BD0}"/>
              </a:ext>
            </a:extLst>
          </p:cNvPr>
          <p:cNvSpPr>
            <a:spLocks noGrp="1"/>
          </p:cNvSpPr>
          <p:nvPr>
            <p:ph type="sldNum" sz="quarter" idx="12"/>
          </p:nvPr>
        </p:nvSpPr>
        <p:spPr/>
        <p:txBody>
          <a:bodyPr/>
          <a:lstStyle/>
          <a:p>
            <a:fld id="{C5AC5E5B-1E1E-47AE-BE4F-A6B310564873}" type="slidenum">
              <a:rPr lang="en-IN" smtClean="0"/>
              <a:t>‹#›</a:t>
            </a:fld>
            <a:endParaRPr lang="en-IN"/>
          </a:p>
        </p:txBody>
      </p:sp>
    </p:spTree>
    <p:extLst>
      <p:ext uri="{BB962C8B-B14F-4D97-AF65-F5344CB8AC3E}">
        <p14:creationId xmlns:p14="http://schemas.microsoft.com/office/powerpoint/2010/main" val="4281788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42910-62FA-C0CF-5D9F-2344836935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FECB7F-205F-10BB-708E-74ABFA089A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367E97-C562-161F-8771-818CC134734C}"/>
              </a:ext>
            </a:extLst>
          </p:cNvPr>
          <p:cNvSpPr>
            <a:spLocks noGrp="1"/>
          </p:cNvSpPr>
          <p:nvPr>
            <p:ph type="dt" sz="half" idx="10"/>
          </p:nvPr>
        </p:nvSpPr>
        <p:spPr/>
        <p:txBody>
          <a:bodyPr/>
          <a:lstStyle/>
          <a:p>
            <a:fld id="{6908C752-35FB-44AB-811A-0ED1C849E400}" type="datetimeFigureOut">
              <a:rPr lang="en-IN" smtClean="0"/>
              <a:t>20-01-2025</a:t>
            </a:fld>
            <a:endParaRPr lang="en-IN"/>
          </a:p>
        </p:txBody>
      </p:sp>
      <p:sp>
        <p:nvSpPr>
          <p:cNvPr id="5" name="Footer Placeholder 4">
            <a:extLst>
              <a:ext uri="{FF2B5EF4-FFF2-40B4-BE49-F238E27FC236}">
                <a16:creationId xmlns:a16="http://schemas.microsoft.com/office/drawing/2014/main" id="{5D81A83C-42D4-8F6A-EAF0-32328A18A2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D7FC5D-CAC9-1730-F03C-9794D32FA7E6}"/>
              </a:ext>
            </a:extLst>
          </p:cNvPr>
          <p:cNvSpPr>
            <a:spLocks noGrp="1"/>
          </p:cNvSpPr>
          <p:nvPr>
            <p:ph type="sldNum" sz="quarter" idx="12"/>
          </p:nvPr>
        </p:nvSpPr>
        <p:spPr/>
        <p:txBody>
          <a:bodyPr/>
          <a:lstStyle/>
          <a:p>
            <a:fld id="{C5AC5E5B-1E1E-47AE-BE4F-A6B310564873}" type="slidenum">
              <a:rPr lang="en-IN" smtClean="0"/>
              <a:t>‹#›</a:t>
            </a:fld>
            <a:endParaRPr lang="en-IN"/>
          </a:p>
        </p:txBody>
      </p:sp>
    </p:spTree>
    <p:extLst>
      <p:ext uri="{BB962C8B-B14F-4D97-AF65-F5344CB8AC3E}">
        <p14:creationId xmlns:p14="http://schemas.microsoft.com/office/powerpoint/2010/main" val="32178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68FBA2-08F1-9CB1-2F7B-36CC612AA3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15E041-D93E-FB8E-C8FF-BBF5C02FAD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A43E32-47D8-212E-B375-EAE4DE8E0D10}"/>
              </a:ext>
            </a:extLst>
          </p:cNvPr>
          <p:cNvSpPr>
            <a:spLocks noGrp="1"/>
          </p:cNvSpPr>
          <p:nvPr>
            <p:ph type="dt" sz="half" idx="10"/>
          </p:nvPr>
        </p:nvSpPr>
        <p:spPr/>
        <p:txBody>
          <a:bodyPr/>
          <a:lstStyle/>
          <a:p>
            <a:fld id="{6908C752-35FB-44AB-811A-0ED1C849E400}" type="datetimeFigureOut">
              <a:rPr lang="en-IN" smtClean="0"/>
              <a:t>20-01-2025</a:t>
            </a:fld>
            <a:endParaRPr lang="en-IN"/>
          </a:p>
        </p:txBody>
      </p:sp>
      <p:sp>
        <p:nvSpPr>
          <p:cNvPr id="5" name="Footer Placeholder 4">
            <a:extLst>
              <a:ext uri="{FF2B5EF4-FFF2-40B4-BE49-F238E27FC236}">
                <a16:creationId xmlns:a16="http://schemas.microsoft.com/office/drawing/2014/main" id="{B3A229F6-B821-4540-8065-E81C281D7E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CFDD4E-137A-54B8-08DA-314CA59B4873}"/>
              </a:ext>
            </a:extLst>
          </p:cNvPr>
          <p:cNvSpPr>
            <a:spLocks noGrp="1"/>
          </p:cNvSpPr>
          <p:nvPr>
            <p:ph type="sldNum" sz="quarter" idx="12"/>
          </p:nvPr>
        </p:nvSpPr>
        <p:spPr/>
        <p:txBody>
          <a:bodyPr/>
          <a:lstStyle/>
          <a:p>
            <a:fld id="{C5AC5E5B-1E1E-47AE-BE4F-A6B310564873}" type="slidenum">
              <a:rPr lang="en-IN" smtClean="0"/>
              <a:t>‹#›</a:t>
            </a:fld>
            <a:endParaRPr lang="en-IN"/>
          </a:p>
        </p:txBody>
      </p:sp>
    </p:spTree>
    <p:extLst>
      <p:ext uri="{BB962C8B-B14F-4D97-AF65-F5344CB8AC3E}">
        <p14:creationId xmlns:p14="http://schemas.microsoft.com/office/powerpoint/2010/main" val="2514503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9DC0A-B1EA-44B8-4EFD-DF9B2A7F48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9414AA-BB75-DBAD-C69F-5498CFA74A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29E824-BBFA-DC71-F9A0-B706D24DFFE0}"/>
              </a:ext>
            </a:extLst>
          </p:cNvPr>
          <p:cNvSpPr>
            <a:spLocks noGrp="1"/>
          </p:cNvSpPr>
          <p:nvPr>
            <p:ph type="dt" sz="half" idx="10"/>
          </p:nvPr>
        </p:nvSpPr>
        <p:spPr/>
        <p:txBody>
          <a:bodyPr/>
          <a:lstStyle/>
          <a:p>
            <a:fld id="{6908C752-35FB-44AB-811A-0ED1C849E400}" type="datetimeFigureOut">
              <a:rPr lang="en-IN" smtClean="0"/>
              <a:t>20-01-2025</a:t>
            </a:fld>
            <a:endParaRPr lang="en-IN"/>
          </a:p>
        </p:txBody>
      </p:sp>
      <p:sp>
        <p:nvSpPr>
          <p:cNvPr id="5" name="Footer Placeholder 4">
            <a:extLst>
              <a:ext uri="{FF2B5EF4-FFF2-40B4-BE49-F238E27FC236}">
                <a16:creationId xmlns:a16="http://schemas.microsoft.com/office/drawing/2014/main" id="{CB726124-94A6-BA8C-4BD6-5EDFAD995C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CFFF1-5967-433F-4B64-1F92672C79F2}"/>
              </a:ext>
            </a:extLst>
          </p:cNvPr>
          <p:cNvSpPr>
            <a:spLocks noGrp="1"/>
          </p:cNvSpPr>
          <p:nvPr>
            <p:ph type="sldNum" sz="quarter" idx="12"/>
          </p:nvPr>
        </p:nvSpPr>
        <p:spPr/>
        <p:txBody>
          <a:bodyPr/>
          <a:lstStyle/>
          <a:p>
            <a:fld id="{C5AC5E5B-1E1E-47AE-BE4F-A6B310564873}" type="slidenum">
              <a:rPr lang="en-IN" smtClean="0"/>
              <a:t>‹#›</a:t>
            </a:fld>
            <a:endParaRPr lang="en-IN"/>
          </a:p>
        </p:txBody>
      </p:sp>
    </p:spTree>
    <p:extLst>
      <p:ext uri="{BB962C8B-B14F-4D97-AF65-F5344CB8AC3E}">
        <p14:creationId xmlns:p14="http://schemas.microsoft.com/office/powerpoint/2010/main" val="1220395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42532-B647-22F3-154E-45C735C31C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E6A24A-B700-DAA9-D4C7-557E5654EA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49847E-3DE8-9606-7D08-A614F10526A4}"/>
              </a:ext>
            </a:extLst>
          </p:cNvPr>
          <p:cNvSpPr>
            <a:spLocks noGrp="1"/>
          </p:cNvSpPr>
          <p:nvPr>
            <p:ph type="dt" sz="half" idx="10"/>
          </p:nvPr>
        </p:nvSpPr>
        <p:spPr/>
        <p:txBody>
          <a:bodyPr/>
          <a:lstStyle/>
          <a:p>
            <a:fld id="{6908C752-35FB-44AB-811A-0ED1C849E400}" type="datetimeFigureOut">
              <a:rPr lang="en-IN" smtClean="0"/>
              <a:t>20-01-2025</a:t>
            </a:fld>
            <a:endParaRPr lang="en-IN"/>
          </a:p>
        </p:txBody>
      </p:sp>
      <p:sp>
        <p:nvSpPr>
          <p:cNvPr id="5" name="Footer Placeholder 4">
            <a:extLst>
              <a:ext uri="{FF2B5EF4-FFF2-40B4-BE49-F238E27FC236}">
                <a16:creationId xmlns:a16="http://schemas.microsoft.com/office/drawing/2014/main" id="{7FED14CF-F1AA-CD94-0695-50E7E9259B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F794FF-213F-7E67-BE7C-F61C3EE7E3B6}"/>
              </a:ext>
            </a:extLst>
          </p:cNvPr>
          <p:cNvSpPr>
            <a:spLocks noGrp="1"/>
          </p:cNvSpPr>
          <p:nvPr>
            <p:ph type="sldNum" sz="quarter" idx="12"/>
          </p:nvPr>
        </p:nvSpPr>
        <p:spPr/>
        <p:txBody>
          <a:bodyPr/>
          <a:lstStyle/>
          <a:p>
            <a:fld id="{C5AC5E5B-1E1E-47AE-BE4F-A6B310564873}" type="slidenum">
              <a:rPr lang="en-IN" smtClean="0"/>
              <a:t>‹#›</a:t>
            </a:fld>
            <a:endParaRPr lang="en-IN"/>
          </a:p>
        </p:txBody>
      </p:sp>
    </p:spTree>
    <p:extLst>
      <p:ext uri="{BB962C8B-B14F-4D97-AF65-F5344CB8AC3E}">
        <p14:creationId xmlns:p14="http://schemas.microsoft.com/office/powerpoint/2010/main" val="232462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AD233-0BF5-58F2-0F23-5979ACCA1D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87677C-9437-A5B4-AAD7-1A2CEF1EFF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D98602-DA86-B9E9-8F42-3333CDEDED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032AA2-EB43-15EB-AC73-8504BC043A1F}"/>
              </a:ext>
            </a:extLst>
          </p:cNvPr>
          <p:cNvSpPr>
            <a:spLocks noGrp="1"/>
          </p:cNvSpPr>
          <p:nvPr>
            <p:ph type="dt" sz="half" idx="10"/>
          </p:nvPr>
        </p:nvSpPr>
        <p:spPr/>
        <p:txBody>
          <a:bodyPr/>
          <a:lstStyle/>
          <a:p>
            <a:fld id="{6908C752-35FB-44AB-811A-0ED1C849E400}" type="datetimeFigureOut">
              <a:rPr lang="en-IN" smtClean="0"/>
              <a:t>20-01-2025</a:t>
            </a:fld>
            <a:endParaRPr lang="en-IN"/>
          </a:p>
        </p:txBody>
      </p:sp>
      <p:sp>
        <p:nvSpPr>
          <p:cNvPr id="6" name="Footer Placeholder 5">
            <a:extLst>
              <a:ext uri="{FF2B5EF4-FFF2-40B4-BE49-F238E27FC236}">
                <a16:creationId xmlns:a16="http://schemas.microsoft.com/office/drawing/2014/main" id="{5EEC663A-E605-4FA1-EF37-2CA46925F6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A112CA-9CA1-3D61-DFB9-906DC457E557}"/>
              </a:ext>
            </a:extLst>
          </p:cNvPr>
          <p:cNvSpPr>
            <a:spLocks noGrp="1"/>
          </p:cNvSpPr>
          <p:nvPr>
            <p:ph type="sldNum" sz="quarter" idx="12"/>
          </p:nvPr>
        </p:nvSpPr>
        <p:spPr/>
        <p:txBody>
          <a:bodyPr/>
          <a:lstStyle/>
          <a:p>
            <a:fld id="{C5AC5E5B-1E1E-47AE-BE4F-A6B310564873}" type="slidenum">
              <a:rPr lang="en-IN" smtClean="0"/>
              <a:t>‹#›</a:t>
            </a:fld>
            <a:endParaRPr lang="en-IN"/>
          </a:p>
        </p:txBody>
      </p:sp>
    </p:spTree>
    <p:extLst>
      <p:ext uri="{BB962C8B-B14F-4D97-AF65-F5344CB8AC3E}">
        <p14:creationId xmlns:p14="http://schemas.microsoft.com/office/powerpoint/2010/main" val="152158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0AEC-4743-284D-FE78-77FAE2FC50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FBCDFA-FE82-6CF1-36D4-6991E09583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EF2DD7-E186-6B7F-043F-E597BF8A1B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3AE413-BEA2-B12C-4F0B-7548AA1C7E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C4650-00C1-B9A2-3941-CF6187E71A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8D48E8-7068-F683-D167-46CA082A2333}"/>
              </a:ext>
            </a:extLst>
          </p:cNvPr>
          <p:cNvSpPr>
            <a:spLocks noGrp="1"/>
          </p:cNvSpPr>
          <p:nvPr>
            <p:ph type="dt" sz="half" idx="10"/>
          </p:nvPr>
        </p:nvSpPr>
        <p:spPr/>
        <p:txBody>
          <a:bodyPr/>
          <a:lstStyle/>
          <a:p>
            <a:fld id="{6908C752-35FB-44AB-811A-0ED1C849E400}" type="datetimeFigureOut">
              <a:rPr lang="en-IN" smtClean="0"/>
              <a:t>20-01-2025</a:t>
            </a:fld>
            <a:endParaRPr lang="en-IN"/>
          </a:p>
        </p:txBody>
      </p:sp>
      <p:sp>
        <p:nvSpPr>
          <p:cNvPr id="8" name="Footer Placeholder 7">
            <a:extLst>
              <a:ext uri="{FF2B5EF4-FFF2-40B4-BE49-F238E27FC236}">
                <a16:creationId xmlns:a16="http://schemas.microsoft.com/office/drawing/2014/main" id="{92C34B1F-036C-1FFD-90A5-CD1AE8CF5E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323D6C-C0FF-27B2-5ADD-C762C41C7CAF}"/>
              </a:ext>
            </a:extLst>
          </p:cNvPr>
          <p:cNvSpPr>
            <a:spLocks noGrp="1"/>
          </p:cNvSpPr>
          <p:nvPr>
            <p:ph type="sldNum" sz="quarter" idx="12"/>
          </p:nvPr>
        </p:nvSpPr>
        <p:spPr/>
        <p:txBody>
          <a:bodyPr/>
          <a:lstStyle/>
          <a:p>
            <a:fld id="{C5AC5E5B-1E1E-47AE-BE4F-A6B310564873}" type="slidenum">
              <a:rPr lang="en-IN" smtClean="0"/>
              <a:t>‹#›</a:t>
            </a:fld>
            <a:endParaRPr lang="en-IN"/>
          </a:p>
        </p:txBody>
      </p:sp>
    </p:spTree>
    <p:extLst>
      <p:ext uri="{BB962C8B-B14F-4D97-AF65-F5344CB8AC3E}">
        <p14:creationId xmlns:p14="http://schemas.microsoft.com/office/powerpoint/2010/main" val="2591216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F142D-EC12-3285-BF45-ED8D8E6AFF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9DF8E6-BEC7-D110-D590-53641C853324}"/>
              </a:ext>
            </a:extLst>
          </p:cNvPr>
          <p:cNvSpPr>
            <a:spLocks noGrp="1"/>
          </p:cNvSpPr>
          <p:nvPr>
            <p:ph type="dt" sz="half" idx="10"/>
          </p:nvPr>
        </p:nvSpPr>
        <p:spPr/>
        <p:txBody>
          <a:bodyPr/>
          <a:lstStyle/>
          <a:p>
            <a:fld id="{6908C752-35FB-44AB-811A-0ED1C849E400}" type="datetimeFigureOut">
              <a:rPr lang="en-IN" smtClean="0"/>
              <a:t>20-01-2025</a:t>
            </a:fld>
            <a:endParaRPr lang="en-IN"/>
          </a:p>
        </p:txBody>
      </p:sp>
      <p:sp>
        <p:nvSpPr>
          <p:cNvPr id="4" name="Footer Placeholder 3">
            <a:extLst>
              <a:ext uri="{FF2B5EF4-FFF2-40B4-BE49-F238E27FC236}">
                <a16:creationId xmlns:a16="http://schemas.microsoft.com/office/drawing/2014/main" id="{F335CBD3-04AF-E1CD-1B8A-EDD30A3357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688B8D-0066-767D-C875-02DC73B135E2}"/>
              </a:ext>
            </a:extLst>
          </p:cNvPr>
          <p:cNvSpPr>
            <a:spLocks noGrp="1"/>
          </p:cNvSpPr>
          <p:nvPr>
            <p:ph type="sldNum" sz="quarter" idx="12"/>
          </p:nvPr>
        </p:nvSpPr>
        <p:spPr/>
        <p:txBody>
          <a:bodyPr/>
          <a:lstStyle/>
          <a:p>
            <a:fld id="{C5AC5E5B-1E1E-47AE-BE4F-A6B310564873}" type="slidenum">
              <a:rPr lang="en-IN" smtClean="0"/>
              <a:t>‹#›</a:t>
            </a:fld>
            <a:endParaRPr lang="en-IN"/>
          </a:p>
        </p:txBody>
      </p:sp>
    </p:spTree>
    <p:extLst>
      <p:ext uri="{BB962C8B-B14F-4D97-AF65-F5344CB8AC3E}">
        <p14:creationId xmlns:p14="http://schemas.microsoft.com/office/powerpoint/2010/main" val="2616014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13D3C9-EFAC-8CBD-9ECB-E36DC5640816}"/>
              </a:ext>
            </a:extLst>
          </p:cNvPr>
          <p:cNvSpPr>
            <a:spLocks noGrp="1"/>
          </p:cNvSpPr>
          <p:nvPr>
            <p:ph type="dt" sz="half" idx="10"/>
          </p:nvPr>
        </p:nvSpPr>
        <p:spPr/>
        <p:txBody>
          <a:bodyPr/>
          <a:lstStyle/>
          <a:p>
            <a:fld id="{6908C752-35FB-44AB-811A-0ED1C849E400}" type="datetimeFigureOut">
              <a:rPr lang="en-IN" smtClean="0"/>
              <a:t>20-01-2025</a:t>
            </a:fld>
            <a:endParaRPr lang="en-IN"/>
          </a:p>
        </p:txBody>
      </p:sp>
      <p:sp>
        <p:nvSpPr>
          <p:cNvPr id="3" name="Footer Placeholder 2">
            <a:extLst>
              <a:ext uri="{FF2B5EF4-FFF2-40B4-BE49-F238E27FC236}">
                <a16:creationId xmlns:a16="http://schemas.microsoft.com/office/drawing/2014/main" id="{12B1D8CA-6232-9277-9048-F05AFE9253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B3EA8F-53D6-3177-B69A-D4F530EEA554}"/>
              </a:ext>
            </a:extLst>
          </p:cNvPr>
          <p:cNvSpPr>
            <a:spLocks noGrp="1"/>
          </p:cNvSpPr>
          <p:nvPr>
            <p:ph type="sldNum" sz="quarter" idx="12"/>
          </p:nvPr>
        </p:nvSpPr>
        <p:spPr/>
        <p:txBody>
          <a:bodyPr/>
          <a:lstStyle/>
          <a:p>
            <a:fld id="{C5AC5E5B-1E1E-47AE-BE4F-A6B310564873}" type="slidenum">
              <a:rPr lang="en-IN" smtClean="0"/>
              <a:t>‹#›</a:t>
            </a:fld>
            <a:endParaRPr lang="en-IN"/>
          </a:p>
        </p:txBody>
      </p:sp>
    </p:spTree>
    <p:extLst>
      <p:ext uri="{BB962C8B-B14F-4D97-AF65-F5344CB8AC3E}">
        <p14:creationId xmlns:p14="http://schemas.microsoft.com/office/powerpoint/2010/main" val="66572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3756-526D-B2F5-8D25-2581AAB62E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0F12FC-E41B-D08C-9D4D-CC76844371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FD900C-08CC-C991-A66F-62B5421EF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A322D-1D41-77F2-8367-A87CFCC603CA}"/>
              </a:ext>
            </a:extLst>
          </p:cNvPr>
          <p:cNvSpPr>
            <a:spLocks noGrp="1"/>
          </p:cNvSpPr>
          <p:nvPr>
            <p:ph type="dt" sz="half" idx="10"/>
          </p:nvPr>
        </p:nvSpPr>
        <p:spPr/>
        <p:txBody>
          <a:bodyPr/>
          <a:lstStyle/>
          <a:p>
            <a:fld id="{6908C752-35FB-44AB-811A-0ED1C849E400}" type="datetimeFigureOut">
              <a:rPr lang="en-IN" smtClean="0"/>
              <a:t>20-01-2025</a:t>
            </a:fld>
            <a:endParaRPr lang="en-IN"/>
          </a:p>
        </p:txBody>
      </p:sp>
      <p:sp>
        <p:nvSpPr>
          <p:cNvPr id="6" name="Footer Placeholder 5">
            <a:extLst>
              <a:ext uri="{FF2B5EF4-FFF2-40B4-BE49-F238E27FC236}">
                <a16:creationId xmlns:a16="http://schemas.microsoft.com/office/drawing/2014/main" id="{A30FD4BD-A97A-AB97-A3D5-32A9EBD43C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60EB71-E9A3-5ADD-770C-4984374B92CB}"/>
              </a:ext>
            </a:extLst>
          </p:cNvPr>
          <p:cNvSpPr>
            <a:spLocks noGrp="1"/>
          </p:cNvSpPr>
          <p:nvPr>
            <p:ph type="sldNum" sz="quarter" idx="12"/>
          </p:nvPr>
        </p:nvSpPr>
        <p:spPr/>
        <p:txBody>
          <a:bodyPr/>
          <a:lstStyle/>
          <a:p>
            <a:fld id="{C5AC5E5B-1E1E-47AE-BE4F-A6B310564873}" type="slidenum">
              <a:rPr lang="en-IN" smtClean="0"/>
              <a:t>‹#›</a:t>
            </a:fld>
            <a:endParaRPr lang="en-IN"/>
          </a:p>
        </p:txBody>
      </p:sp>
    </p:spTree>
    <p:extLst>
      <p:ext uri="{BB962C8B-B14F-4D97-AF65-F5344CB8AC3E}">
        <p14:creationId xmlns:p14="http://schemas.microsoft.com/office/powerpoint/2010/main" val="4122618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59D4-B175-871F-B0F7-9F12E5AC97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01379E-1F04-F1A2-F192-239C161811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3DCE43-0D00-04FD-1F2B-7D676A8AD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461358-3B87-8F5F-53AF-4371070E2F1D}"/>
              </a:ext>
            </a:extLst>
          </p:cNvPr>
          <p:cNvSpPr>
            <a:spLocks noGrp="1"/>
          </p:cNvSpPr>
          <p:nvPr>
            <p:ph type="dt" sz="half" idx="10"/>
          </p:nvPr>
        </p:nvSpPr>
        <p:spPr/>
        <p:txBody>
          <a:bodyPr/>
          <a:lstStyle/>
          <a:p>
            <a:fld id="{6908C752-35FB-44AB-811A-0ED1C849E400}" type="datetimeFigureOut">
              <a:rPr lang="en-IN" smtClean="0"/>
              <a:t>20-01-2025</a:t>
            </a:fld>
            <a:endParaRPr lang="en-IN"/>
          </a:p>
        </p:txBody>
      </p:sp>
      <p:sp>
        <p:nvSpPr>
          <p:cNvPr id="6" name="Footer Placeholder 5">
            <a:extLst>
              <a:ext uri="{FF2B5EF4-FFF2-40B4-BE49-F238E27FC236}">
                <a16:creationId xmlns:a16="http://schemas.microsoft.com/office/drawing/2014/main" id="{51AF5FA0-729C-665B-FB4D-F6D2D2DCE1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962360-CFC2-2254-A95F-E1A595594B32}"/>
              </a:ext>
            </a:extLst>
          </p:cNvPr>
          <p:cNvSpPr>
            <a:spLocks noGrp="1"/>
          </p:cNvSpPr>
          <p:nvPr>
            <p:ph type="sldNum" sz="quarter" idx="12"/>
          </p:nvPr>
        </p:nvSpPr>
        <p:spPr/>
        <p:txBody>
          <a:bodyPr/>
          <a:lstStyle/>
          <a:p>
            <a:fld id="{C5AC5E5B-1E1E-47AE-BE4F-A6B310564873}" type="slidenum">
              <a:rPr lang="en-IN" smtClean="0"/>
              <a:t>‹#›</a:t>
            </a:fld>
            <a:endParaRPr lang="en-IN"/>
          </a:p>
        </p:txBody>
      </p:sp>
    </p:spTree>
    <p:extLst>
      <p:ext uri="{BB962C8B-B14F-4D97-AF65-F5344CB8AC3E}">
        <p14:creationId xmlns:p14="http://schemas.microsoft.com/office/powerpoint/2010/main" val="369374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5879ED-A38A-13C5-FB81-744B793C93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3F500E-E888-64B2-3B9C-A913DEB0CC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8C5AE5-5F08-2FCD-3ADC-C549DA2D6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8C752-35FB-44AB-811A-0ED1C849E400}" type="datetimeFigureOut">
              <a:rPr lang="en-IN" smtClean="0"/>
              <a:t>20-01-2025</a:t>
            </a:fld>
            <a:endParaRPr lang="en-IN"/>
          </a:p>
        </p:txBody>
      </p:sp>
      <p:sp>
        <p:nvSpPr>
          <p:cNvPr id="5" name="Footer Placeholder 4">
            <a:extLst>
              <a:ext uri="{FF2B5EF4-FFF2-40B4-BE49-F238E27FC236}">
                <a16:creationId xmlns:a16="http://schemas.microsoft.com/office/drawing/2014/main" id="{BD9424FE-A7D1-D5F2-6F2C-27C15C63F3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A6611D-E52F-5C6B-2740-0FCCBCC77D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C5E5B-1E1E-47AE-BE4F-A6B310564873}" type="slidenum">
              <a:rPr lang="en-IN" smtClean="0"/>
              <a:t>‹#›</a:t>
            </a:fld>
            <a:endParaRPr lang="en-IN"/>
          </a:p>
        </p:txBody>
      </p:sp>
    </p:spTree>
    <p:extLst>
      <p:ext uri="{BB962C8B-B14F-4D97-AF65-F5344CB8AC3E}">
        <p14:creationId xmlns:p14="http://schemas.microsoft.com/office/powerpoint/2010/main" val="12485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4/relationships/chartEx" Target="../charts/chartEx1.xml"/><Relationship Id="rId7"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Premium Vector | Flat vector data analysis concept illustration">
            <a:extLst>
              <a:ext uri="{FF2B5EF4-FFF2-40B4-BE49-F238E27FC236}">
                <a16:creationId xmlns:a16="http://schemas.microsoft.com/office/drawing/2014/main" id="{64447020-8039-2C8F-C5E7-257FBDE1DE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12" t="7546" r="3959" b="4853"/>
          <a:stretch/>
        </p:blipFill>
        <p:spPr bwMode="auto">
          <a:xfrm>
            <a:off x="2763520" y="699782"/>
            <a:ext cx="7147722" cy="61582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6600405-663F-3781-41BC-F24F2BCB5517}"/>
              </a:ext>
            </a:extLst>
          </p:cNvPr>
          <p:cNvSpPr txBox="1"/>
          <p:nvPr/>
        </p:nvSpPr>
        <p:spPr>
          <a:xfrm>
            <a:off x="1168400" y="127726"/>
            <a:ext cx="9855200" cy="769441"/>
          </a:xfrm>
          <a:prstGeom prst="rect">
            <a:avLst/>
          </a:prstGeom>
          <a:noFill/>
        </p:spPr>
        <p:txBody>
          <a:bodyPr wrap="square" rtlCol="0">
            <a:spAutoFit/>
          </a:bodyPr>
          <a:lstStyle/>
          <a:p>
            <a:pPr algn="ctr"/>
            <a:r>
              <a:rPr lang="en-IN" sz="4400" b="1" dirty="0">
                <a:solidFill>
                  <a:srgbClr val="545454"/>
                </a:solidFill>
                <a:latin typeface="Bell MT" panose="02020503060305020303" pitchFamily="18" charset="0"/>
              </a:rPr>
              <a:t>SUPERSTORE SALES INSIGHTS</a:t>
            </a:r>
          </a:p>
        </p:txBody>
      </p:sp>
    </p:spTree>
    <p:extLst>
      <p:ext uri="{BB962C8B-B14F-4D97-AF65-F5344CB8AC3E}">
        <p14:creationId xmlns:p14="http://schemas.microsoft.com/office/powerpoint/2010/main" val="3786902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67CABF-4B99-B15F-3A82-98A0CCE5EDBE}"/>
              </a:ext>
            </a:extLst>
          </p:cNvPr>
          <p:cNvSpPr/>
          <p:nvPr/>
        </p:nvSpPr>
        <p:spPr>
          <a:xfrm>
            <a:off x="3563007" y="0"/>
            <a:ext cx="8628993" cy="6858000"/>
          </a:xfrm>
          <a:prstGeom prst="rect">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8D55F"/>
              </a:solidFill>
            </a:endParaRPr>
          </a:p>
        </p:txBody>
      </p:sp>
      <p:sp>
        <p:nvSpPr>
          <p:cNvPr id="9" name="TextBox 8">
            <a:extLst>
              <a:ext uri="{FF2B5EF4-FFF2-40B4-BE49-F238E27FC236}">
                <a16:creationId xmlns:a16="http://schemas.microsoft.com/office/drawing/2014/main" id="{53CD90F9-CDF0-0749-0BF4-466C3F6763A2}"/>
              </a:ext>
            </a:extLst>
          </p:cNvPr>
          <p:cNvSpPr txBox="1"/>
          <p:nvPr/>
        </p:nvSpPr>
        <p:spPr>
          <a:xfrm>
            <a:off x="-20320" y="3128917"/>
            <a:ext cx="3982720" cy="600164"/>
          </a:xfrm>
          <a:prstGeom prst="rect">
            <a:avLst/>
          </a:prstGeom>
          <a:noFill/>
        </p:spPr>
        <p:txBody>
          <a:bodyPr wrap="square" rtlCol="0">
            <a:spAutoFit/>
          </a:bodyPr>
          <a:lstStyle/>
          <a:p>
            <a:r>
              <a:rPr lang="en-US" sz="3300" b="1" dirty="0">
                <a:solidFill>
                  <a:srgbClr val="E6B02C"/>
                </a:solidFill>
                <a:latin typeface="Bell MT" panose="02020503060305020303" pitchFamily="18" charset="0"/>
              </a:rPr>
              <a:t>INTRODUCTION</a:t>
            </a:r>
          </a:p>
        </p:txBody>
      </p:sp>
      <p:sp>
        <p:nvSpPr>
          <p:cNvPr id="10" name="TextBox 9">
            <a:extLst>
              <a:ext uri="{FF2B5EF4-FFF2-40B4-BE49-F238E27FC236}">
                <a16:creationId xmlns:a16="http://schemas.microsoft.com/office/drawing/2014/main" id="{E9ABA938-C74F-46E5-31A6-0129960B0E46}"/>
              </a:ext>
            </a:extLst>
          </p:cNvPr>
          <p:cNvSpPr txBox="1"/>
          <p:nvPr/>
        </p:nvSpPr>
        <p:spPr>
          <a:xfrm>
            <a:off x="3689130" y="612844"/>
            <a:ext cx="8376745" cy="5632311"/>
          </a:xfrm>
          <a:prstGeom prst="rect">
            <a:avLst/>
          </a:prstGeom>
          <a:noFill/>
        </p:spPr>
        <p:txBody>
          <a:bodyPr wrap="square" rtlCol="0">
            <a:spAutoFit/>
          </a:bodyPr>
          <a:lstStyle/>
          <a:p>
            <a:pPr algn="just"/>
            <a:r>
              <a:rPr lang="en-US" sz="2400" dirty="0">
                <a:solidFill>
                  <a:schemeClr val="bg1"/>
                </a:solidFill>
                <a:latin typeface="Bell MT" panose="02020503060305020303" pitchFamily="18" charset="0"/>
              </a:rPr>
              <a:t>This dashboard provides a comprehensive overview of sales performance, customer behavior, product trends, and operational insights, offering valuable data-driven insights for strategic decision-making. It combines key metrics such as sales, profit, shipping costs, and order volumes, visualized across various dimensions like product categories, customer segments, shipping modes, and regions. By presenting these insights through interactive visualizations, the dashboard enables a deeper understanding of sales distribution, profitability, and performance across different time periods, customer demographics, and geographical locations. Designed to highlight trends and outliers, it supports identifying top-performing products, most profitable customer segments, and operational efficiencies, ultimately aiding in optimizing strategies for improved business outcomes</a:t>
            </a:r>
            <a:endParaRPr lang="en-IN" sz="2400" dirty="0">
              <a:solidFill>
                <a:schemeClr val="bg1"/>
              </a:solidFill>
              <a:latin typeface="Bell MT" panose="02020503060305020303" pitchFamily="18" charset="0"/>
            </a:endParaRPr>
          </a:p>
        </p:txBody>
      </p:sp>
    </p:spTree>
    <p:extLst>
      <p:ext uri="{BB962C8B-B14F-4D97-AF65-F5344CB8AC3E}">
        <p14:creationId xmlns:p14="http://schemas.microsoft.com/office/powerpoint/2010/main" val="1515341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2945D97-B4C0-19C0-803E-C190E1B27664}"/>
              </a:ext>
            </a:extLst>
          </p:cNvPr>
          <p:cNvGrpSpPr/>
          <p:nvPr/>
        </p:nvGrpSpPr>
        <p:grpSpPr>
          <a:xfrm>
            <a:off x="619760" y="1193800"/>
            <a:ext cx="4307840" cy="762000"/>
            <a:chOff x="304800" y="330200"/>
            <a:chExt cx="4307840" cy="762000"/>
          </a:xfrm>
        </p:grpSpPr>
        <p:sp>
          <p:nvSpPr>
            <p:cNvPr id="4" name="Rectangle: Rounded Corners 3">
              <a:extLst>
                <a:ext uri="{FF2B5EF4-FFF2-40B4-BE49-F238E27FC236}">
                  <a16:creationId xmlns:a16="http://schemas.microsoft.com/office/drawing/2014/main" id="{6124BEE2-BB61-0EB8-B5EE-2CA2624DBC69}"/>
                </a:ext>
              </a:extLst>
            </p:cNvPr>
            <p:cNvSpPr/>
            <p:nvPr/>
          </p:nvSpPr>
          <p:spPr>
            <a:xfrm>
              <a:off x="304800" y="431800"/>
              <a:ext cx="4307840" cy="558800"/>
            </a:xfrm>
            <a:prstGeom prst="roundRect">
              <a:avLst>
                <a:gd name="adj" fmla="val 50000"/>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14129D08-6799-4F94-060D-BCAC469DEF80}"/>
                </a:ext>
              </a:extLst>
            </p:cNvPr>
            <p:cNvSpPr/>
            <p:nvPr/>
          </p:nvSpPr>
          <p:spPr>
            <a:xfrm>
              <a:off x="304800" y="330200"/>
              <a:ext cx="812800" cy="762000"/>
            </a:xfrm>
            <a:prstGeom prst="ellipse">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8E4BF557-8E86-7F6B-08D3-BAD2D20A1D4C}"/>
                </a:ext>
              </a:extLst>
            </p:cNvPr>
            <p:cNvSpPr/>
            <p:nvPr/>
          </p:nvSpPr>
          <p:spPr>
            <a:xfrm>
              <a:off x="391160" y="406400"/>
              <a:ext cx="640080" cy="60960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 name="Group 8">
            <a:extLst>
              <a:ext uri="{FF2B5EF4-FFF2-40B4-BE49-F238E27FC236}">
                <a16:creationId xmlns:a16="http://schemas.microsoft.com/office/drawing/2014/main" id="{E56F0D68-420D-5D67-F051-F963F15120B7}"/>
              </a:ext>
            </a:extLst>
          </p:cNvPr>
          <p:cNvGrpSpPr/>
          <p:nvPr/>
        </p:nvGrpSpPr>
        <p:grpSpPr>
          <a:xfrm>
            <a:off x="619760" y="2057400"/>
            <a:ext cx="4307840" cy="762000"/>
            <a:chOff x="304800" y="330200"/>
            <a:chExt cx="4307840" cy="762000"/>
          </a:xfrm>
        </p:grpSpPr>
        <p:sp>
          <p:nvSpPr>
            <p:cNvPr id="10" name="Rectangle: Rounded Corners 9">
              <a:extLst>
                <a:ext uri="{FF2B5EF4-FFF2-40B4-BE49-F238E27FC236}">
                  <a16:creationId xmlns:a16="http://schemas.microsoft.com/office/drawing/2014/main" id="{E68CD0C0-9BC6-33F7-0DBD-291BACA17794}"/>
                </a:ext>
              </a:extLst>
            </p:cNvPr>
            <p:cNvSpPr/>
            <p:nvPr/>
          </p:nvSpPr>
          <p:spPr>
            <a:xfrm>
              <a:off x="304800" y="431800"/>
              <a:ext cx="4307840" cy="558800"/>
            </a:xfrm>
            <a:prstGeom prst="roundRect">
              <a:avLst>
                <a:gd name="adj" fmla="val 50000"/>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62685993-3E75-4CF7-3A43-87121E037A93}"/>
                </a:ext>
              </a:extLst>
            </p:cNvPr>
            <p:cNvSpPr/>
            <p:nvPr/>
          </p:nvSpPr>
          <p:spPr>
            <a:xfrm>
              <a:off x="304800" y="330200"/>
              <a:ext cx="812800" cy="762000"/>
            </a:xfrm>
            <a:prstGeom prst="ellipse">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A5E90727-EB76-624F-4695-17A27BED3610}"/>
                </a:ext>
              </a:extLst>
            </p:cNvPr>
            <p:cNvSpPr/>
            <p:nvPr/>
          </p:nvSpPr>
          <p:spPr>
            <a:xfrm>
              <a:off x="391160" y="406400"/>
              <a:ext cx="640080" cy="60960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a:extLst>
              <a:ext uri="{FF2B5EF4-FFF2-40B4-BE49-F238E27FC236}">
                <a16:creationId xmlns:a16="http://schemas.microsoft.com/office/drawing/2014/main" id="{D95A6628-AD04-8EB0-26C8-7FFDF6A9C5E8}"/>
              </a:ext>
            </a:extLst>
          </p:cNvPr>
          <p:cNvGrpSpPr/>
          <p:nvPr/>
        </p:nvGrpSpPr>
        <p:grpSpPr>
          <a:xfrm>
            <a:off x="619760" y="2921000"/>
            <a:ext cx="4307840" cy="762000"/>
            <a:chOff x="304800" y="330200"/>
            <a:chExt cx="4307840" cy="762000"/>
          </a:xfrm>
        </p:grpSpPr>
        <p:sp>
          <p:nvSpPr>
            <p:cNvPr id="14" name="Rectangle: Rounded Corners 13">
              <a:extLst>
                <a:ext uri="{FF2B5EF4-FFF2-40B4-BE49-F238E27FC236}">
                  <a16:creationId xmlns:a16="http://schemas.microsoft.com/office/drawing/2014/main" id="{8BA30152-3769-6E98-5868-5EE59A598EAA}"/>
                </a:ext>
              </a:extLst>
            </p:cNvPr>
            <p:cNvSpPr/>
            <p:nvPr/>
          </p:nvSpPr>
          <p:spPr>
            <a:xfrm>
              <a:off x="304800" y="431800"/>
              <a:ext cx="4307840" cy="558800"/>
            </a:xfrm>
            <a:prstGeom prst="roundRect">
              <a:avLst>
                <a:gd name="adj" fmla="val 50000"/>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0522BB0E-9345-F17C-AD32-70B847D73DE1}"/>
                </a:ext>
              </a:extLst>
            </p:cNvPr>
            <p:cNvSpPr/>
            <p:nvPr/>
          </p:nvSpPr>
          <p:spPr>
            <a:xfrm>
              <a:off x="304800" y="330200"/>
              <a:ext cx="812800" cy="762000"/>
            </a:xfrm>
            <a:prstGeom prst="ellipse">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B7953609-F640-FC23-407D-FBB947F24DBF}"/>
                </a:ext>
              </a:extLst>
            </p:cNvPr>
            <p:cNvSpPr/>
            <p:nvPr/>
          </p:nvSpPr>
          <p:spPr>
            <a:xfrm>
              <a:off x="391160" y="406400"/>
              <a:ext cx="640080" cy="60960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 name="Group 16">
            <a:extLst>
              <a:ext uri="{FF2B5EF4-FFF2-40B4-BE49-F238E27FC236}">
                <a16:creationId xmlns:a16="http://schemas.microsoft.com/office/drawing/2014/main" id="{20D3D9D8-BC37-CE90-E413-D70BFBCF8B9C}"/>
              </a:ext>
            </a:extLst>
          </p:cNvPr>
          <p:cNvGrpSpPr/>
          <p:nvPr/>
        </p:nvGrpSpPr>
        <p:grpSpPr>
          <a:xfrm>
            <a:off x="619760" y="3784600"/>
            <a:ext cx="4307840" cy="762000"/>
            <a:chOff x="304800" y="330200"/>
            <a:chExt cx="4307840" cy="762000"/>
          </a:xfrm>
        </p:grpSpPr>
        <p:sp>
          <p:nvSpPr>
            <p:cNvPr id="18" name="Rectangle: Rounded Corners 17">
              <a:extLst>
                <a:ext uri="{FF2B5EF4-FFF2-40B4-BE49-F238E27FC236}">
                  <a16:creationId xmlns:a16="http://schemas.microsoft.com/office/drawing/2014/main" id="{F7F71B96-56FA-5DB4-32F0-A1AD77F28FFB}"/>
                </a:ext>
              </a:extLst>
            </p:cNvPr>
            <p:cNvSpPr/>
            <p:nvPr/>
          </p:nvSpPr>
          <p:spPr>
            <a:xfrm>
              <a:off x="304800" y="431800"/>
              <a:ext cx="4307840" cy="558800"/>
            </a:xfrm>
            <a:prstGeom prst="roundRect">
              <a:avLst>
                <a:gd name="adj" fmla="val 50000"/>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C2D5578C-F14A-44D6-905B-2077DFF5F214}"/>
                </a:ext>
              </a:extLst>
            </p:cNvPr>
            <p:cNvSpPr/>
            <p:nvPr/>
          </p:nvSpPr>
          <p:spPr>
            <a:xfrm>
              <a:off x="304800" y="330200"/>
              <a:ext cx="812800" cy="762000"/>
            </a:xfrm>
            <a:prstGeom prst="ellipse">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0F1B19EF-C2EE-F061-5D24-9FDD80B6EEA5}"/>
                </a:ext>
              </a:extLst>
            </p:cNvPr>
            <p:cNvSpPr/>
            <p:nvPr/>
          </p:nvSpPr>
          <p:spPr>
            <a:xfrm>
              <a:off x="391160" y="406400"/>
              <a:ext cx="640080" cy="60960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1" name="Group 20">
            <a:extLst>
              <a:ext uri="{FF2B5EF4-FFF2-40B4-BE49-F238E27FC236}">
                <a16:creationId xmlns:a16="http://schemas.microsoft.com/office/drawing/2014/main" id="{5911443B-14B1-0A8C-BCB9-90069AED3C95}"/>
              </a:ext>
            </a:extLst>
          </p:cNvPr>
          <p:cNvGrpSpPr/>
          <p:nvPr/>
        </p:nvGrpSpPr>
        <p:grpSpPr>
          <a:xfrm>
            <a:off x="619760" y="4648200"/>
            <a:ext cx="4307840" cy="762000"/>
            <a:chOff x="304800" y="330200"/>
            <a:chExt cx="4307840" cy="762000"/>
          </a:xfrm>
        </p:grpSpPr>
        <p:sp>
          <p:nvSpPr>
            <p:cNvPr id="22" name="Rectangle: Rounded Corners 21">
              <a:extLst>
                <a:ext uri="{FF2B5EF4-FFF2-40B4-BE49-F238E27FC236}">
                  <a16:creationId xmlns:a16="http://schemas.microsoft.com/office/drawing/2014/main" id="{664D78D7-8192-F36A-5FE9-CD7AB7B57231}"/>
                </a:ext>
              </a:extLst>
            </p:cNvPr>
            <p:cNvSpPr/>
            <p:nvPr/>
          </p:nvSpPr>
          <p:spPr>
            <a:xfrm>
              <a:off x="304800" y="431800"/>
              <a:ext cx="4307840" cy="558800"/>
            </a:xfrm>
            <a:prstGeom prst="roundRect">
              <a:avLst>
                <a:gd name="adj" fmla="val 50000"/>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A307432F-D54C-EAB1-E3FD-18384BEC204A}"/>
                </a:ext>
              </a:extLst>
            </p:cNvPr>
            <p:cNvSpPr/>
            <p:nvPr/>
          </p:nvSpPr>
          <p:spPr>
            <a:xfrm>
              <a:off x="304800" y="330200"/>
              <a:ext cx="812800" cy="762000"/>
            </a:xfrm>
            <a:prstGeom prst="ellipse">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BB5BE4F5-5935-E738-C91A-3C940AA96E92}"/>
                </a:ext>
              </a:extLst>
            </p:cNvPr>
            <p:cNvSpPr/>
            <p:nvPr/>
          </p:nvSpPr>
          <p:spPr>
            <a:xfrm>
              <a:off x="391160" y="406400"/>
              <a:ext cx="640080" cy="60960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5" name="Group 24">
            <a:extLst>
              <a:ext uri="{FF2B5EF4-FFF2-40B4-BE49-F238E27FC236}">
                <a16:creationId xmlns:a16="http://schemas.microsoft.com/office/drawing/2014/main" id="{526BFF99-7E72-61BC-1AE0-4247B301E18A}"/>
              </a:ext>
            </a:extLst>
          </p:cNvPr>
          <p:cNvGrpSpPr/>
          <p:nvPr/>
        </p:nvGrpSpPr>
        <p:grpSpPr>
          <a:xfrm>
            <a:off x="619760" y="5511800"/>
            <a:ext cx="4307840" cy="762000"/>
            <a:chOff x="304800" y="330200"/>
            <a:chExt cx="4307840" cy="762000"/>
          </a:xfrm>
        </p:grpSpPr>
        <p:sp>
          <p:nvSpPr>
            <p:cNvPr id="26" name="Rectangle: Rounded Corners 25">
              <a:extLst>
                <a:ext uri="{FF2B5EF4-FFF2-40B4-BE49-F238E27FC236}">
                  <a16:creationId xmlns:a16="http://schemas.microsoft.com/office/drawing/2014/main" id="{81B75E30-B2A7-33E1-C422-DE9C187EA7BF}"/>
                </a:ext>
              </a:extLst>
            </p:cNvPr>
            <p:cNvSpPr/>
            <p:nvPr/>
          </p:nvSpPr>
          <p:spPr>
            <a:xfrm>
              <a:off x="304800" y="431800"/>
              <a:ext cx="4307840" cy="558800"/>
            </a:xfrm>
            <a:prstGeom prst="roundRect">
              <a:avLst>
                <a:gd name="adj" fmla="val 50000"/>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16FAD8CA-D105-E456-485B-F797A38D95EE}"/>
                </a:ext>
              </a:extLst>
            </p:cNvPr>
            <p:cNvSpPr/>
            <p:nvPr/>
          </p:nvSpPr>
          <p:spPr>
            <a:xfrm>
              <a:off x="304800" y="330200"/>
              <a:ext cx="812800" cy="762000"/>
            </a:xfrm>
            <a:prstGeom prst="ellipse">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81B8CF55-8A37-5141-3B50-F26207C6D2EA}"/>
                </a:ext>
              </a:extLst>
            </p:cNvPr>
            <p:cNvSpPr/>
            <p:nvPr/>
          </p:nvSpPr>
          <p:spPr>
            <a:xfrm>
              <a:off x="391160" y="406400"/>
              <a:ext cx="640080" cy="60960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 name="Group 32">
            <a:extLst>
              <a:ext uri="{FF2B5EF4-FFF2-40B4-BE49-F238E27FC236}">
                <a16:creationId xmlns:a16="http://schemas.microsoft.com/office/drawing/2014/main" id="{FD9017D6-C2F7-71A1-A49F-09239B52E5DE}"/>
              </a:ext>
            </a:extLst>
          </p:cNvPr>
          <p:cNvGrpSpPr/>
          <p:nvPr/>
        </p:nvGrpSpPr>
        <p:grpSpPr>
          <a:xfrm>
            <a:off x="7264402" y="1188720"/>
            <a:ext cx="4307840" cy="762000"/>
            <a:chOff x="304800" y="330200"/>
            <a:chExt cx="4307840" cy="762000"/>
          </a:xfrm>
        </p:grpSpPr>
        <p:sp>
          <p:nvSpPr>
            <p:cNvPr id="34" name="Rectangle: Rounded Corners 33">
              <a:extLst>
                <a:ext uri="{FF2B5EF4-FFF2-40B4-BE49-F238E27FC236}">
                  <a16:creationId xmlns:a16="http://schemas.microsoft.com/office/drawing/2014/main" id="{23A81E56-7247-03C9-070C-BBB6532F0F03}"/>
                </a:ext>
              </a:extLst>
            </p:cNvPr>
            <p:cNvSpPr/>
            <p:nvPr/>
          </p:nvSpPr>
          <p:spPr>
            <a:xfrm>
              <a:off x="304800" y="431800"/>
              <a:ext cx="4307840" cy="558800"/>
            </a:xfrm>
            <a:prstGeom prst="roundRect">
              <a:avLst>
                <a:gd name="adj" fmla="val 50000"/>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54CA3765-614B-96D7-13AD-F4EBFCB0BEC7}"/>
                </a:ext>
              </a:extLst>
            </p:cNvPr>
            <p:cNvSpPr/>
            <p:nvPr/>
          </p:nvSpPr>
          <p:spPr>
            <a:xfrm>
              <a:off x="304800" y="330200"/>
              <a:ext cx="812800" cy="762000"/>
            </a:xfrm>
            <a:prstGeom prst="ellipse">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5A1F3C5C-96CE-C8D3-8CC3-DB94DDB2EE52}"/>
                </a:ext>
              </a:extLst>
            </p:cNvPr>
            <p:cNvSpPr/>
            <p:nvPr/>
          </p:nvSpPr>
          <p:spPr>
            <a:xfrm>
              <a:off x="375920" y="406400"/>
              <a:ext cx="640080" cy="60960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1" name="Group 40">
            <a:extLst>
              <a:ext uri="{FF2B5EF4-FFF2-40B4-BE49-F238E27FC236}">
                <a16:creationId xmlns:a16="http://schemas.microsoft.com/office/drawing/2014/main" id="{640F2342-C265-5A05-2717-EF5F44A6E5DD}"/>
              </a:ext>
            </a:extLst>
          </p:cNvPr>
          <p:cNvGrpSpPr/>
          <p:nvPr/>
        </p:nvGrpSpPr>
        <p:grpSpPr>
          <a:xfrm>
            <a:off x="7264402" y="2032000"/>
            <a:ext cx="4307840" cy="762000"/>
            <a:chOff x="304800" y="330200"/>
            <a:chExt cx="4307840" cy="762000"/>
          </a:xfrm>
        </p:grpSpPr>
        <p:sp>
          <p:nvSpPr>
            <p:cNvPr id="42" name="Rectangle: Rounded Corners 41">
              <a:extLst>
                <a:ext uri="{FF2B5EF4-FFF2-40B4-BE49-F238E27FC236}">
                  <a16:creationId xmlns:a16="http://schemas.microsoft.com/office/drawing/2014/main" id="{AFDC2AED-51E0-694D-323F-58A80404AD33}"/>
                </a:ext>
              </a:extLst>
            </p:cNvPr>
            <p:cNvSpPr/>
            <p:nvPr/>
          </p:nvSpPr>
          <p:spPr>
            <a:xfrm>
              <a:off x="304800" y="431800"/>
              <a:ext cx="4307840" cy="558800"/>
            </a:xfrm>
            <a:prstGeom prst="roundRect">
              <a:avLst>
                <a:gd name="adj" fmla="val 50000"/>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1B7F177E-9A00-55DB-6BEC-3E53DA4CDEB4}"/>
                </a:ext>
              </a:extLst>
            </p:cNvPr>
            <p:cNvSpPr/>
            <p:nvPr/>
          </p:nvSpPr>
          <p:spPr>
            <a:xfrm>
              <a:off x="304800" y="330200"/>
              <a:ext cx="812800" cy="762000"/>
            </a:xfrm>
            <a:prstGeom prst="ellipse">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57C99D71-EDB6-31CE-9116-254F3B087336}"/>
                </a:ext>
              </a:extLst>
            </p:cNvPr>
            <p:cNvSpPr/>
            <p:nvPr/>
          </p:nvSpPr>
          <p:spPr>
            <a:xfrm>
              <a:off x="381002" y="396706"/>
              <a:ext cx="640080" cy="60960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45" name="Group 44">
            <a:extLst>
              <a:ext uri="{FF2B5EF4-FFF2-40B4-BE49-F238E27FC236}">
                <a16:creationId xmlns:a16="http://schemas.microsoft.com/office/drawing/2014/main" id="{D5376638-F9CE-A607-0D02-151AE3BEDC95}"/>
              </a:ext>
            </a:extLst>
          </p:cNvPr>
          <p:cNvGrpSpPr/>
          <p:nvPr/>
        </p:nvGrpSpPr>
        <p:grpSpPr>
          <a:xfrm>
            <a:off x="7264402" y="2875280"/>
            <a:ext cx="4307840" cy="762000"/>
            <a:chOff x="304800" y="330200"/>
            <a:chExt cx="4307840" cy="762000"/>
          </a:xfrm>
        </p:grpSpPr>
        <p:sp>
          <p:nvSpPr>
            <p:cNvPr id="46" name="Rectangle: Rounded Corners 45">
              <a:extLst>
                <a:ext uri="{FF2B5EF4-FFF2-40B4-BE49-F238E27FC236}">
                  <a16:creationId xmlns:a16="http://schemas.microsoft.com/office/drawing/2014/main" id="{23749B24-A9B3-1373-5AB0-77900D25EB5B}"/>
                </a:ext>
              </a:extLst>
            </p:cNvPr>
            <p:cNvSpPr/>
            <p:nvPr/>
          </p:nvSpPr>
          <p:spPr>
            <a:xfrm>
              <a:off x="304800" y="431800"/>
              <a:ext cx="4307840" cy="558800"/>
            </a:xfrm>
            <a:prstGeom prst="roundRect">
              <a:avLst>
                <a:gd name="adj" fmla="val 50000"/>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0DEE1390-A53C-ED79-3EDE-F437C5F74519}"/>
                </a:ext>
              </a:extLst>
            </p:cNvPr>
            <p:cNvSpPr/>
            <p:nvPr/>
          </p:nvSpPr>
          <p:spPr>
            <a:xfrm>
              <a:off x="304800" y="330200"/>
              <a:ext cx="812800" cy="762000"/>
            </a:xfrm>
            <a:prstGeom prst="ellipse">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1EA4FEB4-B10B-549B-4282-CE3D42451777}"/>
                </a:ext>
              </a:extLst>
            </p:cNvPr>
            <p:cNvSpPr/>
            <p:nvPr/>
          </p:nvSpPr>
          <p:spPr>
            <a:xfrm>
              <a:off x="370840" y="404487"/>
              <a:ext cx="640080" cy="60960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9" name="Group 48">
            <a:extLst>
              <a:ext uri="{FF2B5EF4-FFF2-40B4-BE49-F238E27FC236}">
                <a16:creationId xmlns:a16="http://schemas.microsoft.com/office/drawing/2014/main" id="{15045A8F-EB2F-F4BE-3183-BD903810F880}"/>
              </a:ext>
            </a:extLst>
          </p:cNvPr>
          <p:cNvGrpSpPr/>
          <p:nvPr/>
        </p:nvGrpSpPr>
        <p:grpSpPr>
          <a:xfrm>
            <a:off x="7264402" y="3718560"/>
            <a:ext cx="4307840" cy="762000"/>
            <a:chOff x="304800" y="330200"/>
            <a:chExt cx="4307840" cy="762000"/>
          </a:xfrm>
        </p:grpSpPr>
        <p:sp>
          <p:nvSpPr>
            <p:cNvPr id="50" name="Rectangle: Rounded Corners 49">
              <a:extLst>
                <a:ext uri="{FF2B5EF4-FFF2-40B4-BE49-F238E27FC236}">
                  <a16:creationId xmlns:a16="http://schemas.microsoft.com/office/drawing/2014/main" id="{63E68E20-58BB-070B-7678-54E057F14DE7}"/>
                </a:ext>
              </a:extLst>
            </p:cNvPr>
            <p:cNvSpPr/>
            <p:nvPr/>
          </p:nvSpPr>
          <p:spPr>
            <a:xfrm>
              <a:off x="304800" y="431800"/>
              <a:ext cx="4307840" cy="558800"/>
            </a:xfrm>
            <a:prstGeom prst="roundRect">
              <a:avLst>
                <a:gd name="adj" fmla="val 50000"/>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a:extLst>
                <a:ext uri="{FF2B5EF4-FFF2-40B4-BE49-F238E27FC236}">
                  <a16:creationId xmlns:a16="http://schemas.microsoft.com/office/drawing/2014/main" id="{C0C2ADEF-F975-538A-CBB8-3B1594B3AB40}"/>
                </a:ext>
              </a:extLst>
            </p:cNvPr>
            <p:cNvSpPr/>
            <p:nvPr/>
          </p:nvSpPr>
          <p:spPr>
            <a:xfrm>
              <a:off x="304800" y="330200"/>
              <a:ext cx="812800" cy="762000"/>
            </a:xfrm>
            <a:prstGeom prst="ellipse">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a:extLst>
                <a:ext uri="{FF2B5EF4-FFF2-40B4-BE49-F238E27FC236}">
                  <a16:creationId xmlns:a16="http://schemas.microsoft.com/office/drawing/2014/main" id="{1F962383-FB4F-55C0-DD54-4990C5E29EB6}"/>
                </a:ext>
              </a:extLst>
            </p:cNvPr>
            <p:cNvSpPr/>
            <p:nvPr/>
          </p:nvSpPr>
          <p:spPr>
            <a:xfrm>
              <a:off x="391160" y="406400"/>
              <a:ext cx="640080" cy="60960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3" name="Group 52">
            <a:extLst>
              <a:ext uri="{FF2B5EF4-FFF2-40B4-BE49-F238E27FC236}">
                <a16:creationId xmlns:a16="http://schemas.microsoft.com/office/drawing/2014/main" id="{5F7ED6AC-84E0-4110-286E-7DE6A945393B}"/>
              </a:ext>
            </a:extLst>
          </p:cNvPr>
          <p:cNvGrpSpPr/>
          <p:nvPr/>
        </p:nvGrpSpPr>
        <p:grpSpPr>
          <a:xfrm>
            <a:off x="7264402" y="4561840"/>
            <a:ext cx="4307840" cy="762000"/>
            <a:chOff x="304800" y="330200"/>
            <a:chExt cx="4307840" cy="762000"/>
          </a:xfrm>
        </p:grpSpPr>
        <p:sp>
          <p:nvSpPr>
            <p:cNvPr id="54" name="Rectangle: Rounded Corners 53">
              <a:extLst>
                <a:ext uri="{FF2B5EF4-FFF2-40B4-BE49-F238E27FC236}">
                  <a16:creationId xmlns:a16="http://schemas.microsoft.com/office/drawing/2014/main" id="{10F9B292-26E8-1B47-221F-2025A2806CCA}"/>
                </a:ext>
              </a:extLst>
            </p:cNvPr>
            <p:cNvSpPr/>
            <p:nvPr/>
          </p:nvSpPr>
          <p:spPr>
            <a:xfrm>
              <a:off x="304800" y="431800"/>
              <a:ext cx="4307840" cy="558800"/>
            </a:xfrm>
            <a:prstGeom prst="roundRect">
              <a:avLst>
                <a:gd name="adj" fmla="val 50000"/>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a:extLst>
                <a:ext uri="{FF2B5EF4-FFF2-40B4-BE49-F238E27FC236}">
                  <a16:creationId xmlns:a16="http://schemas.microsoft.com/office/drawing/2014/main" id="{0AA6DE3E-3B05-79CE-1292-FC581689D7C4}"/>
                </a:ext>
              </a:extLst>
            </p:cNvPr>
            <p:cNvSpPr/>
            <p:nvPr/>
          </p:nvSpPr>
          <p:spPr>
            <a:xfrm>
              <a:off x="304800" y="330200"/>
              <a:ext cx="812800" cy="762000"/>
            </a:xfrm>
            <a:prstGeom prst="ellipse">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a:extLst>
                <a:ext uri="{FF2B5EF4-FFF2-40B4-BE49-F238E27FC236}">
                  <a16:creationId xmlns:a16="http://schemas.microsoft.com/office/drawing/2014/main" id="{30BAD498-FBBC-8FF1-F2E2-CFE8B97424E6}"/>
                </a:ext>
              </a:extLst>
            </p:cNvPr>
            <p:cNvSpPr/>
            <p:nvPr/>
          </p:nvSpPr>
          <p:spPr>
            <a:xfrm>
              <a:off x="391160" y="406400"/>
              <a:ext cx="640080" cy="60960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7" name="Group 56">
            <a:extLst>
              <a:ext uri="{FF2B5EF4-FFF2-40B4-BE49-F238E27FC236}">
                <a16:creationId xmlns:a16="http://schemas.microsoft.com/office/drawing/2014/main" id="{C510238F-3806-12C5-8454-F17C59AF5880}"/>
              </a:ext>
            </a:extLst>
          </p:cNvPr>
          <p:cNvGrpSpPr/>
          <p:nvPr/>
        </p:nvGrpSpPr>
        <p:grpSpPr>
          <a:xfrm>
            <a:off x="7264402" y="5405120"/>
            <a:ext cx="4307840" cy="762000"/>
            <a:chOff x="304800" y="330200"/>
            <a:chExt cx="4307840" cy="762000"/>
          </a:xfrm>
        </p:grpSpPr>
        <p:sp>
          <p:nvSpPr>
            <p:cNvPr id="58" name="Rectangle: Rounded Corners 57">
              <a:extLst>
                <a:ext uri="{FF2B5EF4-FFF2-40B4-BE49-F238E27FC236}">
                  <a16:creationId xmlns:a16="http://schemas.microsoft.com/office/drawing/2014/main" id="{7740F561-CED2-5D8B-7896-5ACEC452CB9A}"/>
                </a:ext>
              </a:extLst>
            </p:cNvPr>
            <p:cNvSpPr/>
            <p:nvPr/>
          </p:nvSpPr>
          <p:spPr>
            <a:xfrm>
              <a:off x="304800" y="431800"/>
              <a:ext cx="4307840" cy="558800"/>
            </a:xfrm>
            <a:prstGeom prst="roundRect">
              <a:avLst>
                <a:gd name="adj" fmla="val 50000"/>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a:extLst>
                <a:ext uri="{FF2B5EF4-FFF2-40B4-BE49-F238E27FC236}">
                  <a16:creationId xmlns:a16="http://schemas.microsoft.com/office/drawing/2014/main" id="{A24C45B0-3D05-FD45-00EA-A307C32E91CB}"/>
                </a:ext>
              </a:extLst>
            </p:cNvPr>
            <p:cNvSpPr/>
            <p:nvPr/>
          </p:nvSpPr>
          <p:spPr>
            <a:xfrm>
              <a:off x="304800" y="330200"/>
              <a:ext cx="812800" cy="762000"/>
            </a:xfrm>
            <a:prstGeom prst="ellipse">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a:extLst>
                <a:ext uri="{FF2B5EF4-FFF2-40B4-BE49-F238E27FC236}">
                  <a16:creationId xmlns:a16="http://schemas.microsoft.com/office/drawing/2014/main" id="{E80FECF4-0EF6-EB6B-74DD-C6B4B9C06D89}"/>
                </a:ext>
              </a:extLst>
            </p:cNvPr>
            <p:cNvSpPr/>
            <p:nvPr/>
          </p:nvSpPr>
          <p:spPr>
            <a:xfrm>
              <a:off x="391160" y="406400"/>
              <a:ext cx="640080" cy="609600"/>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1" name="TextBox 60">
            <a:extLst>
              <a:ext uri="{FF2B5EF4-FFF2-40B4-BE49-F238E27FC236}">
                <a16:creationId xmlns:a16="http://schemas.microsoft.com/office/drawing/2014/main" id="{79C30B96-B959-3769-1B1E-F464B7D22E6D}"/>
              </a:ext>
            </a:extLst>
          </p:cNvPr>
          <p:cNvSpPr txBox="1"/>
          <p:nvPr/>
        </p:nvSpPr>
        <p:spPr>
          <a:xfrm>
            <a:off x="782320" y="1183640"/>
            <a:ext cx="487680" cy="707886"/>
          </a:xfrm>
          <a:prstGeom prst="rect">
            <a:avLst/>
          </a:prstGeom>
          <a:noFill/>
        </p:spPr>
        <p:txBody>
          <a:bodyPr wrap="square" rtlCol="0">
            <a:spAutoFit/>
          </a:bodyPr>
          <a:lstStyle/>
          <a:p>
            <a:r>
              <a:rPr lang="en-IN" sz="4000" dirty="0">
                <a:latin typeface="Bell MT" panose="02020503060305020303" pitchFamily="18" charset="0"/>
              </a:rPr>
              <a:t>1</a:t>
            </a:r>
          </a:p>
        </p:txBody>
      </p:sp>
      <p:sp>
        <p:nvSpPr>
          <p:cNvPr id="62" name="TextBox 61">
            <a:extLst>
              <a:ext uri="{FF2B5EF4-FFF2-40B4-BE49-F238E27FC236}">
                <a16:creationId xmlns:a16="http://schemas.microsoft.com/office/drawing/2014/main" id="{07531BC6-2192-D660-B011-06CAE0E5E38D}"/>
              </a:ext>
            </a:extLst>
          </p:cNvPr>
          <p:cNvSpPr txBox="1"/>
          <p:nvPr/>
        </p:nvSpPr>
        <p:spPr>
          <a:xfrm>
            <a:off x="802640" y="2082800"/>
            <a:ext cx="487680" cy="707886"/>
          </a:xfrm>
          <a:prstGeom prst="rect">
            <a:avLst/>
          </a:prstGeom>
          <a:noFill/>
        </p:spPr>
        <p:txBody>
          <a:bodyPr wrap="square" rtlCol="0">
            <a:spAutoFit/>
          </a:bodyPr>
          <a:lstStyle/>
          <a:p>
            <a:r>
              <a:rPr lang="en-IN" sz="4000" dirty="0">
                <a:latin typeface="Bell MT" panose="02020503060305020303" pitchFamily="18" charset="0"/>
              </a:rPr>
              <a:t>2</a:t>
            </a:r>
          </a:p>
        </p:txBody>
      </p:sp>
      <p:sp>
        <p:nvSpPr>
          <p:cNvPr id="63" name="TextBox 62">
            <a:extLst>
              <a:ext uri="{FF2B5EF4-FFF2-40B4-BE49-F238E27FC236}">
                <a16:creationId xmlns:a16="http://schemas.microsoft.com/office/drawing/2014/main" id="{FA3A7306-27A0-F68A-A9C4-2D429AB0048E}"/>
              </a:ext>
            </a:extLst>
          </p:cNvPr>
          <p:cNvSpPr txBox="1"/>
          <p:nvPr/>
        </p:nvSpPr>
        <p:spPr>
          <a:xfrm>
            <a:off x="792480" y="2926080"/>
            <a:ext cx="487680" cy="707886"/>
          </a:xfrm>
          <a:prstGeom prst="rect">
            <a:avLst/>
          </a:prstGeom>
          <a:noFill/>
        </p:spPr>
        <p:txBody>
          <a:bodyPr wrap="square" rtlCol="0">
            <a:spAutoFit/>
          </a:bodyPr>
          <a:lstStyle/>
          <a:p>
            <a:r>
              <a:rPr lang="en-IN" sz="4000" dirty="0">
                <a:latin typeface="Bell MT" panose="02020503060305020303" pitchFamily="18" charset="0"/>
              </a:rPr>
              <a:t>3</a:t>
            </a:r>
          </a:p>
        </p:txBody>
      </p:sp>
      <p:sp>
        <p:nvSpPr>
          <p:cNvPr id="65" name="TextBox 64">
            <a:extLst>
              <a:ext uri="{FF2B5EF4-FFF2-40B4-BE49-F238E27FC236}">
                <a16:creationId xmlns:a16="http://schemas.microsoft.com/office/drawing/2014/main" id="{2BA65D70-D4C5-E694-86EE-3B701AF66159}"/>
              </a:ext>
            </a:extLst>
          </p:cNvPr>
          <p:cNvSpPr txBox="1"/>
          <p:nvPr/>
        </p:nvSpPr>
        <p:spPr>
          <a:xfrm>
            <a:off x="782320" y="3789680"/>
            <a:ext cx="487680" cy="707886"/>
          </a:xfrm>
          <a:prstGeom prst="rect">
            <a:avLst/>
          </a:prstGeom>
          <a:noFill/>
        </p:spPr>
        <p:txBody>
          <a:bodyPr wrap="square" rtlCol="0">
            <a:spAutoFit/>
          </a:bodyPr>
          <a:lstStyle/>
          <a:p>
            <a:r>
              <a:rPr lang="en-IN" sz="4000" dirty="0">
                <a:latin typeface="Bell MT" panose="02020503060305020303" pitchFamily="18" charset="0"/>
              </a:rPr>
              <a:t>4</a:t>
            </a:r>
          </a:p>
        </p:txBody>
      </p:sp>
      <p:sp>
        <p:nvSpPr>
          <p:cNvPr id="66" name="TextBox 65">
            <a:extLst>
              <a:ext uri="{FF2B5EF4-FFF2-40B4-BE49-F238E27FC236}">
                <a16:creationId xmlns:a16="http://schemas.microsoft.com/office/drawing/2014/main" id="{2D0775DB-325C-6054-9CA2-D8F78168613A}"/>
              </a:ext>
            </a:extLst>
          </p:cNvPr>
          <p:cNvSpPr txBox="1"/>
          <p:nvPr/>
        </p:nvSpPr>
        <p:spPr>
          <a:xfrm>
            <a:off x="782320" y="4661674"/>
            <a:ext cx="487680" cy="707886"/>
          </a:xfrm>
          <a:prstGeom prst="rect">
            <a:avLst/>
          </a:prstGeom>
          <a:noFill/>
        </p:spPr>
        <p:txBody>
          <a:bodyPr wrap="square" rtlCol="0">
            <a:spAutoFit/>
          </a:bodyPr>
          <a:lstStyle/>
          <a:p>
            <a:r>
              <a:rPr lang="en-IN" sz="4000" dirty="0">
                <a:latin typeface="Bell MT" panose="02020503060305020303" pitchFamily="18" charset="0"/>
              </a:rPr>
              <a:t>5</a:t>
            </a:r>
          </a:p>
        </p:txBody>
      </p:sp>
      <p:sp>
        <p:nvSpPr>
          <p:cNvPr id="67" name="TextBox 66">
            <a:extLst>
              <a:ext uri="{FF2B5EF4-FFF2-40B4-BE49-F238E27FC236}">
                <a16:creationId xmlns:a16="http://schemas.microsoft.com/office/drawing/2014/main" id="{41A7CF1D-FC2F-0D3F-06DE-80552305F404}"/>
              </a:ext>
            </a:extLst>
          </p:cNvPr>
          <p:cNvSpPr txBox="1"/>
          <p:nvPr/>
        </p:nvSpPr>
        <p:spPr>
          <a:xfrm>
            <a:off x="792480" y="5533668"/>
            <a:ext cx="487680" cy="707886"/>
          </a:xfrm>
          <a:prstGeom prst="rect">
            <a:avLst/>
          </a:prstGeom>
          <a:noFill/>
        </p:spPr>
        <p:txBody>
          <a:bodyPr wrap="square" rtlCol="0">
            <a:spAutoFit/>
          </a:bodyPr>
          <a:lstStyle/>
          <a:p>
            <a:r>
              <a:rPr lang="en-IN" sz="4000" dirty="0">
                <a:latin typeface="Bell MT" panose="02020503060305020303" pitchFamily="18" charset="0"/>
              </a:rPr>
              <a:t>6</a:t>
            </a:r>
          </a:p>
        </p:txBody>
      </p:sp>
      <p:sp>
        <p:nvSpPr>
          <p:cNvPr id="68" name="TextBox 67">
            <a:extLst>
              <a:ext uri="{FF2B5EF4-FFF2-40B4-BE49-F238E27FC236}">
                <a16:creationId xmlns:a16="http://schemas.microsoft.com/office/drawing/2014/main" id="{D14AEC68-B3FD-9DB6-4ADC-0D66470B6B51}"/>
              </a:ext>
            </a:extLst>
          </p:cNvPr>
          <p:cNvSpPr txBox="1"/>
          <p:nvPr/>
        </p:nvSpPr>
        <p:spPr>
          <a:xfrm>
            <a:off x="7426962" y="1188720"/>
            <a:ext cx="487680" cy="707886"/>
          </a:xfrm>
          <a:prstGeom prst="rect">
            <a:avLst/>
          </a:prstGeom>
          <a:noFill/>
        </p:spPr>
        <p:txBody>
          <a:bodyPr wrap="square" rtlCol="0">
            <a:spAutoFit/>
          </a:bodyPr>
          <a:lstStyle/>
          <a:p>
            <a:r>
              <a:rPr lang="en-IN" sz="4000" dirty="0">
                <a:latin typeface="Bell MT" panose="02020503060305020303" pitchFamily="18" charset="0"/>
              </a:rPr>
              <a:t>7</a:t>
            </a:r>
          </a:p>
        </p:txBody>
      </p:sp>
      <p:sp>
        <p:nvSpPr>
          <p:cNvPr id="69" name="TextBox 68">
            <a:extLst>
              <a:ext uri="{FF2B5EF4-FFF2-40B4-BE49-F238E27FC236}">
                <a16:creationId xmlns:a16="http://schemas.microsoft.com/office/drawing/2014/main" id="{D17106BD-6D4F-13D7-AFA1-FC01AA799E1A}"/>
              </a:ext>
            </a:extLst>
          </p:cNvPr>
          <p:cNvSpPr txBox="1"/>
          <p:nvPr/>
        </p:nvSpPr>
        <p:spPr>
          <a:xfrm>
            <a:off x="7416804" y="2032000"/>
            <a:ext cx="487680" cy="707886"/>
          </a:xfrm>
          <a:prstGeom prst="rect">
            <a:avLst/>
          </a:prstGeom>
          <a:noFill/>
        </p:spPr>
        <p:txBody>
          <a:bodyPr wrap="square" rtlCol="0">
            <a:spAutoFit/>
          </a:bodyPr>
          <a:lstStyle/>
          <a:p>
            <a:r>
              <a:rPr lang="en-IN" sz="4000" dirty="0">
                <a:latin typeface="Bell MT" panose="02020503060305020303" pitchFamily="18" charset="0"/>
              </a:rPr>
              <a:t>8</a:t>
            </a:r>
          </a:p>
        </p:txBody>
      </p:sp>
      <p:sp>
        <p:nvSpPr>
          <p:cNvPr id="70" name="TextBox 69">
            <a:extLst>
              <a:ext uri="{FF2B5EF4-FFF2-40B4-BE49-F238E27FC236}">
                <a16:creationId xmlns:a16="http://schemas.microsoft.com/office/drawing/2014/main" id="{BCCAB089-06C7-A4D5-A617-A91B754F1F34}"/>
              </a:ext>
            </a:extLst>
          </p:cNvPr>
          <p:cNvSpPr txBox="1"/>
          <p:nvPr/>
        </p:nvSpPr>
        <p:spPr>
          <a:xfrm>
            <a:off x="7437122" y="2865120"/>
            <a:ext cx="487680" cy="707886"/>
          </a:xfrm>
          <a:prstGeom prst="rect">
            <a:avLst/>
          </a:prstGeom>
          <a:noFill/>
        </p:spPr>
        <p:txBody>
          <a:bodyPr wrap="square" rtlCol="0">
            <a:spAutoFit/>
          </a:bodyPr>
          <a:lstStyle/>
          <a:p>
            <a:r>
              <a:rPr lang="en-IN" sz="4000" dirty="0">
                <a:latin typeface="Bell MT" panose="02020503060305020303" pitchFamily="18" charset="0"/>
              </a:rPr>
              <a:t>9</a:t>
            </a:r>
          </a:p>
        </p:txBody>
      </p:sp>
      <p:sp>
        <p:nvSpPr>
          <p:cNvPr id="71" name="TextBox 70">
            <a:extLst>
              <a:ext uri="{FF2B5EF4-FFF2-40B4-BE49-F238E27FC236}">
                <a16:creationId xmlns:a16="http://schemas.microsoft.com/office/drawing/2014/main" id="{F31CCAB9-17A8-2206-B53C-8EF05303F92B}"/>
              </a:ext>
            </a:extLst>
          </p:cNvPr>
          <p:cNvSpPr txBox="1"/>
          <p:nvPr/>
        </p:nvSpPr>
        <p:spPr>
          <a:xfrm>
            <a:off x="7305042" y="3713480"/>
            <a:ext cx="772160" cy="707886"/>
          </a:xfrm>
          <a:prstGeom prst="rect">
            <a:avLst/>
          </a:prstGeom>
          <a:noFill/>
        </p:spPr>
        <p:txBody>
          <a:bodyPr wrap="square" rtlCol="0">
            <a:spAutoFit/>
          </a:bodyPr>
          <a:lstStyle/>
          <a:p>
            <a:r>
              <a:rPr lang="en-IN" sz="4000" dirty="0">
                <a:latin typeface="Bell MT" panose="02020503060305020303" pitchFamily="18" charset="0"/>
              </a:rPr>
              <a:t>10</a:t>
            </a:r>
          </a:p>
        </p:txBody>
      </p:sp>
      <p:sp>
        <p:nvSpPr>
          <p:cNvPr id="72" name="TextBox 71">
            <a:extLst>
              <a:ext uri="{FF2B5EF4-FFF2-40B4-BE49-F238E27FC236}">
                <a16:creationId xmlns:a16="http://schemas.microsoft.com/office/drawing/2014/main" id="{CA9A035C-D672-4E91-E1DA-C4FF10FB57A0}"/>
              </a:ext>
            </a:extLst>
          </p:cNvPr>
          <p:cNvSpPr txBox="1"/>
          <p:nvPr/>
        </p:nvSpPr>
        <p:spPr>
          <a:xfrm>
            <a:off x="7335522" y="4561840"/>
            <a:ext cx="944880" cy="707886"/>
          </a:xfrm>
          <a:prstGeom prst="rect">
            <a:avLst/>
          </a:prstGeom>
          <a:noFill/>
        </p:spPr>
        <p:txBody>
          <a:bodyPr wrap="square" rtlCol="0">
            <a:spAutoFit/>
          </a:bodyPr>
          <a:lstStyle/>
          <a:p>
            <a:r>
              <a:rPr lang="en-IN" sz="4000" dirty="0">
                <a:latin typeface="Bell MT" panose="02020503060305020303" pitchFamily="18" charset="0"/>
              </a:rPr>
              <a:t>11</a:t>
            </a:r>
          </a:p>
        </p:txBody>
      </p:sp>
      <p:sp>
        <p:nvSpPr>
          <p:cNvPr id="73" name="TextBox 72">
            <a:extLst>
              <a:ext uri="{FF2B5EF4-FFF2-40B4-BE49-F238E27FC236}">
                <a16:creationId xmlns:a16="http://schemas.microsoft.com/office/drawing/2014/main" id="{05192278-0894-EA54-F8A5-7E7B9669CEFB}"/>
              </a:ext>
            </a:extLst>
          </p:cNvPr>
          <p:cNvSpPr txBox="1"/>
          <p:nvPr/>
        </p:nvSpPr>
        <p:spPr>
          <a:xfrm>
            <a:off x="7289802" y="5405120"/>
            <a:ext cx="944880" cy="707886"/>
          </a:xfrm>
          <a:prstGeom prst="rect">
            <a:avLst/>
          </a:prstGeom>
          <a:noFill/>
        </p:spPr>
        <p:txBody>
          <a:bodyPr wrap="square" rtlCol="0">
            <a:spAutoFit/>
          </a:bodyPr>
          <a:lstStyle/>
          <a:p>
            <a:r>
              <a:rPr lang="en-IN" sz="4000" dirty="0">
                <a:latin typeface="Bell MT" panose="02020503060305020303" pitchFamily="18" charset="0"/>
              </a:rPr>
              <a:t>12</a:t>
            </a:r>
          </a:p>
        </p:txBody>
      </p:sp>
      <p:sp>
        <p:nvSpPr>
          <p:cNvPr id="74" name="TextBox 73">
            <a:extLst>
              <a:ext uri="{FF2B5EF4-FFF2-40B4-BE49-F238E27FC236}">
                <a16:creationId xmlns:a16="http://schemas.microsoft.com/office/drawing/2014/main" id="{4CB149DF-8AF0-07E2-2603-71FEE96DB095}"/>
              </a:ext>
            </a:extLst>
          </p:cNvPr>
          <p:cNvSpPr txBox="1"/>
          <p:nvPr/>
        </p:nvSpPr>
        <p:spPr>
          <a:xfrm>
            <a:off x="1595740" y="1331193"/>
            <a:ext cx="1831774" cy="477054"/>
          </a:xfrm>
          <a:prstGeom prst="rect">
            <a:avLst/>
          </a:prstGeom>
          <a:noFill/>
        </p:spPr>
        <p:txBody>
          <a:bodyPr wrap="square" rtlCol="0">
            <a:spAutoFit/>
          </a:bodyPr>
          <a:lstStyle/>
          <a:p>
            <a:r>
              <a:rPr lang="en-IN" sz="2500" b="1" dirty="0">
                <a:solidFill>
                  <a:schemeClr val="bg1"/>
                </a:solidFill>
                <a:latin typeface="Bell MT" panose="02020503060305020303" pitchFamily="18" charset="0"/>
              </a:rPr>
              <a:t>Order Date</a:t>
            </a:r>
          </a:p>
        </p:txBody>
      </p:sp>
      <p:sp>
        <p:nvSpPr>
          <p:cNvPr id="76" name="TextBox 75">
            <a:extLst>
              <a:ext uri="{FF2B5EF4-FFF2-40B4-BE49-F238E27FC236}">
                <a16:creationId xmlns:a16="http://schemas.microsoft.com/office/drawing/2014/main" id="{7B57CD00-50F7-AE59-F231-B31137564762}"/>
              </a:ext>
            </a:extLst>
          </p:cNvPr>
          <p:cNvSpPr txBox="1"/>
          <p:nvPr/>
        </p:nvSpPr>
        <p:spPr>
          <a:xfrm>
            <a:off x="1685074" y="2198216"/>
            <a:ext cx="1831774" cy="477054"/>
          </a:xfrm>
          <a:prstGeom prst="rect">
            <a:avLst/>
          </a:prstGeom>
          <a:noFill/>
        </p:spPr>
        <p:txBody>
          <a:bodyPr wrap="square" rtlCol="0">
            <a:spAutoFit/>
          </a:bodyPr>
          <a:lstStyle/>
          <a:p>
            <a:r>
              <a:rPr lang="en-IN" sz="2500" b="1" dirty="0">
                <a:solidFill>
                  <a:schemeClr val="bg1"/>
                </a:solidFill>
                <a:latin typeface="Bell MT" panose="02020503060305020303" pitchFamily="18" charset="0"/>
              </a:rPr>
              <a:t>Unit Price</a:t>
            </a:r>
          </a:p>
        </p:txBody>
      </p:sp>
      <p:sp>
        <p:nvSpPr>
          <p:cNvPr id="77" name="TextBox 76">
            <a:extLst>
              <a:ext uri="{FF2B5EF4-FFF2-40B4-BE49-F238E27FC236}">
                <a16:creationId xmlns:a16="http://schemas.microsoft.com/office/drawing/2014/main" id="{AEEDA579-DB0D-9F6D-A09A-F9386A4940AE}"/>
              </a:ext>
            </a:extLst>
          </p:cNvPr>
          <p:cNvSpPr txBox="1"/>
          <p:nvPr/>
        </p:nvSpPr>
        <p:spPr>
          <a:xfrm>
            <a:off x="1681480" y="3069019"/>
            <a:ext cx="2692400" cy="477054"/>
          </a:xfrm>
          <a:prstGeom prst="rect">
            <a:avLst/>
          </a:prstGeom>
          <a:noFill/>
        </p:spPr>
        <p:txBody>
          <a:bodyPr wrap="square" rtlCol="0">
            <a:spAutoFit/>
          </a:bodyPr>
          <a:lstStyle/>
          <a:p>
            <a:r>
              <a:rPr lang="en-IN" sz="2500" b="1" dirty="0">
                <a:solidFill>
                  <a:schemeClr val="bg1"/>
                </a:solidFill>
                <a:latin typeface="Bell MT" panose="02020503060305020303" pitchFamily="18" charset="0"/>
              </a:rPr>
              <a:t>Customer Names</a:t>
            </a:r>
          </a:p>
        </p:txBody>
      </p:sp>
      <p:sp>
        <p:nvSpPr>
          <p:cNvPr id="78" name="TextBox 77">
            <a:extLst>
              <a:ext uri="{FF2B5EF4-FFF2-40B4-BE49-F238E27FC236}">
                <a16:creationId xmlns:a16="http://schemas.microsoft.com/office/drawing/2014/main" id="{E440A215-F9CA-E3FA-D61A-57AC050D90C0}"/>
              </a:ext>
            </a:extLst>
          </p:cNvPr>
          <p:cNvSpPr txBox="1"/>
          <p:nvPr/>
        </p:nvSpPr>
        <p:spPr>
          <a:xfrm>
            <a:off x="1685074" y="3927073"/>
            <a:ext cx="2450046" cy="477054"/>
          </a:xfrm>
          <a:prstGeom prst="rect">
            <a:avLst/>
          </a:prstGeom>
          <a:noFill/>
        </p:spPr>
        <p:txBody>
          <a:bodyPr wrap="square" rtlCol="0">
            <a:spAutoFit/>
          </a:bodyPr>
          <a:lstStyle/>
          <a:p>
            <a:r>
              <a:rPr lang="en-IN" sz="2500" b="1" dirty="0">
                <a:solidFill>
                  <a:schemeClr val="bg1"/>
                </a:solidFill>
                <a:latin typeface="Bell MT" panose="02020503060305020303" pitchFamily="18" charset="0"/>
              </a:rPr>
              <a:t>Shipping Cost</a:t>
            </a:r>
          </a:p>
        </p:txBody>
      </p:sp>
      <p:sp>
        <p:nvSpPr>
          <p:cNvPr id="79" name="TextBox 78">
            <a:extLst>
              <a:ext uri="{FF2B5EF4-FFF2-40B4-BE49-F238E27FC236}">
                <a16:creationId xmlns:a16="http://schemas.microsoft.com/office/drawing/2014/main" id="{C3EC5D84-8A2D-75C9-2D6F-2D47FCC6C164}"/>
              </a:ext>
            </a:extLst>
          </p:cNvPr>
          <p:cNvSpPr txBox="1"/>
          <p:nvPr/>
        </p:nvSpPr>
        <p:spPr>
          <a:xfrm>
            <a:off x="1685074" y="5655930"/>
            <a:ext cx="2450046" cy="477054"/>
          </a:xfrm>
          <a:prstGeom prst="rect">
            <a:avLst/>
          </a:prstGeom>
          <a:noFill/>
        </p:spPr>
        <p:txBody>
          <a:bodyPr wrap="square" rtlCol="0">
            <a:spAutoFit/>
          </a:bodyPr>
          <a:lstStyle/>
          <a:p>
            <a:r>
              <a:rPr lang="en-IN" sz="2500" b="1" dirty="0">
                <a:solidFill>
                  <a:schemeClr val="bg1"/>
                </a:solidFill>
                <a:latin typeface="Bell MT" panose="02020503060305020303" pitchFamily="18" charset="0"/>
              </a:rPr>
              <a:t>Unit Price</a:t>
            </a:r>
          </a:p>
        </p:txBody>
      </p:sp>
      <p:sp>
        <p:nvSpPr>
          <p:cNvPr id="80" name="TextBox 79">
            <a:extLst>
              <a:ext uri="{FF2B5EF4-FFF2-40B4-BE49-F238E27FC236}">
                <a16:creationId xmlns:a16="http://schemas.microsoft.com/office/drawing/2014/main" id="{077B1074-EBEC-6310-EF0D-4D692B791A96}"/>
              </a:ext>
            </a:extLst>
          </p:cNvPr>
          <p:cNvSpPr txBox="1"/>
          <p:nvPr/>
        </p:nvSpPr>
        <p:spPr>
          <a:xfrm>
            <a:off x="1681480" y="4777090"/>
            <a:ext cx="2450046" cy="477054"/>
          </a:xfrm>
          <a:prstGeom prst="rect">
            <a:avLst/>
          </a:prstGeom>
          <a:noFill/>
        </p:spPr>
        <p:txBody>
          <a:bodyPr wrap="square" rtlCol="0">
            <a:spAutoFit/>
          </a:bodyPr>
          <a:lstStyle/>
          <a:p>
            <a:r>
              <a:rPr lang="en-IN" sz="2500" b="1" dirty="0">
                <a:solidFill>
                  <a:schemeClr val="bg1"/>
                </a:solidFill>
                <a:latin typeface="Bell MT" panose="02020503060305020303" pitchFamily="18" charset="0"/>
              </a:rPr>
              <a:t>Ship Mode</a:t>
            </a:r>
          </a:p>
        </p:txBody>
      </p:sp>
      <p:sp>
        <p:nvSpPr>
          <p:cNvPr id="81" name="TextBox 80">
            <a:extLst>
              <a:ext uri="{FF2B5EF4-FFF2-40B4-BE49-F238E27FC236}">
                <a16:creationId xmlns:a16="http://schemas.microsoft.com/office/drawing/2014/main" id="{2E9EB10C-C0CC-5E08-3E10-6C5FD178DA03}"/>
              </a:ext>
            </a:extLst>
          </p:cNvPr>
          <p:cNvSpPr txBox="1"/>
          <p:nvPr/>
        </p:nvSpPr>
        <p:spPr>
          <a:xfrm>
            <a:off x="8153402" y="1339512"/>
            <a:ext cx="3332478" cy="477054"/>
          </a:xfrm>
          <a:prstGeom prst="rect">
            <a:avLst/>
          </a:prstGeom>
          <a:noFill/>
        </p:spPr>
        <p:txBody>
          <a:bodyPr wrap="square" rtlCol="0">
            <a:spAutoFit/>
          </a:bodyPr>
          <a:lstStyle/>
          <a:p>
            <a:r>
              <a:rPr lang="en-IN" sz="2500" b="1" dirty="0">
                <a:solidFill>
                  <a:schemeClr val="bg1"/>
                </a:solidFill>
                <a:latin typeface="Bell MT" panose="02020503060305020303" pitchFamily="18" charset="0"/>
              </a:rPr>
              <a:t>Customer Segment</a:t>
            </a:r>
          </a:p>
        </p:txBody>
      </p:sp>
      <p:sp>
        <p:nvSpPr>
          <p:cNvPr id="82" name="TextBox 81">
            <a:extLst>
              <a:ext uri="{FF2B5EF4-FFF2-40B4-BE49-F238E27FC236}">
                <a16:creationId xmlns:a16="http://schemas.microsoft.com/office/drawing/2014/main" id="{6D952309-B576-A0CB-693C-A531DED65F9B}"/>
              </a:ext>
            </a:extLst>
          </p:cNvPr>
          <p:cNvSpPr txBox="1"/>
          <p:nvPr/>
        </p:nvSpPr>
        <p:spPr>
          <a:xfrm>
            <a:off x="8163562" y="2164779"/>
            <a:ext cx="2692400" cy="477054"/>
          </a:xfrm>
          <a:prstGeom prst="rect">
            <a:avLst/>
          </a:prstGeom>
          <a:noFill/>
        </p:spPr>
        <p:txBody>
          <a:bodyPr wrap="square" rtlCol="0">
            <a:spAutoFit/>
          </a:bodyPr>
          <a:lstStyle/>
          <a:p>
            <a:r>
              <a:rPr lang="en-IN" sz="2500" b="1" dirty="0">
                <a:solidFill>
                  <a:schemeClr val="bg1"/>
                </a:solidFill>
                <a:latin typeface="Bell MT" panose="02020503060305020303" pitchFamily="18" charset="0"/>
              </a:rPr>
              <a:t>Product Category</a:t>
            </a:r>
          </a:p>
        </p:txBody>
      </p:sp>
      <p:sp>
        <p:nvSpPr>
          <p:cNvPr id="83" name="TextBox 82">
            <a:extLst>
              <a:ext uri="{FF2B5EF4-FFF2-40B4-BE49-F238E27FC236}">
                <a16:creationId xmlns:a16="http://schemas.microsoft.com/office/drawing/2014/main" id="{35F3F983-E42C-D142-6370-ACDAB06E2FB0}"/>
              </a:ext>
            </a:extLst>
          </p:cNvPr>
          <p:cNvSpPr txBox="1"/>
          <p:nvPr/>
        </p:nvSpPr>
        <p:spPr>
          <a:xfrm>
            <a:off x="8163562" y="3015840"/>
            <a:ext cx="3246118" cy="477054"/>
          </a:xfrm>
          <a:prstGeom prst="rect">
            <a:avLst/>
          </a:prstGeom>
          <a:noFill/>
        </p:spPr>
        <p:txBody>
          <a:bodyPr wrap="square" rtlCol="0">
            <a:spAutoFit/>
          </a:bodyPr>
          <a:lstStyle/>
          <a:p>
            <a:r>
              <a:rPr lang="en-IN" sz="2500" b="1" dirty="0">
                <a:solidFill>
                  <a:schemeClr val="bg1"/>
                </a:solidFill>
                <a:latin typeface="Bell MT" panose="02020503060305020303" pitchFamily="18" charset="0"/>
              </a:rPr>
              <a:t>Product Subcategory</a:t>
            </a:r>
          </a:p>
        </p:txBody>
      </p:sp>
      <p:sp>
        <p:nvSpPr>
          <p:cNvPr id="84" name="TextBox 83">
            <a:extLst>
              <a:ext uri="{FF2B5EF4-FFF2-40B4-BE49-F238E27FC236}">
                <a16:creationId xmlns:a16="http://schemas.microsoft.com/office/drawing/2014/main" id="{EDCE6215-FD6A-2130-F301-7958D0882F4D}"/>
              </a:ext>
            </a:extLst>
          </p:cNvPr>
          <p:cNvSpPr txBox="1"/>
          <p:nvPr/>
        </p:nvSpPr>
        <p:spPr>
          <a:xfrm>
            <a:off x="8163562" y="3866901"/>
            <a:ext cx="3246118" cy="477054"/>
          </a:xfrm>
          <a:prstGeom prst="rect">
            <a:avLst/>
          </a:prstGeom>
          <a:noFill/>
        </p:spPr>
        <p:txBody>
          <a:bodyPr wrap="square" rtlCol="0">
            <a:spAutoFit/>
          </a:bodyPr>
          <a:lstStyle/>
          <a:p>
            <a:r>
              <a:rPr lang="en-IN" sz="2500" b="1" dirty="0">
                <a:solidFill>
                  <a:schemeClr val="bg1"/>
                </a:solidFill>
                <a:latin typeface="Bell MT" panose="02020503060305020303" pitchFamily="18" charset="0"/>
              </a:rPr>
              <a:t>City</a:t>
            </a:r>
          </a:p>
        </p:txBody>
      </p:sp>
      <p:sp>
        <p:nvSpPr>
          <p:cNvPr id="85" name="TextBox 84">
            <a:extLst>
              <a:ext uri="{FF2B5EF4-FFF2-40B4-BE49-F238E27FC236}">
                <a16:creationId xmlns:a16="http://schemas.microsoft.com/office/drawing/2014/main" id="{ECFD668B-2F44-31BB-05C6-10DF5C0FF4A2}"/>
              </a:ext>
            </a:extLst>
          </p:cNvPr>
          <p:cNvSpPr txBox="1"/>
          <p:nvPr/>
        </p:nvSpPr>
        <p:spPr>
          <a:xfrm>
            <a:off x="8163562" y="4717962"/>
            <a:ext cx="3246118" cy="477054"/>
          </a:xfrm>
          <a:prstGeom prst="rect">
            <a:avLst/>
          </a:prstGeom>
          <a:noFill/>
        </p:spPr>
        <p:txBody>
          <a:bodyPr wrap="square" rtlCol="0">
            <a:spAutoFit/>
          </a:bodyPr>
          <a:lstStyle/>
          <a:p>
            <a:r>
              <a:rPr lang="en-IN" sz="2500" b="1" dirty="0">
                <a:solidFill>
                  <a:schemeClr val="bg1"/>
                </a:solidFill>
                <a:latin typeface="Bell MT" panose="02020503060305020303" pitchFamily="18" charset="0"/>
              </a:rPr>
              <a:t>Profit</a:t>
            </a:r>
          </a:p>
        </p:txBody>
      </p:sp>
      <p:sp>
        <p:nvSpPr>
          <p:cNvPr id="86" name="TextBox 85">
            <a:extLst>
              <a:ext uri="{FF2B5EF4-FFF2-40B4-BE49-F238E27FC236}">
                <a16:creationId xmlns:a16="http://schemas.microsoft.com/office/drawing/2014/main" id="{35FE60BC-14CD-B6E7-72D6-EC8D03D64458}"/>
              </a:ext>
            </a:extLst>
          </p:cNvPr>
          <p:cNvSpPr txBox="1"/>
          <p:nvPr/>
        </p:nvSpPr>
        <p:spPr>
          <a:xfrm>
            <a:off x="8199124" y="5520536"/>
            <a:ext cx="3246118" cy="477054"/>
          </a:xfrm>
          <a:prstGeom prst="rect">
            <a:avLst/>
          </a:prstGeom>
          <a:noFill/>
        </p:spPr>
        <p:txBody>
          <a:bodyPr wrap="square" rtlCol="0">
            <a:spAutoFit/>
          </a:bodyPr>
          <a:lstStyle/>
          <a:p>
            <a:r>
              <a:rPr lang="en-IN" sz="2500" b="1" dirty="0">
                <a:solidFill>
                  <a:schemeClr val="bg1"/>
                </a:solidFill>
                <a:latin typeface="Bell MT" panose="02020503060305020303" pitchFamily="18" charset="0"/>
              </a:rPr>
              <a:t>Sales</a:t>
            </a:r>
          </a:p>
        </p:txBody>
      </p:sp>
      <p:sp>
        <p:nvSpPr>
          <p:cNvPr id="87" name="TextBox 86">
            <a:extLst>
              <a:ext uri="{FF2B5EF4-FFF2-40B4-BE49-F238E27FC236}">
                <a16:creationId xmlns:a16="http://schemas.microsoft.com/office/drawing/2014/main" id="{A9DFFD3B-2E53-F815-DFAB-FFC0A2E59201}"/>
              </a:ext>
            </a:extLst>
          </p:cNvPr>
          <p:cNvSpPr txBox="1"/>
          <p:nvPr/>
        </p:nvSpPr>
        <p:spPr>
          <a:xfrm>
            <a:off x="4033067" y="99494"/>
            <a:ext cx="4678031" cy="1046440"/>
          </a:xfrm>
          <a:prstGeom prst="rect">
            <a:avLst/>
          </a:prstGeom>
          <a:noFill/>
        </p:spPr>
        <p:txBody>
          <a:bodyPr wrap="square" rtlCol="0">
            <a:spAutoFit/>
          </a:bodyPr>
          <a:lstStyle/>
          <a:p>
            <a:r>
              <a:rPr lang="en-US" sz="4400" b="1" dirty="0">
                <a:latin typeface="Bell MT" panose="02020503060305020303" pitchFamily="18" charset="0"/>
              </a:rPr>
              <a:t>Dataset Details</a:t>
            </a:r>
          </a:p>
          <a:p>
            <a:endParaRPr lang="en-IN" dirty="0"/>
          </a:p>
        </p:txBody>
      </p:sp>
    </p:spTree>
    <p:extLst>
      <p:ext uri="{BB962C8B-B14F-4D97-AF65-F5344CB8AC3E}">
        <p14:creationId xmlns:p14="http://schemas.microsoft.com/office/powerpoint/2010/main" val="95987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0134C4-7281-E903-4B2D-2DBC35F43136}"/>
              </a:ext>
            </a:extLst>
          </p:cNvPr>
          <p:cNvSpPr/>
          <p:nvPr/>
        </p:nvSpPr>
        <p:spPr>
          <a:xfrm>
            <a:off x="69850" y="2661919"/>
            <a:ext cx="3088640" cy="4174491"/>
          </a:xfrm>
          <a:prstGeom prst="rect">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Bell MT" panose="02020503060305020303" pitchFamily="18" charset="0"/>
              </a:rPr>
              <a:t>Accurate return rate analysis to mitigate losses and improve processes.</a:t>
            </a:r>
            <a:endParaRPr lang="en-IN" sz="2400" dirty="0">
              <a:latin typeface="Bell MT" panose="02020503060305020303" pitchFamily="18" charset="0"/>
            </a:endParaRPr>
          </a:p>
        </p:txBody>
      </p:sp>
      <p:sp>
        <p:nvSpPr>
          <p:cNvPr id="5" name="Rectangle 4">
            <a:extLst>
              <a:ext uri="{FF2B5EF4-FFF2-40B4-BE49-F238E27FC236}">
                <a16:creationId xmlns:a16="http://schemas.microsoft.com/office/drawing/2014/main" id="{30573552-EDB1-FCFD-35F3-D0C3B0321B80}"/>
              </a:ext>
            </a:extLst>
          </p:cNvPr>
          <p:cNvSpPr/>
          <p:nvPr/>
        </p:nvSpPr>
        <p:spPr>
          <a:xfrm>
            <a:off x="4551680" y="2661919"/>
            <a:ext cx="3088640" cy="4196081"/>
          </a:xfrm>
          <a:prstGeom prst="rect">
            <a:avLst/>
          </a:prstGeom>
          <a:solidFill>
            <a:srgbClr val="0698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Bell MT" panose="02020503060305020303" pitchFamily="18" charset="0"/>
              </a:rPr>
              <a:t>Clear identification of the best-performing products and categories driving revenue</a:t>
            </a:r>
            <a:endParaRPr lang="en-IN" sz="2400" dirty="0">
              <a:latin typeface="Bell MT" panose="02020503060305020303" pitchFamily="18" charset="0"/>
            </a:endParaRPr>
          </a:p>
        </p:txBody>
      </p:sp>
      <p:sp>
        <p:nvSpPr>
          <p:cNvPr id="6" name="Rectangle 5">
            <a:extLst>
              <a:ext uri="{FF2B5EF4-FFF2-40B4-BE49-F238E27FC236}">
                <a16:creationId xmlns:a16="http://schemas.microsoft.com/office/drawing/2014/main" id="{60E8F4A0-DBB3-0F44-8E8D-E1397AB78A36}"/>
              </a:ext>
            </a:extLst>
          </p:cNvPr>
          <p:cNvSpPr/>
          <p:nvPr/>
        </p:nvSpPr>
        <p:spPr>
          <a:xfrm>
            <a:off x="9032240" y="2670808"/>
            <a:ext cx="3088640" cy="4196081"/>
          </a:xfrm>
          <a:prstGeom prst="rect">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Bell MT" panose="02020503060305020303" pitchFamily="18" charset="0"/>
              </a:rPr>
              <a:t>Insights into the least profitable products to refine inventory and sales strategies</a:t>
            </a:r>
            <a:endParaRPr lang="en-IN" sz="2400" dirty="0">
              <a:latin typeface="Bell MT" panose="02020503060305020303" pitchFamily="18" charset="0"/>
            </a:endParaRPr>
          </a:p>
        </p:txBody>
      </p:sp>
      <p:grpSp>
        <p:nvGrpSpPr>
          <p:cNvPr id="9" name="Group 8">
            <a:extLst>
              <a:ext uri="{FF2B5EF4-FFF2-40B4-BE49-F238E27FC236}">
                <a16:creationId xmlns:a16="http://schemas.microsoft.com/office/drawing/2014/main" id="{C205DB41-93C0-4F08-216E-3D6E60D83F76}"/>
              </a:ext>
            </a:extLst>
          </p:cNvPr>
          <p:cNvGrpSpPr/>
          <p:nvPr/>
        </p:nvGrpSpPr>
        <p:grpSpPr>
          <a:xfrm>
            <a:off x="839470" y="1874519"/>
            <a:ext cx="1549400" cy="1574800"/>
            <a:chOff x="1127760" y="797560"/>
            <a:chExt cx="1549400" cy="1574800"/>
          </a:xfrm>
        </p:grpSpPr>
        <p:sp>
          <p:nvSpPr>
            <p:cNvPr id="7" name="Oval 6">
              <a:extLst>
                <a:ext uri="{FF2B5EF4-FFF2-40B4-BE49-F238E27FC236}">
                  <a16:creationId xmlns:a16="http://schemas.microsoft.com/office/drawing/2014/main" id="{D3FD69BF-E918-B4DA-FBE8-65730A0CF930}"/>
                </a:ext>
              </a:extLst>
            </p:cNvPr>
            <p:cNvSpPr/>
            <p:nvPr/>
          </p:nvSpPr>
          <p:spPr>
            <a:xfrm>
              <a:off x="1127760" y="797560"/>
              <a:ext cx="1549400" cy="15748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F5A0FD55-F354-2E39-32F3-4F9D003F4CF6}"/>
                </a:ext>
              </a:extLst>
            </p:cNvPr>
            <p:cNvSpPr/>
            <p:nvPr/>
          </p:nvSpPr>
          <p:spPr>
            <a:xfrm>
              <a:off x="1219200" y="894080"/>
              <a:ext cx="1366520" cy="1399540"/>
            </a:xfrm>
            <a:prstGeom prst="ellipse">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0" name="Group 9">
            <a:extLst>
              <a:ext uri="{FF2B5EF4-FFF2-40B4-BE49-F238E27FC236}">
                <a16:creationId xmlns:a16="http://schemas.microsoft.com/office/drawing/2014/main" id="{0C840C66-993F-BE1C-5C9B-FFCDDA161ECA}"/>
              </a:ext>
            </a:extLst>
          </p:cNvPr>
          <p:cNvGrpSpPr/>
          <p:nvPr/>
        </p:nvGrpSpPr>
        <p:grpSpPr>
          <a:xfrm>
            <a:off x="5361940" y="1971039"/>
            <a:ext cx="1549400" cy="1574800"/>
            <a:chOff x="1127760" y="797560"/>
            <a:chExt cx="1549400" cy="1574800"/>
          </a:xfrm>
        </p:grpSpPr>
        <p:sp>
          <p:nvSpPr>
            <p:cNvPr id="11" name="Oval 10">
              <a:extLst>
                <a:ext uri="{FF2B5EF4-FFF2-40B4-BE49-F238E27FC236}">
                  <a16:creationId xmlns:a16="http://schemas.microsoft.com/office/drawing/2014/main" id="{349C4B37-B519-19A0-8CD2-4C0F057491B7}"/>
                </a:ext>
              </a:extLst>
            </p:cNvPr>
            <p:cNvSpPr/>
            <p:nvPr/>
          </p:nvSpPr>
          <p:spPr>
            <a:xfrm>
              <a:off x="1127760" y="797560"/>
              <a:ext cx="1549400" cy="15748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343B26F6-A090-C10D-1740-DD9E5ED33D42}"/>
                </a:ext>
              </a:extLst>
            </p:cNvPr>
            <p:cNvSpPr/>
            <p:nvPr/>
          </p:nvSpPr>
          <p:spPr>
            <a:xfrm>
              <a:off x="1219200" y="894080"/>
              <a:ext cx="1366520" cy="1399540"/>
            </a:xfrm>
            <a:prstGeom prst="ellipse">
              <a:avLst/>
            </a:prstGeom>
            <a:solidFill>
              <a:srgbClr val="0698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a:extLst>
              <a:ext uri="{FF2B5EF4-FFF2-40B4-BE49-F238E27FC236}">
                <a16:creationId xmlns:a16="http://schemas.microsoft.com/office/drawing/2014/main" id="{4AD914C9-8401-376E-4561-6F7C283CC3DE}"/>
              </a:ext>
            </a:extLst>
          </p:cNvPr>
          <p:cNvGrpSpPr/>
          <p:nvPr/>
        </p:nvGrpSpPr>
        <p:grpSpPr>
          <a:xfrm>
            <a:off x="9884410" y="1892299"/>
            <a:ext cx="1549400" cy="1574800"/>
            <a:chOff x="1127760" y="797560"/>
            <a:chExt cx="1549400" cy="1574800"/>
          </a:xfrm>
        </p:grpSpPr>
        <p:sp>
          <p:nvSpPr>
            <p:cNvPr id="14" name="Oval 13">
              <a:extLst>
                <a:ext uri="{FF2B5EF4-FFF2-40B4-BE49-F238E27FC236}">
                  <a16:creationId xmlns:a16="http://schemas.microsoft.com/office/drawing/2014/main" id="{4BE70B38-DD01-0402-8C94-0D6BC8F2E845}"/>
                </a:ext>
              </a:extLst>
            </p:cNvPr>
            <p:cNvSpPr/>
            <p:nvPr/>
          </p:nvSpPr>
          <p:spPr>
            <a:xfrm>
              <a:off x="1127760" y="797560"/>
              <a:ext cx="1549400" cy="15748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E0BC17C9-0CC8-B452-5A76-C3E0677998A1}"/>
                </a:ext>
              </a:extLst>
            </p:cNvPr>
            <p:cNvSpPr/>
            <p:nvPr/>
          </p:nvSpPr>
          <p:spPr>
            <a:xfrm>
              <a:off x="1219200" y="894080"/>
              <a:ext cx="1366520" cy="1399540"/>
            </a:xfrm>
            <a:prstGeom prst="ellipse">
              <a:avLst/>
            </a:prstGeom>
            <a:solidFill>
              <a:srgbClr val="E6B0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extBox 1">
            <a:extLst>
              <a:ext uri="{FF2B5EF4-FFF2-40B4-BE49-F238E27FC236}">
                <a16:creationId xmlns:a16="http://schemas.microsoft.com/office/drawing/2014/main" id="{FAE1AB75-A596-4987-2D0C-17B64573781E}"/>
              </a:ext>
            </a:extLst>
          </p:cNvPr>
          <p:cNvSpPr txBox="1"/>
          <p:nvPr/>
        </p:nvSpPr>
        <p:spPr>
          <a:xfrm>
            <a:off x="1317308" y="2061754"/>
            <a:ext cx="776605" cy="1200329"/>
          </a:xfrm>
          <a:prstGeom prst="rect">
            <a:avLst/>
          </a:prstGeom>
          <a:noFill/>
        </p:spPr>
        <p:txBody>
          <a:bodyPr wrap="square" rtlCol="0">
            <a:spAutoFit/>
          </a:bodyPr>
          <a:lstStyle/>
          <a:p>
            <a:r>
              <a:rPr lang="en-IN" sz="7200" b="1" dirty="0">
                <a:solidFill>
                  <a:schemeClr val="bg1"/>
                </a:solidFill>
              </a:rPr>
              <a:t>1</a:t>
            </a:r>
          </a:p>
        </p:txBody>
      </p:sp>
      <p:sp>
        <p:nvSpPr>
          <p:cNvPr id="3" name="TextBox 2">
            <a:extLst>
              <a:ext uri="{FF2B5EF4-FFF2-40B4-BE49-F238E27FC236}">
                <a16:creationId xmlns:a16="http://schemas.microsoft.com/office/drawing/2014/main" id="{5548776A-A2CB-8F3E-E2C8-B3CD291D3694}"/>
              </a:ext>
            </a:extLst>
          </p:cNvPr>
          <p:cNvSpPr txBox="1"/>
          <p:nvPr/>
        </p:nvSpPr>
        <p:spPr>
          <a:xfrm>
            <a:off x="5809616" y="2088424"/>
            <a:ext cx="776605" cy="1200329"/>
          </a:xfrm>
          <a:prstGeom prst="rect">
            <a:avLst/>
          </a:prstGeom>
          <a:noFill/>
        </p:spPr>
        <p:txBody>
          <a:bodyPr wrap="square" rtlCol="0">
            <a:spAutoFit/>
          </a:bodyPr>
          <a:lstStyle/>
          <a:p>
            <a:r>
              <a:rPr lang="en-IN" sz="7200" b="1" dirty="0">
                <a:solidFill>
                  <a:schemeClr val="bg1"/>
                </a:solidFill>
              </a:rPr>
              <a:t>2</a:t>
            </a:r>
          </a:p>
        </p:txBody>
      </p:sp>
      <p:sp>
        <p:nvSpPr>
          <p:cNvPr id="16" name="TextBox 15">
            <a:extLst>
              <a:ext uri="{FF2B5EF4-FFF2-40B4-BE49-F238E27FC236}">
                <a16:creationId xmlns:a16="http://schemas.microsoft.com/office/drawing/2014/main" id="{0BE689A9-E8AC-6E0C-2CC2-14F86A4FE4AB}"/>
              </a:ext>
            </a:extLst>
          </p:cNvPr>
          <p:cNvSpPr txBox="1"/>
          <p:nvPr/>
        </p:nvSpPr>
        <p:spPr>
          <a:xfrm>
            <a:off x="10345103" y="2061753"/>
            <a:ext cx="776605" cy="1200329"/>
          </a:xfrm>
          <a:prstGeom prst="rect">
            <a:avLst/>
          </a:prstGeom>
          <a:noFill/>
        </p:spPr>
        <p:txBody>
          <a:bodyPr wrap="square" rtlCol="0">
            <a:spAutoFit/>
          </a:bodyPr>
          <a:lstStyle/>
          <a:p>
            <a:r>
              <a:rPr lang="en-IN" sz="7200" b="1" dirty="0">
                <a:solidFill>
                  <a:schemeClr val="bg1"/>
                </a:solidFill>
              </a:rPr>
              <a:t>3</a:t>
            </a:r>
          </a:p>
        </p:txBody>
      </p:sp>
      <p:sp>
        <p:nvSpPr>
          <p:cNvPr id="17" name="Title 1">
            <a:extLst>
              <a:ext uri="{FF2B5EF4-FFF2-40B4-BE49-F238E27FC236}">
                <a16:creationId xmlns:a16="http://schemas.microsoft.com/office/drawing/2014/main" id="{B782DE17-A21E-9798-64DD-5FEF3E748879}"/>
              </a:ext>
            </a:extLst>
          </p:cNvPr>
          <p:cNvSpPr txBox="1">
            <a:spLocks/>
          </p:cNvSpPr>
          <p:nvPr/>
        </p:nvSpPr>
        <p:spPr>
          <a:xfrm>
            <a:off x="1203599" y="370584"/>
            <a:ext cx="10353762" cy="970450"/>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dirty="0">
                <a:latin typeface="Bell MT" panose="02020503060305020303" pitchFamily="18" charset="0"/>
              </a:rPr>
              <a:t>Expected outcome after this analysis?</a:t>
            </a:r>
          </a:p>
        </p:txBody>
      </p:sp>
    </p:spTree>
    <p:extLst>
      <p:ext uri="{BB962C8B-B14F-4D97-AF65-F5344CB8AC3E}">
        <p14:creationId xmlns:p14="http://schemas.microsoft.com/office/powerpoint/2010/main" val="243010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B02C"/>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C9CF529-1BB5-D9C9-C671-1693173ED0E3}"/>
              </a:ext>
            </a:extLst>
          </p:cNvPr>
          <p:cNvSpPr/>
          <p:nvPr/>
        </p:nvSpPr>
        <p:spPr>
          <a:xfrm>
            <a:off x="136104" y="121920"/>
            <a:ext cx="11919791" cy="6583680"/>
          </a:xfrm>
          <a:prstGeom prst="rect">
            <a:avLst/>
          </a:prstGeom>
          <a:solidFill>
            <a:srgbClr val="FBF3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C6BB009E-C245-BDBD-BDFB-B8279997C92A}"/>
              </a:ext>
            </a:extLst>
          </p:cNvPr>
          <p:cNvSpPr/>
          <p:nvPr/>
        </p:nvSpPr>
        <p:spPr>
          <a:xfrm>
            <a:off x="701041" y="1917333"/>
            <a:ext cx="5128410" cy="1994267"/>
          </a:xfrm>
          <a:prstGeom prst="rect">
            <a:avLst/>
          </a:prstGeom>
          <a:gradFill flip="none" rotWithShape="1">
            <a:gsLst>
              <a:gs pos="0">
                <a:schemeClr val="bg1"/>
              </a:gs>
              <a:gs pos="94000">
                <a:srgbClr val="E6B02C"/>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b="1" dirty="0"/>
          </a:p>
        </p:txBody>
      </p:sp>
      <p:sp>
        <p:nvSpPr>
          <p:cNvPr id="4" name="TextBox 3">
            <a:extLst>
              <a:ext uri="{FF2B5EF4-FFF2-40B4-BE49-F238E27FC236}">
                <a16:creationId xmlns:a16="http://schemas.microsoft.com/office/drawing/2014/main" id="{A5D5CB32-6F8A-AD20-6872-068A1C0A69A6}"/>
              </a:ext>
            </a:extLst>
          </p:cNvPr>
          <p:cNvSpPr txBox="1"/>
          <p:nvPr/>
        </p:nvSpPr>
        <p:spPr>
          <a:xfrm>
            <a:off x="697106" y="932839"/>
            <a:ext cx="2445163" cy="800219"/>
          </a:xfrm>
          <a:prstGeom prst="roundRect">
            <a:avLst/>
          </a:prstGeom>
          <a:gradFill>
            <a:gsLst>
              <a:gs pos="0">
                <a:schemeClr val="bg1"/>
              </a:gs>
              <a:gs pos="94000">
                <a:srgbClr val="E6B02C"/>
              </a:gs>
            </a:gsLst>
            <a:lin ang="16200000" scaled="1"/>
          </a:gradFill>
        </p:spPr>
        <p:txBody>
          <a:bodyPr wrap="square" rtlCol="0">
            <a:spAutoFit/>
          </a:bodyPr>
          <a:lstStyle/>
          <a:p>
            <a:pPr algn="ctr"/>
            <a:r>
              <a:rPr lang="en-IN" sz="2400" b="1" dirty="0">
                <a:cs typeface="Aharoni" panose="02010803020104030203" pitchFamily="2" charset="-79"/>
              </a:rPr>
              <a:t>25</a:t>
            </a:r>
          </a:p>
          <a:p>
            <a:pPr algn="ctr"/>
            <a:r>
              <a:rPr lang="en-IN" sz="1700" dirty="0">
                <a:latin typeface="Aharoni" panose="02010803020104030203" pitchFamily="2" charset="-79"/>
                <a:cs typeface="Aharoni" panose="02010803020104030203" pitchFamily="2" charset="-79"/>
              </a:rPr>
              <a:t>Total Unit Sold</a:t>
            </a:r>
          </a:p>
        </p:txBody>
      </p:sp>
      <p:sp>
        <p:nvSpPr>
          <p:cNvPr id="5" name="TextBox 4">
            <a:extLst>
              <a:ext uri="{FF2B5EF4-FFF2-40B4-BE49-F238E27FC236}">
                <a16:creationId xmlns:a16="http://schemas.microsoft.com/office/drawing/2014/main" id="{896FBD95-9BE7-1CAE-8496-7DFD8BCF9961}"/>
              </a:ext>
            </a:extLst>
          </p:cNvPr>
          <p:cNvSpPr txBox="1"/>
          <p:nvPr/>
        </p:nvSpPr>
        <p:spPr>
          <a:xfrm>
            <a:off x="3403931" y="932839"/>
            <a:ext cx="2622326" cy="800219"/>
          </a:xfrm>
          <a:prstGeom prst="roundRect">
            <a:avLst/>
          </a:prstGeom>
          <a:gradFill>
            <a:gsLst>
              <a:gs pos="0">
                <a:schemeClr val="bg1"/>
              </a:gs>
              <a:gs pos="94000">
                <a:srgbClr val="E6B02C"/>
              </a:gs>
            </a:gsLst>
            <a:lin ang="16200000" scaled="1"/>
          </a:gradFill>
        </p:spPr>
        <p:txBody>
          <a:bodyPr wrap="square" rtlCol="0">
            <a:spAutoFit/>
          </a:bodyPr>
          <a:lstStyle/>
          <a:p>
            <a:pPr algn="ctr"/>
            <a:r>
              <a:rPr lang="en-IN" sz="2400" b="1" dirty="0">
                <a:cs typeface="Aharoni" panose="02010803020104030203" pitchFamily="2" charset="-79"/>
              </a:rPr>
              <a:t>1952</a:t>
            </a:r>
          </a:p>
          <a:p>
            <a:pPr algn="ctr"/>
            <a:r>
              <a:rPr lang="en-IN" sz="1700" dirty="0">
                <a:latin typeface="Aharoni" panose="02010803020104030203" pitchFamily="2" charset="-79"/>
                <a:cs typeface="Aharoni" panose="02010803020104030203" pitchFamily="2" charset="-79"/>
              </a:rPr>
              <a:t>Total Orders</a:t>
            </a:r>
          </a:p>
        </p:txBody>
      </p:sp>
      <p:sp>
        <p:nvSpPr>
          <p:cNvPr id="6" name="TextBox 5">
            <a:extLst>
              <a:ext uri="{FF2B5EF4-FFF2-40B4-BE49-F238E27FC236}">
                <a16:creationId xmlns:a16="http://schemas.microsoft.com/office/drawing/2014/main" id="{4C73FEE4-7A63-D847-851A-E6E2783D1B15}"/>
              </a:ext>
            </a:extLst>
          </p:cNvPr>
          <p:cNvSpPr txBox="1"/>
          <p:nvPr/>
        </p:nvSpPr>
        <p:spPr>
          <a:xfrm>
            <a:off x="6287919" y="932839"/>
            <a:ext cx="2525431" cy="800219"/>
          </a:xfrm>
          <a:prstGeom prst="roundRect">
            <a:avLst/>
          </a:prstGeom>
          <a:gradFill>
            <a:gsLst>
              <a:gs pos="0">
                <a:schemeClr val="bg1"/>
              </a:gs>
              <a:gs pos="94000">
                <a:srgbClr val="E6B02C"/>
              </a:gs>
            </a:gsLst>
            <a:lin ang="16200000" scaled="1"/>
          </a:gradFill>
        </p:spPr>
        <p:txBody>
          <a:bodyPr wrap="square" rtlCol="0">
            <a:spAutoFit/>
          </a:bodyPr>
          <a:lstStyle/>
          <a:p>
            <a:pPr algn="ctr"/>
            <a:r>
              <a:rPr lang="en-IN" sz="2400" b="1" dirty="0">
                <a:cs typeface="Aharoni" panose="02010803020104030203" pitchFamily="2" charset="-79"/>
              </a:rPr>
              <a:t>1.92</a:t>
            </a:r>
          </a:p>
          <a:p>
            <a:pPr algn="ctr"/>
            <a:r>
              <a:rPr lang="en-IN" sz="1700" dirty="0">
                <a:latin typeface="Aharoni" panose="02010803020104030203" pitchFamily="2" charset="-79"/>
                <a:cs typeface="Aharoni" panose="02010803020104030203" pitchFamily="2" charset="-79"/>
              </a:rPr>
              <a:t>Total Sales</a:t>
            </a:r>
          </a:p>
        </p:txBody>
      </p:sp>
      <p:sp>
        <p:nvSpPr>
          <p:cNvPr id="7" name="TextBox 6">
            <a:extLst>
              <a:ext uri="{FF2B5EF4-FFF2-40B4-BE49-F238E27FC236}">
                <a16:creationId xmlns:a16="http://schemas.microsoft.com/office/drawing/2014/main" id="{50FCBD88-C145-103E-9F8D-035D25567CEE}"/>
              </a:ext>
            </a:extLst>
          </p:cNvPr>
          <p:cNvSpPr txBox="1"/>
          <p:nvPr/>
        </p:nvSpPr>
        <p:spPr>
          <a:xfrm>
            <a:off x="9075012" y="932839"/>
            <a:ext cx="2525431" cy="800219"/>
          </a:xfrm>
          <a:prstGeom prst="roundRect">
            <a:avLst/>
          </a:prstGeom>
          <a:gradFill>
            <a:gsLst>
              <a:gs pos="0">
                <a:schemeClr val="bg1"/>
              </a:gs>
              <a:gs pos="94000">
                <a:srgbClr val="E6B02C"/>
              </a:gs>
            </a:gsLst>
            <a:lin ang="16200000" scaled="1"/>
          </a:gradFill>
        </p:spPr>
        <p:txBody>
          <a:bodyPr wrap="square" rtlCol="0">
            <a:spAutoFit/>
          </a:bodyPr>
          <a:lstStyle/>
          <a:p>
            <a:pPr algn="ctr"/>
            <a:r>
              <a:rPr lang="en-IN" sz="2400" b="1" dirty="0">
                <a:cs typeface="Aharoni" panose="02010803020104030203" pitchFamily="2" charset="-79"/>
              </a:rPr>
              <a:t>224.08</a:t>
            </a:r>
          </a:p>
          <a:p>
            <a:pPr algn="ctr"/>
            <a:r>
              <a:rPr lang="en-IN" sz="1700" dirty="0">
                <a:latin typeface="Aharoni" panose="02010803020104030203" pitchFamily="2" charset="-79"/>
                <a:cs typeface="Aharoni" panose="02010803020104030203" pitchFamily="2" charset="-79"/>
              </a:rPr>
              <a:t>Total Profit</a:t>
            </a:r>
          </a:p>
        </p:txBody>
      </p:sp>
      <mc:AlternateContent xmlns:mc="http://schemas.openxmlformats.org/markup-compatibility/2006">
        <mc:Choice xmlns:cx4="http://schemas.microsoft.com/office/drawing/2016/5/10/chartex" Requires="cx4">
          <p:graphicFrame>
            <p:nvGraphicFramePr>
              <p:cNvPr id="23" name="Chart 22">
                <a:extLst>
                  <a:ext uri="{FF2B5EF4-FFF2-40B4-BE49-F238E27FC236}">
                    <a16:creationId xmlns:a16="http://schemas.microsoft.com/office/drawing/2014/main" id="{DDC8EE55-1F50-CBA3-F4F5-CFC64109960B}"/>
                  </a:ext>
                </a:extLst>
              </p:cNvPr>
              <p:cNvGraphicFramePr/>
              <p:nvPr>
                <p:extLst>
                  <p:ext uri="{D42A27DB-BD31-4B8C-83A1-F6EECF244321}">
                    <p14:modId xmlns:p14="http://schemas.microsoft.com/office/powerpoint/2010/main" val="332084834"/>
                  </p:ext>
                </p:extLst>
              </p:nvPr>
            </p:nvGraphicFramePr>
            <p:xfrm>
              <a:off x="726592" y="1885037"/>
              <a:ext cx="5072378" cy="1994267"/>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23" name="Chart 22">
                <a:extLst>
                  <a:ext uri="{FF2B5EF4-FFF2-40B4-BE49-F238E27FC236}">
                    <a16:creationId xmlns:a16="http://schemas.microsoft.com/office/drawing/2014/main" id="{DDC8EE55-1F50-CBA3-F4F5-CFC64109960B}"/>
                  </a:ext>
                </a:extLst>
              </p:cNvPr>
              <p:cNvPicPr>
                <a:picLocks noGrp="1" noRot="1" noChangeAspect="1" noMove="1" noResize="1" noEditPoints="1" noAdjustHandles="1" noChangeArrowheads="1" noChangeShapeType="1"/>
              </p:cNvPicPr>
              <p:nvPr/>
            </p:nvPicPr>
            <p:blipFill>
              <a:blip r:embed="rId4"/>
              <a:stretch>
                <a:fillRect/>
              </a:stretch>
            </p:blipFill>
            <p:spPr>
              <a:xfrm>
                <a:off x="726592" y="1885037"/>
                <a:ext cx="5072378" cy="1994267"/>
              </a:xfrm>
              <a:prstGeom prst="rect">
                <a:avLst/>
              </a:prstGeom>
            </p:spPr>
          </p:pic>
        </mc:Fallback>
      </mc:AlternateContent>
      <p:sp>
        <p:nvSpPr>
          <p:cNvPr id="9" name="Rectangle 8">
            <a:extLst>
              <a:ext uri="{FF2B5EF4-FFF2-40B4-BE49-F238E27FC236}">
                <a16:creationId xmlns:a16="http://schemas.microsoft.com/office/drawing/2014/main" id="{08A2C3C3-A804-782A-7695-2FE94953AEB7}"/>
              </a:ext>
            </a:extLst>
          </p:cNvPr>
          <p:cNvSpPr/>
          <p:nvPr/>
        </p:nvSpPr>
        <p:spPr>
          <a:xfrm>
            <a:off x="701041" y="4268042"/>
            <a:ext cx="5097929" cy="2260925"/>
          </a:xfrm>
          <a:prstGeom prst="rect">
            <a:avLst/>
          </a:prstGeom>
          <a:gradFill flip="none" rotWithShape="1">
            <a:gsLst>
              <a:gs pos="0">
                <a:schemeClr val="bg1"/>
              </a:gs>
              <a:gs pos="94000">
                <a:srgbClr val="E6B02C"/>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b="1" dirty="0"/>
          </a:p>
        </p:txBody>
      </p:sp>
      <p:graphicFrame>
        <p:nvGraphicFramePr>
          <p:cNvPr id="17" name="Chart 16">
            <a:extLst>
              <a:ext uri="{FF2B5EF4-FFF2-40B4-BE49-F238E27FC236}">
                <a16:creationId xmlns:a16="http://schemas.microsoft.com/office/drawing/2014/main" id="{8BF6F591-C122-1972-D963-697789129474}"/>
              </a:ext>
            </a:extLst>
          </p:cNvPr>
          <p:cNvGraphicFramePr/>
          <p:nvPr>
            <p:extLst>
              <p:ext uri="{D42A27DB-BD31-4B8C-83A1-F6EECF244321}">
                <p14:modId xmlns:p14="http://schemas.microsoft.com/office/powerpoint/2010/main" val="914403424"/>
              </p:ext>
            </p:extLst>
          </p:nvPr>
        </p:nvGraphicFramePr>
        <p:xfrm>
          <a:off x="726592" y="4572000"/>
          <a:ext cx="5072378" cy="1985800"/>
        </p:xfrm>
        <a:graphic>
          <a:graphicData uri="http://schemas.openxmlformats.org/drawingml/2006/chart">
            <c:chart xmlns:c="http://schemas.openxmlformats.org/drawingml/2006/chart" xmlns:r="http://schemas.openxmlformats.org/officeDocument/2006/relationships" r:id="rId5"/>
          </a:graphicData>
        </a:graphic>
      </p:graphicFrame>
      <p:sp>
        <p:nvSpPr>
          <p:cNvPr id="20" name="Rectangle 19">
            <a:extLst>
              <a:ext uri="{FF2B5EF4-FFF2-40B4-BE49-F238E27FC236}">
                <a16:creationId xmlns:a16="http://schemas.microsoft.com/office/drawing/2014/main" id="{674E4D21-4F62-E41A-605F-7AA7853735A4}"/>
              </a:ext>
            </a:extLst>
          </p:cNvPr>
          <p:cNvSpPr/>
          <p:nvPr/>
        </p:nvSpPr>
        <p:spPr>
          <a:xfrm>
            <a:off x="6389458" y="1917333"/>
            <a:ext cx="5128410" cy="1994267"/>
          </a:xfrm>
          <a:prstGeom prst="rect">
            <a:avLst/>
          </a:prstGeom>
          <a:gradFill flip="none" rotWithShape="1">
            <a:gsLst>
              <a:gs pos="0">
                <a:schemeClr val="bg1"/>
              </a:gs>
              <a:gs pos="94000">
                <a:srgbClr val="E6B02C"/>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b="1" dirty="0"/>
          </a:p>
        </p:txBody>
      </p:sp>
      <p:graphicFrame>
        <p:nvGraphicFramePr>
          <p:cNvPr id="14" name="Chart 13">
            <a:extLst>
              <a:ext uri="{FF2B5EF4-FFF2-40B4-BE49-F238E27FC236}">
                <a16:creationId xmlns:a16="http://schemas.microsoft.com/office/drawing/2014/main" id="{07F24888-279D-542C-BB48-1DF8A427BB91}"/>
              </a:ext>
            </a:extLst>
          </p:cNvPr>
          <p:cNvGraphicFramePr/>
          <p:nvPr>
            <p:extLst>
              <p:ext uri="{D42A27DB-BD31-4B8C-83A1-F6EECF244321}">
                <p14:modId xmlns:p14="http://schemas.microsoft.com/office/powerpoint/2010/main" val="3145779737"/>
              </p:ext>
            </p:extLst>
          </p:nvPr>
        </p:nvGraphicFramePr>
        <p:xfrm>
          <a:off x="6362551" y="1849121"/>
          <a:ext cx="5167561" cy="2135253"/>
        </p:xfrm>
        <a:graphic>
          <a:graphicData uri="http://schemas.openxmlformats.org/drawingml/2006/chart">
            <c:chart xmlns:c="http://schemas.openxmlformats.org/drawingml/2006/chart" xmlns:r="http://schemas.openxmlformats.org/officeDocument/2006/relationships" r:id="rId6"/>
          </a:graphicData>
        </a:graphic>
      </p:graphicFrame>
      <p:sp>
        <p:nvSpPr>
          <p:cNvPr id="21" name="Rectangle 20">
            <a:extLst>
              <a:ext uri="{FF2B5EF4-FFF2-40B4-BE49-F238E27FC236}">
                <a16:creationId xmlns:a16="http://schemas.microsoft.com/office/drawing/2014/main" id="{B49B8C82-6761-45EB-6688-29CB218DAFC2}"/>
              </a:ext>
            </a:extLst>
          </p:cNvPr>
          <p:cNvSpPr/>
          <p:nvPr/>
        </p:nvSpPr>
        <p:spPr>
          <a:xfrm>
            <a:off x="6432183" y="4268041"/>
            <a:ext cx="5097929" cy="2260925"/>
          </a:xfrm>
          <a:prstGeom prst="rect">
            <a:avLst/>
          </a:prstGeom>
          <a:gradFill flip="none" rotWithShape="1">
            <a:gsLst>
              <a:gs pos="0">
                <a:schemeClr val="bg1"/>
              </a:gs>
              <a:gs pos="94000">
                <a:srgbClr val="E6B02C"/>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000" b="1" dirty="0"/>
          </a:p>
        </p:txBody>
      </p:sp>
      <p:graphicFrame>
        <p:nvGraphicFramePr>
          <p:cNvPr id="18" name="Chart 17">
            <a:extLst>
              <a:ext uri="{FF2B5EF4-FFF2-40B4-BE49-F238E27FC236}">
                <a16:creationId xmlns:a16="http://schemas.microsoft.com/office/drawing/2014/main" id="{A3B95A48-039C-50D1-C18A-491453D8F5F5}"/>
              </a:ext>
            </a:extLst>
          </p:cNvPr>
          <p:cNvGraphicFramePr/>
          <p:nvPr>
            <p:extLst>
              <p:ext uri="{D42A27DB-BD31-4B8C-83A1-F6EECF244321}">
                <p14:modId xmlns:p14="http://schemas.microsoft.com/office/powerpoint/2010/main" val="3932138719"/>
              </p:ext>
            </p:extLst>
          </p:nvPr>
        </p:nvGraphicFramePr>
        <p:xfrm>
          <a:off x="6427254" y="4268041"/>
          <a:ext cx="5072378" cy="2289759"/>
        </p:xfrm>
        <a:graphic>
          <a:graphicData uri="http://schemas.openxmlformats.org/drawingml/2006/chart">
            <c:chart xmlns:c="http://schemas.openxmlformats.org/drawingml/2006/chart" xmlns:r="http://schemas.openxmlformats.org/officeDocument/2006/relationships" r:id="rId7"/>
          </a:graphicData>
        </a:graphic>
      </p:graphicFrame>
      <p:sp>
        <p:nvSpPr>
          <p:cNvPr id="3" name="TextBox 2">
            <a:extLst>
              <a:ext uri="{FF2B5EF4-FFF2-40B4-BE49-F238E27FC236}">
                <a16:creationId xmlns:a16="http://schemas.microsoft.com/office/drawing/2014/main" id="{B2143ABD-6E0C-64BE-DE0B-53ABC24F6D3E}"/>
              </a:ext>
            </a:extLst>
          </p:cNvPr>
          <p:cNvSpPr txBox="1"/>
          <p:nvPr/>
        </p:nvSpPr>
        <p:spPr>
          <a:xfrm>
            <a:off x="3489960" y="108890"/>
            <a:ext cx="5212080" cy="707886"/>
          </a:xfrm>
          <a:prstGeom prst="rect">
            <a:avLst/>
          </a:prstGeom>
          <a:noFill/>
        </p:spPr>
        <p:txBody>
          <a:bodyPr wrap="square" rtlCol="0">
            <a:spAutoFit/>
          </a:bodyPr>
          <a:lstStyle/>
          <a:p>
            <a:pPr algn="ctr"/>
            <a:r>
              <a:rPr lang="en-IN" sz="4000" b="1" dirty="0">
                <a:latin typeface="Bell MT" panose="02020503060305020303" pitchFamily="18" charset="0"/>
              </a:rPr>
              <a:t>Mock-up Dashboard </a:t>
            </a:r>
            <a:endParaRPr lang="en-IN" sz="4000" dirty="0">
              <a:latin typeface="Bell MT" panose="02020503060305020303" pitchFamily="18" charset="0"/>
            </a:endParaRPr>
          </a:p>
        </p:txBody>
      </p:sp>
    </p:spTree>
    <p:extLst>
      <p:ext uri="{BB962C8B-B14F-4D97-AF65-F5344CB8AC3E}">
        <p14:creationId xmlns:p14="http://schemas.microsoft.com/office/powerpoint/2010/main" val="3669897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287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236</Words>
  <Application>Microsoft Office PowerPoint</Application>
  <PresentationFormat>Widescreen</PresentationFormat>
  <Paragraphs>49</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Aharoni</vt:lpstr>
      <vt:lpstr>Arial</vt:lpstr>
      <vt:lpstr>Bell MT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mariamerica john</dc:creator>
  <cp:lastModifiedBy>mariamerica john</cp:lastModifiedBy>
  <cp:revision>1</cp:revision>
  <dcterms:created xsi:type="dcterms:W3CDTF">2024-12-29T17:54:19Z</dcterms:created>
  <dcterms:modified xsi:type="dcterms:W3CDTF">2025-01-19T18:50:59Z</dcterms:modified>
</cp:coreProperties>
</file>