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70" r:id="rId9"/>
    <p:sldId id="268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4652" autoAdjust="0"/>
  </p:normalViewPr>
  <p:slideViewPr>
    <p:cSldViewPr snapToGrid="0" showGuides="1">
      <p:cViewPr>
        <p:scale>
          <a:sx n="50" d="100"/>
          <a:sy n="50" d="100"/>
        </p:scale>
        <p:origin x="2050" y="758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06/07/2024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riamffatima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mariamffatima/Mentorness/tree/Project-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347663" algn="l"/>
              </a:tabLst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7970" y="3444079"/>
            <a:ext cx="857606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Analysis of </a:t>
            </a:r>
            <a:r>
              <a:rPr lang="en-US" sz="4400" b="1" dirty="0" err="1">
                <a:solidFill>
                  <a:schemeClr val="bg1"/>
                </a:solidFill>
                <a:latin typeface="+mj-lt"/>
              </a:rPr>
              <a:t>Youtube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Songs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73462" y="4150067"/>
            <a:ext cx="704507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Insights into Song Performance, Popularity, and User Engagement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B1D5D-40EF-1D30-418F-572E1634C9DC}"/>
              </a:ext>
            </a:extLst>
          </p:cNvPr>
          <p:cNvSpPr txBox="1"/>
          <p:nvPr/>
        </p:nvSpPr>
        <p:spPr>
          <a:xfrm>
            <a:off x="4263013" y="4408253"/>
            <a:ext cx="4267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Presenter: Mariam Fatima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just"/>
            <a:endParaRPr lang="en-US" sz="2000" dirty="0">
              <a:latin typeface="+mj-lt"/>
            </a:endParaRPr>
          </a:p>
        </p:txBody>
      </p:sp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39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10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14754" y="235238"/>
            <a:ext cx="528500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4000" b="1" dirty="0">
                <a:solidFill>
                  <a:srgbClr val="FFFFFF"/>
                </a:solidFill>
                <a:latin typeface="+mj-lt"/>
              </a:rPr>
              <a:t>CONCLUSION AND RECOMMENDATIONS </a:t>
            </a:r>
          </a:p>
        </p:txBody>
      </p: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82E110-6EA5-67B0-6129-E5865916907C}"/>
              </a:ext>
            </a:extLst>
          </p:cNvPr>
          <p:cNvSpPr txBox="1"/>
          <p:nvPr/>
        </p:nvSpPr>
        <p:spPr>
          <a:xfrm>
            <a:off x="198120" y="1587533"/>
            <a:ext cx="569976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The analysis provides valuable insights into YouTube song performance and user engagement.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Recommendations for content creators: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Focus on popular tags to increase views.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Publish content during peak times to maximize engagement.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Enhance video quality and caption availability to attract more viewers.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8EEC76-A0EF-A1EA-D593-4FE6097E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846" y="221134"/>
            <a:ext cx="5446255" cy="30741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419D5E2-B9E9-1F7A-E067-D75AEDEBE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924" y="3449131"/>
            <a:ext cx="5425465" cy="307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B4654-8E02-4735-C9AA-16477C97A91D}"/>
              </a:ext>
            </a:extLst>
          </p:cNvPr>
          <p:cNvSpPr txBox="1"/>
          <p:nvPr/>
        </p:nvSpPr>
        <p:spPr>
          <a:xfrm>
            <a:off x="2530652" y="6017497"/>
            <a:ext cx="659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CONNECT WITH ME: </a:t>
            </a:r>
            <a:r>
              <a:rPr lang="en-US" b="1" dirty="0" err="1">
                <a:solidFill>
                  <a:schemeClr val="bg1"/>
                </a:solidFill>
                <a:hlinkClick r:id="rId3"/>
              </a:rPr>
              <a:t>mariamffatima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GITHUB: </a:t>
            </a:r>
            <a:r>
              <a:rPr lang="en-US" b="1" dirty="0" err="1">
                <a:solidFill>
                  <a:schemeClr val="bg1"/>
                </a:solidFill>
                <a:hlinkClick r:id="rId4"/>
              </a:rPr>
              <a:t>mariamffatima</a:t>
            </a:r>
            <a:r>
              <a:rPr lang="en-US" b="1" dirty="0">
                <a:solidFill>
                  <a:schemeClr val="bg1"/>
                </a:solidFill>
                <a:hlinkClick r:id="rId4"/>
              </a:rPr>
              <a:t>/</a:t>
            </a:r>
            <a:r>
              <a:rPr lang="en-US" b="1" dirty="0" err="1">
                <a:solidFill>
                  <a:schemeClr val="bg1"/>
                </a:solidFill>
                <a:hlinkClick r:id="rId4"/>
              </a:rPr>
              <a:t>Mentorness</a:t>
            </a:r>
            <a:r>
              <a:rPr lang="en-US" b="1" dirty="0">
                <a:solidFill>
                  <a:schemeClr val="bg1"/>
                </a:solidFill>
                <a:hlinkClick r:id="rId4"/>
              </a:rPr>
              <a:t>/tree/Project-2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605208" y="165381"/>
            <a:ext cx="298158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INTRODUCTION</a:t>
            </a:r>
          </a:p>
        </p:txBody>
      </p:sp>
      <p:sp>
        <p:nvSpPr>
          <p:cNvPr id="1029" name="Rectangle 10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906" y="1871007"/>
            <a:ext cx="10423441" cy="301621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154DD6A-60B3-BDD0-4B19-F01469948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027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CBCEA50-3E4A-548F-BAB9-CA1D83C20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05" y="1871008"/>
            <a:ext cx="10423441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Content: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This presentation covers an analysis of YouTube songs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goal is to provide insights into song performance, popularity, and user engagement.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Visualizations and reports were created using Power BI.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183" name="Rectangle 1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167523" y="5148270"/>
            <a:ext cx="7485409" cy="967897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rgbClr val="30353F"/>
                </a:solidFill>
                <a:latin typeface="+mj-lt"/>
              </a:rPr>
              <a:t>The data was cleaned and preprocessed to ensure accuracy.</a:t>
            </a:r>
          </a:p>
        </p:txBody>
      </p:sp>
      <p:sp>
        <p:nvSpPr>
          <p:cNvPr id="184" name="Rectangle 1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05480" y="3481931"/>
            <a:ext cx="5870152" cy="1322279"/>
          </a:xfrm>
          <a:prstGeom prst="rect">
            <a:avLst/>
          </a:prstGeom>
          <a:solidFill>
            <a:srgbClr val="85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7" name="Rectangle 17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74670" y="1392650"/>
            <a:ext cx="5870152" cy="1322280"/>
          </a:xfrm>
          <a:prstGeom prst="rect">
            <a:avLst/>
          </a:prstGeom>
          <a:solidFill>
            <a:srgbClr val="51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232446" y="1775950"/>
            <a:ext cx="7485410" cy="2605319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rgbClr val="30353F"/>
                </a:solidFill>
                <a:latin typeface="+mj-lt"/>
              </a:rPr>
              <a:t>The dataset includes attributes such as video ID, channel title, title, description, tags, published date, view count, like count, favorite count, comment count, video duration, video definition, and caption details.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113890" y="165381"/>
            <a:ext cx="396422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DATASET OVERVIEW 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 dirty="0">
              <a:solidFill>
                <a:srgbClr val="98A3AD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855278" y="165381"/>
            <a:ext cx="248144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KEY METRICS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3DC96-1B42-2123-FF12-BA4B3A0D6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41" t="4390" r="33740"/>
          <a:stretch/>
        </p:blipFill>
        <p:spPr>
          <a:xfrm>
            <a:off x="8315459" y="4386805"/>
            <a:ext cx="2481450" cy="1306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419B32-764A-1032-FE58-BF78FC174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" t="4390" r="66260"/>
          <a:stretch/>
        </p:blipFill>
        <p:spPr>
          <a:xfrm>
            <a:off x="5627403" y="2754775"/>
            <a:ext cx="2481449" cy="1279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A01341-7E32-1D65-34DA-2B4600B9EE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77" t="4675"/>
          <a:stretch/>
        </p:blipFill>
        <p:spPr>
          <a:xfrm>
            <a:off x="2690534" y="1070496"/>
            <a:ext cx="2535134" cy="1309448"/>
          </a:xfrm>
          <a:prstGeom prst="rect">
            <a:avLst/>
          </a:prstGeom>
        </p:spPr>
      </p:pic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38876" y="1287114"/>
            <a:ext cx="906075" cy="876209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47" name="Rectangle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1914" y="1287115"/>
            <a:ext cx="1498620" cy="876209"/>
          </a:xfrm>
          <a:prstGeom prst="rect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TOTAL VIEWS</a:t>
            </a:r>
          </a:p>
        </p:txBody>
      </p:sp>
      <p:sp>
        <p:nvSpPr>
          <p:cNvPr id="37" name="Oval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415090" y="4649914"/>
            <a:ext cx="906071" cy="876209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132" name="Rectangle 1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95237" y="4649915"/>
            <a:ext cx="1498620" cy="876209"/>
          </a:xfrm>
          <a:prstGeom prst="rect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TOTAL COMMENTS</a:t>
            </a:r>
          </a:p>
        </p:txBody>
      </p:sp>
      <p:sp>
        <p:nvSpPr>
          <p:cNvPr id="36" name="Oval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716420" y="2990895"/>
            <a:ext cx="824728" cy="876209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131" name="Rectangle 1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8784" y="2990895"/>
            <a:ext cx="1498619" cy="876209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TOTAL LIKES</a:t>
            </a:r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1" name="Rectangl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320433" y="2890824"/>
            <a:ext cx="4195281" cy="1420406"/>
          </a:xfrm>
          <a:prstGeom prst="rect">
            <a:avLst/>
          </a:prstGeom>
          <a:gradFill flip="none" rotWithShape="1">
            <a:gsLst>
              <a:gs pos="100000">
                <a:srgbClr val="30353F">
                  <a:alpha val="0"/>
                </a:srgbClr>
              </a:gs>
              <a:gs pos="0">
                <a:srgbClr val="30353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The trend of views over time shows significant spikes and drops.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4404833" y="165381"/>
            <a:ext cx="338233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VIEWS OVER TIME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203E57-6FC1-E3FA-F4E3-00A685ACA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410" y="1503385"/>
            <a:ext cx="8311703" cy="419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867914" y="2001521"/>
            <a:ext cx="2566166" cy="2387600"/>
            <a:chOff x="867911" y="3648832"/>
            <a:chExt cx="4903841" cy="2332715"/>
          </a:xfrm>
        </p:grpSpPr>
        <p:sp>
          <p:nvSpPr>
            <p:cNvPr id="82" name="Rectangle 81"/>
            <p:cNvSpPr/>
            <p:nvPr/>
          </p:nvSpPr>
          <p:spPr>
            <a:xfrm>
              <a:off x="867911" y="3648832"/>
              <a:ext cx="4903841" cy="2332715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157318" y="3926687"/>
              <a:ext cx="4148463" cy="18042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347663" algn="l"/>
                </a:tabLst>
              </a:pPr>
              <a:r>
                <a:rPr lang="en-US" sz="2400" dirty="0">
                  <a:latin typeface="+mj-lt"/>
                </a:rPr>
                <a:t>Popular tags significantly contribute to higher view counts.</a:t>
              </a:r>
              <a:r>
                <a:rPr lang="en-US" sz="2400" dirty="0">
                  <a:solidFill>
                    <a:srgbClr val="30353F"/>
                  </a:solidFill>
                  <a:latin typeface="+mj-lt"/>
                </a:rPr>
                <a:t>  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3533605" y="165381"/>
            <a:ext cx="512480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TOP TAGS BY VIEW COUNT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1D5C1-FCCD-40BD-635C-406B2A4FC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" t="445" r="2197"/>
          <a:stretch/>
        </p:blipFill>
        <p:spPr>
          <a:xfrm>
            <a:off x="3585526" y="916867"/>
            <a:ext cx="7611280" cy="50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39745" y="342312"/>
            <a:ext cx="7262126" cy="6003511"/>
            <a:chOff x="223691" y="1455469"/>
            <a:chExt cx="5660167" cy="4679192"/>
          </a:xfrm>
        </p:grpSpPr>
        <p:pic>
          <p:nvPicPr>
            <p:cNvPr id="122" name="Picture 121" descr="This is a computer monitor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91" y="1455469"/>
              <a:ext cx="5660167" cy="4679192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2779454" y="4900079"/>
              <a:ext cx="548640" cy="326575"/>
            </a:xfrm>
            <a:prstGeom prst="rect">
              <a:avLst/>
            </a:prstGeom>
            <a:gradFill flip="none" rotWithShape="1">
              <a:gsLst>
                <a:gs pos="0">
                  <a:srgbClr val="C7C8CB"/>
                </a:gs>
                <a:gs pos="100000">
                  <a:srgbClr val="BCBD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p:sp>
        <p:nvSpPr>
          <p:cNvPr id="124" name="Rectangle 1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7067" y="644986"/>
            <a:ext cx="6682875" cy="3739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37264" y="342312"/>
            <a:ext cx="2879714" cy="4991686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124698" y="2204661"/>
            <a:ext cx="270395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+mj-lt"/>
              </a:rPr>
              <a:t>Analysis of likes and comments over the years.</a:t>
            </a:r>
          </a:p>
        </p:txBody>
      </p:sp>
      <p:cxnSp>
        <p:nvCxnSpPr>
          <p:cNvPr id="152" name="Straight Connector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5" y="5910588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1000" y="6345823"/>
            <a:ext cx="8255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  <a:latin typeface="+mj-lt"/>
              </a:rPr>
              <a:t>Your logo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1CD6D-0821-B021-2175-CAC93F2F4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067" y="644986"/>
            <a:ext cx="5709454" cy="3739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4DFDB0-1DD4-EC01-4F1E-0CF2CEF7554D}"/>
              </a:ext>
            </a:extLst>
          </p:cNvPr>
          <p:cNvSpPr txBox="1"/>
          <p:nvPr/>
        </p:nvSpPr>
        <p:spPr>
          <a:xfrm>
            <a:off x="9259192" y="644986"/>
            <a:ext cx="24349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Engagement Metrics by Year</a:t>
            </a:r>
          </a:p>
        </p:txBody>
      </p:sp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3544022" y="165381"/>
            <a:ext cx="510396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CHANNEL PERFORMANCE </a:t>
            </a:r>
          </a:p>
        </p:txBody>
      </p:sp>
      <p:sp>
        <p:nvSpPr>
          <p:cNvPr id="40" name="Title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E3BFEB3-28CE-057B-0E2E-B7C7825D6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568207"/>
            <a:ext cx="6624892" cy="408218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B56994A0-F963-8EC2-2CF4-0DA1344BF0B3}"/>
              </a:ext>
            </a:extLst>
          </p:cNvPr>
          <p:cNvSpPr txBox="1"/>
          <p:nvPr/>
        </p:nvSpPr>
        <p:spPr>
          <a:xfrm>
            <a:off x="7379970" y="1489629"/>
            <a:ext cx="48120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Highlighting the performance of top channels.</a:t>
            </a:r>
          </a:p>
        </p:txBody>
      </p: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descr="This is an icon of a trophy."/>
          <p:cNvGrpSpPr/>
          <p:nvPr/>
        </p:nvGrpSpPr>
        <p:grpSpPr>
          <a:xfrm>
            <a:off x="10299341" y="3028467"/>
            <a:ext cx="656095" cy="761376"/>
            <a:chOff x="-1892703" y="1944681"/>
            <a:chExt cx="3284538" cy="3811588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3209802" y="165381"/>
            <a:ext cx="57724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LIKES VS COMMENTS BY TAGS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D945B-2258-D460-BC54-FDCACA42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03" y="2572283"/>
            <a:ext cx="8482838" cy="3655434"/>
          </a:xfrm>
          <a:prstGeom prst="rect">
            <a:avLst/>
          </a:prstGeom>
        </p:spPr>
      </p:pic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0206D939-72EF-62F6-28C3-16A9ABA2443B}"/>
              </a:ext>
            </a:extLst>
          </p:cNvPr>
          <p:cNvSpPr/>
          <p:nvPr/>
        </p:nvSpPr>
        <p:spPr>
          <a:xfrm>
            <a:off x="8982216" y="1737360"/>
            <a:ext cx="2374539" cy="2164080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1EDF24-5283-4809-787E-E351592C7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894" y="783569"/>
            <a:ext cx="4181616" cy="17887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176</TotalTime>
  <Words>274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Wingdings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Mariam Fatima</dc:creator>
  <cp:lastModifiedBy>Mariam Fatima</cp:lastModifiedBy>
  <cp:revision>1</cp:revision>
  <dcterms:created xsi:type="dcterms:W3CDTF">2024-07-06T14:01:44Z</dcterms:created>
  <dcterms:modified xsi:type="dcterms:W3CDTF">2024-07-06T16:58:02Z</dcterms:modified>
</cp:coreProperties>
</file>