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E3DC6-6DDD-F4E9-9257-F8A69B64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0DBBD-419B-5C53-4C5E-2899E36DF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2F55A-F0FB-A406-44AA-D7A17601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9BF-2B5F-BE40-B279-8AA0C9B07C90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B1381-56E6-3A73-92A6-D7817A8C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469D9-DC98-5431-DD13-8F2460C1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E5A6-9D96-6C4E-B4D2-9B5539DC0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55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D89F1-C77F-D2C4-79AA-EFDEC94E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E1767-F7CD-055D-CD35-33BA9538C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6B9C0-2CC2-1F12-EA4E-E2119421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9BF-2B5F-BE40-B279-8AA0C9B07C90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60886-75F5-06CC-DE6B-E933A97F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E912F-2D06-2AEA-6BE5-B6A34061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E5A6-9D96-6C4E-B4D2-9B5539DC0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69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8EEDCA-3979-C105-E1CA-38841049C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EB63C8-FF49-6833-06EA-830B2E9A4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43B93-2208-E2F6-53E1-A69A062B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9BF-2B5F-BE40-B279-8AA0C9B07C90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E09E4-7DFB-551F-3977-09C08202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FBEB9-57D6-B06C-EE48-7B4C5666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E5A6-9D96-6C4E-B4D2-9B5539DC0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25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29BB-A90C-406E-C9CB-914DBDCE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1B3AE-286E-58F7-4A26-EA934CAB4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FFD27-5090-93F7-7D83-C123FE1E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9BF-2B5F-BE40-B279-8AA0C9B07C90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F5B1C8-D5A3-C2F0-091A-EE31895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10F49-7FBA-6EFD-0901-63149E2E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E5A6-9D96-6C4E-B4D2-9B5539DC0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45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7B79B-C4D7-FE49-1031-61B7141E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63F5F-681A-EF5E-E858-4303ABDD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5D88E-4397-1B62-816D-6522F802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9BF-2B5F-BE40-B279-8AA0C9B07C90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48DA69-9364-9392-991E-43506133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4468E-956F-9787-4CAE-DE71D73B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E5A6-9D96-6C4E-B4D2-9B5539DC0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9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C48A9-B498-141D-E246-9E7C8B2C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471A8-15A2-99A1-F319-393F29A1D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A9B396-2DA6-9E53-F230-D7F7EE2E1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A98EDE-F70C-76D4-C60F-D469D0B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9BF-2B5F-BE40-B279-8AA0C9B07C90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02BF09-1D54-DC3A-C9C2-A902674B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A69B19-6AF0-4AE9-74DE-F6CDB2C3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E5A6-9D96-6C4E-B4D2-9B5539DC0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5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D9F91-03D2-2690-BAA4-43E95C5B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4634DA-CC7A-C8E1-BD2C-828CE3DF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43B2E9-81A1-71E0-8C85-A5792A73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549728-D672-5548-FF4B-629EA1959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633534-F2E4-3B2E-2D0F-4E185B41C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2A13D5-07D9-DD23-AC00-08DE58B6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9BF-2B5F-BE40-B279-8AA0C9B07C90}" type="datetimeFigureOut">
              <a:rPr lang="es-ES" smtClean="0"/>
              <a:t>6/12/22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A51EFD-F938-4EA7-9D89-0F9906F6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B57F6C-918C-2959-99A4-658EFEEF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E5A6-9D96-6C4E-B4D2-9B5539DC0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57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664BC-1657-121B-6228-029E0CB9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0B42FA-64F4-8C59-1D69-799CF0BC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9BF-2B5F-BE40-B279-8AA0C9B07C90}" type="datetimeFigureOut">
              <a:rPr lang="es-ES" smtClean="0"/>
              <a:t>6/12/22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1F6A2E-A718-DEF0-06BB-9F4BB259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E04991-21E5-7252-1633-5BDA8D71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E5A6-9D96-6C4E-B4D2-9B5539DC0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64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172D38-0705-FEF5-A050-DBF6FA66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9BF-2B5F-BE40-B279-8AA0C9B07C90}" type="datetimeFigureOut">
              <a:rPr lang="es-ES" smtClean="0"/>
              <a:t>6/12/22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16F6A4-BED4-24A4-D056-EB567DE5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04CD49-78DD-FFBF-D7AA-01A57E5F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E5A6-9D96-6C4E-B4D2-9B5539DC0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91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985CD-44C4-3547-7069-DA198A1B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886872-20D5-9333-9D96-7846510D9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1CDCBB-DEBE-C511-6AB2-CDC255DA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12F7B6-2DD4-41FC-8E77-4E259A73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9BF-2B5F-BE40-B279-8AA0C9B07C90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8ACF21-591F-DD64-DD49-5D14D977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CDE0FE-A3DE-94DD-31D7-0D9D8C8C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E5A6-9D96-6C4E-B4D2-9B5539DC0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67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E9060-4D9C-6FA4-404D-6CEB0623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C39E87-F615-9C75-A948-A77C013EE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CDE04E-47D6-C6D3-9254-D303AABE4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B5C192-AF60-943B-7596-FB2CD64D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9BF-2B5F-BE40-B279-8AA0C9B07C90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9B3E4-F151-85E6-D6BA-CDF35FDF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86ECA8-35E5-4807-ECF2-86B3F4EF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E5A6-9D96-6C4E-B4D2-9B5539DC0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8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D13F1E-ED70-448A-57B1-15BF6CCE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AE3F96-23B9-73F9-B348-E5F3A5BA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17E7A3-D2AC-C7C3-0922-776FD52F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29BF-2B5F-BE40-B279-8AA0C9B07C90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CF2357-394F-3C0D-2493-C3BCB2BB5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0ED869-D64B-048B-87EB-7A9DCF6BD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E5A6-9D96-6C4E-B4D2-9B5539DC0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92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58F44-E026-65BD-4157-2E54AB9B2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35BBE6"/>
                </a:solidFill>
                <a:latin typeface="+mn-lt"/>
              </a:rPr>
              <a:t>Competición </a:t>
            </a:r>
            <a:r>
              <a:rPr lang="es-ES" dirty="0" err="1">
                <a:solidFill>
                  <a:srgbClr val="35BBE6"/>
                </a:solidFill>
                <a:latin typeface="+mn-lt"/>
              </a:rPr>
              <a:t>Kaggle</a:t>
            </a:r>
            <a:endParaRPr lang="es-ES" dirty="0">
              <a:solidFill>
                <a:srgbClr val="35BBE6"/>
              </a:solidFill>
              <a:latin typeface="+mn-lt"/>
            </a:endParaRPr>
          </a:p>
        </p:txBody>
      </p:sp>
      <p:pic>
        <p:nvPicPr>
          <p:cNvPr id="1026" name="Picture 2" descr="My Journey towards becoming a Kaggle Master | by Paras Varshney | Towards  Data Science">
            <a:extLst>
              <a:ext uri="{FF2B5EF4-FFF2-40B4-BE49-F238E27FC236}">
                <a16:creationId xmlns:a16="http://schemas.microsoft.com/office/drawing/2014/main" id="{166AC450-F01B-2ED1-AE3C-845CF0E2A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b="31185"/>
          <a:stretch/>
        </p:blipFill>
        <p:spPr bwMode="auto">
          <a:xfrm>
            <a:off x="3755231" y="3873102"/>
            <a:ext cx="4681537" cy="186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0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y Journey towards becoming a Kaggle Master | by Paras Varshney | Towards  Data Science">
            <a:extLst>
              <a:ext uri="{FF2B5EF4-FFF2-40B4-BE49-F238E27FC236}">
                <a16:creationId xmlns:a16="http://schemas.microsoft.com/office/drawing/2014/main" id="{03B4F953-AB0D-05FA-A069-7009281AA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b="31185"/>
          <a:stretch/>
        </p:blipFill>
        <p:spPr bwMode="auto">
          <a:xfrm>
            <a:off x="10444163" y="6176963"/>
            <a:ext cx="1450180" cy="5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5F2AA39-C016-7009-86FD-6D44F8800F73}"/>
              </a:ext>
            </a:extLst>
          </p:cNvPr>
          <p:cNvSpPr/>
          <p:nvPr/>
        </p:nvSpPr>
        <p:spPr>
          <a:xfrm>
            <a:off x="838200" y="1562578"/>
            <a:ext cx="3395597" cy="4174342"/>
          </a:xfrm>
          <a:prstGeom prst="roundRect">
            <a:avLst/>
          </a:prstGeom>
          <a:solidFill>
            <a:srgbClr val="35B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000" dirty="0"/>
              <a:t>OBJETIVO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B17FF393-208A-8AA8-322C-E1231B5BEFA8}"/>
              </a:ext>
            </a:extLst>
          </p:cNvPr>
          <p:cNvSpPr/>
          <p:nvPr/>
        </p:nvSpPr>
        <p:spPr>
          <a:xfrm>
            <a:off x="4398201" y="1562578"/>
            <a:ext cx="3395597" cy="4174342"/>
          </a:xfrm>
          <a:prstGeom prst="roundRect">
            <a:avLst/>
          </a:prstGeom>
          <a:solidFill>
            <a:srgbClr val="35B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000" dirty="0"/>
              <a:t>MÉTODO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CD7E700-4510-311F-A507-4E6F8F25CCCC}"/>
              </a:ext>
            </a:extLst>
          </p:cNvPr>
          <p:cNvSpPr/>
          <p:nvPr/>
        </p:nvSpPr>
        <p:spPr>
          <a:xfrm>
            <a:off x="7958203" y="1562578"/>
            <a:ext cx="3395597" cy="4174342"/>
          </a:xfrm>
          <a:prstGeom prst="roundRect">
            <a:avLst/>
          </a:prstGeom>
          <a:solidFill>
            <a:srgbClr val="35B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000" dirty="0"/>
              <a:t>HERRAMIENTAS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8A48629-E329-3080-C5AE-C69A71EE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solidFill>
                  <a:srgbClr val="35BBE6"/>
                </a:solidFill>
                <a:latin typeface="+mn-lt"/>
              </a:rPr>
              <a:t>INTRODUCCIÓN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EE33EAD-52A3-58AA-8C82-C0F2598767F3}"/>
              </a:ext>
            </a:extLst>
          </p:cNvPr>
          <p:cNvSpPr txBox="1"/>
          <p:nvPr/>
        </p:nvSpPr>
        <p:spPr>
          <a:xfrm>
            <a:off x="1176924" y="2911085"/>
            <a:ext cx="271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Predecir el salario de un puesto de trabajo en el sector de data a partir de sus características principales.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51B64B-5C7D-FAEC-8207-88AD032FF18A}"/>
              </a:ext>
            </a:extLst>
          </p:cNvPr>
          <p:cNvSpPr txBox="1"/>
          <p:nvPr/>
        </p:nvSpPr>
        <p:spPr>
          <a:xfrm>
            <a:off x="4736925" y="2975140"/>
            <a:ext cx="271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Utilizar diferentes algoritmos de Machine </a:t>
            </a:r>
            <a:r>
              <a:rPr lang="es-ES" dirty="0" err="1">
                <a:solidFill>
                  <a:schemeClr val="bg1"/>
                </a:solidFill>
              </a:rPr>
              <a:t>Learning</a:t>
            </a:r>
            <a:r>
              <a:rPr lang="es-ES" dirty="0">
                <a:solidFill>
                  <a:schemeClr val="bg1"/>
                </a:solidFill>
              </a:rPr>
              <a:t> para poder predecir el salario del puesto de trabajo.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63CA7E3-2C2D-62CB-47B9-23B4ED45F352}"/>
              </a:ext>
            </a:extLst>
          </p:cNvPr>
          <p:cNvSpPr txBox="1"/>
          <p:nvPr/>
        </p:nvSpPr>
        <p:spPr>
          <a:xfrm>
            <a:off x="8296926" y="3039195"/>
            <a:ext cx="271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Se han utilizado herramientas como Python, </a:t>
            </a:r>
            <a:r>
              <a:rPr lang="es-ES" dirty="0" err="1">
                <a:solidFill>
                  <a:schemeClr val="bg1"/>
                </a:solidFill>
              </a:rPr>
              <a:t>Pylab</a:t>
            </a:r>
            <a:r>
              <a:rPr lang="es-ES" dirty="0">
                <a:solidFill>
                  <a:schemeClr val="bg1"/>
                </a:solidFill>
              </a:rPr>
              <a:t>, testeo de hipótesis, algoritmos de Machine </a:t>
            </a:r>
            <a:r>
              <a:rPr lang="es-ES" dirty="0" err="1">
                <a:solidFill>
                  <a:schemeClr val="bg1"/>
                </a:solidFill>
              </a:rPr>
              <a:t>Learning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y Journey towards becoming a Kaggle Master | by Paras Varshney | Towards  Data Science">
            <a:extLst>
              <a:ext uri="{FF2B5EF4-FFF2-40B4-BE49-F238E27FC236}">
                <a16:creationId xmlns:a16="http://schemas.microsoft.com/office/drawing/2014/main" id="{03B4F953-AB0D-05FA-A069-7009281AA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b="31185"/>
          <a:stretch/>
        </p:blipFill>
        <p:spPr bwMode="auto">
          <a:xfrm>
            <a:off x="10444163" y="6176963"/>
            <a:ext cx="1450180" cy="5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5F2AA39-C016-7009-86FD-6D44F8800F73}"/>
              </a:ext>
            </a:extLst>
          </p:cNvPr>
          <p:cNvSpPr/>
          <p:nvPr/>
        </p:nvSpPr>
        <p:spPr>
          <a:xfrm>
            <a:off x="838200" y="1562578"/>
            <a:ext cx="3395597" cy="4174342"/>
          </a:xfrm>
          <a:prstGeom prst="roundRect">
            <a:avLst/>
          </a:prstGeom>
          <a:solidFill>
            <a:srgbClr val="35B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000" dirty="0"/>
              <a:t>ALGORITMOS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8A48629-E329-3080-C5AE-C69A71EE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35BBE6"/>
                </a:solidFill>
                <a:latin typeface="+mn-lt"/>
              </a:rPr>
              <a:t>MACHINE LEARNING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0A0C8C8-3CCC-23E2-F091-31FD9376EAF7}"/>
              </a:ext>
            </a:extLst>
          </p:cNvPr>
          <p:cNvSpPr txBox="1"/>
          <p:nvPr/>
        </p:nvSpPr>
        <p:spPr>
          <a:xfrm>
            <a:off x="1341329" y="2433100"/>
            <a:ext cx="2718148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LinReg</a:t>
            </a:r>
            <a:r>
              <a:rPr lang="es-E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Lasso()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Ridge()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ElasticNet</a:t>
            </a:r>
            <a:r>
              <a:rPr lang="es-ES" dirty="0">
                <a:solidFill>
                  <a:schemeClr val="bg1"/>
                </a:solidFill>
              </a:rPr>
              <a:t>() SVR()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RFR()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ETR()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GBR()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XGBR()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CTR()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BF78518-D166-26D0-7810-E4862F02B94B}"/>
              </a:ext>
            </a:extLst>
          </p:cNvPr>
          <p:cNvSpPr/>
          <p:nvPr/>
        </p:nvSpPr>
        <p:spPr>
          <a:xfrm>
            <a:off x="4398201" y="1562578"/>
            <a:ext cx="3395597" cy="4174342"/>
          </a:xfrm>
          <a:prstGeom prst="roundRect">
            <a:avLst/>
          </a:prstGeom>
          <a:solidFill>
            <a:srgbClr val="35B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000" dirty="0"/>
              <a:t>RMSE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9CEBCE00-2E9E-4BE8-8E2B-D42B53FB633B}"/>
              </a:ext>
            </a:extLst>
          </p:cNvPr>
          <p:cNvSpPr/>
          <p:nvPr/>
        </p:nvSpPr>
        <p:spPr>
          <a:xfrm>
            <a:off x="7958202" y="1583116"/>
            <a:ext cx="3395597" cy="4174342"/>
          </a:xfrm>
          <a:prstGeom prst="roundRect">
            <a:avLst/>
          </a:prstGeom>
          <a:solidFill>
            <a:srgbClr val="35B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000" dirty="0"/>
              <a:t>RESULTADO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3490E6-1971-3C6A-C493-F10897829ED5}"/>
              </a:ext>
            </a:extLst>
          </p:cNvPr>
          <p:cNvSpPr txBox="1"/>
          <p:nvPr/>
        </p:nvSpPr>
        <p:spPr>
          <a:xfrm>
            <a:off x="4695172" y="2294600"/>
            <a:ext cx="374319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LinearRegression</a:t>
            </a:r>
            <a:r>
              <a:rPr lang="es-ES" dirty="0">
                <a:solidFill>
                  <a:schemeClr val="bg1"/>
                </a:solidFill>
              </a:rPr>
              <a:t>(): 45102.4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Lasso(): 45102.3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Ridge(): 45095.4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ElasticNet</a:t>
            </a:r>
            <a:r>
              <a:rPr lang="es-ES" dirty="0">
                <a:solidFill>
                  <a:schemeClr val="bg1"/>
                </a:solidFill>
              </a:rPr>
              <a:t>(): 45528.3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SVR(): 56420.6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RForestRegressor</a:t>
            </a:r>
            <a:r>
              <a:rPr lang="es-ES" dirty="0">
                <a:solidFill>
                  <a:schemeClr val="bg1"/>
                </a:solidFill>
              </a:rPr>
              <a:t>():34490.4 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ETreeRegressor</a:t>
            </a:r>
            <a:r>
              <a:rPr lang="es-ES" dirty="0">
                <a:solidFill>
                  <a:schemeClr val="bg1"/>
                </a:solidFill>
              </a:rPr>
              <a:t>():43993.9 </a:t>
            </a:r>
            <a:r>
              <a:rPr lang="es-ES" dirty="0" err="1">
                <a:solidFill>
                  <a:schemeClr val="bg1"/>
                </a:solidFill>
              </a:rPr>
              <a:t>GBoostingRegressor</a:t>
            </a:r>
            <a:r>
              <a:rPr lang="es-ES" dirty="0">
                <a:solidFill>
                  <a:schemeClr val="bg1"/>
                </a:solidFill>
              </a:rPr>
              <a:t>():34468.7 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XGBRegressor</a:t>
            </a:r>
            <a:r>
              <a:rPr lang="es-ES" dirty="0">
                <a:solidFill>
                  <a:schemeClr val="bg1"/>
                </a:solidFill>
                <a:sym typeface="Wingdings" pitchFamily="2" charset="2"/>
              </a:rPr>
              <a:t>():</a:t>
            </a:r>
            <a:r>
              <a:rPr lang="es-ES" dirty="0">
                <a:solidFill>
                  <a:schemeClr val="bg1"/>
                </a:solidFill>
              </a:rPr>
              <a:t>44421.5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CatBRegressor</a:t>
            </a:r>
            <a:r>
              <a:rPr lang="es-ES" dirty="0">
                <a:solidFill>
                  <a:schemeClr val="bg1"/>
                </a:solidFill>
              </a:rPr>
              <a:t>(): 35092.6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7F7A9F-61BE-222C-2A44-A8B24C98FA9C}"/>
              </a:ext>
            </a:extLst>
          </p:cNvPr>
          <p:cNvSpPr txBox="1"/>
          <p:nvPr/>
        </p:nvSpPr>
        <p:spPr>
          <a:xfrm>
            <a:off x="8296926" y="3039195"/>
            <a:ext cx="2718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Destaca </a:t>
            </a:r>
            <a:r>
              <a:rPr lang="es-ES" dirty="0" err="1">
                <a:solidFill>
                  <a:schemeClr val="bg1"/>
                </a:solidFill>
              </a:rPr>
              <a:t>Random</a:t>
            </a:r>
            <a:r>
              <a:rPr lang="es-ES" dirty="0">
                <a:solidFill>
                  <a:schemeClr val="bg1"/>
                </a:solidFill>
              </a:rPr>
              <a:t> Forest </a:t>
            </a:r>
            <a:r>
              <a:rPr lang="es-ES" dirty="0" err="1">
                <a:solidFill>
                  <a:schemeClr val="bg1"/>
                </a:solidFill>
              </a:rPr>
              <a:t>Regresssor</a:t>
            </a:r>
            <a:r>
              <a:rPr lang="es-ES" dirty="0">
                <a:solidFill>
                  <a:schemeClr val="bg1"/>
                </a:solidFill>
              </a:rPr>
              <a:t> como el algoritmo de menor error, por tanto fue el seleccionado para realizar la predicción.</a:t>
            </a:r>
          </a:p>
        </p:txBody>
      </p:sp>
    </p:spTree>
    <p:extLst>
      <p:ext uri="{BB962C8B-B14F-4D97-AF65-F5344CB8AC3E}">
        <p14:creationId xmlns:p14="http://schemas.microsoft.com/office/powerpoint/2010/main" val="230996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58F44-E026-65BD-4157-2E54AB9B2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35BBE6"/>
                </a:solidFill>
                <a:latin typeface="+mn-lt"/>
              </a:rPr>
              <a:t>¡Muchas gracias!</a:t>
            </a:r>
          </a:p>
        </p:txBody>
      </p:sp>
      <p:pic>
        <p:nvPicPr>
          <p:cNvPr id="1026" name="Picture 2" descr="My Journey towards becoming a Kaggle Master | by Paras Varshney | Towards  Data Science">
            <a:extLst>
              <a:ext uri="{FF2B5EF4-FFF2-40B4-BE49-F238E27FC236}">
                <a16:creationId xmlns:a16="http://schemas.microsoft.com/office/drawing/2014/main" id="{166AC450-F01B-2ED1-AE3C-845CF0E2A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b="31185"/>
          <a:stretch/>
        </p:blipFill>
        <p:spPr bwMode="auto">
          <a:xfrm>
            <a:off x="3755231" y="3873102"/>
            <a:ext cx="4681537" cy="186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809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139</Words>
  <Application>Microsoft Macintosh PowerPoint</Application>
  <PresentationFormat>Panorámica</PresentationFormat>
  <Paragraphs>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Competición Kaggle</vt:lpstr>
      <vt:lpstr>INTRODUCCIÓN</vt:lpstr>
      <vt:lpstr>MACHINE LEARNING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Competición Kaggle</dc:title>
  <dc:creator>Maria Mino Somolinos</dc:creator>
  <cp:lastModifiedBy>Maria Mino Somolinos</cp:lastModifiedBy>
  <cp:revision>2</cp:revision>
  <dcterms:created xsi:type="dcterms:W3CDTF">2022-12-06T09:10:04Z</dcterms:created>
  <dcterms:modified xsi:type="dcterms:W3CDTF">2022-12-06T09:32:29Z</dcterms:modified>
</cp:coreProperties>
</file>