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2" r:id="rId3"/>
    <p:sldId id="257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217D-8B53-4C44-9731-1392145C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16A7-CE66-47BB-B741-C350A313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E7BD-391C-489F-9E5D-83E3EA18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EAE5-C7DD-480B-B133-579107D6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5B5A-F0F5-4472-80A9-6DF3B52C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4749-DB74-4CA1-AEFE-F9F22644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92F7-2AFE-450B-91AB-7CEEB34F8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6E21-A0D0-454E-B3B0-91B95B06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20E0-8F3F-4BC4-887D-A779D643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53B9-2F1E-442E-A987-4F2C7B68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F6365-9436-47E7-B664-81D1BBF86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348E-5A9A-42E0-8B45-2135C9B0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D208-3112-4E2E-92AA-C09E4B13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3CB8-D6AC-4DF0-A315-6F5DCAC9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522B-EFA1-4923-A9E4-2D648167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726A-4CB5-48AA-9834-28FE0716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0A8B-4124-4E34-9971-3A75268F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7851-4F45-472F-A523-2CF1B1CA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AFD8-CB50-4F1A-AAA7-FDCD6ECA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9365-C54C-4692-A3BF-7B6EDFD1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789A-5D2B-4240-BA75-271D606A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872E-DF14-4FB0-85F3-431EF6DB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7B4F-9F2D-4623-9CD5-88BA7FC7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2806-911A-4383-BA86-E440F2A2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D797-09EB-4BA4-B069-978FD2CC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345-8961-4228-AB31-C4E57D84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F0DA-C5CD-486C-8005-0EC234519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BBC1C-367E-49B5-A570-11458AE7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8C67-6960-45A0-9977-B9B79258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AEEB3-728D-479E-85AF-3B0C9CFD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7BA2A-1243-4957-A317-0F9B0250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AA6F-81F4-4064-9016-E3AAF985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58BD9-249C-44C2-8EC7-FD978ED5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9BDF2-CF59-4843-BF7B-478485A4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E88B7-2259-4D03-838A-64807A90E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6C015-1D48-4D4F-8A8A-932C604BA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F43E7-3384-434B-83EA-4AE54737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17EA2-486B-4363-B59B-9E3BC0AC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51737-1564-4D4B-A88E-95ADD7A0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C56B-F05B-49BF-9DEB-D780AF92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2D418-13EA-4217-8D2B-C36DB0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CD636-8B3A-4CAE-B109-DA50026D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3788B-1732-42EC-AB54-DABCB1F4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3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7791D-EC61-417F-AD88-9F17EBC8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262AE-B7A2-488A-8F5B-A17B2496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7A055-7968-4743-8950-5C8CEE0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3256-7E38-4A70-99D5-5970788D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6F8B-A8DE-4F29-9666-2DF17F2E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EDF-A072-4551-8119-6B7F6B7B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E25C-EE55-4349-B8E0-0C73927A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1F91B-8E2F-4072-B26B-00239897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344D-A00F-40FB-A843-C542A622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B5EC-D7A9-47EE-895B-5E052BC4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F2AF0-2526-4021-8290-2F059052A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1B19B-FB2A-4F90-AFE8-6FDC33EC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F5BEB-8260-431A-910E-B68C9C60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68F4-0F73-4A2A-B01D-3CD22CE5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7459-048B-43B0-AC1F-BCFFF66A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78509-8C48-4189-B2DE-099DB20D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421C6-2394-4B34-BC7E-38EE6A81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2BF7-D47F-4EED-BBF8-AFC976C5A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33A4-DCA4-45A2-AABD-414B1C494C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EB1C-91F4-4931-8002-77DEE9DD6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8A05-5B3D-4840-AFAE-D2686AD00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9B48-F9D2-409D-8288-3238884A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6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B2D9-0859-4EB9-A9B1-85ABB563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 Session</a:t>
            </a:r>
            <a:br>
              <a:rPr lang="en-US" dirty="0"/>
            </a:br>
            <a:r>
              <a:rPr lang="en-US" sz="2000" dirty="0"/>
              <a:t>Garrett Merrion 12/11/2020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7980F-BECD-4F18-A8DC-35F1AC222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Have a notebook/paper and pencil!</a:t>
                </a:r>
              </a:p>
              <a:p>
                <a:r>
                  <a:rPr lang="en-US" dirty="0"/>
                  <a:t>Work along with me as I go through the problems</a:t>
                </a:r>
              </a:p>
              <a:p>
                <a:r>
                  <a:rPr lang="en-US" dirty="0"/>
                  <a:t>We will look at detailed solutions to most of the problems.  I have slightly reordered them to follow concepts from start to finish. </a:t>
                </a:r>
              </a:p>
              <a:p>
                <a:r>
                  <a:rPr lang="en-US" dirty="0"/>
                  <a:t>If there is extra time after homework problems, I will answer general questions, and possibly take another look at the concept of normalization. </a:t>
                </a:r>
              </a:p>
              <a:p>
                <a:r>
                  <a:rPr lang="en-US" dirty="0"/>
                  <a:t>If I am going too fast, please let me know! I will be looking for feedback on the pace.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7980F-BECD-4F18-A8DC-35F1AC222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26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17C8B-84B2-47E4-B28C-A88277D82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02" y="83127"/>
                <a:ext cx="12028516" cy="66751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 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/4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19.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17C8B-84B2-47E4-B28C-A88277D82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2" y="83127"/>
                <a:ext cx="12028516" cy="6675120"/>
              </a:xfr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B3C2A-4DED-4465-B21C-1346FFEB2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535" y="99588"/>
                <a:ext cx="11941520" cy="65456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 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/4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21.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B3C2A-4DED-4465-B21C-1346FFEB2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35" y="99588"/>
                <a:ext cx="11941520" cy="6545656"/>
              </a:xfrm>
              <a:blipFill>
                <a:blip r:embed="rId2"/>
                <a:stretch>
                  <a:fillRect l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2DDBB-1C21-4A9C-91B2-531145F64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87" y="90534"/>
                <a:ext cx="11977735" cy="66542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22.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23.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0+0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2DDBB-1C21-4A9C-91B2-531145F64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87" y="90534"/>
                <a:ext cx="11977735" cy="6654297"/>
              </a:xfrm>
              <a:blipFill>
                <a:blip r:embed="rId2"/>
                <a:stretch>
                  <a:fillRect l="-1018" b="-6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45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1FBFA-B569-4E16-9AC4-353EF0BCFC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95" y="117695"/>
                <a:ext cx="11968681" cy="65637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24.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25.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0+0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1FBFA-B569-4E16-9AC4-353EF0BCFC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95" y="117695"/>
                <a:ext cx="11968681" cy="6563762"/>
              </a:xfrm>
              <a:blipFill>
                <a:blip r:embed="rId2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42156-9991-49D1-A462-17B72136C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88" y="126748"/>
                <a:ext cx="11995842" cy="66180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26.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0+0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27.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42156-9991-49D1-A462-17B72136C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88" y="126748"/>
                <a:ext cx="11995842" cy="6618083"/>
              </a:xfrm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2B669-0DCB-48AC-9DCC-6DDCF5F42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535" y="126748"/>
                <a:ext cx="12013948" cy="66452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28.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29.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2B669-0DCB-48AC-9DCC-6DDCF5F42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35" y="126748"/>
                <a:ext cx="12013948" cy="6645243"/>
              </a:xfrm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3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4D8EE-05A3-43C0-8127-6C5C53DCF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87" y="108642"/>
                <a:ext cx="11977735" cy="66271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;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4D8EE-05A3-43C0-8127-6C5C53DCF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87" y="108642"/>
                <a:ext cx="11977735" cy="6627136"/>
              </a:xfrm>
              <a:blipFill>
                <a:blip r:embed="rId2"/>
                <a:stretch>
                  <a:fillRect l="-1018" t="-1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969A98-671C-4CD4-86FB-55786C437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;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969A98-671C-4CD4-86FB-55786C437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95A22-BC16-4796-8630-EE862717F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20569"/>
                <a:ext cx="12192000" cy="45563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32.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95A22-BC16-4796-8630-EE862717F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20569"/>
                <a:ext cx="12192000" cy="4556393"/>
              </a:xfrm>
              <a:blipFill>
                <a:blip r:embed="rId3"/>
                <a:stretch>
                  <a:fillRect l="-1000" t="-2276" b="-3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0E254-7A9E-4321-B5E0-25A3C7B836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;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0E254-7A9E-4321-B5E0-25A3C7B83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CAA6A-612F-4AD0-87EC-46182640C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33.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CAA6A-612F-4AD0-87EC-46182640C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  <a:blipFill>
                <a:blip r:embed="rId3"/>
                <a:stretch>
                  <a:fillRect l="-100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4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D5E3F-6390-4013-B411-68A1EBE31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07" y="115261"/>
                <a:ext cx="11940989" cy="65852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D5E3F-6390-4013-B411-68A1EBE31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07" y="115261"/>
                <a:ext cx="11940989" cy="6585216"/>
              </a:xfrm>
              <a:blipFill>
                <a:blip r:embed="rId2"/>
                <a:stretch>
                  <a:fillRect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3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CABB-AF54-4EAF-A615-EE4D323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exponent rules – write this down unless you know it well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D90FD-058D-4D3B-BA88-DE1809D11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𝑎𝑖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D90FD-058D-4D3B-BA88-DE1809D11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69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61599-C142-4D08-BAA3-D584F890A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637" y="139959"/>
                <a:ext cx="12017319" cy="66432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 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1,5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  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   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   ;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;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61599-C142-4D08-BAA3-D584F890A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37" y="139959"/>
                <a:ext cx="12017319" cy="6643226"/>
              </a:xfrm>
              <a:blipFill>
                <a:blip r:embed="rId2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A058A-84F0-4A94-86C4-F2F4C6D56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753" y="133004"/>
                <a:ext cx="11978640" cy="66501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−7   4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−7   4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49+16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49+16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A058A-84F0-4A94-86C4-F2F4C6D56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753" y="133004"/>
                <a:ext cx="11978640" cy="66501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2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88339-ABF6-48A4-8EEB-A9F79020B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304" y="113202"/>
                <a:ext cx="11996651" cy="665335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1   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88339-ABF6-48A4-8EEB-A9F79020B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304" y="113202"/>
                <a:ext cx="11996651" cy="665335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67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B8F9-68E4-4B8A-8D0A-C32729F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probability of measuring a particular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EA134-A4F8-4F67-9564-5C01CAF8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require that the sum of all possible probabilities be equal to one (restatement of the normalization condition):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e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 that if we want to find the </a:t>
                </a:r>
                <a:r>
                  <a:rPr lang="en-US" u="sng" dirty="0"/>
                  <a:t>probability</a:t>
                </a:r>
                <a:r>
                  <a:rPr lang="en-US" dirty="0"/>
                  <a:t> of measuring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in the basis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we apply the bra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then square the inner product.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EA134-A4F8-4F67-9564-5C01CAF8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8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184F8-7584-4DDD-95C6-F2A42ECE9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5" y="91440"/>
                <a:ext cx="12053454" cy="66751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14-21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 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/4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14. Vector form: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Dirac (bra-</a:t>
                </a:r>
                <a:r>
                  <a:rPr lang="en-US" dirty="0" err="1"/>
                  <a:t>ket</a:t>
                </a:r>
                <a:r>
                  <a:rPr lang="en-US" dirty="0"/>
                  <a:t>) notation: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184F8-7584-4DDD-95C6-F2A42ECE9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5" y="91440"/>
                <a:ext cx="12053454" cy="6675120"/>
              </a:xfrm>
              <a:blipFill>
                <a:blip r:embed="rId2"/>
                <a:stretch>
                  <a:fillRect l="-1011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8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2BDAE-7ED5-4001-B33E-6277ECD4D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127" y="91440"/>
                <a:ext cx="11995266" cy="66418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 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/4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16.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2(2)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2BDAE-7ED5-4001-B33E-6277ECD4D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27" y="91440"/>
                <a:ext cx="11995266" cy="6641869"/>
              </a:xfrm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29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2175F-5921-4366-BA23-0EAC3C3B8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127" y="108065"/>
                <a:ext cx="12028517" cy="6650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;</m:t>
                    </m:r>
                  </m:oMath>
                </a14:m>
                <a:r>
                  <a:rPr lang="en-US" dirty="0"/>
                  <a:t> 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/4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17.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2(2)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/4(1−1)</m:t>
                              </m:r>
                            </m:sup>
                          </m:sSup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last two results confirm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normalized in the basis 0,1: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e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2175F-5921-4366-BA23-0EAC3C3B8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27" y="108065"/>
                <a:ext cx="12028517" cy="6650182"/>
              </a:xfr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1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847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Homework Review Session Garrett Merrion 12/11/2020</vt:lpstr>
      <vt:lpstr>Review of exponent rules – write this down unless you know it well</vt:lpstr>
      <vt:lpstr>PowerPoint Presentation</vt:lpstr>
      <vt:lpstr>PowerPoint Presentation</vt:lpstr>
      <vt:lpstr>PowerPoint Presentation</vt:lpstr>
      <vt:lpstr>Finding the probability of measuring a particular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H|├ 0⟩┤=|├ +⟩┤    ;   H|├ 1⟩┤=|├ -⟩┤</vt:lpstr>
      <vt:lpstr>σ_z |├ 0⟩┤=|├ 0⟩┤     ;   σ_z |├ 1⟩=┤-|├ 1⟩┤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gmerr</dc:creator>
  <cp:lastModifiedBy> </cp:lastModifiedBy>
  <cp:revision>41</cp:revision>
  <dcterms:created xsi:type="dcterms:W3CDTF">2020-12-09T18:50:24Z</dcterms:created>
  <dcterms:modified xsi:type="dcterms:W3CDTF">2020-12-11T22:19:08Z</dcterms:modified>
</cp:coreProperties>
</file>