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ontrail On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9.svg"/><Relationship Id="rId10" Type="http://schemas.openxmlformats.org/officeDocument/2006/relationships/image" Target="../media/image11.sv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77401" y="0"/>
            <a:ext cx="9601200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9" y="0"/>
                </a:lnTo>
                <a:lnTo>
                  <a:pt x="93510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674242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8786" y="623134"/>
            <a:ext cx="15590428" cy="9779450"/>
          </a:xfrm>
          <a:custGeom>
            <a:avLst/>
            <a:gdLst/>
            <a:ahLst/>
            <a:cxnLst/>
            <a:rect l="l" t="t" r="r" b="b"/>
            <a:pathLst>
              <a:path w="15590428" h="9779450">
                <a:moveTo>
                  <a:pt x="0" y="0"/>
                </a:moveTo>
                <a:lnTo>
                  <a:pt x="15590428" y="0"/>
                </a:lnTo>
                <a:lnTo>
                  <a:pt x="15590428" y="9779450"/>
                </a:lnTo>
                <a:lnTo>
                  <a:pt x="0" y="977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205366" y="7296296"/>
            <a:ext cx="6154287" cy="973875"/>
            <a:chOff x="0" y="0"/>
            <a:chExt cx="2568197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8198" cy="406400"/>
            </a:xfrm>
            <a:custGeom>
              <a:avLst/>
              <a:gdLst/>
              <a:ahLst/>
              <a:cxnLst/>
              <a:rect l="l" t="t" r="r" b="b"/>
              <a:pathLst>
                <a:path w="2568198" h="406400">
                  <a:moveTo>
                    <a:pt x="2364998" y="0"/>
                  </a:moveTo>
                  <a:cubicBezTo>
                    <a:pt x="2477222" y="0"/>
                    <a:pt x="2568198" y="90976"/>
                    <a:pt x="2568198" y="203200"/>
                  </a:cubicBezTo>
                  <a:cubicBezTo>
                    <a:pt x="2568198" y="315424"/>
                    <a:pt x="2477222" y="406400"/>
                    <a:pt x="23649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56819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PRESENTED BY : MARIAM KHALID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905714" y="3369281"/>
            <a:ext cx="6688476" cy="3644757"/>
            <a:chOff x="0" y="0"/>
            <a:chExt cx="1761574" cy="959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1574" cy="959936"/>
            </a:xfrm>
            <a:custGeom>
              <a:avLst/>
              <a:gdLst/>
              <a:ahLst/>
              <a:cxnLst/>
              <a:rect l="l" t="t" r="r" b="b"/>
              <a:pathLst>
                <a:path w="1761574" h="959936">
                  <a:moveTo>
                    <a:pt x="0" y="0"/>
                  </a:moveTo>
                  <a:lnTo>
                    <a:pt x="1761574" y="0"/>
                  </a:lnTo>
                  <a:lnTo>
                    <a:pt x="1761574" y="959936"/>
                  </a:lnTo>
                  <a:lnTo>
                    <a:pt x="0" y="959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61574" cy="99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04924" y="3336172"/>
            <a:ext cx="8355171" cy="396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6"/>
              </a:lnSpc>
            </a:pPr>
            <a:r>
              <a:rPr lang="en-US" sz="9669" spc="38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PREMIER LEAGUE MATCHES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54759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9" y="0"/>
                </a:lnTo>
                <a:lnTo>
                  <a:pt x="93510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14233" y="1433245"/>
            <a:ext cx="13804163" cy="8078063"/>
            <a:chOff x="0" y="0"/>
            <a:chExt cx="2316304" cy="13554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16304" cy="1355479"/>
            </a:xfrm>
            <a:custGeom>
              <a:avLst/>
              <a:gdLst/>
              <a:ahLst/>
              <a:cxnLst/>
              <a:rect l="l" t="t" r="r" b="b"/>
              <a:pathLst>
                <a:path w="2316304" h="1355479">
                  <a:moveTo>
                    <a:pt x="44565" y="0"/>
                  </a:moveTo>
                  <a:lnTo>
                    <a:pt x="2271740" y="0"/>
                  </a:lnTo>
                  <a:cubicBezTo>
                    <a:pt x="2296352" y="0"/>
                    <a:pt x="2316304" y="19952"/>
                    <a:pt x="2316304" y="44565"/>
                  </a:cubicBezTo>
                  <a:lnTo>
                    <a:pt x="2316304" y="1310914"/>
                  </a:lnTo>
                  <a:cubicBezTo>
                    <a:pt x="2316304" y="1335527"/>
                    <a:pt x="2296352" y="1355479"/>
                    <a:pt x="2271740" y="1355479"/>
                  </a:cubicBezTo>
                  <a:lnTo>
                    <a:pt x="44565" y="1355479"/>
                  </a:lnTo>
                  <a:cubicBezTo>
                    <a:pt x="19952" y="1355479"/>
                    <a:pt x="0" y="1335527"/>
                    <a:pt x="0" y="1310914"/>
                  </a:cubicBezTo>
                  <a:lnTo>
                    <a:pt x="0" y="44565"/>
                  </a:lnTo>
                  <a:cubicBezTo>
                    <a:pt x="0" y="19952"/>
                    <a:pt x="19952" y="0"/>
                    <a:pt x="44565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316304" cy="1412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89993" y="3070547"/>
            <a:ext cx="4508014" cy="973875"/>
            <a:chOff x="0" y="0"/>
            <a:chExt cx="188120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81204" cy="406400"/>
            </a:xfrm>
            <a:custGeom>
              <a:avLst/>
              <a:gdLst/>
              <a:ahLst/>
              <a:cxnLst/>
              <a:rect l="l" t="t" r="r" b="b"/>
              <a:pathLst>
                <a:path w="1881204" h="406400">
                  <a:moveTo>
                    <a:pt x="1678004" y="0"/>
                  </a:moveTo>
                  <a:cubicBezTo>
                    <a:pt x="1790229" y="0"/>
                    <a:pt x="1881204" y="90976"/>
                    <a:pt x="1881204" y="203200"/>
                  </a:cubicBezTo>
                  <a:cubicBezTo>
                    <a:pt x="1881204" y="315424"/>
                    <a:pt x="1790229" y="406400"/>
                    <a:pt x="167800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81204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1.DATASET OVERVIEW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06649" y="5472276"/>
            <a:ext cx="5526588" cy="973875"/>
            <a:chOff x="0" y="0"/>
            <a:chExt cx="2306257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06257" cy="406400"/>
            </a:xfrm>
            <a:custGeom>
              <a:avLst/>
              <a:gdLst/>
              <a:ahLst/>
              <a:cxnLst/>
              <a:rect l="l" t="t" r="r" b="b"/>
              <a:pathLst>
                <a:path w="2306257" h="406400">
                  <a:moveTo>
                    <a:pt x="2103057" y="0"/>
                  </a:moveTo>
                  <a:cubicBezTo>
                    <a:pt x="2215282" y="0"/>
                    <a:pt x="2306257" y="90976"/>
                    <a:pt x="2306257" y="203200"/>
                  </a:cubicBezTo>
                  <a:cubicBezTo>
                    <a:pt x="2306257" y="315424"/>
                    <a:pt x="2215282" y="406400"/>
                    <a:pt x="21030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30625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3.OVERVIEW ON DASHBOARD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34622" y="4234922"/>
            <a:ext cx="4563386" cy="973875"/>
            <a:chOff x="0" y="0"/>
            <a:chExt cx="1904311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4311" cy="406400"/>
            </a:xfrm>
            <a:custGeom>
              <a:avLst/>
              <a:gdLst/>
              <a:ahLst/>
              <a:cxnLst/>
              <a:rect l="l" t="t" r="r" b="b"/>
              <a:pathLst>
                <a:path w="1904311" h="406400">
                  <a:moveTo>
                    <a:pt x="1701111" y="0"/>
                  </a:moveTo>
                  <a:cubicBezTo>
                    <a:pt x="1813335" y="0"/>
                    <a:pt x="1904311" y="90976"/>
                    <a:pt x="1904311" y="203200"/>
                  </a:cubicBezTo>
                  <a:cubicBezTo>
                    <a:pt x="1904311" y="315424"/>
                    <a:pt x="1813335" y="406400"/>
                    <a:pt x="17011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90431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2.MAIN QUESTIONS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80706" y="6747851"/>
            <a:ext cx="5378474" cy="973875"/>
            <a:chOff x="0" y="0"/>
            <a:chExt cx="2244449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44449" cy="406400"/>
            </a:xfrm>
            <a:custGeom>
              <a:avLst/>
              <a:gdLst/>
              <a:ahLst/>
              <a:cxnLst/>
              <a:rect l="l" t="t" r="r" b="b"/>
              <a:pathLst>
                <a:path w="2244449" h="406400">
                  <a:moveTo>
                    <a:pt x="2041249" y="0"/>
                  </a:moveTo>
                  <a:cubicBezTo>
                    <a:pt x="2153473" y="0"/>
                    <a:pt x="2244449" y="90976"/>
                    <a:pt x="2244449" y="203200"/>
                  </a:cubicBezTo>
                  <a:cubicBezTo>
                    <a:pt x="2244449" y="315424"/>
                    <a:pt x="2153473" y="406400"/>
                    <a:pt x="20412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2444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4.INSIGHTS AND FINDINGS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80706" y="7909130"/>
            <a:ext cx="5378474" cy="973875"/>
            <a:chOff x="0" y="0"/>
            <a:chExt cx="2244449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44449" cy="406400"/>
            </a:xfrm>
            <a:custGeom>
              <a:avLst/>
              <a:gdLst/>
              <a:ahLst/>
              <a:cxnLst/>
              <a:rect l="l" t="t" r="r" b="b"/>
              <a:pathLst>
                <a:path w="2244449" h="406400">
                  <a:moveTo>
                    <a:pt x="2041249" y="0"/>
                  </a:moveTo>
                  <a:cubicBezTo>
                    <a:pt x="2153473" y="0"/>
                    <a:pt x="2244449" y="90976"/>
                    <a:pt x="2244449" y="203200"/>
                  </a:cubicBezTo>
                  <a:cubicBezTo>
                    <a:pt x="2244449" y="315424"/>
                    <a:pt x="2153473" y="406400"/>
                    <a:pt x="20412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22444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5.CONCLUSION / Q&amp;A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5806824" y="7880"/>
            <a:ext cx="2481176" cy="1202994"/>
          </a:xfrm>
          <a:custGeom>
            <a:avLst/>
            <a:gdLst/>
            <a:ahLst/>
            <a:cxnLst/>
            <a:rect l="l" t="t" r="r" b="b"/>
            <a:pathLst>
              <a:path w="2481176" h="1202994">
                <a:moveTo>
                  <a:pt x="0" y="0"/>
                </a:moveTo>
                <a:lnTo>
                  <a:pt x="2481176" y="0"/>
                </a:lnTo>
                <a:lnTo>
                  <a:pt x="2481176" y="1202995"/>
                </a:lnTo>
                <a:lnTo>
                  <a:pt x="0" y="1202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0" y="0"/>
            <a:ext cx="3164786" cy="1210875"/>
          </a:xfrm>
          <a:custGeom>
            <a:avLst/>
            <a:gdLst/>
            <a:ahLst/>
            <a:cxnLst/>
            <a:rect l="l" t="t" r="r" b="b"/>
            <a:pathLst>
              <a:path w="3164786" h="1210875">
                <a:moveTo>
                  <a:pt x="0" y="0"/>
                </a:moveTo>
                <a:lnTo>
                  <a:pt x="3164786" y="0"/>
                </a:lnTo>
                <a:lnTo>
                  <a:pt x="316478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953425" y="7880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5253038" y="1906535"/>
            <a:ext cx="7781925" cy="116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892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05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301379" y="1946904"/>
            <a:ext cx="13685243" cy="8708791"/>
          </a:xfrm>
          <a:custGeom>
            <a:avLst/>
            <a:gdLst/>
            <a:ahLst/>
            <a:cxnLst/>
            <a:rect l="l" t="t" r="r" b="b"/>
            <a:pathLst>
              <a:path w="13685243" h="8708791">
                <a:moveTo>
                  <a:pt x="0" y="0"/>
                </a:moveTo>
                <a:lnTo>
                  <a:pt x="13685242" y="0"/>
                </a:lnTo>
                <a:lnTo>
                  <a:pt x="13685242" y="8708791"/>
                </a:lnTo>
                <a:lnTo>
                  <a:pt x="0" y="8708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134554" y="1416456"/>
            <a:ext cx="6018892" cy="1007926"/>
            <a:chOff x="0" y="0"/>
            <a:chExt cx="2426841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6841" cy="406400"/>
            </a:xfrm>
            <a:custGeom>
              <a:avLst/>
              <a:gdLst/>
              <a:ahLst/>
              <a:cxnLst/>
              <a:rect l="l" t="t" r="r" b="b"/>
              <a:pathLst>
                <a:path w="2426841" h="406400">
                  <a:moveTo>
                    <a:pt x="2223641" y="0"/>
                  </a:moveTo>
                  <a:cubicBezTo>
                    <a:pt x="2335866" y="0"/>
                    <a:pt x="2426841" y="90976"/>
                    <a:pt x="2426841" y="203200"/>
                  </a:cubicBezTo>
                  <a:cubicBezTo>
                    <a:pt x="2426841" y="315424"/>
                    <a:pt x="2335866" y="406400"/>
                    <a:pt x="222364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2684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1.DATASET OVERVIEW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393297" y="2614548"/>
            <a:ext cx="11501407" cy="6216715"/>
            <a:chOff x="0" y="0"/>
            <a:chExt cx="3029177" cy="16373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29177" cy="1637324"/>
            </a:xfrm>
            <a:custGeom>
              <a:avLst/>
              <a:gdLst/>
              <a:ahLst/>
              <a:cxnLst/>
              <a:rect l="l" t="t" r="r" b="b"/>
              <a:pathLst>
                <a:path w="3029177" h="1637324">
                  <a:moveTo>
                    <a:pt x="0" y="0"/>
                  </a:moveTo>
                  <a:lnTo>
                    <a:pt x="3029177" y="0"/>
                  </a:lnTo>
                  <a:lnTo>
                    <a:pt x="3029177" y="1637324"/>
                  </a:lnTo>
                  <a:lnTo>
                    <a:pt x="0" y="163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029177" cy="1675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797202" y="0"/>
            <a:ext cx="2490798" cy="1207660"/>
          </a:xfrm>
          <a:custGeom>
            <a:avLst/>
            <a:gdLst/>
            <a:ahLst/>
            <a:cxnLst/>
            <a:rect l="l" t="t" r="r" b="b"/>
            <a:pathLst>
              <a:path w="2490798" h="1207660">
                <a:moveTo>
                  <a:pt x="0" y="0"/>
                </a:moveTo>
                <a:lnTo>
                  <a:pt x="2490798" y="0"/>
                </a:lnTo>
                <a:lnTo>
                  <a:pt x="2490798" y="1207660"/>
                </a:lnTo>
                <a:lnTo>
                  <a:pt x="0" y="1207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19050" y="0"/>
            <a:ext cx="3044827" cy="1164977"/>
          </a:xfrm>
          <a:custGeom>
            <a:avLst/>
            <a:gdLst/>
            <a:ahLst/>
            <a:cxnLst/>
            <a:rect l="l" t="t" r="r" b="b"/>
            <a:pathLst>
              <a:path w="3044827" h="1164977">
                <a:moveTo>
                  <a:pt x="0" y="0"/>
                </a:moveTo>
                <a:lnTo>
                  <a:pt x="3044827" y="0"/>
                </a:lnTo>
                <a:lnTo>
                  <a:pt x="3044827" y="1164977"/>
                </a:lnTo>
                <a:lnTo>
                  <a:pt x="0" y="11649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8053963" y="0"/>
            <a:ext cx="2180074" cy="1226292"/>
          </a:xfrm>
          <a:custGeom>
            <a:avLst/>
            <a:gdLst/>
            <a:ahLst/>
            <a:cxnLst/>
            <a:rect l="l" t="t" r="r" b="b"/>
            <a:pathLst>
              <a:path w="2180074" h="1226292">
                <a:moveTo>
                  <a:pt x="0" y="0"/>
                </a:moveTo>
                <a:lnTo>
                  <a:pt x="2180074" y="0"/>
                </a:lnTo>
                <a:lnTo>
                  <a:pt x="2180074" y="1226292"/>
                </a:lnTo>
                <a:lnTo>
                  <a:pt x="0" y="1226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742326" y="5722905"/>
            <a:ext cx="4558574" cy="2718567"/>
          </a:xfrm>
          <a:custGeom>
            <a:avLst/>
            <a:gdLst/>
            <a:ahLst/>
            <a:cxnLst/>
            <a:rect l="l" t="t" r="r" b="b"/>
            <a:pathLst>
              <a:path w="4558574" h="2718567">
                <a:moveTo>
                  <a:pt x="0" y="0"/>
                </a:moveTo>
                <a:lnTo>
                  <a:pt x="4558574" y="0"/>
                </a:lnTo>
                <a:lnTo>
                  <a:pt x="4558574" y="2718568"/>
                </a:lnTo>
                <a:lnTo>
                  <a:pt x="0" y="27185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3738061" y="5432215"/>
            <a:ext cx="1437466" cy="963645"/>
            <a:chOff x="0" y="0"/>
            <a:chExt cx="378592" cy="2537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78592" cy="253799"/>
            </a:xfrm>
            <a:custGeom>
              <a:avLst/>
              <a:gdLst/>
              <a:ahLst/>
              <a:cxnLst/>
              <a:rect l="l" t="t" r="r" b="b"/>
              <a:pathLst>
                <a:path w="378592" h="253799">
                  <a:moveTo>
                    <a:pt x="0" y="0"/>
                  </a:moveTo>
                  <a:lnTo>
                    <a:pt x="378592" y="0"/>
                  </a:lnTo>
                  <a:lnTo>
                    <a:pt x="378592" y="253799"/>
                  </a:lnTo>
                  <a:lnTo>
                    <a:pt x="0" y="253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78592" cy="291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44027" y="2737993"/>
            <a:ext cx="11199946" cy="114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812" lvl="1" indent="-364906" algn="just">
              <a:lnSpc>
                <a:spcPts val="4631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Dataset Name : Premier League Matches from seasons 2019/20 to 2023/24.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44027" y="4160437"/>
            <a:ext cx="6769216" cy="4375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Rows Before Cleaning : 4788                       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Rows After Cleaning : 3800                 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Columns : 24   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Key Columns Used : </a:t>
            </a:r>
          </a:p>
          <a:p>
            <a:pPr algn="just">
              <a:lnSpc>
                <a:spcPts val="5002"/>
              </a:lnSpc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-Team , Season</a:t>
            </a:r>
          </a:p>
          <a:p>
            <a:pPr algn="just">
              <a:lnSpc>
                <a:spcPts val="5002"/>
              </a:lnSpc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-Position , Poss , SOT , SH</a:t>
            </a:r>
          </a:p>
          <a:p>
            <a:pPr algn="just">
              <a:lnSpc>
                <a:spcPts val="5002"/>
              </a:lnSpc>
            </a:pPr>
            <a:r>
              <a:rPr lang="en-US" sz="33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-GF , GA , XG , Result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3738061" y="5432215"/>
            <a:ext cx="863107" cy="1080572"/>
          </a:xfrm>
          <a:custGeom>
            <a:avLst/>
            <a:gdLst/>
            <a:ahLst/>
            <a:cxnLst/>
            <a:rect l="l" t="t" r="r" b="b"/>
            <a:pathLst>
              <a:path w="863107" h="1080572">
                <a:moveTo>
                  <a:pt x="0" y="0"/>
                </a:moveTo>
                <a:lnTo>
                  <a:pt x="863107" y="0"/>
                </a:lnTo>
                <a:lnTo>
                  <a:pt x="863107" y="1080572"/>
                </a:lnTo>
                <a:lnTo>
                  <a:pt x="0" y="10805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956838" y="1823862"/>
            <a:ext cx="12504614" cy="7434438"/>
            <a:chOff x="0" y="0"/>
            <a:chExt cx="2098243" cy="12474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98243" cy="1247480"/>
            </a:xfrm>
            <a:custGeom>
              <a:avLst/>
              <a:gdLst/>
              <a:ahLst/>
              <a:cxnLst/>
              <a:rect l="l" t="t" r="r" b="b"/>
              <a:pathLst>
                <a:path w="2098243" h="1247480">
                  <a:moveTo>
                    <a:pt x="49196" y="0"/>
                  </a:moveTo>
                  <a:lnTo>
                    <a:pt x="2049047" y="0"/>
                  </a:lnTo>
                  <a:cubicBezTo>
                    <a:pt x="2062095" y="0"/>
                    <a:pt x="2074608" y="5183"/>
                    <a:pt x="2083834" y="14409"/>
                  </a:cubicBezTo>
                  <a:cubicBezTo>
                    <a:pt x="2093060" y="23635"/>
                    <a:pt x="2098243" y="36149"/>
                    <a:pt x="2098243" y="49196"/>
                  </a:cubicBezTo>
                  <a:lnTo>
                    <a:pt x="2098243" y="1198284"/>
                  </a:lnTo>
                  <a:cubicBezTo>
                    <a:pt x="2098243" y="1225454"/>
                    <a:pt x="2076217" y="1247480"/>
                    <a:pt x="2049047" y="1247480"/>
                  </a:cubicBezTo>
                  <a:lnTo>
                    <a:pt x="49196" y="1247480"/>
                  </a:lnTo>
                  <a:cubicBezTo>
                    <a:pt x="36149" y="1247480"/>
                    <a:pt x="23635" y="1242297"/>
                    <a:pt x="14409" y="1233071"/>
                  </a:cubicBezTo>
                  <a:cubicBezTo>
                    <a:pt x="5183" y="1223845"/>
                    <a:pt x="0" y="1211332"/>
                    <a:pt x="0" y="1198284"/>
                  </a:cubicBezTo>
                  <a:lnTo>
                    <a:pt x="0" y="49196"/>
                  </a:lnTo>
                  <a:cubicBezTo>
                    <a:pt x="0" y="36149"/>
                    <a:pt x="5183" y="23635"/>
                    <a:pt x="14409" y="14409"/>
                  </a:cubicBezTo>
                  <a:cubicBezTo>
                    <a:pt x="23635" y="5183"/>
                    <a:pt x="36149" y="0"/>
                    <a:pt x="49196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098243" cy="1304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147288" y="8229600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0" y="0"/>
                </a:moveTo>
                <a:lnTo>
                  <a:pt x="5802924" y="0"/>
                </a:lnTo>
                <a:lnTo>
                  <a:pt x="58029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6545521" y="1253613"/>
            <a:ext cx="5006459" cy="973875"/>
            <a:chOff x="0" y="0"/>
            <a:chExt cx="2089206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89206" cy="406400"/>
            </a:xfrm>
            <a:custGeom>
              <a:avLst/>
              <a:gdLst/>
              <a:ahLst/>
              <a:cxnLst/>
              <a:rect l="l" t="t" r="r" b="b"/>
              <a:pathLst>
                <a:path w="2089206" h="406400">
                  <a:moveTo>
                    <a:pt x="1886006" y="0"/>
                  </a:moveTo>
                  <a:cubicBezTo>
                    <a:pt x="1998231" y="0"/>
                    <a:pt x="2089206" y="90976"/>
                    <a:pt x="2089206" y="203200"/>
                  </a:cubicBezTo>
                  <a:cubicBezTo>
                    <a:pt x="2089206" y="315424"/>
                    <a:pt x="1998231" y="406400"/>
                    <a:pt x="188600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2089206" cy="482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2.MAIN QUESTIONS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50838" y="2474894"/>
            <a:ext cx="9716615" cy="6183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1- Man City Stats to win 4 titles in a row </a:t>
            </a:r>
          </a:p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2- How Team Formation Affects Performance</a:t>
            </a:r>
          </a:p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3- Expected Goals V.S Goals Scored</a:t>
            </a:r>
          </a:p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4- Shots on Target V.S Goals Scored</a:t>
            </a:r>
          </a:p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5- General Stats Per Team In Each Season </a:t>
            </a:r>
          </a:p>
          <a:p>
            <a:pPr algn="just">
              <a:lnSpc>
                <a:spcPts val="7103"/>
              </a:lnSpc>
            </a:pPr>
            <a:r>
              <a:rPr lang="en-US" sz="3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(avg. possession / team position / clean sheets)</a:t>
            </a:r>
          </a:p>
          <a:p>
            <a:pPr algn="just">
              <a:lnSpc>
                <a:spcPts val="7103"/>
              </a:lnSpc>
            </a:pPr>
            <a:endParaRPr lang="en-US" sz="3680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5435" y="0"/>
            <a:ext cx="2931403" cy="1121580"/>
          </a:xfrm>
          <a:custGeom>
            <a:avLst/>
            <a:gdLst/>
            <a:ahLst/>
            <a:cxnLst/>
            <a:rect l="l" t="t" r="r" b="b"/>
            <a:pathLst>
              <a:path w="2931403" h="1121580">
                <a:moveTo>
                  <a:pt x="0" y="0"/>
                </a:moveTo>
                <a:lnTo>
                  <a:pt x="2931403" y="0"/>
                </a:lnTo>
                <a:lnTo>
                  <a:pt x="2931403" y="1121580"/>
                </a:lnTo>
                <a:lnTo>
                  <a:pt x="0" y="11215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813784" y="0"/>
            <a:ext cx="2474216" cy="1199620"/>
          </a:xfrm>
          <a:custGeom>
            <a:avLst/>
            <a:gdLst/>
            <a:ahLst/>
            <a:cxnLst/>
            <a:rect l="l" t="t" r="r" b="b"/>
            <a:pathLst>
              <a:path w="2474216" h="1199620">
                <a:moveTo>
                  <a:pt x="0" y="0"/>
                </a:moveTo>
                <a:lnTo>
                  <a:pt x="2474216" y="0"/>
                </a:lnTo>
                <a:lnTo>
                  <a:pt x="2474216" y="1199620"/>
                </a:lnTo>
                <a:lnTo>
                  <a:pt x="0" y="11996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7932232" y="0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5807651" y="137973"/>
            <a:ext cx="6143037" cy="838464"/>
            <a:chOff x="0" y="0"/>
            <a:chExt cx="2563503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3503" cy="406400"/>
            </a:xfrm>
            <a:custGeom>
              <a:avLst/>
              <a:gdLst/>
              <a:ahLst/>
              <a:cxnLst/>
              <a:rect l="l" t="t" r="r" b="b"/>
              <a:pathLst>
                <a:path w="2563503" h="406400">
                  <a:moveTo>
                    <a:pt x="2360303" y="0"/>
                  </a:moveTo>
                  <a:cubicBezTo>
                    <a:pt x="2472527" y="0"/>
                    <a:pt x="2563503" y="90976"/>
                    <a:pt x="2563503" y="203200"/>
                  </a:cubicBezTo>
                  <a:cubicBezTo>
                    <a:pt x="2563503" y="315424"/>
                    <a:pt x="2472527" y="406400"/>
                    <a:pt x="23603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2563503" cy="482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3.DASHBOARD OVERVIEW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0"/>
            <a:ext cx="3044827" cy="1164977"/>
          </a:xfrm>
          <a:custGeom>
            <a:avLst/>
            <a:gdLst/>
            <a:ahLst/>
            <a:cxnLst/>
            <a:rect l="l" t="t" r="r" b="b"/>
            <a:pathLst>
              <a:path w="3044827" h="1164977">
                <a:moveTo>
                  <a:pt x="0" y="0"/>
                </a:moveTo>
                <a:lnTo>
                  <a:pt x="3044827" y="0"/>
                </a:lnTo>
                <a:lnTo>
                  <a:pt x="3044827" y="1164977"/>
                </a:lnTo>
                <a:lnTo>
                  <a:pt x="0" y="1164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813784" y="-17321"/>
            <a:ext cx="2474216" cy="1199620"/>
          </a:xfrm>
          <a:custGeom>
            <a:avLst/>
            <a:gdLst/>
            <a:ahLst/>
            <a:cxnLst/>
            <a:rect l="l" t="t" r="r" b="b"/>
            <a:pathLst>
              <a:path w="2474216" h="1199620">
                <a:moveTo>
                  <a:pt x="0" y="0"/>
                </a:moveTo>
                <a:lnTo>
                  <a:pt x="2474216" y="0"/>
                </a:lnTo>
                <a:lnTo>
                  <a:pt x="2474216" y="1199619"/>
                </a:lnTo>
                <a:lnTo>
                  <a:pt x="0" y="11996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315126" y="2561"/>
            <a:ext cx="1916445" cy="973875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>
                <a:extLst>
                  <a:ext uri="{FF2B5EF4-FFF2-40B4-BE49-F238E27FC236}">
                    <a16:creationId xmlns:a16="http://schemas.microsoft.com/office/drawing/2014/main" id="{1BB091B4-BAA1-0B87-98A6-4AAB0567D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605340"/>
                  </p:ext>
                </p:extLst>
              </p:nvPr>
            </p:nvGraphicFramePr>
            <p:xfrm>
              <a:off x="1066800" y="1164978"/>
              <a:ext cx="16154400" cy="91135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1" name="Add-in 10">
                <a:extLst>
                  <a:ext uri="{FF2B5EF4-FFF2-40B4-BE49-F238E27FC236}">
                    <a16:creationId xmlns:a16="http://schemas.microsoft.com/office/drawing/2014/main" id="{1BB091B4-BAA1-0B87-98A6-4AAB0567D3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6800" y="1164978"/>
                <a:ext cx="16154400" cy="91135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9144000" y="2668214"/>
            <a:ext cx="8934610" cy="7618786"/>
          </a:xfrm>
          <a:custGeom>
            <a:avLst/>
            <a:gdLst/>
            <a:ahLst/>
            <a:cxnLst/>
            <a:rect l="l" t="t" r="r" b="b"/>
            <a:pathLst>
              <a:path w="8934610" h="7618786">
                <a:moveTo>
                  <a:pt x="8934610" y="0"/>
                </a:moveTo>
                <a:lnTo>
                  <a:pt x="0" y="0"/>
                </a:lnTo>
                <a:lnTo>
                  <a:pt x="0" y="7618786"/>
                </a:lnTo>
                <a:lnTo>
                  <a:pt x="8934610" y="7618786"/>
                </a:lnTo>
                <a:lnTo>
                  <a:pt x="89346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084766" y="3230045"/>
            <a:ext cx="7471857" cy="5034549"/>
            <a:chOff x="0" y="0"/>
            <a:chExt cx="1967897" cy="13259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7897" cy="1325972"/>
            </a:xfrm>
            <a:custGeom>
              <a:avLst/>
              <a:gdLst/>
              <a:ahLst/>
              <a:cxnLst/>
              <a:rect l="l" t="t" r="r" b="b"/>
              <a:pathLst>
                <a:path w="1967897" h="1325972">
                  <a:moveTo>
                    <a:pt x="0" y="0"/>
                  </a:moveTo>
                  <a:lnTo>
                    <a:pt x="1967897" y="0"/>
                  </a:lnTo>
                  <a:lnTo>
                    <a:pt x="1967897" y="1325972"/>
                  </a:lnTo>
                  <a:lnTo>
                    <a:pt x="0" y="13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67897" cy="136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54763" y="1028700"/>
            <a:ext cx="5378474" cy="973875"/>
            <a:chOff x="0" y="0"/>
            <a:chExt cx="22444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4449" cy="406400"/>
            </a:xfrm>
            <a:custGeom>
              <a:avLst/>
              <a:gdLst/>
              <a:ahLst/>
              <a:cxnLst/>
              <a:rect l="l" t="t" r="r" b="b"/>
              <a:pathLst>
                <a:path w="2244449" h="406400">
                  <a:moveTo>
                    <a:pt x="2041249" y="0"/>
                  </a:moveTo>
                  <a:cubicBezTo>
                    <a:pt x="2153473" y="0"/>
                    <a:pt x="2244449" y="90976"/>
                    <a:pt x="2244449" y="203200"/>
                  </a:cubicBezTo>
                  <a:cubicBezTo>
                    <a:pt x="2244449" y="315424"/>
                    <a:pt x="2153473" y="406400"/>
                    <a:pt x="20412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2444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4.INSIGHTS AND FINDINGS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021971" y="3096647"/>
            <a:ext cx="5597448" cy="2422502"/>
          </a:xfrm>
          <a:custGeom>
            <a:avLst/>
            <a:gdLst/>
            <a:ahLst/>
            <a:cxnLst/>
            <a:rect l="l" t="t" r="r" b="b"/>
            <a:pathLst>
              <a:path w="5597448" h="2422502">
                <a:moveTo>
                  <a:pt x="0" y="0"/>
                </a:moveTo>
                <a:lnTo>
                  <a:pt x="5597448" y="0"/>
                </a:lnTo>
                <a:lnTo>
                  <a:pt x="5597448" y="2422502"/>
                </a:lnTo>
                <a:lnTo>
                  <a:pt x="0" y="2422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785928" y="5690349"/>
            <a:ext cx="6385771" cy="2574246"/>
          </a:xfrm>
          <a:custGeom>
            <a:avLst/>
            <a:gdLst/>
            <a:ahLst/>
            <a:cxnLst/>
            <a:rect l="l" t="t" r="r" b="b"/>
            <a:pathLst>
              <a:path w="6385771" h="2574246">
                <a:moveTo>
                  <a:pt x="0" y="0"/>
                </a:moveTo>
                <a:lnTo>
                  <a:pt x="6385771" y="0"/>
                </a:lnTo>
                <a:lnTo>
                  <a:pt x="6385771" y="2574246"/>
                </a:lnTo>
                <a:lnTo>
                  <a:pt x="0" y="25742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03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433248" y="2594424"/>
            <a:ext cx="8248447" cy="6663876"/>
            <a:chOff x="0" y="0"/>
            <a:chExt cx="1384069" cy="11181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84069" cy="1118182"/>
            </a:xfrm>
            <a:custGeom>
              <a:avLst/>
              <a:gdLst/>
              <a:ahLst/>
              <a:cxnLst/>
              <a:rect l="l" t="t" r="r" b="b"/>
              <a:pathLst>
                <a:path w="1384069" h="1118182">
                  <a:moveTo>
                    <a:pt x="74581" y="0"/>
                  </a:moveTo>
                  <a:lnTo>
                    <a:pt x="1309488" y="0"/>
                  </a:lnTo>
                  <a:cubicBezTo>
                    <a:pt x="1350678" y="0"/>
                    <a:pt x="1384069" y="33391"/>
                    <a:pt x="1384069" y="74581"/>
                  </a:cubicBezTo>
                  <a:lnTo>
                    <a:pt x="1384069" y="1043601"/>
                  </a:lnTo>
                  <a:cubicBezTo>
                    <a:pt x="1384069" y="1063381"/>
                    <a:pt x="1376211" y="1082351"/>
                    <a:pt x="1362225" y="1096338"/>
                  </a:cubicBezTo>
                  <a:cubicBezTo>
                    <a:pt x="1348238" y="1110324"/>
                    <a:pt x="1329268" y="1118182"/>
                    <a:pt x="1309488" y="1118182"/>
                  </a:cubicBezTo>
                  <a:lnTo>
                    <a:pt x="74581" y="1118182"/>
                  </a:lnTo>
                  <a:cubicBezTo>
                    <a:pt x="54801" y="1118182"/>
                    <a:pt x="35831" y="1110324"/>
                    <a:pt x="21844" y="1096338"/>
                  </a:cubicBezTo>
                  <a:cubicBezTo>
                    <a:pt x="7858" y="1082351"/>
                    <a:pt x="0" y="1063381"/>
                    <a:pt x="0" y="1043601"/>
                  </a:cubicBezTo>
                  <a:lnTo>
                    <a:pt x="0" y="74581"/>
                  </a:lnTo>
                  <a:cubicBezTo>
                    <a:pt x="0" y="54801"/>
                    <a:pt x="7858" y="35831"/>
                    <a:pt x="21844" y="21844"/>
                  </a:cubicBezTo>
                  <a:cubicBezTo>
                    <a:pt x="35831" y="7858"/>
                    <a:pt x="54801" y="0"/>
                    <a:pt x="74581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384069" cy="1175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0" y="31981"/>
            <a:ext cx="2605061" cy="996719"/>
          </a:xfrm>
          <a:custGeom>
            <a:avLst/>
            <a:gdLst/>
            <a:ahLst/>
            <a:cxnLst/>
            <a:rect l="l" t="t" r="r" b="b"/>
            <a:pathLst>
              <a:path w="2605061" h="996719">
                <a:moveTo>
                  <a:pt x="0" y="0"/>
                </a:moveTo>
                <a:lnTo>
                  <a:pt x="2605061" y="0"/>
                </a:lnTo>
                <a:lnTo>
                  <a:pt x="2605061" y="996719"/>
                </a:lnTo>
                <a:lnTo>
                  <a:pt x="0" y="9967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966883" y="31981"/>
            <a:ext cx="2321117" cy="1125390"/>
          </a:xfrm>
          <a:custGeom>
            <a:avLst/>
            <a:gdLst/>
            <a:ahLst/>
            <a:cxnLst/>
            <a:rect l="l" t="t" r="r" b="b"/>
            <a:pathLst>
              <a:path w="2321117" h="1125390">
                <a:moveTo>
                  <a:pt x="0" y="0"/>
                </a:moveTo>
                <a:lnTo>
                  <a:pt x="2321117" y="0"/>
                </a:lnTo>
                <a:lnTo>
                  <a:pt x="2321117" y="1125390"/>
                </a:lnTo>
                <a:lnTo>
                  <a:pt x="0" y="1125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739423" y="2984884"/>
            <a:ext cx="7404929" cy="689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02"/>
              </a:lnSpc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Man City Won The Title 4 Seasons In A Row ! 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Based on these findings Man City is the Top Scoring Team for all 5 seasons and they have the Highest Possession Rate too.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Most consecutive PL title wins 4  Manchester City (2020/21-2023/24)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Man City is the 1st team in English Football to win 4 PL in a row.</a:t>
            </a:r>
          </a:p>
          <a:p>
            <a:pPr algn="just">
              <a:lnSpc>
                <a:spcPts val="5002"/>
              </a:lnSpc>
            </a:pPr>
            <a:endParaRPr lang="en-US" sz="3380" spc="-43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algn="just">
              <a:lnSpc>
                <a:spcPts val="5002"/>
              </a:lnSpc>
            </a:pPr>
            <a:endParaRPr lang="en-US" sz="3380" spc="-43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87877" y="1157371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4215287" y="1881303"/>
            <a:ext cx="9857427" cy="8405697"/>
          </a:xfrm>
          <a:custGeom>
            <a:avLst/>
            <a:gdLst/>
            <a:ahLst/>
            <a:cxnLst/>
            <a:rect l="l" t="t" r="r" b="b"/>
            <a:pathLst>
              <a:path w="9857427" h="8405697">
                <a:moveTo>
                  <a:pt x="9857426" y="0"/>
                </a:moveTo>
                <a:lnTo>
                  <a:pt x="0" y="0"/>
                </a:lnTo>
                <a:lnTo>
                  <a:pt x="0" y="8405697"/>
                </a:lnTo>
                <a:lnTo>
                  <a:pt x="9857426" y="8405697"/>
                </a:lnTo>
                <a:lnTo>
                  <a:pt x="98574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062284" y="3080134"/>
            <a:ext cx="7471857" cy="5034549"/>
            <a:chOff x="0" y="0"/>
            <a:chExt cx="1967897" cy="13259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7897" cy="1325972"/>
            </a:xfrm>
            <a:custGeom>
              <a:avLst/>
              <a:gdLst/>
              <a:ahLst/>
              <a:cxnLst/>
              <a:rect l="l" t="t" r="r" b="b"/>
              <a:pathLst>
                <a:path w="1967897" h="1325972">
                  <a:moveTo>
                    <a:pt x="0" y="0"/>
                  </a:moveTo>
                  <a:lnTo>
                    <a:pt x="1967897" y="0"/>
                  </a:lnTo>
                  <a:lnTo>
                    <a:pt x="1967897" y="1325972"/>
                  </a:lnTo>
                  <a:lnTo>
                    <a:pt x="0" y="13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67897" cy="136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54763" y="1394366"/>
            <a:ext cx="5378474" cy="973875"/>
            <a:chOff x="0" y="0"/>
            <a:chExt cx="22444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4449" cy="406400"/>
            </a:xfrm>
            <a:custGeom>
              <a:avLst/>
              <a:gdLst/>
              <a:ahLst/>
              <a:cxnLst/>
              <a:rect l="l" t="t" r="r" b="b"/>
              <a:pathLst>
                <a:path w="2244449" h="406400">
                  <a:moveTo>
                    <a:pt x="2041249" y="0"/>
                  </a:moveTo>
                  <a:cubicBezTo>
                    <a:pt x="2153473" y="0"/>
                    <a:pt x="2244449" y="90976"/>
                    <a:pt x="2244449" y="203200"/>
                  </a:cubicBezTo>
                  <a:cubicBezTo>
                    <a:pt x="2244449" y="315424"/>
                    <a:pt x="2153473" y="406400"/>
                    <a:pt x="20412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2444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4.INSIGHTS AND FINDINGS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31981"/>
            <a:ext cx="2605061" cy="996719"/>
          </a:xfrm>
          <a:custGeom>
            <a:avLst/>
            <a:gdLst/>
            <a:ahLst/>
            <a:cxnLst/>
            <a:rect l="l" t="t" r="r" b="b"/>
            <a:pathLst>
              <a:path w="2605061" h="996719">
                <a:moveTo>
                  <a:pt x="0" y="0"/>
                </a:moveTo>
                <a:lnTo>
                  <a:pt x="2605061" y="0"/>
                </a:lnTo>
                <a:lnTo>
                  <a:pt x="2605061" y="996719"/>
                </a:lnTo>
                <a:lnTo>
                  <a:pt x="0" y="996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966883" y="31981"/>
            <a:ext cx="2321117" cy="1125390"/>
          </a:xfrm>
          <a:custGeom>
            <a:avLst/>
            <a:gdLst/>
            <a:ahLst/>
            <a:cxnLst/>
            <a:rect l="l" t="t" r="r" b="b"/>
            <a:pathLst>
              <a:path w="2321117" h="1125390">
                <a:moveTo>
                  <a:pt x="0" y="0"/>
                </a:moveTo>
                <a:lnTo>
                  <a:pt x="2321117" y="0"/>
                </a:lnTo>
                <a:lnTo>
                  <a:pt x="2321117" y="1125390"/>
                </a:lnTo>
                <a:lnTo>
                  <a:pt x="0" y="11253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008094" y="2844185"/>
            <a:ext cx="8271811" cy="500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Having more clean sheets doesn’t guarantee a season win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Higher possession can lead to win but not a must.</a:t>
            </a:r>
          </a:p>
          <a:p>
            <a:pPr marL="729812" lvl="1" indent="-364906" algn="just">
              <a:lnSpc>
                <a:spcPts val="5002"/>
              </a:lnSpc>
              <a:buFont typeface="Arial"/>
              <a:buChar char="•"/>
            </a:pPr>
            <a:r>
              <a:rPr lang="en-US" sz="3380" spc="-4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Switching formation too many times leads to unstable results (ex: Arsenal season 2019/20)</a:t>
            </a:r>
          </a:p>
          <a:p>
            <a:pPr algn="just">
              <a:lnSpc>
                <a:spcPts val="5002"/>
              </a:lnSpc>
            </a:pPr>
            <a:endParaRPr lang="en-US" sz="3380" spc="-43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8027482" y="-33365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2"/>
                </a:lnTo>
                <a:lnTo>
                  <a:pt x="0" y="1256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277628" y="2239759"/>
            <a:ext cx="11732744" cy="6847740"/>
            <a:chOff x="0" y="0"/>
            <a:chExt cx="1968725" cy="11490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149034"/>
            </a:xfrm>
            <a:custGeom>
              <a:avLst/>
              <a:gdLst/>
              <a:ahLst/>
              <a:cxnLst/>
              <a:rect l="l" t="t" r="r" b="b"/>
              <a:pathLst>
                <a:path w="1968725" h="1149034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096601"/>
                  </a:lnTo>
                  <a:cubicBezTo>
                    <a:pt x="1968725" y="1125559"/>
                    <a:pt x="1945250" y="1149034"/>
                    <a:pt x="1916293" y="1149034"/>
                  </a:cubicBezTo>
                  <a:lnTo>
                    <a:pt x="52433" y="1149034"/>
                  </a:lnTo>
                  <a:cubicBezTo>
                    <a:pt x="23475" y="1149034"/>
                    <a:pt x="0" y="1125559"/>
                    <a:pt x="0" y="1096601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206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5486400" y="7555472"/>
            <a:ext cx="7315200" cy="3843805"/>
          </a:xfrm>
          <a:custGeom>
            <a:avLst/>
            <a:gdLst/>
            <a:ahLst/>
            <a:cxnLst/>
            <a:rect l="l" t="t" r="r" b="b"/>
            <a:pathLst>
              <a:path w="7315200" h="3843805">
                <a:moveTo>
                  <a:pt x="0" y="0"/>
                </a:moveTo>
                <a:lnTo>
                  <a:pt x="7315200" y="0"/>
                </a:lnTo>
                <a:lnTo>
                  <a:pt x="7315200" y="3843806"/>
                </a:lnTo>
                <a:lnTo>
                  <a:pt x="0" y="38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6454763" y="1752822"/>
            <a:ext cx="5378474" cy="973875"/>
            <a:chOff x="0" y="0"/>
            <a:chExt cx="22444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4449" cy="406400"/>
            </a:xfrm>
            <a:custGeom>
              <a:avLst/>
              <a:gdLst/>
              <a:ahLst/>
              <a:cxnLst/>
              <a:rect l="l" t="t" r="r" b="b"/>
              <a:pathLst>
                <a:path w="2244449" h="406400">
                  <a:moveTo>
                    <a:pt x="2041249" y="0"/>
                  </a:moveTo>
                  <a:cubicBezTo>
                    <a:pt x="2153473" y="0"/>
                    <a:pt x="2244449" y="90976"/>
                    <a:pt x="2244449" y="203200"/>
                  </a:cubicBezTo>
                  <a:cubicBezTo>
                    <a:pt x="2244449" y="315424"/>
                    <a:pt x="2153473" y="406400"/>
                    <a:pt x="20412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2444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5.CONCLUSION / Q&amp;A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0"/>
            <a:ext cx="3044827" cy="1164977"/>
          </a:xfrm>
          <a:custGeom>
            <a:avLst/>
            <a:gdLst/>
            <a:ahLst/>
            <a:cxnLst/>
            <a:rect l="l" t="t" r="r" b="b"/>
            <a:pathLst>
              <a:path w="3044827" h="1164977">
                <a:moveTo>
                  <a:pt x="0" y="0"/>
                </a:moveTo>
                <a:lnTo>
                  <a:pt x="3044827" y="0"/>
                </a:lnTo>
                <a:lnTo>
                  <a:pt x="3044827" y="1164977"/>
                </a:lnTo>
                <a:lnTo>
                  <a:pt x="0" y="1164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813784" y="-34642"/>
            <a:ext cx="2474216" cy="1199620"/>
          </a:xfrm>
          <a:custGeom>
            <a:avLst/>
            <a:gdLst/>
            <a:ahLst/>
            <a:cxnLst/>
            <a:rect l="l" t="t" r="r" b="b"/>
            <a:pathLst>
              <a:path w="2474216" h="1199620">
                <a:moveTo>
                  <a:pt x="0" y="0"/>
                </a:moveTo>
                <a:lnTo>
                  <a:pt x="2474216" y="0"/>
                </a:lnTo>
                <a:lnTo>
                  <a:pt x="2474216" y="1199619"/>
                </a:lnTo>
                <a:lnTo>
                  <a:pt x="0" y="11996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276366" y="5128229"/>
            <a:ext cx="7735268" cy="569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437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Any Questions ?! </a:t>
            </a:r>
          </a:p>
        </p:txBody>
      </p:sp>
      <p:sp>
        <p:nvSpPr>
          <p:cNvPr id="14" name="Freeform 14"/>
          <p:cNvSpPr/>
          <p:nvPr/>
        </p:nvSpPr>
        <p:spPr>
          <a:xfrm>
            <a:off x="7976811" y="0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7" y="0"/>
                </a:lnTo>
                <a:lnTo>
                  <a:pt x="2233037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786670" y="1907457"/>
            <a:ext cx="11356275" cy="9374088"/>
          </a:xfrm>
          <a:custGeom>
            <a:avLst/>
            <a:gdLst/>
            <a:ahLst/>
            <a:cxnLst/>
            <a:rect l="l" t="t" r="r" b="b"/>
            <a:pathLst>
              <a:path w="11356275" h="9374088">
                <a:moveTo>
                  <a:pt x="0" y="0"/>
                </a:moveTo>
                <a:lnTo>
                  <a:pt x="11356275" y="0"/>
                </a:lnTo>
                <a:lnTo>
                  <a:pt x="11356275" y="9374088"/>
                </a:lnTo>
                <a:lnTo>
                  <a:pt x="0" y="937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923248" y="2521663"/>
            <a:ext cx="8846050" cy="5320729"/>
            <a:chOff x="0" y="0"/>
            <a:chExt cx="2329824" cy="1401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29824" cy="1401344"/>
            </a:xfrm>
            <a:custGeom>
              <a:avLst/>
              <a:gdLst/>
              <a:ahLst/>
              <a:cxnLst/>
              <a:rect l="l" t="t" r="r" b="b"/>
              <a:pathLst>
                <a:path w="2329824" h="1401344">
                  <a:moveTo>
                    <a:pt x="0" y="0"/>
                  </a:moveTo>
                  <a:lnTo>
                    <a:pt x="2329824" y="0"/>
                  </a:lnTo>
                  <a:lnTo>
                    <a:pt x="2329824" y="1401344"/>
                  </a:lnTo>
                  <a:lnTo>
                    <a:pt x="0" y="1401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29824" cy="1439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29089" y="3950896"/>
            <a:ext cx="9234367" cy="2594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54"/>
              </a:lnSpc>
            </a:pPr>
            <a:r>
              <a:rPr lang="en-US" sz="10157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THANKS FOR LISTENING !!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806372" y="6928102"/>
            <a:ext cx="2675256" cy="973875"/>
            <a:chOff x="0" y="0"/>
            <a:chExt cx="11163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16390" cy="406400"/>
            </a:xfrm>
            <a:custGeom>
              <a:avLst/>
              <a:gdLst/>
              <a:ahLst/>
              <a:cxnLst/>
              <a:rect l="l" t="t" r="r" b="b"/>
              <a:pathLst>
                <a:path w="1116390" h="406400">
                  <a:moveTo>
                    <a:pt x="913190" y="0"/>
                  </a:moveTo>
                  <a:cubicBezTo>
                    <a:pt x="1025415" y="0"/>
                    <a:pt x="1116390" y="90976"/>
                    <a:pt x="1116390" y="203200"/>
                  </a:cubicBezTo>
                  <a:cubicBezTo>
                    <a:pt x="1116390" y="315424"/>
                    <a:pt x="1025415" y="406400"/>
                    <a:pt x="9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11639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END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0" y="0"/>
            <a:ext cx="3044827" cy="1164977"/>
          </a:xfrm>
          <a:custGeom>
            <a:avLst/>
            <a:gdLst/>
            <a:ahLst/>
            <a:cxnLst/>
            <a:rect l="l" t="t" r="r" b="b"/>
            <a:pathLst>
              <a:path w="3044827" h="1164977">
                <a:moveTo>
                  <a:pt x="0" y="0"/>
                </a:moveTo>
                <a:lnTo>
                  <a:pt x="3044827" y="0"/>
                </a:lnTo>
                <a:lnTo>
                  <a:pt x="3044827" y="1164977"/>
                </a:lnTo>
                <a:lnTo>
                  <a:pt x="0" y="1164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813784" y="0"/>
            <a:ext cx="2474216" cy="1199620"/>
          </a:xfrm>
          <a:custGeom>
            <a:avLst/>
            <a:gdLst/>
            <a:ahLst/>
            <a:cxnLst/>
            <a:rect l="l" t="t" r="r" b="b"/>
            <a:pathLst>
              <a:path w="2474216" h="1199620">
                <a:moveTo>
                  <a:pt x="0" y="0"/>
                </a:moveTo>
                <a:lnTo>
                  <a:pt x="2474216" y="0"/>
                </a:lnTo>
                <a:lnTo>
                  <a:pt x="2474216" y="1199620"/>
                </a:lnTo>
                <a:lnTo>
                  <a:pt x="0" y="11996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027482" y="0"/>
            <a:ext cx="2233036" cy="1256083"/>
          </a:xfrm>
          <a:custGeom>
            <a:avLst/>
            <a:gdLst/>
            <a:ahLst/>
            <a:cxnLst/>
            <a:rect l="l" t="t" r="r" b="b"/>
            <a:pathLst>
              <a:path w="2233036" h="1256083">
                <a:moveTo>
                  <a:pt x="0" y="0"/>
                </a:moveTo>
                <a:lnTo>
                  <a:pt x="2233036" y="0"/>
                </a:lnTo>
                <a:lnTo>
                  <a:pt x="2233036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280794EA-E336-4433-AD6F-A6CBE366E5E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E06B8ED-D314-46BD-8943-37902193532A&quot;"/>
    <we:property name="reportUrl" value="&quot;/links/9lKxSg1PtC?ctid=9aa99673-73ba-430c-acea-ba1c00766af0&amp;pbi_source=linkShare&quot;"/>
    <we:property name="reportName" value="&quot;final_project1&quot;"/>
    <we:property name="reportState" value="&quot;CONNECTED&quot;"/>
    <we:property name="embedUrl" value="&quot;/reportEmbed?reportId=9c2326aa-a3c9-4ade-a2f6-30bd03754825&amp;config=eyJjbHVzdGVyVXJsIjoiaHR0cHM6Ly9XQUJJLU5PUlRILUVVUk9QRS1yZWRpcmVjdC5hbmFseXNpcy53aW5kb3dzLm5ldCIsImVtYmVkRmVhdHVyZXMiOnsidXNhZ2VNZXRyaWNzVk5leHQiOnRydWV9fQ%3D%3D&amp;disableSensitivityBanner=true&quot;"/>
    <we:property name="pageDisplayName" value="&quot;MAIN&quot;"/>
    <we:property name="datasetId" value="&quot;01c13168-b1b1-48cb-8242-f57be82a339e&quot;"/>
    <we:property name="backgroundColor" value="&quot;#BFBFBF&quot;"/>
    <we:property name="bookmark" value="&quot;H4sIAAAAAAAAA+1aS2/bOBD+K4EuvRgLUnyI6q11H1igXQTrRXtYBIshOXTUypYh0WmyQf77jh5JG9eJW8NJnG4uhkVSw/mG86bOE180ixLO/oAZJs+Tl1X1eQb15wOejJJ5PwYSDEqw4A1wZqziYGi2WsSimjfJ8/MkQj3F+KFollC2hGjw7wRQsjzPQiacAAdWeyWSo1ECZXkI03ZNgLLBUbLAuqnmUBb/Yk+CpmK9xItRgqeLsqqh3WgSIWK72Qktp2dijP8miA9wsTjBCbrYj2rnvWGoM4cKuMgl00jLmn5Bx+/aJS3pbvtxNY9QzGmbdgxAOetVnmPgNoDRhvl2PBRlHJbYs9eni5own1+KjCntUp0bBtwbk+ZWulZk8WzRzr7wJzB36JMOYI1Nj+c8eTGd1jiFODy+vjY5rsrlbM34pFrWDv/E0E3NYxHPaI/lIv1nBtEdk6AvSJKHdUVy7qYWVVN0W7Tjb5bzQXBp+3hcfRnXSJImjPxidAUInAxGBYOcKZF7Cejl3gCKCLMVMOI2MCpolRkpOBM85WnueI57A2ZRFfPYrMBhq3DYxRGNNMV8Wg5G81V//+pxOKj9MEXGaj+R/rfaSq9Vtcf65VmnsK+K+tJy0tEK7w8LmBDSUO5yy4WUNpjMCYFe6exm89t0hDtjukFoBgv6yWOBgbdJWTis1xxQMkPypu2fKZITakkQskW/d4HNV/TX/3249It0jm/qata9Nrj1Je2wFtYo6dkixkfJx2OssXuNXKAvLs/99xWBNcOSHxBl/9AxcJMAad8PUC67mEFk3xWxx3zeD9PSlKXsXbvyqFeK4We0PsJs0o0xndS0qgvXif2O1OPKI/2kcjSdUvwP1WEQ2GZlePaerIdYpYmDMQF4dl0xRomHCGtENKt8J0Ts1GE96ZfQFK4l2FNqsLx0jd+RayJpUJx0Zznp1m0g3iY0A+WLm10wX3XBu9bIFlefMNHcp29Soiux737Po85YvQ6pSHMvuNBCcVQIbntHfj+haRo2x+HRvjB7Ot0Js3cfIn+Aiff07rLGHXDxVxWhPHj7Zj/4OH27TVQoqRgZH0Mdt03k7kScN7qSIcKe7daZfE0Y+thvqSzjXkCmjXRcc5aZ7d3J7gT0sZg3D61r76qmwQfn4lUNX9YxsVHdF8W+aPtwmH3IFsZwyGwmOaaaZ5ZZ32ncrVginkZbnV6H0lJzkoNOwQIHLoL00mRhI7XmGBb4PS0mrNHOK8mdFlIFyYXdlhYgp3KYUahOuQClTaZgW1o+cOZtQMZTK5iUmsHWfDmmAku1VVynac40GJtvS8sIq/JcSpV5F5yhw8xuaensQd2wNzlGU8VHlBH9SPq2uY1SLttiA33P1s94pu+y+Qc8pHuO1tdSf/TMYOqd14alaCQ5q1vq9KcW6p62UNmv1ULld9BCfSCLX396fdrShjmbcq5AoHeCS+7TJ+N7dMb3i91f8PutRV6cYA1TPDjsKqPmUnnu/UbljhH1Fu88E0xjJnSwwSHVGOrpxvLJ4h+DxT+oOq1JeLZ2CV3DAIy3TGi0qQQuIeR86/JXCW9Io6UgExXMC59qsS0tmyEXBlSmpDdSulw63I/yN1T1DOJ673yv8WIfung39c8eTSvxERX5Fup9aznea7n+reH1NbsChxrz3AoRvELlA4XPLR2OzpBcTpaDSLMQmE39bb36p4TkKSHZm4Rkd4Y9LhHmB5NjxLjVrcg+FR8rWIb7kaAkhgwYAKUVirIf5Bs9RjGjImbVY3ROY90XMNUyNgtyTIcwxzUfZdDRwdyjH/7f9ClG99np1bcYFxf/AYrlRuAEKwAA&quot;"/>
    <we:property name="initialStateBookmark" value="&quot;H4sIAAAAAAAAA+1aWW/bOBD+K4Fe+mIsSPGQ1Lc0PbDoFay77cMiKIbk0FErS4ZEp8kG/u87OtI2rhO3hpM43bwYFkkNZ4Yz3xzieeTyZlbA2RuYYvQ4elJVn6dQf97j0Sgqh7G3b1++3v/r5cc3+6+f0XA1C3lVNtHj8yhAPcHwPm/mULQUaPCfo1EERXEIk/bJQ9HgKJph3VQlFPm/2C+mqVDPcTGK8HRWVDW0JMcBArZkT2g5PdPe/A9BO4IN+QmO0YZ+VFvnUoY6saiAi0wyjbSs6Rd0nK1c0pLutj+oygB5Sdu0YwDKGqeyDD03HlKdMteO+7wIwxJz9ux0VpN05xdaYUrbWGcpA+7SNM6MtCnxEM5m7ey+O4HSoos6AWtsennOo/3JpMYJhOHx2aXJg6qYT1eMj6t5bfEv9N1UGfJwRnvMZ/HHKQR7TIpekCYP64r03E3NqibvtmjHn8/LQXFx+3hcfTmokTRNMvLF6KtAYKVPlU+RMyUyJwGd3BmBAsJ0SRhxnTDKa5WkUnAmeMzjzPIMd0aYWZWXoVkShy2LwxZHNNLk5aQYnOab/b7r5bBQu2GK3NJ8IvtvrZVeq2qH9ZOzzmCf5vWF58SjJd7vVmCSkIYymxkupDQ+TawQ6JROrna/dUe4NaYbhGbwoF88Fhh4Gxe5xXrFAUVTJNxs/0yQQKglQZLN+r1zbL5Jf/nf+wtcpHN8XlfT7rUBuee0w0qxRlHPFjE+ij4cY43dawSBLr849z+XFNYMS35Clf1Dx8BVCqR930Mx76IDkX2Vh17m836YlsYsZq/alUe9UQw/hPwoWZYlPhFWgAWjnRJrbeOATmpS1bnt1H5D5vEVkX7ROJrOKP6H5jAobL0xPHqDXyw0ocC9v0uado8uW8YochBghY6mleu0iJ09rKb9BJrctgR7Sg0WF9j4A7kmkAmFcXeY427dGuJtRjNQXlyNwXwZg7dtkq1cfcZEc5++y4m+6n37ex513uq0j0WcOcGFFoqjQrCbI/ntxKaJXx+IR7vC7OlkK8zefIz8CSZe07vzGrfAxbsqQLH34vlu8HH6YpOwUFA1cnAMddg0k7sRdV4JJUOIPdsumHzLGPrgb6gu405AolNpueYsSTeHk+0p6ENeNndta6+qpsE75+JpDV9WMbHW3Gf5rlj7cJh9yBZpyiExieQYa54YZlxncdfKEvA0mOr0sigtNSs56BgMcODCSyfTxK+l1hzDDH+kxYRJtXVKcquFVF5yYTalBcipHmYUqmMuQOk0UbApLec5c8Yj47ERTErNYGO+LFOexdooruM4YxpSk21KKxVGZZmUKnHW25QOM7mmp7MDhcPO5BhNFe5RRvQz6dv6Pkoxb8gq0PVs/Qoy/ZDN3+Eh3XK0vpT6o2Mpxs46nbIYU0lgdU2h/tBD3dEeKvu9eqj8Bnqod+Txq0+vT1vaMGdizhUIdFZwyV384Hz3zvl+sw8Y/HZrkf0TrGGCe4ddZdRcGM+tf1K5YYl6j7eOCaYxEdobb5FqDPXwyfLB4++Dx9+pOa1IeDaGhK5hAKkzTGg0sQQuwWd84/JXCZeSRUtBLiqYEy7WYlNaJkEuUlCJki6V0mbS4m6Uv76qpxBWo/Otxotd6OJd1T+7N63Ee1TkG6h3reV4q+X6947X1+wKLGrMMiOEdwqV8xQ+NwQcnSBBTpKBiBPvmYnddb36h4TkISHZmYRke459UCCUe+NjxLDRV5FdKj6WZBm+j3gl0SfAACitUJT9IF+LGPmUiphlxOhAY9UVmGoemhkB0yGUuOJSBh0dlA7d8P+qqxjdvdOo24R4yU2x7mLIpbsbi8V/KAf4nRgrAAA=&quot;"/>
    <we:property name="isFiltersActionButtonVisible" value="true"/>
    <we:property name="isVisualContainerHeaderHidden" value="false"/>
    <we:property name="reportEmbeddedTime" value="&quot;2024-09-26T22:24:02.642Z&quot;"/>
    <we:property name="creatorTenantId" value="&quot;9aa99673-73ba-430c-acea-ba1c00766af0&quot;"/>
    <we:property name="creatorUserId" value="&quot;100320019040A160&quot;"/>
    <we:property name="creatorSessionId" value="&quot;571f9f12-a675-469e-8151-3fdbea3ff038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277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Contrail One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final_project1</dc:title>
  <cp:lastModifiedBy>20212853 Mariam Khalid Abdellatif Mohamed Mohamed</cp:lastModifiedBy>
  <cp:revision>3</cp:revision>
  <dcterms:created xsi:type="dcterms:W3CDTF">2006-08-16T00:00:00Z</dcterms:created>
  <dcterms:modified xsi:type="dcterms:W3CDTF">2024-09-26T22:27:12Z</dcterms:modified>
  <dc:identifier>DAGR2kyELLo</dc:identifier>
</cp:coreProperties>
</file>