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10F6E-B439-B66C-E7AF-9D0DFB3B118E}" v="492" dt="2020-07-26T00:39:16.793"/>
    <p1510:client id="{753447A0-99BC-4816-83A4-3D25FAE9D8F1}" v="6" dt="2020-07-25T23:55:00.261"/>
    <p1510:client id="{84303D07-B735-4B0A-88B0-03B6867E53A6}" v="14" dt="2020-07-25T13:53:2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 varScale="1">
        <p:scale>
          <a:sx n="94" d="100"/>
          <a:sy n="94" d="100"/>
        </p:scale>
        <p:origin x="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431-8A8B-634D-A167-4FFBD6C39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1D83-1D42-C248-8BD2-80008B68C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E7A1-D89D-8249-9384-4B067008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4AAB-9E07-FE42-9403-1143E373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6E99-36CB-844C-8B31-FF696D9F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6E26-322C-B14D-9E1A-B86BC8EA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433CC-3F78-7144-9D3B-7C7B86480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D3E9-7397-9B4F-8172-066F4A93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8783-70C6-5549-82E9-970F1C85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10B-0704-E547-8096-1F312FB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BC71-B410-8E43-B06B-94179A86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5DBC-9D09-F94A-9F4C-8F4D72E6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C991-5AF9-4443-8B88-F562A5CD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A5AF-226A-3F40-8D14-39B6AFF5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2EFE-8FC2-5D45-BB30-1AA749D8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EFB3-180A-014A-A8BA-FA176DC9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B89-700D-FD41-9778-B2DD8890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F56A-F3F2-2143-9E3A-B832B7B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9E81-49E0-D648-99DD-E2D617BD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85E4-6185-1447-878C-E219557C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8AD4-D627-A341-9F8C-5DF1D9F3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BDA74-9C42-4546-8E50-BA324024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DDD2-9A8D-9E45-8A69-23F378A7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EF27-A77C-C94E-87C2-CDDA6B18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83A0-0361-BB42-B9DE-FD8A1C43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0AF7-E818-C64C-9EC7-5BBC1FD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B4D1-93FB-DB41-8831-89134B16C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3FFC0-BA85-AF4F-911F-5E076D90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90E4C-C2C2-104A-A65E-E38380B6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2F3F3-1ADA-D84F-B44D-0E2594D8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F684-995B-994B-9C4D-DFF1CBFF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3F4-02F3-AF43-A1D8-7704FD33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D9B3-6C33-9444-9A8D-CA2A37B1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ADFBD-4CAA-FE43-A188-4588B3B1D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DC15-9598-7E4B-83C3-60A9FC60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39FA8-C9FF-D742-B16F-DE7A7235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72530-4157-C64D-B5D2-01A41666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CFD4-6829-DF4B-9F07-2AD7724F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6E726-B916-8F4D-902B-CDB7B21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17A5-98C9-0741-81E5-86E6B806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797C1-152F-204B-84E8-CC6CA618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0CF51-9723-CF46-B6F7-68AE56B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A882E-90E1-4F4B-B789-4093392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14C96-8C02-0B42-9416-43BBBD09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18497-94B2-B54F-BEBB-E908691E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E239-D9C1-814D-94B7-C01D8F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5663-ACAF-C844-9146-473486A1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4086-3E5F-C04B-A742-DC28BFC1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BD08-C603-6D47-9858-897D34FF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F097A-C3C6-DA45-BD2F-F7F154C8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F14D5-5115-914B-A6DD-EAEC2CB7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0996-2986-4441-93C2-E78725DB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DE71-B888-D541-8875-39CBBAC7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26F8C-7161-CC46-97C3-BDEE07C20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63CD3-4B63-A643-B22C-987045F4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C82CB-345D-8C47-A915-2C93D21F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C7D0-A998-B04E-A91D-E56E8405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9012-9A42-EF43-93E3-37C2759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BE1D-3578-E24C-80E7-0555B055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B42A-C700-4A4E-8C4C-6ED1CF26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7E28-41DC-DB47-AF56-B00D9285E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A0C2-874D-8F42-85E2-9447FEB78CD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D347-09BD-1D4E-9144-48AA10E56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400C-4B1E-F840-B9B9-F6F1632F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194EF-8BB9-A24F-812F-F3AB8578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Project Team 3 Sprint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C8317-9722-0E4B-9BE7-9EFEC1D87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45890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72163-25EC-B54B-A45D-421FB85C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6347-C185-9247-B674-D1453591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Our overall goal for this sprint was to enable customers to access The community Project submission form and get a confirmation message whether Success or invalid data entered .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User Stories:</a:t>
            </a:r>
          </a:p>
          <a:p>
            <a:r>
              <a:rPr lang="en-US" sz="2400">
                <a:solidFill>
                  <a:srgbClr val="000000"/>
                </a:solidFill>
              </a:rPr>
              <a:t>Submitt project (3 points)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</a:rPr>
              <a:t>Proccess project (5 points)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</a:rPr>
              <a:t>Review project(Reject/submitt) (3points)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View eligible projects(1 points)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Vote projects (5 points)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(17 points)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6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A068F-218D-E14B-9A19-6354FD93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9EDC-3D0A-B942-8B76-979F81B0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Completed User Stories: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Submitt</a:t>
            </a:r>
            <a:r>
              <a:rPr lang="en-US" sz="2400" dirty="0">
                <a:solidFill>
                  <a:srgbClr val="000000"/>
                </a:solidFill>
              </a:rPr>
              <a:t> project (3 points)</a:t>
            </a:r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Proccess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project (5 points)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Not completed: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Review project(Reject/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submitt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) (3points)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View eligible projects(1 points)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Vote projects (5 points)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(9points)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A548-8882-6B4F-BBE5-0197B42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698B-F698-C747-9846-57252AA6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Submition</a:t>
            </a:r>
            <a:r>
              <a:rPr lang="en-US" dirty="0"/>
              <a:t> form (presenter: Essa )</a:t>
            </a:r>
          </a:p>
          <a:p>
            <a:r>
              <a:rPr lang="en-US" dirty="0" err="1"/>
              <a:t>Requirments</a:t>
            </a:r>
            <a:r>
              <a:rPr lang="en-US"/>
              <a:t>(Mariam)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7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07F9-52F7-DF43-AB0D-84519151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burndown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F85BD-14D9-1241-8288-336074FB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114C0888F12C42BAC666000B079249" ma:contentTypeVersion="7" ma:contentTypeDescription="Create a new document." ma:contentTypeScope="" ma:versionID="278926adb23a1f292f1baa4ad493f789">
  <xsd:schema xmlns:xsd="http://www.w3.org/2001/XMLSchema" xmlns:xs="http://www.w3.org/2001/XMLSchema" xmlns:p="http://schemas.microsoft.com/office/2006/metadata/properties" xmlns:ns2="225abf96-32ef-4a41-8b6c-71fb8cc2a8cd" targetNamespace="http://schemas.microsoft.com/office/2006/metadata/properties" ma:root="true" ma:fieldsID="98e1f12764db3e35565a444bd8312d91" ns2:_="">
    <xsd:import namespace="225abf96-32ef-4a41-8b6c-71fb8cc2a8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abf96-32ef-4a41-8b6c-71fb8cc2a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1DE71C-BA58-49BF-AF6F-EC95F03479F4}"/>
</file>

<file path=customXml/itemProps2.xml><?xml version="1.0" encoding="utf-8"?>
<ds:datastoreItem xmlns:ds="http://schemas.openxmlformats.org/officeDocument/2006/customXml" ds:itemID="{04E2CF4E-B17B-4B82-9D25-5A5911F64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A89079-03C5-44BC-83B7-79C7A21A674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9f0a934-ec27-4cc7-81b1-b9c10988ba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Team 3 Sprint Review</vt:lpstr>
      <vt:lpstr>Sprint Goal</vt:lpstr>
      <vt:lpstr>Sprint Outcome</vt:lpstr>
      <vt:lpstr>Sprint Demo</vt:lpstr>
      <vt:lpstr>Project burndown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Sprint Review</dc:title>
  <dc:creator>Martin Peter Western</dc:creator>
  <cp:lastModifiedBy>Mariam Khoudier</cp:lastModifiedBy>
  <cp:revision>100</cp:revision>
  <dcterms:created xsi:type="dcterms:W3CDTF">2020-07-24T01:26:03Z</dcterms:created>
  <dcterms:modified xsi:type="dcterms:W3CDTF">2020-07-26T22:50:08Z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0x010100E6114C0888F12C42BAC666000B079249</vt:lpwstr>
  </property>
</Properties>
</file>