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m Khoudier" initials="MK" lastIdx="1" clrIdx="0">
    <p:extLst>
      <p:ext uri="{19B8F6BF-5375-455C-9EA6-DF929625EA0E}">
        <p15:presenceInfo xmlns:p15="http://schemas.microsoft.com/office/powerpoint/2012/main" userId="Mariam Khoudi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F10F6E-B439-B66C-E7AF-9D0DFB3B118E}" v="492" dt="2020-07-26T00:39:16.793"/>
    <p1510:client id="{753447A0-99BC-4816-83A4-3D25FAE9D8F1}" v="6" dt="2020-07-25T23:55:00.261"/>
    <p1510:client id="{84303D07-B735-4B0A-88B0-03B6867E53A6}" v="14" dt="2020-07-25T13:53:28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2"/>
  </p:normalViewPr>
  <p:slideViewPr>
    <p:cSldViewPr snapToGrid="0" snapToObjects="1">
      <p:cViewPr>
        <p:scale>
          <a:sx n="94" d="100"/>
          <a:sy n="94" d="100"/>
        </p:scale>
        <p:origin x="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D8BA0C2-874D-8F42-85E2-9447FEB78CD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6389E31-0958-474E-B9CD-BAF4A267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3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0C2-874D-8F42-85E2-9447FEB78CD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9E31-0958-474E-B9CD-BAF4A267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6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0C2-874D-8F42-85E2-9447FEB78CD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9E31-0958-474E-B9CD-BAF4A267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17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0C2-874D-8F42-85E2-9447FEB78CD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9E31-0958-474E-B9CD-BAF4A267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28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0C2-874D-8F42-85E2-9447FEB78CD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9E31-0958-474E-B9CD-BAF4A267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86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0C2-874D-8F42-85E2-9447FEB78CD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9E31-0958-474E-B9CD-BAF4A267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20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0C2-874D-8F42-85E2-9447FEB78CD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9E31-0958-474E-B9CD-BAF4A267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5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D8BA0C2-874D-8F42-85E2-9447FEB78CD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9E31-0958-474E-B9CD-BAF4A267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56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D8BA0C2-874D-8F42-85E2-9447FEB78CD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9E31-0958-474E-B9CD-BAF4A267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2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0C2-874D-8F42-85E2-9447FEB78CD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9E31-0958-474E-B9CD-BAF4A267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7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0C2-874D-8F42-85E2-9447FEB78CD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9E31-0958-474E-B9CD-BAF4A267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2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0C2-874D-8F42-85E2-9447FEB78CD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9E31-0958-474E-B9CD-BAF4A267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3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0C2-874D-8F42-85E2-9447FEB78CD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9E31-0958-474E-B9CD-BAF4A267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8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0C2-874D-8F42-85E2-9447FEB78CD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9E31-0958-474E-B9CD-BAF4A267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4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0C2-874D-8F42-85E2-9447FEB78CD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9E31-0958-474E-B9CD-BAF4A267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3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0C2-874D-8F42-85E2-9447FEB78CD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9E31-0958-474E-B9CD-BAF4A267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6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A0C2-874D-8F42-85E2-9447FEB78CD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9E31-0958-474E-B9CD-BAF4A267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8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D8BA0C2-874D-8F42-85E2-9447FEB78CD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6389E31-0958-474E-B9CD-BAF4A267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2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25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7" name="Rectangle 26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E194EF-8BB9-A24F-812F-F3AB8578E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Project Team 3 Sprint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C8317-9722-0E4B-9BE7-9EFEC1D87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Sprint 2</a:t>
            </a:r>
          </a:p>
        </p:txBody>
      </p:sp>
      <p:cxnSp>
        <p:nvCxnSpPr>
          <p:cNvPr id="41" name="Straight Connector 29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909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92A2039-50D4-4D49-A79F-C82A1D913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1C7165-8A3A-44EB-88D0-4EFA36A00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42" name="Freeform 5">
              <a:extLst>
                <a:ext uri="{FF2B5EF4-FFF2-40B4-BE49-F238E27FC236}">
                  <a16:creationId xmlns:a16="http://schemas.microsoft.com/office/drawing/2014/main" id="{A1081473-BB93-49A4-B605-4E2053739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072163-25EC-B54B-A45D-421FB85C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977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Sprint Goal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56496347-C185-9247-B674-D1453591F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233" y="2603500"/>
            <a:ext cx="8417535" cy="341630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Our overall goal for this sprint was to enable customers to access The community Project submission form, Voting in a project, Comment on a projects and Admin get access to the submitted projects so they approved or reject.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We have done The MVP. We have started to work on the extra Backlogs.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User Stories: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Review project(Reject/Approved) (5points)</a:t>
            </a:r>
            <a:endParaRPr lang="en-US" sz="13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300" dirty="0">
                <a:cs typeface="Calibri" panose="020F0502020204030204"/>
              </a:rPr>
              <a:t>View eligible projects(1 points)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cs typeface="Calibri" panose="020F0502020204030204"/>
              </a:rPr>
              <a:t>Vote on projects (5 points)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cs typeface="Calibri" panose="020F0502020204030204"/>
              </a:rPr>
              <a:t>View votes for projects(3 Points)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cs typeface="Calibri" panose="020F0502020204030204"/>
              </a:rPr>
              <a:t>WCAG(3Points)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cs typeface="Calibri" panose="020F0502020204030204"/>
              </a:rPr>
              <a:t>Extra Backlogs: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cs typeface="Calibri" panose="020F0502020204030204"/>
              </a:rPr>
              <a:t>Enable/Disable Voting(3Points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cs typeface="Calibri" panose="020F0502020204030204"/>
              </a:rPr>
              <a:t>Comment on Projects(8 Points)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cs typeface="Calibri" panose="020F0502020204030204"/>
              </a:rPr>
              <a:t>Moderate comments (5 points)</a:t>
            </a:r>
          </a:p>
          <a:p>
            <a:pPr>
              <a:lnSpc>
                <a:spcPct val="90000"/>
              </a:lnSpc>
            </a:pPr>
            <a:endParaRPr lang="en-US" sz="13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(30 points) </a:t>
            </a:r>
            <a:endParaRPr lang="en-US" sz="1300" dirty="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0946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2A2039-50D4-4D49-A79F-C82A1D913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C7165-8A3A-44EB-88D0-4EFA36A00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6" name="Freeform 5">
              <a:extLst>
                <a:ext uri="{FF2B5EF4-FFF2-40B4-BE49-F238E27FC236}">
                  <a16:creationId xmlns:a16="http://schemas.microsoft.com/office/drawing/2014/main" id="{A1081473-BB93-49A4-B605-4E2053739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DA068F-218D-E14B-9A19-6354FD93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977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Sprint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39EDC-3D0A-B942-8B76-979F81B00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233" y="2603500"/>
            <a:ext cx="8417535" cy="34163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Completed User Stories:</a:t>
            </a:r>
            <a:endParaRPr lang="en-US" dirty="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/>
              <a:t>Review project(Reject/Approved) (5points)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Calibri" panose="020F0502020204030204"/>
              </a:rPr>
              <a:t>View eligible projects(1 points)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Calibri" panose="020F0502020204030204"/>
              </a:rPr>
              <a:t>Vote on projects (5 points)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Calibri" panose="020F0502020204030204"/>
              </a:rPr>
              <a:t>View votes for projects(3 Points)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Calibri" panose="020F0502020204030204"/>
              </a:rPr>
              <a:t>WCAG(3Points)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Calibri" panose="020F0502020204030204"/>
              </a:rPr>
              <a:t>Enable/Disable voting(3 Points)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Calibri" panose="020F0502020204030204"/>
              </a:rPr>
              <a:t>Moderate comments(5Points)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Calibri" panose="020F0502020204030204"/>
              </a:rPr>
              <a:t>Comment on Projects(8 Points)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(33 points)</a:t>
            </a:r>
            <a:endParaRPr lang="en-US" dirty="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721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A548-8882-6B4F-BBE5-0197B42D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E698B-F698-C747-9846-57252AA6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Website (presenter: Essa )</a:t>
            </a:r>
          </a:p>
          <a:p>
            <a:r>
              <a:rPr lang="en-US" dirty="0"/>
              <a:t>Requirements and comment on project(Mariam) </a:t>
            </a:r>
          </a:p>
          <a:p>
            <a:r>
              <a:rPr lang="en-US" dirty="0"/>
              <a:t>CSS, </a:t>
            </a:r>
            <a:r>
              <a:rPr lang="en-US" dirty="0" err="1"/>
              <a:t>Bootstap</a:t>
            </a:r>
            <a:r>
              <a:rPr lang="en-US" dirty="0"/>
              <a:t> and HTML (Jared)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7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07F9-52F7-DF43-AB0D-84519151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burndown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0F85BD-14D9-1241-8288-336074FBF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4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190A3EF1A6B348905ED977DC6A0B5C" ma:contentTypeVersion="5" ma:contentTypeDescription="Create a new document." ma:contentTypeScope="" ma:versionID="9b823139c5bdfa7678a3658d309dbe22">
  <xsd:schema xmlns:xsd="http://www.w3.org/2001/XMLSchema" xmlns:xs="http://www.w3.org/2001/XMLSchema" xmlns:p="http://schemas.microsoft.com/office/2006/metadata/properties" xmlns:ns2="c9f0a934-ec27-4cc7-81b1-b9c10988baac" targetNamespace="http://schemas.microsoft.com/office/2006/metadata/properties" ma:root="true" ma:fieldsID="bee11172a648e46c41d7fd64747a0f41" ns2:_="">
    <xsd:import namespace="c9f0a934-ec27-4cc7-81b1-b9c10988ba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f0a934-ec27-4cc7-81b1-b9c10988ba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A89079-03C5-44BC-83B7-79C7A21A6743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c9f0a934-ec27-4cc7-81b1-b9c10988baa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E2CF4E-B17B-4B82-9D25-5A5911F641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CDE0A5-243A-4E52-821D-549164174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f0a934-ec27-4cc7-81b1-b9c10988b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223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Project Team 3 Sprint Review</vt:lpstr>
      <vt:lpstr>Sprint Goal</vt:lpstr>
      <vt:lpstr>Sprint Outcome</vt:lpstr>
      <vt:lpstr>Sprint Demo</vt:lpstr>
      <vt:lpstr>Project burndown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Team 3 Sprint Review</dc:title>
  <dc:creator>Mariam Khoudier</dc:creator>
  <cp:lastModifiedBy>Mariam Khoudier</cp:lastModifiedBy>
  <cp:revision>8</cp:revision>
  <dcterms:created xsi:type="dcterms:W3CDTF">2020-07-30T01:40:15Z</dcterms:created>
  <dcterms:modified xsi:type="dcterms:W3CDTF">2020-07-30T03:39:21Z</dcterms:modified>
</cp:coreProperties>
</file>