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14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DE3950-8F60-4715-9B5F-13D6473D4A38}" type="datetimeFigureOut">
              <a:rPr lang="en-GB" smtClean="0"/>
              <a:t>27/01/2021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378DF1BF-B864-420A-8EDC-0B5ACD2492B8}"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20612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E3950-8F60-4715-9B5F-13D6473D4A38}" type="datetimeFigureOut">
              <a:rPr lang="en-GB" smtClean="0"/>
              <a:t>27/01/2021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DF1BF-B864-420A-8EDC-0B5ACD2492B8}" type="slidenum">
              <a:rPr lang="en-GB" smtClean="0"/>
              <a:t>‹#›</a:t>
            </a:fld>
            <a:endParaRPr lang="en-GB"/>
          </a:p>
        </p:txBody>
      </p:sp>
    </p:spTree>
    <p:extLst>
      <p:ext uri="{BB962C8B-B14F-4D97-AF65-F5344CB8AC3E}">
        <p14:creationId xmlns:p14="http://schemas.microsoft.com/office/powerpoint/2010/main" val="21215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E3950-8F60-4715-9B5F-13D6473D4A38}" type="datetimeFigureOut">
              <a:rPr lang="en-GB" smtClean="0"/>
              <a:t>27/01/2021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DF1BF-B864-420A-8EDC-0B5ACD2492B8}" type="slidenum">
              <a:rPr lang="en-GB" smtClean="0"/>
              <a:t>‹#›</a:t>
            </a:fld>
            <a:endParaRPr lang="en-GB"/>
          </a:p>
        </p:txBody>
      </p:sp>
    </p:spTree>
    <p:extLst>
      <p:ext uri="{BB962C8B-B14F-4D97-AF65-F5344CB8AC3E}">
        <p14:creationId xmlns:p14="http://schemas.microsoft.com/office/powerpoint/2010/main" val="255499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E3950-8F60-4715-9B5F-13D6473D4A38}" type="datetimeFigureOut">
              <a:rPr lang="en-GB" smtClean="0"/>
              <a:t>27/01/2021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DF1BF-B864-420A-8EDC-0B5ACD2492B8}"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9719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E3950-8F60-4715-9B5F-13D6473D4A38}" type="datetimeFigureOut">
              <a:rPr lang="en-GB" smtClean="0"/>
              <a:t>27/01/2021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8DF1BF-B864-420A-8EDC-0B5ACD2492B8}" type="slidenum">
              <a:rPr lang="en-GB" smtClean="0"/>
              <a:t>‹#›</a:t>
            </a:fld>
            <a:endParaRPr lang="en-GB"/>
          </a:p>
        </p:txBody>
      </p:sp>
    </p:spTree>
    <p:extLst>
      <p:ext uri="{BB962C8B-B14F-4D97-AF65-F5344CB8AC3E}">
        <p14:creationId xmlns:p14="http://schemas.microsoft.com/office/powerpoint/2010/main" val="407020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DE3950-8F60-4715-9B5F-13D6473D4A38}" type="datetimeFigureOut">
              <a:rPr lang="en-GB" smtClean="0"/>
              <a:t>27/01/2021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8DF1BF-B864-420A-8EDC-0B5ACD2492B8}"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9821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E3950-8F60-4715-9B5F-13D6473D4A38}" type="datetimeFigureOut">
              <a:rPr lang="en-GB" smtClean="0"/>
              <a:t>27/01/2021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78DF1BF-B864-420A-8EDC-0B5ACD2492B8}" type="slidenum">
              <a:rPr lang="en-GB" smtClean="0"/>
              <a:t>‹#›</a:t>
            </a:fld>
            <a:endParaRPr lang="en-GB"/>
          </a:p>
        </p:txBody>
      </p:sp>
    </p:spTree>
    <p:extLst>
      <p:ext uri="{BB962C8B-B14F-4D97-AF65-F5344CB8AC3E}">
        <p14:creationId xmlns:p14="http://schemas.microsoft.com/office/powerpoint/2010/main" val="335244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E3950-8F60-4715-9B5F-13D6473D4A38}" type="datetimeFigureOut">
              <a:rPr lang="en-GB" smtClean="0"/>
              <a:t>27/01/2021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78DF1BF-B864-420A-8EDC-0B5ACD2492B8}"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181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CDE3950-8F60-4715-9B5F-13D6473D4A38}" type="datetimeFigureOut">
              <a:rPr lang="en-GB" smtClean="0"/>
              <a:t>27/01/2021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78DF1BF-B864-420A-8EDC-0B5ACD2492B8}" type="slidenum">
              <a:rPr lang="en-GB" smtClean="0"/>
              <a:t>‹#›</a:t>
            </a:fld>
            <a:endParaRPr lang="en-GB"/>
          </a:p>
        </p:txBody>
      </p:sp>
    </p:spTree>
    <p:extLst>
      <p:ext uri="{BB962C8B-B14F-4D97-AF65-F5344CB8AC3E}">
        <p14:creationId xmlns:p14="http://schemas.microsoft.com/office/powerpoint/2010/main" val="2103008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E3950-8F60-4715-9B5F-13D6473D4A38}" type="datetimeFigureOut">
              <a:rPr lang="en-GB" smtClean="0"/>
              <a:t>27/01/2021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8DF1BF-B864-420A-8EDC-0B5ACD2492B8}" type="slidenum">
              <a:rPr lang="en-GB" smtClean="0"/>
              <a:t>‹#›</a:t>
            </a:fld>
            <a:endParaRPr lang="en-GB"/>
          </a:p>
        </p:txBody>
      </p:sp>
    </p:spTree>
    <p:extLst>
      <p:ext uri="{BB962C8B-B14F-4D97-AF65-F5344CB8AC3E}">
        <p14:creationId xmlns:p14="http://schemas.microsoft.com/office/powerpoint/2010/main" val="223411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E3950-8F60-4715-9B5F-13D6473D4A38}" type="datetimeFigureOut">
              <a:rPr lang="en-GB" smtClean="0"/>
              <a:t>27/01/2021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8DF1BF-B864-420A-8EDC-0B5ACD2492B8}" type="slidenum">
              <a:rPr lang="en-GB" smtClean="0"/>
              <a:t>‹#›</a:t>
            </a:fld>
            <a:endParaRPr lang="en-GB"/>
          </a:p>
        </p:txBody>
      </p:sp>
    </p:spTree>
    <p:extLst>
      <p:ext uri="{BB962C8B-B14F-4D97-AF65-F5344CB8AC3E}">
        <p14:creationId xmlns:p14="http://schemas.microsoft.com/office/powerpoint/2010/main" val="82555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CDE3950-8F60-4715-9B5F-13D6473D4A38}" type="datetimeFigureOut">
              <a:rPr lang="en-GB" smtClean="0"/>
              <a:t>27/01/2021</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78DF1BF-B864-420A-8EDC-0B5ACD2492B8}"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422863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CDEC81-804D-46B6-95DA-DEF2A7586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0333DD4-1BAD-4A0F-97CE-BC0365285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B00B2048-F340-478F-9B06-A78BBA2D67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0E845C87-7EAA-46AF-B7BA-7D9A27F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AAAE793-35FD-4F15-816E-C3B8E037B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A5D4C3-50B1-4596-A008-B91727460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762" y="0"/>
            <a:ext cx="384908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hoe">
            <a:extLst>
              <a:ext uri="{FF2B5EF4-FFF2-40B4-BE49-F238E27FC236}">
                <a16:creationId xmlns:a16="http://schemas.microsoft.com/office/drawing/2014/main" id="{DFCA69C7-97C0-4D92-A497-E67C8212FC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6490" y="1820967"/>
            <a:ext cx="3216065" cy="3216065"/>
          </a:xfrm>
          <a:prstGeom prst="rect">
            <a:avLst/>
          </a:prstGeom>
          <a:ln w="12700">
            <a:noFill/>
          </a:ln>
        </p:spPr>
      </p:pic>
      <p:sp>
        <p:nvSpPr>
          <p:cNvPr id="21" name="Rectangle 20">
            <a:extLst>
              <a:ext uri="{FF2B5EF4-FFF2-40B4-BE49-F238E27FC236}">
                <a16:creationId xmlns:a16="http://schemas.microsoft.com/office/drawing/2014/main" id="{E9129AA9-E0F9-4F97-BBA2-96A79DEFF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940" y="0"/>
            <a:ext cx="652490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6190D-DB8F-4B5F-B47E-5D8943840381}"/>
              </a:ext>
            </a:extLst>
          </p:cNvPr>
          <p:cNvSpPr>
            <a:spLocks noGrp="1"/>
          </p:cNvSpPr>
          <p:nvPr>
            <p:ph type="ctrTitle"/>
          </p:nvPr>
        </p:nvSpPr>
        <p:spPr>
          <a:xfrm>
            <a:off x="5826851" y="3428998"/>
            <a:ext cx="4745117" cy="2268559"/>
          </a:xfrm>
        </p:spPr>
        <p:txBody>
          <a:bodyPr>
            <a:normAutofit/>
          </a:bodyPr>
          <a:lstStyle/>
          <a:p>
            <a:r>
              <a:rPr lang="en-GB" dirty="0"/>
              <a:t>Golden Shoes</a:t>
            </a:r>
          </a:p>
        </p:txBody>
      </p:sp>
      <p:sp>
        <p:nvSpPr>
          <p:cNvPr id="23" name="Rectangle 22">
            <a:extLst>
              <a:ext uri="{FF2B5EF4-FFF2-40B4-BE49-F238E27FC236}">
                <a16:creationId xmlns:a16="http://schemas.microsoft.com/office/drawing/2014/main" id="{947C8A03-A59D-4813-A456-D2D23826D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31734" y="231960"/>
            <a:ext cx="3384630" cy="6391933"/>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024641D-BB05-4708-8F6A-9824DECAF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12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AB878-032E-4237-A272-6F7F9B0E96F2}"/>
              </a:ext>
            </a:extLst>
          </p:cNvPr>
          <p:cNvSpPr>
            <a:spLocks noGrp="1"/>
          </p:cNvSpPr>
          <p:nvPr>
            <p:ph type="title"/>
          </p:nvPr>
        </p:nvSpPr>
        <p:spPr>
          <a:xfrm>
            <a:off x="2188901" y="808056"/>
            <a:ext cx="8381238" cy="1077229"/>
          </a:xfrm>
        </p:spPr>
        <p:txBody>
          <a:bodyPr>
            <a:normAutofit/>
          </a:bodyPr>
          <a:lstStyle/>
          <a:p>
            <a:pPr algn="l"/>
            <a:r>
              <a:rPr lang="en-GB" sz="4800"/>
              <a:t>Challenges Golden Shoe face</a:t>
            </a:r>
          </a:p>
        </p:txBody>
      </p:sp>
      <p:sp>
        <p:nvSpPr>
          <p:cNvPr id="3" name="Content Placeholder 2">
            <a:extLst>
              <a:ext uri="{FF2B5EF4-FFF2-40B4-BE49-F238E27FC236}">
                <a16:creationId xmlns:a16="http://schemas.microsoft.com/office/drawing/2014/main" id="{0A13695F-33D3-44DA-A8F3-804009AFA39A}"/>
              </a:ext>
            </a:extLst>
          </p:cNvPr>
          <p:cNvSpPr>
            <a:spLocks noGrp="1"/>
          </p:cNvSpPr>
          <p:nvPr>
            <p:ph idx="1"/>
          </p:nvPr>
        </p:nvSpPr>
        <p:spPr>
          <a:xfrm>
            <a:off x="2256639" y="2052116"/>
            <a:ext cx="6572814" cy="3997828"/>
          </a:xfrm>
        </p:spPr>
        <p:txBody>
          <a:bodyPr anchor="t">
            <a:normAutofit fontScale="92500" lnSpcReduction="10000"/>
          </a:bodyPr>
          <a:lstStyle/>
          <a:p>
            <a:pPr marL="0" indent="0">
              <a:lnSpc>
                <a:spcPct val="110000"/>
              </a:lnSpc>
              <a:buNone/>
            </a:pPr>
            <a:r>
              <a:rPr lang="en-GB" sz="1200" dirty="0"/>
              <a:t>The challenges the company are facing are the following:</a:t>
            </a:r>
          </a:p>
          <a:p>
            <a:pPr marL="0" indent="0">
              <a:lnSpc>
                <a:spcPct val="110000"/>
              </a:lnSpc>
              <a:buNone/>
            </a:pPr>
            <a:r>
              <a:rPr lang="en-GB" sz="1200" b="1" dirty="0"/>
              <a:t>Website: </a:t>
            </a:r>
            <a:r>
              <a:rPr lang="en-GB" sz="1200" dirty="0"/>
              <a:t>The website is very old and not a lot of development has been made to it since it was made and it is not a modern website. Furthermore it does not follow the modern technology that is available currently such as a mobile application.</a:t>
            </a:r>
          </a:p>
          <a:p>
            <a:pPr marL="0" indent="0">
              <a:lnSpc>
                <a:spcPct val="110000"/>
              </a:lnSpc>
              <a:buNone/>
            </a:pPr>
            <a:r>
              <a:rPr lang="en-GB" sz="1200" b="1" dirty="0"/>
              <a:t>Online Customer Service Experience: </a:t>
            </a:r>
            <a:r>
              <a:rPr lang="en-GB" sz="1200" dirty="0"/>
              <a:t>Enquiries such as returning products, delivery dates and times, a product being in or out of stock can be discussed on the phone only which is a restriction as there is no online contact that can be done.</a:t>
            </a:r>
          </a:p>
          <a:p>
            <a:pPr marL="0" indent="0">
              <a:lnSpc>
                <a:spcPct val="110000"/>
              </a:lnSpc>
              <a:buNone/>
            </a:pPr>
            <a:r>
              <a:rPr lang="en-GB" sz="1200" b="1" dirty="0"/>
              <a:t>Revenue:</a:t>
            </a:r>
            <a:r>
              <a:rPr lang="en-GB" sz="1200" dirty="0"/>
              <a:t> The revenue has decreased and is one of the main issues of why the company is not progressing</a:t>
            </a:r>
          </a:p>
          <a:p>
            <a:pPr marL="0" indent="0">
              <a:lnSpc>
                <a:spcPct val="110000"/>
              </a:lnSpc>
              <a:buNone/>
            </a:pPr>
            <a:r>
              <a:rPr lang="en-GB" sz="1200" b="1" dirty="0"/>
              <a:t>Business strategies: </a:t>
            </a:r>
            <a:r>
              <a:rPr lang="en-GB" sz="1200" dirty="0"/>
              <a:t>The company are aware of business strategies and what benefits it can provide such as agile methodology, however the concern to not use it is the current workforce do not have experience in using different kind of methodologies for different projects. Moreover, to convince the leadership team is another point to look at.</a:t>
            </a:r>
          </a:p>
          <a:p>
            <a:pPr marL="0" indent="0">
              <a:lnSpc>
                <a:spcPct val="110000"/>
              </a:lnSpc>
              <a:buNone/>
            </a:pPr>
            <a:r>
              <a:rPr lang="en-GB" sz="1200" b="1" dirty="0"/>
              <a:t>Marketing strategy: </a:t>
            </a:r>
            <a:r>
              <a:rPr lang="en-GB" sz="1200" dirty="0"/>
              <a:t>Another challenge the company are facing is the way they promote the products. There can be a huge impact if the marketing strategy is improved. Although they have online presence it is not much active as it is not monitored. The vouchers they include are limited to use only within a store which makes it difficult to increase the revenue.</a:t>
            </a:r>
          </a:p>
        </p:txBody>
      </p:sp>
    </p:spTree>
    <p:extLst>
      <p:ext uri="{BB962C8B-B14F-4D97-AF65-F5344CB8AC3E}">
        <p14:creationId xmlns:p14="http://schemas.microsoft.com/office/powerpoint/2010/main" val="166709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6E7F-2267-469F-B2BE-7E855282FD20}"/>
              </a:ext>
            </a:extLst>
          </p:cNvPr>
          <p:cNvSpPr>
            <a:spLocks noGrp="1"/>
          </p:cNvSpPr>
          <p:nvPr>
            <p:ph type="title"/>
          </p:nvPr>
        </p:nvSpPr>
        <p:spPr>
          <a:xfrm>
            <a:off x="-277166" y="808056"/>
            <a:ext cx="7958331" cy="1077229"/>
          </a:xfrm>
        </p:spPr>
        <p:txBody>
          <a:bodyPr/>
          <a:lstStyle/>
          <a:p>
            <a:r>
              <a:rPr lang="en-GB" dirty="0"/>
              <a:t>Solutions to the Challenges</a:t>
            </a:r>
          </a:p>
        </p:txBody>
      </p:sp>
      <p:sp>
        <p:nvSpPr>
          <p:cNvPr id="3" name="Content Placeholder 2">
            <a:extLst>
              <a:ext uri="{FF2B5EF4-FFF2-40B4-BE49-F238E27FC236}">
                <a16:creationId xmlns:a16="http://schemas.microsoft.com/office/drawing/2014/main" id="{60B520A2-E725-41BD-A7AF-FD02325F578F}"/>
              </a:ext>
            </a:extLst>
          </p:cNvPr>
          <p:cNvSpPr>
            <a:spLocks noGrp="1"/>
          </p:cNvSpPr>
          <p:nvPr>
            <p:ph idx="1"/>
          </p:nvPr>
        </p:nvSpPr>
        <p:spPr>
          <a:xfrm>
            <a:off x="1700173" y="2052116"/>
            <a:ext cx="7796540" cy="3997828"/>
          </a:xfrm>
        </p:spPr>
        <p:txBody>
          <a:bodyPr>
            <a:normAutofit fontScale="32500" lnSpcReduction="20000"/>
          </a:bodyPr>
          <a:lstStyle/>
          <a:p>
            <a:r>
              <a:rPr lang="en-GB" sz="3400" dirty="0"/>
              <a:t>Website- Since the website has not been developed from the time it has been built, it would be beneficial to develop a new modern website and to make it look simple yet effective and user friendly so the customers can use the site on any device such as desktop or mobile.</a:t>
            </a:r>
          </a:p>
          <a:p>
            <a:r>
              <a:rPr lang="en-GB" sz="3400" dirty="0"/>
              <a:t>Online customer service experience- The website can be more active for example using a virtual assistant or contact a member of the company by using a contact form of their details and emailing the company.</a:t>
            </a:r>
          </a:p>
          <a:p>
            <a:r>
              <a:rPr lang="en-GB" sz="3400" dirty="0"/>
              <a:t>Revenue- The profit can increase if the company uses different marketing strategies to persuade the customers to buy product from the online stores, this could include using promotional offers.</a:t>
            </a:r>
          </a:p>
          <a:p>
            <a:r>
              <a:rPr lang="en-GB" sz="3400" dirty="0"/>
              <a:t>Business Strategy- As the company are aware of the agile methodology, however they are not confident is introducing it therefore to introduce different methodologies which will benefit the company a IT Consultant can work with the developer and they can train the current workforce into developing the skill of knowing when to use what methodology for what project.</a:t>
            </a:r>
          </a:p>
          <a:p>
            <a:r>
              <a:rPr lang="en-GB" sz="3400" dirty="0"/>
              <a:t>Marketing Strategy- This will make a huge impact on the company. If the company make their socials active and website more active by promotional offers and keeping a monitor on the social media platform it will help the business gain revenue.</a:t>
            </a:r>
          </a:p>
          <a:p>
            <a:endParaRPr lang="en-GB" sz="2900" dirty="0"/>
          </a:p>
          <a:p>
            <a:endParaRPr lang="en-GB" sz="2900" dirty="0"/>
          </a:p>
          <a:p>
            <a:endParaRPr lang="en-GB" sz="2000" dirty="0"/>
          </a:p>
          <a:p>
            <a:endParaRPr lang="en-GB" sz="2000" dirty="0"/>
          </a:p>
        </p:txBody>
      </p:sp>
    </p:spTree>
    <p:extLst>
      <p:ext uri="{BB962C8B-B14F-4D97-AF65-F5344CB8AC3E}">
        <p14:creationId xmlns:p14="http://schemas.microsoft.com/office/powerpoint/2010/main" val="81729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36E9-2ABF-4301-8794-6D81B8A76787}"/>
              </a:ext>
            </a:extLst>
          </p:cNvPr>
          <p:cNvSpPr>
            <a:spLocks noGrp="1"/>
          </p:cNvSpPr>
          <p:nvPr>
            <p:ph type="title"/>
          </p:nvPr>
        </p:nvSpPr>
        <p:spPr>
          <a:xfrm>
            <a:off x="-4031406" y="808056"/>
            <a:ext cx="7958331" cy="1077229"/>
          </a:xfrm>
        </p:spPr>
        <p:txBody>
          <a:bodyPr/>
          <a:lstStyle/>
          <a:p>
            <a:r>
              <a:rPr lang="en-GB" dirty="0"/>
              <a:t>Demo</a:t>
            </a:r>
          </a:p>
        </p:txBody>
      </p:sp>
      <p:pic>
        <p:nvPicPr>
          <p:cNvPr id="4" name="Content Placeholder 3">
            <a:extLst>
              <a:ext uri="{FF2B5EF4-FFF2-40B4-BE49-F238E27FC236}">
                <a16:creationId xmlns:a16="http://schemas.microsoft.com/office/drawing/2014/main" id="{9F2FEB79-DCB8-4100-AD14-041593A49691}"/>
              </a:ext>
            </a:extLst>
          </p:cNvPr>
          <p:cNvPicPr>
            <a:picLocks noGrp="1" noChangeAspect="1"/>
          </p:cNvPicPr>
          <p:nvPr>
            <p:ph idx="1"/>
          </p:nvPr>
        </p:nvPicPr>
        <p:blipFill>
          <a:blip r:embed="rId2"/>
          <a:stretch>
            <a:fillRect/>
          </a:stretch>
        </p:blipFill>
        <p:spPr>
          <a:xfrm>
            <a:off x="1855763" y="1556108"/>
            <a:ext cx="8225524" cy="5034062"/>
          </a:xfrm>
          <a:prstGeom prst="rect">
            <a:avLst/>
          </a:prstGeom>
        </p:spPr>
      </p:pic>
    </p:spTree>
    <p:extLst>
      <p:ext uri="{BB962C8B-B14F-4D97-AF65-F5344CB8AC3E}">
        <p14:creationId xmlns:p14="http://schemas.microsoft.com/office/powerpoint/2010/main" val="199712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DECC-D686-4C52-A8E8-05CA86827587}"/>
              </a:ext>
            </a:extLst>
          </p:cNvPr>
          <p:cNvSpPr>
            <a:spLocks noGrp="1"/>
          </p:cNvSpPr>
          <p:nvPr>
            <p:ph type="title"/>
          </p:nvPr>
        </p:nvSpPr>
        <p:spPr>
          <a:xfrm>
            <a:off x="-4855621" y="245348"/>
            <a:ext cx="7958331" cy="1077229"/>
          </a:xfrm>
        </p:spPr>
        <p:txBody>
          <a:bodyPr/>
          <a:lstStyle/>
          <a:p>
            <a:r>
              <a:rPr lang="en-GB" dirty="0"/>
              <a:t>Demo</a:t>
            </a:r>
          </a:p>
        </p:txBody>
      </p:sp>
      <p:pic>
        <p:nvPicPr>
          <p:cNvPr id="4" name="Picture 3">
            <a:extLst>
              <a:ext uri="{FF2B5EF4-FFF2-40B4-BE49-F238E27FC236}">
                <a16:creationId xmlns:a16="http://schemas.microsoft.com/office/drawing/2014/main" id="{1D1E8D4C-8B27-4852-BDCB-C81A6E790F8C}"/>
              </a:ext>
            </a:extLst>
          </p:cNvPr>
          <p:cNvPicPr>
            <a:picLocks noChangeAspect="1"/>
          </p:cNvPicPr>
          <p:nvPr/>
        </p:nvPicPr>
        <p:blipFill>
          <a:blip r:embed="rId2"/>
          <a:stretch>
            <a:fillRect/>
          </a:stretch>
        </p:blipFill>
        <p:spPr>
          <a:xfrm>
            <a:off x="1252025" y="892494"/>
            <a:ext cx="6937863" cy="3637121"/>
          </a:xfrm>
          <a:prstGeom prst="rect">
            <a:avLst/>
          </a:prstGeom>
        </p:spPr>
      </p:pic>
      <p:pic>
        <p:nvPicPr>
          <p:cNvPr id="5" name="Picture 4">
            <a:extLst>
              <a:ext uri="{FF2B5EF4-FFF2-40B4-BE49-F238E27FC236}">
                <a16:creationId xmlns:a16="http://schemas.microsoft.com/office/drawing/2014/main" id="{392EF704-674D-409A-B88D-378C05B893EA}"/>
              </a:ext>
            </a:extLst>
          </p:cNvPr>
          <p:cNvPicPr>
            <a:picLocks noChangeAspect="1"/>
          </p:cNvPicPr>
          <p:nvPr/>
        </p:nvPicPr>
        <p:blipFill>
          <a:blip r:embed="rId3"/>
          <a:stretch>
            <a:fillRect/>
          </a:stretch>
        </p:blipFill>
        <p:spPr>
          <a:xfrm>
            <a:off x="6748882" y="4529615"/>
            <a:ext cx="4191093" cy="2328385"/>
          </a:xfrm>
          <a:prstGeom prst="rect">
            <a:avLst/>
          </a:prstGeom>
        </p:spPr>
      </p:pic>
    </p:spTree>
    <p:extLst>
      <p:ext uri="{BB962C8B-B14F-4D97-AF65-F5344CB8AC3E}">
        <p14:creationId xmlns:p14="http://schemas.microsoft.com/office/powerpoint/2010/main" val="2214241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18</TotalTime>
  <Words>486</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MS Shell Dlg 2</vt:lpstr>
      <vt:lpstr>Wingdings</vt:lpstr>
      <vt:lpstr>Wingdings 3</vt:lpstr>
      <vt:lpstr>Madison</vt:lpstr>
      <vt:lpstr>Golden Shoes</vt:lpstr>
      <vt:lpstr>Challenges Golden Shoe face</vt:lpstr>
      <vt:lpstr>Solutions to the Challenges</vt:lpstr>
      <vt:lpstr>Demo</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Golden Shoes</dc:title>
  <dc:creator>mariam mohammed</dc:creator>
  <cp:lastModifiedBy>mariam mohammed</cp:lastModifiedBy>
  <cp:revision>3</cp:revision>
  <dcterms:created xsi:type="dcterms:W3CDTF">2021-01-24T23:56:09Z</dcterms:created>
  <dcterms:modified xsi:type="dcterms:W3CDTF">2021-01-27T15:49:54Z</dcterms:modified>
</cp:coreProperties>
</file>