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Libre Franklin Medium"/>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gw6wW8uJ6Yh/tCP0ZqcBGTH7Qc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ibreFranklinMedium-regular.fntdata"/><Relationship Id="rId14" Type="http://schemas.openxmlformats.org/officeDocument/2006/relationships/slide" Target="slides/slide10.xml"/><Relationship Id="rId17" Type="http://schemas.openxmlformats.org/officeDocument/2006/relationships/font" Target="fonts/LibreFranklinMedium-italic.fntdata"/><Relationship Id="rId16" Type="http://schemas.openxmlformats.org/officeDocument/2006/relationships/font" Target="fonts/LibreFranklinMedium-bold.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LibreFranklinMedium-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9.png"/><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1.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5" name="Google Shape;85;p1"/>
          <p:cNvSpPr/>
          <p:nvPr/>
        </p:nvSpPr>
        <p:spPr>
          <a:xfrm>
            <a:off x="0" y="3081528"/>
            <a:ext cx="12192000" cy="3776472"/>
          </a:xfrm>
          <a:prstGeom prst="rect">
            <a:avLst/>
          </a:prstGeom>
          <a:solidFill>
            <a:srgbClr val="0C0C0C">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4400" u="none" cap="none" strike="noStrike">
              <a:solidFill>
                <a:schemeClr val="lt1"/>
              </a:solidFill>
              <a:latin typeface="Libre Franklin Medium"/>
              <a:ea typeface="Libre Franklin Medium"/>
              <a:cs typeface="Libre Franklin Medium"/>
              <a:sym typeface="Libre Franklin Medium"/>
            </a:endParaRPr>
          </a:p>
        </p:txBody>
      </p:sp>
      <p:sp>
        <p:nvSpPr>
          <p:cNvPr id="86" name="Google Shape;86;p1"/>
          <p:cNvSpPr/>
          <p:nvPr/>
        </p:nvSpPr>
        <p:spPr>
          <a:xfrm>
            <a:off x="0" y="3081528"/>
            <a:ext cx="12192000" cy="3776472"/>
          </a:xfrm>
          <a:prstGeom prst="rect">
            <a:avLst/>
          </a:prstGeom>
          <a:solidFill>
            <a:schemeClr val="dk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1"/>
          <p:cNvSpPr txBox="1"/>
          <p:nvPr>
            <p:ph idx="1" type="subTitle"/>
          </p:nvPr>
        </p:nvSpPr>
        <p:spPr>
          <a:xfrm>
            <a:off x="0" y="3168458"/>
            <a:ext cx="12192000" cy="368954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None/>
            </a:pPr>
            <a:r>
              <a:rPr b="1" lang="en-US" sz="4800">
                <a:solidFill>
                  <a:schemeClr val="lt1"/>
                </a:solidFill>
                <a:latin typeface="Arial"/>
                <a:ea typeface="Arial"/>
                <a:cs typeface="Arial"/>
                <a:sym typeface="Arial"/>
              </a:rPr>
              <a:t>Smart Home</a:t>
            </a:r>
            <a:endParaRPr/>
          </a:p>
          <a:p>
            <a:pPr indent="0" lvl="0" marL="0" rtl="0" algn="ctr">
              <a:lnSpc>
                <a:spcPct val="90000"/>
              </a:lnSpc>
              <a:spcBef>
                <a:spcPts val="1000"/>
              </a:spcBef>
              <a:spcAft>
                <a:spcPts val="0"/>
              </a:spcAft>
              <a:buClr>
                <a:schemeClr val="lt1"/>
              </a:buClr>
              <a:buSzPts val="2800"/>
              <a:buNone/>
            </a:pPr>
            <a:r>
              <a:rPr b="1" lang="en-US" sz="2800">
                <a:solidFill>
                  <a:schemeClr val="lt1"/>
                </a:solidFill>
                <a:latin typeface="Arial"/>
                <a:ea typeface="Arial"/>
                <a:cs typeface="Arial"/>
                <a:sym typeface="Arial"/>
              </a:rPr>
              <a:t>Team 4</a:t>
            </a:r>
            <a:endParaRPr/>
          </a:p>
          <a:p>
            <a:pPr indent="0" lvl="0" marL="0" rtl="0" algn="ctr">
              <a:lnSpc>
                <a:spcPct val="90000"/>
              </a:lnSpc>
              <a:spcBef>
                <a:spcPts val="1000"/>
              </a:spcBef>
              <a:spcAft>
                <a:spcPts val="0"/>
              </a:spcAft>
              <a:buClr>
                <a:schemeClr val="dk1"/>
              </a:buClr>
              <a:buSzPts val="2800"/>
              <a:buNone/>
            </a:pPr>
            <a:r>
              <a:t/>
            </a:r>
            <a:endParaRPr b="1" sz="2800">
              <a:solidFill>
                <a:schemeClr val="lt1"/>
              </a:solidFill>
              <a:latin typeface="Arial"/>
              <a:ea typeface="Arial"/>
              <a:cs typeface="Arial"/>
              <a:sym typeface="Arial"/>
            </a:endParaRPr>
          </a:p>
          <a:p>
            <a:pPr indent="0" lvl="0" marL="0" rtl="0" algn="ctr">
              <a:lnSpc>
                <a:spcPct val="90000"/>
              </a:lnSpc>
              <a:spcBef>
                <a:spcPts val="1000"/>
              </a:spcBef>
              <a:spcAft>
                <a:spcPts val="0"/>
              </a:spcAft>
              <a:buClr>
                <a:schemeClr val="dk1"/>
              </a:buClr>
              <a:buSzPts val="4000"/>
              <a:buNone/>
            </a:pPr>
            <a:r>
              <a:t/>
            </a:r>
            <a:endParaRPr b="1" sz="4000">
              <a:solidFill>
                <a:schemeClr val="lt1"/>
              </a:solidFill>
              <a:latin typeface="Arial"/>
              <a:ea typeface="Arial"/>
              <a:cs typeface="Arial"/>
              <a:sym typeface="Arial"/>
            </a:endParaRPr>
          </a:p>
          <a:p>
            <a:pPr indent="0" lvl="0" marL="0" rtl="0" algn="l">
              <a:lnSpc>
                <a:spcPct val="90000"/>
              </a:lnSpc>
              <a:spcBef>
                <a:spcPts val="1000"/>
              </a:spcBef>
              <a:spcAft>
                <a:spcPts val="0"/>
              </a:spcAft>
              <a:buClr>
                <a:schemeClr val="lt1"/>
              </a:buClr>
              <a:buSzPts val="4400"/>
              <a:buNone/>
            </a:pPr>
            <a:r>
              <a:rPr b="1" lang="en-US" sz="4400">
                <a:solidFill>
                  <a:schemeClr val="lt1"/>
                </a:solidFill>
                <a:latin typeface="Arial"/>
                <a:ea typeface="Arial"/>
                <a:cs typeface="Arial"/>
                <a:sym typeface="Arial"/>
              </a:rPr>
              <a:t>   </a:t>
            </a:r>
            <a:r>
              <a:rPr b="1" lang="en-US" sz="3200">
                <a:solidFill>
                  <a:schemeClr val="lt1"/>
                </a:solidFill>
                <a:latin typeface="Arial"/>
                <a:ea typeface="Arial"/>
                <a:cs typeface="Arial"/>
                <a:sym typeface="Arial"/>
              </a:rPr>
              <a:t>Mohamed Salah </a:t>
            </a:r>
            <a:r>
              <a:rPr b="1" lang="en-US" sz="2800">
                <a:solidFill>
                  <a:schemeClr val="lt1"/>
                </a:solidFill>
                <a:latin typeface="Arial"/>
                <a:ea typeface="Arial"/>
                <a:cs typeface="Arial"/>
                <a:sym typeface="Arial"/>
              </a:rPr>
              <a:t>		</a:t>
            </a:r>
            <a:r>
              <a:rPr b="1" lang="en-US" sz="3200">
                <a:solidFill>
                  <a:schemeClr val="lt1"/>
                </a:solidFill>
                <a:latin typeface="Arial"/>
                <a:ea typeface="Arial"/>
                <a:cs typeface="Arial"/>
                <a:sym typeface="Arial"/>
              </a:rPr>
              <a:t>Mariam Mohamed </a:t>
            </a:r>
            <a:r>
              <a:rPr b="1" lang="en-US" sz="2800">
                <a:solidFill>
                  <a:schemeClr val="lt1"/>
                </a:solidFill>
                <a:latin typeface="Arial"/>
                <a:ea typeface="Arial"/>
                <a:cs typeface="Arial"/>
                <a:sym typeface="Arial"/>
              </a:rPr>
              <a:t>		</a:t>
            </a:r>
            <a:r>
              <a:rPr b="1" lang="en-US" sz="3200">
                <a:solidFill>
                  <a:schemeClr val="lt1"/>
                </a:solidFill>
                <a:latin typeface="Arial"/>
                <a:ea typeface="Arial"/>
                <a:cs typeface="Arial"/>
                <a:sym typeface="Arial"/>
              </a:rPr>
              <a:t>Reem Salah</a:t>
            </a:r>
            <a:endParaRPr b="1" sz="320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1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82" name="Google Shape;182;p10"/>
          <p:cNvSpPr/>
          <p:nvPr/>
        </p:nvSpPr>
        <p:spPr>
          <a:xfrm>
            <a:off x="0" y="0"/>
            <a:ext cx="12192000" cy="6858000"/>
          </a:xfrm>
          <a:prstGeom prst="rect">
            <a:avLst/>
          </a:prstGeom>
          <a:solidFill>
            <a:srgbClr val="0C0C0C">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4400">
              <a:solidFill>
                <a:schemeClr val="lt1"/>
              </a:solidFill>
              <a:latin typeface="Libre Franklin Medium"/>
              <a:ea typeface="Libre Franklin Medium"/>
              <a:cs typeface="Libre Franklin Medium"/>
              <a:sym typeface="Libre Franklin Medium"/>
            </a:endParaRPr>
          </a:p>
        </p:txBody>
      </p:sp>
      <p:sp>
        <p:nvSpPr>
          <p:cNvPr id="183" name="Google Shape;183;p10"/>
          <p:cNvSpPr/>
          <p:nvPr/>
        </p:nvSpPr>
        <p:spPr>
          <a:xfrm>
            <a:off x="0" y="0"/>
            <a:ext cx="12192000" cy="6858000"/>
          </a:xfrm>
          <a:prstGeom prst="rect">
            <a:avLst/>
          </a:prstGeom>
          <a:solidFill>
            <a:schemeClr val="dk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p10"/>
          <p:cNvSpPr/>
          <p:nvPr/>
        </p:nvSpPr>
        <p:spPr>
          <a:xfrm>
            <a:off x="0" y="0"/>
            <a:ext cx="12192000" cy="6858000"/>
          </a:xfrm>
          <a:prstGeom prst="rect">
            <a:avLst/>
          </a:prstGeom>
          <a:solidFill>
            <a:schemeClr val="dk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US" u="sng">
                <a:solidFill>
                  <a:schemeClr val="lt1"/>
                </a:solidFill>
              </a:rPr>
              <a:t>Button &amp; 7-Segment </a:t>
            </a:r>
            <a:endParaRPr b="1" u="sng">
              <a:solidFill>
                <a:schemeClr val="lt1"/>
              </a:solidFill>
            </a:endParaRPr>
          </a:p>
        </p:txBody>
      </p:sp>
      <p:sp>
        <p:nvSpPr>
          <p:cNvPr id="186" name="Google Shape;186;p10"/>
          <p:cNvSpPr txBox="1"/>
          <p:nvPr/>
        </p:nvSpPr>
        <p:spPr>
          <a:xfrm>
            <a:off x="838200" y="2106298"/>
            <a:ext cx="99675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lt1"/>
              </a:solidFill>
              <a:latin typeface="Calibri"/>
              <a:ea typeface="Calibri"/>
              <a:cs typeface="Calibri"/>
              <a:sym typeface="Calibri"/>
            </a:endParaRPr>
          </a:p>
        </p:txBody>
      </p:sp>
      <p:pic>
        <p:nvPicPr>
          <p:cNvPr id="187" name="Google Shape;187;p10"/>
          <p:cNvPicPr preferRelativeResize="0"/>
          <p:nvPr/>
        </p:nvPicPr>
        <p:blipFill rotWithShape="1">
          <a:blip r:embed="rId4">
            <a:alphaModFix/>
          </a:blip>
          <a:srcRect b="0" l="0" r="0" t="0"/>
          <a:stretch/>
        </p:blipFill>
        <p:spPr>
          <a:xfrm>
            <a:off x="6784890" y="1444466"/>
            <a:ext cx="4839119" cy="4996974"/>
          </a:xfrm>
          <a:prstGeom prst="rect">
            <a:avLst/>
          </a:prstGeom>
          <a:noFill/>
          <a:ln>
            <a:noFill/>
          </a:ln>
        </p:spPr>
      </p:pic>
      <p:pic>
        <p:nvPicPr>
          <p:cNvPr id="188" name="Google Shape;188;p10"/>
          <p:cNvPicPr preferRelativeResize="0"/>
          <p:nvPr/>
        </p:nvPicPr>
        <p:blipFill rotWithShape="1">
          <a:blip r:embed="rId5">
            <a:alphaModFix/>
          </a:blip>
          <a:srcRect b="0" l="0" r="0" t="0"/>
          <a:stretch/>
        </p:blipFill>
        <p:spPr>
          <a:xfrm>
            <a:off x="448060" y="1822290"/>
            <a:ext cx="5768840" cy="368077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3" name="Google Shape;93;p2"/>
          <p:cNvSpPr/>
          <p:nvPr/>
        </p:nvSpPr>
        <p:spPr>
          <a:xfrm>
            <a:off x="0" y="0"/>
            <a:ext cx="12192000" cy="6858000"/>
          </a:xfrm>
          <a:prstGeom prst="rect">
            <a:avLst/>
          </a:prstGeom>
          <a:solidFill>
            <a:srgbClr val="0C0C0C">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4400" u="none" cap="none" strike="noStrike">
              <a:solidFill>
                <a:schemeClr val="lt1"/>
              </a:solidFill>
              <a:latin typeface="Libre Franklin Medium"/>
              <a:ea typeface="Libre Franklin Medium"/>
              <a:cs typeface="Libre Franklin Medium"/>
              <a:sym typeface="Libre Franklin Medium"/>
            </a:endParaRPr>
          </a:p>
        </p:txBody>
      </p:sp>
      <p:sp>
        <p:nvSpPr>
          <p:cNvPr id="94" name="Google Shape;94;p2"/>
          <p:cNvSpPr/>
          <p:nvPr/>
        </p:nvSpPr>
        <p:spPr>
          <a:xfrm>
            <a:off x="0" y="0"/>
            <a:ext cx="12192000" cy="6858000"/>
          </a:xfrm>
          <a:prstGeom prst="rect">
            <a:avLst/>
          </a:prstGeom>
          <a:solidFill>
            <a:schemeClr val="dk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2"/>
          <p:cNvSpPr/>
          <p:nvPr/>
        </p:nvSpPr>
        <p:spPr>
          <a:xfrm>
            <a:off x="0" y="0"/>
            <a:ext cx="12192000" cy="6858000"/>
          </a:xfrm>
          <a:prstGeom prst="rect">
            <a:avLst/>
          </a:prstGeom>
          <a:solidFill>
            <a:schemeClr val="dk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 name="Google Shape;9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US" u="sng">
                <a:solidFill>
                  <a:schemeClr val="lt1"/>
                </a:solidFill>
              </a:rPr>
              <a:t>Content </a:t>
            </a:r>
            <a:endParaRPr b="1" u="sng">
              <a:solidFill>
                <a:schemeClr val="lt1"/>
              </a:solidFill>
            </a:endParaRPr>
          </a:p>
        </p:txBody>
      </p:sp>
      <p:sp>
        <p:nvSpPr>
          <p:cNvPr id="97" name="Google Shape;9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solidFill>
                  <a:schemeClr val="lt1"/>
                </a:solidFill>
              </a:rPr>
              <a:t>Intro. About Smart home system.</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Description of project.</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Flow-chart of project.</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 Hardware component that used.</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Layers and drivers.</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Code of door, temp. &amp; fan.</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Code of LDR.</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Code of button &amp; 7-Segment. </a:t>
            </a:r>
            <a:endParaRPr/>
          </a:p>
          <a:p>
            <a:pPr indent="-50800" lvl="0" marL="228600" rtl="0" algn="l">
              <a:lnSpc>
                <a:spcPct val="90000"/>
              </a:lnSpc>
              <a:spcBef>
                <a:spcPts val="1000"/>
              </a:spcBef>
              <a:spcAft>
                <a:spcPts val="0"/>
              </a:spcAft>
              <a:buClr>
                <a:schemeClr val="dk1"/>
              </a:buClr>
              <a:buSzPts val="2800"/>
              <a:buNone/>
            </a:pPr>
            <a:r>
              <a:t/>
            </a:r>
            <a:endParaRPr>
              <a:solidFill>
                <a:schemeClr val="lt1"/>
              </a:solidFill>
            </a:endParaRPr>
          </a:p>
          <a:p>
            <a:pPr indent="-50800" lvl="0" marL="228600" rtl="0" algn="l">
              <a:lnSpc>
                <a:spcPct val="90000"/>
              </a:lnSpc>
              <a:spcBef>
                <a:spcPts val="1000"/>
              </a:spcBef>
              <a:spcAft>
                <a:spcPts val="0"/>
              </a:spcAft>
              <a:buClr>
                <a:schemeClr val="dk1"/>
              </a:buClr>
              <a:buSzPts val="2800"/>
              <a:buNone/>
            </a:pPr>
            <a:r>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3" name="Google Shape;103;p3"/>
          <p:cNvSpPr/>
          <p:nvPr/>
        </p:nvSpPr>
        <p:spPr>
          <a:xfrm>
            <a:off x="0" y="0"/>
            <a:ext cx="12192000" cy="6858000"/>
          </a:xfrm>
          <a:prstGeom prst="rect">
            <a:avLst/>
          </a:prstGeom>
          <a:solidFill>
            <a:srgbClr val="0C0C0C">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4400" u="none" cap="none" strike="noStrike">
              <a:solidFill>
                <a:schemeClr val="lt1"/>
              </a:solidFill>
              <a:latin typeface="Libre Franklin Medium"/>
              <a:ea typeface="Libre Franklin Medium"/>
              <a:cs typeface="Libre Franklin Medium"/>
              <a:sym typeface="Libre Franklin Medium"/>
            </a:endParaRPr>
          </a:p>
        </p:txBody>
      </p:sp>
      <p:sp>
        <p:nvSpPr>
          <p:cNvPr id="104" name="Google Shape;104;p3"/>
          <p:cNvSpPr/>
          <p:nvPr/>
        </p:nvSpPr>
        <p:spPr>
          <a:xfrm>
            <a:off x="0" y="0"/>
            <a:ext cx="12192000" cy="6858000"/>
          </a:xfrm>
          <a:prstGeom prst="rect">
            <a:avLst/>
          </a:prstGeom>
          <a:solidFill>
            <a:schemeClr val="dk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5" name="Google Shape;105;p3"/>
          <p:cNvSpPr/>
          <p:nvPr/>
        </p:nvSpPr>
        <p:spPr>
          <a:xfrm>
            <a:off x="0" y="0"/>
            <a:ext cx="12192000" cy="6858000"/>
          </a:xfrm>
          <a:prstGeom prst="rect">
            <a:avLst/>
          </a:prstGeom>
          <a:solidFill>
            <a:schemeClr val="dk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6" name="Google Shape;10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US" u="sng">
                <a:solidFill>
                  <a:schemeClr val="lt1"/>
                </a:solidFill>
              </a:rPr>
              <a:t>Smart Home</a:t>
            </a:r>
            <a:endParaRPr b="1" u="sng">
              <a:solidFill>
                <a:schemeClr val="lt1"/>
              </a:solidFill>
            </a:endParaRPr>
          </a:p>
        </p:txBody>
      </p:sp>
      <p:sp>
        <p:nvSpPr>
          <p:cNvPr id="107" name="Google Shape;10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solidFill>
                  <a:schemeClr val="lt1"/>
                </a:solidFill>
              </a:rPr>
              <a:t>A smart home allows homeowners to control appliances, thermostats, lights, and other devices remotely using a smartphone or tablet through an internet connection.</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Smart homes can be set up through wireless or hardwired systems.</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Smart home technology provides homeowners with convenience and cost savings.  </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Smart homes allow you to have greater control of your energy use, all while automating things like adjusting temperature, turning on and off lights, opening and closing window treatments, and adjusting irrigation based on the weather.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3" name="Google Shape;113;p4"/>
          <p:cNvSpPr/>
          <p:nvPr/>
        </p:nvSpPr>
        <p:spPr>
          <a:xfrm>
            <a:off x="0" y="0"/>
            <a:ext cx="12192000" cy="6858000"/>
          </a:xfrm>
          <a:prstGeom prst="rect">
            <a:avLst/>
          </a:prstGeom>
          <a:solidFill>
            <a:srgbClr val="0C0C0C">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4400" u="none" cap="none" strike="noStrike">
              <a:solidFill>
                <a:schemeClr val="lt1"/>
              </a:solidFill>
              <a:latin typeface="Libre Franklin Medium"/>
              <a:ea typeface="Libre Franklin Medium"/>
              <a:cs typeface="Libre Franklin Medium"/>
              <a:sym typeface="Libre Franklin Medium"/>
            </a:endParaRPr>
          </a:p>
        </p:txBody>
      </p:sp>
      <p:sp>
        <p:nvSpPr>
          <p:cNvPr id="114" name="Google Shape;114;p4"/>
          <p:cNvSpPr/>
          <p:nvPr/>
        </p:nvSpPr>
        <p:spPr>
          <a:xfrm>
            <a:off x="0" y="0"/>
            <a:ext cx="12192000" cy="6858000"/>
          </a:xfrm>
          <a:prstGeom prst="rect">
            <a:avLst/>
          </a:prstGeom>
          <a:solidFill>
            <a:schemeClr val="dk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5" name="Google Shape;115;p4"/>
          <p:cNvSpPr/>
          <p:nvPr/>
        </p:nvSpPr>
        <p:spPr>
          <a:xfrm>
            <a:off x="0" y="0"/>
            <a:ext cx="12192000" cy="6858000"/>
          </a:xfrm>
          <a:prstGeom prst="rect">
            <a:avLst/>
          </a:prstGeom>
          <a:solidFill>
            <a:schemeClr val="dk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Google Shape;11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US" u="sng">
                <a:solidFill>
                  <a:schemeClr val="lt1"/>
                </a:solidFill>
              </a:rPr>
              <a:t>Project Description </a:t>
            </a:r>
            <a:endParaRPr b="1" u="sng">
              <a:solidFill>
                <a:schemeClr val="lt1"/>
              </a:solidFill>
            </a:endParaRPr>
          </a:p>
        </p:txBody>
      </p:sp>
      <p:sp>
        <p:nvSpPr>
          <p:cNvPr id="117" name="Google Shape;11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solidFill>
                  <a:schemeClr val="lt1"/>
                </a:solidFill>
              </a:rPr>
              <a:t>Firstly, the user enter user no. then password. </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If user entered incorrect password, there’re 2 trial to enter password again.</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When the door (servo motor) open, the user can check temperature degree by using (LM35 sensor) and light intensity by using (LDR sensor).</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If the temperature degree &gt;=26 , the fan (DC motor) opened.</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LDR effects the no. of led that will display.</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We used UART communction protocol to connect between 2 MCU.      </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5"/>
          <p:cNvPicPr preferRelativeResize="0"/>
          <p:nvPr/>
        </p:nvPicPr>
        <p:blipFill rotWithShape="1">
          <a:blip r:embed="rId3">
            <a:alphaModFix/>
          </a:blip>
          <a:srcRect b="0" l="0" r="0" t="0"/>
          <a:stretch/>
        </p:blipFill>
        <p:spPr>
          <a:xfrm>
            <a:off x="1820465" y="0"/>
            <a:ext cx="8551069"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8" name="Google Shape;128;p6"/>
          <p:cNvSpPr/>
          <p:nvPr/>
        </p:nvSpPr>
        <p:spPr>
          <a:xfrm>
            <a:off x="0" y="0"/>
            <a:ext cx="12192000" cy="6858000"/>
          </a:xfrm>
          <a:prstGeom prst="rect">
            <a:avLst/>
          </a:prstGeom>
          <a:solidFill>
            <a:srgbClr val="0C0C0C">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4400" u="none" cap="none" strike="noStrike">
              <a:solidFill>
                <a:schemeClr val="lt1"/>
              </a:solidFill>
              <a:latin typeface="Libre Franklin Medium"/>
              <a:ea typeface="Libre Franklin Medium"/>
              <a:cs typeface="Libre Franklin Medium"/>
              <a:sym typeface="Libre Franklin Medium"/>
            </a:endParaRPr>
          </a:p>
        </p:txBody>
      </p:sp>
      <p:sp>
        <p:nvSpPr>
          <p:cNvPr id="129" name="Google Shape;129;p6"/>
          <p:cNvSpPr/>
          <p:nvPr/>
        </p:nvSpPr>
        <p:spPr>
          <a:xfrm>
            <a:off x="0" y="0"/>
            <a:ext cx="12192000" cy="6858000"/>
          </a:xfrm>
          <a:prstGeom prst="rect">
            <a:avLst/>
          </a:prstGeom>
          <a:solidFill>
            <a:schemeClr val="dk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0" name="Google Shape;130;p6"/>
          <p:cNvSpPr/>
          <p:nvPr/>
        </p:nvSpPr>
        <p:spPr>
          <a:xfrm>
            <a:off x="0" y="0"/>
            <a:ext cx="12192000" cy="6858000"/>
          </a:xfrm>
          <a:prstGeom prst="rect">
            <a:avLst/>
          </a:prstGeom>
          <a:solidFill>
            <a:schemeClr val="dk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US" u="sng">
                <a:solidFill>
                  <a:schemeClr val="lt1"/>
                </a:solidFill>
              </a:rPr>
              <a:t>Hardware Components  </a:t>
            </a:r>
            <a:endParaRPr b="1" u="sng">
              <a:solidFill>
                <a:schemeClr val="lt1"/>
              </a:solidFill>
            </a:endParaRPr>
          </a:p>
        </p:txBody>
      </p:sp>
      <p:sp>
        <p:nvSpPr>
          <p:cNvPr id="132" name="Google Shape;132;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lt1"/>
              </a:buClr>
              <a:buSzPct val="100000"/>
              <a:buChar char="•"/>
            </a:pPr>
            <a:r>
              <a:rPr lang="en-US">
                <a:solidFill>
                  <a:schemeClr val="lt1"/>
                </a:solidFill>
              </a:rPr>
              <a:t>2 MCU (Atmega32).</a:t>
            </a:r>
            <a:endParaRPr/>
          </a:p>
          <a:p>
            <a:pPr indent="-228600" lvl="0" marL="228600" rtl="0" algn="l">
              <a:lnSpc>
                <a:spcPct val="90000"/>
              </a:lnSpc>
              <a:spcBef>
                <a:spcPts val="1000"/>
              </a:spcBef>
              <a:spcAft>
                <a:spcPts val="0"/>
              </a:spcAft>
              <a:buClr>
                <a:schemeClr val="lt1"/>
              </a:buClr>
              <a:buSzPct val="100000"/>
              <a:buChar char="•"/>
            </a:pPr>
            <a:r>
              <a:rPr lang="en-US">
                <a:solidFill>
                  <a:schemeClr val="lt1"/>
                </a:solidFill>
              </a:rPr>
              <a:t>LCD (16*2).</a:t>
            </a:r>
            <a:endParaRPr/>
          </a:p>
          <a:p>
            <a:pPr indent="-228600" lvl="0" marL="228600" rtl="0" algn="l">
              <a:lnSpc>
                <a:spcPct val="90000"/>
              </a:lnSpc>
              <a:spcBef>
                <a:spcPts val="1000"/>
              </a:spcBef>
              <a:spcAft>
                <a:spcPts val="0"/>
              </a:spcAft>
              <a:buClr>
                <a:schemeClr val="lt1"/>
              </a:buClr>
              <a:buSzPct val="100000"/>
              <a:buChar char="•"/>
            </a:pPr>
            <a:r>
              <a:rPr lang="en-US">
                <a:solidFill>
                  <a:schemeClr val="lt1"/>
                </a:solidFill>
              </a:rPr>
              <a:t>7-Segment.</a:t>
            </a:r>
            <a:endParaRPr/>
          </a:p>
          <a:p>
            <a:pPr indent="-228600" lvl="0" marL="228600" rtl="0" algn="l">
              <a:lnSpc>
                <a:spcPct val="90000"/>
              </a:lnSpc>
              <a:spcBef>
                <a:spcPts val="1000"/>
              </a:spcBef>
              <a:spcAft>
                <a:spcPts val="0"/>
              </a:spcAft>
              <a:buClr>
                <a:schemeClr val="lt1"/>
              </a:buClr>
              <a:buSzPct val="100000"/>
              <a:buChar char="•"/>
            </a:pPr>
            <a:r>
              <a:rPr lang="en-US">
                <a:solidFill>
                  <a:schemeClr val="lt1"/>
                </a:solidFill>
              </a:rPr>
              <a:t>Keypad.</a:t>
            </a:r>
            <a:endParaRPr/>
          </a:p>
          <a:p>
            <a:pPr indent="-228600" lvl="0" marL="228600" rtl="0" algn="l">
              <a:lnSpc>
                <a:spcPct val="90000"/>
              </a:lnSpc>
              <a:spcBef>
                <a:spcPts val="1000"/>
              </a:spcBef>
              <a:spcAft>
                <a:spcPts val="0"/>
              </a:spcAft>
              <a:buClr>
                <a:schemeClr val="lt1"/>
              </a:buClr>
              <a:buSzPct val="100000"/>
              <a:buChar char="•"/>
            </a:pPr>
            <a:r>
              <a:rPr lang="en-US">
                <a:solidFill>
                  <a:schemeClr val="lt1"/>
                </a:solidFill>
              </a:rPr>
              <a:t>DC motor</a:t>
            </a:r>
            <a:endParaRPr/>
          </a:p>
          <a:p>
            <a:pPr indent="-228600" lvl="0" marL="228600" rtl="0" algn="l">
              <a:lnSpc>
                <a:spcPct val="90000"/>
              </a:lnSpc>
              <a:spcBef>
                <a:spcPts val="1000"/>
              </a:spcBef>
              <a:spcAft>
                <a:spcPts val="0"/>
              </a:spcAft>
              <a:buClr>
                <a:schemeClr val="lt1"/>
              </a:buClr>
              <a:buSzPct val="100000"/>
              <a:buChar char="•"/>
            </a:pPr>
            <a:r>
              <a:rPr lang="en-US">
                <a:solidFill>
                  <a:schemeClr val="lt1"/>
                </a:solidFill>
              </a:rPr>
              <a:t>Servo motor.</a:t>
            </a:r>
            <a:endParaRPr/>
          </a:p>
          <a:p>
            <a:pPr indent="-228600" lvl="0" marL="228600" rtl="0" algn="l">
              <a:lnSpc>
                <a:spcPct val="90000"/>
              </a:lnSpc>
              <a:spcBef>
                <a:spcPts val="1000"/>
              </a:spcBef>
              <a:spcAft>
                <a:spcPts val="0"/>
              </a:spcAft>
              <a:buClr>
                <a:schemeClr val="lt1"/>
              </a:buClr>
              <a:buSzPct val="100000"/>
              <a:buChar char="•"/>
            </a:pPr>
            <a:r>
              <a:rPr lang="en-US">
                <a:solidFill>
                  <a:schemeClr val="lt1"/>
                </a:solidFill>
              </a:rPr>
              <a:t>LDR sensor.</a:t>
            </a:r>
            <a:endParaRPr/>
          </a:p>
          <a:p>
            <a:pPr indent="-228600" lvl="0" marL="228600" rtl="0" algn="l">
              <a:lnSpc>
                <a:spcPct val="90000"/>
              </a:lnSpc>
              <a:spcBef>
                <a:spcPts val="1000"/>
              </a:spcBef>
              <a:spcAft>
                <a:spcPts val="0"/>
              </a:spcAft>
              <a:buClr>
                <a:schemeClr val="lt1"/>
              </a:buClr>
              <a:buSzPct val="100000"/>
              <a:buChar char="•"/>
            </a:pPr>
            <a:r>
              <a:rPr lang="en-US">
                <a:solidFill>
                  <a:schemeClr val="lt1"/>
                </a:solidFill>
              </a:rPr>
              <a:t>Lm35 sensor.</a:t>
            </a:r>
            <a:endParaRPr/>
          </a:p>
          <a:p>
            <a:pPr indent="-228600" lvl="0" marL="228600" rtl="0" algn="l">
              <a:lnSpc>
                <a:spcPct val="90000"/>
              </a:lnSpc>
              <a:spcBef>
                <a:spcPts val="1000"/>
              </a:spcBef>
              <a:spcAft>
                <a:spcPts val="0"/>
              </a:spcAft>
              <a:buClr>
                <a:schemeClr val="lt1"/>
              </a:buClr>
              <a:buSzPct val="100000"/>
              <a:buChar char="•"/>
            </a:pPr>
            <a:r>
              <a:rPr lang="en-US">
                <a:solidFill>
                  <a:schemeClr val="lt1"/>
                </a:solidFill>
              </a:rPr>
              <a:t>8-LEDs.</a:t>
            </a:r>
            <a:endParaRPr/>
          </a:p>
          <a:p>
            <a:pPr indent="-228600" lvl="0" marL="228600" rtl="0" algn="l">
              <a:lnSpc>
                <a:spcPct val="90000"/>
              </a:lnSpc>
              <a:spcBef>
                <a:spcPts val="1000"/>
              </a:spcBef>
              <a:spcAft>
                <a:spcPts val="0"/>
              </a:spcAft>
              <a:buClr>
                <a:schemeClr val="lt1"/>
              </a:buClr>
              <a:buSzPct val="100000"/>
              <a:buChar char="•"/>
            </a:pPr>
            <a:r>
              <a:rPr lang="en-US">
                <a:solidFill>
                  <a:schemeClr val="lt1"/>
                </a:solidFill>
              </a:rPr>
              <a:t>Button switch.</a:t>
            </a:r>
            <a:endParaRPr/>
          </a:p>
          <a:p>
            <a:pPr indent="-228600" lvl="0" marL="228600" rtl="0" algn="l">
              <a:lnSpc>
                <a:spcPct val="90000"/>
              </a:lnSpc>
              <a:spcBef>
                <a:spcPts val="1000"/>
              </a:spcBef>
              <a:spcAft>
                <a:spcPts val="0"/>
              </a:spcAft>
              <a:buClr>
                <a:schemeClr val="lt1"/>
              </a:buClr>
              <a:buSzPct val="100000"/>
              <a:buChar char="•"/>
            </a:pPr>
            <a:r>
              <a:rPr lang="en-US">
                <a:solidFill>
                  <a:schemeClr val="lt1"/>
                </a:solidFill>
              </a:rPr>
              <a:t>Resistance(220 ohm).</a:t>
            </a:r>
            <a:endParaRPr/>
          </a:p>
          <a:p>
            <a:pPr indent="-228600" lvl="0" marL="228600" rtl="0" algn="l">
              <a:lnSpc>
                <a:spcPct val="90000"/>
              </a:lnSpc>
              <a:spcBef>
                <a:spcPts val="1000"/>
              </a:spcBef>
              <a:spcAft>
                <a:spcPts val="0"/>
              </a:spcAft>
              <a:buClr>
                <a:schemeClr val="lt1"/>
              </a:buClr>
              <a:buSzPct val="100000"/>
              <a:buChar char="•"/>
            </a:pPr>
            <a:r>
              <a:rPr lang="en-US">
                <a:solidFill>
                  <a:schemeClr val="lt1"/>
                </a:solidFill>
              </a:rPr>
              <a:t>NPN transistor.  </a:t>
            </a:r>
            <a:endParaRPr>
              <a:solidFill>
                <a:schemeClr val="lt1"/>
              </a:solidFill>
            </a:endParaRPr>
          </a:p>
        </p:txBody>
      </p:sp>
      <p:pic>
        <p:nvPicPr>
          <p:cNvPr id="133" name="Google Shape;133;p6"/>
          <p:cNvPicPr preferRelativeResize="0"/>
          <p:nvPr/>
        </p:nvPicPr>
        <p:blipFill rotWithShape="1">
          <a:blip r:embed="rId4">
            <a:alphaModFix/>
          </a:blip>
          <a:srcRect b="0" l="0" r="0" t="0"/>
          <a:stretch/>
        </p:blipFill>
        <p:spPr>
          <a:xfrm>
            <a:off x="4138550" y="1825625"/>
            <a:ext cx="7393050" cy="39570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9" name="Google Shape;139;p7"/>
          <p:cNvSpPr/>
          <p:nvPr/>
        </p:nvSpPr>
        <p:spPr>
          <a:xfrm>
            <a:off x="0" y="0"/>
            <a:ext cx="12192000" cy="6858000"/>
          </a:xfrm>
          <a:prstGeom prst="rect">
            <a:avLst/>
          </a:prstGeom>
          <a:solidFill>
            <a:srgbClr val="0C0C0C">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4400" u="none" cap="none" strike="noStrike">
              <a:solidFill>
                <a:schemeClr val="lt1"/>
              </a:solidFill>
              <a:latin typeface="Libre Franklin Medium"/>
              <a:ea typeface="Libre Franklin Medium"/>
              <a:cs typeface="Libre Franklin Medium"/>
              <a:sym typeface="Libre Franklin Medium"/>
            </a:endParaRPr>
          </a:p>
        </p:txBody>
      </p:sp>
      <p:sp>
        <p:nvSpPr>
          <p:cNvPr id="140" name="Google Shape;140;p7"/>
          <p:cNvSpPr/>
          <p:nvPr/>
        </p:nvSpPr>
        <p:spPr>
          <a:xfrm>
            <a:off x="0" y="0"/>
            <a:ext cx="12192000" cy="6858000"/>
          </a:xfrm>
          <a:prstGeom prst="rect">
            <a:avLst/>
          </a:prstGeom>
          <a:solidFill>
            <a:schemeClr val="dk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 name="Google Shape;141;p7"/>
          <p:cNvSpPr/>
          <p:nvPr/>
        </p:nvSpPr>
        <p:spPr>
          <a:xfrm>
            <a:off x="0" y="0"/>
            <a:ext cx="12192000" cy="6858000"/>
          </a:xfrm>
          <a:prstGeom prst="rect">
            <a:avLst/>
          </a:prstGeom>
          <a:solidFill>
            <a:schemeClr val="dk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2" name="Google Shape;14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US" u="sng">
                <a:solidFill>
                  <a:schemeClr val="lt1"/>
                </a:solidFill>
              </a:rPr>
              <a:t>Layers &amp; Drivers  </a:t>
            </a:r>
            <a:endParaRPr b="1" u="sng">
              <a:solidFill>
                <a:schemeClr val="lt1"/>
              </a:solidFill>
            </a:endParaRPr>
          </a:p>
        </p:txBody>
      </p:sp>
      <p:sp>
        <p:nvSpPr>
          <p:cNvPr id="143" name="Google Shape;143;p7"/>
          <p:cNvSpPr/>
          <p:nvPr/>
        </p:nvSpPr>
        <p:spPr>
          <a:xfrm>
            <a:off x="4796169" y="2573030"/>
            <a:ext cx="2340219" cy="3036462"/>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4" name="Google Shape;144;p7"/>
          <p:cNvSpPr/>
          <p:nvPr/>
        </p:nvSpPr>
        <p:spPr>
          <a:xfrm>
            <a:off x="8808356" y="2573031"/>
            <a:ext cx="2249433" cy="3036461"/>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5" name="Google Shape;145;p7"/>
          <p:cNvSpPr/>
          <p:nvPr/>
        </p:nvSpPr>
        <p:spPr>
          <a:xfrm>
            <a:off x="838200" y="2573030"/>
            <a:ext cx="2274277" cy="3036462"/>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6" name="Google Shape;146;p7"/>
          <p:cNvSpPr txBox="1"/>
          <p:nvPr/>
        </p:nvSpPr>
        <p:spPr>
          <a:xfrm>
            <a:off x="810381" y="2114289"/>
            <a:ext cx="105990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chemeClr val="lt1"/>
                </a:solidFill>
                <a:latin typeface="Calibri"/>
                <a:ea typeface="Calibri"/>
                <a:cs typeface="Calibri"/>
                <a:sym typeface="Calibri"/>
              </a:rPr>
              <a:t>MCAL</a:t>
            </a:r>
            <a:endParaRPr b="1" sz="1800">
              <a:solidFill>
                <a:schemeClr val="lt1"/>
              </a:solidFill>
              <a:latin typeface="Calibri"/>
              <a:ea typeface="Calibri"/>
              <a:cs typeface="Calibri"/>
              <a:sym typeface="Calibri"/>
            </a:endParaRPr>
          </a:p>
        </p:txBody>
      </p:sp>
      <p:sp>
        <p:nvSpPr>
          <p:cNvPr id="147" name="Google Shape;147;p7"/>
          <p:cNvSpPr txBox="1"/>
          <p:nvPr/>
        </p:nvSpPr>
        <p:spPr>
          <a:xfrm>
            <a:off x="4784445" y="2106298"/>
            <a:ext cx="78098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Calibri"/>
                <a:ea typeface="Calibri"/>
                <a:cs typeface="Calibri"/>
                <a:sym typeface="Calibri"/>
              </a:rPr>
              <a:t>HAL</a:t>
            </a:r>
            <a:endParaRPr b="1" sz="1800">
              <a:solidFill>
                <a:schemeClr val="lt1"/>
              </a:solidFill>
              <a:latin typeface="Calibri"/>
              <a:ea typeface="Calibri"/>
              <a:cs typeface="Calibri"/>
              <a:sym typeface="Calibri"/>
            </a:endParaRPr>
          </a:p>
        </p:txBody>
      </p:sp>
      <p:sp>
        <p:nvSpPr>
          <p:cNvPr id="148" name="Google Shape;148;p7"/>
          <p:cNvSpPr txBox="1"/>
          <p:nvPr/>
        </p:nvSpPr>
        <p:spPr>
          <a:xfrm>
            <a:off x="8820080" y="2093065"/>
            <a:ext cx="78418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Calibri"/>
                <a:ea typeface="Calibri"/>
                <a:cs typeface="Calibri"/>
                <a:sym typeface="Calibri"/>
              </a:rPr>
              <a:t>APP</a:t>
            </a:r>
            <a:endParaRPr b="1" sz="1800">
              <a:solidFill>
                <a:schemeClr val="lt1"/>
              </a:solidFill>
              <a:latin typeface="Calibri"/>
              <a:ea typeface="Calibri"/>
              <a:cs typeface="Calibri"/>
              <a:sym typeface="Calibri"/>
            </a:endParaRPr>
          </a:p>
        </p:txBody>
      </p:sp>
      <p:sp>
        <p:nvSpPr>
          <p:cNvPr id="149" name="Google Shape;149;p7"/>
          <p:cNvSpPr txBox="1"/>
          <p:nvPr/>
        </p:nvSpPr>
        <p:spPr>
          <a:xfrm>
            <a:off x="920527" y="2831321"/>
            <a:ext cx="1356462" cy="184665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Calibri"/>
                <a:ea typeface="Calibri"/>
                <a:cs typeface="Calibri"/>
                <a:sym typeface="Calibri"/>
              </a:rPr>
              <a:t>DIO</a:t>
            </a:r>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Calibri"/>
                <a:ea typeface="Calibri"/>
                <a:cs typeface="Calibri"/>
                <a:sym typeface="Calibri"/>
              </a:rPr>
              <a:t>ADC</a:t>
            </a:r>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Calibri"/>
                <a:ea typeface="Calibri"/>
                <a:cs typeface="Calibri"/>
                <a:sym typeface="Calibri"/>
              </a:rPr>
              <a:t>Timer1</a:t>
            </a:r>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Calibri"/>
                <a:ea typeface="Calibri"/>
                <a:cs typeface="Calibri"/>
                <a:sym typeface="Calibri"/>
              </a:rPr>
              <a:t>UART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7"/>
          <p:cNvSpPr txBox="1"/>
          <p:nvPr/>
        </p:nvSpPr>
        <p:spPr>
          <a:xfrm>
            <a:off x="4847990" y="2605667"/>
            <a:ext cx="1823256" cy="369331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Calibri"/>
                <a:ea typeface="Calibri"/>
                <a:cs typeface="Calibri"/>
                <a:sym typeface="Calibri"/>
              </a:rPr>
              <a:t>FAN </a:t>
            </a:r>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Calibri"/>
                <a:ea typeface="Calibri"/>
                <a:cs typeface="Calibri"/>
                <a:sym typeface="Calibri"/>
              </a:rPr>
              <a:t>LCD</a:t>
            </a:r>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Calibri"/>
                <a:ea typeface="Calibri"/>
                <a:cs typeface="Calibri"/>
                <a:sym typeface="Calibri"/>
              </a:rPr>
              <a:t>Servo</a:t>
            </a:r>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Calibri"/>
                <a:ea typeface="Calibri"/>
                <a:cs typeface="Calibri"/>
                <a:sym typeface="Calibri"/>
              </a:rPr>
              <a:t>Keypad</a:t>
            </a:r>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Calibri"/>
                <a:ea typeface="Calibri"/>
                <a:cs typeface="Calibri"/>
                <a:sym typeface="Calibri"/>
              </a:rPr>
              <a:t>7-Segment</a:t>
            </a:r>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Calibri"/>
                <a:ea typeface="Calibri"/>
                <a:cs typeface="Calibri"/>
                <a:sym typeface="Calibri"/>
              </a:rPr>
              <a:t>Button</a:t>
            </a:r>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Calibri"/>
                <a:ea typeface="Calibri"/>
                <a:cs typeface="Calibri"/>
                <a:sym typeface="Calibri"/>
              </a:rPr>
              <a:t>LDR</a:t>
            </a:r>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Calibri"/>
                <a:ea typeface="Calibri"/>
                <a:cs typeface="Calibri"/>
                <a:sym typeface="Calibri"/>
              </a:rPr>
              <a:t>LM35</a:t>
            </a:r>
            <a:endParaRPr/>
          </a:p>
          <a:p>
            <a:pPr indent="-133350" lvl="0" marL="285750" marR="0" rtl="0" algn="l">
              <a:spcBef>
                <a:spcPts val="0"/>
              </a:spcBef>
              <a:spcAft>
                <a:spcPts val="0"/>
              </a:spcAft>
              <a:buClr>
                <a:schemeClr val="dk1"/>
              </a:buClr>
              <a:buSzPts val="2400"/>
              <a:buFont typeface="Arial"/>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7"/>
          <p:cNvSpPr txBox="1"/>
          <p:nvPr/>
        </p:nvSpPr>
        <p:spPr>
          <a:xfrm>
            <a:off x="8808356" y="2804189"/>
            <a:ext cx="1271502"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Calibri"/>
                <a:ea typeface="Calibri"/>
                <a:cs typeface="Calibri"/>
                <a:sym typeface="Calibri"/>
              </a:rPr>
              <a:t>Main1</a:t>
            </a:r>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Calibri"/>
                <a:ea typeface="Calibri"/>
                <a:cs typeface="Calibri"/>
                <a:sym typeface="Calibri"/>
              </a:rPr>
              <a:t>Main2</a:t>
            </a:r>
            <a:endParaRPr/>
          </a:p>
          <a:p>
            <a:pPr indent="-133350" lvl="0" marL="285750" marR="0" rtl="0" algn="l">
              <a:spcBef>
                <a:spcPts val="0"/>
              </a:spcBef>
              <a:spcAft>
                <a:spcPts val="0"/>
              </a:spcAft>
              <a:buClr>
                <a:schemeClr val="dk1"/>
              </a:buClr>
              <a:buSzPts val="2400"/>
              <a:buFont typeface="Arial"/>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7" name="Google Shape;157;p8"/>
          <p:cNvSpPr/>
          <p:nvPr/>
        </p:nvSpPr>
        <p:spPr>
          <a:xfrm>
            <a:off x="0" y="0"/>
            <a:ext cx="12192000" cy="6858000"/>
          </a:xfrm>
          <a:prstGeom prst="rect">
            <a:avLst/>
          </a:prstGeom>
          <a:solidFill>
            <a:srgbClr val="0C0C0C">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4400">
              <a:solidFill>
                <a:schemeClr val="lt1"/>
              </a:solidFill>
              <a:latin typeface="Libre Franklin Medium"/>
              <a:ea typeface="Libre Franklin Medium"/>
              <a:cs typeface="Libre Franklin Medium"/>
              <a:sym typeface="Libre Franklin Medium"/>
            </a:endParaRPr>
          </a:p>
        </p:txBody>
      </p:sp>
      <p:sp>
        <p:nvSpPr>
          <p:cNvPr id="158" name="Google Shape;158;p8"/>
          <p:cNvSpPr/>
          <p:nvPr/>
        </p:nvSpPr>
        <p:spPr>
          <a:xfrm>
            <a:off x="0" y="0"/>
            <a:ext cx="12192000" cy="6858000"/>
          </a:xfrm>
          <a:prstGeom prst="rect">
            <a:avLst/>
          </a:prstGeom>
          <a:solidFill>
            <a:schemeClr val="dk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8"/>
          <p:cNvSpPr/>
          <p:nvPr/>
        </p:nvSpPr>
        <p:spPr>
          <a:xfrm>
            <a:off x="0" y="0"/>
            <a:ext cx="12192000" cy="6858000"/>
          </a:xfrm>
          <a:prstGeom prst="rect">
            <a:avLst/>
          </a:prstGeom>
          <a:solidFill>
            <a:schemeClr val="dk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US" u="sng">
                <a:solidFill>
                  <a:schemeClr val="lt1"/>
                </a:solidFill>
              </a:rPr>
              <a:t>Door, Temp &amp; Fan</a:t>
            </a:r>
            <a:endParaRPr b="1" u="sng">
              <a:solidFill>
                <a:schemeClr val="lt1"/>
              </a:solidFill>
            </a:endParaRPr>
          </a:p>
        </p:txBody>
      </p:sp>
      <p:sp>
        <p:nvSpPr>
          <p:cNvPr id="161" name="Google Shape;161;p8"/>
          <p:cNvSpPr txBox="1"/>
          <p:nvPr/>
        </p:nvSpPr>
        <p:spPr>
          <a:xfrm>
            <a:off x="838200" y="2106298"/>
            <a:ext cx="99675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lt1"/>
              </a:solidFill>
              <a:latin typeface="Calibri"/>
              <a:ea typeface="Calibri"/>
              <a:cs typeface="Calibri"/>
              <a:sym typeface="Calibri"/>
            </a:endParaRPr>
          </a:p>
        </p:txBody>
      </p:sp>
      <p:pic>
        <p:nvPicPr>
          <p:cNvPr id="162" name="Google Shape;162;p8"/>
          <p:cNvPicPr preferRelativeResize="0"/>
          <p:nvPr/>
        </p:nvPicPr>
        <p:blipFill rotWithShape="1">
          <a:blip r:embed="rId4">
            <a:alphaModFix/>
          </a:blip>
          <a:srcRect b="0" l="0" r="0" t="0"/>
          <a:stretch/>
        </p:blipFill>
        <p:spPr>
          <a:xfrm>
            <a:off x="436566" y="1869439"/>
            <a:ext cx="5334314" cy="3883859"/>
          </a:xfrm>
          <a:prstGeom prst="rect">
            <a:avLst/>
          </a:prstGeom>
          <a:noFill/>
          <a:ln>
            <a:noFill/>
          </a:ln>
        </p:spPr>
      </p:pic>
      <p:pic>
        <p:nvPicPr>
          <p:cNvPr id="163" name="Google Shape;163;p8"/>
          <p:cNvPicPr preferRelativeResize="0"/>
          <p:nvPr/>
        </p:nvPicPr>
        <p:blipFill rotWithShape="1">
          <a:blip r:embed="rId5">
            <a:alphaModFix/>
          </a:blip>
          <a:srcRect b="0" l="0" r="0" t="0"/>
          <a:stretch/>
        </p:blipFill>
        <p:spPr>
          <a:xfrm>
            <a:off x="6001762" y="1869439"/>
            <a:ext cx="5959356" cy="38838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9" name="Google Shape;169;p9"/>
          <p:cNvSpPr/>
          <p:nvPr/>
        </p:nvSpPr>
        <p:spPr>
          <a:xfrm>
            <a:off x="0" y="0"/>
            <a:ext cx="12192000" cy="6858000"/>
          </a:xfrm>
          <a:prstGeom prst="rect">
            <a:avLst/>
          </a:prstGeom>
          <a:solidFill>
            <a:srgbClr val="0C0C0C">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4400">
              <a:solidFill>
                <a:schemeClr val="lt1"/>
              </a:solidFill>
              <a:latin typeface="Libre Franklin Medium"/>
              <a:ea typeface="Libre Franklin Medium"/>
              <a:cs typeface="Libre Franklin Medium"/>
              <a:sym typeface="Libre Franklin Medium"/>
            </a:endParaRPr>
          </a:p>
        </p:txBody>
      </p:sp>
      <p:sp>
        <p:nvSpPr>
          <p:cNvPr id="170" name="Google Shape;170;p9"/>
          <p:cNvSpPr/>
          <p:nvPr/>
        </p:nvSpPr>
        <p:spPr>
          <a:xfrm>
            <a:off x="0" y="0"/>
            <a:ext cx="12192000" cy="6858000"/>
          </a:xfrm>
          <a:prstGeom prst="rect">
            <a:avLst/>
          </a:prstGeom>
          <a:solidFill>
            <a:schemeClr val="dk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 name="Google Shape;171;p9"/>
          <p:cNvSpPr/>
          <p:nvPr/>
        </p:nvSpPr>
        <p:spPr>
          <a:xfrm>
            <a:off x="0" y="0"/>
            <a:ext cx="12192000" cy="6858000"/>
          </a:xfrm>
          <a:prstGeom prst="rect">
            <a:avLst/>
          </a:prstGeom>
          <a:solidFill>
            <a:schemeClr val="dk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US" u="sng">
                <a:solidFill>
                  <a:schemeClr val="lt1"/>
                </a:solidFill>
              </a:rPr>
              <a:t>LDR </a:t>
            </a:r>
            <a:endParaRPr b="1" u="sng">
              <a:solidFill>
                <a:schemeClr val="lt1"/>
              </a:solidFill>
            </a:endParaRPr>
          </a:p>
        </p:txBody>
      </p:sp>
      <p:sp>
        <p:nvSpPr>
          <p:cNvPr id="173" name="Google Shape;173;p9"/>
          <p:cNvSpPr txBox="1"/>
          <p:nvPr/>
        </p:nvSpPr>
        <p:spPr>
          <a:xfrm>
            <a:off x="838200" y="2106298"/>
            <a:ext cx="99675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lt1"/>
              </a:solidFill>
              <a:latin typeface="Calibri"/>
              <a:ea typeface="Calibri"/>
              <a:cs typeface="Calibri"/>
              <a:sym typeface="Calibri"/>
            </a:endParaRPr>
          </a:p>
        </p:txBody>
      </p:sp>
      <p:pic>
        <p:nvPicPr>
          <p:cNvPr id="174" name="Google Shape;174;p9"/>
          <p:cNvPicPr preferRelativeResize="0"/>
          <p:nvPr/>
        </p:nvPicPr>
        <p:blipFill rotWithShape="1">
          <a:blip r:embed="rId4">
            <a:alphaModFix/>
          </a:blip>
          <a:srcRect b="0" l="0" r="0" t="0"/>
          <a:stretch/>
        </p:blipFill>
        <p:spPr>
          <a:xfrm>
            <a:off x="285492" y="1508511"/>
            <a:ext cx="3768348" cy="4557009"/>
          </a:xfrm>
          <a:prstGeom prst="rect">
            <a:avLst/>
          </a:prstGeom>
          <a:noFill/>
          <a:ln>
            <a:noFill/>
          </a:ln>
        </p:spPr>
      </p:pic>
      <p:pic>
        <p:nvPicPr>
          <p:cNvPr id="175" name="Google Shape;175;p9"/>
          <p:cNvPicPr preferRelativeResize="0"/>
          <p:nvPr/>
        </p:nvPicPr>
        <p:blipFill rotWithShape="1">
          <a:blip r:embed="rId5">
            <a:alphaModFix/>
          </a:blip>
          <a:srcRect b="0" l="0" r="0" t="0"/>
          <a:stretch/>
        </p:blipFill>
        <p:spPr>
          <a:xfrm>
            <a:off x="4225259" y="1508511"/>
            <a:ext cx="3562595" cy="4557009"/>
          </a:xfrm>
          <a:prstGeom prst="rect">
            <a:avLst/>
          </a:prstGeom>
          <a:noFill/>
          <a:ln>
            <a:noFill/>
          </a:ln>
        </p:spPr>
      </p:pic>
      <p:pic>
        <p:nvPicPr>
          <p:cNvPr id="176" name="Google Shape;176;p9"/>
          <p:cNvPicPr preferRelativeResize="0"/>
          <p:nvPr/>
        </p:nvPicPr>
        <p:blipFill rotWithShape="1">
          <a:blip r:embed="rId6">
            <a:alphaModFix/>
          </a:blip>
          <a:srcRect b="0" l="0" r="0" t="0"/>
          <a:stretch/>
        </p:blipFill>
        <p:spPr>
          <a:xfrm>
            <a:off x="7959273" y="1533275"/>
            <a:ext cx="3947235" cy="45074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2022-09-22T23:59:11Z</dcterms:created>
  <dc:creator>Dell</dc:creator>
</cp:coreProperties>
</file>