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0EFF-4738-2DB2-54C5-EF698AA6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4A6A8-565B-1CC3-6BA5-71F40FC9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DC73-C4C3-BFA9-350C-8563458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C217-2219-57CD-0D48-63925484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A3B5-E811-C871-9F15-D8096CD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3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10AE-B8E0-C4C8-2B7C-108550E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A7931-331B-C09A-3C69-FC2361194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0FDD-69ED-7334-025D-10AB6264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5635-0074-2DC3-D93E-F8163F44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422F-B3D0-98B5-6EAD-A8A04EDB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34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B858-DF31-71BC-AF48-86FF072A3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6337-E289-7F52-CF74-427114563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64D8-0EFD-D076-2D3F-F562105A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8328-C25E-875D-9492-54163594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87A5-AE42-4F98-2970-9F6772CD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860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76A7-F52D-CF67-C483-FDCA93EC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ABD0-97A4-F9EF-F1BA-4736C045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EFFE-4951-F8BB-A62A-2188D8E3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E1FA-DE09-7C1D-ECD6-BA451BAF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25D1-6E70-D54B-4135-8AFA46B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39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7B7A-DD00-5268-3A56-08FBB76F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BE04-4F5E-0D57-4444-23A4E16A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A0D34-74E7-56C1-AFA5-B62BED99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E29B-927C-9CEA-7FE7-9A3F6AE3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2121-179F-4D46-94FD-E0D55B1F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7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55C7-1932-8326-E75C-7EB9F23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1EE4-C856-9601-2684-02C64355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81E96-3A9F-8B92-0865-EA542CF3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CDC39-2CF9-3FFF-CCBC-2D339D8B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E8CAB-3D93-55EC-6062-3B9EF060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385C-065C-FD4A-9DB8-D9DA6B95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91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718F-1FC0-2C26-3C74-1AF5350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991E-43D4-9565-C871-BD45024A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B143D-8C3B-EACD-2188-BFAE5D45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BB75E-14CD-0324-3594-E0FA9F084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48064-0CE6-E12A-B5F9-7F33A5F2E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2C9C5-A9AD-4C06-8F4A-3A197702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E7165-FFB4-CE05-F8CF-10B16A17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A5951-B134-32F7-FB27-91B54E2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694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BFB-5DC4-4B77-644E-34D160F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38C71-8F18-9602-B2D0-A1E9E9F3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88AF5-2375-42CC-A17D-180B652C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CA0BF-4BA8-0640-5089-427A4565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2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79424-3C1D-3BCA-1DCA-2C0C9783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4BA5C-A8F5-620C-FBED-D7331B11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D209-4B56-7D49-9386-422B02A4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1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A9F7-72E3-FE16-00DF-4FA99D1D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5570-EC3B-303A-2428-8B8EC67A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22651-AB42-DB24-D0FE-638DFB1E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5F7AB-FD55-7594-E40E-EC6CB642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4CD9B-84A6-6AD2-78A6-40D7278D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335A-E8F2-699A-D4DD-FD6D31BA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550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B3F9-0EE1-45EF-65E3-C046AA1C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0C9C1-AD7D-136F-FE31-FC5EED485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3DEA-70B3-579A-82AB-9E79EFCC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0DE3-0AA9-D9AA-3EAA-8E9F53D8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8D0D-E03B-B270-5439-2BC1CEE8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4230-C632-39A2-2DB1-9C137A46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08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56846-2374-E7C3-6F32-AE72DC3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670C8-7AE1-46C9-1844-1F7790C9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9774-1AB9-50CF-2536-8135429D8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967C-C36F-4A57-98F2-CB6B375D3FD3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6FC0-C86B-A678-5E7E-45CDF31C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5BCE-5C9F-4FAE-5618-1A072BD86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278F-18F1-43F9-9EB9-2C1C49E99C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75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5846-C00D-3CD0-9850-C3B068CD6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5420-BC40-247D-C6FE-05B7A7F3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07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500CE-5F4A-00A4-766A-00F626F8A66F}"/>
              </a:ext>
            </a:extLst>
          </p:cNvPr>
          <p:cNvSpPr/>
          <p:nvPr/>
        </p:nvSpPr>
        <p:spPr>
          <a:xfrm>
            <a:off x="164967" y="2809188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oai-pmh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A76D2-6615-C536-61B1-2FDD6FAAEAC9}"/>
              </a:ext>
            </a:extLst>
          </p:cNvPr>
          <p:cNvSpPr/>
          <p:nvPr/>
        </p:nvSpPr>
        <p:spPr>
          <a:xfrm>
            <a:off x="3678024" y="2809189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1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5DCFD-CC57-A818-15AB-8849DBDD914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26122" y="3162693"/>
            <a:ext cx="2051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AD192-3E72-A5DF-9E7D-E2B51AB6A42A}"/>
              </a:ext>
            </a:extLst>
          </p:cNvPr>
          <p:cNvSpPr txBox="1"/>
          <p:nvPr/>
        </p:nvSpPr>
        <p:spPr>
          <a:xfrm>
            <a:off x="3028877" y="2507531"/>
            <a:ext cx="148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data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34FAD-B17E-E172-1B5E-8DA3870FD101}"/>
              </a:ext>
            </a:extLst>
          </p:cNvPr>
          <p:cNvCxnSpPr>
            <a:stCxn id="5" idx="3"/>
          </p:cNvCxnSpPr>
          <p:nvPr/>
        </p:nvCxnSpPr>
        <p:spPr>
          <a:xfrm>
            <a:off x="5139179" y="3162694"/>
            <a:ext cx="139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A2EA8-1AF8-5D43-9234-FDE5AD5FD4E8}"/>
              </a:ext>
            </a:extLst>
          </p:cNvPr>
          <p:cNvSpPr/>
          <p:nvPr/>
        </p:nvSpPr>
        <p:spPr>
          <a:xfrm>
            <a:off x="6532775" y="2714920"/>
            <a:ext cx="2253006" cy="89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Creators based on artform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324F-CB3F-F213-449A-9A5CC3970B9A}"/>
              </a:ext>
            </a:extLst>
          </p:cNvPr>
          <p:cNvSpPr/>
          <p:nvPr/>
        </p:nvSpPr>
        <p:spPr>
          <a:xfrm>
            <a:off x="6730738" y="1847653"/>
            <a:ext cx="1668545" cy="4807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9471A-E134-AC40-85D5-D0F46C3A4750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7565011" y="2328420"/>
            <a:ext cx="94267" cy="38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549A19-0507-1E73-7819-0F93796640F7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344998" y="1206631"/>
            <a:ext cx="2220013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4D293-B7FC-7F8C-149D-C4997DF5009F}"/>
              </a:ext>
            </a:extLst>
          </p:cNvPr>
          <p:cNvSpPr/>
          <p:nvPr/>
        </p:nvSpPr>
        <p:spPr>
          <a:xfrm>
            <a:off x="3678024" y="966247"/>
            <a:ext cx="1668545" cy="4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Certain creators with URIs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C08299-0234-7BAD-24A2-7914A54BBC4D}"/>
              </a:ext>
            </a:extLst>
          </p:cNvPr>
          <p:cNvCxnSpPr>
            <a:stCxn id="17" idx="2"/>
          </p:cNvCxnSpPr>
          <p:nvPr/>
        </p:nvCxnSpPr>
        <p:spPr>
          <a:xfrm flipH="1">
            <a:off x="4512296" y="1447014"/>
            <a:ext cx="1" cy="13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BEDC0-8E00-4DA4-EF9B-3271A5DB59CD}"/>
              </a:ext>
            </a:extLst>
          </p:cNvPr>
          <p:cNvCxnSpPr>
            <a:stCxn id="5" idx="2"/>
          </p:cNvCxnSpPr>
          <p:nvPr/>
        </p:nvCxnSpPr>
        <p:spPr>
          <a:xfrm flipH="1">
            <a:off x="4408601" y="3516199"/>
            <a:ext cx="1" cy="85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AB5D16-1069-D592-B1B3-A76DEF88231D}"/>
              </a:ext>
            </a:extLst>
          </p:cNvPr>
          <p:cNvSpPr/>
          <p:nvPr/>
        </p:nvSpPr>
        <p:spPr>
          <a:xfrm>
            <a:off x="3770586" y="4374037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 and </a:t>
            </a:r>
            <a:r>
              <a:rPr lang="en-US" dirty="0" err="1"/>
              <a:t>datamodel</a:t>
            </a:r>
            <a:endParaRPr lang="en-N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F7F2B-B017-0662-9286-06E300099AC1}"/>
              </a:ext>
            </a:extLst>
          </p:cNvPr>
          <p:cNvSpPr/>
          <p:nvPr/>
        </p:nvSpPr>
        <p:spPr>
          <a:xfrm>
            <a:off x="838983" y="5736205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Artwork datasets</a:t>
            </a:r>
            <a:endParaRPr lang="en-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B3D108-8D5E-0881-03B3-ECE36C30A9B0}"/>
              </a:ext>
            </a:extLst>
          </p:cNvPr>
          <p:cNvSpPr/>
          <p:nvPr/>
        </p:nvSpPr>
        <p:spPr>
          <a:xfrm>
            <a:off x="2587656" y="5698499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datasets</a:t>
            </a:r>
            <a:endParaRPr lang="en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EAA94C-4A60-242C-E0C7-23A8AB5F8D31}"/>
              </a:ext>
            </a:extLst>
          </p:cNvPr>
          <p:cNvSpPr/>
          <p:nvPr/>
        </p:nvSpPr>
        <p:spPr>
          <a:xfrm>
            <a:off x="4408601" y="5651369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datasets</a:t>
            </a:r>
            <a:endParaRPr lang="en-N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E4A14D-44B5-8368-F29D-8DCEEA89C921}"/>
              </a:ext>
            </a:extLst>
          </p:cNvPr>
          <p:cNvSpPr/>
          <p:nvPr/>
        </p:nvSpPr>
        <p:spPr>
          <a:xfrm>
            <a:off x="6096000" y="1206630"/>
            <a:ext cx="3067123" cy="136217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CF841-1D29-792D-A87A-A3302ECCD612}"/>
              </a:ext>
            </a:extLst>
          </p:cNvPr>
          <p:cNvSpPr txBox="1"/>
          <p:nvPr/>
        </p:nvSpPr>
        <p:spPr>
          <a:xfrm>
            <a:off x="1626122" y="2852449"/>
            <a:ext cx="23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Converted(</a:t>
            </a:r>
            <a:r>
              <a:rPr lang="en-US" dirty="0" err="1"/>
              <a:t>ttl</a:t>
            </a:r>
            <a:r>
              <a:rPr lang="en-US" dirty="0"/>
              <a:t>) </a:t>
            </a:r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BCBED-386E-ADE8-26AA-EC9E972C91D1}"/>
              </a:ext>
            </a:extLst>
          </p:cNvPr>
          <p:cNvSpPr txBox="1"/>
          <p:nvPr/>
        </p:nvSpPr>
        <p:spPr>
          <a:xfrm>
            <a:off x="7585437" y="2311749"/>
            <a:ext cx="23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creators(csv) 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B50BC-59E7-D35D-DB33-A6C3480263EF}"/>
              </a:ext>
            </a:extLst>
          </p:cNvPr>
          <p:cNvSpPr txBox="1"/>
          <p:nvPr/>
        </p:nvSpPr>
        <p:spPr>
          <a:xfrm>
            <a:off x="5071621" y="2852449"/>
            <a:ext cx="15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Enrichstep1-creators(</a:t>
            </a:r>
            <a:r>
              <a:rPr lang="en-US" dirty="0" err="1"/>
              <a:t>ttl</a:t>
            </a:r>
            <a:r>
              <a:rPr lang="en-US" dirty="0"/>
              <a:t>) 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869AC6-032C-D694-4459-3C4083C10913}"/>
              </a:ext>
            </a:extLst>
          </p:cNvPr>
          <p:cNvSpPr txBox="1"/>
          <p:nvPr/>
        </p:nvSpPr>
        <p:spPr>
          <a:xfrm>
            <a:off x="5675724" y="994529"/>
            <a:ext cx="347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creators(csv) or any folder or format </a:t>
            </a:r>
            <a:endParaRPr lang="en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DB407-29A0-58CA-28D6-39CCADE70277}"/>
              </a:ext>
            </a:extLst>
          </p:cNvPr>
          <p:cNvSpPr txBox="1"/>
          <p:nvPr/>
        </p:nvSpPr>
        <p:spPr>
          <a:xfrm>
            <a:off x="3137363" y="1718285"/>
            <a:ext cx="285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CreatorsForEnrichment</a:t>
            </a:r>
            <a:r>
              <a:rPr lang="en-US" dirty="0"/>
              <a:t>(</a:t>
            </a:r>
            <a:r>
              <a:rPr lang="en-US" dirty="0" err="1"/>
              <a:t>ttl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D2D96D-2B88-0D5E-445C-83EC87F110F6}"/>
              </a:ext>
            </a:extLst>
          </p:cNvPr>
          <p:cNvSpPr txBox="1"/>
          <p:nvPr/>
        </p:nvSpPr>
        <p:spPr>
          <a:xfrm>
            <a:off x="3044590" y="3567369"/>
            <a:ext cx="357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CreatorsForEnrichment-step2(</a:t>
            </a:r>
            <a:r>
              <a:rPr lang="en-US" dirty="0" err="1"/>
              <a:t>ttl</a:t>
            </a:r>
            <a:r>
              <a:rPr lang="en-US" dirty="0"/>
              <a:t>)</a:t>
            </a:r>
            <a:endParaRPr lang="en-NL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85AB17-92A7-3284-4C0E-D48279C54BA5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318234" y="5089464"/>
            <a:ext cx="1090367" cy="60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0FF3F4-DAF9-334A-4A66-60B07400A768}"/>
              </a:ext>
            </a:extLst>
          </p:cNvPr>
          <p:cNvSpPr txBox="1"/>
          <p:nvPr/>
        </p:nvSpPr>
        <p:spPr>
          <a:xfrm>
            <a:off x="2032653" y="5029196"/>
            <a:ext cx="40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SPARQL results for enrichments</a:t>
            </a:r>
            <a:endParaRPr lang="en-N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35CCA7-4641-E469-FF57-F715AE23E5A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947696" y="5081047"/>
            <a:ext cx="191483" cy="57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151F45-AFB8-3666-6034-D96BE99EB13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569561" y="4939478"/>
            <a:ext cx="2201025" cy="79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232BD0C-E5D0-2B64-B50A-8FB16AD2F121}"/>
              </a:ext>
            </a:extLst>
          </p:cNvPr>
          <p:cNvCxnSpPr>
            <a:cxnSpLocks/>
          </p:cNvCxnSpPr>
          <p:nvPr/>
        </p:nvCxnSpPr>
        <p:spPr>
          <a:xfrm>
            <a:off x="5225922" y="4964725"/>
            <a:ext cx="1536797" cy="77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B0107E6-A3C0-4336-FF62-CECCBAD84F41}"/>
              </a:ext>
            </a:extLst>
          </p:cNvPr>
          <p:cNvSpPr/>
          <p:nvPr/>
        </p:nvSpPr>
        <p:spPr>
          <a:xfrm>
            <a:off x="6451862" y="5736204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datasets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8722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500CE-5F4A-00A4-766A-00F626F8A66F}"/>
              </a:ext>
            </a:extLst>
          </p:cNvPr>
          <p:cNvSpPr/>
          <p:nvPr/>
        </p:nvSpPr>
        <p:spPr>
          <a:xfrm>
            <a:off x="1098221" y="5806911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oai-pmh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A76D2-6615-C536-61B1-2FDD6FAAEAC9}"/>
              </a:ext>
            </a:extLst>
          </p:cNvPr>
          <p:cNvSpPr/>
          <p:nvPr/>
        </p:nvSpPr>
        <p:spPr>
          <a:xfrm>
            <a:off x="4611278" y="5806912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artform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D5DCFD-CC57-A818-15AB-8849DBDD914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376" y="6160416"/>
            <a:ext cx="20519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AD192-3E72-A5DF-9E7D-E2B51AB6A42A}"/>
              </a:ext>
            </a:extLst>
          </p:cNvPr>
          <p:cNvSpPr txBox="1"/>
          <p:nvPr/>
        </p:nvSpPr>
        <p:spPr>
          <a:xfrm>
            <a:off x="4544103" y="5488754"/>
            <a:ext cx="148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data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34FAD-B17E-E172-1B5E-8DA3870FD101}"/>
              </a:ext>
            </a:extLst>
          </p:cNvPr>
          <p:cNvCxnSpPr>
            <a:stCxn id="5" idx="3"/>
          </p:cNvCxnSpPr>
          <p:nvPr/>
        </p:nvCxnSpPr>
        <p:spPr>
          <a:xfrm>
            <a:off x="6072433" y="6160417"/>
            <a:ext cx="1393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A2EA8-1AF8-5D43-9234-FDE5AD5FD4E8}"/>
              </a:ext>
            </a:extLst>
          </p:cNvPr>
          <p:cNvSpPr/>
          <p:nvPr/>
        </p:nvSpPr>
        <p:spPr>
          <a:xfrm>
            <a:off x="7466029" y="5712643"/>
            <a:ext cx="2253006" cy="89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Creators based on artform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324F-CB3F-F213-449A-9A5CC3970B9A}"/>
              </a:ext>
            </a:extLst>
          </p:cNvPr>
          <p:cNvSpPr/>
          <p:nvPr/>
        </p:nvSpPr>
        <p:spPr>
          <a:xfrm>
            <a:off x="7663992" y="4845376"/>
            <a:ext cx="1668545" cy="4807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9471A-E134-AC40-85D5-D0F46C3A4750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8498265" y="5326143"/>
            <a:ext cx="94267" cy="38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549A19-0507-1E73-7819-0F93796640F7}"/>
              </a:ext>
            </a:extLst>
          </p:cNvPr>
          <p:cNvCxnSpPr>
            <a:cxnSpLocks/>
            <a:stCxn id="12" idx="0"/>
            <a:endCxn id="2" idx="3"/>
          </p:cNvCxnSpPr>
          <p:nvPr/>
        </p:nvCxnSpPr>
        <p:spPr>
          <a:xfrm flipH="1" flipV="1">
            <a:off x="6233477" y="4171360"/>
            <a:ext cx="2264788" cy="67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E4A14D-44B5-8368-F29D-8DCEEA89C921}"/>
              </a:ext>
            </a:extLst>
          </p:cNvPr>
          <p:cNvSpPr/>
          <p:nvPr/>
        </p:nvSpPr>
        <p:spPr>
          <a:xfrm>
            <a:off x="7029254" y="4638583"/>
            <a:ext cx="3067123" cy="92794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CF841-1D29-792D-A87A-A3302ECCD612}"/>
              </a:ext>
            </a:extLst>
          </p:cNvPr>
          <p:cNvSpPr txBox="1"/>
          <p:nvPr/>
        </p:nvSpPr>
        <p:spPr>
          <a:xfrm>
            <a:off x="2559376" y="5850172"/>
            <a:ext cx="23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Converted(</a:t>
            </a:r>
            <a:r>
              <a:rPr lang="en-US" dirty="0" err="1"/>
              <a:t>ttl</a:t>
            </a:r>
            <a:r>
              <a:rPr lang="en-US" dirty="0"/>
              <a:t>) </a:t>
            </a:r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BCBED-386E-ADE8-26AA-EC9E972C91D1}"/>
              </a:ext>
            </a:extLst>
          </p:cNvPr>
          <p:cNvSpPr txBox="1"/>
          <p:nvPr/>
        </p:nvSpPr>
        <p:spPr>
          <a:xfrm>
            <a:off x="8518692" y="5309472"/>
            <a:ext cx="144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Creators(csv) 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869AC6-032C-D694-4459-3C4083C10913}"/>
              </a:ext>
            </a:extLst>
          </p:cNvPr>
          <p:cNvSpPr txBox="1"/>
          <p:nvPr/>
        </p:nvSpPr>
        <p:spPr>
          <a:xfrm rot="1021374">
            <a:off x="6112853" y="4260808"/>
            <a:ext cx="297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Creators(csv) or any folder or format </a:t>
            </a:r>
            <a:endParaRPr lang="en-N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2631C8-FA3D-94B5-FE6C-FD52066B2C70}"/>
              </a:ext>
            </a:extLst>
          </p:cNvPr>
          <p:cNvSpPr/>
          <p:nvPr/>
        </p:nvSpPr>
        <p:spPr>
          <a:xfrm>
            <a:off x="4772322" y="3817855"/>
            <a:ext cx="1461155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1</a:t>
            </a:r>
            <a:endParaRPr lang="en-NL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7BC485-24DD-961E-0A7C-E79BF7CC72DB}"/>
              </a:ext>
            </a:extLst>
          </p:cNvPr>
          <p:cNvCxnSpPr>
            <a:cxnSpLocks/>
            <a:stCxn id="4" idx="0"/>
            <a:endCxn id="2" idx="1"/>
          </p:cNvCxnSpPr>
          <p:nvPr/>
        </p:nvCxnSpPr>
        <p:spPr>
          <a:xfrm flipV="1">
            <a:off x="1828799" y="4171360"/>
            <a:ext cx="2943523" cy="163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F377B-975D-CC53-CE56-E32AF9BD7473}"/>
              </a:ext>
            </a:extLst>
          </p:cNvPr>
          <p:cNvSpPr/>
          <p:nvPr/>
        </p:nvSpPr>
        <p:spPr>
          <a:xfrm>
            <a:off x="4642704" y="2116317"/>
            <a:ext cx="1590773" cy="70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 and data model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B93294-0C52-63CB-B8C2-E5EAF23C9D51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H="1" flipV="1">
            <a:off x="5438091" y="2823327"/>
            <a:ext cx="64809" cy="99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B3EAC90-7964-3EFD-9577-F39844A249D6}"/>
              </a:ext>
            </a:extLst>
          </p:cNvPr>
          <p:cNvSpPr/>
          <p:nvPr/>
        </p:nvSpPr>
        <p:spPr>
          <a:xfrm>
            <a:off x="2168947" y="468989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Artwork datasets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0B5EA1-1A26-C4E6-45B5-BF0DF32F5C4E}"/>
              </a:ext>
            </a:extLst>
          </p:cNvPr>
          <p:cNvSpPr/>
          <p:nvPr/>
        </p:nvSpPr>
        <p:spPr>
          <a:xfrm>
            <a:off x="3968683" y="450133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datasets</a:t>
            </a:r>
            <a:endParaRPr lang="en-N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68E5BC-80BB-F717-0EB2-7FA53F96A87C}"/>
              </a:ext>
            </a:extLst>
          </p:cNvPr>
          <p:cNvSpPr/>
          <p:nvPr/>
        </p:nvSpPr>
        <p:spPr>
          <a:xfrm>
            <a:off x="5717356" y="468989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 datasets</a:t>
            </a:r>
            <a:endParaRPr lang="en-N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5599FB-7575-E5EC-7D48-D434EB658DF2}"/>
              </a:ext>
            </a:extLst>
          </p:cNvPr>
          <p:cNvSpPr/>
          <p:nvPr/>
        </p:nvSpPr>
        <p:spPr>
          <a:xfrm>
            <a:off x="7466029" y="450134"/>
            <a:ext cx="1461156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datasets</a:t>
            </a:r>
            <a:endParaRPr lang="en-N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6D4E5C-91A3-5D0F-C466-6A8353226025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3016577" y="1460481"/>
            <a:ext cx="1634767" cy="102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8B3C9A-A6DC-527F-7058-3C348C964D1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99261" y="1355528"/>
            <a:ext cx="738830" cy="76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C991E6-E296-E1A4-39A5-6AE567FFF633}"/>
              </a:ext>
            </a:extLst>
          </p:cNvPr>
          <p:cNvCxnSpPr>
            <a:cxnSpLocks/>
            <a:stCxn id="15" idx="0"/>
            <a:endCxn id="39" idx="2"/>
          </p:cNvCxnSpPr>
          <p:nvPr/>
        </p:nvCxnSpPr>
        <p:spPr>
          <a:xfrm flipV="1">
            <a:off x="5438091" y="1383388"/>
            <a:ext cx="1009843" cy="73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D1211A-1091-B265-D1B6-D9FC0780EF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33477" y="1355904"/>
            <a:ext cx="1890069" cy="111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3F97A2C-D780-B266-D681-C311F91DB719}"/>
              </a:ext>
            </a:extLst>
          </p:cNvPr>
          <p:cNvSpPr/>
          <p:nvPr/>
        </p:nvSpPr>
        <p:spPr>
          <a:xfrm>
            <a:off x="1144573" y="5858086"/>
            <a:ext cx="259235" cy="2238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9B6EA3-1040-9ED6-6A51-66AAC4D557FA}"/>
              </a:ext>
            </a:extLst>
          </p:cNvPr>
          <p:cNvSpPr/>
          <p:nvPr/>
        </p:nvSpPr>
        <p:spPr>
          <a:xfrm>
            <a:off x="4841845" y="3879881"/>
            <a:ext cx="259235" cy="2238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DFF48D-7C79-1C87-24E1-7F347C734DC8}"/>
              </a:ext>
            </a:extLst>
          </p:cNvPr>
          <p:cNvSpPr/>
          <p:nvPr/>
        </p:nvSpPr>
        <p:spPr>
          <a:xfrm>
            <a:off x="4651344" y="2373951"/>
            <a:ext cx="259235" cy="22388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BA06A6-AC94-8750-EB06-6CDFC18FEE3E}"/>
              </a:ext>
            </a:extLst>
          </p:cNvPr>
          <p:cNvSpPr txBox="1"/>
          <p:nvPr/>
        </p:nvSpPr>
        <p:spPr>
          <a:xfrm>
            <a:off x="9352126" y="4812329"/>
            <a:ext cx="214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Artform and creators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008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Sajjadian</dc:creator>
  <cp:lastModifiedBy>Maryam Sajjadian</cp:lastModifiedBy>
  <cp:revision>8</cp:revision>
  <dcterms:created xsi:type="dcterms:W3CDTF">2022-10-18T05:53:06Z</dcterms:created>
  <dcterms:modified xsi:type="dcterms:W3CDTF">2022-10-19T10:22:04Z</dcterms:modified>
</cp:coreProperties>
</file>