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3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54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20:47:58.80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398 0,'-5'8,"0"-1,1 1,0 0,0 0,0 0,1 1,1 0,-1-1,1 1,-1 17,-3 7,-15 55,-55 263,60-256,-4 175,42 525,-2-288,-22 1207,-8-800,-64 827,16-1182,-16 164,33-3,39 369,5-506,-3-439,0-140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20:48:01.34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1 960,'0'0,"0"0,11 0,1655 32,-612-3,5-56,-77-58,-1-29,211-22,850-29,4 125,-730 89,280 6,266-67,2-48,-783 14,419-15,3 33,-185 37,655-5,-208-63,-552 13,-233 13,1247-23,-1692 55,715-6,1-35,-649 6,727-36,-363 61,-882 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6707317" y="4663703"/>
            <a:ext cx="14701703" cy="3304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/>
              <a:t>Проектирование и разработка базы данных ГОРНОЛЫЖНОЙ БАЗЫ</a:t>
            </a:r>
            <a:endParaRPr dirty="0"/>
          </a:p>
        </p:txBody>
      </p:sp>
      <p:sp>
        <p:nvSpPr>
          <p:cNvPr id="55" name="Москва, 2017"/>
          <p:cNvSpPr txBox="1"/>
          <p:nvPr/>
        </p:nvSpPr>
        <p:spPr>
          <a:xfrm>
            <a:off x="9167664" y="12019501"/>
            <a:ext cx="944342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sz="4000" dirty="0" err="1"/>
              <a:t>Москва</a:t>
            </a:r>
            <a:r>
              <a:rPr sz="4000" dirty="0"/>
              <a:t>, 20</a:t>
            </a:r>
            <a:r>
              <a:rPr lang="ru-RU" sz="4000" dirty="0"/>
              <a:t>21</a:t>
            </a:r>
            <a:endParaRPr sz="4000" dirty="0"/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70" y="1330739"/>
            <a:ext cx="2736119" cy="26455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C1F87-7E2B-4BAE-AD6B-3EABF3E151F0}"/>
              </a:ext>
            </a:extLst>
          </p:cNvPr>
          <p:cNvSpPr txBox="1"/>
          <p:nvPr/>
        </p:nvSpPr>
        <p:spPr>
          <a:xfrm>
            <a:off x="7151440" y="1842714"/>
            <a:ext cx="11459646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6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Курсовая работа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361F1-5AC9-4849-B1AD-AC08B3D562E6}"/>
              </a:ext>
            </a:extLst>
          </p:cNvPr>
          <p:cNvSpPr txBox="1"/>
          <p:nvPr/>
        </p:nvSpPr>
        <p:spPr>
          <a:xfrm>
            <a:off x="7511480" y="9641504"/>
            <a:ext cx="1310545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Сторожок Мария Константиновна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Адрес: ТехтТехтТехтТехтТехтТехтТехтТехтТехтТехтТехтТехтТехт"/>
          <p:cNvSpPr txBox="1"/>
          <p:nvPr/>
        </p:nvSpPr>
        <p:spPr>
          <a:xfrm>
            <a:off x="13789925" y="11494668"/>
            <a:ext cx="857950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l"/>
            <a:r>
              <a:rPr dirty="0" err="1"/>
              <a:t>Адрес</a:t>
            </a:r>
            <a:r>
              <a:rPr dirty="0"/>
              <a:t>: </a:t>
            </a:r>
            <a:r>
              <a:rPr lang="ru-RU" dirty="0" err="1"/>
              <a:t>г.Москва</a:t>
            </a:r>
            <a:r>
              <a:rPr lang="ru-RU" dirty="0"/>
              <a:t>, м. Строгино</a:t>
            </a:r>
            <a:endParaRPr dirty="0"/>
          </a:p>
        </p:txBody>
      </p:sp>
      <p:sp>
        <p:nvSpPr>
          <p:cNvPr id="102" name="Телефон.: +Х (ХХХ) ХХХ ХХХХ"/>
          <p:cNvSpPr txBox="1"/>
          <p:nvPr/>
        </p:nvSpPr>
        <p:spPr>
          <a:xfrm>
            <a:off x="6863408" y="11494668"/>
            <a:ext cx="4328255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dirty="0" err="1"/>
              <a:t>Телефон</a:t>
            </a:r>
            <a:r>
              <a:rPr dirty="0"/>
              <a:t>.: +</a:t>
            </a:r>
            <a:r>
              <a:rPr lang="ru-RU" dirty="0"/>
              <a:t>7</a:t>
            </a:r>
            <a:r>
              <a:rPr dirty="0"/>
              <a:t> (</a:t>
            </a:r>
            <a:r>
              <a:rPr lang="ru-RU" dirty="0"/>
              <a:t>915</a:t>
            </a:r>
            <a:r>
              <a:rPr dirty="0"/>
              <a:t>) </a:t>
            </a:r>
            <a:r>
              <a:rPr lang="ru-RU" dirty="0"/>
              <a:t>274</a:t>
            </a:r>
            <a:r>
              <a:rPr dirty="0"/>
              <a:t> </a:t>
            </a:r>
            <a:r>
              <a:rPr lang="ru-RU" dirty="0"/>
              <a:t>1914</a:t>
            </a:r>
            <a:r>
              <a:rPr dirty="0"/>
              <a:t> </a:t>
            </a:r>
          </a:p>
        </p:txBody>
      </p:sp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75" y="4920064"/>
            <a:ext cx="3195850" cy="3090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6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D5CFE6-B9D5-43A1-8554-17FA9D263378}"/>
              </a:ext>
            </a:extLst>
          </p:cNvPr>
          <p:cNvSpPr txBox="1"/>
          <p:nvPr/>
        </p:nvSpPr>
        <p:spPr>
          <a:xfrm>
            <a:off x="3335016" y="600507"/>
            <a:ext cx="16104799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CEFFA-86AD-435C-8E19-9819F4FB847B}"/>
              </a:ext>
            </a:extLst>
          </p:cNvPr>
          <p:cNvSpPr txBox="1"/>
          <p:nvPr/>
        </p:nvSpPr>
        <p:spPr>
          <a:xfrm>
            <a:off x="742728" y="3994099"/>
            <a:ext cx="21964710" cy="7069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Предметом исследования в моей курсовой работе является база данных </a:t>
            </a:r>
            <a:r>
              <a:rPr lang="ru-RU" dirty="0"/>
              <a:t>горнолыжного курорта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  <a:p>
            <a:pPr marL="685800" marR="0" indent="-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Работа современной горнолыжной базы, как и почти любой другой современной организации, нереализуема без собственной базы данных, в которой хранится вся информация о сотрудниках, посетителях и их действиях на территории лыжной базы, это повышает эффективность работы, что непосредственно ведет к росту потока клиентов и, в свою очередь, прибыли базы.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0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9C35DC-4A8D-49C6-BCC0-CC469F71A6FF}"/>
              </a:ext>
            </a:extLst>
          </p:cNvPr>
          <p:cNvSpPr txBox="1"/>
          <p:nvPr/>
        </p:nvSpPr>
        <p:spPr>
          <a:xfrm>
            <a:off x="3335016" y="647669"/>
            <a:ext cx="18938104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Инфологическая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6DE0EB-379B-41E7-946B-A788AD0E3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52" y="3041575"/>
            <a:ext cx="20655400" cy="100886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247F1-88E4-4DB1-8954-4134F6A2759C}"/>
              </a:ext>
            </a:extLst>
          </p:cNvPr>
          <p:cNvSpPr txBox="1"/>
          <p:nvPr/>
        </p:nvSpPr>
        <p:spPr>
          <a:xfrm>
            <a:off x="2614936" y="586180"/>
            <a:ext cx="1963091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7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Даталогическая</a:t>
            </a:r>
            <a:r>
              <a:rPr kumimoji="0" lang="ru-RU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 модель в методологии </a:t>
            </a:r>
            <a:r>
              <a:rPr lang="en-US" sz="7200" dirty="0"/>
              <a:t>IDEF1x</a:t>
            </a:r>
            <a:endParaRPr kumimoji="0" lang="ru-RU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8B1607-5E00-45E3-ACA0-4E0361365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72" y="2378083"/>
            <a:ext cx="11918514" cy="112458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84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03481-798E-4333-AB1A-8C1A78535D76}"/>
              </a:ext>
            </a:extLst>
          </p:cNvPr>
          <p:cNvSpPr txBox="1"/>
          <p:nvPr/>
        </p:nvSpPr>
        <p:spPr>
          <a:xfrm>
            <a:off x="3407024" y="647683"/>
            <a:ext cx="15697744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7200" b="1" dirty="0"/>
              <a:t>Заполненные таблицы-документы</a:t>
            </a:r>
            <a:endParaRPr kumimoji="0" lang="ru-RU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733622-B4BA-4980-AFC8-462D71D00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0" y="4713902"/>
            <a:ext cx="14259701" cy="2659629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41AB7CC-390D-4C20-94CD-3309D497D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0" y="9085584"/>
            <a:ext cx="12387999" cy="2948474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26883F4-D1A8-46E2-9864-3D5EAEC0F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40" y="2932749"/>
            <a:ext cx="6971937" cy="3101231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48BF51D-876F-4EA9-ABC8-4FE8AD876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681" y="8730208"/>
            <a:ext cx="7542002" cy="33123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1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44E8A-4337-4025-9183-3758383409BC}"/>
              </a:ext>
            </a:extLst>
          </p:cNvPr>
          <p:cNvSpPr txBox="1"/>
          <p:nvPr/>
        </p:nvSpPr>
        <p:spPr>
          <a:xfrm>
            <a:off x="3191000" y="774236"/>
            <a:ext cx="17857984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7200" b="1" dirty="0"/>
              <a:t>Заполненные т</a:t>
            </a:r>
            <a:r>
              <a:rPr kumimoji="0" lang="ru-RU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аблицы-справочники</a:t>
            </a: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E1FA64D-3CEB-4360-B58E-0709A582D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1" y="2886182"/>
            <a:ext cx="6482919" cy="10054641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F055661-9300-4821-B2DD-A19A6658E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28" y="9985579"/>
            <a:ext cx="4704303" cy="2541662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0EAD061-8E7D-4A4B-A376-81371B552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19" y="2886182"/>
            <a:ext cx="16799967" cy="3548979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B3E28A6-275F-481E-9FBB-38E50D112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227" y="6858000"/>
            <a:ext cx="10959777" cy="1877614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BB6EB2-2536-4DB5-8F0D-5015FD08A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568" y="7985909"/>
            <a:ext cx="3316237" cy="1530571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C5EEF93-3925-492C-8166-BA2C41812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43" y="10286362"/>
            <a:ext cx="6340573" cy="2400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8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BFEF3-D5D3-4E30-A4EA-6AAC6075572D}"/>
              </a:ext>
            </a:extLst>
          </p:cNvPr>
          <p:cNvSpPr txBox="1"/>
          <p:nvPr/>
        </p:nvSpPr>
        <p:spPr>
          <a:xfrm>
            <a:off x="3407024" y="608232"/>
            <a:ext cx="15913768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Пример запроса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A93C5-03FB-40D2-A70F-5E05D14E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16" y="2653305"/>
            <a:ext cx="13008123" cy="102010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8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BFEF3-D5D3-4E30-A4EA-6AAC6075572D}"/>
              </a:ext>
            </a:extLst>
          </p:cNvPr>
          <p:cNvSpPr txBox="1"/>
          <p:nvPr/>
        </p:nvSpPr>
        <p:spPr>
          <a:xfrm>
            <a:off x="3407024" y="608232"/>
            <a:ext cx="15913768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Пример процедуры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CFC5CDA-0332-4577-AE0E-C701E0D79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6" y="2643366"/>
            <a:ext cx="16361865" cy="453652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0AAC8A-1DFB-442A-8153-D91EE12C4B2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5" y="7128588"/>
            <a:ext cx="18506057" cy="513001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54FBB59-9B58-4F8A-97BD-32AF98FAC7F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56" y="8874224"/>
            <a:ext cx="14506400" cy="3947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E67E5CD6-5A0B-4B42-AE51-4495BED381AC}"/>
                  </a:ext>
                </a:extLst>
              </p14:cNvPr>
              <p14:cNvContentPartPr/>
              <p14:nvPr/>
            </p14:nvContentPartPr>
            <p14:xfrm>
              <a:off x="9118624" y="9069289"/>
              <a:ext cx="143640" cy="37580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E67E5CD6-5A0B-4B42-AE51-4495BED381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82984" y="9033289"/>
                <a:ext cx="215280" cy="38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3A4D39F-9F66-4CA3-84EA-9A3BD8FFB2B2}"/>
                  </a:ext>
                </a:extLst>
              </p14:cNvPr>
              <p14:cNvContentPartPr/>
              <p14:nvPr/>
            </p14:nvContentPartPr>
            <p14:xfrm>
              <a:off x="9526504" y="8441809"/>
              <a:ext cx="13409640" cy="3679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3A4D39F-9F66-4CA3-84EA-9A3BD8FFB2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864" y="8406169"/>
                <a:ext cx="1348128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25302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8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BFEF3-D5D3-4E30-A4EA-6AAC6075572D}"/>
              </a:ext>
            </a:extLst>
          </p:cNvPr>
          <p:cNvSpPr txBox="1"/>
          <p:nvPr/>
        </p:nvSpPr>
        <p:spPr>
          <a:xfrm>
            <a:off x="3407024" y="338069"/>
            <a:ext cx="15913768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Пример триггера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EB2204-7BB7-48A1-B533-4B87A0DC5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06" y="2969568"/>
            <a:ext cx="20752622" cy="28803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6227D4E-9F6E-4BAC-A2C4-CBEBBB1B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1" y="6065912"/>
            <a:ext cx="10225136" cy="3787088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81472F4-7FEE-44C7-A2EF-2316A9176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080" y="6353944"/>
            <a:ext cx="7746602" cy="245681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79BBDC-A19A-43B0-97B6-E117B6AD6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858" y="9314813"/>
            <a:ext cx="4299300" cy="31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4996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B3B6E8855B7F49B120F8602D1CA6D7" ma:contentTypeVersion="2" ma:contentTypeDescription="Create a new document." ma:contentTypeScope="" ma:versionID="73703b7e598abe2c9e52b9d3ff5a0817">
  <xsd:schema xmlns:xsd="http://www.w3.org/2001/XMLSchema" xmlns:xs="http://www.w3.org/2001/XMLSchema" xmlns:p="http://schemas.microsoft.com/office/2006/metadata/properties" xmlns:ns2="f618065f-d651-42a5-a541-f54a375c730d" targetNamespace="http://schemas.microsoft.com/office/2006/metadata/properties" ma:root="true" ma:fieldsID="d72c3fd38fb2b6569e358be96c7789d9" ns2:_="">
    <xsd:import namespace="f618065f-d651-42a5-a541-f54a375c73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8065f-d651-42a5-a541-f54a375c73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CDD55-0543-4730-B12D-4F4FE6020A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797F70-EC71-4E1C-85F0-CDACA58DAB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CAAEC8-5A36-450A-858C-83A8F1EA0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18065f-d651-42a5-a541-f54a375c73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120</Words>
  <Application>Microsoft Office PowerPoint</Application>
  <PresentationFormat>Произвольный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miair</dc:creator>
  <cp:lastModifiedBy>Сторожок Мария Константиновна</cp:lastModifiedBy>
  <cp:revision>24</cp:revision>
  <dcterms:modified xsi:type="dcterms:W3CDTF">2023-02-27T13:53:42Z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0x0101000BB3B6E8855B7F49B120F8602D1CA6D7</vt:lpwstr>
  </property>
</Properties>
</file>