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49" d="100"/>
          <a:sy n="149" d="100"/>
        </p:scale>
        <p:origin x="4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4072-E483-6F47-866D-28DCB988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C28E9-2055-8B45-82A4-FB9BBD12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4840-268A-D04D-9A9B-050B566B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7AA5-DE36-B041-81C2-735EF5D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91E6-EFCD-CA4C-A77D-C232B4A0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751-7135-5F41-A6A3-6DA28721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7515-28BE-8743-844B-431620A7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8594-5271-4D4D-BC35-C8F610A6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C9A-8C1A-DF48-810B-D61EC6B0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149D-AA7F-BC4E-BEB7-9D8C1628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4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274C2-C5F6-A843-8164-678915FC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4F7D7-2D2C-6249-A744-CEF0A484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6A96-50D7-AE47-AA81-F1B4E794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2277-5778-2A47-96ED-4FE91DE4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270E-8460-9148-B607-FD333E17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AA3D-F0DC-3D41-B241-6EF52991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C421-5930-2347-9397-3732B960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611A-3B73-EF45-984E-2367255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56C9-F1F8-2843-9681-F3DBCEF7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095F-C7C7-A143-9F75-4AD20D8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3A3A-EF5B-DD40-87DA-C0F06F1B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96A9-56C8-6841-891C-7300FFD2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B41D-7094-574D-A2F4-E77F6182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0BC2-D674-CA4B-A304-DF668DEB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96C-FCF8-0946-807F-9AD451A1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555-8262-BE43-9CB4-69F1BB93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A64-E5AD-224C-B71E-5914297B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4C0C7-3A3E-A243-AE26-EEC83E852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1F4A-17CA-3B44-80FB-F20050E1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FF6FE-89E2-EE48-86F2-A554C12B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6B1-99E0-AD44-B270-0F1D9928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8157-8741-1D44-9382-A14B2FF3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B5B1-A8AC-3244-AAFC-054A111B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535C-23D4-2148-8109-DF74A998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FFB9E-39F8-2B4C-8083-FFD14D8CB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A3B04-2F32-6442-B543-9C944A4B8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C38CD-D5D7-D74F-983C-C853015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EC688-A8AD-6F4B-A6BB-F788B5D1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7CC00-CA26-7241-8448-F950F85D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23D6-6155-734D-8BA4-49EC6FD2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73D7C-B1EA-0E49-93E1-6E1B281E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5D6F6-33B7-2249-AEBA-DD6E7FF4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666DE-6383-D742-8D2A-962B90E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2E9AA-B0E3-B746-8E4C-FEA70CF5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89473-8B4A-E943-8D11-E6022E59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95A4E-34EE-4A4C-A71A-3A6EEF75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DBA4-610A-FE43-8914-55AAEB1C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2CBF-D907-A74C-A218-660D9FAA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5FCA-479A-7F43-8843-1B589789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7BE7-BF9E-0642-9EBC-3C11FD14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6B38-E0C7-954F-9858-886C0F44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80EDD-C5CD-D64E-8FDF-B37813C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5E8E-9D77-E84C-9DE0-8CB880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46D8-5A8C-AE42-B592-310E5CBB9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2118D-D396-1640-BDC5-E25C3593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A819-32E6-A040-939D-C9473F20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920D1-BFFD-7448-8C22-DD7BBEC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ACD2-686E-6C4C-B36F-1E13516E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6FD0F-DC43-2242-93A4-091E8F5D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59D3-0A0F-8A49-802E-15D3E852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0B6C-FC09-AE46-9010-5A32A99E2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0093-F0B9-1D42-822C-C01D2D7C2795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19CC-A57D-B54E-8D57-5DF9379A4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0090-B7C2-7C4F-87EC-142B9D5C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35DD-E602-794D-9258-1D037B32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117CF2-A92E-844F-B62E-9DBE8562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089"/>
            <a:ext cx="12192000" cy="194582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B2FDAC-43A1-5948-820E-A970840EF8EC}"/>
              </a:ext>
            </a:extLst>
          </p:cNvPr>
          <p:cNvCxnSpPr>
            <a:cxnSpLocks/>
          </p:cNvCxnSpPr>
          <p:nvPr/>
        </p:nvCxnSpPr>
        <p:spPr>
          <a:xfrm flipH="1">
            <a:off x="5836778" y="1982624"/>
            <a:ext cx="2162086" cy="193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E9D67F-EEEC-FA48-99EE-567F8D5A7F9C}"/>
              </a:ext>
            </a:extLst>
          </p:cNvPr>
          <p:cNvCxnSpPr/>
          <p:nvPr/>
        </p:nvCxnSpPr>
        <p:spPr>
          <a:xfrm flipH="1" flipV="1">
            <a:off x="5751320" y="4401910"/>
            <a:ext cx="264919" cy="68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7FF07-E8BC-7349-BC1A-AD1765592091}"/>
              </a:ext>
            </a:extLst>
          </p:cNvPr>
          <p:cNvSpPr txBox="1"/>
          <p:nvPr/>
        </p:nvSpPr>
        <p:spPr>
          <a:xfrm>
            <a:off x="8067230" y="1692067"/>
            <a:ext cx="33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Assemblytics</a:t>
            </a:r>
            <a:r>
              <a:rPr lang="en-US" dirty="0"/>
              <a:t>: </a:t>
            </a:r>
            <a:r>
              <a:rPr lang="en-US" dirty="0" err="1"/>
              <a:t>insercja</a:t>
            </a:r>
            <a:r>
              <a:rPr lang="en-US" dirty="0"/>
              <a:t> (</a:t>
            </a:r>
            <a:r>
              <a:rPr lang="en-US" dirty="0" err="1"/>
              <a:t>dł</a:t>
            </a:r>
            <a:r>
              <a:rPr lang="en-US" dirty="0"/>
              <a:t>. 289bp)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BB3FC-DBD0-C145-8065-659CE75C205F}"/>
              </a:ext>
            </a:extLst>
          </p:cNvPr>
          <p:cNvSpPr txBox="1"/>
          <p:nvPr/>
        </p:nvSpPr>
        <p:spPr>
          <a:xfrm>
            <a:off x="6298250" y="5084748"/>
            <a:ext cx="282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NanoSV</a:t>
            </a:r>
            <a:r>
              <a:rPr lang="en-US" dirty="0"/>
              <a:t>: </a:t>
            </a:r>
            <a:r>
              <a:rPr lang="en-US" dirty="0" err="1"/>
              <a:t>insercja</a:t>
            </a:r>
            <a:r>
              <a:rPr lang="en-US" dirty="0"/>
              <a:t> (</a:t>
            </a:r>
            <a:r>
              <a:rPr lang="en-US" dirty="0" err="1"/>
              <a:t>dł</a:t>
            </a:r>
            <a:r>
              <a:rPr lang="en-US" dirty="0"/>
              <a:t>. 269bp)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Murach, Maria (mm5jy)</dc:creator>
  <cp:lastModifiedBy>Murach, Maria (mm5jy)</cp:lastModifiedBy>
  <cp:revision>3</cp:revision>
  <dcterms:created xsi:type="dcterms:W3CDTF">2020-12-29T11:41:05Z</dcterms:created>
  <dcterms:modified xsi:type="dcterms:W3CDTF">2020-12-29T12:12:44Z</dcterms:modified>
</cp:coreProperties>
</file>