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7155"/>
  </p:normalViewPr>
  <p:slideViewPr>
    <p:cSldViewPr snapToGrid="0" snapToObjects="1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B0BB-A83E-264D-B0E8-9128FC14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B5851-7428-F04C-AD31-B612657CC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03C2-086B-8C45-81BA-C3D6B334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55A33-FD99-DA4D-9D4D-DD6A1B75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D3756-A11B-A143-A366-29B6A5C0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70CA-BEE2-2D44-B9A7-2A233E78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9177A-D43D-BA41-A3EA-AE35FCE3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2987-3CC5-3A49-AE1D-41CEC149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2D88-272B-B644-93D3-11E2B0F0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EBDC-8078-6C4E-B016-BC11948D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C695F-D992-5945-BA77-8FC409AC1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C3DA2-8385-B54B-9097-FF745AFA5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CE75-E8E7-9341-87C1-C176C3B7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339B-F038-7645-9F3A-9AEC8A7A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20E4-5E1D-4C4C-B76C-E9C135BF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1CF4-BBB4-2C49-A8E7-8C5652F0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5802-1157-CB42-99EA-CC50FC72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85F5-C617-AF40-B184-366D0ECA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5D9E-43A8-0040-9A41-4FCC9E6C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DE39-81D2-B847-B4B4-E78ECA17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7444-5840-6443-B1DD-938FD465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E0699-707F-EB41-9E92-46AB2DA7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2F4B-93AA-FB44-8571-3EC5E806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593D-717B-5442-8BC9-EA81C315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8F85-EDF4-FD41-A9B6-EE0B9AB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4FF2-533A-004E-9627-23A70E5A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EF8B-0B6B-DE45-9757-9692BC203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4BEC5-3AEC-A946-BE37-2E3393933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4E85-1A57-884D-A877-F20A425A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3B99D-628B-1742-B5EA-B981B3B4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A8A7-2908-DE41-8C31-4B129FC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62A6-CD93-9844-8976-A92D1DE6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AEEE6-E6C4-394C-B352-E7036348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6B96C-A142-114B-B9F9-1DFB955B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E5B4D-7FD6-C845-83A0-9492AC502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105E3-2E52-954D-8CD6-4CCB4D9EF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B0653-928B-0A49-94F3-B38AA61D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BE616-E4FC-334B-9C5F-7C3BE93B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E5297-D9FA-F946-AEC4-AC63FDE4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96C9-C251-2B4A-9535-0DC4FBCD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85551-D47E-E347-BD18-C4157E2C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7299D-3030-2C48-ACAC-0A08AD6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94D1D-7FB0-6147-A725-28CF74F2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2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1C27B-AA1D-8C44-88F7-F35C56B3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CCDD1-443A-5346-BBC4-92089895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2D65C-CB32-964A-BE71-57FE94A2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45F0-2443-FA42-BEA0-2C391CBB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03A9-AF57-5042-B57C-90FEA370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8A902-169C-8947-95DA-E34F963D9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AAB3-EC56-6C48-9B19-6DEBE170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078C7-83E6-B342-B3B7-AB935CC7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4FC3-2134-6A48-A78B-394E8D3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7ED-C29C-7648-896A-D88BDE86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D9C7F-0610-C54B-A462-959A11B9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AD0C-FD23-D744-873A-937357DBD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C36DC-74D3-CD4B-ABFD-3F3AD4DC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F2F8F-D698-7F44-A8AB-0C6C439F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8BCB6-0FAB-F74B-A652-818F1ABA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AE1EC-B096-C146-859F-4AEDD892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C5912-8064-B049-A9D3-F6EE827FC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5AB5-FD8B-A242-AE2A-E49090081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2CF9-C8B9-2F4B-B0A0-A7E3BED3EDA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C9D6-A998-9F4C-8FD3-B176711BF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066F-E078-AC4A-9BC4-77C6A13E3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5B04-4B7E-B04D-A65E-8438DD1E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289C0E-0307-1341-A85A-5A2D381A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669"/>
            <a:ext cx="12192000" cy="20206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CBAE8-D95B-C642-A1C4-C5C9ABA202A3}"/>
              </a:ext>
            </a:extLst>
          </p:cNvPr>
          <p:cNvCxnSpPr/>
          <p:nvPr/>
        </p:nvCxnSpPr>
        <p:spPr>
          <a:xfrm flipH="1" flipV="1">
            <a:off x="7388679" y="4343400"/>
            <a:ext cx="824592" cy="9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87A96D-DFCE-3449-8A91-796BCC1EE46D}"/>
              </a:ext>
            </a:extLst>
          </p:cNvPr>
          <p:cNvSpPr txBox="1"/>
          <p:nvPr/>
        </p:nvSpPr>
        <p:spPr>
          <a:xfrm>
            <a:off x="8028540" y="5314950"/>
            <a:ext cx="305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Insercje</a:t>
            </a:r>
            <a:r>
              <a:rPr lang="en-US" dirty="0"/>
              <a:t> </a:t>
            </a:r>
            <a:r>
              <a:rPr lang="en-US" dirty="0" err="1"/>
              <a:t>wykryte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NanoSV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4063AF-45B2-1F40-BD2A-CFD739F88AB5}"/>
              </a:ext>
            </a:extLst>
          </p:cNvPr>
          <p:cNvCxnSpPr/>
          <p:nvPr/>
        </p:nvCxnSpPr>
        <p:spPr>
          <a:xfrm>
            <a:off x="3788229" y="2016579"/>
            <a:ext cx="906235" cy="158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A7A0EB-087A-4F48-B65A-4D8A979F70D2}"/>
              </a:ext>
            </a:extLst>
          </p:cNvPr>
          <p:cNvSpPr txBox="1"/>
          <p:nvPr/>
        </p:nvSpPr>
        <p:spPr>
          <a:xfrm>
            <a:off x="3257550" y="1693413"/>
            <a:ext cx="125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Transpozon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4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Murach, Maria (mm5jy)</dc:creator>
  <cp:lastModifiedBy>Murach, Maria (mm5jy)</cp:lastModifiedBy>
  <cp:revision>1</cp:revision>
  <dcterms:created xsi:type="dcterms:W3CDTF">2020-12-29T12:27:41Z</dcterms:created>
  <dcterms:modified xsi:type="dcterms:W3CDTF">2020-12-29T12:32:13Z</dcterms:modified>
</cp:coreProperties>
</file>