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1165-DB77-AB4E-AC2A-ACA95880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77C8D-75C8-264D-9DAA-BBC49FCD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57EE-C6AD-8340-AD59-502DED95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0004-2810-184D-8BD3-2E4FF783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885E-B026-1347-8677-AB64B03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9940-2F3A-2F46-AE08-E12D9AD0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1831-D192-2A4B-B8F4-B6787E8B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8E56-9668-9A44-A93A-E4E94B1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982D-BC08-014A-A642-7D4FBE36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FC53-317B-5442-8DF2-69D59A0D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E0F0-B8D2-BF41-AA41-9C3261DB4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63A7-7D70-884A-932C-80F516F2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FD72-A34D-554B-A67F-F91FAD8B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91F1-F087-A045-9D79-1999FE4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4A59-ED94-524D-BDE4-7307A1F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DA8A-4C9A-7748-8929-666A3F9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83DF-DF29-5D4E-BF30-AD7AA487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D83A-5D55-1641-AFB2-E84F9C89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01B4-07D2-B541-A7E1-9CD3C182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08AB-C2DE-284C-A043-4212C59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9F0B-42C5-7345-90C4-46653502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F0F4-75FE-844C-B8E6-A2F09A05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C910-3376-7C4D-ABFB-CBE69EC7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8766-A0AE-9B49-8E82-D4B86800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4E09-B6DC-1C46-9994-F673A25A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75B8-2863-8646-89BA-004340D8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D2A6-B25D-F943-94C6-574DAF3B9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F0E8-C4EA-CA44-BE53-805981F56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6151-7634-7342-92E4-0817D398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B63A-77BF-784A-B0B9-1761943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1B625-2B9E-FB43-86E7-3901F423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5F34-646E-E04A-9FA1-61CD5101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88F1-D493-C345-8C47-8F700BB9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1706-E48E-AF47-8D42-D6E048AE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8EA75-D9E8-284E-9C48-2FEDD68BD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3439-348A-1D4C-9603-A66D0D37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975AF-3282-1740-BCB3-124D5FB1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BE59E-5888-1743-B3A8-3BEFB6B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272F8-DF12-484D-8B4C-26E262DC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373-91FF-504F-A32D-0A812530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012C-1A1A-2A40-8617-78097CC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FBDEA-F2FB-EF45-899F-1A554FC9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B0A92-EE18-7A4C-BFAD-6C163B3A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28D5C-9197-5940-A164-FBDDF383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3F9E-92AE-1F45-9DD2-AD8F12B8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68911-82C0-9E42-B31E-27AF2E83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6588-53D2-9647-977E-B1B754B3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1F31-13CA-2849-9632-22A66D97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B991-DB79-9244-BC0C-753FDA9D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DDDE-9086-6643-8AAC-5E084C91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FB4A-B391-984F-B21E-CF140C8F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F415-58FD-414E-A8DD-4A04B23D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B189-E505-A94B-A9A5-6F58BD72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8BF98-0613-D047-BAE0-4869BD5B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A213B-004E-F141-BFD6-C96B1F7E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2FFF-1A53-FB4C-A86E-D35DD461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B48C-89FF-2948-9377-ECD9792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D9D9E-90E8-B745-8A85-EBFBE064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1AF23-4155-0447-A4A0-C192DFED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96D5-EB7B-C743-A90D-4E7636D8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26CB-F886-1E49-96B5-816E75E3C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E37F-9A06-B845-975D-0424693DEC6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564E-F88D-084D-B9E1-6050FC9E6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0CC1-3BD8-DB47-8A6F-442585CC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F8F8-C533-FD49-96F1-DA75FB7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3FA489-5BF0-6D4A-9BFA-C9C9D43D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803"/>
            <a:ext cx="12192000" cy="22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Murach, Maria (mm5jy)</dc:creator>
  <cp:lastModifiedBy>Murach, Maria (mm5jy)</cp:lastModifiedBy>
  <cp:revision>1</cp:revision>
  <dcterms:created xsi:type="dcterms:W3CDTF">2020-12-29T12:40:55Z</dcterms:created>
  <dcterms:modified xsi:type="dcterms:W3CDTF">2020-12-29T12:41:26Z</dcterms:modified>
</cp:coreProperties>
</file>