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9" r:id="rId9"/>
    <p:sldId id="264" r:id="rId10"/>
    <p:sldId id="266" r:id="rId11"/>
    <p:sldId id="267" r:id="rId12"/>
    <p:sldId id="268" r:id="rId13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Ľubo Salanci" initials="ĽS" lastIdx="5" clrIdx="0"/>
  <p:cmAuthor id="1" name="Pc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914" y="-8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5400" b="0" strike="noStrike" spc="-1">
                <a:solidFill>
                  <a:srgbClr val="262626"/>
                </a:solidFill>
                <a:latin typeface="Century Gothic"/>
              </a:rPr>
              <a:t>Kliknutím upravte štýl predlohy nadpisu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F1C3EB-5250-4EBE-9D8A-D0052B76CE99}" type="datetime">
              <a:rPr lang="sk-SK" sz="900" b="0" strike="noStrike" spc="-1">
                <a:solidFill>
                  <a:srgbClr val="8B8B8B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18. 4. 2021</a:t>
            </a:fld>
            <a:endParaRPr lang="sk-SK" sz="900" b="0" strike="noStrike" spc="-1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sk-SK" sz="2400" b="0" strike="noStrike" spc="-1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938307D-185B-45A7-9930-533C4A4856B1}" type="slidenum">
              <a:rPr lang="sk-SK" sz="2000" b="0" strike="noStrike" spc="-1">
                <a:solidFill>
                  <a:srgbClr val="FE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‹#›</a:t>
            </a:fld>
            <a:endParaRPr lang="sk-SK" sz="2000" b="0" strike="noStrike" spc="-1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Kliknutím upravte štýl predlohy nadpisu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1800" b="0" strike="noStrike" spc="-1">
                <a:solidFill>
                  <a:srgbClr val="404040"/>
                </a:solidFill>
                <a:latin typeface="Century Gothic"/>
              </a:rPr>
              <a:t>Kliknite sem a upravte štýly predlohy textu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1600" b="0" strike="noStrike" spc="-1">
                <a:solidFill>
                  <a:srgbClr val="404040"/>
                </a:solidFill>
                <a:latin typeface="Century Gothic"/>
              </a:rPr>
              <a:t>Druhá úroveň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1400" b="0" strike="noStrike" spc="-1">
                <a:solidFill>
                  <a:srgbClr val="404040"/>
                </a:solidFill>
                <a:latin typeface="Century Gothic"/>
              </a:rPr>
              <a:t>Tretia úroveň</a:t>
            </a:r>
            <a:endParaRPr lang="en-US" sz="1400" b="0" strike="noStrike" spc="-1">
              <a:solidFill>
                <a:srgbClr val="404040"/>
              </a:solid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1200" b="0" strike="noStrike" spc="-1">
                <a:solidFill>
                  <a:srgbClr val="404040"/>
                </a:solidFill>
                <a:latin typeface="Century Gothic"/>
              </a:rPr>
              <a:t>Štvrtá úroveň</a:t>
            </a:r>
            <a:endParaRPr lang="en-US" sz="1200" b="0" strike="noStrike" spc="-1">
              <a:solidFill>
                <a:srgbClr val="404040"/>
              </a:solid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1200" b="0" strike="noStrike" spc="-1">
                <a:solidFill>
                  <a:srgbClr val="404040"/>
                </a:solidFill>
                <a:latin typeface="Century Gothic"/>
              </a:rPr>
              <a:t>Piata úroveň</a:t>
            </a:r>
            <a:endParaRPr lang="en-US" sz="12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6ADE7F-758B-48D8-858B-CC6D61CFD9B6}" type="datetime">
              <a:rPr lang="sk-SK" sz="900" b="0" strike="noStrike" spc="-1">
                <a:solidFill>
                  <a:srgbClr val="8B8B8B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18. 4. 2021</a:t>
            </a:fld>
            <a:endParaRPr lang="sk-SK" sz="900" b="0" strike="noStrike" spc="-1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sk-SK" sz="2400" b="0" strike="noStrike" spc="-1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4D6F90D-A758-41C6-9E68-E86E1354314F}" type="slidenum">
              <a:rPr lang="sk-SK" sz="2000" b="0" strike="noStrike" spc="-1">
                <a:solidFill>
                  <a:srgbClr val="FE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‹#›</a:t>
            </a:fld>
            <a:endParaRPr lang="sk-SK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sk-SK" sz="5400" b="0" strike="noStrike" spc="-1" dirty="0" smtClean="0">
                <a:solidFill>
                  <a:srgbClr val="262626"/>
                </a:solidFill>
                <a:latin typeface="Century Gothic"/>
              </a:rPr>
              <a:t>Cudzie jazyky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sk-SK" sz="32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589120" y="3126240"/>
            <a:ext cx="4988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sk-SK" sz="2800" b="0" strike="noStrike" spc="-1">
                <a:solidFill>
                  <a:srgbClr val="000000"/>
                </a:solidFill>
                <a:latin typeface="Century Gothic"/>
              </a:rPr>
              <a:t>Bc. Marián Bagyanszký</a:t>
            </a:r>
            <a:endParaRPr lang="sk-SK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Úlohy do budúcnosti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Doladiť chyby zbadané pri hlbšom testovaní.</a:t>
            </a:r>
            <a:endParaRPr lang="sk-SK" sz="2200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Prepracovať pripomienky ku Beta verzii.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795120" y="27885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Ďakujem za pozornosť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Úvod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Ciele práce: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Vytvoriť </a:t>
            </a: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aplikáciu, ktorá pomôže používateľom precvičiť vedomosti z daného cudzieho jazyka</a:t>
            </a:r>
            <a:endParaRPr lang="en-US" sz="2200" strike="noStrike" spc="-1" dirty="0">
              <a:solidFill>
                <a:srgbClr val="404040"/>
              </a:solidFill>
              <a:latin typeface="Century Gothic" pitchFamily="34" charset="0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Vytvoriť </a:t>
            </a: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interaktívnu aplikáciu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131200" y="58860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Preh</a:t>
            </a: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ľad problematiky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>
                <a:latin typeface="Century Gothic" pitchFamily="34" charset="0"/>
              </a:rPr>
              <a:t>Preštudovaná literatúra</a:t>
            </a:r>
            <a:endParaRPr lang="en-US" sz="2200" dirty="0">
              <a:latin typeface="Century Gothic" pitchFamily="34" charset="0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 smtClean="0">
                <a:latin typeface="Century Gothic" pitchFamily="34" charset="0"/>
              </a:rPr>
              <a:t>Firebase dokumentácia</a:t>
            </a:r>
            <a:endParaRPr lang="en-US" sz="2200" dirty="0">
              <a:latin typeface="Century Gothic" pitchFamily="34" charset="0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 smtClean="0">
                <a:latin typeface="Century Gothic" pitchFamily="34" charset="0"/>
              </a:rPr>
              <a:t>React dokumentácia</a:t>
            </a:r>
            <a:endParaRPr lang="sk-SK" sz="2200" dirty="0">
              <a:latin typeface="Century Gothic" pitchFamily="34" charset="0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 smtClean="0">
                <a:latin typeface="Century Gothic" pitchFamily="34" charset="0"/>
              </a:rPr>
              <a:t>React-redux dokumentácia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 smtClean="0">
                <a:latin typeface="Century Gothic" pitchFamily="34" charset="0"/>
              </a:rPr>
              <a:t>JavaScript dokumentácia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dirty="0" smtClean="0">
                <a:latin typeface="Century Gothic" pitchFamily="34" charset="0"/>
              </a:rPr>
              <a:t>Drag-Drop dokumentácia v React-e</a:t>
            </a:r>
            <a:endParaRPr lang="en-US" sz="2200" dirty="0">
              <a:latin typeface="Century Gothic" pitchFamily="34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k-SK" sz="2200" dirty="0" smtClean="0">
                <a:latin typeface="Century Gothic" pitchFamily="34" charset="0"/>
              </a:rPr>
              <a:t>	</a:t>
            </a:r>
            <a:endParaRPr lang="en-US" sz="2200" dirty="0"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Náročné veci z nášho pohľadu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9996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Ťahať a umiestniť objekty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9996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Pochopiť základné veci a štruktúru React-u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9996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React-redux pre uloženie prihláseného používateľa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9996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Zistiť počet obrázkov v Firebase Storage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Používané technológie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589120" y="2133720"/>
            <a:ext cx="870480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HTML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CSS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JavaScript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JavaScriptové knižnice</a:t>
            </a:r>
            <a:endParaRPr lang="en-US" sz="22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Node.js</a:t>
            </a:r>
            <a:endParaRPr lang="en-US" sz="22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React</a:t>
            </a:r>
            <a:endParaRPr lang="en-US" sz="22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Firebase</a:t>
            </a:r>
            <a:endParaRPr lang="en-US" sz="2200" b="0" strike="noStrike" spc="-1" dirty="0" smtClean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 dirty="0">
                <a:solidFill>
                  <a:srgbClr val="262626"/>
                </a:solidFill>
                <a:latin typeface="Century Gothic"/>
              </a:rPr>
              <a:t>Popis fungovania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Žiaci </a:t>
            </a: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môžu pridať vlastné úlohy (slovosled, uhádaj)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Pri vytvorení kvízu následné uloženie do databázy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Pri trénovaní načítame obrázky a úlohy z databázy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Žiaci ťahajú obrázky na prázdne miesta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Dostanú spätnú väzbu od systému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spc="-1" dirty="0" smtClean="0">
                <a:solidFill>
                  <a:srgbClr val="404040"/>
                </a:solidFill>
                <a:latin typeface="Century Gothic"/>
              </a:rPr>
              <a:t>Žiaci môžu editovať svoj vlastný profil</a:t>
            </a:r>
            <a:endParaRPr lang="sk-SK" sz="22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spc="-1" dirty="0" smtClean="0">
                <a:solidFill>
                  <a:srgbClr val="404040"/>
                </a:solidFill>
                <a:latin typeface="Century Gothic"/>
              </a:rPr>
              <a:t>Všetky operácie môže urobiť len prihlásený používateľ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5538" y="0"/>
            <a:ext cx="8911440" cy="1280520"/>
          </a:xfrm>
        </p:spPr>
        <p:txBody>
          <a:bodyPr/>
          <a:lstStyle/>
          <a:p>
            <a:r>
              <a:rPr lang="sk-SK" sz="3600" b="0" strike="noStrike" spc="-1" dirty="0" smtClean="0">
                <a:solidFill>
                  <a:srgbClr val="262626"/>
                </a:solidFill>
                <a:latin typeface="Century Gothic"/>
              </a:rPr>
              <a:t>USE-Case diagram fungovania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C:\Users\Pc\Desktop\u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841581"/>
            <a:ext cx="8929750" cy="6016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 dirty="0">
                <a:solidFill>
                  <a:srgbClr val="262626"/>
                </a:solidFill>
                <a:latin typeface="Century Gothic"/>
              </a:rPr>
              <a:t>Režimy </a:t>
            </a:r>
            <a:r>
              <a:rPr lang="sk-SK" sz="3600" b="0" strike="noStrike" spc="-1" dirty="0" smtClean="0">
                <a:solidFill>
                  <a:srgbClr val="262626"/>
                </a:solidFill>
                <a:latin typeface="Century Gothic"/>
              </a:rPr>
              <a:t>trénovaní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595538" y="1500174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Obe spôsoby sú voliteľné po kliknutí na Trénovací režim v navigácii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Slovosled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Žiaci poskladajú správny slovosled danej vety, ťahaním objektov na správne miesto vo vete.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Uhádaj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Žiaci majú daný názov alebo obrázok, následne druhú prislúchajúcu časť ťahajú na správne miesto zo štyroch možností.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Typy ako rozpoznaj obrázok, slovo alebo nájdi synonimu.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262626"/>
                </a:solidFill>
                <a:latin typeface="Century Gothic"/>
              </a:rPr>
              <a:t>Splnené úlohy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Naprogramovaná </a:t>
            </a:r>
            <a:r>
              <a:rPr lang="sk-SK" sz="2200" b="0" strike="noStrike" spc="-1" dirty="0">
                <a:solidFill>
                  <a:srgbClr val="404040"/>
                </a:solidFill>
                <a:latin typeface="Century Gothic"/>
              </a:rPr>
              <a:t>a </a:t>
            </a: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funkčná webstránka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Hotový Trénovací režim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Hotová profilová stránka s editovaním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Hotová stránka na pridanie nových úloh.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b="0" strike="noStrike" spc="-1" dirty="0" smtClean="0">
                <a:solidFill>
                  <a:srgbClr val="404040"/>
                </a:solidFill>
                <a:latin typeface="Century Gothic"/>
              </a:rPr>
              <a:t>Hotový dizajn pre počítač.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sk-SK" sz="2200" spc="-1" dirty="0" smtClean="0">
                <a:solidFill>
                  <a:srgbClr val="404040"/>
                </a:solidFill>
                <a:latin typeface="Century Gothic"/>
              </a:rPr>
              <a:t>Bežiaca aplikácia, verejne dostupná na internete</a:t>
            </a:r>
            <a:endParaRPr lang="sk-SK" sz="22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4612</TotalTime>
  <Words>243</Words>
  <Application>LibreOffice/7.0.0.3$Windows_X86_64 LibreOffice_project/8061b3e9204bef6b321a21033174034a5e2ea88e</Application>
  <PresentationFormat>Egyéni</PresentationFormat>
  <Paragraphs>54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1. dia</vt:lpstr>
      <vt:lpstr>2. dia</vt:lpstr>
      <vt:lpstr>3. dia</vt:lpstr>
      <vt:lpstr>4. dia</vt:lpstr>
      <vt:lpstr>5. dia</vt:lpstr>
      <vt:lpstr>6. dia</vt:lpstr>
      <vt:lpstr>USE-Case diagram fungovania</vt:lpstr>
      <vt:lpstr>8. dia</vt:lpstr>
      <vt:lpstr>9. dia</vt:lpstr>
      <vt:lpstr>10. dia</vt:lpstr>
      <vt:lpstr>11.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pre web</dc:title>
  <dc:creator>Bagyanszký Marián</dc:creator>
  <cp:lastModifiedBy>Pc</cp:lastModifiedBy>
  <cp:revision>180</cp:revision>
  <dcterms:created xsi:type="dcterms:W3CDTF">2020-05-08T14:46:48Z</dcterms:created>
  <dcterms:modified xsi:type="dcterms:W3CDTF">2021-04-18T18:25:15Z</dcterms:modified>
  <dc:language>sk-SK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Širokouhlá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