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7" r:id="rId9"/>
    <p:sldId id="269" r:id="rId10"/>
    <p:sldId id="272" r:id="rId11"/>
    <p:sldId id="273" r:id="rId12"/>
    <p:sldId id="275" r:id="rId13"/>
    <p:sldId id="27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3" d="100"/>
          <a:sy n="53" d="100"/>
        </p:scale>
        <p:origin x="4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Predictor de tiempo en carrera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8066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Analisis</a:t>
            </a:r>
            <a:r>
              <a:rPr lang="es-AR" dirty="0"/>
              <a:t> de </a:t>
            </a:r>
            <a:r>
              <a:rPr lang="es-AR" dirty="0" err="1"/>
              <a:t>outliers</a:t>
            </a:r>
            <a:r>
              <a:rPr lang="es-AR" dirty="0"/>
              <a:t/>
            </a:r>
            <a:br>
              <a:rPr lang="es-AR" dirty="0"/>
            </a:br>
            <a:r>
              <a:rPr lang="es-AR" dirty="0"/>
              <a:t>	K42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133600"/>
            <a:ext cx="3628287" cy="3777622"/>
          </a:xfrm>
        </p:spPr>
        <p:txBody>
          <a:bodyPr/>
          <a:lstStyle/>
          <a:p>
            <a:r>
              <a:rPr lang="es-AR" dirty="0" smtClean="0"/>
              <a:t>En este caso no hay </a:t>
            </a:r>
            <a:r>
              <a:rPr lang="es-AR" dirty="0" err="1" smtClean="0"/>
              <a:t>outliers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499" y="2133600"/>
            <a:ext cx="5287113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12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Dataset</a:t>
            </a:r>
            <a:r>
              <a:rPr lang="es-AR" dirty="0" smtClean="0"/>
              <a:t> completo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133600"/>
            <a:ext cx="3637813" cy="3777622"/>
          </a:xfrm>
        </p:spPr>
        <p:txBody>
          <a:bodyPr/>
          <a:lstStyle/>
          <a:p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438" y="2026644"/>
            <a:ext cx="5277587" cy="399153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025" y="2064750"/>
            <a:ext cx="5372850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35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Encoding</a:t>
            </a:r>
            <a:r>
              <a:rPr lang="es-AR" dirty="0" smtClean="0"/>
              <a:t> de variables categóricas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Genero</a:t>
            </a:r>
          </a:p>
          <a:p>
            <a:pPr lvl="1"/>
            <a:r>
              <a:rPr lang="es-AR" dirty="0" smtClean="0"/>
              <a:t>0 – Femenino</a:t>
            </a:r>
          </a:p>
          <a:p>
            <a:pPr lvl="1"/>
            <a:r>
              <a:rPr lang="es-AR" dirty="0" smtClean="0"/>
              <a:t>1 – Masculino</a:t>
            </a:r>
          </a:p>
        </p:txBody>
      </p:sp>
    </p:spTree>
    <p:extLst>
      <p:ext uri="{BB962C8B-B14F-4D97-AF65-F5344CB8AC3E}">
        <p14:creationId xmlns:p14="http://schemas.microsoft.com/office/powerpoint/2010/main" val="146593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5586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Agenda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Presentación del tema</a:t>
            </a:r>
          </a:p>
          <a:p>
            <a:r>
              <a:rPr lang="es-AR" dirty="0" smtClean="0"/>
              <a:t>Obtención de </a:t>
            </a:r>
            <a:r>
              <a:rPr lang="es-AR" dirty="0" smtClean="0"/>
              <a:t>datos</a:t>
            </a:r>
          </a:p>
          <a:p>
            <a:r>
              <a:rPr lang="es-AR" dirty="0"/>
              <a:t>Limpieza de </a:t>
            </a:r>
            <a:r>
              <a:rPr lang="es-AR" dirty="0" smtClean="0"/>
              <a:t>datos</a:t>
            </a:r>
            <a:endParaRPr lang="es-AR" dirty="0" smtClean="0"/>
          </a:p>
          <a:p>
            <a:r>
              <a:rPr lang="es-AR" dirty="0" smtClean="0"/>
              <a:t>Información a generar</a:t>
            </a:r>
          </a:p>
          <a:p>
            <a:r>
              <a:rPr lang="es-AR" dirty="0" smtClean="0"/>
              <a:t>Análisis </a:t>
            </a:r>
            <a:r>
              <a:rPr lang="es-AR" dirty="0" smtClean="0"/>
              <a:t>de </a:t>
            </a:r>
            <a:r>
              <a:rPr lang="es-AR" dirty="0" err="1" smtClean="0"/>
              <a:t>outliers</a:t>
            </a:r>
            <a:endParaRPr lang="es-AR" dirty="0" smtClean="0"/>
          </a:p>
          <a:p>
            <a:r>
              <a:rPr lang="es-AR" dirty="0" err="1" smtClean="0"/>
              <a:t>Dataset</a:t>
            </a:r>
            <a:r>
              <a:rPr lang="es-AR" dirty="0" smtClean="0"/>
              <a:t> completo</a:t>
            </a:r>
          </a:p>
        </p:txBody>
      </p:sp>
    </p:spTree>
    <p:extLst>
      <p:ext uri="{BB962C8B-B14F-4D97-AF65-F5344CB8AC3E}">
        <p14:creationId xmlns:p14="http://schemas.microsoft.com/office/powerpoint/2010/main" val="382368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Presentación del tema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Aplicación para estimar el tiempo en carreras de montaña</a:t>
            </a:r>
          </a:p>
          <a:p>
            <a:r>
              <a:rPr lang="es-AR" dirty="0" smtClean="0"/>
              <a:t>Considera los siguientes datos:</a:t>
            </a:r>
          </a:p>
          <a:p>
            <a:pPr lvl="1"/>
            <a:r>
              <a:rPr lang="es-AR" dirty="0" smtClean="0"/>
              <a:t>Distancia a correr</a:t>
            </a:r>
          </a:p>
          <a:p>
            <a:pPr lvl="1"/>
            <a:r>
              <a:rPr lang="es-AR" dirty="0" smtClean="0"/>
              <a:t>Categoría, nivel y genero del corredor</a:t>
            </a: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5818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Obtención de datos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92925" y="2173941"/>
            <a:ext cx="8915400" cy="4253753"/>
          </a:xfrm>
        </p:spPr>
        <p:txBody>
          <a:bodyPr>
            <a:normAutofit/>
          </a:bodyPr>
          <a:lstStyle/>
          <a:p>
            <a:r>
              <a:rPr lang="es-AR" dirty="0" err="1" smtClean="0"/>
              <a:t>Trail</a:t>
            </a:r>
            <a:r>
              <a:rPr lang="es-AR" dirty="0" smtClean="0"/>
              <a:t> de los filos – ediciones 2019, 2020, 2021, 2022, 2023, 2024</a:t>
            </a:r>
          </a:p>
          <a:p>
            <a:pPr lvl="1"/>
            <a:r>
              <a:rPr lang="es-AR" dirty="0" smtClean="0"/>
              <a:t>Acceso a través de la web directo</a:t>
            </a:r>
          </a:p>
          <a:p>
            <a:pPr lvl="1"/>
            <a:r>
              <a:rPr lang="es-AR" dirty="0" smtClean="0"/>
              <a:t>Datos en formato de tabla, todas las categorías y distancias juntas</a:t>
            </a:r>
          </a:p>
          <a:p>
            <a:r>
              <a:rPr lang="es-AR" dirty="0" err="1" smtClean="0"/>
              <a:t>Fiambala</a:t>
            </a:r>
            <a:r>
              <a:rPr lang="es-AR" dirty="0" smtClean="0"/>
              <a:t> </a:t>
            </a:r>
            <a:r>
              <a:rPr lang="es-AR" dirty="0" err="1" smtClean="0"/>
              <a:t>desert</a:t>
            </a:r>
            <a:r>
              <a:rPr lang="es-AR" dirty="0" smtClean="0"/>
              <a:t> </a:t>
            </a:r>
            <a:r>
              <a:rPr lang="es-AR" dirty="0" err="1" smtClean="0"/>
              <a:t>trail</a:t>
            </a:r>
            <a:r>
              <a:rPr lang="es-AR" dirty="0" smtClean="0"/>
              <a:t> – ediciones 2022, 2023</a:t>
            </a:r>
          </a:p>
          <a:p>
            <a:pPr lvl="1"/>
            <a:r>
              <a:rPr lang="es-AR" dirty="0" smtClean="0"/>
              <a:t>Acceso a través de la web, buscando el link en el código de la pagina</a:t>
            </a:r>
          </a:p>
          <a:p>
            <a:pPr lvl="1"/>
            <a:r>
              <a:rPr lang="es-AR" dirty="0" smtClean="0"/>
              <a:t>Datos en formato </a:t>
            </a:r>
            <a:r>
              <a:rPr lang="es-AR" dirty="0" err="1" smtClean="0"/>
              <a:t>json</a:t>
            </a:r>
            <a:endParaRPr lang="es-AR" dirty="0" smtClean="0"/>
          </a:p>
          <a:p>
            <a:pPr lvl="1"/>
            <a:r>
              <a:rPr lang="es-AR" dirty="0" smtClean="0"/>
              <a:t>Un acceso distinto por cada distancia y categoría</a:t>
            </a:r>
          </a:p>
          <a:p>
            <a:r>
              <a:rPr lang="es-AR" dirty="0" smtClean="0"/>
              <a:t>K42 – ediciones 2017, 2018, 2019, 2022</a:t>
            </a:r>
          </a:p>
          <a:p>
            <a:pPr lvl="1"/>
            <a:r>
              <a:rPr lang="es-AR" dirty="0" smtClean="0"/>
              <a:t>Datos en </a:t>
            </a:r>
            <a:r>
              <a:rPr lang="es-AR" dirty="0" err="1" smtClean="0"/>
              <a:t>pdf</a:t>
            </a:r>
            <a:r>
              <a:rPr lang="es-AR" dirty="0" smtClean="0"/>
              <a:t>, obtenidos desde la web, copiados a </a:t>
            </a:r>
            <a:r>
              <a:rPr lang="es-AR" dirty="0" err="1" smtClean="0"/>
              <a:t>excel</a:t>
            </a:r>
            <a:endParaRPr lang="es-AR" dirty="0" smtClean="0"/>
          </a:p>
          <a:p>
            <a:pPr lvl="1"/>
            <a:r>
              <a:rPr lang="es-AR" dirty="0" smtClean="0"/>
              <a:t>Cada fila del Excel es un </a:t>
            </a:r>
            <a:r>
              <a:rPr lang="es-AR" dirty="0" err="1" smtClean="0"/>
              <a:t>string</a:t>
            </a:r>
            <a:r>
              <a:rPr lang="es-AR" dirty="0" smtClean="0"/>
              <a:t> con la información de cada corredor</a:t>
            </a:r>
          </a:p>
          <a:p>
            <a:pPr lvl="1"/>
            <a:endParaRPr lang="es-AR" dirty="0" smtClean="0"/>
          </a:p>
          <a:p>
            <a:pPr lvl="1"/>
            <a:endParaRPr lang="es-AR" dirty="0" smtClean="0"/>
          </a:p>
          <a:p>
            <a:pPr lvl="1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4462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Limpieza de datos</a:t>
            </a:r>
            <a:br>
              <a:rPr lang="es-AR" dirty="0" smtClean="0"/>
            </a:br>
            <a:r>
              <a:rPr lang="es-AR" dirty="0"/>
              <a:t>	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AR" dirty="0" err="1" smtClean="0"/>
              <a:t>Trail</a:t>
            </a:r>
            <a:r>
              <a:rPr lang="es-AR" dirty="0" smtClean="0"/>
              <a:t> de los filos</a:t>
            </a:r>
          </a:p>
          <a:p>
            <a:pPr lvl="1"/>
            <a:r>
              <a:rPr lang="es-AR" dirty="0" smtClean="0"/>
              <a:t>Procesar </a:t>
            </a:r>
            <a:r>
              <a:rPr lang="es-AR" dirty="0" smtClean="0"/>
              <a:t>la columna distancia para obtener el numero, con </a:t>
            </a:r>
            <a:r>
              <a:rPr lang="es-AR" dirty="0" err="1" smtClean="0"/>
              <a:t>regex</a:t>
            </a:r>
            <a:endParaRPr lang="es-AR" dirty="0" smtClean="0"/>
          </a:p>
          <a:p>
            <a:pPr lvl="1"/>
            <a:r>
              <a:rPr lang="es-AR" dirty="0" smtClean="0"/>
              <a:t>Calcular las categorías a partir de la edad</a:t>
            </a:r>
          </a:p>
          <a:p>
            <a:pPr lvl="1"/>
            <a:r>
              <a:rPr lang="es-AR" dirty="0" smtClean="0"/>
              <a:t>En la columna tiempos, había letras para los casos de gente que abandonó la </a:t>
            </a:r>
            <a:r>
              <a:rPr lang="es-AR" dirty="0" smtClean="0"/>
              <a:t>carrera</a:t>
            </a:r>
          </a:p>
          <a:p>
            <a:r>
              <a:rPr lang="es-AR" dirty="0" err="1" smtClean="0"/>
              <a:t>Fiambala</a:t>
            </a:r>
            <a:r>
              <a:rPr lang="es-AR" dirty="0" smtClean="0"/>
              <a:t> </a:t>
            </a:r>
            <a:r>
              <a:rPr lang="es-AR" dirty="0" err="1" smtClean="0"/>
              <a:t>desert</a:t>
            </a:r>
            <a:r>
              <a:rPr lang="es-AR" dirty="0" smtClean="0"/>
              <a:t> </a:t>
            </a:r>
            <a:r>
              <a:rPr lang="es-AR" dirty="0" err="1" smtClean="0"/>
              <a:t>trail</a:t>
            </a:r>
            <a:endParaRPr lang="es-AR" dirty="0" smtClean="0"/>
          </a:p>
          <a:p>
            <a:pPr lvl="1"/>
            <a:r>
              <a:rPr lang="es-AR" dirty="0"/>
              <a:t>Separar el campo distancia, obteniendo el numero </a:t>
            </a:r>
          </a:p>
          <a:p>
            <a:pPr lvl="1"/>
            <a:r>
              <a:rPr lang="es-AR" dirty="0"/>
              <a:t>Procesar con </a:t>
            </a:r>
            <a:r>
              <a:rPr lang="es-AR" dirty="0" err="1"/>
              <a:t>regex</a:t>
            </a:r>
            <a:r>
              <a:rPr lang="es-AR" dirty="0"/>
              <a:t> para obtener el genero y la </a:t>
            </a:r>
            <a:r>
              <a:rPr lang="es-AR" dirty="0" smtClean="0"/>
              <a:t>categoría</a:t>
            </a:r>
          </a:p>
          <a:p>
            <a:r>
              <a:rPr lang="es-AR" dirty="0" smtClean="0"/>
              <a:t>K42</a:t>
            </a:r>
          </a:p>
          <a:p>
            <a:pPr lvl="1"/>
            <a:r>
              <a:rPr lang="es-AR" dirty="0"/>
              <a:t>Procesar con </a:t>
            </a:r>
            <a:r>
              <a:rPr lang="es-AR" dirty="0" err="1"/>
              <a:t>regex</a:t>
            </a:r>
            <a:r>
              <a:rPr lang="es-AR" dirty="0"/>
              <a:t> cada fila para obtener los datos</a:t>
            </a:r>
          </a:p>
          <a:p>
            <a:pPr lvl="1"/>
            <a:r>
              <a:rPr lang="es-AR" dirty="0"/>
              <a:t>Borrar los nulos</a:t>
            </a:r>
          </a:p>
          <a:p>
            <a:pPr lvl="1"/>
            <a:r>
              <a:rPr lang="es-AR" dirty="0"/>
              <a:t>Obtener las categorías a partir de la edad</a:t>
            </a:r>
          </a:p>
          <a:p>
            <a:endParaRPr lang="es-AR" dirty="0"/>
          </a:p>
          <a:p>
            <a:pPr lvl="1"/>
            <a:endParaRPr lang="es-AR" dirty="0" smtClean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3153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Información a generar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s-AR" dirty="0" smtClean="0"/>
              <a:t>Distancia de la carrera</a:t>
            </a:r>
          </a:p>
          <a:p>
            <a:r>
              <a:rPr lang="es-AR" dirty="0" smtClean="0"/>
              <a:t>Categorías:</a:t>
            </a:r>
            <a:endParaRPr lang="es-AR" dirty="0"/>
          </a:p>
          <a:p>
            <a:pPr lvl="1"/>
            <a:r>
              <a:rPr lang="es-AR" dirty="0"/>
              <a:t>1 – hasta 29 años</a:t>
            </a:r>
          </a:p>
          <a:p>
            <a:pPr lvl="1"/>
            <a:r>
              <a:rPr lang="es-AR" dirty="0"/>
              <a:t>2 – de 30 a 39 años</a:t>
            </a:r>
          </a:p>
          <a:p>
            <a:pPr lvl="1"/>
            <a:r>
              <a:rPr lang="es-AR" dirty="0"/>
              <a:t>3 </a:t>
            </a:r>
            <a:r>
              <a:rPr lang="es-AR" dirty="0" smtClean="0"/>
              <a:t>– de 40 a 49 años</a:t>
            </a:r>
          </a:p>
          <a:p>
            <a:pPr lvl="1"/>
            <a:r>
              <a:rPr lang="es-AR" dirty="0" smtClean="0"/>
              <a:t>4 – de 50 a 59</a:t>
            </a:r>
          </a:p>
          <a:p>
            <a:pPr lvl="1"/>
            <a:r>
              <a:rPr lang="es-AR" dirty="0" smtClean="0"/>
              <a:t>5 – de 60 en adelante</a:t>
            </a:r>
          </a:p>
          <a:p>
            <a:endParaRPr lang="es-AR" dirty="0" smtClean="0"/>
          </a:p>
          <a:p>
            <a:pPr lvl="1"/>
            <a:endParaRPr lang="es-AR" dirty="0"/>
          </a:p>
          <a:p>
            <a:r>
              <a:rPr lang="es-AR" dirty="0" smtClean="0"/>
              <a:t>Genero</a:t>
            </a:r>
          </a:p>
          <a:p>
            <a:r>
              <a:rPr lang="es-AR" dirty="0" smtClean="0"/>
              <a:t>Nivel</a:t>
            </a:r>
          </a:p>
          <a:p>
            <a:pPr lvl="1"/>
            <a:r>
              <a:rPr lang="es-AR" dirty="0" smtClean="0"/>
              <a:t>Elite (los mas rápidos)</a:t>
            </a:r>
          </a:p>
          <a:p>
            <a:pPr lvl="1"/>
            <a:r>
              <a:rPr lang="es-AR" dirty="0" smtClean="0"/>
              <a:t>Avanzado</a:t>
            </a:r>
          </a:p>
          <a:p>
            <a:pPr lvl="1"/>
            <a:r>
              <a:rPr lang="es-AR" dirty="0" smtClean="0"/>
              <a:t>Intermedio</a:t>
            </a:r>
          </a:p>
          <a:p>
            <a:pPr lvl="1"/>
            <a:r>
              <a:rPr lang="es-AR" dirty="0" smtClean="0"/>
              <a:t>Principiante</a:t>
            </a:r>
          </a:p>
          <a:p>
            <a:r>
              <a:rPr lang="es-AR" dirty="0" smtClean="0"/>
              <a:t>Tiempo (variable a predecir)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4112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Analisis</a:t>
            </a:r>
            <a:r>
              <a:rPr lang="es-AR" dirty="0"/>
              <a:t> de </a:t>
            </a:r>
            <a:r>
              <a:rPr lang="es-AR" dirty="0" err="1"/>
              <a:t>outliers</a:t>
            </a:r>
            <a:r>
              <a:rPr lang="es-AR" dirty="0"/>
              <a:t/>
            </a:r>
            <a:br>
              <a:rPr lang="es-AR" dirty="0"/>
            </a:br>
            <a:r>
              <a:rPr lang="es-AR" dirty="0"/>
              <a:t>	</a:t>
            </a:r>
            <a:r>
              <a:rPr lang="es-AR" dirty="0" err="1"/>
              <a:t>Trail</a:t>
            </a:r>
            <a:r>
              <a:rPr lang="es-AR" dirty="0"/>
              <a:t> de los filos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133600"/>
            <a:ext cx="3354388" cy="3777622"/>
          </a:xfrm>
        </p:spPr>
        <p:txBody>
          <a:bodyPr numCol="1"/>
          <a:lstStyle/>
          <a:p>
            <a:r>
              <a:rPr lang="es-AR" dirty="0" smtClean="0"/>
              <a:t>Analizar los </a:t>
            </a:r>
            <a:r>
              <a:rPr lang="es-AR" dirty="0" err="1" smtClean="0"/>
              <a:t>graficos</a:t>
            </a:r>
            <a:endParaRPr lang="es-AR" dirty="0" smtClean="0"/>
          </a:p>
          <a:p>
            <a:r>
              <a:rPr lang="es-AR" dirty="0" smtClean="0"/>
              <a:t>Analizar el </a:t>
            </a:r>
            <a:r>
              <a:rPr lang="es-AR" dirty="0" err="1" smtClean="0"/>
              <a:t>dataset</a:t>
            </a:r>
            <a:r>
              <a:rPr lang="es-AR" dirty="0" smtClean="0"/>
              <a:t> para verificar los datos</a:t>
            </a:r>
          </a:p>
          <a:p>
            <a:r>
              <a:rPr lang="es-AR" dirty="0" smtClean="0"/>
              <a:t>Borrar los </a:t>
            </a:r>
            <a:r>
              <a:rPr lang="es-AR" dirty="0" err="1" smtClean="0"/>
              <a:t>outliers</a:t>
            </a:r>
            <a:endParaRPr lang="es-AR" dirty="0" smtClean="0"/>
          </a:p>
          <a:p>
            <a:r>
              <a:rPr lang="es-AR" dirty="0" smtClean="0"/>
              <a:t>Reasignar niveles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3183" y="2045697"/>
            <a:ext cx="5401429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70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Analisis</a:t>
            </a:r>
            <a:r>
              <a:rPr lang="es-AR" dirty="0"/>
              <a:t> de </a:t>
            </a:r>
            <a:r>
              <a:rPr lang="es-AR" dirty="0" err="1"/>
              <a:t>outliers</a:t>
            </a:r>
            <a:r>
              <a:rPr lang="es-AR" dirty="0"/>
              <a:t/>
            </a:r>
            <a:br>
              <a:rPr lang="es-AR" dirty="0"/>
            </a:br>
            <a:r>
              <a:rPr lang="es-AR" dirty="0"/>
              <a:t>	</a:t>
            </a:r>
            <a:r>
              <a:rPr lang="es-AR" dirty="0" err="1"/>
              <a:t>Trail</a:t>
            </a:r>
            <a:r>
              <a:rPr lang="es-AR" dirty="0"/>
              <a:t> de los filos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133600"/>
            <a:ext cx="3609235" cy="3777622"/>
          </a:xfrm>
        </p:spPr>
        <p:txBody>
          <a:bodyPr/>
          <a:lstStyle/>
          <a:p>
            <a:r>
              <a:rPr lang="es-AR" dirty="0" smtClean="0"/>
              <a:t>Se eliminan los valores que superan:</a:t>
            </a:r>
          </a:p>
          <a:p>
            <a:pPr lvl="1"/>
            <a:r>
              <a:rPr lang="es-AR" dirty="0" smtClean="0"/>
              <a:t>Q3 + 1.5 * IQR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447" y="2133600"/>
            <a:ext cx="5306165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24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Analisis</a:t>
            </a:r>
            <a:r>
              <a:rPr lang="es-AR" dirty="0"/>
              <a:t> de </a:t>
            </a:r>
            <a:r>
              <a:rPr lang="es-AR" dirty="0" err="1"/>
              <a:t>outliers</a:t>
            </a:r>
            <a:r>
              <a:rPr lang="es-AR" dirty="0"/>
              <a:t/>
            </a:r>
            <a:br>
              <a:rPr lang="es-AR" dirty="0"/>
            </a:br>
            <a:r>
              <a:rPr lang="es-AR" dirty="0"/>
              <a:t>	</a:t>
            </a:r>
            <a:r>
              <a:rPr lang="es-AR" dirty="0" err="1"/>
              <a:t>Fiambala</a:t>
            </a:r>
            <a:r>
              <a:rPr lang="es-AR" dirty="0"/>
              <a:t> </a:t>
            </a:r>
            <a:r>
              <a:rPr lang="es-AR" dirty="0" err="1"/>
              <a:t>desert</a:t>
            </a:r>
            <a:r>
              <a:rPr lang="es-AR" dirty="0"/>
              <a:t> </a:t>
            </a:r>
            <a:r>
              <a:rPr lang="es-AR" dirty="0" err="1"/>
              <a:t>trail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08" y="1866894"/>
            <a:ext cx="5449060" cy="398200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868" y="1905000"/>
            <a:ext cx="5334744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03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2978</TotalTime>
  <Words>359</Words>
  <Application>Microsoft Office PowerPoint</Application>
  <PresentationFormat>Panorámica</PresentationFormat>
  <Paragraphs>71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Espiral</vt:lpstr>
      <vt:lpstr>Predictor de tiempo en carrera</vt:lpstr>
      <vt:lpstr>Agenda</vt:lpstr>
      <vt:lpstr>Presentación del tema</vt:lpstr>
      <vt:lpstr>Obtención de datos</vt:lpstr>
      <vt:lpstr>Limpieza de datos  </vt:lpstr>
      <vt:lpstr>Información a generar</vt:lpstr>
      <vt:lpstr>Analisis de outliers  Trail de los filos</vt:lpstr>
      <vt:lpstr>Analisis de outliers  Trail de los filos</vt:lpstr>
      <vt:lpstr>Analisis de outliers  Fiambala desert trail</vt:lpstr>
      <vt:lpstr>Analisis de outliers  K42</vt:lpstr>
      <vt:lpstr>Dataset completo</vt:lpstr>
      <vt:lpstr>Encoding de variables categóricas</vt:lpstr>
      <vt:lpstr>Presentación de PowerPoint</vt:lpstr>
    </vt:vector>
  </TitlesOfParts>
  <Company>INVAP S.E.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Predictor de tiempo en carrera</dc:title>
  <dc:creator>Mariana Solaro</dc:creator>
  <cp:lastModifiedBy>Mariana Solaro</cp:lastModifiedBy>
  <cp:revision>16</cp:revision>
  <dcterms:created xsi:type="dcterms:W3CDTF">2024-06-05T14:46:19Z</dcterms:created>
  <dcterms:modified xsi:type="dcterms:W3CDTF">2024-06-07T17:49:33Z</dcterms:modified>
</cp:coreProperties>
</file>