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60" r:id="rId3"/>
    <p:sldId id="306" r:id="rId4"/>
    <p:sldId id="258" r:id="rId5"/>
    <p:sldId id="307" r:id="rId6"/>
    <p:sldId id="309" r:id="rId7"/>
    <p:sldId id="257" r:id="rId8"/>
    <p:sldId id="305" r:id="rId9"/>
    <p:sldId id="311" r:id="rId10"/>
    <p:sldId id="282" r:id="rId11"/>
  </p:sldIdLst>
  <p:sldSz cx="9144000" cy="5143500" type="screen16x9"/>
  <p:notesSz cx="6858000" cy="9144000"/>
  <p:embeddedFontLst>
    <p:embeddedFont>
      <p:font typeface="Big Shoulders Text" pitchFamily="2" charset="77"/>
      <p:regular r:id="rId13"/>
      <p:bold r:id="rId14"/>
    </p:embeddedFont>
    <p:embeddedFont>
      <p:font typeface="Big Shoulders Text ExtraBold" pitchFamily="2" charset="77"/>
      <p:bold r:id="rId15"/>
    </p:embeddedFont>
    <p:embeddedFont>
      <p:font typeface="Calibri" panose="020F0502020204030204" pitchFamily="34" charset="0"/>
      <p:regular r:id="rId16"/>
      <p:bold r:id="rId17"/>
      <p:italic r:id="rId18"/>
      <p:boldItalic r:id="rId19"/>
    </p:embeddedFont>
    <p:embeddedFont>
      <p:font typeface="Cambay" pitchFamily="2" charset="77"/>
      <p:regular r:id="rId20"/>
      <p:bold r:id="rId21"/>
      <p:italic r:id="rId22"/>
      <p:boldItalic r:id="rId23"/>
    </p:embeddedFont>
    <p:embeddedFont>
      <p:font typeface="Montserrat" pitchFamily="2" charset="77"/>
      <p:regular r:id="rId24"/>
      <p:bold r:id="rId25"/>
      <p:italic r:id="rId26"/>
      <p:boldItalic r:id="rId27"/>
    </p:embeddedFont>
    <p:embeddedFont>
      <p:font typeface="Montserrat ExtraBold" panose="020F0502020204030204" pitchFamily="34" charset="0"/>
      <p:bold r:id="rId28"/>
      <p:italic r:id="rId29"/>
      <p:boldItalic r:id="rId30"/>
    </p:embeddedFont>
    <p:embeddedFont>
      <p:font typeface="Nunito Light" panose="020F0302020204030204"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FAEF84-7003-4CBE-BEC5-5DE232940300}">
  <a:tblStyle styleId="{E8FAEF84-7003-4CBE-BEC5-5DE2329403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snapToObjects="1">
      <p:cViewPr varScale="1">
        <p:scale>
          <a:sx n="144" d="100"/>
          <a:sy n="144" d="100"/>
        </p:scale>
        <p:origin x="47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3"/>
        <p:cNvGrpSpPr/>
        <p:nvPr/>
      </p:nvGrpSpPr>
      <p:grpSpPr>
        <a:xfrm>
          <a:off x="0" y="0"/>
          <a:ext cx="0" cy="0"/>
          <a:chOff x="0" y="0"/>
          <a:chExt cx="0" cy="0"/>
        </a:xfrm>
      </p:grpSpPr>
      <p:sp>
        <p:nvSpPr>
          <p:cNvPr id="5084" name="Google Shape;50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5" name="Google Shape;50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6"/>
        <p:cNvGrpSpPr/>
        <p:nvPr/>
      </p:nvGrpSpPr>
      <p:grpSpPr>
        <a:xfrm>
          <a:off x="0" y="0"/>
          <a:ext cx="0" cy="0"/>
          <a:chOff x="0" y="0"/>
          <a:chExt cx="0" cy="0"/>
        </a:xfrm>
      </p:grpSpPr>
      <p:sp>
        <p:nvSpPr>
          <p:cNvPr id="5137" name="Google Shape;513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8" name="Google Shape;513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7"/>
        <p:cNvGrpSpPr/>
        <p:nvPr/>
      </p:nvGrpSpPr>
      <p:grpSpPr>
        <a:xfrm>
          <a:off x="0" y="0"/>
          <a:ext cx="0" cy="0"/>
          <a:chOff x="0" y="0"/>
          <a:chExt cx="0" cy="0"/>
        </a:xfrm>
      </p:grpSpPr>
      <p:sp>
        <p:nvSpPr>
          <p:cNvPr id="5128" name="Google Shape;5128;g11d5f37ab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9" name="Google Shape;5129;g11d5f37ab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4"/>
        <p:cNvGrpSpPr/>
        <p:nvPr/>
      </p:nvGrpSpPr>
      <p:grpSpPr>
        <a:xfrm>
          <a:off x="0" y="0"/>
          <a:ext cx="0" cy="0"/>
          <a:chOff x="0" y="0"/>
          <a:chExt cx="0" cy="0"/>
        </a:xfrm>
      </p:grpSpPr>
      <p:sp>
        <p:nvSpPr>
          <p:cNvPr id="7705" name="Google Shape;7705;g1404f580dc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6" name="Google Shape;7706;g1404f580dc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4" y="63"/>
            <a:ext cx="9144153" cy="5143512"/>
            <a:chOff x="4263926" y="3811300"/>
            <a:chExt cx="2189272" cy="1231448"/>
          </a:xfrm>
        </p:grpSpPr>
        <p:sp>
          <p:nvSpPr>
            <p:cNvPr id="10" name="Google Shape;10;p2"/>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505952" y="1016270"/>
            <a:ext cx="6432293" cy="6055903"/>
            <a:chOff x="5187775" y="635000"/>
            <a:chExt cx="1791825" cy="1686975"/>
          </a:xfrm>
        </p:grpSpPr>
        <p:sp>
          <p:nvSpPr>
            <p:cNvPr id="64" name="Google Shape;64;p2"/>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
          <p:cNvSpPr/>
          <p:nvPr/>
        </p:nvSpPr>
        <p:spPr>
          <a:xfrm>
            <a:off x="2403725" y="3982200"/>
            <a:ext cx="1674650" cy="1474220"/>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2"/>
          <p:cNvGrpSpPr/>
          <p:nvPr/>
        </p:nvGrpSpPr>
        <p:grpSpPr>
          <a:xfrm>
            <a:off x="82520" y="4408293"/>
            <a:ext cx="1674672" cy="391598"/>
            <a:chOff x="3504975" y="1233750"/>
            <a:chExt cx="324725" cy="75925"/>
          </a:xfrm>
        </p:grpSpPr>
        <p:sp>
          <p:nvSpPr>
            <p:cNvPr id="368" name="Google Shape;368;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
          <p:cNvGrpSpPr/>
          <p:nvPr/>
        </p:nvGrpSpPr>
        <p:grpSpPr>
          <a:xfrm>
            <a:off x="-399742" y="-1510420"/>
            <a:ext cx="9834790" cy="6880156"/>
            <a:chOff x="2056725" y="3456925"/>
            <a:chExt cx="1804350" cy="1262275"/>
          </a:xfrm>
        </p:grpSpPr>
        <p:sp>
          <p:nvSpPr>
            <p:cNvPr id="372" name="Google Shape;372;p2"/>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2"/>
          <p:cNvSpPr/>
          <p:nvPr/>
        </p:nvSpPr>
        <p:spPr>
          <a:xfrm>
            <a:off x="6144600" y="4225800"/>
            <a:ext cx="1537719" cy="123062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rot="5400000">
            <a:off x="-8688" y="887400"/>
            <a:ext cx="1230619" cy="2301192"/>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
          <p:cNvGrpSpPr/>
          <p:nvPr/>
        </p:nvGrpSpPr>
        <p:grpSpPr>
          <a:xfrm>
            <a:off x="7900569" y="3235400"/>
            <a:ext cx="2134324" cy="2134324"/>
            <a:chOff x="3413675" y="1416350"/>
            <a:chExt cx="685925" cy="685925"/>
          </a:xfrm>
        </p:grpSpPr>
        <p:sp>
          <p:nvSpPr>
            <p:cNvPr id="380" name="Google Shape;380;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
          <p:cNvGrpSpPr/>
          <p:nvPr/>
        </p:nvGrpSpPr>
        <p:grpSpPr>
          <a:xfrm>
            <a:off x="6050230" y="416893"/>
            <a:ext cx="1048180" cy="245101"/>
            <a:chOff x="3504975" y="1233750"/>
            <a:chExt cx="324725" cy="75925"/>
          </a:xfrm>
        </p:grpSpPr>
        <p:sp>
          <p:nvSpPr>
            <p:cNvPr id="387" name="Google Shape;387;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2"/>
          <p:cNvGrpSpPr/>
          <p:nvPr/>
        </p:nvGrpSpPr>
        <p:grpSpPr>
          <a:xfrm>
            <a:off x="189017" y="771168"/>
            <a:ext cx="1048180" cy="245101"/>
            <a:chOff x="3504975" y="1233750"/>
            <a:chExt cx="324725" cy="75925"/>
          </a:xfrm>
        </p:grpSpPr>
        <p:sp>
          <p:nvSpPr>
            <p:cNvPr id="391" name="Google Shape;391;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
          <p:cNvGrpSpPr/>
          <p:nvPr/>
        </p:nvGrpSpPr>
        <p:grpSpPr>
          <a:xfrm flipH="1">
            <a:off x="7331636" y="-704566"/>
            <a:ext cx="3459295" cy="3196594"/>
            <a:chOff x="407025" y="3490600"/>
            <a:chExt cx="1442575" cy="1333025"/>
          </a:xfrm>
        </p:grpSpPr>
        <p:sp>
          <p:nvSpPr>
            <p:cNvPr id="395" name="Google Shape;395;p2"/>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2"/>
          <p:cNvGrpSpPr/>
          <p:nvPr/>
        </p:nvGrpSpPr>
        <p:grpSpPr>
          <a:xfrm>
            <a:off x="3181011" y="-729000"/>
            <a:ext cx="1390987" cy="1390987"/>
            <a:chOff x="3413675" y="1416350"/>
            <a:chExt cx="685925" cy="685925"/>
          </a:xfrm>
        </p:grpSpPr>
        <p:sp>
          <p:nvSpPr>
            <p:cNvPr id="402" name="Google Shape;402;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2"/>
          <p:cNvSpPr txBox="1">
            <a:spLocks noGrp="1"/>
          </p:cNvSpPr>
          <p:nvPr>
            <p:ph type="ctrTitle"/>
          </p:nvPr>
        </p:nvSpPr>
        <p:spPr>
          <a:xfrm>
            <a:off x="3710700" y="930063"/>
            <a:ext cx="5267100" cy="25353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200"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09" name="Google Shape;409;p2"/>
          <p:cNvSpPr txBox="1">
            <a:spLocks noGrp="1"/>
          </p:cNvSpPr>
          <p:nvPr>
            <p:ph type="subTitle" idx="1"/>
          </p:nvPr>
        </p:nvSpPr>
        <p:spPr>
          <a:xfrm>
            <a:off x="3710706" y="3506400"/>
            <a:ext cx="54333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4"/>
        <p:cNvGrpSpPr/>
        <p:nvPr/>
      </p:nvGrpSpPr>
      <p:grpSpPr>
        <a:xfrm>
          <a:off x="0" y="0"/>
          <a:ext cx="0" cy="0"/>
          <a:chOff x="0" y="0"/>
          <a:chExt cx="0" cy="0"/>
        </a:xfrm>
      </p:grpSpPr>
      <p:grpSp>
        <p:nvGrpSpPr>
          <p:cNvPr id="805" name="Google Shape;805;p4"/>
          <p:cNvGrpSpPr/>
          <p:nvPr/>
        </p:nvGrpSpPr>
        <p:grpSpPr>
          <a:xfrm>
            <a:off x="74" y="63"/>
            <a:ext cx="9144153" cy="5143512"/>
            <a:chOff x="4263926" y="3811300"/>
            <a:chExt cx="2189272" cy="1231448"/>
          </a:xfrm>
        </p:grpSpPr>
        <p:sp>
          <p:nvSpPr>
            <p:cNvPr id="806" name="Google Shape;806;p4"/>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
          <p:cNvGrpSpPr/>
          <p:nvPr/>
        </p:nvGrpSpPr>
        <p:grpSpPr>
          <a:xfrm>
            <a:off x="-707639" y="-2431780"/>
            <a:ext cx="11567753" cy="7972096"/>
            <a:chOff x="5457700" y="3883200"/>
            <a:chExt cx="1633725" cy="1125875"/>
          </a:xfrm>
        </p:grpSpPr>
        <p:sp>
          <p:nvSpPr>
            <p:cNvPr id="860" name="Google Shape;860;p4"/>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
          <p:cNvGrpSpPr/>
          <p:nvPr/>
        </p:nvGrpSpPr>
        <p:grpSpPr>
          <a:xfrm>
            <a:off x="189005" y="4741743"/>
            <a:ext cx="1048180" cy="245101"/>
            <a:chOff x="3504975" y="1233750"/>
            <a:chExt cx="324725" cy="75925"/>
          </a:xfrm>
        </p:grpSpPr>
        <p:sp>
          <p:nvSpPr>
            <p:cNvPr id="866" name="Google Shape;866;p4"/>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
          <p:cNvGrpSpPr/>
          <p:nvPr/>
        </p:nvGrpSpPr>
        <p:grpSpPr>
          <a:xfrm flipH="1">
            <a:off x="6701248" y="-1058891"/>
            <a:ext cx="3459295" cy="3196594"/>
            <a:chOff x="407025" y="3490600"/>
            <a:chExt cx="1442575" cy="1333025"/>
          </a:xfrm>
        </p:grpSpPr>
        <p:sp>
          <p:nvSpPr>
            <p:cNvPr id="870" name="Google Shape;870;p4"/>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
          <p:cNvGrpSpPr/>
          <p:nvPr/>
        </p:nvGrpSpPr>
        <p:grpSpPr>
          <a:xfrm>
            <a:off x="7560959" y="3311491"/>
            <a:ext cx="2228776" cy="2228845"/>
            <a:chOff x="3413675" y="1416350"/>
            <a:chExt cx="685925" cy="685925"/>
          </a:xfrm>
        </p:grpSpPr>
        <p:sp>
          <p:nvSpPr>
            <p:cNvPr id="877" name="Google Shape;877;p4"/>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4"/>
          <p:cNvSpPr txBox="1">
            <a:spLocks noGrp="1"/>
          </p:cNvSpPr>
          <p:nvPr>
            <p:ph type="title"/>
          </p:nvPr>
        </p:nvSpPr>
        <p:spPr>
          <a:xfrm>
            <a:off x="720000" y="1069688"/>
            <a:ext cx="50316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4" name="Google Shape;884;p4"/>
          <p:cNvSpPr txBox="1">
            <a:spLocks noGrp="1"/>
          </p:cNvSpPr>
          <p:nvPr>
            <p:ph type="body" idx="1"/>
          </p:nvPr>
        </p:nvSpPr>
        <p:spPr>
          <a:xfrm>
            <a:off x="720000" y="1840423"/>
            <a:ext cx="4501800" cy="2321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2"/>
              </a:buClr>
              <a:buSzPts val="1600"/>
              <a:buFont typeface="Nunito Light"/>
              <a:buChar char="●"/>
              <a:defRPr/>
            </a:lvl1pPr>
            <a:lvl2pPr marL="914400" lvl="1" indent="-330200" rtl="0">
              <a:lnSpc>
                <a:spcPct val="115000"/>
              </a:lnSpc>
              <a:spcBef>
                <a:spcPts val="0"/>
              </a:spcBef>
              <a:spcAft>
                <a:spcPts val="0"/>
              </a:spcAft>
              <a:buClr>
                <a:schemeClr val="lt2"/>
              </a:buClr>
              <a:buSzPts val="1600"/>
              <a:buFont typeface="Nunito Light"/>
              <a:buChar char="○"/>
              <a:defRPr/>
            </a:lvl2pPr>
            <a:lvl3pPr marL="1371600" lvl="2" indent="-323850" rtl="0">
              <a:lnSpc>
                <a:spcPct val="115000"/>
              </a:lnSpc>
              <a:spcBef>
                <a:spcPts val="1600"/>
              </a:spcBef>
              <a:spcAft>
                <a:spcPts val="0"/>
              </a:spcAft>
              <a:buClr>
                <a:schemeClr val="lt2"/>
              </a:buClr>
              <a:buSzPts val="1500"/>
              <a:buFont typeface="Nunito Light"/>
              <a:buChar char="■"/>
              <a:defRPr/>
            </a:lvl3pPr>
            <a:lvl4pPr marL="1828800" lvl="3" indent="-323850" rtl="0">
              <a:lnSpc>
                <a:spcPct val="115000"/>
              </a:lnSpc>
              <a:spcBef>
                <a:spcPts val="1600"/>
              </a:spcBef>
              <a:spcAft>
                <a:spcPts val="0"/>
              </a:spcAft>
              <a:buClr>
                <a:srgbClr val="E76A28"/>
              </a:buClr>
              <a:buSzPts val="1500"/>
              <a:buFont typeface="Nunito Light"/>
              <a:buChar char="●"/>
              <a:defRPr/>
            </a:lvl4pPr>
            <a:lvl5pPr marL="2286000" lvl="4" indent="-317500" rtl="0">
              <a:lnSpc>
                <a:spcPct val="115000"/>
              </a:lnSpc>
              <a:spcBef>
                <a:spcPts val="1600"/>
              </a:spcBef>
              <a:spcAft>
                <a:spcPts val="0"/>
              </a:spcAft>
              <a:buClr>
                <a:srgbClr val="E76A28"/>
              </a:buClr>
              <a:buSzPts val="1400"/>
              <a:buFont typeface="Nunito Light"/>
              <a:buChar char="○"/>
              <a:defRPr/>
            </a:lvl5pPr>
            <a:lvl6pPr marL="2743200" lvl="5" indent="-317500" rtl="0">
              <a:lnSpc>
                <a:spcPct val="115000"/>
              </a:lnSpc>
              <a:spcBef>
                <a:spcPts val="1600"/>
              </a:spcBef>
              <a:spcAft>
                <a:spcPts val="0"/>
              </a:spcAft>
              <a:buClr>
                <a:srgbClr val="999999"/>
              </a:buClr>
              <a:buSzPts val="1400"/>
              <a:buFont typeface="Nunito Light"/>
              <a:buChar char="■"/>
              <a:defRPr/>
            </a:lvl6pPr>
            <a:lvl7pPr marL="3200400" lvl="6" indent="-311150" rtl="0">
              <a:lnSpc>
                <a:spcPct val="115000"/>
              </a:lnSpc>
              <a:spcBef>
                <a:spcPts val="1600"/>
              </a:spcBef>
              <a:spcAft>
                <a:spcPts val="0"/>
              </a:spcAft>
              <a:buClr>
                <a:srgbClr val="999999"/>
              </a:buClr>
              <a:buSzPts val="1300"/>
              <a:buFont typeface="Nunito Light"/>
              <a:buChar char="●"/>
              <a:defRPr/>
            </a:lvl7pPr>
            <a:lvl8pPr marL="3657600" lvl="7" indent="-311150" rtl="0">
              <a:lnSpc>
                <a:spcPct val="115000"/>
              </a:lnSpc>
              <a:spcBef>
                <a:spcPts val="1600"/>
              </a:spcBef>
              <a:spcAft>
                <a:spcPts val="0"/>
              </a:spcAft>
              <a:buClr>
                <a:srgbClr val="999999"/>
              </a:buClr>
              <a:buSzPts val="1300"/>
              <a:buFont typeface="Nunito Light"/>
              <a:buChar char="○"/>
              <a:defRPr/>
            </a:lvl8pPr>
            <a:lvl9pPr marL="4114800" lvl="8" indent="-317500" rtl="0">
              <a:lnSpc>
                <a:spcPct val="115000"/>
              </a:lnSpc>
              <a:spcBef>
                <a:spcPts val="1600"/>
              </a:spcBef>
              <a:spcAft>
                <a:spcPts val="1600"/>
              </a:spcAft>
              <a:buClr>
                <a:srgbClr val="999999"/>
              </a:buClr>
              <a:buSzPts val="1400"/>
              <a:buFont typeface="Nunito Light"/>
              <a:buChar char="■"/>
              <a:defRPr/>
            </a:lvl9pPr>
          </a:lstStyle>
          <a:p>
            <a:endParaRPr/>
          </a:p>
        </p:txBody>
      </p:sp>
      <p:sp>
        <p:nvSpPr>
          <p:cNvPr id="885" name="Google Shape;885;p4"/>
          <p:cNvSpPr>
            <a:spLocks noGrp="1"/>
          </p:cNvSpPr>
          <p:nvPr>
            <p:ph type="pic" idx="2"/>
          </p:nvPr>
        </p:nvSpPr>
        <p:spPr>
          <a:xfrm>
            <a:off x="5884175" y="1081425"/>
            <a:ext cx="2546700" cy="2980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2"/>
        <p:cNvGrpSpPr/>
        <p:nvPr/>
      </p:nvGrpSpPr>
      <p:grpSpPr>
        <a:xfrm>
          <a:off x="0" y="0"/>
          <a:ext cx="0" cy="0"/>
          <a:chOff x="0" y="0"/>
          <a:chExt cx="0" cy="0"/>
        </a:xfrm>
      </p:grpSpPr>
      <p:grpSp>
        <p:nvGrpSpPr>
          <p:cNvPr id="973" name="Google Shape;973;p6"/>
          <p:cNvGrpSpPr/>
          <p:nvPr/>
        </p:nvGrpSpPr>
        <p:grpSpPr>
          <a:xfrm>
            <a:off x="74" y="63"/>
            <a:ext cx="9144153" cy="5143512"/>
            <a:chOff x="4263926" y="3811300"/>
            <a:chExt cx="2189272" cy="1231448"/>
          </a:xfrm>
        </p:grpSpPr>
        <p:sp>
          <p:nvSpPr>
            <p:cNvPr id="974" name="Google Shape;974;p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6"/>
          <p:cNvGrpSpPr/>
          <p:nvPr/>
        </p:nvGrpSpPr>
        <p:grpSpPr>
          <a:xfrm rot="10800000" flipH="1">
            <a:off x="-707639" y="183645"/>
            <a:ext cx="11567753" cy="7972096"/>
            <a:chOff x="5457700" y="3883200"/>
            <a:chExt cx="1633725" cy="1125875"/>
          </a:xfrm>
        </p:grpSpPr>
        <p:sp>
          <p:nvSpPr>
            <p:cNvPr id="1028" name="Google Shape;1028;p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6"/>
          <p:cNvGrpSpPr/>
          <p:nvPr/>
        </p:nvGrpSpPr>
        <p:grpSpPr>
          <a:xfrm>
            <a:off x="8424011" y="-287825"/>
            <a:ext cx="1390987" cy="1390987"/>
            <a:chOff x="3413675" y="1416350"/>
            <a:chExt cx="685925" cy="685925"/>
          </a:xfrm>
        </p:grpSpPr>
        <p:sp>
          <p:nvSpPr>
            <p:cNvPr id="1034" name="Google Shape;1034;p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6"/>
          <p:cNvGrpSpPr/>
          <p:nvPr/>
        </p:nvGrpSpPr>
        <p:grpSpPr>
          <a:xfrm flipH="1">
            <a:off x="-1348014" y="3005809"/>
            <a:ext cx="3459295" cy="3196594"/>
            <a:chOff x="407025" y="3490600"/>
            <a:chExt cx="1442575" cy="1333025"/>
          </a:xfrm>
        </p:grpSpPr>
        <p:sp>
          <p:nvSpPr>
            <p:cNvPr id="1041" name="Google Shape;1041;p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6"/>
          <p:cNvGrpSpPr/>
          <p:nvPr/>
        </p:nvGrpSpPr>
        <p:grpSpPr>
          <a:xfrm>
            <a:off x="189005" y="142530"/>
            <a:ext cx="1048180" cy="245101"/>
            <a:chOff x="3504975" y="1233750"/>
            <a:chExt cx="324725" cy="75925"/>
          </a:xfrm>
        </p:grpSpPr>
        <p:sp>
          <p:nvSpPr>
            <p:cNvPr id="1048" name="Google Shape;1048;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6"/>
          <p:cNvGrpSpPr/>
          <p:nvPr/>
        </p:nvGrpSpPr>
        <p:grpSpPr>
          <a:xfrm>
            <a:off x="7906817" y="4755855"/>
            <a:ext cx="1048180" cy="245101"/>
            <a:chOff x="3504975" y="1233750"/>
            <a:chExt cx="324725" cy="75925"/>
          </a:xfrm>
        </p:grpSpPr>
        <p:sp>
          <p:nvSpPr>
            <p:cNvPr id="1052" name="Google Shape;1052;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7"/>
        <p:cNvGrpSpPr/>
        <p:nvPr/>
      </p:nvGrpSpPr>
      <p:grpSpPr>
        <a:xfrm>
          <a:off x="0" y="0"/>
          <a:ext cx="0" cy="0"/>
          <a:chOff x="0" y="0"/>
          <a:chExt cx="0" cy="0"/>
        </a:xfrm>
      </p:grpSpPr>
      <p:grpSp>
        <p:nvGrpSpPr>
          <p:cNvPr id="1538" name="Google Shape;1538;p9"/>
          <p:cNvGrpSpPr/>
          <p:nvPr/>
        </p:nvGrpSpPr>
        <p:grpSpPr>
          <a:xfrm>
            <a:off x="74" y="63"/>
            <a:ext cx="9144153" cy="5143512"/>
            <a:chOff x="4263926" y="3811300"/>
            <a:chExt cx="2189272" cy="1231448"/>
          </a:xfrm>
        </p:grpSpPr>
        <p:sp>
          <p:nvSpPr>
            <p:cNvPr id="1539" name="Google Shape;1539;p9"/>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9"/>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9"/>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9"/>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9"/>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9"/>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9"/>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9"/>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9"/>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9"/>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9"/>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9"/>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9"/>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9"/>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9"/>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9"/>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9"/>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9"/>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9"/>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9"/>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9"/>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9"/>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9"/>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9"/>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9"/>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9"/>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9"/>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9"/>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9"/>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9"/>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9"/>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9"/>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9"/>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9"/>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9"/>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9"/>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9"/>
          <p:cNvGrpSpPr/>
          <p:nvPr/>
        </p:nvGrpSpPr>
        <p:grpSpPr>
          <a:xfrm>
            <a:off x="-1008242" y="784055"/>
            <a:ext cx="9834790" cy="6880156"/>
            <a:chOff x="2056725" y="3456925"/>
            <a:chExt cx="1804350" cy="1262275"/>
          </a:xfrm>
        </p:grpSpPr>
        <p:sp>
          <p:nvSpPr>
            <p:cNvPr id="1593" name="Google Shape;1593;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9"/>
          <p:cNvGrpSpPr/>
          <p:nvPr/>
        </p:nvGrpSpPr>
        <p:grpSpPr>
          <a:xfrm rot="10800000">
            <a:off x="-345392" y="-1273170"/>
            <a:ext cx="9834790" cy="6880156"/>
            <a:chOff x="2056725" y="3456925"/>
            <a:chExt cx="1804350" cy="1262275"/>
          </a:xfrm>
        </p:grpSpPr>
        <p:sp>
          <p:nvSpPr>
            <p:cNvPr id="1599" name="Google Shape;1599;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1604;p9"/>
          <p:cNvGrpSpPr/>
          <p:nvPr/>
        </p:nvGrpSpPr>
        <p:grpSpPr>
          <a:xfrm>
            <a:off x="-666383" y="-922630"/>
            <a:ext cx="2352860" cy="2352860"/>
            <a:chOff x="3413675" y="1416350"/>
            <a:chExt cx="685925" cy="685925"/>
          </a:xfrm>
        </p:grpSpPr>
        <p:sp>
          <p:nvSpPr>
            <p:cNvPr id="1605" name="Google Shape;1605;p9"/>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9"/>
          <p:cNvGrpSpPr/>
          <p:nvPr/>
        </p:nvGrpSpPr>
        <p:grpSpPr>
          <a:xfrm>
            <a:off x="5266517" y="1245621"/>
            <a:ext cx="5958123" cy="5505660"/>
            <a:chOff x="407025" y="3490600"/>
            <a:chExt cx="1442575" cy="1333025"/>
          </a:xfrm>
        </p:grpSpPr>
        <p:sp>
          <p:nvSpPr>
            <p:cNvPr id="1612" name="Google Shape;1612;p9"/>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9"/>
          <p:cNvSpPr/>
          <p:nvPr/>
        </p:nvSpPr>
        <p:spPr>
          <a:xfrm>
            <a:off x="3321525" y="4402875"/>
            <a:ext cx="1674650" cy="1474220"/>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
          <p:cNvSpPr/>
          <p:nvPr/>
        </p:nvSpPr>
        <p:spPr>
          <a:xfrm>
            <a:off x="7534050" y="108450"/>
            <a:ext cx="1537719" cy="123062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
          <p:cNvSpPr/>
          <p:nvPr/>
        </p:nvSpPr>
        <p:spPr>
          <a:xfrm rot="5400000">
            <a:off x="-105263" y="1677700"/>
            <a:ext cx="1230619" cy="2301192"/>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1" name="Google Shape;1621;p9"/>
          <p:cNvGrpSpPr/>
          <p:nvPr/>
        </p:nvGrpSpPr>
        <p:grpSpPr>
          <a:xfrm>
            <a:off x="638292" y="4481543"/>
            <a:ext cx="1048180" cy="245101"/>
            <a:chOff x="3504975" y="1233750"/>
            <a:chExt cx="324725" cy="75925"/>
          </a:xfrm>
        </p:grpSpPr>
        <p:sp>
          <p:nvSpPr>
            <p:cNvPr id="1622" name="Google Shape;1622;p9"/>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9"/>
          <p:cNvGrpSpPr/>
          <p:nvPr/>
        </p:nvGrpSpPr>
        <p:grpSpPr>
          <a:xfrm>
            <a:off x="2394248" y="-2774155"/>
            <a:ext cx="6432293" cy="6055903"/>
            <a:chOff x="5187775" y="635000"/>
            <a:chExt cx="1791825" cy="1686975"/>
          </a:xfrm>
        </p:grpSpPr>
        <p:sp>
          <p:nvSpPr>
            <p:cNvPr id="1626" name="Google Shape;1626;p9"/>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9"/>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9"/>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9"/>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9"/>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9"/>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9"/>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9"/>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9"/>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9"/>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9"/>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9"/>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9"/>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9"/>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9"/>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9"/>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9"/>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9"/>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9"/>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9"/>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9"/>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9"/>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9"/>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9"/>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9"/>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9"/>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9"/>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9"/>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9"/>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9"/>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9"/>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9"/>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9"/>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9"/>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9"/>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9"/>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9"/>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9"/>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9"/>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9"/>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9"/>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9"/>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9"/>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9"/>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9"/>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9"/>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9"/>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9"/>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9"/>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9"/>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9"/>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9"/>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9"/>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9"/>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9"/>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9"/>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9"/>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9"/>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9"/>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9"/>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9"/>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9"/>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9"/>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9"/>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9"/>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9"/>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9"/>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9"/>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9"/>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9"/>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9"/>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9"/>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9"/>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9"/>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9"/>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9"/>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9"/>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9"/>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9"/>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9"/>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9"/>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9"/>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9"/>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9"/>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9"/>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9"/>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9"/>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9"/>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9"/>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9"/>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9"/>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9"/>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9"/>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9"/>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9"/>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9"/>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9"/>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9"/>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9"/>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9"/>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9"/>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9"/>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9"/>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9"/>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9"/>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9"/>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9"/>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9"/>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9"/>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9"/>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9"/>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9"/>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9"/>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9"/>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9"/>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9"/>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9"/>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9"/>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9"/>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9"/>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9"/>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9"/>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9"/>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9"/>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9"/>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9"/>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9"/>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9"/>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9"/>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9"/>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9"/>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9"/>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9"/>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9"/>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9"/>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9"/>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9"/>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9"/>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9"/>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9"/>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9"/>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9"/>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9"/>
          <p:cNvSpPr txBox="1">
            <a:spLocks noGrp="1"/>
          </p:cNvSpPr>
          <p:nvPr>
            <p:ph type="title"/>
          </p:nvPr>
        </p:nvSpPr>
        <p:spPr>
          <a:xfrm>
            <a:off x="2088300" y="1555350"/>
            <a:ext cx="49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9" name="Google Shape;1929;p9"/>
          <p:cNvSpPr txBox="1">
            <a:spLocks noGrp="1"/>
          </p:cNvSpPr>
          <p:nvPr>
            <p:ph type="subTitle" idx="1"/>
          </p:nvPr>
        </p:nvSpPr>
        <p:spPr>
          <a:xfrm>
            <a:off x="2088300" y="2397150"/>
            <a:ext cx="4967400" cy="119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37"/>
        <p:cNvGrpSpPr/>
        <p:nvPr/>
      </p:nvGrpSpPr>
      <p:grpSpPr>
        <a:xfrm>
          <a:off x="0" y="0"/>
          <a:ext cx="0" cy="0"/>
          <a:chOff x="0" y="0"/>
          <a:chExt cx="0" cy="0"/>
        </a:xfrm>
      </p:grpSpPr>
      <p:grpSp>
        <p:nvGrpSpPr>
          <p:cNvPr id="2338" name="Google Shape;2338;p13"/>
          <p:cNvGrpSpPr/>
          <p:nvPr/>
        </p:nvGrpSpPr>
        <p:grpSpPr>
          <a:xfrm>
            <a:off x="74" y="63"/>
            <a:ext cx="9144153" cy="5143512"/>
            <a:chOff x="4263926" y="3811300"/>
            <a:chExt cx="2189272" cy="1231448"/>
          </a:xfrm>
        </p:grpSpPr>
        <p:sp>
          <p:nvSpPr>
            <p:cNvPr id="2339" name="Google Shape;2339;p1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13"/>
          <p:cNvGrpSpPr/>
          <p:nvPr/>
        </p:nvGrpSpPr>
        <p:grpSpPr>
          <a:xfrm rot="10800000">
            <a:off x="-589742" y="-406995"/>
            <a:ext cx="9834790" cy="6880156"/>
            <a:chOff x="2056725" y="3456925"/>
            <a:chExt cx="1804350" cy="1262275"/>
          </a:xfrm>
        </p:grpSpPr>
        <p:sp>
          <p:nvSpPr>
            <p:cNvPr id="2393" name="Google Shape;2393;p1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13"/>
          <p:cNvGrpSpPr/>
          <p:nvPr/>
        </p:nvGrpSpPr>
        <p:grpSpPr>
          <a:xfrm>
            <a:off x="189005" y="4741743"/>
            <a:ext cx="1048180" cy="245101"/>
            <a:chOff x="3504975" y="1233750"/>
            <a:chExt cx="324725" cy="75925"/>
          </a:xfrm>
        </p:grpSpPr>
        <p:sp>
          <p:nvSpPr>
            <p:cNvPr id="2399" name="Google Shape;2399;p1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2" name="Google Shape;2402;p13"/>
          <p:cNvGrpSpPr/>
          <p:nvPr/>
        </p:nvGrpSpPr>
        <p:grpSpPr>
          <a:xfrm>
            <a:off x="-398589" y="-296850"/>
            <a:ext cx="1390987" cy="1390987"/>
            <a:chOff x="3413675" y="1416350"/>
            <a:chExt cx="685925" cy="685925"/>
          </a:xfrm>
        </p:grpSpPr>
        <p:sp>
          <p:nvSpPr>
            <p:cNvPr id="2403" name="Google Shape;2403;p1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9" name="Google Shape;2409;p13"/>
          <p:cNvGrpSpPr/>
          <p:nvPr/>
        </p:nvGrpSpPr>
        <p:grpSpPr>
          <a:xfrm>
            <a:off x="7168411" y="3005809"/>
            <a:ext cx="3459295" cy="3196594"/>
            <a:chOff x="407025" y="3490600"/>
            <a:chExt cx="1442575" cy="1333025"/>
          </a:xfrm>
        </p:grpSpPr>
        <p:sp>
          <p:nvSpPr>
            <p:cNvPr id="2410" name="Google Shape;2410;p1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6" name="Google Shape;2416;p13"/>
          <p:cNvSpPr txBox="1">
            <a:spLocks noGrp="1"/>
          </p:cNvSpPr>
          <p:nvPr>
            <p:ph type="title"/>
          </p:nvPr>
        </p:nvSpPr>
        <p:spPr>
          <a:xfrm>
            <a:off x="720000" y="17427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17" name="Google Shape;2417;p13"/>
          <p:cNvSpPr txBox="1">
            <a:spLocks noGrp="1"/>
          </p:cNvSpPr>
          <p:nvPr>
            <p:ph type="title" idx="2" hasCustomPrompt="1"/>
          </p:nvPr>
        </p:nvSpPr>
        <p:spPr>
          <a:xfrm>
            <a:off x="1368300" y="12869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18" name="Google Shape;2418;p13"/>
          <p:cNvSpPr txBox="1">
            <a:spLocks noGrp="1"/>
          </p:cNvSpPr>
          <p:nvPr>
            <p:ph type="subTitle" idx="1"/>
          </p:nvPr>
        </p:nvSpPr>
        <p:spPr>
          <a:xfrm>
            <a:off x="720000" y="2270475"/>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19" name="Google Shape;2419;p13"/>
          <p:cNvSpPr txBox="1">
            <a:spLocks noGrp="1"/>
          </p:cNvSpPr>
          <p:nvPr>
            <p:ph type="title" idx="3"/>
          </p:nvPr>
        </p:nvSpPr>
        <p:spPr>
          <a:xfrm>
            <a:off x="3476700" y="17427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0" name="Google Shape;2420;p13"/>
          <p:cNvSpPr txBox="1">
            <a:spLocks noGrp="1"/>
          </p:cNvSpPr>
          <p:nvPr>
            <p:ph type="title" idx="4" hasCustomPrompt="1"/>
          </p:nvPr>
        </p:nvSpPr>
        <p:spPr>
          <a:xfrm>
            <a:off x="4125000" y="12869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21" name="Google Shape;2421;p13"/>
          <p:cNvSpPr txBox="1">
            <a:spLocks noGrp="1"/>
          </p:cNvSpPr>
          <p:nvPr>
            <p:ph type="subTitle" idx="5"/>
          </p:nvPr>
        </p:nvSpPr>
        <p:spPr>
          <a:xfrm>
            <a:off x="3476700" y="2270475"/>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22" name="Google Shape;2422;p13"/>
          <p:cNvSpPr txBox="1">
            <a:spLocks noGrp="1"/>
          </p:cNvSpPr>
          <p:nvPr>
            <p:ph type="title" idx="6"/>
          </p:nvPr>
        </p:nvSpPr>
        <p:spPr>
          <a:xfrm>
            <a:off x="6233400" y="17427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3" name="Google Shape;2423;p13"/>
          <p:cNvSpPr txBox="1">
            <a:spLocks noGrp="1"/>
          </p:cNvSpPr>
          <p:nvPr>
            <p:ph type="title" idx="7" hasCustomPrompt="1"/>
          </p:nvPr>
        </p:nvSpPr>
        <p:spPr>
          <a:xfrm>
            <a:off x="6881700" y="12869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24" name="Google Shape;2424;p13"/>
          <p:cNvSpPr txBox="1">
            <a:spLocks noGrp="1"/>
          </p:cNvSpPr>
          <p:nvPr>
            <p:ph type="subTitle" idx="8"/>
          </p:nvPr>
        </p:nvSpPr>
        <p:spPr>
          <a:xfrm>
            <a:off x="6233400" y="2270475"/>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25" name="Google Shape;2425;p13"/>
          <p:cNvSpPr txBox="1">
            <a:spLocks noGrp="1"/>
          </p:cNvSpPr>
          <p:nvPr>
            <p:ph type="title" idx="9"/>
          </p:nvPr>
        </p:nvSpPr>
        <p:spPr>
          <a:xfrm>
            <a:off x="720000" y="35321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6" name="Google Shape;2426;p13"/>
          <p:cNvSpPr txBox="1">
            <a:spLocks noGrp="1"/>
          </p:cNvSpPr>
          <p:nvPr>
            <p:ph type="title" idx="13" hasCustomPrompt="1"/>
          </p:nvPr>
        </p:nvSpPr>
        <p:spPr>
          <a:xfrm>
            <a:off x="1368300" y="307652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27" name="Google Shape;2427;p13"/>
          <p:cNvSpPr txBox="1">
            <a:spLocks noGrp="1"/>
          </p:cNvSpPr>
          <p:nvPr>
            <p:ph type="subTitle" idx="14"/>
          </p:nvPr>
        </p:nvSpPr>
        <p:spPr>
          <a:xfrm>
            <a:off x="720000" y="4059900"/>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28" name="Google Shape;2428;p13"/>
          <p:cNvSpPr txBox="1">
            <a:spLocks noGrp="1"/>
          </p:cNvSpPr>
          <p:nvPr>
            <p:ph type="title" idx="15"/>
          </p:nvPr>
        </p:nvSpPr>
        <p:spPr>
          <a:xfrm>
            <a:off x="3476700" y="35321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9" name="Google Shape;2429;p13"/>
          <p:cNvSpPr txBox="1">
            <a:spLocks noGrp="1"/>
          </p:cNvSpPr>
          <p:nvPr>
            <p:ph type="title" idx="16" hasCustomPrompt="1"/>
          </p:nvPr>
        </p:nvSpPr>
        <p:spPr>
          <a:xfrm>
            <a:off x="4125000" y="307652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30" name="Google Shape;2430;p13"/>
          <p:cNvSpPr txBox="1">
            <a:spLocks noGrp="1"/>
          </p:cNvSpPr>
          <p:nvPr>
            <p:ph type="subTitle" idx="17"/>
          </p:nvPr>
        </p:nvSpPr>
        <p:spPr>
          <a:xfrm>
            <a:off x="3476700" y="4059900"/>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31" name="Google Shape;2431;p13"/>
          <p:cNvSpPr txBox="1">
            <a:spLocks noGrp="1"/>
          </p:cNvSpPr>
          <p:nvPr>
            <p:ph type="title" idx="18"/>
          </p:nvPr>
        </p:nvSpPr>
        <p:spPr>
          <a:xfrm>
            <a:off x="6233400" y="3532175"/>
            <a:ext cx="2190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32" name="Google Shape;2432;p13"/>
          <p:cNvSpPr txBox="1">
            <a:spLocks noGrp="1"/>
          </p:cNvSpPr>
          <p:nvPr>
            <p:ph type="title" idx="19" hasCustomPrompt="1"/>
          </p:nvPr>
        </p:nvSpPr>
        <p:spPr>
          <a:xfrm>
            <a:off x="6881700" y="307652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33" name="Google Shape;2433;p13"/>
          <p:cNvSpPr txBox="1">
            <a:spLocks noGrp="1"/>
          </p:cNvSpPr>
          <p:nvPr>
            <p:ph type="subTitle" idx="20"/>
          </p:nvPr>
        </p:nvSpPr>
        <p:spPr>
          <a:xfrm>
            <a:off x="6233400" y="4059900"/>
            <a:ext cx="2190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34" name="Google Shape;2434;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610"/>
        <p:cNvGrpSpPr/>
        <p:nvPr/>
      </p:nvGrpSpPr>
      <p:grpSpPr>
        <a:xfrm>
          <a:off x="0" y="0"/>
          <a:ext cx="0" cy="0"/>
          <a:chOff x="0" y="0"/>
          <a:chExt cx="0" cy="0"/>
        </a:xfrm>
      </p:grpSpPr>
      <p:grpSp>
        <p:nvGrpSpPr>
          <p:cNvPr id="4611" name="Google Shape;4611;p25"/>
          <p:cNvGrpSpPr/>
          <p:nvPr/>
        </p:nvGrpSpPr>
        <p:grpSpPr>
          <a:xfrm>
            <a:off x="74" y="63"/>
            <a:ext cx="9144153" cy="5143512"/>
            <a:chOff x="4263926" y="3811300"/>
            <a:chExt cx="2189272" cy="1231448"/>
          </a:xfrm>
        </p:grpSpPr>
        <p:sp>
          <p:nvSpPr>
            <p:cNvPr id="4612" name="Google Shape;4612;p25"/>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5"/>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5"/>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5"/>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5"/>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5"/>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5"/>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5"/>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5"/>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5"/>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5"/>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5"/>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5"/>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5"/>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5"/>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25"/>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25"/>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5"/>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5"/>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5"/>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5"/>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5"/>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5"/>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5"/>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5"/>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5"/>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5"/>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5"/>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5"/>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5"/>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5"/>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5"/>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25"/>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5"/>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5"/>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5"/>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5"/>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25"/>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25"/>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5"/>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5"/>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5"/>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5"/>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5"/>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5"/>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5"/>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5"/>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5"/>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5"/>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25"/>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25"/>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25"/>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25"/>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5" name="Google Shape;4665;p25"/>
          <p:cNvGrpSpPr/>
          <p:nvPr/>
        </p:nvGrpSpPr>
        <p:grpSpPr>
          <a:xfrm rot="10800000">
            <a:off x="-589742" y="-406995"/>
            <a:ext cx="9834790" cy="6880156"/>
            <a:chOff x="2056725" y="3456925"/>
            <a:chExt cx="1804350" cy="1262275"/>
          </a:xfrm>
        </p:grpSpPr>
        <p:sp>
          <p:nvSpPr>
            <p:cNvPr id="4666" name="Google Shape;4666;p25"/>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25"/>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25"/>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25"/>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25"/>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1" name="Google Shape;4671;p25"/>
          <p:cNvGrpSpPr/>
          <p:nvPr/>
        </p:nvGrpSpPr>
        <p:grpSpPr>
          <a:xfrm>
            <a:off x="-589739" y="-296850"/>
            <a:ext cx="1390987" cy="1390987"/>
            <a:chOff x="3413675" y="1416350"/>
            <a:chExt cx="685925" cy="685925"/>
          </a:xfrm>
        </p:grpSpPr>
        <p:sp>
          <p:nvSpPr>
            <p:cNvPr id="4672" name="Google Shape;4672;p25"/>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25"/>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25"/>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25"/>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25"/>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25"/>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8" name="Google Shape;4678;p25"/>
          <p:cNvGrpSpPr/>
          <p:nvPr/>
        </p:nvGrpSpPr>
        <p:grpSpPr>
          <a:xfrm>
            <a:off x="7168411" y="3005809"/>
            <a:ext cx="3459295" cy="3196594"/>
            <a:chOff x="407025" y="3490600"/>
            <a:chExt cx="1442575" cy="1333025"/>
          </a:xfrm>
        </p:grpSpPr>
        <p:sp>
          <p:nvSpPr>
            <p:cNvPr id="4679" name="Google Shape;4679;p25"/>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25"/>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25"/>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5"/>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25"/>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25"/>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25"/>
          <p:cNvGrpSpPr/>
          <p:nvPr/>
        </p:nvGrpSpPr>
        <p:grpSpPr>
          <a:xfrm>
            <a:off x="189005" y="4741743"/>
            <a:ext cx="1048180" cy="245101"/>
            <a:chOff x="3504975" y="1233750"/>
            <a:chExt cx="324725" cy="75925"/>
          </a:xfrm>
        </p:grpSpPr>
        <p:sp>
          <p:nvSpPr>
            <p:cNvPr id="4686" name="Google Shape;4686;p25"/>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25"/>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5"/>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9" name="Google Shape;4689;p25"/>
          <p:cNvSpPr/>
          <p:nvPr/>
        </p:nvSpPr>
        <p:spPr>
          <a:xfrm rot="6594455">
            <a:off x="8534907" y="-273937"/>
            <a:ext cx="1756897" cy="1453532"/>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25"/>
          <p:cNvSpPr/>
          <p:nvPr/>
        </p:nvSpPr>
        <p:spPr>
          <a:xfrm rot="668766">
            <a:off x="-839511" y="2162734"/>
            <a:ext cx="1228875" cy="1016684"/>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91"/>
        <p:cNvGrpSpPr/>
        <p:nvPr/>
      </p:nvGrpSpPr>
      <p:grpSpPr>
        <a:xfrm>
          <a:off x="0" y="0"/>
          <a:ext cx="0" cy="0"/>
          <a:chOff x="0" y="0"/>
          <a:chExt cx="0" cy="0"/>
        </a:xfrm>
      </p:grpSpPr>
      <p:grpSp>
        <p:nvGrpSpPr>
          <p:cNvPr id="4692" name="Google Shape;4692;p26"/>
          <p:cNvGrpSpPr/>
          <p:nvPr/>
        </p:nvGrpSpPr>
        <p:grpSpPr>
          <a:xfrm>
            <a:off x="74" y="63"/>
            <a:ext cx="9144153" cy="5143512"/>
            <a:chOff x="4263926" y="3811300"/>
            <a:chExt cx="2189272" cy="1231448"/>
          </a:xfrm>
        </p:grpSpPr>
        <p:sp>
          <p:nvSpPr>
            <p:cNvPr id="4693" name="Google Shape;4693;p2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2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2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2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2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2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2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2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2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2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2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2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2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2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2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2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2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2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2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2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2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2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2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2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2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2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2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2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2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2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2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2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2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2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2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2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2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2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2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2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2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2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2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2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2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2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2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2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2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2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2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2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2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6" name="Google Shape;4746;p26"/>
          <p:cNvSpPr/>
          <p:nvPr/>
        </p:nvSpPr>
        <p:spPr>
          <a:xfrm rot="1845688">
            <a:off x="4161193" y="-662623"/>
            <a:ext cx="1586793" cy="164781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26"/>
          <p:cNvSpPr/>
          <p:nvPr/>
        </p:nvSpPr>
        <p:spPr>
          <a:xfrm>
            <a:off x="7835271" y="3385063"/>
            <a:ext cx="1756883" cy="1453521"/>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8" name="Google Shape;4748;p26"/>
          <p:cNvGrpSpPr/>
          <p:nvPr/>
        </p:nvGrpSpPr>
        <p:grpSpPr>
          <a:xfrm>
            <a:off x="-829289" y="-6567380"/>
            <a:ext cx="11567753" cy="7972096"/>
            <a:chOff x="5457700" y="3883200"/>
            <a:chExt cx="1633725" cy="1125875"/>
          </a:xfrm>
        </p:grpSpPr>
        <p:sp>
          <p:nvSpPr>
            <p:cNvPr id="4749" name="Google Shape;4749;p2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2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2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2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2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4" name="Google Shape;4754;p26"/>
          <p:cNvGrpSpPr/>
          <p:nvPr/>
        </p:nvGrpSpPr>
        <p:grpSpPr>
          <a:xfrm>
            <a:off x="4571998" y="416845"/>
            <a:ext cx="6432293" cy="6055903"/>
            <a:chOff x="5187775" y="635000"/>
            <a:chExt cx="1791825" cy="1686975"/>
          </a:xfrm>
        </p:grpSpPr>
        <p:sp>
          <p:nvSpPr>
            <p:cNvPr id="4755" name="Google Shape;4755;p26"/>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26"/>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26"/>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26"/>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26"/>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26"/>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26"/>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26"/>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26"/>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26"/>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26"/>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26"/>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26"/>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26"/>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26"/>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26"/>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26"/>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26"/>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26"/>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26"/>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26"/>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26"/>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26"/>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26"/>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26"/>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26"/>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26"/>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26"/>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26"/>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26"/>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26"/>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26"/>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26"/>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26"/>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26"/>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26"/>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26"/>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26"/>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26"/>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26"/>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26"/>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26"/>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26"/>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26"/>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26"/>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26"/>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26"/>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26"/>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26"/>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26"/>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26"/>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26"/>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26"/>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26"/>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26"/>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26"/>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26"/>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26"/>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26"/>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26"/>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26"/>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26"/>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26"/>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26"/>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26"/>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26"/>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26"/>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26"/>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26"/>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26"/>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26"/>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26"/>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26"/>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26"/>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26"/>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26"/>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26"/>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26"/>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26"/>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26"/>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26"/>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26"/>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26"/>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26"/>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26"/>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26"/>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26"/>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26"/>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26"/>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26"/>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26"/>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26"/>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26"/>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26"/>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26"/>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26"/>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26"/>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26"/>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26"/>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26"/>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26"/>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26"/>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26"/>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26"/>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26"/>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26"/>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26"/>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26"/>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26"/>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26"/>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26"/>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26"/>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26"/>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26"/>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26"/>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26"/>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26"/>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26"/>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26"/>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26"/>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26"/>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26"/>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26"/>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26"/>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26"/>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26"/>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26"/>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26"/>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26"/>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26"/>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26"/>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26"/>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26"/>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26"/>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26"/>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26"/>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26"/>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26"/>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26"/>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26"/>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6"/>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6"/>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6"/>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26"/>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26"/>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6"/>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6"/>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6"/>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6"/>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6"/>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26"/>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26"/>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26"/>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26"/>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26"/>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26"/>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26"/>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26"/>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26"/>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26"/>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26"/>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26"/>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26"/>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26"/>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26"/>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26"/>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26"/>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26"/>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26"/>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26"/>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26"/>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26"/>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26"/>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26"/>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26"/>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26"/>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26"/>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26"/>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26"/>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26"/>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26"/>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26"/>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26"/>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26"/>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26"/>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26"/>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26"/>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26"/>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26"/>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26"/>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26"/>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26"/>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26"/>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26"/>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6"/>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6"/>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6"/>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26"/>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26"/>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6"/>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6"/>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6"/>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6"/>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6"/>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26"/>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26"/>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26"/>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26"/>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26"/>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26"/>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26"/>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26"/>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26"/>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6"/>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6"/>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26"/>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26"/>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26"/>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26"/>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6"/>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26"/>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26"/>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26"/>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26"/>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6"/>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6"/>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6"/>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6"/>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26"/>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26"/>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26"/>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26"/>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6"/>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6"/>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6"/>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26"/>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26"/>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26"/>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26"/>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26"/>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6"/>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6"/>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6"/>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26"/>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26"/>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26"/>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26"/>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26"/>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6"/>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6"/>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6"/>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6"/>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6"/>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26"/>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26"/>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26"/>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26"/>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26"/>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6"/>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6"/>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26"/>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26"/>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26"/>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6"/>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6"/>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6"/>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6"/>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6"/>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6"/>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6"/>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6"/>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6"/>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6"/>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6"/>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6"/>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6"/>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6"/>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6"/>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6"/>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6"/>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6"/>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6"/>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6"/>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6"/>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6"/>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6"/>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6"/>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6"/>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6"/>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6"/>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6"/>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6"/>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6"/>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6"/>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6"/>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6"/>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6"/>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6"/>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6"/>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6"/>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6"/>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6"/>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26"/>
          <p:cNvGrpSpPr/>
          <p:nvPr/>
        </p:nvGrpSpPr>
        <p:grpSpPr>
          <a:xfrm>
            <a:off x="7906817" y="416855"/>
            <a:ext cx="1048180" cy="245101"/>
            <a:chOff x="3504975" y="1233750"/>
            <a:chExt cx="324725" cy="75925"/>
          </a:xfrm>
        </p:grpSpPr>
        <p:sp>
          <p:nvSpPr>
            <p:cNvPr id="5058" name="Google Shape;5058;p2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26"/>
          <p:cNvGrpSpPr/>
          <p:nvPr/>
        </p:nvGrpSpPr>
        <p:grpSpPr>
          <a:xfrm>
            <a:off x="-3159408" y="-1622504"/>
            <a:ext cx="5958123" cy="5505660"/>
            <a:chOff x="407025" y="3490600"/>
            <a:chExt cx="1442575" cy="1333025"/>
          </a:xfrm>
        </p:grpSpPr>
        <p:sp>
          <p:nvSpPr>
            <p:cNvPr id="5062" name="Google Shape;5062;p2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26"/>
          <p:cNvGrpSpPr/>
          <p:nvPr/>
        </p:nvGrpSpPr>
        <p:grpSpPr>
          <a:xfrm>
            <a:off x="352417" y="3436345"/>
            <a:ext cx="2352860" cy="2352860"/>
            <a:chOff x="3413675" y="1416350"/>
            <a:chExt cx="685925" cy="685925"/>
          </a:xfrm>
        </p:grpSpPr>
        <p:sp>
          <p:nvSpPr>
            <p:cNvPr id="5069" name="Google Shape;5069;p2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5" name="Google Shape;5075;p26"/>
          <p:cNvSpPr/>
          <p:nvPr/>
        </p:nvSpPr>
        <p:spPr>
          <a:xfrm>
            <a:off x="-135928" y="2779476"/>
            <a:ext cx="488023" cy="880051"/>
          </a:xfrm>
          <a:custGeom>
            <a:avLst/>
            <a:gdLst/>
            <a:ahLst/>
            <a:cxnLst/>
            <a:rect l="l" t="t" r="r" b="b"/>
            <a:pathLst>
              <a:path w="6848" h="12349" extrusionOk="0">
                <a:moveTo>
                  <a:pt x="0" y="1"/>
                </a:moveTo>
                <a:lnTo>
                  <a:pt x="183" y="12349"/>
                </a:lnTo>
                <a:lnTo>
                  <a:pt x="6848" y="4337"/>
                </a:lnTo>
                <a:lnTo>
                  <a:pt x="0"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6"/>
          <p:cNvSpPr/>
          <p:nvPr/>
        </p:nvSpPr>
        <p:spPr>
          <a:xfrm flipH="1">
            <a:off x="3502210" y="4247127"/>
            <a:ext cx="1756869" cy="1273904"/>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Big Shoulders Text ExtraBold"/>
              <a:buNone/>
              <a:defRPr sz="3500">
                <a:solidFill>
                  <a:schemeClr val="dk1"/>
                </a:solidFill>
                <a:latin typeface="Big Shoulders Text ExtraBold"/>
                <a:ea typeface="Big Shoulders Text ExtraBold"/>
                <a:cs typeface="Big Shoulders Text ExtraBold"/>
                <a:sym typeface="Big Shoulders Text ExtraBold"/>
              </a:defRPr>
            </a:lvl1pPr>
            <a:lvl2pPr lvl="1"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insiderintelligence.com/insights/artificial-intelligence-healthcare/" TargetMode="External"/><Relationship Id="rId3" Type="http://schemas.openxmlformats.org/officeDocument/2006/relationships/hyperlink" Target="https://www.meer.com/en/64215-artificial-intelligence-has-changed-our-world" TargetMode="External"/><Relationship Id="rId7" Type="http://schemas.openxmlformats.org/officeDocument/2006/relationships/hyperlink" Target="https://journalofbigdata.springeropen.com/articles/10.1186/s40537-019-0202-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ewresearch.org/internet/2018/12/10/artificial-intelligence-and-the-future-of-humans/" TargetMode="External"/><Relationship Id="rId5" Type="http://schemas.openxmlformats.org/officeDocument/2006/relationships/hyperlink" Target="https://www.forbes.com/sites/cognitiveworld/2019/02/24/ai-transforming-the-world/?sh=34b0dc234f03" TargetMode="External"/><Relationship Id="rId4" Type="http://schemas.openxmlformats.org/officeDocument/2006/relationships/hyperlink" Target="https://www.weforum.org/topics/artificial-intelligence-and-robotics" TargetMode="External"/><Relationship Id="rId9" Type="http://schemas.openxmlformats.org/officeDocument/2006/relationships/hyperlink" Target="https://www.linkedin.com/pulse/how-ai-ml-interactions-affecting-humans-daniel-abbott?trk=pulse-article_more-articles_related-content-c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healthcarebusinessclub.com/wp-content/uploads/2021/03/AI-in-Healthcare-Industry.jp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5086"/>
        <p:cNvGrpSpPr/>
        <p:nvPr/>
      </p:nvGrpSpPr>
      <p:grpSpPr>
        <a:xfrm>
          <a:off x="0" y="0"/>
          <a:ext cx="0" cy="0"/>
          <a:chOff x="0" y="0"/>
          <a:chExt cx="0" cy="0"/>
        </a:xfrm>
      </p:grpSpPr>
      <p:grpSp>
        <p:nvGrpSpPr>
          <p:cNvPr id="5087" name="Google Shape;5087;p30"/>
          <p:cNvGrpSpPr/>
          <p:nvPr/>
        </p:nvGrpSpPr>
        <p:grpSpPr>
          <a:xfrm>
            <a:off x="751017" y="1136558"/>
            <a:ext cx="2549070" cy="2707469"/>
            <a:chOff x="713112" y="1531930"/>
            <a:chExt cx="1957962" cy="2079629"/>
          </a:xfrm>
        </p:grpSpPr>
        <p:sp>
          <p:nvSpPr>
            <p:cNvPr id="5088" name="Google Shape;5088;p30"/>
            <p:cNvSpPr/>
            <p:nvPr/>
          </p:nvSpPr>
          <p:spPr>
            <a:xfrm>
              <a:off x="1349797" y="2629205"/>
              <a:ext cx="344252" cy="550168"/>
            </a:xfrm>
            <a:custGeom>
              <a:avLst/>
              <a:gdLst/>
              <a:ahLst/>
              <a:cxnLst/>
              <a:rect l="l" t="t" r="r" b="b"/>
              <a:pathLst>
                <a:path w="6072" h="9704" extrusionOk="0">
                  <a:moveTo>
                    <a:pt x="1394" y="1"/>
                  </a:moveTo>
                  <a:cubicBezTo>
                    <a:pt x="889" y="1"/>
                    <a:pt x="479" y="381"/>
                    <a:pt x="457" y="869"/>
                  </a:cubicBezTo>
                  <a:lnTo>
                    <a:pt x="23" y="8516"/>
                  </a:lnTo>
                  <a:cubicBezTo>
                    <a:pt x="0" y="9041"/>
                    <a:pt x="411" y="9474"/>
                    <a:pt x="913" y="9497"/>
                  </a:cubicBezTo>
                  <a:lnTo>
                    <a:pt x="4634" y="9703"/>
                  </a:lnTo>
                  <a:cubicBezTo>
                    <a:pt x="4648" y="9703"/>
                    <a:pt x="4663" y="9704"/>
                    <a:pt x="4678" y="9704"/>
                  </a:cubicBezTo>
                  <a:cubicBezTo>
                    <a:pt x="5183" y="9704"/>
                    <a:pt x="5593" y="9323"/>
                    <a:pt x="5615" y="8813"/>
                  </a:cubicBezTo>
                  <a:lnTo>
                    <a:pt x="6049" y="1189"/>
                  </a:lnTo>
                  <a:cubicBezTo>
                    <a:pt x="6072" y="664"/>
                    <a:pt x="5661" y="230"/>
                    <a:pt x="5159" y="207"/>
                  </a:cubicBezTo>
                  <a:lnTo>
                    <a:pt x="1438" y="2"/>
                  </a:lnTo>
                  <a:cubicBezTo>
                    <a:pt x="1423" y="1"/>
                    <a:pt x="1409" y="1"/>
                    <a:pt x="1394" y="1"/>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0"/>
            <p:cNvSpPr/>
            <p:nvPr/>
          </p:nvSpPr>
          <p:spPr>
            <a:xfrm>
              <a:off x="1321336" y="3100341"/>
              <a:ext cx="380480" cy="50515"/>
            </a:xfrm>
            <a:custGeom>
              <a:avLst/>
              <a:gdLst/>
              <a:ahLst/>
              <a:cxnLst/>
              <a:rect l="l" t="t" r="r" b="b"/>
              <a:pathLst>
                <a:path w="6711" h="891" extrusionOk="0">
                  <a:moveTo>
                    <a:pt x="23" y="251"/>
                  </a:moveTo>
                  <a:lnTo>
                    <a:pt x="23" y="297"/>
                  </a:lnTo>
                  <a:cubicBezTo>
                    <a:pt x="0" y="434"/>
                    <a:pt x="114" y="548"/>
                    <a:pt x="251" y="548"/>
                  </a:cubicBezTo>
                  <a:lnTo>
                    <a:pt x="251" y="548"/>
                  </a:lnTo>
                  <a:lnTo>
                    <a:pt x="6437" y="891"/>
                  </a:lnTo>
                  <a:cubicBezTo>
                    <a:pt x="6574" y="891"/>
                    <a:pt x="6688" y="799"/>
                    <a:pt x="6688" y="639"/>
                  </a:cubicBezTo>
                  <a:lnTo>
                    <a:pt x="6688" y="639"/>
                  </a:lnTo>
                  <a:lnTo>
                    <a:pt x="6711" y="617"/>
                  </a:lnTo>
                  <a:cubicBezTo>
                    <a:pt x="6711" y="457"/>
                    <a:pt x="6597" y="343"/>
                    <a:pt x="6460" y="343"/>
                  </a:cubicBezTo>
                  <a:lnTo>
                    <a:pt x="6460" y="343"/>
                  </a:lnTo>
                  <a:lnTo>
                    <a:pt x="297" y="0"/>
                  </a:lnTo>
                  <a:cubicBezTo>
                    <a:pt x="297" y="0"/>
                    <a:pt x="274" y="0"/>
                    <a:pt x="274" y="0"/>
                  </a:cubicBezTo>
                  <a:lnTo>
                    <a:pt x="274" y="0"/>
                  </a:lnTo>
                  <a:cubicBezTo>
                    <a:pt x="137" y="0"/>
                    <a:pt x="23" y="114"/>
                    <a:pt x="23" y="251"/>
                  </a:cubicBezTo>
                </a:path>
              </a:pathLst>
            </a:custGeom>
            <a:solidFill>
              <a:srgbClr val="00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0"/>
            <p:cNvSpPr/>
            <p:nvPr/>
          </p:nvSpPr>
          <p:spPr>
            <a:xfrm>
              <a:off x="1325191" y="3038203"/>
              <a:ext cx="379233" cy="50515"/>
            </a:xfrm>
            <a:custGeom>
              <a:avLst/>
              <a:gdLst/>
              <a:ahLst/>
              <a:cxnLst/>
              <a:rect l="l" t="t" r="r" b="b"/>
              <a:pathLst>
                <a:path w="6689" h="891" extrusionOk="0">
                  <a:moveTo>
                    <a:pt x="1" y="229"/>
                  </a:moveTo>
                  <a:lnTo>
                    <a:pt x="1" y="275"/>
                  </a:lnTo>
                  <a:cubicBezTo>
                    <a:pt x="1" y="412"/>
                    <a:pt x="115" y="549"/>
                    <a:pt x="252" y="549"/>
                  </a:cubicBezTo>
                  <a:lnTo>
                    <a:pt x="252" y="549"/>
                  </a:lnTo>
                  <a:lnTo>
                    <a:pt x="6414" y="891"/>
                  </a:lnTo>
                  <a:cubicBezTo>
                    <a:pt x="6551" y="891"/>
                    <a:pt x="6688" y="777"/>
                    <a:pt x="6688" y="640"/>
                  </a:cubicBezTo>
                  <a:lnTo>
                    <a:pt x="6688" y="640"/>
                  </a:lnTo>
                  <a:lnTo>
                    <a:pt x="6688" y="594"/>
                  </a:lnTo>
                  <a:cubicBezTo>
                    <a:pt x="6688" y="457"/>
                    <a:pt x="6597" y="343"/>
                    <a:pt x="6437" y="320"/>
                  </a:cubicBezTo>
                  <a:lnTo>
                    <a:pt x="6437" y="320"/>
                  </a:lnTo>
                  <a:lnTo>
                    <a:pt x="274" y="1"/>
                  </a:lnTo>
                  <a:cubicBezTo>
                    <a:pt x="274" y="1"/>
                    <a:pt x="274" y="1"/>
                    <a:pt x="274" y="1"/>
                  </a:cubicBezTo>
                  <a:lnTo>
                    <a:pt x="274" y="1"/>
                  </a:lnTo>
                  <a:cubicBezTo>
                    <a:pt x="138" y="1"/>
                    <a:pt x="23" y="92"/>
                    <a:pt x="1" y="229"/>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0"/>
            <p:cNvSpPr/>
            <p:nvPr/>
          </p:nvSpPr>
          <p:spPr>
            <a:xfrm>
              <a:off x="1329103" y="2974818"/>
              <a:ext cx="379176" cy="50515"/>
            </a:xfrm>
            <a:custGeom>
              <a:avLst/>
              <a:gdLst/>
              <a:ahLst/>
              <a:cxnLst/>
              <a:rect l="l" t="t" r="r" b="b"/>
              <a:pathLst>
                <a:path w="6688" h="891" extrusionOk="0">
                  <a:moveTo>
                    <a:pt x="0" y="251"/>
                  </a:moveTo>
                  <a:lnTo>
                    <a:pt x="0" y="297"/>
                  </a:lnTo>
                  <a:cubicBezTo>
                    <a:pt x="0" y="434"/>
                    <a:pt x="91" y="548"/>
                    <a:pt x="251" y="548"/>
                  </a:cubicBezTo>
                  <a:lnTo>
                    <a:pt x="251" y="548"/>
                  </a:lnTo>
                  <a:lnTo>
                    <a:pt x="6414" y="890"/>
                  </a:lnTo>
                  <a:cubicBezTo>
                    <a:pt x="6551" y="890"/>
                    <a:pt x="6665" y="799"/>
                    <a:pt x="6688" y="639"/>
                  </a:cubicBezTo>
                  <a:lnTo>
                    <a:pt x="6688" y="639"/>
                  </a:lnTo>
                  <a:lnTo>
                    <a:pt x="6688" y="617"/>
                  </a:lnTo>
                  <a:cubicBezTo>
                    <a:pt x="6688" y="457"/>
                    <a:pt x="6574" y="343"/>
                    <a:pt x="6437" y="343"/>
                  </a:cubicBezTo>
                  <a:lnTo>
                    <a:pt x="6437" y="343"/>
                  </a:lnTo>
                  <a:lnTo>
                    <a:pt x="274" y="0"/>
                  </a:lnTo>
                  <a:cubicBezTo>
                    <a:pt x="274" y="0"/>
                    <a:pt x="274" y="0"/>
                    <a:pt x="251" y="0"/>
                  </a:cubicBezTo>
                  <a:lnTo>
                    <a:pt x="251" y="0"/>
                  </a:lnTo>
                  <a:cubicBezTo>
                    <a:pt x="114" y="0"/>
                    <a:pt x="0" y="114"/>
                    <a:pt x="0"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0"/>
            <p:cNvSpPr/>
            <p:nvPr/>
          </p:nvSpPr>
          <p:spPr>
            <a:xfrm>
              <a:off x="1331655" y="2912680"/>
              <a:ext cx="380537" cy="50515"/>
            </a:xfrm>
            <a:custGeom>
              <a:avLst/>
              <a:gdLst/>
              <a:ahLst/>
              <a:cxnLst/>
              <a:rect l="l" t="t" r="r" b="b"/>
              <a:pathLst>
                <a:path w="6712" h="891" extrusionOk="0">
                  <a:moveTo>
                    <a:pt x="24" y="229"/>
                  </a:moveTo>
                  <a:lnTo>
                    <a:pt x="24" y="275"/>
                  </a:lnTo>
                  <a:cubicBezTo>
                    <a:pt x="1" y="412"/>
                    <a:pt x="115" y="548"/>
                    <a:pt x="252" y="548"/>
                  </a:cubicBezTo>
                  <a:lnTo>
                    <a:pt x="252" y="548"/>
                  </a:lnTo>
                  <a:lnTo>
                    <a:pt x="6415" y="891"/>
                  </a:lnTo>
                  <a:cubicBezTo>
                    <a:pt x="6574" y="891"/>
                    <a:pt x="6688" y="777"/>
                    <a:pt x="6688" y="640"/>
                  </a:cubicBezTo>
                  <a:lnTo>
                    <a:pt x="6688" y="640"/>
                  </a:lnTo>
                  <a:lnTo>
                    <a:pt x="6688" y="594"/>
                  </a:lnTo>
                  <a:cubicBezTo>
                    <a:pt x="6711" y="457"/>
                    <a:pt x="6597" y="343"/>
                    <a:pt x="6460" y="320"/>
                  </a:cubicBezTo>
                  <a:lnTo>
                    <a:pt x="6460" y="320"/>
                  </a:lnTo>
                  <a:lnTo>
                    <a:pt x="297" y="1"/>
                  </a:lnTo>
                  <a:lnTo>
                    <a:pt x="275" y="1"/>
                  </a:lnTo>
                  <a:lnTo>
                    <a:pt x="275" y="1"/>
                  </a:lnTo>
                  <a:cubicBezTo>
                    <a:pt x="138" y="1"/>
                    <a:pt x="24" y="92"/>
                    <a:pt x="24" y="229"/>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0"/>
            <p:cNvSpPr/>
            <p:nvPr/>
          </p:nvSpPr>
          <p:spPr>
            <a:xfrm>
              <a:off x="1335567" y="2849295"/>
              <a:ext cx="379176" cy="50515"/>
            </a:xfrm>
            <a:custGeom>
              <a:avLst/>
              <a:gdLst/>
              <a:ahLst/>
              <a:cxnLst/>
              <a:rect l="l" t="t" r="r" b="b"/>
              <a:pathLst>
                <a:path w="6688" h="891" extrusionOk="0">
                  <a:moveTo>
                    <a:pt x="0" y="251"/>
                  </a:moveTo>
                  <a:lnTo>
                    <a:pt x="0" y="297"/>
                  </a:lnTo>
                  <a:cubicBezTo>
                    <a:pt x="0" y="434"/>
                    <a:pt x="114" y="548"/>
                    <a:pt x="251" y="548"/>
                  </a:cubicBezTo>
                  <a:lnTo>
                    <a:pt x="251" y="548"/>
                  </a:lnTo>
                  <a:lnTo>
                    <a:pt x="6414" y="890"/>
                  </a:lnTo>
                  <a:cubicBezTo>
                    <a:pt x="6551" y="890"/>
                    <a:pt x="6688" y="799"/>
                    <a:pt x="6688" y="639"/>
                  </a:cubicBezTo>
                  <a:lnTo>
                    <a:pt x="6688" y="639"/>
                  </a:lnTo>
                  <a:lnTo>
                    <a:pt x="6688" y="617"/>
                  </a:lnTo>
                  <a:cubicBezTo>
                    <a:pt x="6688" y="457"/>
                    <a:pt x="6597" y="343"/>
                    <a:pt x="6437" y="343"/>
                  </a:cubicBezTo>
                  <a:lnTo>
                    <a:pt x="6437" y="343"/>
                  </a:lnTo>
                  <a:lnTo>
                    <a:pt x="274" y="0"/>
                  </a:lnTo>
                  <a:cubicBezTo>
                    <a:pt x="274" y="0"/>
                    <a:pt x="274" y="0"/>
                    <a:pt x="274" y="0"/>
                  </a:cubicBezTo>
                  <a:lnTo>
                    <a:pt x="274" y="0"/>
                  </a:lnTo>
                  <a:cubicBezTo>
                    <a:pt x="137" y="0"/>
                    <a:pt x="23" y="114"/>
                    <a:pt x="0"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0"/>
            <p:cNvSpPr/>
            <p:nvPr/>
          </p:nvSpPr>
          <p:spPr>
            <a:xfrm>
              <a:off x="1339422" y="2787158"/>
              <a:ext cx="379233" cy="50515"/>
            </a:xfrm>
            <a:custGeom>
              <a:avLst/>
              <a:gdLst/>
              <a:ahLst/>
              <a:cxnLst/>
              <a:rect l="l" t="t" r="r" b="b"/>
              <a:pathLst>
                <a:path w="6689" h="891" extrusionOk="0">
                  <a:moveTo>
                    <a:pt x="1" y="229"/>
                  </a:moveTo>
                  <a:lnTo>
                    <a:pt x="1" y="275"/>
                  </a:lnTo>
                  <a:cubicBezTo>
                    <a:pt x="1" y="411"/>
                    <a:pt x="92" y="548"/>
                    <a:pt x="252" y="548"/>
                  </a:cubicBezTo>
                  <a:lnTo>
                    <a:pt x="252" y="548"/>
                  </a:lnTo>
                  <a:lnTo>
                    <a:pt x="6415" y="891"/>
                  </a:lnTo>
                  <a:cubicBezTo>
                    <a:pt x="6551" y="891"/>
                    <a:pt x="6666" y="777"/>
                    <a:pt x="6688" y="640"/>
                  </a:cubicBezTo>
                  <a:lnTo>
                    <a:pt x="6688" y="640"/>
                  </a:lnTo>
                  <a:lnTo>
                    <a:pt x="6688" y="594"/>
                  </a:lnTo>
                  <a:cubicBezTo>
                    <a:pt x="6688" y="457"/>
                    <a:pt x="6574" y="343"/>
                    <a:pt x="6437" y="320"/>
                  </a:cubicBezTo>
                  <a:lnTo>
                    <a:pt x="6437" y="320"/>
                  </a:lnTo>
                  <a:lnTo>
                    <a:pt x="275" y="1"/>
                  </a:lnTo>
                  <a:cubicBezTo>
                    <a:pt x="275" y="1"/>
                    <a:pt x="252" y="1"/>
                    <a:pt x="252" y="1"/>
                  </a:cubicBezTo>
                  <a:lnTo>
                    <a:pt x="252" y="1"/>
                  </a:lnTo>
                  <a:cubicBezTo>
                    <a:pt x="115" y="1"/>
                    <a:pt x="1" y="92"/>
                    <a:pt x="1" y="229"/>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0"/>
            <p:cNvSpPr/>
            <p:nvPr/>
          </p:nvSpPr>
          <p:spPr>
            <a:xfrm>
              <a:off x="1342030" y="2723773"/>
              <a:ext cx="380480" cy="50515"/>
            </a:xfrm>
            <a:custGeom>
              <a:avLst/>
              <a:gdLst/>
              <a:ahLst/>
              <a:cxnLst/>
              <a:rect l="l" t="t" r="r" b="b"/>
              <a:pathLst>
                <a:path w="6711" h="891" extrusionOk="0">
                  <a:moveTo>
                    <a:pt x="23" y="251"/>
                  </a:moveTo>
                  <a:lnTo>
                    <a:pt x="0" y="297"/>
                  </a:lnTo>
                  <a:cubicBezTo>
                    <a:pt x="0" y="434"/>
                    <a:pt x="114" y="548"/>
                    <a:pt x="251" y="548"/>
                  </a:cubicBezTo>
                  <a:lnTo>
                    <a:pt x="251" y="548"/>
                  </a:lnTo>
                  <a:lnTo>
                    <a:pt x="6414" y="890"/>
                  </a:lnTo>
                  <a:cubicBezTo>
                    <a:pt x="6551" y="890"/>
                    <a:pt x="6688" y="799"/>
                    <a:pt x="6688" y="639"/>
                  </a:cubicBezTo>
                  <a:lnTo>
                    <a:pt x="6688" y="639"/>
                  </a:lnTo>
                  <a:lnTo>
                    <a:pt x="6688" y="616"/>
                  </a:lnTo>
                  <a:cubicBezTo>
                    <a:pt x="6711" y="457"/>
                    <a:pt x="6597" y="343"/>
                    <a:pt x="6460" y="343"/>
                  </a:cubicBezTo>
                  <a:lnTo>
                    <a:pt x="6460" y="343"/>
                  </a:lnTo>
                  <a:lnTo>
                    <a:pt x="274" y="0"/>
                  </a:lnTo>
                  <a:cubicBezTo>
                    <a:pt x="274" y="0"/>
                    <a:pt x="274" y="0"/>
                    <a:pt x="274" y="0"/>
                  </a:cubicBezTo>
                  <a:lnTo>
                    <a:pt x="274" y="0"/>
                  </a:lnTo>
                  <a:cubicBezTo>
                    <a:pt x="137" y="0"/>
                    <a:pt x="23" y="114"/>
                    <a:pt x="23"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0"/>
            <p:cNvSpPr/>
            <p:nvPr/>
          </p:nvSpPr>
          <p:spPr>
            <a:xfrm>
              <a:off x="1345885" y="2661635"/>
              <a:ext cx="379233" cy="50515"/>
            </a:xfrm>
            <a:custGeom>
              <a:avLst/>
              <a:gdLst/>
              <a:ahLst/>
              <a:cxnLst/>
              <a:rect l="l" t="t" r="r" b="b"/>
              <a:pathLst>
                <a:path w="6689" h="891" extrusionOk="0">
                  <a:moveTo>
                    <a:pt x="1" y="229"/>
                  </a:moveTo>
                  <a:lnTo>
                    <a:pt x="1" y="274"/>
                  </a:lnTo>
                  <a:cubicBezTo>
                    <a:pt x="1" y="411"/>
                    <a:pt x="115" y="548"/>
                    <a:pt x="252" y="548"/>
                  </a:cubicBezTo>
                  <a:lnTo>
                    <a:pt x="252" y="548"/>
                  </a:lnTo>
                  <a:lnTo>
                    <a:pt x="6415" y="891"/>
                  </a:lnTo>
                  <a:cubicBezTo>
                    <a:pt x="6552" y="891"/>
                    <a:pt x="6666" y="777"/>
                    <a:pt x="6689" y="640"/>
                  </a:cubicBezTo>
                  <a:lnTo>
                    <a:pt x="6689" y="640"/>
                  </a:lnTo>
                  <a:lnTo>
                    <a:pt x="6689" y="594"/>
                  </a:lnTo>
                  <a:cubicBezTo>
                    <a:pt x="6689" y="457"/>
                    <a:pt x="6574" y="343"/>
                    <a:pt x="6437" y="320"/>
                  </a:cubicBezTo>
                  <a:lnTo>
                    <a:pt x="6437" y="320"/>
                  </a:lnTo>
                  <a:lnTo>
                    <a:pt x="275" y="1"/>
                  </a:lnTo>
                  <a:cubicBezTo>
                    <a:pt x="275" y="1"/>
                    <a:pt x="275" y="1"/>
                    <a:pt x="252" y="1"/>
                  </a:cubicBezTo>
                  <a:lnTo>
                    <a:pt x="252" y="1"/>
                  </a:lnTo>
                  <a:cubicBezTo>
                    <a:pt x="138" y="1"/>
                    <a:pt x="24" y="92"/>
                    <a:pt x="1" y="229"/>
                  </a:cubicBezTo>
                  <a:close/>
                </a:path>
              </a:pathLst>
            </a:custGeom>
            <a:solidFill>
              <a:srgbClr val="00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0"/>
            <p:cNvSpPr/>
            <p:nvPr/>
          </p:nvSpPr>
          <p:spPr>
            <a:xfrm>
              <a:off x="1303194" y="2547735"/>
              <a:ext cx="441314" cy="416765"/>
            </a:xfrm>
            <a:custGeom>
              <a:avLst/>
              <a:gdLst/>
              <a:ahLst/>
              <a:cxnLst/>
              <a:rect l="l" t="t" r="r" b="b"/>
              <a:pathLst>
                <a:path w="7784" h="7351" extrusionOk="0">
                  <a:moveTo>
                    <a:pt x="6597" y="7351"/>
                  </a:moveTo>
                  <a:cubicBezTo>
                    <a:pt x="6597" y="7351"/>
                    <a:pt x="4862" y="5570"/>
                    <a:pt x="5022" y="3904"/>
                  </a:cubicBezTo>
                  <a:cubicBezTo>
                    <a:pt x="5045" y="3790"/>
                    <a:pt x="5068" y="3676"/>
                    <a:pt x="5091" y="3562"/>
                  </a:cubicBezTo>
                  <a:cubicBezTo>
                    <a:pt x="5593" y="1804"/>
                    <a:pt x="2580" y="6849"/>
                    <a:pt x="1" y="4269"/>
                  </a:cubicBezTo>
                  <a:lnTo>
                    <a:pt x="6323" y="1"/>
                  </a:lnTo>
                  <a:lnTo>
                    <a:pt x="7784" y="5776"/>
                  </a:lnTo>
                  <a:cubicBezTo>
                    <a:pt x="7784" y="5776"/>
                    <a:pt x="6346" y="6301"/>
                    <a:pt x="6597" y="7351"/>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0"/>
            <p:cNvSpPr/>
            <p:nvPr/>
          </p:nvSpPr>
          <p:spPr>
            <a:xfrm>
              <a:off x="713112" y="1531930"/>
              <a:ext cx="1957962" cy="1766446"/>
            </a:xfrm>
            <a:custGeom>
              <a:avLst/>
              <a:gdLst/>
              <a:ahLst/>
              <a:cxnLst/>
              <a:rect l="l" t="t" r="r" b="b"/>
              <a:pathLst>
                <a:path w="34535" h="31157" extrusionOk="0">
                  <a:moveTo>
                    <a:pt x="15065" y="0"/>
                  </a:moveTo>
                  <a:cubicBezTo>
                    <a:pt x="14312" y="23"/>
                    <a:pt x="13558" y="114"/>
                    <a:pt x="12805" y="251"/>
                  </a:cubicBezTo>
                  <a:lnTo>
                    <a:pt x="12805" y="251"/>
                  </a:lnTo>
                  <a:cubicBezTo>
                    <a:pt x="6642" y="1415"/>
                    <a:pt x="480" y="6391"/>
                    <a:pt x="137" y="12508"/>
                  </a:cubicBezTo>
                  <a:lnTo>
                    <a:pt x="137" y="12508"/>
                  </a:lnTo>
                  <a:cubicBezTo>
                    <a:pt x="0" y="15110"/>
                    <a:pt x="753" y="18717"/>
                    <a:pt x="2557" y="20840"/>
                  </a:cubicBezTo>
                  <a:lnTo>
                    <a:pt x="2557" y="20840"/>
                  </a:lnTo>
                  <a:cubicBezTo>
                    <a:pt x="8126" y="27459"/>
                    <a:pt x="16001" y="19721"/>
                    <a:pt x="16001" y="19721"/>
                  </a:cubicBezTo>
                  <a:lnTo>
                    <a:pt x="16001" y="19721"/>
                  </a:lnTo>
                  <a:cubicBezTo>
                    <a:pt x="17644" y="31157"/>
                    <a:pt x="31750" y="30837"/>
                    <a:pt x="31750" y="30837"/>
                  </a:cubicBezTo>
                  <a:lnTo>
                    <a:pt x="31750" y="30837"/>
                  </a:lnTo>
                  <a:lnTo>
                    <a:pt x="31225" y="26249"/>
                  </a:lnTo>
                  <a:cubicBezTo>
                    <a:pt x="32914" y="25884"/>
                    <a:pt x="31750" y="24400"/>
                    <a:pt x="31750" y="24400"/>
                  </a:cubicBezTo>
                  <a:lnTo>
                    <a:pt x="31750" y="24400"/>
                  </a:lnTo>
                  <a:cubicBezTo>
                    <a:pt x="33165" y="23579"/>
                    <a:pt x="31864" y="22734"/>
                    <a:pt x="31864" y="22734"/>
                  </a:cubicBezTo>
                  <a:lnTo>
                    <a:pt x="31864" y="22734"/>
                  </a:lnTo>
                  <a:cubicBezTo>
                    <a:pt x="31613" y="21593"/>
                    <a:pt x="33873" y="21524"/>
                    <a:pt x="33873" y="21524"/>
                  </a:cubicBezTo>
                  <a:lnTo>
                    <a:pt x="33873" y="21524"/>
                  </a:lnTo>
                  <a:cubicBezTo>
                    <a:pt x="34535" y="21159"/>
                    <a:pt x="34535" y="20155"/>
                    <a:pt x="33873" y="19036"/>
                  </a:cubicBezTo>
                  <a:lnTo>
                    <a:pt x="33873" y="19036"/>
                  </a:lnTo>
                  <a:cubicBezTo>
                    <a:pt x="33234" y="17918"/>
                    <a:pt x="31613" y="13467"/>
                    <a:pt x="31613" y="13467"/>
                  </a:cubicBezTo>
                  <a:lnTo>
                    <a:pt x="31613" y="13467"/>
                  </a:lnTo>
                  <a:cubicBezTo>
                    <a:pt x="33051" y="12851"/>
                    <a:pt x="31613" y="11002"/>
                    <a:pt x="31613" y="11002"/>
                  </a:cubicBezTo>
                  <a:lnTo>
                    <a:pt x="31613" y="11002"/>
                  </a:lnTo>
                  <a:cubicBezTo>
                    <a:pt x="30518" y="9564"/>
                    <a:pt x="29924" y="7738"/>
                    <a:pt x="28760" y="6277"/>
                  </a:cubicBezTo>
                  <a:lnTo>
                    <a:pt x="28760" y="6277"/>
                  </a:lnTo>
                  <a:cubicBezTo>
                    <a:pt x="25610" y="2374"/>
                    <a:pt x="20771" y="0"/>
                    <a:pt x="15613" y="0"/>
                  </a:cubicBezTo>
                  <a:lnTo>
                    <a:pt x="15613" y="0"/>
                  </a:lnTo>
                  <a:cubicBezTo>
                    <a:pt x="15430" y="0"/>
                    <a:pt x="15247" y="0"/>
                    <a:pt x="15065" y="0"/>
                  </a:cubicBezTo>
                </a:path>
              </a:pathLst>
            </a:custGeom>
            <a:gradFill>
              <a:gsLst>
                <a:gs pos="0">
                  <a:srgbClr val="00E0FF">
                    <a:alpha val="25490"/>
                  </a:srgbClr>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0"/>
            <p:cNvSpPr/>
            <p:nvPr/>
          </p:nvSpPr>
          <p:spPr>
            <a:xfrm>
              <a:off x="713112" y="1997793"/>
              <a:ext cx="1800123" cy="1282498"/>
            </a:xfrm>
            <a:custGeom>
              <a:avLst/>
              <a:gdLst/>
              <a:ahLst/>
              <a:cxnLst/>
              <a:rect l="l" t="t" r="r" b="b"/>
              <a:pathLst>
                <a:path w="31751" h="22621" extrusionOk="0">
                  <a:moveTo>
                    <a:pt x="1370" y="0"/>
                  </a:moveTo>
                  <a:lnTo>
                    <a:pt x="1370" y="0"/>
                  </a:lnTo>
                  <a:cubicBezTo>
                    <a:pt x="662" y="1324"/>
                    <a:pt x="228" y="2762"/>
                    <a:pt x="160" y="4291"/>
                  </a:cubicBezTo>
                  <a:cubicBezTo>
                    <a:pt x="0" y="6893"/>
                    <a:pt x="753" y="10500"/>
                    <a:pt x="2557" y="12623"/>
                  </a:cubicBezTo>
                  <a:cubicBezTo>
                    <a:pt x="4225" y="14606"/>
                    <a:pt x="6101" y="15300"/>
                    <a:pt x="7909" y="15300"/>
                  </a:cubicBezTo>
                  <a:cubicBezTo>
                    <a:pt x="12138" y="15300"/>
                    <a:pt x="16001" y="11504"/>
                    <a:pt x="16001" y="11504"/>
                  </a:cubicBezTo>
                  <a:cubicBezTo>
                    <a:pt x="17557" y="22334"/>
                    <a:pt x="30292" y="22621"/>
                    <a:pt x="31636" y="22621"/>
                  </a:cubicBezTo>
                  <a:cubicBezTo>
                    <a:pt x="31711" y="22621"/>
                    <a:pt x="31750" y="22620"/>
                    <a:pt x="31750" y="22620"/>
                  </a:cubicBezTo>
                  <a:lnTo>
                    <a:pt x="31682" y="22118"/>
                  </a:lnTo>
                  <a:cubicBezTo>
                    <a:pt x="29605" y="22095"/>
                    <a:pt x="17758" y="21433"/>
                    <a:pt x="16252" y="11002"/>
                  </a:cubicBezTo>
                  <a:cubicBezTo>
                    <a:pt x="16252" y="11002"/>
                    <a:pt x="12387" y="14788"/>
                    <a:pt x="8158" y="14788"/>
                  </a:cubicBezTo>
                  <a:cubicBezTo>
                    <a:pt x="6350" y="14788"/>
                    <a:pt x="4476" y="14096"/>
                    <a:pt x="2808" y="12120"/>
                  </a:cubicBezTo>
                  <a:cubicBezTo>
                    <a:pt x="1005" y="9998"/>
                    <a:pt x="274" y="6391"/>
                    <a:pt x="411" y="3766"/>
                  </a:cubicBezTo>
                  <a:cubicBezTo>
                    <a:pt x="480" y="2443"/>
                    <a:pt x="822" y="1187"/>
                    <a:pt x="1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0"/>
            <p:cNvSpPr/>
            <p:nvPr/>
          </p:nvSpPr>
          <p:spPr>
            <a:xfrm>
              <a:off x="2533872" y="2714701"/>
              <a:ext cx="126883" cy="67354"/>
            </a:xfrm>
            <a:custGeom>
              <a:avLst/>
              <a:gdLst/>
              <a:ahLst/>
              <a:cxnLst/>
              <a:rect l="l" t="t" r="r" b="b"/>
              <a:pathLst>
                <a:path w="2238" h="1188" extrusionOk="0">
                  <a:moveTo>
                    <a:pt x="2237" y="0"/>
                  </a:moveTo>
                  <a:lnTo>
                    <a:pt x="2237" y="0"/>
                  </a:lnTo>
                  <a:cubicBezTo>
                    <a:pt x="2169" y="69"/>
                    <a:pt x="2100" y="115"/>
                    <a:pt x="2032" y="160"/>
                  </a:cubicBezTo>
                  <a:cubicBezTo>
                    <a:pt x="2032" y="160"/>
                    <a:pt x="0" y="229"/>
                    <a:pt x="0" y="1187"/>
                  </a:cubicBezTo>
                  <a:cubicBezTo>
                    <a:pt x="548" y="708"/>
                    <a:pt x="1758" y="662"/>
                    <a:pt x="1758" y="662"/>
                  </a:cubicBezTo>
                  <a:cubicBezTo>
                    <a:pt x="2009" y="525"/>
                    <a:pt x="2169" y="297"/>
                    <a:pt x="2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0"/>
            <p:cNvSpPr/>
            <p:nvPr/>
          </p:nvSpPr>
          <p:spPr>
            <a:xfrm>
              <a:off x="2489877" y="2926911"/>
              <a:ext cx="49211" cy="76425"/>
            </a:xfrm>
            <a:custGeom>
              <a:avLst/>
              <a:gdLst/>
              <a:ahLst/>
              <a:cxnLst/>
              <a:rect l="l" t="t" r="r" b="b"/>
              <a:pathLst>
                <a:path w="868" h="1348" extrusionOk="0">
                  <a:moveTo>
                    <a:pt x="411" y="1"/>
                  </a:moveTo>
                  <a:cubicBezTo>
                    <a:pt x="320" y="92"/>
                    <a:pt x="183" y="206"/>
                    <a:pt x="0" y="297"/>
                  </a:cubicBezTo>
                  <a:cubicBezTo>
                    <a:pt x="0" y="297"/>
                    <a:pt x="434" y="845"/>
                    <a:pt x="411" y="1347"/>
                  </a:cubicBezTo>
                  <a:cubicBezTo>
                    <a:pt x="868" y="937"/>
                    <a:pt x="594" y="320"/>
                    <a:pt x="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0"/>
            <p:cNvSpPr/>
            <p:nvPr/>
          </p:nvSpPr>
          <p:spPr>
            <a:xfrm>
              <a:off x="2351428" y="2820834"/>
              <a:ext cx="242031" cy="94511"/>
            </a:xfrm>
            <a:custGeom>
              <a:avLst/>
              <a:gdLst/>
              <a:ahLst/>
              <a:cxnLst/>
              <a:rect l="l" t="t" r="r" b="b"/>
              <a:pathLst>
                <a:path w="4269" h="1667" extrusionOk="0">
                  <a:moveTo>
                    <a:pt x="2967" y="0"/>
                  </a:moveTo>
                  <a:cubicBezTo>
                    <a:pt x="2967" y="0"/>
                    <a:pt x="1598" y="1119"/>
                    <a:pt x="936" y="1278"/>
                  </a:cubicBezTo>
                  <a:cubicBezTo>
                    <a:pt x="817" y="1307"/>
                    <a:pt x="716" y="1319"/>
                    <a:pt x="630" y="1319"/>
                  </a:cubicBezTo>
                  <a:cubicBezTo>
                    <a:pt x="237" y="1319"/>
                    <a:pt x="160" y="1073"/>
                    <a:pt x="160" y="1073"/>
                  </a:cubicBezTo>
                  <a:lnTo>
                    <a:pt x="160" y="1073"/>
                  </a:lnTo>
                  <a:cubicBezTo>
                    <a:pt x="0" y="1370"/>
                    <a:pt x="297" y="1666"/>
                    <a:pt x="297" y="1666"/>
                  </a:cubicBezTo>
                  <a:lnTo>
                    <a:pt x="2853" y="1666"/>
                  </a:lnTo>
                  <a:cubicBezTo>
                    <a:pt x="4268" y="822"/>
                    <a:pt x="3013" y="46"/>
                    <a:pt x="2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0"/>
            <p:cNvSpPr/>
            <p:nvPr/>
          </p:nvSpPr>
          <p:spPr>
            <a:xfrm>
              <a:off x="770034" y="1612154"/>
              <a:ext cx="1251429" cy="1376951"/>
            </a:xfrm>
            <a:custGeom>
              <a:avLst/>
              <a:gdLst/>
              <a:ahLst/>
              <a:cxnLst/>
              <a:rect l="l" t="t" r="r" b="b"/>
              <a:pathLst>
                <a:path w="22073" h="24287" extrusionOk="0">
                  <a:moveTo>
                    <a:pt x="11345" y="137"/>
                  </a:moveTo>
                  <a:cubicBezTo>
                    <a:pt x="5889" y="1187"/>
                    <a:pt x="411" y="5592"/>
                    <a:pt x="115" y="11002"/>
                  </a:cubicBezTo>
                  <a:lnTo>
                    <a:pt x="115" y="11002"/>
                  </a:lnTo>
                  <a:cubicBezTo>
                    <a:pt x="1" y="13330"/>
                    <a:pt x="662" y="16526"/>
                    <a:pt x="2260" y="18397"/>
                  </a:cubicBezTo>
                  <a:lnTo>
                    <a:pt x="2260" y="18397"/>
                  </a:lnTo>
                  <a:cubicBezTo>
                    <a:pt x="7190" y="24286"/>
                    <a:pt x="14175" y="17416"/>
                    <a:pt x="14175" y="17416"/>
                  </a:cubicBezTo>
                  <a:lnTo>
                    <a:pt x="14175" y="17416"/>
                  </a:lnTo>
                  <a:cubicBezTo>
                    <a:pt x="14198" y="17462"/>
                    <a:pt x="22073" y="776"/>
                    <a:pt x="12281" y="0"/>
                  </a:cubicBezTo>
                  <a:lnTo>
                    <a:pt x="12281" y="0"/>
                  </a:lnTo>
                  <a:cubicBezTo>
                    <a:pt x="12235" y="0"/>
                    <a:pt x="12212" y="0"/>
                    <a:pt x="12189" y="0"/>
                  </a:cubicBezTo>
                  <a:lnTo>
                    <a:pt x="12189" y="0"/>
                  </a:lnTo>
                  <a:cubicBezTo>
                    <a:pt x="11892" y="0"/>
                    <a:pt x="11619" y="92"/>
                    <a:pt x="11345" y="137"/>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0"/>
            <p:cNvSpPr/>
            <p:nvPr/>
          </p:nvSpPr>
          <p:spPr>
            <a:xfrm>
              <a:off x="859329" y="1707912"/>
              <a:ext cx="1019773" cy="1281194"/>
            </a:xfrm>
            <a:custGeom>
              <a:avLst/>
              <a:gdLst/>
              <a:ahLst/>
              <a:cxnLst/>
              <a:rect l="l" t="t" r="r" b="b"/>
              <a:pathLst>
                <a:path w="17987" h="22598" extrusionOk="0">
                  <a:moveTo>
                    <a:pt x="14358" y="0"/>
                  </a:moveTo>
                  <a:cubicBezTo>
                    <a:pt x="15773" y="2694"/>
                    <a:pt x="15019" y="6300"/>
                    <a:pt x="14243" y="9062"/>
                  </a:cubicBezTo>
                  <a:cubicBezTo>
                    <a:pt x="13422" y="12075"/>
                    <a:pt x="12075" y="15134"/>
                    <a:pt x="9382" y="16891"/>
                  </a:cubicBezTo>
                  <a:cubicBezTo>
                    <a:pt x="6437" y="18831"/>
                    <a:pt x="2511" y="18740"/>
                    <a:pt x="160" y="15955"/>
                  </a:cubicBezTo>
                  <a:cubicBezTo>
                    <a:pt x="115" y="15887"/>
                    <a:pt x="46" y="15795"/>
                    <a:pt x="0" y="15727"/>
                  </a:cubicBezTo>
                  <a:cubicBezTo>
                    <a:pt x="206" y="16092"/>
                    <a:pt x="434" y="16412"/>
                    <a:pt x="685" y="16708"/>
                  </a:cubicBezTo>
                  <a:cubicBezTo>
                    <a:pt x="5615" y="22597"/>
                    <a:pt x="12600" y="15727"/>
                    <a:pt x="12600" y="15727"/>
                  </a:cubicBezTo>
                  <a:cubicBezTo>
                    <a:pt x="12623" y="15773"/>
                    <a:pt x="17987" y="4406"/>
                    <a:pt x="14358" y="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0"/>
            <p:cNvSpPr/>
            <p:nvPr/>
          </p:nvSpPr>
          <p:spPr>
            <a:xfrm>
              <a:off x="819188" y="1634151"/>
              <a:ext cx="702735" cy="640597"/>
            </a:xfrm>
            <a:custGeom>
              <a:avLst/>
              <a:gdLst/>
              <a:ahLst/>
              <a:cxnLst/>
              <a:rect l="l" t="t" r="r" b="b"/>
              <a:pathLst>
                <a:path w="12395" h="11299" extrusionOk="0">
                  <a:moveTo>
                    <a:pt x="12395" y="891"/>
                  </a:moveTo>
                  <a:cubicBezTo>
                    <a:pt x="9724" y="0"/>
                    <a:pt x="6255" y="1849"/>
                    <a:pt x="4178" y="3447"/>
                  </a:cubicBezTo>
                  <a:cubicBezTo>
                    <a:pt x="1964" y="5182"/>
                    <a:pt x="183" y="7670"/>
                    <a:pt x="24" y="10568"/>
                  </a:cubicBezTo>
                  <a:cubicBezTo>
                    <a:pt x="1" y="10797"/>
                    <a:pt x="1" y="11048"/>
                    <a:pt x="1" y="11299"/>
                  </a:cubicBezTo>
                  <a:cubicBezTo>
                    <a:pt x="3014" y="6574"/>
                    <a:pt x="6848" y="2511"/>
                    <a:pt x="12395" y="891"/>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0"/>
            <p:cNvSpPr/>
            <p:nvPr/>
          </p:nvSpPr>
          <p:spPr>
            <a:xfrm>
              <a:off x="885181" y="1715679"/>
              <a:ext cx="742875" cy="968010"/>
            </a:xfrm>
            <a:custGeom>
              <a:avLst/>
              <a:gdLst/>
              <a:ahLst/>
              <a:cxnLst/>
              <a:rect l="l" t="t" r="r" b="b"/>
              <a:pathLst>
                <a:path w="13103" h="17074" extrusionOk="0">
                  <a:moveTo>
                    <a:pt x="13103" y="1164"/>
                  </a:moveTo>
                  <a:cubicBezTo>
                    <a:pt x="13057" y="1164"/>
                    <a:pt x="12349" y="388"/>
                    <a:pt x="12212" y="297"/>
                  </a:cubicBezTo>
                  <a:cubicBezTo>
                    <a:pt x="12053" y="183"/>
                    <a:pt x="11893" y="92"/>
                    <a:pt x="11710" y="0"/>
                  </a:cubicBezTo>
                  <a:cubicBezTo>
                    <a:pt x="5091" y="2146"/>
                    <a:pt x="2283" y="8195"/>
                    <a:pt x="1" y="14357"/>
                  </a:cubicBezTo>
                  <a:cubicBezTo>
                    <a:pt x="161" y="14608"/>
                    <a:pt x="343" y="14837"/>
                    <a:pt x="526" y="15065"/>
                  </a:cubicBezTo>
                  <a:cubicBezTo>
                    <a:pt x="1781" y="16457"/>
                    <a:pt x="3174" y="17005"/>
                    <a:pt x="4543" y="17074"/>
                  </a:cubicBezTo>
                  <a:cubicBezTo>
                    <a:pt x="4406" y="16708"/>
                    <a:pt x="4269" y="16343"/>
                    <a:pt x="4178" y="15978"/>
                  </a:cubicBezTo>
                  <a:cubicBezTo>
                    <a:pt x="2649" y="9861"/>
                    <a:pt x="6278" y="2009"/>
                    <a:pt x="13103" y="1164"/>
                  </a:cubicBezTo>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0"/>
            <p:cNvSpPr/>
            <p:nvPr/>
          </p:nvSpPr>
          <p:spPr>
            <a:xfrm>
              <a:off x="1591771" y="1803669"/>
              <a:ext cx="69962" cy="69905"/>
            </a:xfrm>
            <a:custGeom>
              <a:avLst/>
              <a:gdLst/>
              <a:ahLst/>
              <a:cxnLst/>
              <a:rect l="l" t="t" r="r" b="b"/>
              <a:pathLst>
                <a:path w="1234" h="1233" extrusionOk="0">
                  <a:moveTo>
                    <a:pt x="1233" y="617"/>
                  </a:moveTo>
                  <a:cubicBezTo>
                    <a:pt x="1233" y="959"/>
                    <a:pt x="959" y="1233"/>
                    <a:pt x="617" y="1233"/>
                  </a:cubicBezTo>
                  <a:cubicBezTo>
                    <a:pt x="274" y="1233"/>
                    <a:pt x="1" y="959"/>
                    <a:pt x="1" y="617"/>
                  </a:cubicBezTo>
                  <a:cubicBezTo>
                    <a:pt x="1" y="274"/>
                    <a:pt x="274" y="0"/>
                    <a:pt x="617" y="0"/>
                  </a:cubicBezTo>
                  <a:cubicBezTo>
                    <a:pt x="959" y="0"/>
                    <a:pt x="1233" y="274"/>
                    <a:pt x="1233" y="617"/>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0"/>
            <p:cNvSpPr/>
            <p:nvPr/>
          </p:nvSpPr>
          <p:spPr>
            <a:xfrm>
              <a:off x="1661676" y="2432190"/>
              <a:ext cx="529305" cy="674784"/>
            </a:xfrm>
            <a:custGeom>
              <a:avLst/>
              <a:gdLst/>
              <a:ahLst/>
              <a:cxnLst/>
              <a:rect l="l" t="t" r="r" b="b"/>
              <a:pathLst>
                <a:path w="9336" h="11902" extrusionOk="0">
                  <a:moveTo>
                    <a:pt x="3297" y="1"/>
                  </a:moveTo>
                  <a:cubicBezTo>
                    <a:pt x="3123" y="1"/>
                    <a:pt x="2994" y="59"/>
                    <a:pt x="2922" y="190"/>
                  </a:cubicBezTo>
                  <a:cubicBezTo>
                    <a:pt x="2283" y="1331"/>
                    <a:pt x="0" y="3249"/>
                    <a:pt x="0" y="3249"/>
                  </a:cubicBezTo>
                  <a:cubicBezTo>
                    <a:pt x="3090" y="11573"/>
                    <a:pt x="8406" y="11902"/>
                    <a:pt x="9228" y="11902"/>
                  </a:cubicBezTo>
                  <a:cubicBezTo>
                    <a:pt x="9298" y="11902"/>
                    <a:pt x="9336" y="11899"/>
                    <a:pt x="9336" y="11899"/>
                  </a:cubicBezTo>
                  <a:cubicBezTo>
                    <a:pt x="9336" y="11899"/>
                    <a:pt x="8902" y="5280"/>
                    <a:pt x="8834" y="4436"/>
                  </a:cubicBezTo>
                  <a:cubicBezTo>
                    <a:pt x="8793" y="3666"/>
                    <a:pt x="4670" y="1"/>
                    <a:pt x="329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0"/>
            <p:cNvSpPr/>
            <p:nvPr/>
          </p:nvSpPr>
          <p:spPr>
            <a:xfrm>
              <a:off x="1925648" y="1834738"/>
              <a:ext cx="669114" cy="617295"/>
            </a:xfrm>
            <a:custGeom>
              <a:avLst/>
              <a:gdLst/>
              <a:ahLst/>
              <a:cxnLst/>
              <a:rect l="l" t="t" r="r" b="b"/>
              <a:pathLst>
                <a:path w="11802" h="10888" extrusionOk="0">
                  <a:moveTo>
                    <a:pt x="0" y="7304"/>
                  </a:moveTo>
                  <a:lnTo>
                    <a:pt x="2876" y="10888"/>
                  </a:lnTo>
                  <a:cubicBezTo>
                    <a:pt x="2876" y="10888"/>
                    <a:pt x="4246" y="8856"/>
                    <a:pt x="4748" y="8514"/>
                  </a:cubicBezTo>
                  <a:lnTo>
                    <a:pt x="4748" y="8514"/>
                  </a:lnTo>
                  <a:cubicBezTo>
                    <a:pt x="5250" y="8172"/>
                    <a:pt x="10226" y="8126"/>
                    <a:pt x="10226" y="8126"/>
                  </a:cubicBezTo>
                  <a:lnTo>
                    <a:pt x="10226" y="8126"/>
                  </a:lnTo>
                  <a:cubicBezTo>
                    <a:pt x="11801" y="7259"/>
                    <a:pt x="10226" y="5661"/>
                    <a:pt x="10226" y="5661"/>
                  </a:cubicBezTo>
                  <a:lnTo>
                    <a:pt x="10226" y="5661"/>
                  </a:lnTo>
                  <a:cubicBezTo>
                    <a:pt x="7967" y="1621"/>
                    <a:pt x="7373" y="936"/>
                    <a:pt x="4931" y="69"/>
                  </a:cubicBezTo>
                  <a:lnTo>
                    <a:pt x="4931" y="69"/>
                  </a:lnTo>
                  <a:cubicBezTo>
                    <a:pt x="4794" y="23"/>
                    <a:pt x="4680" y="0"/>
                    <a:pt x="4543" y="0"/>
                  </a:cubicBezTo>
                  <a:lnTo>
                    <a:pt x="4543" y="0"/>
                  </a:lnTo>
                  <a:cubicBezTo>
                    <a:pt x="2215" y="0"/>
                    <a:pt x="0" y="7304"/>
                    <a:pt x="0" y="7304"/>
                  </a:cubicBezTo>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0"/>
            <p:cNvSpPr/>
            <p:nvPr/>
          </p:nvSpPr>
          <p:spPr>
            <a:xfrm>
              <a:off x="1744451" y="1804577"/>
              <a:ext cx="339149" cy="565929"/>
            </a:xfrm>
            <a:custGeom>
              <a:avLst/>
              <a:gdLst/>
              <a:ahLst/>
              <a:cxnLst/>
              <a:rect l="l" t="t" r="r" b="b"/>
              <a:pathLst>
                <a:path w="5982" h="9982" extrusionOk="0">
                  <a:moveTo>
                    <a:pt x="1847" y="0"/>
                  </a:moveTo>
                  <a:cubicBezTo>
                    <a:pt x="1215" y="0"/>
                    <a:pt x="1170" y="1204"/>
                    <a:pt x="1325" y="2244"/>
                  </a:cubicBezTo>
                  <a:cubicBezTo>
                    <a:pt x="1576" y="3956"/>
                    <a:pt x="1" y="8293"/>
                    <a:pt x="1" y="8293"/>
                  </a:cubicBezTo>
                  <a:lnTo>
                    <a:pt x="1507" y="9982"/>
                  </a:lnTo>
                  <a:cubicBezTo>
                    <a:pt x="1507" y="9982"/>
                    <a:pt x="3904" y="8704"/>
                    <a:pt x="4954" y="7517"/>
                  </a:cubicBezTo>
                  <a:cubicBezTo>
                    <a:pt x="5981" y="6307"/>
                    <a:pt x="3813" y="1742"/>
                    <a:pt x="3813" y="1742"/>
                  </a:cubicBezTo>
                  <a:cubicBezTo>
                    <a:pt x="2865" y="470"/>
                    <a:pt x="2241" y="0"/>
                    <a:pt x="18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0"/>
            <p:cNvSpPr/>
            <p:nvPr/>
          </p:nvSpPr>
          <p:spPr>
            <a:xfrm>
              <a:off x="1829890" y="2030109"/>
              <a:ext cx="214874" cy="340397"/>
            </a:xfrm>
            <a:custGeom>
              <a:avLst/>
              <a:gdLst/>
              <a:ahLst/>
              <a:cxnLst/>
              <a:rect l="l" t="t" r="r" b="b"/>
              <a:pathLst>
                <a:path w="3790" h="6004" extrusionOk="0">
                  <a:moveTo>
                    <a:pt x="0" y="6004"/>
                  </a:moveTo>
                  <a:cubicBezTo>
                    <a:pt x="434" y="5570"/>
                    <a:pt x="913" y="5205"/>
                    <a:pt x="1393" y="4840"/>
                  </a:cubicBezTo>
                  <a:cubicBezTo>
                    <a:pt x="1872" y="4452"/>
                    <a:pt x="2374" y="4109"/>
                    <a:pt x="2854" y="3767"/>
                  </a:cubicBezTo>
                  <a:lnTo>
                    <a:pt x="2899" y="3744"/>
                  </a:lnTo>
                  <a:cubicBezTo>
                    <a:pt x="2899" y="3744"/>
                    <a:pt x="2968" y="3699"/>
                    <a:pt x="2991" y="3653"/>
                  </a:cubicBezTo>
                  <a:cubicBezTo>
                    <a:pt x="3036" y="3607"/>
                    <a:pt x="3082" y="3539"/>
                    <a:pt x="3105" y="3470"/>
                  </a:cubicBezTo>
                  <a:cubicBezTo>
                    <a:pt x="3173" y="3356"/>
                    <a:pt x="3219" y="3196"/>
                    <a:pt x="3242" y="3037"/>
                  </a:cubicBezTo>
                  <a:cubicBezTo>
                    <a:pt x="3310" y="2740"/>
                    <a:pt x="3333" y="2398"/>
                    <a:pt x="3333" y="2055"/>
                  </a:cubicBezTo>
                  <a:cubicBezTo>
                    <a:pt x="3333" y="1736"/>
                    <a:pt x="3310" y="1393"/>
                    <a:pt x="3287" y="1051"/>
                  </a:cubicBezTo>
                  <a:cubicBezTo>
                    <a:pt x="3264" y="708"/>
                    <a:pt x="3219" y="366"/>
                    <a:pt x="3196" y="1"/>
                  </a:cubicBezTo>
                  <a:cubicBezTo>
                    <a:pt x="3470" y="663"/>
                    <a:pt x="3675" y="1325"/>
                    <a:pt x="3744" y="2055"/>
                  </a:cubicBezTo>
                  <a:cubicBezTo>
                    <a:pt x="3789" y="2398"/>
                    <a:pt x="3789" y="2763"/>
                    <a:pt x="3721" y="3128"/>
                  </a:cubicBezTo>
                  <a:cubicBezTo>
                    <a:pt x="3698" y="3333"/>
                    <a:pt x="3652" y="3516"/>
                    <a:pt x="3561" y="3699"/>
                  </a:cubicBezTo>
                  <a:cubicBezTo>
                    <a:pt x="3516" y="3790"/>
                    <a:pt x="3470" y="3881"/>
                    <a:pt x="3401" y="3972"/>
                  </a:cubicBezTo>
                  <a:cubicBezTo>
                    <a:pt x="3356" y="4018"/>
                    <a:pt x="3333" y="4041"/>
                    <a:pt x="3287" y="4087"/>
                  </a:cubicBezTo>
                  <a:cubicBezTo>
                    <a:pt x="3219" y="4132"/>
                    <a:pt x="3196" y="4155"/>
                    <a:pt x="3105" y="4201"/>
                  </a:cubicBezTo>
                  <a:lnTo>
                    <a:pt x="3150" y="4178"/>
                  </a:lnTo>
                  <a:cubicBezTo>
                    <a:pt x="2648" y="4520"/>
                    <a:pt x="2123" y="4840"/>
                    <a:pt x="1598" y="5137"/>
                  </a:cubicBezTo>
                  <a:cubicBezTo>
                    <a:pt x="1073" y="5456"/>
                    <a:pt x="548" y="5753"/>
                    <a:pt x="0" y="60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0"/>
            <p:cNvSpPr/>
            <p:nvPr/>
          </p:nvSpPr>
          <p:spPr>
            <a:xfrm>
              <a:off x="2256917" y="2296689"/>
              <a:ext cx="216178" cy="73817"/>
            </a:xfrm>
            <a:custGeom>
              <a:avLst/>
              <a:gdLst/>
              <a:ahLst/>
              <a:cxnLst/>
              <a:rect l="l" t="t" r="r" b="b"/>
              <a:pathLst>
                <a:path w="3813" h="1302" extrusionOk="0">
                  <a:moveTo>
                    <a:pt x="3562" y="1"/>
                  </a:moveTo>
                  <a:cubicBezTo>
                    <a:pt x="3562" y="1"/>
                    <a:pt x="3813" y="1051"/>
                    <a:pt x="3562" y="1302"/>
                  </a:cubicBezTo>
                  <a:lnTo>
                    <a:pt x="1" y="549"/>
                  </a:lnTo>
                  <a:lnTo>
                    <a:pt x="1" y="2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0"/>
            <p:cNvSpPr/>
            <p:nvPr/>
          </p:nvSpPr>
          <p:spPr>
            <a:xfrm>
              <a:off x="2271147" y="2296689"/>
              <a:ext cx="195484" cy="57035"/>
            </a:xfrm>
            <a:custGeom>
              <a:avLst/>
              <a:gdLst/>
              <a:ahLst/>
              <a:cxnLst/>
              <a:rect l="l" t="t" r="r" b="b"/>
              <a:pathLst>
                <a:path w="3448" h="1006" extrusionOk="0">
                  <a:moveTo>
                    <a:pt x="1" y="229"/>
                  </a:moveTo>
                  <a:lnTo>
                    <a:pt x="1" y="298"/>
                  </a:lnTo>
                  <a:lnTo>
                    <a:pt x="3402" y="1005"/>
                  </a:lnTo>
                  <a:cubicBezTo>
                    <a:pt x="3447" y="617"/>
                    <a:pt x="3311" y="1"/>
                    <a:pt x="3311" y="1"/>
                  </a:cubicBezTo>
                  <a:lnTo>
                    <a:pt x="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0"/>
            <p:cNvSpPr/>
            <p:nvPr/>
          </p:nvSpPr>
          <p:spPr>
            <a:xfrm>
              <a:off x="2256917" y="2327758"/>
              <a:ext cx="226553" cy="93263"/>
            </a:xfrm>
            <a:custGeom>
              <a:avLst/>
              <a:gdLst/>
              <a:ahLst/>
              <a:cxnLst/>
              <a:rect l="l" t="t" r="r" b="b"/>
              <a:pathLst>
                <a:path w="3996" h="1645" extrusionOk="0">
                  <a:moveTo>
                    <a:pt x="1" y="252"/>
                  </a:moveTo>
                  <a:lnTo>
                    <a:pt x="3562" y="1644"/>
                  </a:lnTo>
                  <a:cubicBezTo>
                    <a:pt x="3995" y="1073"/>
                    <a:pt x="3562" y="754"/>
                    <a:pt x="3562" y="754"/>
                  </a:cubicBezTo>
                  <a:lnTo>
                    <a:pt x="3562" y="754"/>
                  </a:lnTo>
                  <a:lnTo>
                    <a:pt x="1" y="1"/>
                  </a:lnTo>
                  <a:close/>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0"/>
            <p:cNvSpPr/>
            <p:nvPr/>
          </p:nvSpPr>
          <p:spPr>
            <a:xfrm>
              <a:off x="2440665" y="2668098"/>
              <a:ext cx="178646" cy="80280"/>
            </a:xfrm>
            <a:custGeom>
              <a:avLst/>
              <a:gdLst/>
              <a:ahLst/>
              <a:cxnLst/>
              <a:rect l="l" t="t" r="r" b="b"/>
              <a:pathLst>
                <a:path w="3151" h="1416" extrusionOk="0">
                  <a:moveTo>
                    <a:pt x="184" y="343"/>
                  </a:moveTo>
                  <a:cubicBezTo>
                    <a:pt x="184" y="343"/>
                    <a:pt x="1" y="1028"/>
                    <a:pt x="800" y="1416"/>
                  </a:cubicBezTo>
                  <a:lnTo>
                    <a:pt x="800" y="1416"/>
                  </a:lnTo>
                  <a:cubicBezTo>
                    <a:pt x="800" y="1416"/>
                    <a:pt x="275" y="297"/>
                    <a:pt x="3060" y="343"/>
                  </a:cubicBezTo>
                  <a:lnTo>
                    <a:pt x="3060" y="343"/>
                  </a:lnTo>
                  <a:cubicBezTo>
                    <a:pt x="3151" y="343"/>
                    <a:pt x="2900" y="252"/>
                    <a:pt x="2535" y="183"/>
                  </a:cubicBezTo>
                  <a:lnTo>
                    <a:pt x="2535" y="183"/>
                  </a:lnTo>
                  <a:cubicBezTo>
                    <a:pt x="2169" y="92"/>
                    <a:pt x="1644" y="1"/>
                    <a:pt x="1188" y="1"/>
                  </a:cubicBezTo>
                  <a:lnTo>
                    <a:pt x="1188" y="1"/>
                  </a:lnTo>
                  <a:cubicBezTo>
                    <a:pt x="754" y="1"/>
                    <a:pt x="343" y="92"/>
                    <a:pt x="184" y="343"/>
                  </a:cubicBezTo>
                  <a:close/>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0"/>
            <p:cNvSpPr/>
            <p:nvPr/>
          </p:nvSpPr>
          <p:spPr>
            <a:xfrm>
              <a:off x="1807893" y="1661081"/>
              <a:ext cx="425779" cy="250932"/>
            </a:xfrm>
            <a:custGeom>
              <a:avLst/>
              <a:gdLst/>
              <a:ahLst/>
              <a:cxnLst/>
              <a:rect l="l" t="t" r="r" b="b"/>
              <a:pathLst>
                <a:path w="7510" h="4426" extrusionOk="0">
                  <a:moveTo>
                    <a:pt x="2688" y="1"/>
                  </a:moveTo>
                  <a:cubicBezTo>
                    <a:pt x="1910" y="1"/>
                    <a:pt x="1213" y="292"/>
                    <a:pt x="799" y="872"/>
                  </a:cubicBezTo>
                  <a:cubicBezTo>
                    <a:pt x="0" y="1990"/>
                    <a:pt x="1667" y="2196"/>
                    <a:pt x="3127" y="3246"/>
                  </a:cubicBezTo>
                  <a:cubicBezTo>
                    <a:pt x="4058" y="3915"/>
                    <a:pt x="4933" y="4426"/>
                    <a:pt x="5652" y="4426"/>
                  </a:cubicBezTo>
                  <a:cubicBezTo>
                    <a:pt x="6062" y="4426"/>
                    <a:pt x="6421" y="4260"/>
                    <a:pt x="6711" y="3862"/>
                  </a:cubicBezTo>
                  <a:cubicBezTo>
                    <a:pt x="7510" y="2744"/>
                    <a:pt x="6369" y="1808"/>
                    <a:pt x="4908" y="758"/>
                  </a:cubicBezTo>
                  <a:cubicBezTo>
                    <a:pt x="4204" y="252"/>
                    <a:pt x="3411" y="1"/>
                    <a:pt x="26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0"/>
            <p:cNvSpPr/>
            <p:nvPr/>
          </p:nvSpPr>
          <p:spPr>
            <a:xfrm>
              <a:off x="1770360" y="1661308"/>
              <a:ext cx="46660" cy="46660"/>
            </a:xfrm>
            <a:custGeom>
              <a:avLst/>
              <a:gdLst/>
              <a:ahLst/>
              <a:cxnLst/>
              <a:rect l="l" t="t" r="r" b="b"/>
              <a:pathLst>
                <a:path w="823" h="823" extrusionOk="0">
                  <a:moveTo>
                    <a:pt x="822" y="412"/>
                  </a:moveTo>
                  <a:cubicBezTo>
                    <a:pt x="822" y="640"/>
                    <a:pt x="640" y="822"/>
                    <a:pt x="411" y="822"/>
                  </a:cubicBezTo>
                  <a:cubicBezTo>
                    <a:pt x="183" y="822"/>
                    <a:pt x="0" y="640"/>
                    <a:pt x="0" y="412"/>
                  </a:cubicBezTo>
                  <a:cubicBezTo>
                    <a:pt x="0" y="183"/>
                    <a:pt x="183" y="1"/>
                    <a:pt x="411" y="1"/>
                  </a:cubicBezTo>
                  <a:cubicBezTo>
                    <a:pt x="640" y="1"/>
                    <a:pt x="822" y="183"/>
                    <a:pt x="822" y="412"/>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0"/>
            <p:cNvSpPr/>
            <p:nvPr/>
          </p:nvSpPr>
          <p:spPr>
            <a:xfrm>
              <a:off x="960246" y="3018813"/>
              <a:ext cx="1085823" cy="592746"/>
            </a:xfrm>
            <a:custGeom>
              <a:avLst/>
              <a:gdLst/>
              <a:ahLst/>
              <a:cxnLst/>
              <a:rect l="l" t="t" r="r" b="b"/>
              <a:pathLst>
                <a:path w="19152" h="10455" extrusionOk="0">
                  <a:moveTo>
                    <a:pt x="1" y="8469"/>
                  </a:moveTo>
                  <a:cubicBezTo>
                    <a:pt x="1" y="10226"/>
                    <a:pt x="4292" y="10454"/>
                    <a:pt x="9587" y="10454"/>
                  </a:cubicBezTo>
                  <a:lnTo>
                    <a:pt x="9587" y="10454"/>
                  </a:lnTo>
                  <a:cubicBezTo>
                    <a:pt x="14860" y="10454"/>
                    <a:pt x="19151" y="10226"/>
                    <a:pt x="19151" y="8469"/>
                  </a:cubicBezTo>
                  <a:lnTo>
                    <a:pt x="19151" y="8469"/>
                  </a:lnTo>
                  <a:cubicBezTo>
                    <a:pt x="19151" y="6711"/>
                    <a:pt x="14860" y="0"/>
                    <a:pt x="9587" y="0"/>
                  </a:cubicBezTo>
                  <a:lnTo>
                    <a:pt x="9587" y="0"/>
                  </a:lnTo>
                  <a:cubicBezTo>
                    <a:pt x="4292" y="0"/>
                    <a:pt x="1" y="6711"/>
                    <a:pt x="1" y="8469"/>
                  </a:cubicBezTo>
                </a:path>
              </a:pathLst>
            </a:custGeom>
            <a:solidFill>
              <a:srgbClr val="00E0FF">
                <a:alpha val="2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0"/>
            <p:cNvSpPr/>
            <p:nvPr/>
          </p:nvSpPr>
          <p:spPr>
            <a:xfrm>
              <a:off x="1260502" y="3079647"/>
              <a:ext cx="238176" cy="477542"/>
            </a:xfrm>
            <a:custGeom>
              <a:avLst/>
              <a:gdLst/>
              <a:ahLst/>
              <a:cxnLst/>
              <a:rect l="l" t="t" r="r" b="b"/>
              <a:pathLst>
                <a:path w="4201" h="8423" extrusionOk="0">
                  <a:moveTo>
                    <a:pt x="3789" y="0"/>
                  </a:moveTo>
                  <a:cubicBezTo>
                    <a:pt x="2876" y="799"/>
                    <a:pt x="137" y="3561"/>
                    <a:pt x="0" y="8309"/>
                  </a:cubicBezTo>
                  <a:cubicBezTo>
                    <a:pt x="525" y="8377"/>
                    <a:pt x="1096" y="8400"/>
                    <a:pt x="1712" y="8423"/>
                  </a:cubicBezTo>
                  <a:cubicBezTo>
                    <a:pt x="1575" y="2808"/>
                    <a:pt x="3447" y="639"/>
                    <a:pt x="420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0"/>
            <p:cNvSpPr/>
            <p:nvPr/>
          </p:nvSpPr>
          <p:spPr>
            <a:xfrm>
              <a:off x="1054756" y="3079647"/>
              <a:ext cx="374017" cy="471079"/>
            </a:xfrm>
            <a:custGeom>
              <a:avLst/>
              <a:gdLst/>
              <a:ahLst/>
              <a:cxnLst/>
              <a:rect l="l" t="t" r="r" b="b"/>
              <a:pathLst>
                <a:path w="6597" h="8309" extrusionOk="0">
                  <a:moveTo>
                    <a:pt x="6597" y="0"/>
                  </a:moveTo>
                  <a:lnTo>
                    <a:pt x="6597" y="0"/>
                  </a:lnTo>
                  <a:cubicBezTo>
                    <a:pt x="2922" y="343"/>
                    <a:pt x="0" y="5478"/>
                    <a:pt x="0" y="6871"/>
                  </a:cubicBezTo>
                  <a:cubicBezTo>
                    <a:pt x="0" y="7715"/>
                    <a:pt x="1096" y="8126"/>
                    <a:pt x="2808" y="8309"/>
                  </a:cubicBezTo>
                  <a:cubicBezTo>
                    <a:pt x="2945" y="3561"/>
                    <a:pt x="5684" y="799"/>
                    <a:pt x="65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0"/>
            <p:cNvSpPr/>
            <p:nvPr/>
          </p:nvSpPr>
          <p:spPr>
            <a:xfrm>
              <a:off x="1000386" y="3038203"/>
              <a:ext cx="1010702" cy="553910"/>
            </a:xfrm>
            <a:custGeom>
              <a:avLst/>
              <a:gdLst/>
              <a:ahLst/>
              <a:cxnLst/>
              <a:rect l="l" t="t" r="r" b="b"/>
              <a:pathLst>
                <a:path w="17827" h="9770" extrusionOk="0">
                  <a:moveTo>
                    <a:pt x="7989" y="9382"/>
                  </a:moveTo>
                  <a:cubicBezTo>
                    <a:pt x="12554" y="9382"/>
                    <a:pt x="16229" y="9199"/>
                    <a:pt x="16229" y="7670"/>
                  </a:cubicBezTo>
                  <a:cubicBezTo>
                    <a:pt x="16229" y="6164"/>
                    <a:pt x="12554" y="389"/>
                    <a:pt x="7989" y="389"/>
                  </a:cubicBezTo>
                  <a:cubicBezTo>
                    <a:pt x="7122" y="389"/>
                    <a:pt x="6277" y="594"/>
                    <a:pt x="5478" y="959"/>
                  </a:cubicBezTo>
                  <a:cubicBezTo>
                    <a:pt x="6528" y="366"/>
                    <a:pt x="7670" y="1"/>
                    <a:pt x="8879" y="1"/>
                  </a:cubicBezTo>
                  <a:cubicBezTo>
                    <a:pt x="13810" y="1"/>
                    <a:pt x="17827" y="6278"/>
                    <a:pt x="17827" y="7921"/>
                  </a:cubicBezTo>
                  <a:cubicBezTo>
                    <a:pt x="17827" y="9565"/>
                    <a:pt x="13810" y="9770"/>
                    <a:pt x="8879" y="9770"/>
                  </a:cubicBezTo>
                  <a:cubicBezTo>
                    <a:pt x="4337" y="9770"/>
                    <a:pt x="594" y="9587"/>
                    <a:pt x="0" y="8286"/>
                  </a:cubicBezTo>
                  <a:cubicBezTo>
                    <a:pt x="913" y="9245"/>
                    <a:pt x="4155" y="9382"/>
                    <a:pt x="7989" y="9382"/>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0"/>
            <p:cNvSpPr/>
            <p:nvPr/>
          </p:nvSpPr>
          <p:spPr>
            <a:xfrm>
              <a:off x="1376954" y="3061505"/>
              <a:ext cx="260173" cy="271796"/>
            </a:xfrm>
            <a:custGeom>
              <a:avLst/>
              <a:gdLst/>
              <a:ahLst/>
              <a:cxnLst/>
              <a:rect l="l" t="t" r="r" b="b"/>
              <a:pathLst>
                <a:path w="4589" h="4794" extrusionOk="0">
                  <a:moveTo>
                    <a:pt x="4588" y="2397"/>
                  </a:moveTo>
                  <a:cubicBezTo>
                    <a:pt x="4588" y="3721"/>
                    <a:pt x="3561" y="4794"/>
                    <a:pt x="2283" y="4794"/>
                  </a:cubicBezTo>
                  <a:cubicBezTo>
                    <a:pt x="1028" y="4794"/>
                    <a:pt x="1" y="3721"/>
                    <a:pt x="1" y="2397"/>
                  </a:cubicBezTo>
                  <a:cubicBezTo>
                    <a:pt x="1" y="1073"/>
                    <a:pt x="1028" y="1"/>
                    <a:pt x="2283" y="1"/>
                  </a:cubicBezTo>
                  <a:cubicBezTo>
                    <a:pt x="3561" y="1"/>
                    <a:pt x="4588" y="1073"/>
                    <a:pt x="4588" y="23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0"/>
            <p:cNvSpPr/>
            <p:nvPr/>
          </p:nvSpPr>
          <p:spPr>
            <a:xfrm>
              <a:off x="1376954" y="3061505"/>
              <a:ext cx="243335" cy="255014"/>
            </a:xfrm>
            <a:custGeom>
              <a:avLst/>
              <a:gdLst/>
              <a:ahLst/>
              <a:cxnLst/>
              <a:rect l="l" t="t" r="r" b="b"/>
              <a:pathLst>
                <a:path w="4292" h="4498" extrusionOk="0">
                  <a:moveTo>
                    <a:pt x="4292" y="2260"/>
                  </a:moveTo>
                  <a:cubicBezTo>
                    <a:pt x="4292" y="3493"/>
                    <a:pt x="3333" y="4497"/>
                    <a:pt x="2146" y="4497"/>
                  </a:cubicBezTo>
                  <a:cubicBezTo>
                    <a:pt x="959" y="4497"/>
                    <a:pt x="1" y="3493"/>
                    <a:pt x="1" y="2260"/>
                  </a:cubicBezTo>
                  <a:cubicBezTo>
                    <a:pt x="1" y="1005"/>
                    <a:pt x="959" y="1"/>
                    <a:pt x="2146" y="1"/>
                  </a:cubicBezTo>
                  <a:cubicBezTo>
                    <a:pt x="3333" y="1"/>
                    <a:pt x="4292" y="1005"/>
                    <a:pt x="4292" y="226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0"/>
            <p:cNvSpPr/>
            <p:nvPr/>
          </p:nvSpPr>
          <p:spPr>
            <a:xfrm>
              <a:off x="1415790" y="3101645"/>
              <a:ext cx="165663" cy="174734"/>
            </a:xfrm>
            <a:custGeom>
              <a:avLst/>
              <a:gdLst/>
              <a:ahLst/>
              <a:cxnLst/>
              <a:rect l="l" t="t" r="r" b="b"/>
              <a:pathLst>
                <a:path w="2922" h="3082" extrusionOk="0">
                  <a:moveTo>
                    <a:pt x="0" y="1552"/>
                  </a:moveTo>
                  <a:cubicBezTo>
                    <a:pt x="0" y="2397"/>
                    <a:pt x="639" y="3082"/>
                    <a:pt x="1461" y="3082"/>
                  </a:cubicBezTo>
                  <a:lnTo>
                    <a:pt x="1461" y="3082"/>
                  </a:lnTo>
                  <a:cubicBezTo>
                    <a:pt x="2260" y="3082"/>
                    <a:pt x="2922" y="2397"/>
                    <a:pt x="2922" y="1552"/>
                  </a:cubicBezTo>
                  <a:lnTo>
                    <a:pt x="2922" y="1552"/>
                  </a:lnTo>
                  <a:cubicBezTo>
                    <a:pt x="2922" y="685"/>
                    <a:pt x="2260" y="0"/>
                    <a:pt x="1461" y="0"/>
                  </a:cubicBezTo>
                  <a:lnTo>
                    <a:pt x="1461" y="0"/>
                  </a:lnTo>
                  <a:cubicBezTo>
                    <a:pt x="639" y="0"/>
                    <a:pt x="0" y="685"/>
                    <a:pt x="0" y="1552"/>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5" name="Google Shape;5125;p30"/>
          <p:cNvSpPr txBox="1">
            <a:spLocks noGrp="1"/>
          </p:cNvSpPr>
          <p:nvPr>
            <p:ph type="ctrTitle"/>
          </p:nvPr>
        </p:nvSpPr>
        <p:spPr>
          <a:xfrm>
            <a:off x="3710700" y="930063"/>
            <a:ext cx="5267100" cy="25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ontserrat"/>
                <a:ea typeface="Montserrat"/>
                <a:cs typeface="Montserrat"/>
                <a:sym typeface="Montserrat"/>
              </a:rPr>
              <a:t>Artificial Interaction in the World</a:t>
            </a:r>
            <a:endParaRPr b="0" dirty="0">
              <a:solidFill>
                <a:schemeClr val="dk1"/>
              </a:solidFill>
              <a:latin typeface="Montserrat"/>
              <a:ea typeface="Montserrat"/>
              <a:cs typeface="Montserrat"/>
              <a:sym typeface="Montserrat"/>
            </a:endParaRPr>
          </a:p>
        </p:txBody>
      </p:sp>
      <p:sp>
        <p:nvSpPr>
          <p:cNvPr id="5126" name="Google Shape;5126;p30"/>
          <p:cNvSpPr txBox="1">
            <a:spLocks noGrp="1"/>
          </p:cNvSpPr>
          <p:nvPr>
            <p:ph type="subTitle" idx="1"/>
          </p:nvPr>
        </p:nvSpPr>
        <p:spPr>
          <a:xfrm>
            <a:off x="3710706" y="3506400"/>
            <a:ext cx="5433300" cy="4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Marian Siri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07"/>
        <p:cNvGrpSpPr/>
        <p:nvPr/>
      </p:nvGrpSpPr>
      <p:grpSpPr>
        <a:xfrm>
          <a:off x="0" y="0"/>
          <a:ext cx="0" cy="0"/>
          <a:chOff x="0" y="0"/>
          <a:chExt cx="0" cy="0"/>
        </a:xfrm>
      </p:grpSpPr>
      <p:sp>
        <p:nvSpPr>
          <p:cNvPr id="7709" name="Google Shape;7709;p56"/>
          <p:cNvSpPr txBox="1">
            <a:spLocks noGrp="1"/>
          </p:cNvSpPr>
          <p:nvPr>
            <p:ph type="title"/>
          </p:nvPr>
        </p:nvSpPr>
        <p:spPr>
          <a:xfrm>
            <a:off x="1832519" y="403179"/>
            <a:ext cx="5031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
        <p:nvSpPr>
          <p:cNvPr id="7710" name="Google Shape;7710;p56"/>
          <p:cNvSpPr txBox="1">
            <a:spLocks noGrp="1"/>
          </p:cNvSpPr>
          <p:nvPr>
            <p:ph type="body" idx="1"/>
          </p:nvPr>
        </p:nvSpPr>
        <p:spPr>
          <a:xfrm>
            <a:off x="579129" y="1428943"/>
            <a:ext cx="7985742" cy="28998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91919"/>
              </a:buClr>
              <a:buSzPts val="1100"/>
              <a:buFont typeface="Arial"/>
              <a:buNone/>
            </a:pPr>
            <a:br>
              <a:rPr lang="en-US" dirty="0"/>
            </a:br>
            <a:endParaRPr lang="en-US" dirty="0"/>
          </a:p>
          <a:p>
            <a:pPr marL="342900" marR="0" lvl="0" indent="-342900">
              <a:spcBef>
                <a:spcPts val="0"/>
              </a:spcBef>
              <a:spcAft>
                <a:spcPts val="0"/>
              </a:spcAft>
              <a:buFont typeface="+mj-lt"/>
              <a:buAutoNum type="arabicPeriod"/>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https://www.meer.com/en/64215-artificial-intelligence-has-changed-our-world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https://www.weforum.org/topics/artificial-intelligence-and-robotics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https://www.forbes.com/sites/cognitiveworld/2019/02/24/ai-transforming-the-world/?sh=34b0dc234f03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6"/>
              </a:rPr>
              <a:t>https://www.pewresearch.org/internet/2018/12/10/artificial-intelligence-and-the-future-of-humans/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7"/>
              </a:rPr>
              <a:t>https://journalofbigdata.springeropen.com/articles/10.1186/s40537-019-0202-7</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8"/>
              </a:rPr>
              <a:t>https://www.insiderintelligence.com/insights/artificial-intelligence-healthcare/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9"/>
              </a:rPr>
              <a:t>https://www.linkedin.com/pulse/how-ai-ml-interactions-affecting-humans-daniel-abbott?trk=pulse-article_more-articles_related-content-card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5421" name="Google Shape;5421;p34"/>
          <p:cNvSpPr txBox="1">
            <a:spLocks noGrp="1"/>
          </p:cNvSpPr>
          <p:nvPr>
            <p:ph type="title"/>
          </p:nvPr>
        </p:nvSpPr>
        <p:spPr>
          <a:xfrm>
            <a:off x="2088300" y="124288"/>
            <a:ext cx="4967400" cy="16425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Artificial Intelligence?</a:t>
            </a:r>
            <a:endParaRPr dirty="0"/>
          </a:p>
        </p:txBody>
      </p:sp>
      <p:sp>
        <p:nvSpPr>
          <p:cNvPr id="5422" name="Google Shape;5422;p34"/>
          <p:cNvSpPr txBox="1">
            <a:spLocks noGrp="1"/>
          </p:cNvSpPr>
          <p:nvPr>
            <p:ph type="subTitle" idx="1"/>
          </p:nvPr>
        </p:nvSpPr>
        <p:spPr>
          <a:xfrm>
            <a:off x="1661148" y="1597980"/>
            <a:ext cx="6105789" cy="25301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Artificial Intelligence</a:t>
            </a:r>
            <a:r>
              <a:rPr lang="en-US" sz="1800" dirty="0">
                <a:effectLst/>
                <a:latin typeface="Calibri" panose="020F0502020204030204" pitchFamily="34" charset="0"/>
                <a:ea typeface="Calibri" panose="020F0502020204030204" pitchFamily="34" charset="0"/>
                <a:cs typeface="Calibri" panose="020F0502020204030204" pitchFamily="34" charset="0"/>
              </a:rPr>
              <a:t> is a theory and development of computer systems that are able to perform tasks that normally require human intelligence </a:t>
            </a:r>
          </a:p>
          <a:p>
            <a:pPr marL="742950" lvl="1" indent="-28575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Examples: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speech recognition, face recognition, decision- making, and translation between languages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1F39-328B-D700-7696-6F5C8BEA3285}"/>
              </a:ext>
            </a:extLst>
          </p:cNvPr>
          <p:cNvSpPr>
            <a:spLocks noGrp="1"/>
          </p:cNvSpPr>
          <p:nvPr>
            <p:ph type="title"/>
          </p:nvPr>
        </p:nvSpPr>
        <p:spPr/>
        <p:txBody>
          <a:bodyPr/>
          <a:lstStyle/>
          <a:p>
            <a:r>
              <a:rPr lang="en-US" dirty="0"/>
              <a:t>How Does AI Work?</a:t>
            </a:r>
          </a:p>
        </p:txBody>
      </p:sp>
      <p:sp>
        <p:nvSpPr>
          <p:cNvPr id="3" name="TextBox 2">
            <a:extLst>
              <a:ext uri="{FF2B5EF4-FFF2-40B4-BE49-F238E27FC236}">
                <a16:creationId xmlns:a16="http://schemas.microsoft.com/office/drawing/2014/main" id="{EDA5AB9B-01D6-6374-BB4E-3DD9F650AFC6}"/>
              </a:ext>
            </a:extLst>
          </p:cNvPr>
          <p:cNvSpPr txBox="1"/>
          <p:nvPr/>
        </p:nvSpPr>
        <p:spPr>
          <a:xfrm>
            <a:off x="1011124" y="1272072"/>
            <a:ext cx="7929438" cy="2308324"/>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It </a:t>
            </a: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can learn </a:t>
            </a: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what it has to do </a:t>
            </a: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once and repeat it, as many times as desired by its human programmer. AI makes it possible for machines to adjust to new inputs and perform human-like tasks</a:t>
            </a:r>
            <a:r>
              <a:rPr lang="en-US" sz="1800" dirty="0">
                <a:solidFill>
                  <a:schemeClr val="accent4"/>
                </a:solidFill>
                <a:effectLst/>
                <a:latin typeface="Calibri" panose="020F0502020204030204" pitchFamily="34" charset="0"/>
                <a:cs typeface="Calibri" panose="020F0502020204030204" pitchFamily="34" charset="0"/>
              </a:rPr>
              <a:t> .</a:t>
            </a:r>
          </a:p>
          <a:p>
            <a:pPr>
              <a:buClr>
                <a:schemeClr val="accent4"/>
              </a:buClr>
            </a:pPr>
            <a:endParaRPr lang="en-US" sz="1800" dirty="0">
              <a:solidFill>
                <a:schemeClr val="accent4"/>
              </a:solidFill>
              <a:effectLst/>
              <a:latin typeface="Calibri" panose="020F0502020204030204" pitchFamily="34" charset="0"/>
              <a:cs typeface="Calibri" panose="020F0502020204030204" pitchFamily="34" charset="0"/>
            </a:endParaRPr>
          </a:p>
          <a:p>
            <a:pPr marL="285750" indent="-285750">
              <a:buClr>
                <a:schemeClr val="accent4"/>
              </a:buClr>
              <a:buFont typeface="Arial" panose="020B0604020202020204" pitchFamily="34" charset="0"/>
              <a:buChar char="•"/>
            </a:pP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Artificial Intelligence takes over repetitive or dangerous tasks.</a:t>
            </a:r>
          </a:p>
          <a:p>
            <a:pPr>
              <a:buClr>
                <a:schemeClr val="accent4"/>
              </a:buClr>
            </a:pPr>
            <a:endPar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4"/>
              </a:buClr>
              <a:buFont typeface="Arial" panose="020B0604020202020204" pitchFamily="34" charset="0"/>
              <a:buChar char="•"/>
            </a:pP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I</a:t>
            </a: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t frees up humans’ time, allowing them to perform tasks that involve creativity.</a:t>
            </a:r>
            <a:r>
              <a:rPr lang="en-US" sz="1800" dirty="0">
                <a:solidFill>
                  <a:schemeClr val="accent4"/>
                </a:solidFill>
                <a:effectLst/>
                <a:latin typeface="Calibri" panose="020F0502020204030204" pitchFamily="34" charset="0"/>
                <a:cs typeface="Calibri" panose="020F0502020204030204" pitchFamily="34" charset="0"/>
              </a:rPr>
              <a:t> </a:t>
            </a:r>
            <a:endParaRPr lang="en-US" sz="1800" dirty="0">
              <a:solidFill>
                <a:schemeClr val="accent4"/>
              </a:solidFill>
              <a:latin typeface="Calibri" panose="020F0502020204030204" pitchFamily="34" charset="0"/>
              <a:cs typeface="Calibri" panose="020F0502020204030204" pitchFamily="34" charset="0"/>
            </a:endParaRPr>
          </a:p>
        </p:txBody>
      </p:sp>
      <p:grpSp>
        <p:nvGrpSpPr>
          <p:cNvPr id="5" name="Google Shape;8331;p59">
            <a:extLst>
              <a:ext uri="{FF2B5EF4-FFF2-40B4-BE49-F238E27FC236}">
                <a16:creationId xmlns:a16="http://schemas.microsoft.com/office/drawing/2014/main" id="{2FDD1C49-9B09-1C42-F933-D0404558E4B1}"/>
              </a:ext>
            </a:extLst>
          </p:cNvPr>
          <p:cNvGrpSpPr/>
          <p:nvPr/>
        </p:nvGrpSpPr>
        <p:grpSpPr>
          <a:xfrm>
            <a:off x="-166456" y="2935735"/>
            <a:ext cx="1772911" cy="2597863"/>
            <a:chOff x="5365575" y="2006225"/>
            <a:chExt cx="1772911" cy="2597863"/>
          </a:xfrm>
        </p:grpSpPr>
        <p:sp>
          <p:nvSpPr>
            <p:cNvPr id="6" name="Google Shape;8332;p59">
              <a:extLst>
                <a:ext uri="{FF2B5EF4-FFF2-40B4-BE49-F238E27FC236}">
                  <a16:creationId xmlns:a16="http://schemas.microsoft.com/office/drawing/2014/main" id="{E4153D3B-CCC4-295A-E5BC-4DABE00AAC87}"/>
                </a:ext>
              </a:extLst>
            </p:cNvPr>
            <p:cNvSpPr/>
            <p:nvPr/>
          </p:nvSpPr>
          <p:spPr>
            <a:xfrm>
              <a:off x="5950482" y="2218830"/>
              <a:ext cx="104372" cy="982725"/>
            </a:xfrm>
            <a:custGeom>
              <a:avLst/>
              <a:gdLst/>
              <a:ahLst/>
              <a:cxnLst/>
              <a:rect l="l" t="t" r="r" b="b"/>
              <a:pathLst>
                <a:path w="4863" h="45788" extrusionOk="0">
                  <a:moveTo>
                    <a:pt x="4863" y="45788"/>
                  </a:moveTo>
                  <a:lnTo>
                    <a:pt x="1" y="45788"/>
                  </a:lnTo>
                  <a:lnTo>
                    <a:pt x="1" y="0"/>
                  </a:lnTo>
                  <a:lnTo>
                    <a:pt x="4863"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33;p59">
              <a:extLst>
                <a:ext uri="{FF2B5EF4-FFF2-40B4-BE49-F238E27FC236}">
                  <a16:creationId xmlns:a16="http://schemas.microsoft.com/office/drawing/2014/main" id="{2A286F9D-2F1C-99C4-6007-486A7724856E}"/>
                </a:ext>
              </a:extLst>
            </p:cNvPr>
            <p:cNvSpPr/>
            <p:nvPr/>
          </p:nvSpPr>
          <p:spPr>
            <a:xfrm>
              <a:off x="6386485" y="2006225"/>
              <a:ext cx="104372" cy="982231"/>
            </a:xfrm>
            <a:custGeom>
              <a:avLst/>
              <a:gdLst/>
              <a:ahLst/>
              <a:cxnLst/>
              <a:rect l="l" t="t" r="r" b="b"/>
              <a:pathLst>
                <a:path w="4863" h="45765" extrusionOk="0">
                  <a:moveTo>
                    <a:pt x="0" y="0"/>
                  </a:moveTo>
                  <a:lnTo>
                    <a:pt x="0" y="45765"/>
                  </a:lnTo>
                  <a:lnTo>
                    <a:pt x="4862" y="45765"/>
                  </a:lnTo>
                  <a:lnTo>
                    <a:pt x="4862"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34;p59">
              <a:extLst>
                <a:ext uri="{FF2B5EF4-FFF2-40B4-BE49-F238E27FC236}">
                  <a16:creationId xmlns:a16="http://schemas.microsoft.com/office/drawing/2014/main" id="{AADDD410-3DE6-7131-7344-919BDCEA2B40}"/>
                </a:ext>
              </a:extLst>
            </p:cNvPr>
            <p:cNvSpPr/>
            <p:nvPr/>
          </p:nvSpPr>
          <p:spPr>
            <a:xfrm>
              <a:off x="6216505" y="2093404"/>
              <a:ext cx="40671" cy="982746"/>
            </a:xfrm>
            <a:custGeom>
              <a:avLst/>
              <a:gdLst/>
              <a:ahLst/>
              <a:cxnLst/>
              <a:rect l="l" t="t" r="r" b="b"/>
              <a:pathLst>
                <a:path w="1895" h="45789" extrusionOk="0">
                  <a:moveTo>
                    <a:pt x="0" y="1"/>
                  </a:moveTo>
                  <a:lnTo>
                    <a:pt x="0" y="45788"/>
                  </a:lnTo>
                  <a:lnTo>
                    <a:pt x="1895" y="45788"/>
                  </a:lnTo>
                  <a:lnTo>
                    <a:pt x="1895"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35;p59">
              <a:extLst>
                <a:ext uri="{FF2B5EF4-FFF2-40B4-BE49-F238E27FC236}">
                  <a16:creationId xmlns:a16="http://schemas.microsoft.com/office/drawing/2014/main" id="{D82E9FAE-92EC-36F8-0687-9D1CBEC8C97F}"/>
                </a:ext>
              </a:extLst>
            </p:cNvPr>
            <p:cNvSpPr/>
            <p:nvPr/>
          </p:nvSpPr>
          <p:spPr>
            <a:xfrm>
              <a:off x="5703582" y="3428332"/>
              <a:ext cx="742710" cy="425258"/>
            </a:xfrm>
            <a:custGeom>
              <a:avLst/>
              <a:gdLst/>
              <a:ahLst/>
              <a:cxnLst/>
              <a:rect l="l" t="t" r="r" b="b"/>
              <a:pathLst>
                <a:path w="34605" h="19814" extrusionOk="0">
                  <a:moveTo>
                    <a:pt x="32527" y="1"/>
                  </a:moveTo>
                  <a:lnTo>
                    <a:pt x="1" y="15408"/>
                  </a:lnTo>
                  <a:lnTo>
                    <a:pt x="2078" y="19813"/>
                  </a:lnTo>
                  <a:lnTo>
                    <a:pt x="34604" y="4406"/>
                  </a:lnTo>
                  <a:lnTo>
                    <a:pt x="32527"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36;p59">
              <a:extLst>
                <a:ext uri="{FF2B5EF4-FFF2-40B4-BE49-F238E27FC236}">
                  <a16:creationId xmlns:a16="http://schemas.microsoft.com/office/drawing/2014/main" id="{F5F6D682-C192-B6F4-B2FA-9C1F703867F0}"/>
                </a:ext>
              </a:extLst>
            </p:cNvPr>
            <p:cNvSpPr/>
            <p:nvPr/>
          </p:nvSpPr>
          <p:spPr>
            <a:xfrm>
              <a:off x="5365575" y="3105991"/>
              <a:ext cx="743182" cy="424764"/>
            </a:xfrm>
            <a:custGeom>
              <a:avLst/>
              <a:gdLst/>
              <a:ahLst/>
              <a:cxnLst/>
              <a:rect l="l" t="t" r="r" b="b"/>
              <a:pathLst>
                <a:path w="34627" h="19791" extrusionOk="0">
                  <a:moveTo>
                    <a:pt x="32549" y="1"/>
                  </a:moveTo>
                  <a:lnTo>
                    <a:pt x="0" y="15408"/>
                  </a:lnTo>
                  <a:lnTo>
                    <a:pt x="2078" y="19790"/>
                  </a:lnTo>
                  <a:lnTo>
                    <a:pt x="34626" y="4383"/>
                  </a:lnTo>
                  <a:lnTo>
                    <a:pt x="32549"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37;p59">
              <a:extLst>
                <a:ext uri="{FF2B5EF4-FFF2-40B4-BE49-F238E27FC236}">
                  <a16:creationId xmlns:a16="http://schemas.microsoft.com/office/drawing/2014/main" id="{6C9557BF-991B-E834-310D-88CD6F581172}"/>
                </a:ext>
              </a:extLst>
            </p:cNvPr>
            <p:cNvSpPr/>
            <p:nvPr/>
          </p:nvSpPr>
          <p:spPr>
            <a:xfrm>
              <a:off x="5527721" y="3287733"/>
              <a:ext cx="715753" cy="367438"/>
            </a:xfrm>
            <a:custGeom>
              <a:avLst/>
              <a:gdLst/>
              <a:ahLst/>
              <a:cxnLst/>
              <a:rect l="l" t="t" r="r" b="b"/>
              <a:pathLst>
                <a:path w="33349" h="17120" extrusionOk="0">
                  <a:moveTo>
                    <a:pt x="32550" y="1"/>
                  </a:moveTo>
                  <a:lnTo>
                    <a:pt x="1" y="15408"/>
                  </a:lnTo>
                  <a:lnTo>
                    <a:pt x="822" y="17120"/>
                  </a:lnTo>
                  <a:lnTo>
                    <a:pt x="33348" y="1713"/>
                  </a:lnTo>
                  <a:lnTo>
                    <a:pt x="3255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38;p59">
              <a:extLst>
                <a:ext uri="{FF2B5EF4-FFF2-40B4-BE49-F238E27FC236}">
                  <a16:creationId xmlns:a16="http://schemas.microsoft.com/office/drawing/2014/main" id="{7DC4912D-DB80-0223-BD64-3AE5B4E0FF3A}"/>
                </a:ext>
              </a:extLst>
            </p:cNvPr>
            <p:cNvSpPr/>
            <p:nvPr/>
          </p:nvSpPr>
          <p:spPr>
            <a:xfrm>
              <a:off x="6183668" y="2848810"/>
              <a:ext cx="639325" cy="375765"/>
            </a:xfrm>
            <a:custGeom>
              <a:avLst/>
              <a:gdLst/>
              <a:ahLst/>
              <a:cxnLst/>
              <a:rect l="l" t="t" r="r" b="b"/>
              <a:pathLst>
                <a:path w="29788" h="17508" extrusionOk="0">
                  <a:moveTo>
                    <a:pt x="27711" y="0"/>
                  </a:moveTo>
                  <a:lnTo>
                    <a:pt x="1" y="13125"/>
                  </a:lnTo>
                  <a:lnTo>
                    <a:pt x="2078" y="17507"/>
                  </a:lnTo>
                  <a:lnTo>
                    <a:pt x="29788" y="4406"/>
                  </a:lnTo>
                  <a:lnTo>
                    <a:pt x="27711"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39;p59">
              <a:extLst>
                <a:ext uri="{FF2B5EF4-FFF2-40B4-BE49-F238E27FC236}">
                  <a16:creationId xmlns:a16="http://schemas.microsoft.com/office/drawing/2014/main" id="{3B51E4C7-F98E-1A5A-F856-31AACC9C2E07}"/>
                </a:ext>
              </a:extLst>
            </p:cNvPr>
            <p:cNvSpPr/>
            <p:nvPr/>
          </p:nvSpPr>
          <p:spPr>
            <a:xfrm>
              <a:off x="6499161" y="3181925"/>
              <a:ext cx="639325" cy="375765"/>
            </a:xfrm>
            <a:custGeom>
              <a:avLst/>
              <a:gdLst/>
              <a:ahLst/>
              <a:cxnLst/>
              <a:rect l="l" t="t" r="r" b="b"/>
              <a:pathLst>
                <a:path w="29788" h="17508" extrusionOk="0">
                  <a:moveTo>
                    <a:pt x="27710" y="1"/>
                  </a:moveTo>
                  <a:lnTo>
                    <a:pt x="0" y="13125"/>
                  </a:lnTo>
                  <a:lnTo>
                    <a:pt x="2077" y="17508"/>
                  </a:lnTo>
                  <a:lnTo>
                    <a:pt x="29787" y="4406"/>
                  </a:lnTo>
                  <a:lnTo>
                    <a:pt x="2771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40;p59">
              <a:extLst>
                <a:ext uri="{FF2B5EF4-FFF2-40B4-BE49-F238E27FC236}">
                  <a16:creationId xmlns:a16="http://schemas.microsoft.com/office/drawing/2014/main" id="{2A1144CF-70DC-03BF-F958-16E74DC8DD80}"/>
                </a:ext>
              </a:extLst>
            </p:cNvPr>
            <p:cNvSpPr/>
            <p:nvPr/>
          </p:nvSpPr>
          <p:spPr>
            <a:xfrm>
              <a:off x="6373265" y="3053087"/>
              <a:ext cx="612368" cy="318461"/>
            </a:xfrm>
            <a:custGeom>
              <a:avLst/>
              <a:gdLst/>
              <a:ahLst/>
              <a:cxnLst/>
              <a:rect l="l" t="t" r="r" b="b"/>
              <a:pathLst>
                <a:path w="28532" h="14838" extrusionOk="0">
                  <a:moveTo>
                    <a:pt x="27710" y="1"/>
                  </a:moveTo>
                  <a:lnTo>
                    <a:pt x="0" y="13125"/>
                  </a:lnTo>
                  <a:lnTo>
                    <a:pt x="822" y="14837"/>
                  </a:lnTo>
                  <a:lnTo>
                    <a:pt x="28532" y="1713"/>
                  </a:lnTo>
                  <a:lnTo>
                    <a:pt x="2771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41;p59">
              <a:extLst>
                <a:ext uri="{FF2B5EF4-FFF2-40B4-BE49-F238E27FC236}">
                  <a16:creationId xmlns:a16="http://schemas.microsoft.com/office/drawing/2014/main" id="{55EF38B9-915A-02B9-460C-78CCB3272505}"/>
                </a:ext>
              </a:extLst>
            </p:cNvPr>
            <p:cNvSpPr/>
            <p:nvPr/>
          </p:nvSpPr>
          <p:spPr>
            <a:xfrm>
              <a:off x="6488387" y="3408737"/>
              <a:ext cx="104351" cy="982253"/>
            </a:xfrm>
            <a:custGeom>
              <a:avLst/>
              <a:gdLst/>
              <a:ahLst/>
              <a:cxnLst/>
              <a:rect l="l" t="t" r="r" b="b"/>
              <a:pathLst>
                <a:path w="4862" h="45766" extrusionOk="0">
                  <a:moveTo>
                    <a:pt x="0" y="1"/>
                  </a:moveTo>
                  <a:lnTo>
                    <a:pt x="0" y="45765"/>
                  </a:lnTo>
                  <a:lnTo>
                    <a:pt x="4862" y="45765"/>
                  </a:lnTo>
                  <a:lnTo>
                    <a:pt x="4862"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42;p59">
              <a:extLst>
                <a:ext uri="{FF2B5EF4-FFF2-40B4-BE49-F238E27FC236}">
                  <a16:creationId xmlns:a16="http://schemas.microsoft.com/office/drawing/2014/main" id="{AE146844-2E42-D079-347C-A1B6258464C6}"/>
                </a:ext>
              </a:extLst>
            </p:cNvPr>
            <p:cNvSpPr/>
            <p:nvPr/>
          </p:nvSpPr>
          <p:spPr>
            <a:xfrm>
              <a:off x="6052384" y="3621836"/>
              <a:ext cx="104372" cy="982253"/>
            </a:xfrm>
            <a:custGeom>
              <a:avLst/>
              <a:gdLst/>
              <a:ahLst/>
              <a:cxnLst/>
              <a:rect l="l" t="t" r="r" b="b"/>
              <a:pathLst>
                <a:path w="4863" h="45766" extrusionOk="0">
                  <a:moveTo>
                    <a:pt x="1" y="1"/>
                  </a:moveTo>
                  <a:lnTo>
                    <a:pt x="1" y="45765"/>
                  </a:lnTo>
                  <a:lnTo>
                    <a:pt x="4862" y="45765"/>
                  </a:lnTo>
                  <a:lnTo>
                    <a:pt x="4862"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43;p59">
              <a:extLst>
                <a:ext uri="{FF2B5EF4-FFF2-40B4-BE49-F238E27FC236}">
                  <a16:creationId xmlns:a16="http://schemas.microsoft.com/office/drawing/2014/main" id="{18974DAB-B12B-DC7C-58A7-3AC5C14E6A2B}"/>
                </a:ext>
              </a:extLst>
            </p:cNvPr>
            <p:cNvSpPr/>
            <p:nvPr/>
          </p:nvSpPr>
          <p:spPr>
            <a:xfrm>
              <a:off x="6286064" y="3534162"/>
              <a:ext cx="40671" cy="982231"/>
            </a:xfrm>
            <a:custGeom>
              <a:avLst/>
              <a:gdLst/>
              <a:ahLst/>
              <a:cxnLst/>
              <a:rect l="l" t="t" r="r" b="b"/>
              <a:pathLst>
                <a:path w="1895" h="45765" extrusionOk="0">
                  <a:moveTo>
                    <a:pt x="0" y="0"/>
                  </a:moveTo>
                  <a:lnTo>
                    <a:pt x="0" y="45765"/>
                  </a:lnTo>
                  <a:lnTo>
                    <a:pt x="1895" y="45765"/>
                  </a:lnTo>
                  <a:lnTo>
                    <a:pt x="1895"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44;p59">
              <a:extLst>
                <a:ext uri="{FF2B5EF4-FFF2-40B4-BE49-F238E27FC236}">
                  <a16:creationId xmlns:a16="http://schemas.microsoft.com/office/drawing/2014/main" id="{F60590A0-DC88-4243-83BC-7DBB9F8EEEB6}"/>
                </a:ext>
              </a:extLst>
            </p:cNvPr>
            <p:cNvSpPr/>
            <p:nvPr/>
          </p:nvSpPr>
          <p:spPr>
            <a:xfrm>
              <a:off x="5846627" y="2908582"/>
              <a:ext cx="137682" cy="1315909"/>
            </a:xfrm>
            <a:custGeom>
              <a:avLst/>
              <a:gdLst/>
              <a:ahLst/>
              <a:cxnLst/>
              <a:rect l="l" t="t" r="r" b="b"/>
              <a:pathLst>
                <a:path w="6415" h="61312" extrusionOk="0">
                  <a:moveTo>
                    <a:pt x="92" y="0"/>
                  </a:moveTo>
                  <a:cubicBezTo>
                    <a:pt x="24" y="320"/>
                    <a:pt x="1" y="662"/>
                    <a:pt x="1" y="1004"/>
                  </a:cubicBezTo>
                  <a:lnTo>
                    <a:pt x="1" y="56789"/>
                  </a:lnTo>
                  <a:cubicBezTo>
                    <a:pt x="1" y="58593"/>
                    <a:pt x="1074" y="60236"/>
                    <a:pt x="2763" y="60944"/>
                  </a:cubicBezTo>
                  <a:cubicBezTo>
                    <a:pt x="3321" y="61190"/>
                    <a:pt x="3915" y="61311"/>
                    <a:pt x="4509" y="61311"/>
                  </a:cubicBezTo>
                  <a:cubicBezTo>
                    <a:pt x="4960" y="61311"/>
                    <a:pt x="5411" y="61241"/>
                    <a:pt x="5844" y="61103"/>
                  </a:cubicBezTo>
                  <a:cubicBezTo>
                    <a:pt x="6415" y="42912"/>
                    <a:pt x="6346" y="24469"/>
                    <a:pt x="5684" y="6323"/>
                  </a:cubicBezTo>
                  <a:cubicBezTo>
                    <a:pt x="5365" y="3036"/>
                    <a:pt x="2968" y="936"/>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45;p59">
              <a:extLst>
                <a:ext uri="{FF2B5EF4-FFF2-40B4-BE49-F238E27FC236}">
                  <a16:creationId xmlns:a16="http://schemas.microsoft.com/office/drawing/2014/main" id="{B08FB2FE-A2ED-FF48-2987-C5625F8D695D}"/>
                </a:ext>
              </a:extLst>
            </p:cNvPr>
            <p:cNvSpPr/>
            <p:nvPr/>
          </p:nvSpPr>
          <p:spPr>
            <a:xfrm>
              <a:off x="5848602" y="2508548"/>
              <a:ext cx="939628" cy="1711484"/>
            </a:xfrm>
            <a:custGeom>
              <a:avLst/>
              <a:gdLst/>
              <a:ahLst/>
              <a:cxnLst/>
              <a:rect l="l" t="t" r="r" b="b"/>
              <a:pathLst>
                <a:path w="43780" h="79743" extrusionOk="0">
                  <a:moveTo>
                    <a:pt x="36476" y="0"/>
                  </a:moveTo>
                  <a:cubicBezTo>
                    <a:pt x="35844" y="0"/>
                    <a:pt x="35215" y="132"/>
                    <a:pt x="34626" y="402"/>
                  </a:cubicBezTo>
                  <a:lnTo>
                    <a:pt x="3036" y="14759"/>
                  </a:lnTo>
                  <a:cubicBezTo>
                    <a:pt x="1438" y="15489"/>
                    <a:pt x="320" y="16950"/>
                    <a:pt x="0" y="18639"/>
                  </a:cubicBezTo>
                  <a:cubicBezTo>
                    <a:pt x="2876" y="19575"/>
                    <a:pt x="5273" y="21675"/>
                    <a:pt x="5592" y="24962"/>
                  </a:cubicBezTo>
                  <a:cubicBezTo>
                    <a:pt x="6254" y="43108"/>
                    <a:pt x="6323" y="61551"/>
                    <a:pt x="5752" y="79742"/>
                  </a:cubicBezTo>
                  <a:cubicBezTo>
                    <a:pt x="6049" y="79651"/>
                    <a:pt x="6323" y="79537"/>
                    <a:pt x="6597" y="79400"/>
                  </a:cubicBezTo>
                  <a:lnTo>
                    <a:pt x="40972" y="60660"/>
                  </a:lnTo>
                  <a:cubicBezTo>
                    <a:pt x="42706" y="59725"/>
                    <a:pt x="43779" y="57921"/>
                    <a:pt x="43779" y="55958"/>
                  </a:cubicBezTo>
                  <a:lnTo>
                    <a:pt x="43779" y="5560"/>
                  </a:lnTo>
                  <a:cubicBezTo>
                    <a:pt x="43779" y="3666"/>
                    <a:pt x="42615" y="1977"/>
                    <a:pt x="40835" y="1315"/>
                  </a:cubicBezTo>
                  <a:lnTo>
                    <a:pt x="38096" y="288"/>
                  </a:lnTo>
                  <a:cubicBezTo>
                    <a:pt x="37568" y="98"/>
                    <a:pt x="37021" y="0"/>
                    <a:pt x="36476" y="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46;p59">
              <a:extLst>
                <a:ext uri="{FF2B5EF4-FFF2-40B4-BE49-F238E27FC236}">
                  <a16:creationId xmlns:a16="http://schemas.microsoft.com/office/drawing/2014/main" id="{2E5C4830-1190-9ECA-CCC3-01173900C452}"/>
                </a:ext>
              </a:extLst>
            </p:cNvPr>
            <p:cNvSpPr/>
            <p:nvPr/>
          </p:nvSpPr>
          <p:spPr>
            <a:xfrm>
              <a:off x="6002914" y="2584760"/>
              <a:ext cx="735327" cy="351770"/>
            </a:xfrm>
            <a:custGeom>
              <a:avLst/>
              <a:gdLst/>
              <a:ahLst/>
              <a:cxnLst/>
              <a:rect l="l" t="t" r="r" b="b"/>
              <a:pathLst>
                <a:path w="34261" h="16390" extrusionOk="0">
                  <a:moveTo>
                    <a:pt x="0" y="16389"/>
                  </a:moveTo>
                  <a:cubicBezTo>
                    <a:pt x="20315" y="8332"/>
                    <a:pt x="34261" y="1"/>
                    <a:pt x="34261" y="1"/>
                  </a:cubicBezTo>
                  <a:lnTo>
                    <a:pt x="34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47;p59">
              <a:extLst>
                <a:ext uri="{FF2B5EF4-FFF2-40B4-BE49-F238E27FC236}">
                  <a16:creationId xmlns:a16="http://schemas.microsoft.com/office/drawing/2014/main" id="{58A47F39-3EF2-2A66-7D45-D018BD3E660A}"/>
                </a:ext>
              </a:extLst>
            </p:cNvPr>
            <p:cNvSpPr/>
            <p:nvPr/>
          </p:nvSpPr>
          <p:spPr>
            <a:xfrm>
              <a:off x="5966171" y="3044266"/>
              <a:ext cx="33825" cy="1140002"/>
            </a:xfrm>
            <a:custGeom>
              <a:avLst/>
              <a:gdLst/>
              <a:ahLst/>
              <a:cxnLst/>
              <a:rect l="l" t="t" r="r" b="b"/>
              <a:pathLst>
                <a:path w="1576" h="53116" extrusionOk="0">
                  <a:moveTo>
                    <a:pt x="0" y="1"/>
                  </a:moveTo>
                  <a:lnTo>
                    <a:pt x="0" y="53115"/>
                  </a:lnTo>
                  <a:cubicBezTo>
                    <a:pt x="0" y="53115"/>
                    <a:pt x="1575" y="1758"/>
                    <a:pt x="0" y="1"/>
                  </a:cubicBezTo>
                  <a:close/>
                </a:path>
              </a:pathLst>
            </a:custGeom>
            <a:solidFill>
              <a:srgbClr val="00031B">
                <a:alpha val="2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48;p59">
              <a:extLst>
                <a:ext uri="{FF2B5EF4-FFF2-40B4-BE49-F238E27FC236}">
                  <a16:creationId xmlns:a16="http://schemas.microsoft.com/office/drawing/2014/main" id="{6CF52E08-A721-C4C0-2E9F-4CA64B34D499}"/>
                </a:ext>
              </a:extLst>
            </p:cNvPr>
            <p:cNvSpPr/>
            <p:nvPr/>
          </p:nvSpPr>
          <p:spPr>
            <a:xfrm>
              <a:off x="6157699" y="3046927"/>
              <a:ext cx="249394" cy="817957"/>
            </a:xfrm>
            <a:custGeom>
              <a:avLst/>
              <a:gdLst/>
              <a:ahLst/>
              <a:cxnLst/>
              <a:rect l="l" t="t" r="r" b="b"/>
              <a:pathLst>
                <a:path w="11620" h="38111" extrusionOk="0">
                  <a:moveTo>
                    <a:pt x="7447" y="4361"/>
                  </a:moveTo>
                  <a:cubicBezTo>
                    <a:pt x="8172" y="4361"/>
                    <a:pt x="8812" y="4950"/>
                    <a:pt x="8812" y="5743"/>
                  </a:cubicBezTo>
                  <a:lnTo>
                    <a:pt x="8812" y="6793"/>
                  </a:lnTo>
                  <a:cubicBezTo>
                    <a:pt x="8812" y="7363"/>
                    <a:pt x="8469" y="7888"/>
                    <a:pt x="7921" y="8094"/>
                  </a:cubicBezTo>
                  <a:lnTo>
                    <a:pt x="5296" y="9098"/>
                  </a:lnTo>
                  <a:cubicBezTo>
                    <a:pt x="5130" y="9161"/>
                    <a:pt x="4962" y="9190"/>
                    <a:pt x="4799" y="9190"/>
                  </a:cubicBezTo>
                  <a:cubicBezTo>
                    <a:pt x="4066" y="9190"/>
                    <a:pt x="3425" y="8604"/>
                    <a:pt x="3425" y="7820"/>
                  </a:cubicBezTo>
                  <a:lnTo>
                    <a:pt x="3425" y="6656"/>
                  </a:lnTo>
                  <a:cubicBezTo>
                    <a:pt x="3425" y="6085"/>
                    <a:pt x="3790" y="5560"/>
                    <a:pt x="4338" y="5378"/>
                  </a:cubicBezTo>
                  <a:lnTo>
                    <a:pt x="6986" y="4442"/>
                  </a:lnTo>
                  <a:cubicBezTo>
                    <a:pt x="7140" y="4386"/>
                    <a:pt x="7295" y="4361"/>
                    <a:pt x="7447" y="4361"/>
                  </a:cubicBezTo>
                  <a:close/>
                  <a:moveTo>
                    <a:pt x="7639" y="1"/>
                  </a:moveTo>
                  <a:cubicBezTo>
                    <a:pt x="7115" y="1"/>
                    <a:pt x="6577" y="106"/>
                    <a:pt x="6050" y="333"/>
                  </a:cubicBezTo>
                  <a:lnTo>
                    <a:pt x="3973" y="1223"/>
                  </a:lnTo>
                  <a:cubicBezTo>
                    <a:pt x="1553" y="2273"/>
                    <a:pt x="1" y="4647"/>
                    <a:pt x="1" y="7272"/>
                  </a:cubicBezTo>
                  <a:lnTo>
                    <a:pt x="1" y="36511"/>
                  </a:lnTo>
                  <a:cubicBezTo>
                    <a:pt x="1" y="37436"/>
                    <a:pt x="750" y="38111"/>
                    <a:pt x="1602" y="38111"/>
                  </a:cubicBezTo>
                  <a:cubicBezTo>
                    <a:pt x="1781" y="38111"/>
                    <a:pt x="1964" y="38081"/>
                    <a:pt x="2147" y="38018"/>
                  </a:cubicBezTo>
                  <a:lnTo>
                    <a:pt x="2261" y="37949"/>
                  </a:lnTo>
                  <a:cubicBezTo>
                    <a:pt x="2900" y="37721"/>
                    <a:pt x="3311" y="37128"/>
                    <a:pt x="3311" y="36466"/>
                  </a:cubicBezTo>
                  <a:lnTo>
                    <a:pt x="3311" y="14645"/>
                  </a:lnTo>
                  <a:cubicBezTo>
                    <a:pt x="3311" y="14006"/>
                    <a:pt x="3676" y="13435"/>
                    <a:pt x="4269" y="13184"/>
                  </a:cubicBezTo>
                  <a:lnTo>
                    <a:pt x="6232" y="12339"/>
                  </a:lnTo>
                  <a:cubicBezTo>
                    <a:pt x="6441" y="12248"/>
                    <a:pt x="6655" y="12206"/>
                    <a:pt x="6863" y="12206"/>
                  </a:cubicBezTo>
                  <a:cubicBezTo>
                    <a:pt x="7700" y="12206"/>
                    <a:pt x="8446" y="12886"/>
                    <a:pt x="8446" y="13800"/>
                  </a:cubicBezTo>
                  <a:lnTo>
                    <a:pt x="8446" y="33316"/>
                  </a:lnTo>
                  <a:cubicBezTo>
                    <a:pt x="8446" y="34262"/>
                    <a:pt x="9132" y="34986"/>
                    <a:pt x="10020" y="34986"/>
                  </a:cubicBezTo>
                  <a:cubicBezTo>
                    <a:pt x="10117" y="34986"/>
                    <a:pt x="10217" y="34977"/>
                    <a:pt x="10318" y="34959"/>
                  </a:cubicBezTo>
                  <a:cubicBezTo>
                    <a:pt x="11094" y="34799"/>
                    <a:pt x="11619" y="34137"/>
                    <a:pt x="11619" y="33384"/>
                  </a:cubicBezTo>
                  <a:lnTo>
                    <a:pt x="11619" y="3985"/>
                  </a:lnTo>
                  <a:cubicBezTo>
                    <a:pt x="11619" y="1700"/>
                    <a:pt x="9745" y="1"/>
                    <a:pt x="7639" y="1"/>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49;p59">
              <a:extLst>
                <a:ext uri="{FF2B5EF4-FFF2-40B4-BE49-F238E27FC236}">
                  <a16:creationId xmlns:a16="http://schemas.microsoft.com/office/drawing/2014/main" id="{6DFDCFC5-9587-3DA6-1337-9B710180A7D8}"/>
                </a:ext>
              </a:extLst>
            </p:cNvPr>
            <p:cNvSpPr/>
            <p:nvPr/>
          </p:nvSpPr>
          <p:spPr>
            <a:xfrm>
              <a:off x="6520216" y="2988464"/>
              <a:ext cx="86730" cy="728137"/>
            </a:xfrm>
            <a:custGeom>
              <a:avLst/>
              <a:gdLst/>
              <a:ahLst/>
              <a:cxnLst/>
              <a:rect l="l" t="t" r="r" b="b"/>
              <a:pathLst>
                <a:path w="4041" h="33926" extrusionOk="0">
                  <a:moveTo>
                    <a:pt x="2008" y="1"/>
                  </a:moveTo>
                  <a:cubicBezTo>
                    <a:pt x="1768" y="1"/>
                    <a:pt x="1521" y="44"/>
                    <a:pt x="1279" y="136"/>
                  </a:cubicBezTo>
                  <a:cubicBezTo>
                    <a:pt x="503" y="455"/>
                    <a:pt x="1" y="1186"/>
                    <a:pt x="1" y="2030"/>
                  </a:cubicBezTo>
                  <a:lnTo>
                    <a:pt x="1" y="31908"/>
                  </a:lnTo>
                  <a:cubicBezTo>
                    <a:pt x="1" y="33057"/>
                    <a:pt x="948" y="33926"/>
                    <a:pt x="2023" y="33926"/>
                  </a:cubicBezTo>
                  <a:cubicBezTo>
                    <a:pt x="2251" y="33926"/>
                    <a:pt x="2485" y="33887"/>
                    <a:pt x="2717" y="33803"/>
                  </a:cubicBezTo>
                  <a:cubicBezTo>
                    <a:pt x="3516" y="33529"/>
                    <a:pt x="4041" y="32753"/>
                    <a:pt x="4041" y="31908"/>
                  </a:cubicBezTo>
                  <a:lnTo>
                    <a:pt x="4041" y="2030"/>
                  </a:lnTo>
                  <a:cubicBezTo>
                    <a:pt x="4041" y="855"/>
                    <a:pt x="3081" y="1"/>
                    <a:pt x="2008" y="1"/>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50;p59">
              <a:extLst>
                <a:ext uri="{FF2B5EF4-FFF2-40B4-BE49-F238E27FC236}">
                  <a16:creationId xmlns:a16="http://schemas.microsoft.com/office/drawing/2014/main" id="{B48F8368-813D-B2EF-A79F-95C1578F7A6A}"/>
                </a:ext>
              </a:extLst>
            </p:cNvPr>
            <p:cNvSpPr/>
            <p:nvPr/>
          </p:nvSpPr>
          <p:spPr>
            <a:xfrm>
              <a:off x="6515816" y="2847350"/>
              <a:ext cx="95551" cy="107785"/>
            </a:xfrm>
            <a:custGeom>
              <a:avLst/>
              <a:gdLst/>
              <a:ahLst/>
              <a:cxnLst/>
              <a:rect l="l" t="t" r="r" b="b"/>
              <a:pathLst>
                <a:path w="4452" h="5022" extrusionOk="0">
                  <a:moveTo>
                    <a:pt x="2214" y="0"/>
                  </a:moveTo>
                  <a:cubicBezTo>
                    <a:pt x="982" y="0"/>
                    <a:pt x="0" y="1118"/>
                    <a:pt x="0" y="2511"/>
                  </a:cubicBezTo>
                  <a:cubicBezTo>
                    <a:pt x="0" y="3903"/>
                    <a:pt x="982" y="5022"/>
                    <a:pt x="2214" y="5022"/>
                  </a:cubicBezTo>
                  <a:cubicBezTo>
                    <a:pt x="3447" y="5022"/>
                    <a:pt x="4451" y="3903"/>
                    <a:pt x="4451" y="2511"/>
                  </a:cubicBezTo>
                  <a:cubicBezTo>
                    <a:pt x="4451" y="1118"/>
                    <a:pt x="3447" y="0"/>
                    <a:pt x="2214" y="0"/>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51;p59">
              <a:extLst>
                <a:ext uri="{FF2B5EF4-FFF2-40B4-BE49-F238E27FC236}">
                  <a16:creationId xmlns:a16="http://schemas.microsoft.com/office/drawing/2014/main" id="{F3942FF8-AAA2-76C6-2502-63C42036DE2E}"/>
                </a:ext>
              </a:extLst>
            </p:cNvPr>
            <p:cNvSpPr/>
            <p:nvPr/>
          </p:nvSpPr>
          <p:spPr>
            <a:xfrm>
              <a:off x="6157699" y="3055212"/>
              <a:ext cx="249394" cy="817700"/>
            </a:xfrm>
            <a:custGeom>
              <a:avLst/>
              <a:gdLst/>
              <a:ahLst/>
              <a:cxnLst/>
              <a:rect l="l" t="t" r="r" b="b"/>
              <a:pathLst>
                <a:path w="11620" h="38099" extrusionOk="0">
                  <a:moveTo>
                    <a:pt x="7448" y="4362"/>
                  </a:moveTo>
                  <a:cubicBezTo>
                    <a:pt x="8173" y="4362"/>
                    <a:pt x="8812" y="4949"/>
                    <a:pt x="8812" y="5722"/>
                  </a:cubicBezTo>
                  <a:lnTo>
                    <a:pt x="8812" y="6795"/>
                  </a:lnTo>
                  <a:cubicBezTo>
                    <a:pt x="8812" y="7365"/>
                    <a:pt x="8469" y="7868"/>
                    <a:pt x="7921" y="8073"/>
                  </a:cubicBezTo>
                  <a:lnTo>
                    <a:pt x="5296" y="9077"/>
                  </a:lnTo>
                  <a:cubicBezTo>
                    <a:pt x="5130" y="9140"/>
                    <a:pt x="4962" y="9169"/>
                    <a:pt x="4799" y="9169"/>
                  </a:cubicBezTo>
                  <a:cubicBezTo>
                    <a:pt x="4066" y="9169"/>
                    <a:pt x="3425" y="8583"/>
                    <a:pt x="3425" y="7799"/>
                  </a:cubicBezTo>
                  <a:lnTo>
                    <a:pt x="3425" y="6658"/>
                  </a:lnTo>
                  <a:cubicBezTo>
                    <a:pt x="3425" y="6087"/>
                    <a:pt x="3790" y="5562"/>
                    <a:pt x="4338" y="5380"/>
                  </a:cubicBezTo>
                  <a:lnTo>
                    <a:pt x="6986" y="4444"/>
                  </a:lnTo>
                  <a:cubicBezTo>
                    <a:pt x="7140" y="4388"/>
                    <a:pt x="7296" y="4362"/>
                    <a:pt x="7448" y="4362"/>
                  </a:cubicBezTo>
                  <a:close/>
                  <a:moveTo>
                    <a:pt x="7648" y="1"/>
                  </a:moveTo>
                  <a:cubicBezTo>
                    <a:pt x="7122" y="1"/>
                    <a:pt x="6580" y="107"/>
                    <a:pt x="6050" y="335"/>
                  </a:cubicBezTo>
                  <a:lnTo>
                    <a:pt x="3973" y="1225"/>
                  </a:lnTo>
                  <a:cubicBezTo>
                    <a:pt x="1553" y="2253"/>
                    <a:pt x="1" y="4626"/>
                    <a:pt x="1" y="7251"/>
                  </a:cubicBezTo>
                  <a:lnTo>
                    <a:pt x="1" y="36513"/>
                  </a:lnTo>
                  <a:cubicBezTo>
                    <a:pt x="1" y="37414"/>
                    <a:pt x="741" y="38098"/>
                    <a:pt x="1587" y="38098"/>
                  </a:cubicBezTo>
                  <a:cubicBezTo>
                    <a:pt x="1771" y="38098"/>
                    <a:pt x="1959" y="38066"/>
                    <a:pt x="2147" y="37997"/>
                  </a:cubicBezTo>
                  <a:lnTo>
                    <a:pt x="2261" y="37951"/>
                  </a:lnTo>
                  <a:cubicBezTo>
                    <a:pt x="2900" y="37723"/>
                    <a:pt x="3311" y="37130"/>
                    <a:pt x="3311" y="36468"/>
                  </a:cubicBezTo>
                  <a:lnTo>
                    <a:pt x="3311" y="14624"/>
                  </a:lnTo>
                  <a:cubicBezTo>
                    <a:pt x="3311" y="14008"/>
                    <a:pt x="3676" y="13414"/>
                    <a:pt x="4269" y="13163"/>
                  </a:cubicBezTo>
                  <a:lnTo>
                    <a:pt x="6232" y="12341"/>
                  </a:lnTo>
                  <a:cubicBezTo>
                    <a:pt x="6441" y="12250"/>
                    <a:pt x="6655" y="12208"/>
                    <a:pt x="6863" y="12208"/>
                  </a:cubicBezTo>
                  <a:cubicBezTo>
                    <a:pt x="7700" y="12208"/>
                    <a:pt x="8446" y="12888"/>
                    <a:pt x="8446" y="13802"/>
                  </a:cubicBezTo>
                  <a:lnTo>
                    <a:pt x="8446" y="33318"/>
                  </a:lnTo>
                  <a:cubicBezTo>
                    <a:pt x="8446" y="34243"/>
                    <a:pt x="9132" y="34965"/>
                    <a:pt x="10019" y="34965"/>
                  </a:cubicBezTo>
                  <a:cubicBezTo>
                    <a:pt x="10117" y="34965"/>
                    <a:pt x="10216" y="34956"/>
                    <a:pt x="10318" y="34938"/>
                  </a:cubicBezTo>
                  <a:cubicBezTo>
                    <a:pt x="11094" y="34801"/>
                    <a:pt x="11619" y="34140"/>
                    <a:pt x="11619" y="33386"/>
                  </a:cubicBezTo>
                  <a:lnTo>
                    <a:pt x="11619" y="3987"/>
                  </a:lnTo>
                  <a:cubicBezTo>
                    <a:pt x="11619" y="1688"/>
                    <a:pt x="9751" y="1"/>
                    <a:pt x="7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52;p59">
              <a:extLst>
                <a:ext uri="{FF2B5EF4-FFF2-40B4-BE49-F238E27FC236}">
                  <a16:creationId xmlns:a16="http://schemas.microsoft.com/office/drawing/2014/main" id="{585D5E64-87A1-FD4C-AB36-96BBEAC5DFF8}"/>
                </a:ext>
              </a:extLst>
            </p:cNvPr>
            <p:cNvSpPr/>
            <p:nvPr/>
          </p:nvSpPr>
          <p:spPr>
            <a:xfrm>
              <a:off x="6520216" y="2996620"/>
              <a:ext cx="86730" cy="728308"/>
            </a:xfrm>
            <a:custGeom>
              <a:avLst/>
              <a:gdLst/>
              <a:ahLst/>
              <a:cxnLst/>
              <a:rect l="l" t="t" r="r" b="b"/>
              <a:pathLst>
                <a:path w="4041" h="33934" extrusionOk="0">
                  <a:moveTo>
                    <a:pt x="2022" y="0"/>
                  </a:moveTo>
                  <a:cubicBezTo>
                    <a:pt x="1777" y="0"/>
                    <a:pt x="1526" y="46"/>
                    <a:pt x="1279" y="144"/>
                  </a:cubicBezTo>
                  <a:cubicBezTo>
                    <a:pt x="503" y="440"/>
                    <a:pt x="1" y="1194"/>
                    <a:pt x="1" y="2015"/>
                  </a:cubicBezTo>
                  <a:lnTo>
                    <a:pt x="1" y="31916"/>
                  </a:lnTo>
                  <a:cubicBezTo>
                    <a:pt x="1" y="33065"/>
                    <a:pt x="948" y="33934"/>
                    <a:pt x="2023" y="33934"/>
                  </a:cubicBezTo>
                  <a:cubicBezTo>
                    <a:pt x="2251" y="33934"/>
                    <a:pt x="2485" y="33895"/>
                    <a:pt x="2717" y="33811"/>
                  </a:cubicBezTo>
                  <a:cubicBezTo>
                    <a:pt x="3516" y="33514"/>
                    <a:pt x="4041" y="32761"/>
                    <a:pt x="4041" y="31916"/>
                  </a:cubicBezTo>
                  <a:lnTo>
                    <a:pt x="4041" y="2015"/>
                  </a:lnTo>
                  <a:cubicBezTo>
                    <a:pt x="4041" y="864"/>
                    <a:pt x="3089" y="0"/>
                    <a:pt x="2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53;p59">
              <a:extLst>
                <a:ext uri="{FF2B5EF4-FFF2-40B4-BE49-F238E27FC236}">
                  <a16:creationId xmlns:a16="http://schemas.microsoft.com/office/drawing/2014/main" id="{B5AB7FB8-2119-B6BC-C48C-7093852BD875}"/>
                </a:ext>
              </a:extLst>
            </p:cNvPr>
            <p:cNvSpPr/>
            <p:nvPr/>
          </p:nvSpPr>
          <p:spPr>
            <a:xfrm>
              <a:off x="6515816" y="2855678"/>
              <a:ext cx="95551" cy="107785"/>
            </a:xfrm>
            <a:custGeom>
              <a:avLst/>
              <a:gdLst/>
              <a:ahLst/>
              <a:cxnLst/>
              <a:rect l="l" t="t" r="r" b="b"/>
              <a:pathLst>
                <a:path w="4452" h="5022" extrusionOk="0">
                  <a:moveTo>
                    <a:pt x="2214" y="0"/>
                  </a:moveTo>
                  <a:cubicBezTo>
                    <a:pt x="982" y="0"/>
                    <a:pt x="0" y="1118"/>
                    <a:pt x="0" y="2511"/>
                  </a:cubicBezTo>
                  <a:cubicBezTo>
                    <a:pt x="0" y="3880"/>
                    <a:pt x="982" y="5022"/>
                    <a:pt x="2214" y="5022"/>
                  </a:cubicBezTo>
                  <a:cubicBezTo>
                    <a:pt x="3447" y="5022"/>
                    <a:pt x="4451" y="3880"/>
                    <a:pt x="4451" y="2511"/>
                  </a:cubicBezTo>
                  <a:cubicBezTo>
                    <a:pt x="4451" y="1118"/>
                    <a:pt x="3447" y="0"/>
                    <a:pt x="2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050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9"/>
        <p:cNvGrpSpPr/>
        <p:nvPr/>
      </p:nvGrpSpPr>
      <p:grpSpPr>
        <a:xfrm>
          <a:off x="0" y="0"/>
          <a:ext cx="0" cy="0"/>
          <a:chOff x="0" y="0"/>
          <a:chExt cx="0" cy="0"/>
        </a:xfrm>
      </p:grpSpPr>
      <p:sp>
        <p:nvSpPr>
          <p:cNvPr id="5141" name="Google Shape;5141;p32"/>
          <p:cNvSpPr txBox="1">
            <a:spLocks noGrp="1"/>
          </p:cNvSpPr>
          <p:nvPr>
            <p:ph type="title"/>
          </p:nvPr>
        </p:nvSpPr>
        <p:spPr>
          <a:xfrm>
            <a:off x="720000" y="1742775"/>
            <a:ext cx="219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Travel Navigation</a:t>
            </a:r>
            <a:endParaRPr dirty="0"/>
          </a:p>
        </p:txBody>
      </p:sp>
      <p:sp>
        <p:nvSpPr>
          <p:cNvPr id="5142" name="Google Shape;5142;p32"/>
          <p:cNvSpPr txBox="1">
            <a:spLocks noGrp="1"/>
          </p:cNvSpPr>
          <p:nvPr>
            <p:ph type="title" idx="9"/>
          </p:nvPr>
        </p:nvSpPr>
        <p:spPr>
          <a:xfrm>
            <a:off x="1598889" y="3532200"/>
            <a:ext cx="219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Drones</a:t>
            </a:r>
            <a:endParaRPr dirty="0"/>
          </a:p>
        </p:txBody>
      </p:sp>
      <p:sp>
        <p:nvSpPr>
          <p:cNvPr id="5143" name="Google Shape;5143;p32"/>
          <p:cNvSpPr txBox="1">
            <a:spLocks noGrp="1"/>
          </p:cNvSpPr>
          <p:nvPr>
            <p:ph type="subTitle" idx="14"/>
          </p:nvPr>
        </p:nvSpPr>
        <p:spPr>
          <a:xfrm>
            <a:off x="1708130" y="4060591"/>
            <a:ext cx="2404940" cy="78730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Drone delivery programs</a:t>
            </a:r>
          </a:p>
          <a:p>
            <a:pPr marL="285750" lvl="0" indent="-285750" algn="ctr" rtl="0">
              <a:spcBef>
                <a:spcPts val="0"/>
              </a:spcBef>
              <a:spcAft>
                <a:spcPts val="0"/>
              </a:spcAft>
              <a:buFont typeface="Arial" panose="020B0604020202020204" pitchFamily="34" charset="0"/>
              <a:buChar char="•"/>
            </a:pPr>
            <a:endParaRPr dirty="0"/>
          </a:p>
        </p:txBody>
      </p:sp>
      <p:sp>
        <p:nvSpPr>
          <p:cNvPr id="5144" name="Google Shape;5144;p32"/>
          <p:cNvSpPr txBox="1">
            <a:spLocks noGrp="1"/>
          </p:cNvSpPr>
          <p:nvPr>
            <p:ph type="title" idx="15"/>
          </p:nvPr>
        </p:nvSpPr>
        <p:spPr>
          <a:xfrm>
            <a:off x="5138100" y="3610475"/>
            <a:ext cx="253977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Smart Home Devices </a:t>
            </a:r>
            <a:endParaRPr dirty="0"/>
          </a:p>
        </p:txBody>
      </p:sp>
      <p:sp>
        <p:nvSpPr>
          <p:cNvPr id="5145" name="Google Shape;5145;p32"/>
          <p:cNvSpPr txBox="1">
            <a:spLocks noGrp="1"/>
          </p:cNvSpPr>
          <p:nvPr>
            <p:ph type="subTitle" idx="17"/>
          </p:nvPr>
        </p:nvSpPr>
        <p:spPr>
          <a:xfrm>
            <a:off x="5138100" y="4117081"/>
            <a:ext cx="2190600" cy="543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Alexa</a:t>
            </a:r>
          </a:p>
          <a:p>
            <a:pPr marL="285750" lvl="0" indent="-285750" algn="l" rtl="0">
              <a:spcBef>
                <a:spcPts val="0"/>
              </a:spcBef>
              <a:spcAft>
                <a:spcPts val="0"/>
              </a:spcAft>
              <a:buFont typeface="Arial" panose="020B0604020202020204" pitchFamily="34" charset="0"/>
              <a:buChar char="•"/>
            </a:pPr>
            <a:r>
              <a:rPr lang="en-US" dirty="0"/>
              <a:t>Google Home</a:t>
            </a:r>
          </a:p>
          <a:p>
            <a:pPr marL="285750" lvl="0" indent="-285750" algn="l" rtl="0">
              <a:spcBef>
                <a:spcPts val="0"/>
              </a:spcBef>
              <a:spcAft>
                <a:spcPts val="0"/>
              </a:spcAft>
              <a:buFont typeface="Arial" panose="020B0604020202020204" pitchFamily="34" charset="0"/>
              <a:buChar char="•"/>
            </a:pPr>
            <a:r>
              <a:rPr lang="en-US" dirty="0"/>
              <a:t>Security Systems </a:t>
            </a:r>
            <a:endParaRPr dirty="0"/>
          </a:p>
        </p:txBody>
      </p:sp>
      <p:sp>
        <p:nvSpPr>
          <p:cNvPr id="5147" name="Google Shape;5147;p32"/>
          <p:cNvSpPr txBox="1">
            <a:spLocks noGrp="1"/>
          </p:cNvSpPr>
          <p:nvPr>
            <p:ph type="subTitle" idx="1"/>
          </p:nvPr>
        </p:nvSpPr>
        <p:spPr>
          <a:xfrm>
            <a:off x="720000" y="2381210"/>
            <a:ext cx="2190600" cy="543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t>GPS</a:t>
            </a:r>
          </a:p>
          <a:p>
            <a:pPr marL="285750" lvl="0" indent="-285750" algn="l" rtl="0">
              <a:spcBef>
                <a:spcPts val="0"/>
              </a:spcBef>
              <a:spcAft>
                <a:spcPts val="0"/>
              </a:spcAft>
              <a:buFont typeface="Arial" panose="020B0604020202020204" pitchFamily="34" charset="0"/>
              <a:buChar char="•"/>
            </a:pPr>
            <a:r>
              <a:rPr lang="en" dirty="0"/>
              <a:t>Uber and Lyft</a:t>
            </a:r>
          </a:p>
          <a:p>
            <a:pPr marL="285750" lvl="0" indent="-285750" algn="l" rtl="0">
              <a:spcBef>
                <a:spcPts val="0"/>
              </a:spcBef>
              <a:spcAft>
                <a:spcPts val="0"/>
              </a:spcAft>
              <a:buFont typeface="Arial" panose="020B0604020202020204" pitchFamily="34" charset="0"/>
              <a:buChar char="•"/>
            </a:pPr>
            <a:endParaRPr dirty="0"/>
          </a:p>
        </p:txBody>
      </p:sp>
      <p:sp>
        <p:nvSpPr>
          <p:cNvPr id="5148" name="Google Shape;5148;p32"/>
          <p:cNvSpPr txBox="1">
            <a:spLocks noGrp="1"/>
          </p:cNvSpPr>
          <p:nvPr>
            <p:ph type="title" idx="3"/>
          </p:nvPr>
        </p:nvSpPr>
        <p:spPr>
          <a:xfrm>
            <a:off x="3476700" y="1742775"/>
            <a:ext cx="219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Smartphones</a:t>
            </a:r>
            <a:endParaRPr dirty="0"/>
          </a:p>
        </p:txBody>
      </p:sp>
      <p:sp>
        <p:nvSpPr>
          <p:cNvPr id="5149" name="Google Shape;5149;p32"/>
          <p:cNvSpPr txBox="1">
            <a:spLocks noGrp="1"/>
          </p:cNvSpPr>
          <p:nvPr>
            <p:ph type="subTitle" idx="5"/>
          </p:nvPr>
        </p:nvSpPr>
        <p:spPr>
          <a:xfrm>
            <a:off x="3476700" y="2387879"/>
            <a:ext cx="3057266" cy="7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endParaRPr lang="en-US" dirty="0"/>
          </a:p>
          <a:p>
            <a:pPr marL="0" lvl="0" indent="0" algn="ctr"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Apple </a:t>
            </a:r>
          </a:p>
          <a:p>
            <a:pPr marL="285750" lvl="0" indent="-285750" algn="l" rtl="0">
              <a:spcBef>
                <a:spcPts val="0"/>
              </a:spcBef>
              <a:spcAft>
                <a:spcPts val="0"/>
              </a:spcAft>
              <a:buFont typeface="Arial" panose="020B0604020202020204" pitchFamily="34" charset="0"/>
              <a:buChar char="•"/>
            </a:pPr>
            <a:r>
              <a:rPr lang="en-US" dirty="0"/>
              <a:t>Samsung </a:t>
            </a:r>
          </a:p>
          <a:p>
            <a:pPr marL="285750" lvl="0" indent="-285750" algn="l" rtl="0">
              <a:spcBef>
                <a:spcPts val="0"/>
              </a:spcBef>
              <a:spcAft>
                <a:spcPts val="0"/>
              </a:spcAft>
              <a:buFont typeface="Arial" panose="020B0604020202020204" pitchFamily="34" charset="0"/>
              <a:buChar char="•"/>
            </a:pPr>
            <a:r>
              <a:rPr lang="en-US" dirty="0"/>
              <a:t>AI Chips that can perform up to 5 trillion operations per second </a:t>
            </a:r>
          </a:p>
          <a:p>
            <a:pPr marL="285750" lvl="0" indent="-285750" algn="l" rtl="0">
              <a:spcBef>
                <a:spcPts val="0"/>
              </a:spcBef>
              <a:spcAft>
                <a:spcPts val="0"/>
              </a:spcAft>
              <a:buFont typeface="Arial" panose="020B0604020202020204" pitchFamily="34" charset="0"/>
              <a:buChar char="•"/>
            </a:pPr>
            <a:r>
              <a:rPr lang="en-US" dirty="0"/>
              <a:t>Face ID</a:t>
            </a:r>
          </a:p>
          <a:p>
            <a:pPr marL="285750" lvl="0" indent="-285750" algn="l" rtl="0">
              <a:spcBef>
                <a:spcPts val="0"/>
              </a:spcBef>
              <a:spcAft>
                <a:spcPts val="0"/>
              </a:spcAft>
              <a:buFont typeface="Arial" panose="020B0604020202020204" pitchFamily="34" charset="0"/>
              <a:buChar char="•"/>
            </a:pPr>
            <a:endParaRPr dirty="0"/>
          </a:p>
        </p:txBody>
      </p:sp>
      <p:sp>
        <p:nvSpPr>
          <p:cNvPr id="5150" name="Google Shape;5150;p32"/>
          <p:cNvSpPr txBox="1">
            <a:spLocks noGrp="1"/>
          </p:cNvSpPr>
          <p:nvPr>
            <p:ph type="title" idx="6"/>
          </p:nvPr>
        </p:nvSpPr>
        <p:spPr>
          <a:xfrm>
            <a:off x="6233400" y="1742775"/>
            <a:ext cx="219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Smart Cars</a:t>
            </a:r>
            <a:endParaRPr dirty="0"/>
          </a:p>
        </p:txBody>
      </p:sp>
      <p:sp>
        <p:nvSpPr>
          <p:cNvPr id="5153" name="Google Shape;5153;p32"/>
          <p:cNvSpPr txBox="1">
            <a:spLocks noGrp="1"/>
          </p:cNvSpPr>
          <p:nvPr>
            <p:ph type="subTitle" idx="8"/>
          </p:nvPr>
        </p:nvSpPr>
        <p:spPr>
          <a:xfrm>
            <a:off x="6533966" y="2357725"/>
            <a:ext cx="2190600" cy="543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Tesla electric Cars </a:t>
            </a:r>
          </a:p>
          <a:p>
            <a:pPr marL="285750" lvl="0" indent="-285750" algn="l" rtl="0">
              <a:spcBef>
                <a:spcPts val="0"/>
              </a:spcBef>
              <a:spcAft>
                <a:spcPts val="0"/>
              </a:spcAft>
              <a:buFont typeface="Arial" panose="020B0604020202020204" pitchFamily="34" charset="0"/>
              <a:buChar char="•"/>
            </a:pPr>
            <a:r>
              <a:rPr lang="en-US" dirty="0"/>
              <a:t>Self drive </a:t>
            </a:r>
          </a:p>
          <a:p>
            <a:pPr marL="285750" lvl="0" indent="-285750" algn="l" rtl="0">
              <a:spcBef>
                <a:spcPts val="0"/>
              </a:spcBef>
              <a:spcAft>
                <a:spcPts val="0"/>
              </a:spcAft>
              <a:buFont typeface="Arial" panose="020B0604020202020204" pitchFamily="34" charset="0"/>
              <a:buChar char="•"/>
            </a:pPr>
            <a:r>
              <a:rPr lang="en-US" dirty="0"/>
              <a:t>Self park </a:t>
            </a:r>
            <a:endParaRPr dirty="0"/>
          </a:p>
        </p:txBody>
      </p:sp>
      <p:sp>
        <p:nvSpPr>
          <p:cNvPr id="5158" name="Google Shape;5158;p32"/>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is it a Part of Our Daily Lives?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B78D-2568-3EA6-6E06-A54A3D1F14D3}"/>
              </a:ext>
            </a:extLst>
          </p:cNvPr>
          <p:cNvSpPr>
            <a:spLocks noGrp="1"/>
          </p:cNvSpPr>
          <p:nvPr>
            <p:ph type="title"/>
          </p:nvPr>
        </p:nvSpPr>
        <p:spPr/>
        <p:txBody>
          <a:bodyPr/>
          <a:lstStyle/>
          <a:p>
            <a:r>
              <a:rPr lang="en-US" dirty="0"/>
              <a:t>AI in the Finance Industry </a:t>
            </a:r>
          </a:p>
        </p:txBody>
      </p:sp>
      <p:sp>
        <p:nvSpPr>
          <p:cNvPr id="4" name="TextBox 3">
            <a:extLst>
              <a:ext uri="{FF2B5EF4-FFF2-40B4-BE49-F238E27FC236}">
                <a16:creationId xmlns:a16="http://schemas.microsoft.com/office/drawing/2014/main" id="{D66CE8D4-CBBF-4D2E-A037-E624619D8F73}"/>
              </a:ext>
            </a:extLst>
          </p:cNvPr>
          <p:cNvSpPr txBox="1"/>
          <p:nvPr/>
        </p:nvSpPr>
        <p:spPr>
          <a:xfrm>
            <a:off x="914401" y="1556087"/>
            <a:ext cx="6107836" cy="2585323"/>
          </a:xfrm>
          <a:prstGeom prst="rect">
            <a:avLst/>
          </a:prstGeom>
          <a:noFill/>
        </p:spPr>
        <p:txBody>
          <a:bodyPr wrap="square">
            <a:spAutoFit/>
          </a:bodyPr>
          <a:lstStyle/>
          <a:p>
            <a:pPr marL="285750" indent="-285750">
              <a:buClr>
                <a:schemeClr val="accent4"/>
              </a:buClr>
              <a:buFont typeface="Arial" panose="020B0604020202020204" pitchFamily="34" charset="0"/>
              <a:buChar char="•"/>
            </a:pPr>
            <a:r>
              <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rPr>
              <a:t>Artificial intelligence can be used to analyze data to find the best place to</a:t>
            </a: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 invest money. </a:t>
            </a:r>
          </a:p>
          <a:p>
            <a:pPr>
              <a:buClr>
                <a:schemeClr val="accent4"/>
              </a:buClr>
            </a:pPr>
            <a:endPar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cs typeface="Calibri" panose="020F0502020204030204" pitchFamily="34" charset="0"/>
              </a:rPr>
              <a:t>The finance industry relies on </a:t>
            </a:r>
            <a:r>
              <a:rPr lang="en-US" sz="1800" b="0" i="0" u="none" strike="noStrike" dirty="0">
                <a:solidFill>
                  <a:schemeClr val="accent4"/>
                </a:solidFill>
                <a:effectLst/>
                <a:latin typeface="Calibri" panose="020F0502020204030204" pitchFamily="34" charset="0"/>
                <a:cs typeface="Calibri" panose="020F0502020204030204" pitchFamily="34" charset="0"/>
              </a:rPr>
              <a:t>Artificial Intelligence, in customer service and fraud protection. </a:t>
            </a:r>
          </a:p>
          <a:p>
            <a:pPr marL="285750" indent="-285750">
              <a:buClr>
                <a:schemeClr val="accent4"/>
              </a:buClr>
              <a:buFont typeface="Arial" panose="020B0604020202020204" pitchFamily="34" charset="0"/>
              <a:buChar char="•"/>
            </a:pPr>
            <a:endParaRPr lang="en-US" sz="1800" b="0" i="0" u="none" strike="noStrike" dirty="0">
              <a:solidFill>
                <a:schemeClr val="accent4"/>
              </a:solidFill>
              <a:effectLst/>
              <a:latin typeface="Calibri" panose="020F0502020204030204" pitchFamily="34" charset="0"/>
              <a:cs typeface="Calibri" panose="020F0502020204030204" pitchFamily="34" charset="0"/>
            </a:endParaRPr>
          </a:p>
          <a:p>
            <a:pPr>
              <a:buClr>
                <a:schemeClr val="accent4"/>
              </a:buClr>
            </a:pPr>
            <a:r>
              <a:rPr lang="en-US" sz="1800" dirty="0">
                <a:solidFill>
                  <a:schemeClr val="accent4"/>
                </a:solidFill>
                <a:latin typeface="Calibri" panose="020F0502020204030204" pitchFamily="34" charset="0"/>
                <a:cs typeface="Calibri" panose="020F0502020204030204" pitchFamily="34" charset="0"/>
              </a:rPr>
              <a:t>E</a:t>
            </a:r>
            <a:r>
              <a:rPr lang="en-US" sz="1800" b="0" i="0" u="none" strike="noStrike" dirty="0">
                <a:solidFill>
                  <a:schemeClr val="accent4"/>
                </a:solidFill>
                <a:effectLst/>
                <a:latin typeface="Calibri" panose="020F0502020204030204" pitchFamily="34" charset="0"/>
                <a:cs typeface="Calibri" panose="020F0502020204030204" pitchFamily="34" charset="0"/>
              </a:rPr>
              <a:t>xample </a:t>
            </a:r>
            <a:endParaRPr lang="en-US" sz="1800" dirty="0">
              <a:solidFill>
                <a:schemeClr val="accent4"/>
              </a:solidFill>
              <a:latin typeface="Calibri" panose="020F0502020204030204" pitchFamily="34" charset="0"/>
              <a:cs typeface="Calibri" panose="020F0502020204030204" pitchFamily="34" charset="0"/>
            </a:endParaRPr>
          </a:p>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cs typeface="Calibri" panose="020F0502020204030204" pitchFamily="34" charset="0"/>
              </a:rPr>
              <a:t>A</a:t>
            </a:r>
            <a:r>
              <a:rPr lang="en-US" sz="1800" b="0" i="0" u="none" strike="noStrike" dirty="0">
                <a:solidFill>
                  <a:schemeClr val="accent4"/>
                </a:solidFill>
                <a:effectLst/>
                <a:latin typeface="Calibri" panose="020F0502020204030204" pitchFamily="34" charset="0"/>
                <a:cs typeface="Calibri" panose="020F0502020204030204" pitchFamily="34" charset="0"/>
              </a:rPr>
              <a:t>utomated email that a person receives from the bank when there is a strange transaction. </a:t>
            </a:r>
            <a:endParaRPr lang="en-US" sz="1800" dirty="0">
              <a:solidFill>
                <a:schemeClr val="accent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62B751C-B05D-4D7C-69C8-06F509D9C9A5}"/>
              </a:ext>
            </a:extLst>
          </p:cNvPr>
          <p:cNvPicPr>
            <a:picLocks noChangeAspect="1"/>
          </p:cNvPicPr>
          <p:nvPr/>
        </p:nvPicPr>
        <p:blipFill>
          <a:blip r:embed="rId2"/>
          <a:stretch>
            <a:fillRect/>
          </a:stretch>
        </p:blipFill>
        <p:spPr>
          <a:xfrm>
            <a:off x="6649375" y="3400147"/>
            <a:ext cx="2412198" cy="1659385"/>
          </a:xfrm>
          <a:prstGeom prst="rect">
            <a:avLst/>
          </a:prstGeom>
        </p:spPr>
      </p:pic>
    </p:spTree>
    <p:extLst>
      <p:ext uri="{BB962C8B-B14F-4D97-AF65-F5344CB8AC3E}">
        <p14:creationId xmlns:p14="http://schemas.microsoft.com/office/powerpoint/2010/main" val="34517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5B0-10AA-7147-A689-82FB43724725}"/>
              </a:ext>
            </a:extLst>
          </p:cNvPr>
          <p:cNvSpPr>
            <a:spLocks noGrp="1"/>
          </p:cNvSpPr>
          <p:nvPr>
            <p:ph type="title"/>
          </p:nvPr>
        </p:nvSpPr>
        <p:spPr/>
        <p:txBody>
          <a:bodyPr/>
          <a:lstStyle/>
          <a:p>
            <a:r>
              <a:rPr lang="en-US" dirty="0"/>
              <a:t>AI in the Health Industry</a:t>
            </a:r>
          </a:p>
        </p:txBody>
      </p:sp>
      <p:sp>
        <p:nvSpPr>
          <p:cNvPr id="5" name="TextBox 4">
            <a:extLst>
              <a:ext uri="{FF2B5EF4-FFF2-40B4-BE49-F238E27FC236}">
                <a16:creationId xmlns:a16="http://schemas.microsoft.com/office/drawing/2014/main" id="{D9C6107D-6FF4-08C6-E11C-92384B203C6A}"/>
              </a:ext>
            </a:extLst>
          </p:cNvPr>
          <p:cNvSpPr txBox="1"/>
          <p:nvPr/>
        </p:nvSpPr>
        <p:spPr>
          <a:xfrm>
            <a:off x="1216240" y="1204396"/>
            <a:ext cx="6844684" cy="2862322"/>
          </a:xfrm>
          <a:prstGeom prst="rect">
            <a:avLst/>
          </a:prstGeom>
          <a:noFill/>
        </p:spPr>
        <p:txBody>
          <a:bodyPr wrap="square">
            <a:spAutoFit/>
          </a:bodyPr>
          <a:lstStyle/>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AI in the health industry has several benefits. </a:t>
            </a:r>
          </a:p>
          <a:p>
            <a:pPr>
              <a:buClr>
                <a:schemeClr val="accent4"/>
              </a:buCl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	- They can automate tasks and analyze patients’ data to 	deliver better healthcare at a lower cost. </a:t>
            </a:r>
          </a:p>
          <a:p>
            <a:pPr lvl="1">
              <a:buClr>
                <a:schemeClr val="accent4"/>
              </a:buCl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Examples </a:t>
            </a:r>
          </a:p>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Robot surgeons (A surgeon is a spectator )</a:t>
            </a:r>
          </a:p>
          <a:p>
            <a:pPr marL="285750"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AI can aid in preventative medicine and new drug discovery </a:t>
            </a:r>
          </a:p>
          <a:p>
            <a:pPr marL="285750" lvl="1"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Google cloud’s Healthcare app makes it easier for health organizations to collect, store, and access data</a:t>
            </a:r>
          </a:p>
          <a:p>
            <a:pPr marL="285750" lvl="1" indent="-285750">
              <a:buClr>
                <a:schemeClr val="accent4"/>
              </a:buClr>
              <a:buFont typeface="Arial" panose="020B0604020202020204" pitchFamily="34" charset="0"/>
              <a:buChar char="•"/>
            </a:pPr>
            <a:r>
              <a:rPr lang="en-US" sz="1800" dirty="0">
                <a:solidFill>
                  <a:schemeClr val="accent4"/>
                </a:solidFill>
                <a:latin typeface="Calibri" panose="020F0502020204030204" pitchFamily="34" charset="0"/>
                <a:ea typeface="Calibri" panose="020F0502020204030204" pitchFamily="34" charset="0"/>
                <a:cs typeface="Calibri" panose="020F0502020204030204" pitchFamily="34" charset="0"/>
              </a:rPr>
              <a:t>Fitbits and smartwatches analyzed data to alert users on health issues</a:t>
            </a:r>
          </a:p>
        </p:txBody>
      </p:sp>
      <p:pic>
        <p:nvPicPr>
          <p:cNvPr id="1026" name="Picture 2" descr="Artificial intelligence AI in Healthcare Industry after covid19 pandemic">
            <a:hlinkClick r:id="rId2"/>
            <a:extLst>
              <a:ext uri="{FF2B5EF4-FFF2-40B4-BE49-F238E27FC236}">
                <a16:creationId xmlns:a16="http://schemas.microsoft.com/office/drawing/2014/main" id="{595980D9-98BE-FBEA-9945-ADE96F018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089" y="3692324"/>
            <a:ext cx="2842911" cy="144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43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0"/>
        <p:cNvGrpSpPr/>
        <p:nvPr/>
      </p:nvGrpSpPr>
      <p:grpSpPr>
        <a:xfrm>
          <a:off x="0" y="0"/>
          <a:ext cx="0" cy="0"/>
          <a:chOff x="0" y="0"/>
          <a:chExt cx="0" cy="0"/>
        </a:xfrm>
      </p:grpSpPr>
      <p:sp>
        <p:nvSpPr>
          <p:cNvPr id="5131" name="Google Shape;5131;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is AI  Affecting Human Interaction </a:t>
            </a:r>
            <a:endParaRPr dirty="0"/>
          </a:p>
        </p:txBody>
      </p:sp>
      <p:sp>
        <p:nvSpPr>
          <p:cNvPr id="5132" name="Google Shape;5132;p31"/>
          <p:cNvSpPr txBox="1"/>
          <p:nvPr/>
        </p:nvSpPr>
        <p:spPr>
          <a:xfrm>
            <a:off x="983762" y="1465478"/>
            <a:ext cx="7704000" cy="3484558"/>
          </a:xfrm>
          <a:prstGeom prst="rect">
            <a:avLst/>
          </a:prstGeom>
          <a:noFill/>
          <a:ln>
            <a:noFill/>
          </a:ln>
        </p:spPr>
        <p:txBody>
          <a:bodyPr spcFirstLastPara="1" wrap="square" lIns="91425" tIns="91425" rIns="0" bIns="91425" anchor="ctr" anchorCtr="0">
            <a:noAutofit/>
          </a:bodyPr>
          <a:lstStyle/>
          <a:p>
            <a:pPr marL="285750" indent="-285750">
              <a:buClr>
                <a:schemeClr val="accent4"/>
              </a:buClr>
              <a:buFont typeface="Arial" panose="020B0604020202020204" pitchFamily="34" charset="0"/>
              <a:buChar char="•"/>
            </a:pPr>
            <a:r>
              <a:rPr lang="en-US" sz="1600" b="0" i="0" u="none" strike="noStrike" dirty="0">
                <a:solidFill>
                  <a:schemeClr val="accent4"/>
                </a:solidFill>
                <a:effectLst/>
                <a:latin typeface="Calibri" panose="020F0502020204030204" pitchFamily="34" charset="0"/>
                <a:cs typeface="Calibri" panose="020F0502020204030204" pitchFamily="34" charset="0"/>
              </a:rPr>
              <a:t>AI is used for human interaction. </a:t>
            </a:r>
          </a:p>
          <a:p>
            <a:pPr lvl="3">
              <a:buClr>
                <a:schemeClr val="accent4"/>
              </a:buClr>
            </a:pPr>
            <a:r>
              <a:rPr lang="en-US" sz="1600" dirty="0">
                <a:solidFill>
                  <a:schemeClr val="accent4"/>
                </a:solidFill>
                <a:latin typeface="Calibri" panose="020F0502020204030204" pitchFamily="34" charset="0"/>
                <a:cs typeface="Calibri" panose="020F0502020204030204" pitchFamily="34" charset="0"/>
              </a:rPr>
              <a:t>                       - Social media </a:t>
            </a:r>
          </a:p>
          <a:p>
            <a:pPr lvl="3">
              <a:buClr>
                <a:schemeClr val="accent4"/>
              </a:buClr>
            </a:pPr>
            <a:r>
              <a:rPr lang="en-US" sz="1600" dirty="0">
                <a:solidFill>
                  <a:schemeClr val="accent4"/>
                </a:solidFill>
                <a:latin typeface="Calibri" panose="020F0502020204030204" pitchFamily="34" charset="0"/>
                <a:cs typeface="Calibri" panose="020F0502020204030204" pitchFamily="34" charset="0"/>
              </a:rPr>
              <a:t>                       - Chat bots</a:t>
            </a:r>
          </a:p>
          <a:p>
            <a:pPr lvl="3">
              <a:buClr>
                <a:schemeClr val="accent4"/>
              </a:buClr>
            </a:pPr>
            <a:r>
              <a:rPr lang="en-US" sz="1600" b="0" i="0" u="none" strike="noStrike" dirty="0">
                <a:solidFill>
                  <a:schemeClr val="accent4"/>
                </a:solidFill>
                <a:effectLst/>
                <a:latin typeface="Calibri" panose="020F0502020204030204" pitchFamily="34" charset="0"/>
                <a:cs typeface="Calibri" panose="020F0502020204030204" pitchFamily="34" charset="0"/>
              </a:rPr>
              <a:t>                       - Call Attendants </a:t>
            </a:r>
          </a:p>
          <a:p>
            <a:pPr marL="285750" lvl="3" indent="-285750">
              <a:buClr>
                <a:schemeClr val="accent4"/>
              </a:buClr>
              <a:buFont typeface="Arial" panose="020B0604020202020204" pitchFamily="34" charset="0"/>
              <a:buChar char="•"/>
            </a:pPr>
            <a:r>
              <a:rPr lang="en-US" sz="1600" b="0" i="0" u="none" strike="noStrike" dirty="0">
                <a:solidFill>
                  <a:schemeClr val="accent4"/>
                </a:solidFill>
                <a:effectLst/>
                <a:latin typeface="Calibri" panose="020F0502020204030204" pitchFamily="34" charset="0"/>
                <a:cs typeface="Calibri" panose="020F0502020204030204" pitchFamily="34" charset="0"/>
              </a:rPr>
              <a:t>Many social and psychological problems are being caused by the decline in human interaction and the rise of robotic communications.</a:t>
            </a:r>
          </a:p>
          <a:p>
            <a:pPr lvl="3">
              <a:buClr>
                <a:schemeClr val="accent4"/>
              </a:buClr>
            </a:pPr>
            <a:r>
              <a:rPr lang="en-US" sz="1600" dirty="0">
                <a:solidFill>
                  <a:schemeClr val="accent4"/>
                </a:solidFill>
                <a:latin typeface="Calibri" panose="020F0502020204030204" pitchFamily="34" charset="0"/>
                <a:cs typeface="Calibri" panose="020F0502020204030204" pitchFamily="34" charset="0"/>
              </a:rPr>
              <a:t>	</a:t>
            </a:r>
            <a:r>
              <a:rPr lang="en-US" sz="1600" b="0" i="0" u="none" strike="noStrike" dirty="0">
                <a:solidFill>
                  <a:schemeClr val="accent4"/>
                </a:solidFill>
                <a:effectLst/>
                <a:latin typeface="Calibri" panose="020F0502020204030204" pitchFamily="34" charset="0"/>
                <a:cs typeface="Calibri" panose="020F0502020204030204" pitchFamily="34" charset="0"/>
              </a:rPr>
              <a:t>   - Talking to robots increases anxiety and depression</a:t>
            </a:r>
          </a:p>
          <a:p>
            <a:pPr lvl="3">
              <a:buClr>
                <a:schemeClr val="accent4"/>
              </a:buClr>
            </a:pPr>
            <a:r>
              <a:rPr lang="en-US" sz="1600" dirty="0">
                <a:solidFill>
                  <a:schemeClr val="accent4"/>
                </a:solidFill>
                <a:latin typeface="Calibri" panose="020F0502020204030204" pitchFamily="34" charset="0"/>
                <a:cs typeface="Calibri" panose="020F0502020204030204" pitchFamily="34" charset="0"/>
              </a:rPr>
              <a:t>                       - Can </a:t>
            </a:r>
            <a:r>
              <a:rPr lang="en-US" sz="1600" b="0" i="0" u="none" strike="noStrike" dirty="0">
                <a:solidFill>
                  <a:schemeClr val="accent4"/>
                </a:solidFill>
                <a:effectLst/>
                <a:latin typeface="Calibri" panose="020F0502020204030204" pitchFamily="34" charset="0"/>
                <a:cs typeface="Calibri" panose="020F0502020204030204" pitchFamily="34" charset="0"/>
              </a:rPr>
              <a:t>encourage anger and frustration</a:t>
            </a:r>
          </a:p>
          <a:p>
            <a:pPr marL="285750" lvl="3" indent="-285750">
              <a:buClr>
                <a:schemeClr val="accent4"/>
              </a:buClr>
              <a:buFont typeface="Arial" panose="020B0604020202020204" pitchFamily="34" charset="0"/>
              <a:buChar char="•"/>
            </a:pPr>
            <a:r>
              <a:rPr lang="en-US" sz="1600" b="0" i="0" u="none" strike="noStrike" dirty="0">
                <a:solidFill>
                  <a:schemeClr val="accent4"/>
                </a:solidFill>
                <a:effectLst/>
                <a:latin typeface="Calibri" panose="020F0502020204030204" pitchFamily="34" charset="0"/>
                <a:cs typeface="Calibri" panose="020F0502020204030204" pitchFamily="34" charset="0"/>
              </a:rPr>
              <a:t>The machine age is making people more restless, and more irritable.</a:t>
            </a:r>
            <a:endParaRPr lang="en-US" sz="1600" dirty="0">
              <a:solidFill>
                <a:schemeClr val="accent4"/>
              </a:solidFill>
              <a:latin typeface="Calibri" panose="020F0502020204030204" pitchFamily="34" charset="0"/>
              <a:cs typeface="Calibri" panose="020F0502020204030204" pitchFamily="34" charset="0"/>
            </a:endParaRPr>
          </a:p>
          <a:p>
            <a:pPr marL="285750" lvl="3" indent="-285750">
              <a:buClr>
                <a:schemeClr val="accent4"/>
              </a:buClr>
              <a:buFont typeface="Arial" panose="020B0604020202020204" pitchFamily="34" charset="0"/>
              <a:buChar char="•"/>
            </a:pPr>
            <a:r>
              <a:rPr lang="en-US" sz="1600" b="0" i="0" u="none" strike="noStrike" dirty="0">
                <a:solidFill>
                  <a:schemeClr val="accent4"/>
                </a:solidFill>
                <a:effectLst/>
                <a:latin typeface="Calibri" panose="020F0502020204030204" pitchFamily="34" charset="0"/>
                <a:cs typeface="Calibri" panose="020F0502020204030204" pitchFamily="34" charset="0"/>
              </a:rPr>
              <a:t>People are losing input and do not learn how certain things work. They are giving up independence and privacy over choice. This effect will grow as AI become more prevalent and complex.</a:t>
            </a:r>
          </a:p>
          <a:p>
            <a:pPr marL="285750" indent="-285750">
              <a:buClr>
                <a:schemeClr val="accent4"/>
              </a:buClr>
              <a:buFont typeface="Arial" panose="020B0604020202020204" pitchFamily="34" charset="0"/>
              <a:buChar char="•"/>
            </a:pPr>
            <a:r>
              <a:rPr lang="en-US" sz="1600" dirty="0">
                <a:solidFill>
                  <a:schemeClr val="accent4"/>
                </a:solidFill>
                <a:latin typeface="Calibri" panose="020F0502020204030204" pitchFamily="34" charset="0"/>
                <a:cs typeface="Calibri" panose="020F0502020204030204" pitchFamily="34" charset="0"/>
              </a:rPr>
              <a:t>If humans continue to depend </a:t>
            </a:r>
            <a:r>
              <a:rPr lang="en-US" sz="1600" b="0" i="0" u="none" strike="noStrike" dirty="0">
                <a:solidFill>
                  <a:schemeClr val="accent4"/>
                </a:solidFill>
                <a:effectLst/>
                <a:latin typeface="Calibri" panose="020F0502020204030204" pitchFamily="34" charset="0"/>
                <a:cs typeface="Calibri" panose="020F0502020204030204" pitchFamily="34" charset="0"/>
              </a:rPr>
              <a:t>on AI it will erode their abilities to </a:t>
            </a:r>
          </a:p>
          <a:p>
            <a:pPr lvl="2">
              <a:buClr>
                <a:schemeClr val="accent4"/>
              </a:buClr>
            </a:pPr>
            <a:r>
              <a:rPr lang="en-US" sz="1600" dirty="0">
                <a:solidFill>
                  <a:schemeClr val="accent4"/>
                </a:solidFill>
                <a:latin typeface="Calibri" panose="020F0502020204030204" pitchFamily="34" charset="0"/>
                <a:cs typeface="Calibri" panose="020F0502020204030204" pitchFamily="34" charset="0"/>
              </a:rPr>
              <a:t>                 - </a:t>
            </a:r>
            <a:r>
              <a:rPr lang="en-US" sz="1600" b="0" i="0" u="none" strike="noStrike" dirty="0">
                <a:solidFill>
                  <a:schemeClr val="accent4"/>
                </a:solidFill>
                <a:effectLst/>
                <a:latin typeface="Calibri" panose="020F0502020204030204" pitchFamily="34" charset="0"/>
                <a:cs typeface="Calibri" panose="020F0502020204030204" pitchFamily="34" charset="0"/>
              </a:rPr>
              <a:t>interact effectively with others </a:t>
            </a:r>
          </a:p>
          <a:p>
            <a:pPr lvl="2">
              <a:buClr>
                <a:schemeClr val="accent4"/>
              </a:buClr>
            </a:pPr>
            <a:r>
              <a:rPr lang="en-US" sz="1600" dirty="0">
                <a:solidFill>
                  <a:schemeClr val="accent4"/>
                </a:solidFill>
                <a:latin typeface="Calibri" panose="020F0502020204030204" pitchFamily="34" charset="0"/>
                <a:cs typeface="Calibri" panose="020F0502020204030204" pitchFamily="34" charset="0"/>
              </a:rPr>
              <a:t>                 - think for themselves</a:t>
            </a:r>
          </a:p>
          <a:p>
            <a:pPr marL="285750" indent="-285750">
              <a:buClr>
                <a:schemeClr val="accent4"/>
              </a:buClr>
              <a:buFont typeface="Arial" panose="020B0604020202020204" pitchFamily="34" charset="0"/>
              <a:buChar char="•"/>
            </a:pPr>
            <a:endParaRPr lang="en-US" sz="1600" dirty="0">
              <a:solidFill>
                <a:schemeClr val="accent4"/>
              </a:solidFill>
              <a:latin typeface="franklin-gothic-urw"/>
              <a:ea typeface="Calibri" panose="020F0502020204030204" pitchFamily="34" charset="0"/>
              <a:cs typeface="Calibri" panose="020F0502020204030204" pitchFamily="34" charset="0"/>
            </a:endParaRPr>
          </a:p>
          <a:p>
            <a:pPr marL="285750" indent="-285750">
              <a:buClr>
                <a:schemeClr val="accent4"/>
              </a:buClr>
              <a:buFont typeface="Arial" panose="020B0604020202020204" pitchFamily="34" charset="0"/>
              <a:buChar char="•"/>
            </a:pPr>
            <a:endParaRPr lang="en-US" sz="1200"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 name="Google Shape;7723;p57">
            <a:extLst>
              <a:ext uri="{FF2B5EF4-FFF2-40B4-BE49-F238E27FC236}">
                <a16:creationId xmlns:a16="http://schemas.microsoft.com/office/drawing/2014/main" id="{CC9CC432-1CCE-3842-5016-C231952617CD}"/>
              </a:ext>
            </a:extLst>
          </p:cNvPr>
          <p:cNvGrpSpPr/>
          <p:nvPr/>
        </p:nvGrpSpPr>
        <p:grpSpPr>
          <a:xfrm>
            <a:off x="7909560" y="2571750"/>
            <a:ext cx="1406661" cy="2700262"/>
            <a:chOff x="5577050" y="971313"/>
            <a:chExt cx="2372725" cy="3609825"/>
          </a:xfrm>
        </p:grpSpPr>
        <p:sp>
          <p:nvSpPr>
            <p:cNvPr id="3" name="Google Shape;7724;p57">
              <a:extLst>
                <a:ext uri="{FF2B5EF4-FFF2-40B4-BE49-F238E27FC236}">
                  <a16:creationId xmlns:a16="http://schemas.microsoft.com/office/drawing/2014/main" id="{6B20A295-45AB-6700-A86E-2940EAA040A4}"/>
                </a:ext>
              </a:extLst>
            </p:cNvPr>
            <p:cNvSpPr/>
            <p:nvPr/>
          </p:nvSpPr>
          <p:spPr>
            <a:xfrm>
              <a:off x="5647825" y="4029888"/>
              <a:ext cx="2267150" cy="551250"/>
            </a:xfrm>
            <a:custGeom>
              <a:avLst/>
              <a:gdLst/>
              <a:ahLst/>
              <a:cxnLst/>
              <a:rect l="l" t="t" r="r" b="b"/>
              <a:pathLst>
                <a:path w="90686" h="22050" extrusionOk="0">
                  <a:moveTo>
                    <a:pt x="45331" y="1"/>
                  </a:moveTo>
                  <a:cubicBezTo>
                    <a:pt x="20292" y="1"/>
                    <a:pt x="0" y="4931"/>
                    <a:pt x="0" y="11025"/>
                  </a:cubicBezTo>
                  <a:cubicBezTo>
                    <a:pt x="0" y="17120"/>
                    <a:pt x="20292" y="22050"/>
                    <a:pt x="45331" y="22050"/>
                  </a:cubicBezTo>
                  <a:cubicBezTo>
                    <a:pt x="70394" y="22050"/>
                    <a:pt x="90685" y="17120"/>
                    <a:pt x="90685" y="11025"/>
                  </a:cubicBezTo>
                  <a:cubicBezTo>
                    <a:pt x="90685" y="4931"/>
                    <a:pt x="70394" y="1"/>
                    <a:pt x="453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25;p57">
              <a:extLst>
                <a:ext uri="{FF2B5EF4-FFF2-40B4-BE49-F238E27FC236}">
                  <a16:creationId xmlns:a16="http://schemas.microsoft.com/office/drawing/2014/main" id="{CC58135C-F730-8B15-360F-5E7ECF7C0D5B}"/>
                </a:ext>
              </a:extLst>
            </p:cNvPr>
            <p:cNvSpPr/>
            <p:nvPr/>
          </p:nvSpPr>
          <p:spPr>
            <a:xfrm>
              <a:off x="5647825" y="3878663"/>
              <a:ext cx="2267150" cy="551275"/>
            </a:xfrm>
            <a:custGeom>
              <a:avLst/>
              <a:gdLst/>
              <a:ahLst/>
              <a:cxnLst/>
              <a:rect l="l" t="t" r="r" b="b"/>
              <a:pathLst>
                <a:path w="90686" h="22051" extrusionOk="0">
                  <a:moveTo>
                    <a:pt x="45331" y="1"/>
                  </a:moveTo>
                  <a:cubicBezTo>
                    <a:pt x="20292" y="1"/>
                    <a:pt x="0" y="4931"/>
                    <a:pt x="0" y="11026"/>
                  </a:cubicBezTo>
                  <a:cubicBezTo>
                    <a:pt x="0" y="17120"/>
                    <a:pt x="20292" y="22050"/>
                    <a:pt x="45331" y="22050"/>
                  </a:cubicBezTo>
                  <a:cubicBezTo>
                    <a:pt x="70394" y="22050"/>
                    <a:pt x="90685" y="17120"/>
                    <a:pt x="90685" y="11026"/>
                  </a:cubicBezTo>
                  <a:cubicBezTo>
                    <a:pt x="90685" y="4931"/>
                    <a:pt x="70394" y="1"/>
                    <a:pt x="45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726;p57">
              <a:extLst>
                <a:ext uri="{FF2B5EF4-FFF2-40B4-BE49-F238E27FC236}">
                  <a16:creationId xmlns:a16="http://schemas.microsoft.com/office/drawing/2014/main" id="{0A6A7AAC-8208-BD2C-7872-22765A77AE16}"/>
                </a:ext>
              </a:extLst>
            </p:cNvPr>
            <p:cNvSpPr/>
            <p:nvPr/>
          </p:nvSpPr>
          <p:spPr>
            <a:xfrm>
              <a:off x="5647825" y="3997363"/>
              <a:ext cx="2267150" cy="320050"/>
            </a:xfrm>
            <a:custGeom>
              <a:avLst/>
              <a:gdLst/>
              <a:ahLst/>
              <a:cxnLst/>
              <a:rect l="l" t="t" r="r" b="b"/>
              <a:pathLst>
                <a:path w="90686" h="12802" extrusionOk="0">
                  <a:moveTo>
                    <a:pt x="0" y="1"/>
                  </a:moveTo>
                  <a:lnTo>
                    <a:pt x="0" y="6278"/>
                  </a:lnTo>
                  <a:cubicBezTo>
                    <a:pt x="14086" y="11178"/>
                    <a:pt x="28996" y="12801"/>
                    <a:pt x="42568" y="12801"/>
                  </a:cubicBezTo>
                  <a:cubicBezTo>
                    <a:pt x="69202" y="12801"/>
                    <a:pt x="90685" y="6551"/>
                    <a:pt x="90685" y="6551"/>
                  </a:cubicBezTo>
                  <a:lnTo>
                    <a:pt x="90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27;p57">
              <a:extLst>
                <a:ext uri="{FF2B5EF4-FFF2-40B4-BE49-F238E27FC236}">
                  <a16:creationId xmlns:a16="http://schemas.microsoft.com/office/drawing/2014/main" id="{0CF4F668-254D-1AAF-59A0-A576AFEB9B97}"/>
                </a:ext>
              </a:extLst>
            </p:cNvPr>
            <p:cNvSpPr/>
            <p:nvPr/>
          </p:nvSpPr>
          <p:spPr>
            <a:xfrm>
              <a:off x="5647825" y="3721763"/>
              <a:ext cx="2267150" cy="551250"/>
            </a:xfrm>
            <a:custGeom>
              <a:avLst/>
              <a:gdLst/>
              <a:ahLst/>
              <a:cxnLst/>
              <a:rect l="l" t="t" r="r" b="b"/>
              <a:pathLst>
                <a:path w="90686" h="22050" extrusionOk="0">
                  <a:moveTo>
                    <a:pt x="45331" y="0"/>
                  </a:moveTo>
                  <a:cubicBezTo>
                    <a:pt x="20292" y="0"/>
                    <a:pt x="0" y="4930"/>
                    <a:pt x="0" y="11025"/>
                  </a:cubicBezTo>
                  <a:cubicBezTo>
                    <a:pt x="0" y="17119"/>
                    <a:pt x="20292" y="22049"/>
                    <a:pt x="45331" y="22049"/>
                  </a:cubicBezTo>
                  <a:cubicBezTo>
                    <a:pt x="70394" y="22049"/>
                    <a:pt x="90685" y="17119"/>
                    <a:pt x="90685" y="11025"/>
                  </a:cubicBezTo>
                  <a:cubicBezTo>
                    <a:pt x="90685" y="4930"/>
                    <a:pt x="70394" y="0"/>
                    <a:pt x="45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28;p57">
              <a:extLst>
                <a:ext uri="{FF2B5EF4-FFF2-40B4-BE49-F238E27FC236}">
                  <a16:creationId xmlns:a16="http://schemas.microsoft.com/office/drawing/2014/main" id="{A4DAABD9-256B-1E75-42D6-691144FA4018}"/>
                </a:ext>
              </a:extLst>
            </p:cNvPr>
            <p:cNvSpPr/>
            <p:nvPr/>
          </p:nvSpPr>
          <p:spPr>
            <a:xfrm>
              <a:off x="5941125" y="3765113"/>
              <a:ext cx="1431750" cy="348125"/>
            </a:xfrm>
            <a:custGeom>
              <a:avLst/>
              <a:gdLst/>
              <a:ahLst/>
              <a:cxnLst/>
              <a:rect l="l" t="t" r="r" b="b"/>
              <a:pathLst>
                <a:path w="57270" h="13925" extrusionOk="0">
                  <a:moveTo>
                    <a:pt x="1" y="6962"/>
                  </a:moveTo>
                  <a:cubicBezTo>
                    <a:pt x="1" y="10797"/>
                    <a:pt x="12828" y="13924"/>
                    <a:pt x="28624" y="13924"/>
                  </a:cubicBezTo>
                  <a:lnTo>
                    <a:pt x="28624" y="13924"/>
                  </a:lnTo>
                  <a:cubicBezTo>
                    <a:pt x="44441" y="13924"/>
                    <a:pt x="57269" y="10797"/>
                    <a:pt x="57269" y="6962"/>
                  </a:cubicBezTo>
                  <a:lnTo>
                    <a:pt x="57269" y="6962"/>
                  </a:lnTo>
                  <a:cubicBezTo>
                    <a:pt x="57269" y="3105"/>
                    <a:pt x="44441" y="1"/>
                    <a:pt x="28624" y="1"/>
                  </a:cubicBezTo>
                  <a:lnTo>
                    <a:pt x="28624" y="1"/>
                  </a:lnTo>
                  <a:cubicBezTo>
                    <a:pt x="12828" y="1"/>
                    <a:pt x="1" y="3105"/>
                    <a:pt x="1" y="6962"/>
                  </a:cubicBezTo>
                  <a:close/>
                </a:path>
              </a:pathLst>
            </a:custGeom>
            <a:solidFill>
              <a:srgbClr val="00E0FF">
                <a:alpha val="2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29;p57">
              <a:extLst>
                <a:ext uri="{FF2B5EF4-FFF2-40B4-BE49-F238E27FC236}">
                  <a16:creationId xmlns:a16="http://schemas.microsoft.com/office/drawing/2014/main" id="{F1E75188-26CC-F66D-D53D-0D93EF9B79FC}"/>
                </a:ext>
              </a:extLst>
            </p:cNvPr>
            <p:cNvSpPr/>
            <p:nvPr/>
          </p:nvSpPr>
          <p:spPr>
            <a:xfrm>
              <a:off x="5577050" y="971313"/>
              <a:ext cx="2372725" cy="3237225"/>
            </a:xfrm>
            <a:custGeom>
              <a:avLst/>
              <a:gdLst/>
              <a:ahLst/>
              <a:cxnLst/>
              <a:rect l="l" t="t" r="r" b="b"/>
              <a:pathLst>
                <a:path w="94909" h="129489" extrusionOk="0">
                  <a:moveTo>
                    <a:pt x="2831" y="0"/>
                  </a:moveTo>
                  <a:lnTo>
                    <a:pt x="2831" y="116112"/>
                  </a:lnTo>
                  <a:cubicBezTo>
                    <a:pt x="1" y="129235"/>
                    <a:pt x="44534" y="129488"/>
                    <a:pt x="47975" y="129488"/>
                  </a:cubicBezTo>
                  <a:cubicBezTo>
                    <a:pt x="48113" y="129488"/>
                    <a:pt x="48185" y="129488"/>
                    <a:pt x="48185" y="129488"/>
                  </a:cubicBezTo>
                  <a:cubicBezTo>
                    <a:pt x="94909" y="128073"/>
                    <a:pt x="93516" y="118441"/>
                    <a:pt x="93516" y="118441"/>
                  </a:cubicBezTo>
                  <a:lnTo>
                    <a:pt x="93516" y="0"/>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730;p57">
              <a:extLst>
                <a:ext uri="{FF2B5EF4-FFF2-40B4-BE49-F238E27FC236}">
                  <a16:creationId xmlns:a16="http://schemas.microsoft.com/office/drawing/2014/main" id="{1BF45A51-4788-0E1C-AA8A-952CA4058D74}"/>
                </a:ext>
              </a:extLst>
            </p:cNvPr>
            <p:cNvSpPr/>
            <p:nvPr/>
          </p:nvSpPr>
          <p:spPr>
            <a:xfrm>
              <a:off x="5947600" y="2571746"/>
              <a:ext cx="1640975" cy="1503175"/>
            </a:xfrm>
            <a:custGeom>
              <a:avLst/>
              <a:gdLst/>
              <a:ahLst/>
              <a:cxnLst/>
              <a:rect l="l" t="t" r="r" b="b"/>
              <a:pathLst>
                <a:path w="65639" h="89568" extrusionOk="0">
                  <a:moveTo>
                    <a:pt x="1978" y="1"/>
                  </a:moveTo>
                  <a:lnTo>
                    <a:pt x="1978" y="80323"/>
                  </a:lnTo>
                  <a:cubicBezTo>
                    <a:pt x="1" y="89398"/>
                    <a:pt x="30897" y="89567"/>
                    <a:pt x="33205" y="89567"/>
                  </a:cubicBezTo>
                  <a:cubicBezTo>
                    <a:pt x="33294" y="89567"/>
                    <a:pt x="33340" y="89567"/>
                    <a:pt x="33340" y="89567"/>
                  </a:cubicBezTo>
                  <a:cubicBezTo>
                    <a:pt x="65638" y="88585"/>
                    <a:pt x="64702" y="81920"/>
                    <a:pt x="64702" y="81920"/>
                  </a:cubicBezTo>
                  <a:lnTo>
                    <a:pt x="64702" y="1"/>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31;p57">
              <a:extLst>
                <a:ext uri="{FF2B5EF4-FFF2-40B4-BE49-F238E27FC236}">
                  <a16:creationId xmlns:a16="http://schemas.microsoft.com/office/drawing/2014/main" id="{DB10715B-C03B-8DFC-FC9F-A8FCEC68C36E}"/>
                </a:ext>
              </a:extLst>
            </p:cNvPr>
            <p:cNvSpPr/>
            <p:nvPr/>
          </p:nvSpPr>
          <p:spPr>
            <a:xfrm>
              <a:off x="6097050" y="3029563"/>
              <a:ext cx="666950" cy="909625"/>
            </a:xfrm>
            <a:custGeom>
              <a:avLst/>
              <a:gdLst/>
              <a:ahLst/>
              <a:cxnLst/>
              <a:rect l="l" t="t" r="r" b="b"/>
              <a:pathLst>
                <a:path w="26678" h="36385" extrusionOk="0">
                  <a:moveTo>
                    <a:pt x="794" y="1"/>
                  </a:moveTo>
                  <a:lnTo>
                    <a:pt x="794" y="32618"/>
                  </a:lnTo>
                  <a:cubicBezTo>
                    <a:pt x="0" y="36321"/>
                    <a:pt x="12634" y="36385"/>
                    <a:pt x="13506" y="36385"/>
                  </a:cubicBezTo>
                  <a:cubicBezTo>
                    <a:pt x="13537" y="36385"/>
                    <a:pt x="13553" y="36384"/>
                    <a:pt x="13553" y="36384"/>
                  </a:cubicBezTo>
                  <a:cubicBezTo>
                    <a:pt x="26678" y="35996"/>
                    <a:pt x="26290" y="33280"/>
                    <a:pt x="26290" y="33280"/>
                  </a:cubicBezTo>
                  <a:lnTo>
                    <a:pt x="26290" y="1"/>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32;p57">
              <a:extLst>
                <a:ext uri="{FF2B5EF4-FFF2-40B4-BE49-F238E27FC236}">
                  <a16:creationId xmlns:a16="http://schemas.microsoft.com/office/drawing/2014/main" id="{10DAB131-66D2-5AD9-C505-4EC3C275EBBE}"/>
                </a:ext>
              </a:extLst>
            </p:cNvPr>
            <p:cNvSpPr/>
            <p:nvPr/>
          </p:nvSpPr>
          <p:spPr>
            <a:xfrm>
              <a:off x="6673250" y="2153088"/>
              <a:ext cx="161525" cy="142100"/>
            </a:xfrm>
            <a:custGeom>
              <a:avLst/>
              <a:gdLst/>
              <a:ahLst/>
              <a:cxnLst/>
              <a:rect l="l" t="t" r="r" b="b"/>
              <a:pathLst>
                <a:path w="6461" h="5684" extrusionOk="0">
                  <a:moveTo>
                    <a:pt x="0" y="0"/>
                  </a:moveTo>
                  <a:cubicBezTo>
                    <a:pt x="1872" y="1575"/>
                    <a:pt x="3470" y="3493"/>
                    <a:pt x="4657" y="5684"/>
                  </a:cubicBezTo>
                  <a:cubicBezTo>
                    <a:pt x="5182" y="4657"/>
                    <a:pt x="5775" y="3675"/>
                    <a:pt x="6460" y="2762"/>
                  </a:cubicBezTo>
                  <a:cubicBezTo>
                    <a:pt x="4520" y="1621"/>
                    <a:pt x="2374" y="685"/>
                    <a:pt x="0"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33;p57">
              <a:extLst>
                <a:ext uri="{FF2B5EF4-FFF2-40B4-BE49-F238E27FC236}">
                  <a16:creationId xmlns:a16="http://schemas.microsoft.com/office/drawing/2014/main" id="{FF1B7AA0-0638-A82C-3BBE-674316C652AC}"/>
                </a:ext>
              </a:extLst>
            </p:cNvPr>
            <p:cNvSpPr/>
            <p:nvPr/>
          </p:nvSpPr>
          <p:spPr>
            <a:xfrm>
              <a:off x="6673250" y="2153088"/>
              <a:ext cx="161525" cy="142100"/>
            </a:xfrm>
            <a:custGeom>
              <a:avLst/>
              <a:gdLst/>
              <a:ahLst/>
              <a:cxnLst/>
              <a:rect l="l" t="t" r="r" b="b"/>
              <a:pathLst>
                <a:path w="6461" h="5684" extrusionOk="0">
                  <a:moveTo>
                    <a:pt x="4657" y="5684"/>
                  </a:moveTo>
                  <a:cubicBezTo>
                    <a:pt x="5182" y="4657"/>
                    <a:pt x="5775" y="3675"/>
                    <a:pt x="6460" y="2762"/>
                  </a:cubicBezTo>
                  <a:lnTo>
                    <a:pt x="6460" y="2762"/>
                  </a:lnTo>
                  <a:cubicBezTo>
                    <a:pt x="4520" y="1621"/>
                    <a:pt x="2374" y="685"/>
                    <a:pt x="0" y="0"/>
                  </a:cubicBezTo>
                  <a:lnTo>
                    <a:pt x="0" y="0"/>
                  </a:lnTo>
                  <a:cubicBezTo>
                    <a:pt x="1872" y="1575"/>
                    <a:pt x="3470" y="3493"/>
                    <a:pt x="4657" y="5684"/>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4;p57">
              <a:extLst>
                <a:ext uri="{FF2B5EF4-FFF2-40B4-BE49-F238E27FC236}">
                  <a16:creationId xmlns:a16="http://schemas.microsoft.com/office/drawing/2014/main" id="{CA66F755-8F73-7CED-F8FC-070348D92CE4}"/>
                </a:ext>
              </a:extLst>
            </p:cNvPr>
            <p:cNvSpPr/>
            <p:nvPr/>
          </p:nvSpPr>
          <p:spPr>
            <a:xfrm>
              <a:off x="6794225" y="2750538"/>
              <a:ext cx="6300" cy="6300"/>
            </a:xfrm>
            <a:custGeom>
              <a:avLst/>
              <a:gdLst/>
              <a:ahLst/>
              <a:cxnLst/>
              <a:rect l="l" t="t" r="r" b="b"/>
              <a:pathLst>
                <a:path w="252" h="252" extrusionOk="0">
                  <a:moveTo>
                    <a:pt x="137" y="0"/>
                  </a:moveTo>
                  <a:cubicBezTo>
                    <a:pt x="92" y="92"/>
                    <a:pt x="46" y="183"/>
                    <a:pt x="0" y="252"/>
                  </a:cubicBezTo>
                  <a:cubicBezTo>
                    <a:pt x="92" y="252"/>
                    <a:pt x="183" y="229"/>
                    <a:pt x="252" y="229"/>
                  </a:cubicBezTo>
                  <a:cubicBezTo>
                    <a:pt x="229" y="160"/>
                    <a:pt x="183" y="69"/>
                    <a:pt x="137"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35;p57">
              <a:extLst>
                <a:ext uri="{FF2B5EF4-FFF2-40B4-BE49-F238E27FC236}">
                  <a16:creationId xmlns:a16="http://schemas.microsoft.com/office/drawing/2014/main" id="{6BD3F74E-E634-A778-3B03-040667D5979A}"/>
                </a:ext>
              </a:extLst>
            </p:cNvPr>
            <p:cNvSpPr/>
            <p:nvPr/>
          </p:nvSpPr>
          <p:spPr>
            <a:xfrm>
              <a:off x="6794225" y="2750538"/>
              <a:ext cx="6300" cy="6300"/>
            </a:xfrm>
            <a:custGeom>
              <a:avLst/>
              <a:gdLst/>
              <a:ahLst/>
              <a:cxnLst/>
              <a:rect l="l" t="t" r="r" b="b"/>
              <a:pathLst>
                <a:path w="252" h="252" extrusionOk="0">
                  <a:moveTo>
                    <a:pt x="0" y="252"/>
                  </a:moveTo>
                  <a:cubicBezTo>
                    <a:pt x="92" y="252"/>
                    <a:pt x="183" y="229"/>
                    <a:pt x="252" y="229"/>
                  </a:cubicBezTo>
                  <a:lnTo>
                    <a:pt x="252" y="229"/>
                  </a:lnTo>
                  <a:cubicBezTo>
                    <a:pt x="229" y="160"/>
                    <a:pt x="183" y="69"/>
                    <a:pt x="137" y="0"/>
                  </a:cubicBezTo>
                  <a:lnTo>
                    <a:pt x="137" y="0"/>
                  </a:lnTo>
                  <a:cubicBezTo>
                    <a:pt x="92" y="92"/>
                    <a:pt x="46" y="183"/>
                    <a:pt x="0" y="252"/>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36;p57">
              <a:extLst>
                <a:ext uri="{FF2B5EF4-FFF2-40B4-BE49-F238E27FC236}">
                  <a16:creationId xmlns:a16="http://schemas.microsoft.com/office/drawing/2014/main" id="{16461669-B4C9-AE8B-4983-AD0A82CD6F34}"/>
                </a:ext>
              </a:extLst>
            </p:cNvPr>
            <p:cNvSpPr/>
            <p:nvPr/>
          </p:nvSpPr>
          <p:spPr>
            <a:xfrm>
              <a:off x="6623600" y="2096013"/>
              <a:ext cx="230000" cy="111300"/>
            </a:xfrm>
            <a:custGeom>
              <a:avLst/>
              <a:gdLst/>
              <a:ahLst/>
              <a:cxnLst/>
              <a:rect l="l" t="t" r="r" b="b"/>
              <a:pathLst>
                <a:path w="9200" h="4452" extrusionOk="0">
                  <a:moveTo>
                    <a:pt x="1644" y="1"/>
                  </a:moveTo>
                  <a:cubicBezTo>
                    <a:pt x="1028" y="275"/>
                    <a:pt x="480" y="549"/>
                    <a:pt x="1" y="823"/>
                  </a:cubicBezTo>
                  <a:cubicBezTo>
                    <a:pt x="571" y="1211"/>
                    <a:pt x="1142" y="1621"/>
                    <a:pt x="1690" y="2055"/>
                  </a:cubicBezTo>
                  <a:cubicBezTo>
                    <a:pt x="3561" y="2466"/>
                    <a:pt x="6163" y="3196"/>
                    <a:pt x="8903" y="4452"/>
                  </a:cubicBezTo>
                  <a:cubicBezTo>
                    <a:pt x="9017" y="4338"/>
                    <a:pt x="9108" y="4224"/>
                    <a:pt x="9199" y="4087"/>
                  </a:cubicBezTo>
                  <a:cubicBezTo>
                    <a:pt x="6415" y="3311"/>
                    <a:pt x="3812" y="1895"/>
                    <a:pt x="164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37;p57">
              <a:extLst>
                <a:ext uri="{FF2B5EF4-FFF2-40B4-BE49-F238E27FC236}">
                  <a16:creationId xmlns:a16="http://schemas.microsoft.com/office/drawing/2014/main" id="{27D5749E-0080-D36A-6360-093C3B0B46F9}"/>
                </a:ext>
              </a:extLst>
            </p:cNvPr>
            <p:cNvSpPr/>
            <p:nvPr/>
          </p:nvSpPr>
          <p:spPr>
            <a:xfrm>
              <a:off x="6623600" y="2096013"/>
              <a:ext cx="230000" cy="111300"/>
            </a:xfrm>
            <a:custGeom>
              <a:avLst/>
              <a:gdLst/>
              <a:ahLst/>
              <a:cxnLst/>
              <a:rect l="l" t="t" r="r" b="b"/>
              <a:pathLst>
                <a:path w="9200" h="4452" extrusionOk="0">
                  <a:moveTo>
                    <a:pt x="1" y="823"/>
                  </a:moveTo>
                  <a:cubicBezTo>
                    <a:pt x="571" y="1211"/>
                    <a:pt x="1142" y="1621"/>
                    <a:pt x="1690" y="2055"/>
                  </a:cubicBezTo>
                  <a:lnTo>
                    <a:pt x="1690" y="2055"/>
                  </a:lnTo>
                  <a:cubicBezTo>
                    <a:pt x="3561" y="2466"/>
                    <a:pt x="6163" y="3196"/>
                    <a:pt x="8903" y="4452"/>
                  </a:cubicBezTo>
                  <a:lnTo>
                    <a:pt x="8903" y="4452"/>
                  </a:lnTo>
                  <a:cubicBezTo>
                    <a:pt x="9017" y="4338"/>
                    <a:pt x="9108" y="4224"/>
                    <a:pt x="9199" y="4087"/>
                  </a:cubicBezTo>
                  <a:lnTo>
                    <a:pt x="9199" y="4087"/>
                  </a:lnTo>
                  <a:cubicBezTo>
                    <a:pt x="6415" y="3311"/>
                    <a:pt x="3812" y="1895"/>
                    <a:pt x="1644" y="1"/>
                  </a:cubicBezTo>
                  <a:lnTo>
                    <a:pt x="1644" y="1"/>
                  </a:lnTo>
                  <a:cubicBezTo>
                    <a:pt x="1028" y="275"/>
                    <a:pt x="480" y="549"/>
                    <a:pt x="1" y="823"/>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38;p57">
              <a:extLst>
                <a:ext uri="{FF2B5EF4-FFF2-40B4-BE49-F238E27FC236}">
                  <a16:creationId xmlns:a16="http://schemas.microsoft.com/office/drawing/2014/main" id="{902CD92C-0E70-3D5E-C125-9C654C90035A}"/>
                </a:ext>
              </a:extLst>
            </p:cNvPr>
            <p:cNvSpPr/>
            <p:nvPr/>
          </p:nvSpPr>
          <p:spPr>
            <a:xfrm>
              <a:off x="6393650" y="3018738"/>
              <a:ext cx="23400" cy="14275"/>
            </a:xfrm>
            <a:custGeom>
              <a:avLst/>
              <a:gdLst/>
              <a:ahLst/>
              <a:cxnLst/>
              <a:rect l="l" t="t" r="r" b="b"/>
              <a:pathLst>
                <a:path w="936" h="571" extrusionOk="0">
                  <a:moveTo>
                    <a:pt x="936" y="0"/>
                  </a:moveTo>
                  <a:cubicBezTo>
                    <a:pt x="639" y="46"/>
                    <a:pt x="320" y="69"/>
                    <a:pt x="0" y="92"/>
                  </a:cubicBezTo>
                  <a:cubicBezTo>
                    <a:pt x="228" y="274"/>
                    <a:pt x="434" y="411"/>
                    <a:pt x="662" y="571"/>
                  </a:cubicBezTo>
                  <a:cubicBezTo>
                    <a:pt x="753" y="366"/>
                    <a:pt x="845" y="183"/>
                    <a:pt x="93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39;p57">
              <a:extLst>
                <a:ext uri="{FF2B5EF4-FFF2-40B4-BE49-F238E27FC236}">
                  <a16:creationId xmlns:a16="http://schemas.microsoft.com/office/drawing/2014/main" id="{6EFADF32-98F8-35D1-506B-F4E5CD37392B}"/>
                </a:ext>
              </a:extLst>
            </p:cNvPr>
            <p:cNvSpPr/>
            <p:nvPr/>
          </p:nvSpPr>
          <p:spPr>
            <a:xfrm>
              <a:off x="6393650" y="3018738"/>
              <a:ext cx="23400" cy="14275"/>
            </a:xfrm>
            <a:custGeom>
              <a:avLst/>
              <a:gdLst/>
              <a:ahLst/>
              <a:cxnLst/>
              <a:rect l="l" t="t" r="r" b="b"/>
              <a:pathLst>
                <a:path w="936" h="571" extrusionOk="0">
                  <a:moveTo>
                    <a:pt x="0" y="92"/>
                  </a:moveTo>
                  <a:cubicBezTo>
                    <a:pt x="228" y="274"/>
                    <a:pt x="434" y="411"/>
                    <a:pt x="662" y="571"/>
                  </a:cubicBezTo>
                  <a:lnTo>
                    <a:pt x="662" y="571"/>
                  </a:lnTo>
                  <a:cubicBezTo>
                    <a:pt x="753" y="366"/>
                    <a:pt x="845" y="183"/>
                    <a:pt x="936" y="0"/>
                  </a:cubicBezTo>
                  <a:lnTo>
                    <a:pt x="936" y="0"/>
                  </a:lnTo>
                  <a:cubicBezTo>
                    <a:pt x="639" y="46"/>
                    <a:pt x="320" y="69"/>
                    <a:pt x="0" y="92"/>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40;p57">
              <a:extLst>
                <a:ext uri="{FF2B5EF4-FFF2-40B4-BE49-F238E27FC236}">
                  <a16:creationId xmlns:a16="http://schemas.microsoft.com/office/drawing/2014/main" id="{F1D38012-D31B-1E16-EE62-AF6935EC586B}"/>
                </a:ext>
              </a:extLst>
            </p:cNvPr>
            <p:cNvSpPr/>
            <p:nvPr/>
          </p:nvSpPr>
          <p:spPr>
            <a:xfrm>
              <a:off x="6665825" y="2147388"/>
              <a:ext cx="180350" cy="74775"/>
            </a:xfrm>
            <a:custGeom>
              <a:avLst/>
              <a:gdLst/>
              <a:ahLst/>
              <a:cxnLst/>
              <a:rect l="l" t="t" r="r" b="b"/>
              <a:pathLst>
                <a:path w="7214" h="2991" extrusionOk="0">
                  <a:moveTo>
                    <a:pt x="1" y="0"/>
                  </a:moveTo>
                  <a:lnTo>
                    <a:pt x="1" y="0"/>
                  </a:lnTo>
                  <a:cubicBezTo>
                    <a:pt x="92" y="69"/>
                    <a:pt x="183" y="160"/>
                    <a:pt x="297" y="228"/>
                  </a:cubicBezTo>
                  <a:cubicBezTo>
                    <a:pt x="2671" y="913"/>
                    <a:pt x="4817" y="1849"/>
                    <a:pt x="6757" y="2990"/>
                  </a:cubicBezTo>
                  <a:cubicBezTo>
                    <a:pt x="6917" y="2785"/>
                    <a:pt x="7077" y="2579"/>
                    <a:pt x="7214" y="2397"/>
                  </a:cubicBezTo>
                  <a:cubicBezTo>
                    <a:pt x="4474" y="1141"/>
                    <a:pt x="1872" y="411"/>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41;p57">
              <a:extLst>
                <a:ext uri="{FF2B5EF4-FFF2-40B4-BE49-F238E27FC236}">
                  <a16:creationId xmlns:a16="http://schemas.microsoft.com/office/drawing/2014/main" id="{4079B5C3-4F48-14E1-BBD3-86725A906A7F}"/>
                </a:ext>
              </a:extLst>
            </p:cNvPr>
            <p:cNvSpPr/>
            <p:nvPr/>
          </p:nvSpPr>
          <p:spPr>
            <a:xfrm>
              <a:off x="6665825" y="2147388"/>
              <a:ext cx="180350" cy="74775"/>
            </a:xfrm>
            <a:custGeom>
              <a:avLst/>
              <a:gdLst/>
              <a:ahLst/>
              <a:cxnLst/>
              <a:rect l="l" t="t" r="r" b="b"/>
              <a:pathLst>
                <a:path w="7214" h="2991" extrusionOk="0">
                  <a:moveTo>
                    <a:pt x="297" y="228"/>
                  </a:moveTo>
                  <a:cubicBezTo>
                    <a:pt x="2671" y="913"/>
                    <a:pt x="4817" y="1849"/>
                    <a:pt x="6757" y="2990"/>
                  </a:cubicBezTo>
                  <a:lnTo>
                    <a:pt x="6757" y="2990"/>
                  </a:lnTo>
                  <a:cubicBezTo>
                    <a:pt x="6917" y="2785"/>
                    <a:pt x="7077" y="2579"/>
                    <a:pt x="7214" y="2397"/>
                  </a:cubicBezTo>
                  <a:lnTo>
                    <a:pt x="7214" y="2397"/>
                  </a:lnTo>
                  <a:cubicBezTo>
                    <a:pt x="4474" y="1141"/>
                    <a:pt x="1872" y="411"/>
                    <a:pt x="1" y="0"/>
                  </a:cubicBezTo>
                  <a:lnTo>
                    <a:pt x="1" y="0"/>
                  </a:lnTo>
                  <a:cubicBezTo>
                    <a:pt x="92" y="69"/>
                    <a:pt x="183" y="160"/>
                    <a:pt x="297" y="228"/>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42;p57">
              <a:extLst>
                <a:ext uri="{FF2B5EF4-FFF2-40B4-BE49-F238E27FC236}">
                  <a16:creationId xmlns:a16="http://schemas.microsoft.com/office/drawing/2014/main" id="{A3868CD2-B9FF-D613-CEB6-41E94BDC5EDB}"/>
                </a:ext>
              </a:extLst>
            </p:cNvPr>
            <p:cNvSpPr/>
            <p:nvPr/>
          </p:nvSpPr>
          <p:spPr>
            <a:xfrm>
              <a:off x="6665825" y="2147388"/>
              <a:ext cx="180350" cy="74775"/>
            </a:xfrm>
            <a:custGeom>
              <a:avLst/>
              <a:gdLst/>
              <a:ahLst/>
              <a:cxnLst/>
              <a:rect l="l" t="t" r="r" b="b"/>
              <a:pathLst>
                <a:path w="7214" h="2991" extrusionOk="0">
                  <a:moveTo>
                    <a:pt x="1" y="0"/>
                  </a:moveTo>
                  <a:lnTo>
                    <a:pt x="1" y="0"/>
                  </a:lnTo>
                  <a:cubicBezTo>
                    <a:pt x="92" y="69"/>
                    <a:pt x="183" y="160"/>
                    <a:pt x="297" y="228"/>
                  </a:cubicBezTo>
                  <a:cubicBezTo>
                    <a:pt x="2671" y="913"/>
                    <a:pt x="4817" y="1849"/>
                    <a:pt x="6757" y="2990"/>
                  </a:cubicBezTo>
                  <a:cubicBezTo>
                    <a:pt x="6917" y="2785"/>
                    <a:pt x="7077" y="2579"/>
                    <a:pt x="7214" y="2397"/>
                  </a:cubicBezTo>
                  <a:cubicBezTo>
                    <a:pt x="4474" y="1141"/>
                    <a:pt x="1872" y="411"/>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43;p57">
              <a:extLst>
                <a:ext uri="{FF2B5EF4-FFF2-40B4-BE49-F238E27FC236}">
                  <a16:creationId xmlns:a16="http://schemas.microsoft.com/office/drawing/2014/main" id="{D4A64AED-C5BE-425E-754C-16677D50F23D}"/>
                </a:ext>
              </a:extLst>
            </p:cNvPr>
            <p:cNvSpPr/>
            <p:nvPr/>
          </p:nvSpPr>
          <p:spPr>
            <a:xfrm>
              <a:off x="6353700" y="2132538"/>
              <a:ext cx="443975" cy="888500"/>
            </a:xfrm>
            <a:custGeom>
              <a:avLst/>
              <a:gdLst/>
              <a:ahLst/>
              <a:cxnLst/>
              <a:rect l="l" t="t" r="r" b="b"/>
              <a:pathLst>
                <a:path w="17759" h="35540" extrusionOk="0">
                  <a:moveTo>
                    <a:pt x="7555" y="1"/>
                  </a:moveTo>
                  <a:cubicBezTo>
                    <a:pt x="10386" y="2557"/>
                    <a:pt x="12509" y="5935"/>
                    <a:pt x="13467" y="9930"/>
                  </a:cubicBezTo>
                  <a:cubicBezTo>
                    <a:pt x="15978" y="20155"/>
                    <a:pt x="9975" y="30450"/>
                    <a:pt x="0" y="33417"/>
                  </a:cubicBezTo>
                  <a:cubicBezTo>
                    <a:pt x="434" y="34330"/>
                    <a:pt x="982" y="35015"/>
                    <a:pt x="1598" y="35540"/>
                  </a:cubicBezTo>
                  <a:cubicBezTo>
                    <a:pt x="1918" y="35517"/>
                    <a:pt x="2237" y="35494"/>
                    <a:pt x="2534" y="35448"/>
                  </a:cubicBezTo>
                  <a:cubicBezTo>
                    <a:pt x="5068" y="30587"/>
                    <a:pt x="9587" y="26798"/>
                    <a:pt x="15339" y="25405"/>
                  </a:cubicBezTo>
                  <a:cubicBezTo>
                    <a:pt x="16092" y="25200"/>
                    <a:pt x="16868" y="25063"/>
                    <a:pt x="17621" y="24972"/>
                  </a:cubicBezTo>
                  <a:cubicBezTo>
                    <a:pt x="17667" y="24903"/>
                    <a:pt x="17713" y="24812"/>
                    <a:pt x="17758" y="24720"/>
                  </a:cubicBezTo>
                  <a:cubicBezTo>
                    <a:pt x="16959" y="23260"/>
                    <a:pt x="16343" y="21662"/>
                    <a:pt x="15932" y="19973"/>
                  </a:cubicBezTo>
                  <a:cubicBezTo>
                    <a:pt x="14768" y="15271"/>
                    <a:pt x="15430" y="10546"/>
                    <a:pt x="17439" y="6506"/>
                  </a:cubicBezTo>
                  <a:cubicBezTo>
                    <a:pt x="16252" y="4315"/>
                    <a:pt x="14654" y="2397"/>
                    <a:pt x="12782" y="822"/>
                  </a:cubicBezTo>
                  <a:cubicBezTo>
                    <a:pt x="11755" y="526"/>
                    <a:pt x="10683" y="275"/>
                    <a:pt x="9564" y="92"/>
                  </a:cubicBezTo>
                  <a:cubicBezTo>
                    <a:pt x="8879" y="23"/>
                    <a:pt x="8217" y="1"/>
                    <a:pt x="755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44;p57">
              <a:extLst>
                <a:ext uri="{FF2B5EF4-FFF2-40B4-BE49-F238E27FC236}">
                  <a16:creationId xmlns:a16="http://schemas.microsoft.com/office/drawing/2014/main" id="{4A642DFD-91F5-4D7C-ECCB-738594CC3F98}"/>
                </a:ext>
              </a:extLst>
            </p:cNvPr>
            <p:cNvSpPr/>
            <p:nvPr/>
          </p:nvSpPr>
          <p:spPr>
            <a:xfrm>
              <a:off x="6353700" y="2132538"/>
              <a:ext cx="443975" cy="888500"/>
            </a:xfrm>
            <a:custGeom>
              <a:avLst/>
              <a:gdLst/>
              <a:ahLst/>
              <a:cxnLst/>
              <a:rect l="l" t="t" r="r" b="b"/>
              <a:pathLst>
                <a:path w="17759" h="35540" extrusionOk="0">
                  <a:moveTo>
                    <a:pt x="13467" y="9930"/>
                  </a:moveTo>
                  <a:cubicBezTo>
                    <a:pt x="15978" y="20155"/>
                    <a:pt x="9975" y="30450"/>
                    <a:pt x="0" y="33417"/>
                  </a:cubicBezTo>
                  <a:lnTo>
                    <a:pt x="0" y="33417"/>
                  </a:lnTo>
                  <a:cubicBezTo>
                    <a:pt x="434" y="34330"/>
                    <a:pt x="982" y="35015"/>
                    <a:pt x="1598" y="35540"/>
                  </a:cubicBezTo>
                  <a:lnTo>
                    <a:pt x="1598" y="35540"/>
                  </a:lnTo>
                  <a:cubicBezTo>
                    <a:pt x="1918" y="35517"/>
                    <a:pt x="2237" y="35494"/>
                    <a:pt x="2534" y="35448"/>
                  </a:cubicBezTo>
                  <a:lnTo>
                    <a:pt x="2534" y="35448"/>
                  </a:lnTo>
                  <a:cubicBezTo>
                    <a:pt x="5068" y="30587"/>
                    <a:pt x="9587" y="26798"/>
                    <a:pt x="15339" y="25405"/>
                  </a:cubicBezTo>
                  <a:lnTo>
                    <a:pt x="15339" y="25405"/>
                  </a:lnTo>
                  <a:cubicBezTo>
                    <a:pt x="16092" y="25200"/>
                    <a:pt x="16868" y="25063"/>
                    <a:pt x="17621" y="24972"/>
                  </a:cubicBezTo>
                  <a:lnTo>
                    <a:pt x="17621" y="24972"/>
                  </a:lnTo>
                  <a:cubicBezTo>
                    <a:pt x="17667" y="24903"/>
                    <a:pt x="17713" y="24812"/>
                    <a:pt x="17758" y="24720"/>
                  </a:cubicBezTo>
                  <a:lnTo>
                    <a:pt x="17758" y="24720"/>
                  </a:lnTo>
                  <a:cubicBezTo>
                    <a:pt x="16959" y="23260"/>
                    <a:pt x="16343" y="21662"/>
                    <a:pt x="15932" y="19973"/>
                  </a:cubicBezTo>
                  <a:lnTo>
                    <a:pt x="15932" y="19973"/>
                  </a:lnTo>
                  <a:cubicBezTo>
                    <a:pt x="14768" y="15271"/>
                    <a:pt x="15430" y="10546"/>
                    <a:pt x="17439" y="6506"/>
                  </a:cubicBezTo>
                  <a:lnTo>
                    <a:pt x="17439" y="6506"/>
                  </a:lnTo>
                  <a:cubicBezTo>
                    <a:pt x="16252" y="4315"/>
                    <a:pt x="14654" y="2397"/>
                    <a:pt x="12782" y="822"/>
                  </a:cubicBezTo>
                  <a:lnTo>
                    <a:pt x="12782" y="822"/>
                  </a:lnTo>
                  <a:cubicBezTo>
                    <a:pt x="11755" y="526"/>
                    <a:pt x="10683" y="275"/>
                    <a:pt x="9564" y="92"/>
                  </a:cubicBezTo>
                  <a:lnTo>
                    <a:pt x="9564" y="92"/>
                  </a:lnTo>
                  <a:cubicBezTo>
                    <a:pt x="8879" y="23"/>
                    <a:pt x="8217" y="1"/>
                    <a:pt x="7555" y="1"/>
                  </a:cubicBezTo>
                  <a:lnTo>
                    <a:pt x="7555" y="1"/>
                  </a:lnTo>
                  <a:cubicBezTo>
                    <a:pt x="10386" y="2557"/>
                    <a:pt x="12509" y="5935"/>
                    <a:pt x="13467" y="9930"/>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45;p57">
              <a:extLst>
                <a:ext uri="{FF2B5EF4-FFF2-40B4-BE49-F238E27FC236}">
                  <a16:creationId xmlns:a16="http://schemas.microsoft.com/office/drawing/2014/main" id="{90EE0911-2CF0-1E6E-8FA0-3FC8E8D5E734}"/>
                </a:ext>
              </a:extLst>
            </p:cNvPr>
            <p:cNvSpPr/>
            <p:nvPr/>
          </p:nvSpPr>
          <p:spPr>
            <a:xfrm>
              <a:off x="6353700" y="2132538"/>
              <a:ext cx="443975" cy="888500"/>
            </a:xfrm>
            <a:custGeom>
              <a:avLst/>
              <a:gdLst/>
              <a:ahLst/>
              <a:cxnLst/>
              <a:rect l="l" t="t" r="r" b="b"/>
              <a:pathLst>
                <a:path w="17759" h="35540" extrusionOk="0">
                  <a:moveTo>
                    <a:pt x="7555" y="1"/>
                  </a:moveTo>
                  <a:cubicBezTo>
                    <a:pt x="10386" y="2557"/>
                    <a:pt x="12509" y="5935"/>
                    <a:pt x="13467" y="9930"/>
                  </a:cubicBezTo>
                  <a:cubicBezTo>
                    <a:pt x="15978" y="20155"/>
                    <a:pt x="9975" y="30450"/>
                    <a:pt x="0" y="33417"/>
                  </a:cubicBezTo>
                  <a:cubicBezTo>
                    <a:pt x="434" y="34330"/>
                    <a:pt x="982" y="35015"/>
                    <a:pt x="1598" y="35540"/>
                  </a:cubicBezTo>
                  <a:cubicBezTo>
                    <a:pt x="1918" y="35517"/>
                    <a:pt x="2237" y="35494"/>
                    <a:pt x="2534" y="35448"/>
                  </a:cubicBezTo>
                  <a:cubicBezTo>
                    <a:pt x="5068" y="30587"/>
                    <a:pt x="9587" y="26798"/>
                    <a:pt x="15339" y="25405"/>
                  </a:cubicBezTo>
                  <a:cubicBezTo>
                    <a:pt x="16092" y="25200"/>
                    <a:pt x="16868" y="25063"/>
                    <a:pt x="17621" y="24972"/>
                  </a:cubicBezTo>
                  <a:cubicBezTo>
                    <a:pt x="17667" y="24903"/>
                    <a:pt x="17713" y="24812"/>
                    <a:pt x="17758" y="24720"/>
                  </a:cubicBezTo>
                  <a:cubicBezTo>
                    <a:pt x="16959" y="23260"/>
                    <a:pt x="16343" y="21662"/>
                    <a:pt x="15932" y="19973"/>
                  </a:cubicBezTo>
                  <a:cubicBezTo>
                    <a:pt x="14768" y="15271"/>
                    <a:pt x="15430" y="10546"/>
                    <a:pt x="17439" y="6506"/>
                  </a:cubicBezTo>
                  <a:cubicBezTo>
                    <a:pt x="16252" y="4315"/>
                    <a:pt x="14654" y="2397"/>
                    <a:pt x="12782" y="822"/>
                  </a:cubicBezTo>
                  <a:cubicBezTo>
                    <a:pt x="11755" y="526"/>
                    <a:pt x="10683" y="275"/>
                    <a:pt x="9564" y="92"/>
                  </a:cubicBezTo>
                  <a:cubicBezTo>
                    <a:pt x="8879" y="23"/>
                    <a:pt x="8217" y="1"/>
                    <a:pt x="755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46;p57">
              <a:extLst>
                <a:ext uri="{FF2B5EF4-FFF2-40B4-BE49-F238E27FC236}">
                  <a16:creationId xmlns:a16="http://schemas.microsoft.com/office/drawing/2014/main" id="{A34EFE64-B222-6DCF-C8BE-FA7A4C2334C5}"/>
                </a:ext>
              </a:extLst>
            </p:cNvPr>
            <p:cNvSpPr/>
            <p:nvPr/>
          </p:nvSpPr>
          <p:spPr>
            <a:xfrm>
              <a:off x="6592800" y="2116563"/>
              <a:ext cx="73050" cy="30850"/>
            </a:xfrm>
            <a:custGeom>
              <a:avLst/>
              <a:gdLst/>
              <a:ahLst/>
              <a:cxnLst/>
              <a:rect l="l" t="t" r="r" b="b"/>
              <a:pathLst>
                <a:path w="2922" h="1234" extrusionOk="0">
                  <a:moveTo>
                    <a:pt x="1233" y="1"/>
                  </a:moveTo>
                  <a:cubicBezTo>
                    <a:pt x="776" y="252"/>
                    <a:pt x="365" y="503"/>
                    <a:pt x="0" y="731"/>
                  </a:cubicBezTo>
                  <a:cubicBezTo>
                    <a:pt x="0" y="731"/>
                    <a:pt x="1141" y="845"/>
                    <a:pt x="2922" y="1233"/>
                  </a:cubicBezTo>
                  <a:cubicBezTo>
                    <a:pt x="2374" y="799"/>
                    <a:pt x="1803" y="389"/>
                    <a:pt x="123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47;p57">
              <a:extLst>
                <a:ext uri="{FF2B5EF4-FFF2-40B4-BE49-F238E27FC236}">
                  <a16:creationId xmlns:a16="http://schemas.microsoft.com/office/drawing/2014/main" id="{D0E985E4-0A8B-813C-BE55-B586D6C6E88F}"/>
                </a:ext>
              </a:extLst>
            </p:cNvPr>
            <p:cNvSpPr/>
            <p:nvPr/>
          </p:nvSpPr>
          <p:spPr>
            <a:xfrm>
              <a:off x="6592800" y="2116563"/>
              <a:ext cx="73050" cy="30850"/>
            </a:xfrm>
            <a:custGeom>
              <a:avLst/>
              <a:gdLst/>
              <a:ahLst/>
              <a:cxnLst/>
              <a:rect l="l" t="t" r="r" b="b"/>
              <a:pathLst>
                <a:path w="2922" h="1234" extrusionOk="0">
                  <a:moveTo>
                    <a:pt x="0" y="731"/>
                  </a:moveTo>
                  <a:cubicBezTo>
                    <a:pt x="0" y="731"/>
                    <a:pt x="1141" y="845"/>
                    <a:pt x="2922" y="1233"/>
                  </a:cubicBezTo>
                  <a:lnTo>
                    <a:pt x="2922" y="1233"/>
                  </a:lnTo>
                  <a:cubicBezTo>
                    <a:pt x="2374" y="799"/>
                    <a:pt x="1803" y="389"/>
                    <a:pt x="1233" y="1"/>
                  </a:cubicBezTo>
                  <a:lnTo>
                    <a:pt x="1233" y="1"/>
                  </a:lnTo>
                  <a:cubicBezTo>
                    <a:pt x="776" y="252"/>
                    <a:pt x="365" y="503"/>
                    <a:pt x="0" y="73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48;p57">
              <a:extLst>
                <a:ext uri="{FF2B5EF4-FFF2-40B4-BE49-F238E27FC236}">
                  <a16:creationId xmlns:a16="http://schemas.microsoft.com/office/drawing/2014/main" id="{227D17A8-B450-5F07-0414-BDF7D71EA3DB}"/>
                </a:ext>
              </a:extLst>
            </p:cNvPr>
            <p:cNvSpPr/>
            <p:nvPr/>
          </p:nvSpPr>
          <p:spPr>
            <a:xfrm>
              <a:off x="6592800" y="2116563"/>
              <a:ext cx="73050" cy="30850"/>
            </a:xfrm>
            <a:custGeom>
              <a:avLst/>
              <a:gdLst/>
              <a:ahLst/>
              <a:cxnLst/>
              <a:rect l="l" t="t" r="r" b="b"/>
              <a:pathLst>
                <a:path w="2922" h="1234" extrusionOk="0">
                  <a:moveTo>
                    <a:pt x="1233" y="1"/>
                  </a:moveTo>
                  <a:cubicBezTo>
                    <a:pt x="776" y="252"/>
                    <a:pt x="365" y="503"/>
                    <a:pt x="0" y="731"/>
                  </a:cubicBezTo>
                  <a:cubicBezTo>
                    <a:pt x="0" y="731"/>
                    <a:pt x="1141" y="845"/>
                    <a:pt x="2922" y="1233"/>
                  </a:cubicBezTo>
                  <a:cubicBezTo>
                    <a:pt x="2374" y="799"/>
                    <a:pt x="1803" y="389"/>
                    <a:pt x="123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49;p57">
              <a:extLst>
                <a:ext uri="{FF2B5EF4-FFF2-40B4-BE49-F238E27FC236}">
                  <a16:creationId xmlns:a16="http://schemas.microsoft.com/office/drawing/2014/main" id="{3D30EB69-C8CA-D179-2065-3CC0C38E0A54}"/>
                </a:ext>
              </a:extLst>
            </p:cNvPr>
            <p:cNvSpPr/>
            <p:nvPr/>
          </p:nvSpPr>
          <p:spPr>
            <a:xfrm>
              <a:off x="6592800" y="2134813"/>
              <a:ext cx="80475" cy="18300"/>
            </a:xfrm>
            <a:custGeom>
              <a:avLst/>
              <a:gdLst/>
              <a:ahLst/>
              <a:cxnLst/>
              <a:rect l="l" t="t" r="r" b="b"/>
              <a:pathLst>
                <a:path w="3219" h="732" extrusionOk="0">
                  <a:moveTo>
                    <a:pt x="0" y="1"/>
                  </a:moveTo>
                  <a:lnTo>
                    <a:pt x="0" y="1"/>
                  </a:lnTo>
                  <a:cubicBezTo>
                    <a:pt x="1119" y="184"/>
                    <a:pt x="2191" y="435"/>
                    <a:pt x="3218" y="731"/>
                  </a:cubicBezTo>
                  <a:cubicBezTo>
                    <a:pt x="3104" y="663"/>
                    <a:pt x="3013" y="572"/>
                    <a:pt x="2922" y="503"/>
                  </a:cubicBezTo>
                  <a:cubicBezTo>
                    <a:pt x="1142" y="115"/>
                    <a:pt x="0" y="1"/>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50;p57">
              <a:extLst>
                <a:ext uri="{FF2B5EF4-FFF2-40B4-BE49-F238E27FC236}">
                  <a16:creationId xmlns:a16="http://schemas.microsoft.com/office/drawing/2014/main" id="{28E41754-1EB7-B916-9806-C99041CEFC30}"/>
                </a:ext>
              </a:extLst>
            </p:cNvPr>
            <p:cNvSpPr/>
            <p:nvPr/>
          </p:nvSpPr>
          <p:spPr>
            <a:xfrm>
              <a:off x="6592800" y="2134813"/>
              <a:ext cx="80475" cy="18300"/>
            </a:xfrm>
            <a:custGeom>
              <a:avLst/>
              <a:gdLst/>
              <a:ahLst/>
              <a:cxnLst/>
              <a:rect l="l" t="t" r="r" b="b"/>
              <a:pathLst>
                <a:path w="3219" h="732" extrusionOk="0">
                  <a:moveTo>
                    <a:pt x="3218" y="731"/>
                  </a:moveTo>
                  <a:cubicBezTo>
                    <a:pt x="3104" y="663"/>
                    <a:pt x="3013" y="572"/>
                    <a:pt x="2922" y="503"/>
                  </a:cubicBezTo>
                  <a:lnTo>
                    <a:pt x="2922" y="503"/>
                  </a:lnTo>
                  <a:cubicBezTo>
                    <a:pt x="1141" y="115"/>
                    <a:pt x="0" y="1"/>
                    <a:pt x="0" y="1"/>
                  </a:cubicBezTo>
                  <a:lnTo>
                    <a:pt x="0" y="1"/>
                  </a:lnTo>
                  <a:cubicBezTo>
                    <a:pt x="1119" y="184"/>
                    <a:pt x="2191" y="435"/>
                    <a:pt x="3218" y="73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51;p57">
              <a:extLst>
                <a:ext uri="{FF2B5EF4-FFF2-40B4-BE49-F238E27FC236}">
                  <a16:creationId xmlns:a16="http://schemas.microsoft.com/office/drawing/2014/main" id="{4EB46D21-308B-9245-B303-907F57749700}"/>
                </a:ext>
              </a:extLst>
            </p:cNvPr>
            <p:cNvSpPr/>
            <p:nvPr/>
          </p:nvSpPr>
          <p:spPr>
            <a:xfrm>
              <a:off x="6592800" y="2134813"/>
              <a:ext cx="80475" cy="18300"/>
            </a:xfrm>
            <a:custGeom>
              <a:avLst/>
              <a:gdLst/>
              <a:ahLst/>
              <a:cxnLst/>
              <a:rect l="l" t="t" r="r" b="b"/>
              <a:pathLst>
                <a:path w="3219" h="732" extrusionOk="0">
                  <a:moveTo>
                    <a:pt x="0" y="1"/>
                  </a:moveTo>
                  <a:lnTo>
                    <a:pt x="0" y="1"/>
                  </a:lnTo>
                  <a:cubicBezTo>
                    <a:pt x="1119" y="184"/>
                    <a:pt x="2191" y="435"/>
                    <a:pt x="3218" y="731"/>
                  </a:cubicBezTo>
                  <a:cubicBezTo>
                    <a:pt x="3104" y="663"/>
                    <a:pt x="3013" y="572"/>
                    <a:pt x="2922" y="503"/>
                  </a:cubicBezTo>
                  <a:cubicBezTo>
                    <a:pt x="1142" y="115"/>
                    <a:pt x="0" y="1"/>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52;p57">
              <a:extLst>
                <a:ext uri="{FF2B5EF4-FFF2-40B4-BE49-F238E27FC236}">
                  <a16:creationId xmlns:a16="http://schemas.microsoft.com/office/drawing/2014/main" id="{731311A6-35CD-F181-BBD3-A58900ED40F9}"/>
                </a:ext>
              </a:extLst>
            </p:cNvPr>
            <p:cNvSpPr/>
            <p:nvPr/>
          </p:nvSpPr>
          <p:spPr>
            <a:xfrm>
              <a:off x="6592800" y="2134813"/>
              <a:ext cx="80475" cy="18300"/>
            </a:xfrm>
            <a:custGeom>
              <a:avLst/>
              <a:gdLst/>
              <a:ahLst/>
              <a:cxnLst/>
              <a:rect l="l" t="t" r="r" b="b"/>
              <a:pathLst>
                <a:path w="3219" h="732" extrusionOk="0">
                  <a:moveTo>
                    <a:pt x="0" y="1"/>
                  </a:moveTo>
                  <a:lnTo>
                    <a:pt x="0" y="1"/>
                  </a:lnTo>
                  <a:cubicBezTo>
                    <a:pt x="1119" y="184"/>
                    <a:pt x="2191" y="435"/>
                    <a:pt x="3218" y="731"/>
                  </a:cubicBezTo>
                  <a:cubicBezTo>
                    <a:pt x="3104" y="663"/>
                    <a:pt x="3013" y="572"/>
                    <a:pt x="2922" y="503"/>
                  </a:cubicBezTo>
                  <a:cubicBezTo>
                    <a:pt x="1142" y="115"/>
                    <a:pt x="0" y="1"/>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53;p57">
              <a:extLst>
                <a:ext uri="{FF2B5EF4-FFF2-40B4-BE49-F238E27FC236}">
                  <a16:creationId xmlns:a16="http://schemas.microsoft.com/office/drawing/2014/main" id="{1C7B542F-0C81-FF4D-64AD-698038A7A9F7}"/>
                </a:ext>
              </a:extLst>
            </p:cNvPr>
            <p:cNvSpPr/>
            <p:nvPr/>
          </p:nvSpPr>
          <p:spPr>
            <a:xfrm>
              <a:off x="6410175" y="2756238"/>
              <a:ext cx="500475" cy="303025"/>
            </a:xfrm>
            <a:custGeom>
              <a:avLst/>
              <a:gdLst/>
              <a:ahLst/>
              <a:cxnLst/>
              <a:rect l="l" t="t" r="r" b="b"/>
              <a:pathLst>
                <a:path w="20019" h="12121" extrusionOk="0">
                  <a:moveTo>
                    <a:pt x="15614" y="1"/>
                  </a:moveTo>
                  <a:cubicBezTo>
                    <a:pt x="15545" y="1"/>
                    <a:pt x="15454" y="24"/>
                    <a:pt x="15362" y="24"/>
                  </a:cubicBezTo>
                  <a:cubicBezTo>
                    <a:pt x="12852" y="4885"/>
                    <a:pt x="8309" y="8674"/>
                    <a:pt x="2580" y="10089"/>
                  </a:cubicBezTo>
                  <a:cubicBezTo>
                    <a:pt x="1804" y="10272"/>
                    <a:pt x="1051" y="10409"/>
                    <a:pt x="275" y="10500"/>
                  </a:cubicBezTo>
                  <a:cubicBezTo>
                    <a:pt x="184" y="10683"/>
                    <a:pt x="92" y="10866"/>
                    <a:pt x="1" y="11071"/>
                  </a:cubicBezTo>
                  <a:cubicBezTo>
                    <a:pt x="1325" y="11870"/>
                    <a:pt x="2809" y="12098"/>
                    <a:pt x="3995" y="12121"/>
                  </a:cubicBezTo>
                  <a:cubicBezTo>
                    <a:pt x="6575" y="9108"/>
                    <a:pt x="10067" y="6871"/>
                    <a:pt x="14221" y="5867"/>
                  </a:cubicBezTo>
                  <a:cubicBezTo>
                    <a:pt x="15764" y="5486"/>
                    <a:pt x="17307" y="5307"/>
                    <a:pt x="18838" y="5307"/>
                  </a:cubicBezTo>
                  <a:cubicBezTo>
                    <a:pt x="19232" y="5307"/>
                    <a:pt x="19626" y="5318"/>
                    <a:pt x="20019" y="5342"/>
                  </a:cubicBezTo>
                  <a:cubicBezTo>
                    <a:pt x="18261" y="3858"/>
                    <a:pt x="16778" y="2055"/>
                    <a:pt x="1561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54;p57">
              <a:extLst>
                <a:ext uri="{FF2B5EF4-FFF2-40B4-BE49-F238E27FC236}">
                  <a16:creationId xmlns:a16="http://schemas.microsoft.com/office/drawing/2014/main" id="{ED7EFF47-1E06-F891-584B-ACB48C950A95}"/>
                </a:ext>
              </a:extLst>
            </p:cNvPr>
            <p:cNvSpPr/>
            <p:nvPr/>
          </p:nvSpPr>
          <p:spPr>
            <a:xfrm>
              <a:off x="6410175" y="2756238"/>
              <a:ext cx="500475" cy="303025"/>
            </a:xfrm>
            <a:custGeom>
              <a:avLst/>
              <a:gdLst/>
              <a:ahLst/>
              <a:cxnLst/>
              <a:rect l="l" t="t" r="r" b="b"/>
              <a:pathLst>
                <a:path w="20019" h="12121" extrusionOk="0">
                  <a:moveTo>
                    <a:pt x="15362" y="24"/>
                  </a:moveTo>
                  <a:cubicBezTo>
                    <a:pt x="12852" y="4885"/>
                    <a:pt x="8309" y="8674"/>
                    <a:pt x="2580" y="10089"/>
                  </a:cubicBezTo>
                  <a:lnTo>
                    <a:pt x="2580" y="10089"/>
                  </a:lnTo>
                  <a:cubicBezTo>
                    <a:pt x="1804" y="10272"/>
                    <a:pt x="1051" y="10409"/>
                    <a:pt x="275" y="10500"/>
                  </a:cubicBezTo>
                  <a:lnTo>
                    <a:pt x="275" y="10500"/>
                  </a:lnTo>
                  <a:cubicBezTo>
                    <a:pt x="184" y="10683"/>
                    <a:pt x="92" y="10866"/>
                    <a:pt x="1" y="11071"/>
                  </a:cubicBezTo>
                  <a:lnTo>
                    <a:pt x="1" y="11071"/>
                  </a:lnTo>
                  <a:cubicBezTo>
                    <a:pt x="1325" y="11870"/>
                    <a:pt x="2809" y="12098"/>
                    <a:pt x="3995" y="12121"/>
                  </a:cubicBezTo>
                  <a:lnTo>
                    <a:pt x="3995" y="12121"/>
                  </a:lnTo>
                  <a:cubicBezTo>
                    <a:pt x="6575" y="9108"/>
                    <a:pt x="10067" y="6871"/>
                    <a:pt x="14221" y="5867"/>
                  </a:cubicBezTo>
                  <a:lnTo>
                    <a:pt x="14221" y="5867"/>
                  </a:lnTo>
                  <a:cubicBezTo>
                    <a:pt x="16161" y="5387"/>
                    <a:pt x="18101" y="5228"/>
                    <a:pt x="20019" y="5342"/>
                  </a:cubicBezTo>
                  <a:lnTo>
                    <a:pt x="20019" y="5342"/>
                  </a:lnTo>
                  <a:cubicBezTo>
                    <a:pt x="18261" y="3858"/>
                    <a:pt x="16778" y="2055"/>
                    <a:pt x="15614" y="1"/>
                  </a:cubicBezTo>
                  <a:lnTo>
                    <a:pt x="15614" y="1"/>
                  </a:lnTo>
                  <a:cubicBezTo>
                    <a:pt x="15545" y="1"/>
                    <a:pt x="15454" y="24"/>
                    <a:pt x="15362" y="2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755;p57">
              <a:extLst>
                <a:ext uri="{FF2B5EF4-FFF2-40B4-BE49-F238E27FC236}">
                  <a16:creationId xmlns:a16="http://schemas.microsoft.com/office/drawing/2014/main" id="{6066BCE2-7F01-00C0-10FF-5591F2F3B4E7}"/>
                </a:ext>
              </a:extLst>
            </p:cNvPr>
            <p:cNvSpPr/>
            <p:nvPr/>
          </p:nvSpPr>
          <p:spPr>
            <a:xfrm>
              <a:off x="6410175" y="2756238"/>
              <a:ext cx="500475" cy="303025"/>
            </a:xfrm>
            <a:custGeom>
              <a:avLst/>
              <a:gdLst/>
              <a:ahLst/>
              <a:cxnLst/>
              <a:rect l="l" t="t" r="r" b="b"/>
              <a:pathLst>
                <a:path w="20019" h="12121" extrusionOk="0">
                  <a:moveTo>
                    <a:pt x="15614" y="1"/>
                  </a:moveTo>
                  <a:cubicBezTo>
                    <a:pt x="15545" y="1"/>
                    <a:pt x="15454" y="24"/>
                    <a:pt x="15362" y="24"/>
                  </a:cubicBezTo>
                  <a:cubicBezTo>
                    <a:pt x="12852" y="4885"/>
                    <a:pt x="8309" y="8674"/>
                    <a:pt x="2580" y="10089"/>
                  </a:cubicBezTo>
                  <a:cubicBezTo>
                    <a:pt x="1804" y="10272"/>
                    <a:pt x="1051" y="10409"/>
                    <a:pt x="275" y="10500"/>
                  </a:cubicBezTo>
                  <a:cubicBezTo>
                    <a:pt x="184" y="10683"/>
                    <a:pt x="92" y="10866"/>
                    <a:pt x="1" y="11071"/>
                  </a:cubicBezTo>
                  <a:cubicBezTo>
                    <a:pt x="1325" y="11870"/>
                    <a:pt x="2809" y="12098"/>
                    <a:pt x="3995" y="12121"/>
                  </a:cubicBezTo>
                  <a:cubicBezTo>
                    <a:pt x="6575" y="9108"/>
                    <a:pt x="10067" y="6871"/>
                    <a:pt x="14221" y="5867"/>
                  </a:cubicBezTo>
                  <a:cubicBezTo>
                    <a:pt x="15764" y="5486"/>
                    <a:pt x="17307" y="5307"/>
                    <a:pt x="18838" y="5307"/>
                  </a:cubicBezTo>
                  <a:cubicBezTo>
                    <a:pt x="19232" y="5307"/>
                    <a:pt x="19626" y="5318"/>
                    <a:pt x="20019" y="5342"/>
                  </a:cubicBezTo>
                  <a:cubicBezTo>
                    <a:pt x="18261" y="3858"/>
                    <a:pt x="16778" y="2055"/>
                    <a:pt x="1561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756;p57">
              <a:extLst>
                <a:ext uri="{FF2B5EF4-FFF2-40B4-BE49-F238E27FC236}">
                  <a16:creationId xmlns:a16="http://schemas.microsoft.com/office/drawing/2014/main" id="{65F119A7-71A9-7465-A774-3B1149E1BD46}"/>
                </a:ext>
              </a:extLst>
            </p:cNvPr>
            <p:cNvSpPr/>
            <p:nvPr/>
          </p:nvSpPr>
          <p:spPr>
            <a:xfrm>
              <a:off x="7201075" y="3005038"/>
              <a:ext cx="73650" cy="61650"/>
            </a:xfrm>
            <a:custGeom>
              <a:avLst/>
              <a:gdLst/>
              <a:ahLst/>
              <a:cxnLst/>
              <a:rect l="l" t="t" r="r" b="b"/>
              <a:pathLst>
                <a:path w="2946" h="2466" extrusionOk="0">
                  <a:moveTo>
                    <a:pt x="2945" y="0"/>
                  </a:moveTo>
                  <a:lnTo>
                    <a:pt x="2945" y="0"/>
                  </a:lnTo>
                  <a:cubicBezTo>
                    <a:pt x="2337" y="56"/>
                    <a:pt x="1737" y="86"/>
                    <a:pt x="1146" y="86"/>
                  </a:cubicBezTo>
                  <a:cubicBezTo>
                    <a:pt x="761" y="86"/>
                    <a:pt x="379" y="73"/>
                    <a:pt x="1" y="46"/>
                  </a:cubicBezTo>
                  <a:lnTo>
                    <a:pt x="1" y="46"/>
                  </a:lnTo>
                  <a:cubicBezTo>
                    <a:pt x="845" y="777"/>
                    <a:pt x="1644" y="1575"/>
                    <a:pt x="2375" y="2466"/>
                  </a:cubicBezTo>
                  <a:cubicBezTo>
                    <a:pt x="2512" y="1621"/>
                    <a:pt x="2694" y="799"/>
                    <a:pt x="294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57;p57">
              <a:extLst>
                <a:ext uri="{FF2B5EF4-FFF2-40B4-BE49-F238E27FC236}">
                  <a16:creationId xmlns:a16="http://schemas.microsoft.com/office/drawing/2014/main" id="{DE763AD9-1CCD-0E1F-3A7A-9343F1AF1994}"/>
                </a:ext>
              </a:extLst>
            </p:cNvPr>
            <p:cNvSpPr/>
            <p:nvPr/>
          </p:nvSpPr>
          <p:spPr>
            <a:xfrm>
              <a:off x="7201075" y="3005038"/>
              <a:ext cx="73650" cy="61650"/>
            </a:xfrm>
            <a:custGeom>
              <a:avLst/>
              <a:gdLst/>
              <a:ahLst/>
              <a:cxnLst/>
              <a:rect l="l" t="t" r="r" b="b"/>
              <a:pathLst>
                <a:path w="2946" h="2466" extrusionOk="0">
                  <a:moveTo>
                    <a:pt x="1" y="46"/>
                  </a:moveTo>
                  <a:cubicBezTo>
                    <a:pt x="845" y="777"/>
                    <a:pt x="1644" y="1575"/>
                    <a:pt x="2375" y="2466"/>
                  </a:cubicBezTo>
                  <a:lnTo>
                    <a:pt x="2375" y="2466"/>
                  </a:lnTo>
                  <a:cubicBezTo>
                    <a:pt x="2512" y="1621"/>
                    <a:pt x="2694" y="799"/>
                    <a:pt x="2945" y="0"/>
                  </a:cubicBezTo>
                  <a:lnTo>
                    <a:pt x="2945" y="0"/>
                  </a:lnTo>
                  <a:cubicBezTo>
                    <a:pt x="1941" y="92"/>
                    <a:pt x="960" y="115"/>
                    <a:pt x="1" y="46"/>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58;p57">
              <a:extLst>
                <a:ext uri="{FF2B5EF4-FFF2-40B4-BE49-F238E27FC236}">
                  <a16:creationId xmlns:a16="http://schemas.microsoft.com/office/drawing/2014/main" id="{1B7AD0FA-D0D3-6B1A-5AF0-4B07862CB72B}"/>
                </a:ext>
              </a:extLst>
            </p:cNvPr>
            <p:cNvSpPr/>
            <p:nvPr/>
          </p:nvSpPr>
          <p:spPr>
            <a:xfrm>
              <a:off x="7201075" y="3005038"/>
              <a:ext cx="73650" cy="61650"/>
            </a:xfrm>
            <a:custGeom>
              <a:avLst/>
              <a:gdLst/>
              <a:ahLst/>
              <a:cxnLst/>
              <a:rect l="l" t="t" r="r" b="b"/>
              <a:pathLst>
                <a:path w="2946" h="2466" extrusionOk="0">
                  <a:moveTo>
                    <a:pt x="2945" y="0"/>
                  </a:moveTo>
                  <a:lnTo>
                    <a:pt x="2945" y="0"/>
                  </a:lnTo>
                  <a:cubicBezTo>
                    <a:pt x="2337" y="56"/>
                    <a:pt x="1737" y="86"/>
                    <a:pt x="1146" y="86"/>
                  </a:cubicBezTo>
                  <a:cubicBezTo>
                    <a:pt x="761" y="86"/>
                    <a:pt x="379" y="73"/>
                    <a:pt x="1" y="46"/>
                  </a:cubicBezTo>
                  <a:lnTo>
                    <a:pt x="1" y="46"/>
                  </a:lnTo>
                  <a:cubicBezTo>
                    <a:pt x="845" y="777"/>
                    <a:pt x="1644" y="1575"/>
                    <a:pt x="2375" y="2466"/>
                  </a:cubicBezTo>
                  <a:cubicBezTo>
                    <a:pt x="2512" y="1621"/>
                    <a:pt x="2694" y="799"/>
                    <a:pt x="294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59;p57">
              <a:extLst>
                <a:ext uri="{FF2B5EF4-FFF2-40B4-BE49-F238E27FC236}">
                  <a16:creationId xmlns:a16="http://schemas.microsoft.com/office/drawing/2014/main" id="{68101B24-1BBE-2711-A7F1-FF23BA0D3875}"/>
                </a:ext>
              </a:extLst>
            </p:cNvPr>
            <p:cNvSpPr/>
            <p:nvPr/>
          </p:nvSpPr>
          <p:spPr>
            <a:xfrm>
              <a:off x="6417025" y="2756813"/>
              <a:ext cx="377225" cy="261950"/>
            </a:xfrm>
            <a:custGeom>
              <a:avLst/>
              <a:gdLst/>
              <a:ahLst/>
              <a:cxnLst/>
              <a:rect l="l" t="t" r="r" b="b"/>
              <a:pathLst>
                <a:path w="15089" h="10478" extrusionOk="0">
                  <a:moveTo>
                    <a:pt x="15088" y="1"/>
                  </a:moveTo>
                  <a:lnTo>
                    <a:pt x="15088" y="1"/>
                  </a:lnTo>
                  <a:cubicBezTo>
                    <a:pt x="14335" y="92"/>
                    <a:pt x="13559" y="229"/>
                    <a:pt x="12806" y="434"/>
                  </a:cubicBezTo>
                  <a:cubicBezTo>
                    <a:pt x="7054" y="1827"/>
                    <a:pt x="2535" y="5616"/>
                    <a:pt x="1" y="10477"/>
                  </a:cubicBezTo>
                  <a:cubicBezTo>
                    <a:pt x="777" y="10386"/>
                    <a:pt x="1530" y="10249"/>
                    <a:pt x="2306" y="10066"/>
                  </a:cubicBezTo>
                  <a:cubicBezTo>
                    <a:pt x="8035" y="8651"/>
                    <a:pt x="12578" y="4862"/>
                    <a:pt x="1508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60;p57">
              <a:extLst>
                <a:ext uri="{FF2B5EF4-FFF2-40B4-BE49-F238E27FC236}">
                  <a16:creationId xmlns:a16="http://schemas.microsoft.com/office/drawing/2014/main" id="{7BB604F5-AB28-75F1-38AE-FAE99B0007E5}"/>
                </a:ext>
              </a:extLst>
            </p:cNvPr>
            <p:cNvSpPr/>
            <p:nvPr/>
          </p:nvSpPr>
          <p:spPr>
            <a:xfrm>
              <a:off x="6417025" y="2756813"/>
              <a:ext cx="377225" cy="261950"/>
            </a:xfrm>
            <a:custGeom>
              <a:avLst/>
              <a:gdLst/>
              <a:ahLst/>
              <a:cxnLst/>
              <a:rect l="l" t="t" r="r" b="b"/>
              <a:pathLst>
                <a:path w="15089" h="10478" extrusionOk="0">
                  <a:moveTo>
                    <a:pt x="12806" y="434"/>
                  </a:moveTo>
                  <a:cubicBezTo>
                    <a:pt x="7054" y="1827"/>
                    <a:pt x="2535" y="5616"/>
                    <a:pt x="1" y="10477"/>
                  </a:cubicBezTo>
                  <a:lnTo>
                    <a:pt x="1" y="10477"/>
                  </a:lnTo>
                  <a:cubicBezTo>
                    <a:pt x="777" y="10386"/>
                    <a:pt x="1530" y="10249"/>
                    <a:pt x="2306" y="10066"/>
                  </a:cubicBezTo>
                  <a:lnTo>
                    <a:pt x="2306" y="10066"/>
                  </a:lnTo>
                  <a:cubicBezTo>
                    <a:pt x="8035" y="8651"/>
                    <a:pt x="12578" y="4862"/>
                    <a:pt x="15088" y="1"/>
                  </a:cubicBezTo>
                  <a:lnTo>
                    <a:pt x="15088" y="1"/>
                  </a:lnTo>
                  <a:cubicBezTo>
                    <a:pt x="14335" y="92"/>
                    <a:pt x="13559" y="229"/>
                    <a:pt x="12806" y="43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61;p57">
              <a:extLst>
                <a:ext uri="{FF2B5EF4-FFF2-40B4-BE49-F238E27FC236}">
                  <a16:creationId xmlns:a16="http://schemas.microsoft.com/office/drawing/2014/main" id="{11B360A0-14F5-4A23-BE4D-90B9808368A4}"/>
                </a:ext>
              </a:extLst>
            </p:cNvPr>
            <p:cNvSpPr/>
            <p:nvPr/>
          </p:nvSpPr>
          <p:spPr>
            <a:xfrm>
              <a:off x="6417025" y="2756813"/>
              <a:ext cx="377225" cy="261950"/>
            </a:xfrm>
            <a:custGeom>
              <a:avLst/>
              <a:gdLst/>
              <a:ahLst/>
              <a:cxnLst/>
              <a:rect l="l" t="t" r="r" b="b"/>
              <a:pathLst>
                <a:path w="15089" h="10478" extrusionOk="0">
                  <a:moveTo>
                    <a:pt x="15088" y="1"/>
                  </a:moveTo>
                  <a:lnTo>
                    <a:pt x="15088" y="1"/>
                  </a:lnTo>
                  <a:cubicBezTo>
                    <a:pt x="14335" y="92"/>
                    <a:pt x="13559" y="229"/>
                    <a:pt x="12806" y="434"/>
                  </a:cubicBezTo>
                  <a:cubicBezTo>
                    <a:pt x="7054" y="1827"/>
                    <a:pt x="2535" y="5616"/>
                    <a:pt x="1" y="10477"/>
                  </a:cubicBezTo>
                  <a:cubicBezTo>
                    <a:pt x="777" y="10386"/>
                    <a:pt x="1530" y="10249"/>
                    <a:pt x="2306" y="10066"/>
                  </a:cubicBezTo>
                  <a:cubicBezTo>
                    <a:pt x="8035" y="8651"/>
                    <a:pt x="12578" y="4862"/>
                    <a:pt x="1508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62;p57">
              <a:extLst>
                <a:ext uri="{FF2B5EF4-FFF2-40B4-BE49-F238E27FC236}">
                  <a16:creationId xmlns:a16="http://schemas.microsoft.com/office/drawing/2014/main" id="{97554007-5063-D25C-B56D-663D8B1CE115}"/>
                </a:ext>
              </a:extLst>
            </p:cNvPr>
            <p:cNvSpPr/>
            <p:nvPr/>
          </p:nvSpPr>
          <p:spPr>
            <a:xfrm>
              <a:off x="6417025" y="2756813"/>
              <a:ext cx="377225" cy="261950"/>
            </a:xfrm>
            <a:custGeom>
              <a:avLst/>
              <a:gdLst/>
              <a:ahLst/>
              <a:cxnLst/>
              <a:rect l="l" t="t" r="r" b="b"/>
              <a:pathLst>
                <a:path w="15089" h="10478" extrusionOk="0">
                  <a:moveTo>
                    <a:pt x="15088" y="1"/>
                  </a:moveTo>
                  <a:lnTo>
                    <a:pt x="15088" y="1"/>
                  </a:lnTo>
                  <a:cubicBezTo>
                    <a:pt x="14335" y="92"/>
                    <a:pt x="13559" y="229"/>
                    <a:pt x="12806" y="434"/>
                  </a:cubicBezTo>
                  <a:cubicBezTo>
                    <a:pt x="7054" y="1827"/>
                    <a:pt x="2535" y="5616"/>
                    <a:pt x="1" y="10477"/>
                  </a:cubicBezTo>
                  <a:cubicBezTo>
                    <a:pt x="777" y="10386"/>
                    <a:pt x="1530" y="10249"/>
                    <a:pt x="2306" y="10066"/>
                  </a:cubicBezTo>
                  <a:cubicBezTo>
                    <a:pt x="8035" y="8651"/>
                    <a:pt x="12578" y="4862"/>
                    <a:pt x="1508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63;p57">
              <a:extLst>
                <a:ext uri="{FF2B5EF4-FFF2-40B4-BE49-F238E27FC236}">
                  <a16:creationId xmlns:a16="http://schemas.microsoft.com/office/drawing/2014/main" id="{4856E5BA-BFD6-8947-48EF-33EDDC36C76D}"/>
                </a:ext>
              </a:extLst>
            </p:cNvPr>
            <p:cNvSpPr/>
            <p:nvPr/>
          </p:nvSpPr>
          <p:spPr>
            <a:xfrm>
              <a:off x="6510050" y="2888888"/>
              <a:ext cx="750400" cy="338150"/>
            </a:xfrm>
            <a:custGeom>
              <a:avLst/>
              <a:gdLst/>
              <a:ahLst/>
              <a:cxnLst/>
              <a:rect l="l" t="t" r="r" b="b"/>
              <a:pathLst>
                <a:path w="30016" h="13526" extrusionOk="0">
                  <a:moveTo>
                    <a:pt x="14843" y="1"/>
                  </a:moveTo>
                  <a:cubicBezTo>
                    <a:pt x="13312" y="1"/>
                    <a:pt x="11769" y="180"/>
                    <a:pt x="10226" y="561"/>
                  </a:cubicBezTo>
                  <a:cubicBezTo>
                    <a:pt x="6072" y="1565"/>
                    <a:pt x="2580" y="3802"/>
                    <a:pt x="0" y="6815"/>
                  </a:cubicBezTo>
                  <a:cubicBezTo>
                    <a:pt x="1233" y="6815"/>
                    <a:pt x="2146" y="6587"/>
                    <a:pt x="2146" y="6587"/>
                  </a:cubicBezTo>
                  <a:lnTo>
                    <a:pt x="2146" y="6587"/>
                  </a:lnTo>
                  <a:cubicBezTo>
                    <a:pt x="2146" y="6587"/>
                    <a:pt x="1598" y="8846"/>
                    <a:pt x="3173" y="10809"/>
                  </a:cubicBezTo>
                  <a:cubicBezTo>
                    <a:pt x="5113" y="9440"/>
                    <a:pt x="7350" y="8413"/>
                    <a:pt x="9792" y="7819"/>
                  </a:cubicBezTo>
                  <a:cubicBezTo>
                    <a:pt x="11352" y="7442"/>
                    <a:pt x="12913" y="7261"/>
                    <a:pt x="14449" y="7261"/>
                  </a:cubicBezTo>
                  <a:cubicBezTo>
                    <a:pt x="19971" y="7261"/>
                    <a:pt x="25173" y="9597"/>
                    <a:pt x="28852" y="13526"/>
                  </a:cubicBezTo>
                  <a:cubicBezTo>
                    <a:pt x="29194" y="13183"/>
                    <a:pt x="29536" y="12818"/>
                    <a:pt x="29879" y="12407"/>
                  </a:cubicBezTo>
                  <a:cubicBezTo>
                    <a:pt x="29673" y="10604"/>
                    <a:pt x="29742" y="8824"/>
                    <a:pt x="30016" y="7112"/>
                  </a:cubicBezTo>
                  <a:cubicBezTo>
                    <a:pt x="29285" y="6221"/>
                    <a:pt x="28486" y="5423"/>
                    <a:pt x="27642" y="4692"/>
                  </a:cubicBezTo>
                  <a:cubicBezTo>
                    <a:pt x="23305" y="4441"/>
                    <a:pt x="19242" y="2775"/>
                    <a:pt x="16024" y="36"/>
                  </a:cubicBezTo>
                  <a:cubicBezTo>
                    <a:pt x="15631" y="12"/>
                    <a:pt x="15237" y="1"/>
                    <a:pt x="1484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64;p57">
              <a:extLst>
                <a:ext uri="{FF2B5EF4-FFF2-40B4-BE49-F238E27FC236}">
                  <a16:creationId xmlns:a16="http://schemas.microsoft.com/office/drawing/2014/main" id="{1E8B1C37-B827-C2EF-222E-15962F13C6BB}"/>
                </a:ext>
              </a:extLst>
            </p:cNvPr>
            <p:cNvSpPr/>
            <p:nvPr/>
          </p:nvSpPr>
          <p:spPr>
            <a:xfrm>
              <a:off x="6510050" y="2888638"/>
              <a:ext cx="750400" cy="338400"/>
            </a:xfrm>
            <a:custGeom>
              <a:avLst/>
              <a:gdLst/>
              <a:ahLst/>
              <a:cxnLst/>
              <a:rect l="l" t="t" r="r" b="b"/>
              <a:pathLst>
                <a:path w="30016" h="13536" extrusionOk="0">
                  <a:moveTo>
                    <a:pt x="10226" y="571"/>
                  </a:moveTo>
                  <a:cubicBezTo>
                    <a:pt x="6072" y="1575"/>
                    <a:pt x="2580" y="3812"/>
                    <a:pt x="0" y="6825"/>
                  </a:cubicBezTo>
                  <a:lnTo>
                    <a:pt x="0" y="6825"/>
                  </a:lnTo>
                  <a:cubicBezTo>
                    <a:pt x="1233" y="6825"/>
                    <a:pt x="2146" y="6597"/>
                    <a:pt x="2146" y="6597"/>
                  </a:cubicBezTo>
                  <a:lnTo>
                    <a:pt x="2146" y="6597"/>
                  </a:lnTo>
                  <a:cubicBezTo>
                    <a:pt x="2146" y="6597"/>
                    <a:pt x="1598" y="8856"/>
                    <a:pt x="3173" y="10819"/>
                  </a:cubicBezTo>
                  <a:lnTo>
                    <a:pt x="3173" y="10819"/>
                  </a:lnTo>
                  <a:cubicBezTo>
                    <a:pt x="5113" y="9450"/>
                    <a:pt x="7350" y="8423"/>
                    <a:pt x="9792" y="7829"/>
                  </a:cubicBezTo>
                  <a:lnTo>
                    <a:pt x="9792" y="7829"/>
                  </a:lnTo>
                  <a:cubicBezTo>
                    <a:pt x="16960" y="6094"/>
                    <a:pt x="24150" y="8514"/>
                    <a:pt x="28852" y="13536"/>
                  </a:cubicBezTo>
                  <a:lnTo>
                    <a:pt x="28852" y="13536"/>
                  </a:lnTo>
                  <a:cubicBezTo>
                    <a:pt x="29194" y="13193"/>
                    <a:pt x="29536" y="12828"/>
                    <a:pt x="29879" y="12417"/>
                  </a:cubicBezTo>
                  <a:lnTo>
                    <a:pt x="29879" y="12417"/>
                  </a:lnTo>
                  <a:cubicBezTo>
                    <a:pt x="29673" y="10614"/>
                    <a:pt x="29742" y="8834"/>
                    <a:pt x="30016" y="7122"/>
                  </a:cubicBezTo>
                  <a:lnTo>
                    <a:pt x="30016" y="7122"/>
                  </a:lnTo>
                  <a:cubicBezTo>
                    <a:pt x="29285" y="6231"/>
                    <a:pt x="28486" y="5433"/>
                    <a:pt x="27642" y="4702"/>
                  </a:cubicBezTo>
                  <a:lnTo>
                    <a:pt x="27642" y="4702"/>
                  </a:lnTo>
                  <a:cubicBezTo>
                    <a:pt x="23305" y="4451"/>
                    <a:pt x="19242" y="2785"/>
                    <a:pt x="16024" y="46"/>
                  </a:cubicBezTo>
                  <a:lnTo>
                    <a:pt x="16024" y="46"/>
                  </a:lnTo>
                  <a:cubicBezTo>
                    <a:pt x="15636" y="23"/>
                    <a:pt x="15271" y="0"/>
                    <a:pt x="14883" y="0"/>
                  </a:cubicBezTo>
                  <a:lnTo>
                    <a:pt x="14883" y="0"/>
                  </a:lnTo>
                  <a:cubicBezTo>
                    <a:pt x="13353" y="0"/>
                    <a:pt x="11778" y="183"/>
                    <a:pt x="10226" y="571"/>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65;p57">
              <a:extLst>
                <a:ext uri="{FF2B5EF4-FFF2-40B4-BE49-F238E27FC236}">
                  <a16:creationId xmlns:a16="http://schemas.microsoft.com/office/drawing/2014/main" id="{62680767-0CAB-D155-D4DA-E7281A8E14D6}"/>
                </a:ext>
              </a:extLst>
            </p:cNvPr>
            <p:cNvSpPr/>
            <p:nvPr/>
          </p:nvSpPr>
          <p:spPr>
            <a:xfrm>
              <a:off x="6510050" y="2888888"/>
              <a:ext cx="750400" cy="338150"/>
            </a:xfrm>
            <a:custGeom>
              <a:avLst/>
              <a:gdLst/>
              <a:ahLst/>
              <a:cxnLst/>
              <a:rect l="l" t="t" r="r" b="b"/>
              <a:pathLst>
                <a:path w="30016" h="13526" extrusionOk="0">
                  <a:moveTo>
                    <a:pt x="14843" y="1"/>
                  </a:moveTo>
                  <a:cubicBezTo>
                    <a:pt x="13312" y="1"/>
                    <a:pt x="11769" y="180"/>
                    <a:pt x="10226" y="561"/>
                  </a:cubicBezTo>
                  <a:cubicBezTo>
                    <a:pt x="6072" y="1565"/>
                    <a:pt x="2580" y="3802"/>
                    <a:pt x="0" y="6815"/>
                  </a:cubicBezTo>
                  <a:cubicBezTo>
                    <a:pt x="1233" y="6815"/>
                    <a:pt x="2146" y="6587"/>
                    <a:pt x="2146" y="6587"/>
                  </a:cubicBezTo>
                  <a:lnTo>
                    <a:pt x="2146" y="6587"/>
                  </a:lnTo>
                  <a:cubicBezTo>
                    <a:pt x="2146" y="6587"/>
                    <a:pt x="1598" y="8846"/>
                    <a:pt x="3173" y="10809"/>
                  </a:cubicBezTo>
                  <a:cubicBezTo>
                    <a:pt x="5113" y="9440"/>
                    <a:pt x="7350" y="8413"/>
                    <a:pt x="9792" y="7819"/>
                  </a:cubicBezTo>
                  <a:cubicBezTo>
                    <a:pt x="11352" y="7442"/>
                    <a:pt x="12913" y="7261"/>
                    <a:pt x="14449" y="7261"/>
                  </a:cubicBezTo>
                  <a:cubicBezTo>
                    <a:pt x="19971" y="7261"/>
                    <a:pt x="25173" y="9597"/>
                    <a:pt x="28852" y="13526"/>
                  </a:cubicBezTo>
                  <a:cubicBezTo>
                    <a:pt x="29194" y="13183"/>
                    <a:pt x="29536" y="12818"/>
                    <a:pt x="29879" y="12407"/>
                  </a:cubicBezTo>
                  <a:cubicBezTo>
                    <a:pt x="29673" y="10604"/>
                    <a:pt x="29742" y="8824"/>
                    <a:pt x="30016" y="7112"/>
                  </a:cubicBezTo>
                  <a:cubicBezTo>
                    <a:pt x="29285" y="6221"/>
                    <a:pt x="28486" y="5423"/>
                    <a:pt x="27642" y="4692"/>
                  </a:cubicBezTo>
                  <a:cubicBezTo>
                    <a:pt x="23305" y="4441"/>
                    <a:pt x="19242" y="2775"/>
                    <a:pt x="16024" y="36"/>
                  </a:cubicBezTo>
                  <a:cubicBezTo>
                    <a:pt x="15631" y="12"/>
                    <a:pt x="15237" y="1"/>
                    <a:pt x="1484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66;p57">
              <a:extLst>
                <a:ext uri="{FF2B5EF4-FFF2-40B4-BE49-F238E27FC236}">
                  <a16:creationId xmlns:a16="http://schemas.microsoft.com/office/drawing/2014/main" id="{72EC6C74-49C4-90AB-22E1-A91FA10F5AC9}"/>
                </a:ext>
              </a:extLst>
            </p:cNvPr>
            <p:cNvSpPr/>
            <p:nvPr/>
          </p:nvSpPr>
          <p:spPr>
            <a:xfrm>
              <a:off x="6510050" y="2888888"/>
              <a:ext cx="750400" cy="338150"/>
            </a:xfrm>
            <a:custGeom>
              <a:avLst/>
              <a:gdLst/>
              <a:ahLst/>
              <a:cxnLst/>
              <a:rect l="l" t="t" r="r" b="b"/>
              <a:pathLst>
                <a:path w="30016" h="13526" extrusionOk="0">
                  <a:moveTo>
                    <a:pt x="14843" y="1"/>
                  </a:moveTo>
                  <a:cubicBezTo>
                    <a:pt x="13312" y="1"/>
                    <a:pt x="11769" y="180"/>
                    <a:pt x="10226" y="561"/>
                  </a:cubicBezTo>
                  <a:cubicBezTo>
                    <a:pt x="6072" y="1565"/>
                    <a:pt x="2580" y="3802"/>
                    <a:pt x="0" y="6815"/>
                  </a:cubicBezTo>
                  <a:cubicBezTo>
                    <a:pt x="1233" y="6815"/>
                    <a:pt x="2146" y="6587"/>
                    <a:pt x="2146" y="6587"/>
                  </a:cubicBezTo>
                  <a:lnTo>
                    <a:pt x="2146" y="6587"/>
                  </a:lnTo>
                  <a:cubicBezTo>
                    <a:pt x="2146" y="6587"/>
                    <a:pt x="1598" y="8846"/>
                    <a:pt x="3173" y="10809"/>
                  </a:cubicBezTo>
                  <a:cubicBezTo>
                    <a:pt x="5113" y="9440"/>
                    <a:pt x="7350" y="8413"/>
                    <a:pt x="9792" y="7819"/>
                  </a:cubicBezTo>
                  <a:cubicBezTo>
                    <a:pt x="11352" y="7442"/>
                    <a:pt x="12913" y="7261"/>
                    <a:pt x="14449" y="7261"/>
                  </a:cubicBezTo>
                  <a:cubicBezTo>
                    <a:pt x="19971" y="7261"/>
                    <a:pt x="25173" y="9597"/>
                    <a:pt x="28852" y="13526"/>
                  </a:cubicBezTo>
                  <a:cubicBezTo>
                    <a:pt x="29194" y="13183"/>
                    <a:pt x="29536" y="12818"/>
                    <a:pt x="29879" y="12407"/>
                  </a:cubicBezTo>
                  <a:cubicBezTo>
                    <a:pt x="29673" y="10604"/>
                    <a:pt x="29742" y="8824"/>
                    <a:pt x="30016" y="7112"/>
                  </a:cubicBezTo>
                  <a:cubicBezTo>
                    <a:pt x="29285" y="6221"/>
                    <a:pt x="28486" y="5423"/>
                    <a:pt x="27642" y="4692"/>
                  </a:cubicBezTo>
                  <a:cubicBezTo>
                    <a:pt x="23305" y="4441"/>
                    <a:pt x="19242" y="2775"/>
                    <a:pt x="16024" y="36"/>
                  </a:cubicBezTo>
                  <a:cubicBezTo>
                    <a:pt x="15631" y="12"/>
                    <a:pt x="15237" y="1"/>
                    <a:pt x="1484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67;p57">
              <a:extLst>
                <a:ext uri="{FF2B5EF4-FFF2-40B4-BE49-F238E27FC236}">
                  <a16:creationId xmlns:a16="http://schemas.microsoft.com/office/drawing/2014/main" id="{609D15C4-9C58-0E42-5C34-2A4DF29AACAB}"/>
                </a:ext>
              </a:extLst>
            </p:cNvPr>
            <p:cNvSpPr/>
            <p:nvPr/>
          </p:nvSpPr>
          <p:spPr>
            <a:xfrm>
              <a:off x="7286675" y="2946838"/>
              <a:ext cx="8600" cy="16000"/>
            </a:xfrm>
            <a:custGeom>
              <a:avLst/>
              <a:gdLst/>
              <a:ahLst/>
              <a:cxnLst/>
              <a:rect l="l" t="t" r="r" b="b"/>
              <a:pathLst>
                <a:path w="344" h="640" extrusionOk="0">
                  <a:moveTo>
                    <a:pt x="1" y="0"/>
                  </a:moveTo>
                  <a:lnTo>
                    <a:pt x="1" y="0"/>
                  </a:lnTo>
                  <a:cubicBezTo>
                    <a:pt x="46" y="229"/>
                    <a:pt x="69" y="434"/>
                    <a:pt x="92" y="639"/>
                  </a:cubicBezTo>
                  <a:cubicBezTo>
                    <a:pt x="183" y="457"/>
                    <a:pt x="252" y="251"/>
                    <a:pt x="343" y="69"/>
                  </a:cubicBezTo>
                  <a:cubicBezTo>
                    <a:pt x="229" y="46"/>
                    <a:pt x="115" y="23"/>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68;p57">
              <a:extLst>
                <a:ext uri="{FF2B5EF4-FFF2-40B4-BE49-F238E27FC236}">
                  <a16:creationId xmlns:a16="http://schemas.microsoft.com/office/drawing/2014/main" id="{6BBF2962-AC23-E302-5FDE-734CDC3EC346}"/>
                </a:ext>
              </a:extLst>
            </p:cNvPr>
            <p:cNvSpPr/>
            <p:nvPr/>
          </p:nvSpPr>
          <p:spPr>
            <a:xfrm>
              <a:off x="7286675" y="2946838"/>
              <a:ext cx="8600" cy="16000"/>
            </a:xfrm>
            <a:custGeom>
              <a:avLst/>
              <a:gdLst/>
              <a:ahLst/>
              <a:cxnLst/>
              <a:rect l="l" t="t" r="r" b="b"/>
              <a:pathLst>
                <a:path w="344" h="640" extrusionOk="0">
                  <a:moveTo>
                    <a:pt x="92" y="639"/>
                  </a:moveTo>
                  <a:cubicBezTo>
                    <a:pt x="183" y="457"/>
                    <a:pt x="252" y="251"/>
                    <a:pt x="343" y="69"/>
                  </a:cubicBezTo>
                  <a:lnTo>
                    <a:pt x="343" y="69"/>
                  </a:lnTo>
                  <a:cubicBezTo>
                    <a:pt x="229" y="46"/>
                    <a:pt x="115" y="23"/>
                    <a:pt x="1" y="0"/>
                  </a:cubicBezTo>
                  <a:lnTo>
                    <a:pt x="1" y="0"/>
                  </a:lnTo>
                  <a:cubicBezTo>
                    <a:pt x="46" y="229"/>
                    <a:pt x="69" y="434"/>
                    <a:pt x="92" y="639"/>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769;p57">
              <a:extLst>
                <a:ext uri="{FF2B5EF4-FFF2-40B4-BE49-F238E27FC236}">
                  <a16:creationId xmlns:a16="http://schemas.microsoft.com/office/drawing/2014/main" id="{7AFA3DF4-373E-48C2-02B2-517175C6F09D}"/>
                </a:ext>
              </a:extLst>
            </p:cNvPr>
            <p:cNvSpPr/>
            <p:nvPr/>
          </p:nvSpPr>
          <p:spPr>
            <a:xfrm>
              <a:off x="7286675" y="2946838"/>
              <a:ext cx="8600" cy="16000"/>
            </a:xfrm>
            <a:custGeom>
              <a:avLst/>
              <a:gdLst/>
              <a:ahLst/>
              <a:cxnLst/>
              <a:rect l="l" t="t" r="r" b="b"/>
              <a:pathLst>
                <a:path w="344" h="640" extrusionOk="0">
                  <a:moveTo>
                    <a:pt x="1" y="0"/>
                  </a:moveTo>
                  <a:lnTo>
                    <a:pt x="1" y="0"/>
                  </a:lnTo>
                  <a:cubicBezTo>
                    <a:pt x="46" y="229"/>
                    <a:pt x="69" y="434"/>
                    <a:pt x="92" y="639"/>
                  </a:cubicBezTo>
                  <a:cubicBezTo>
                    <a:pt x="183" y="457"/>
                    <a:pt x="252" y="251"/>
                    <a:pt x="343" y="69"/>
                  </a:cubicBezTo>
                  <a:cubicBezTo>
                    <a:pt x="229" y="46"/>
                    <a:pt x="115" y="23"/>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770;p57">
              <a:extLst>
                <a:ext uri="{FF2B5EF4-FFF2-40B4-BE49-F238E27FC236}">
                  <a16:creationId xmlns:a16="http://schemas.microsoft.com/office/drawing/2014/main" id="{017EFB8E-94C8-B9E1-2EF7-3DB954A70413}"/>
                </a:ext>
              </a:extLst>
            </p:cNvPr>
            <p:cNvSpPr/>
            <p:nvPr/>
          </p:nvSpPr>
          <p:spPr>
            <a:xfrm>
              <a:off x="6846150" y="2198163"/>
              <a:ext cx="122150" cy="63375"/>
            </a:xfrm>
            <a:custGeom>
              <a:avLst/>
              <a:gdLst/>
              <a:ahLst/>
              <a:cxnLst/>
              <a:rect l="l" t="t" r="r" b="b"/>
              <a:pathLst>
                <a:path w="4886" h="2535" extrusionOk="0">
                  <a:moveTo>
                    <a:pt x="297" y="1"/>
                  </a:moveTo>
                  <a:cubicBezTo>
                    <a:pt x="206" y="138"/>
                    <a:pt x="115" y="252"/>
                    <a:pt x="1" y="366"/>
                  </a:cubicBezTo>
                  <a:cubicBezTo>
                    <a:pt x="1324" y="959"/>
                    <a:pt x="2648" y="1667"/>
                    <a:pt x="3949" y="2534"/>
                  </a:cubicBezTo>
                  <a:cubicBezTo>
                    <a:pt x="4246" y="1918"/>
                    <a:pt x="4543" y="1324"/>
                    <a:pt x="4885" y="731"/>
                  </a:cubicBezTo>
                  <a:cubicBezTo>
                    <a:pt x="3333" y="685"/>
                    <a:pt x="1781" y="434"/>
                    <a:pt x="29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71;p57">
              <a:extLst>
                <a:ext uri="{FF2B5EF4-FFF2-40B4-BE49-F238E27FC236}">
                  <a16:creationId xmlns:a16="http://schemas.microsoft.com/office/drawing/2014/main" id="{561F0949-01E1-F6C0-C601-075A690F3B8E}"/>
                </a:ext>
              </a:extLst>
            </p:cNvPr>
            <p:cNvSpPr/>
            <p:nvPr/>
          </p:nvSpPr>
          <p:spPr>
            <a:xfrm>
              <a:off x="6846150" y="2198163"/>
              <a:ext cx="122150" cy="63375"/>
            </a:xfrm>
            <a:custGeom>
              <a:avLst/>
              <a:gdLst/>
              <a:ahLst/>
              <a:cxnLst/>
              <a:rect l="l" t="t" r="r" b="b"/>
              <a:pathLst>
                <a:path w="4886" h="2535" extrusionOk="0">
                  <a:moveTo>
                    <a:pt x="1" y="366"/>
                  </a:moveTo>
                  <a:cubicBezTo>
                    <a:pt x="1324" y="959"/>
                    <a:pt x="2648" y="1667"/>
                    <a:pt x="3949" y="2534"/>
                  </a:cubicBezTo>
                  <a:lnTo>
                    <a:pt x="3949" y="2534"/>
                  </a:lnTo>
                  <a:cubicBezTo>
                    <a:pt x="4246" y="1918"/>
                    <a:pt x="4543" y="1324"/>
                    <a:pt x="4885" y="731"/>
                  </a:cubicBezTo>
                  <a:lnTo>
                    <a:pt x="4885" y="731"/>
                  </a:lnTo>
                  <a:cubicBezTo>
                    <a:pt x="3310" y="685"/>
                    <a:pt x="1781" y="434"/>
                    <a:pt x="297" y="1"/>
                  </a:cubicBezTo>
                  <a:lnTo>
                    <a:pt x="297" y="1"/>
                  </a:lnTo>
                  <a:cubicBezTo>
                    <a:pt x="206" y="138"/>
                    <a:pt x="115" y="252"/>
                    <a:pt x="1" y="366"/>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72;p57">
              <a:extLst>
                <a:ext uri="{FF2B5EF4-FFF2-40B4-BE49-F238E27FC236}">
                  <a16:creationId xmlns:a16="http://schemas.microsoft.com/office/drawing/2014/main" id="{A36B64DE-1B79-CBDB-4D6A-84F194EFE290}"/>
                </a:ext>
              </a:extLst>
            </p:cNvPr>
            <p:cNvSpPr/>
            <p:nvPr/>
          </p:nvSpPr>
          <p:spPr>
            <a:xfrm>
              <a:off x="6846150" y="2198163"/>
              <a:ext cx="122150" cy="63375"/>
            </a:xfrm>
            <a:custGeom>
              <a:avLst/>
              <a:gdLst/>
              <a:ahLst/>
              <a:cxnLst/>
              <a:rect l="l" t="t" r="r" b="b"/>
              <a:pathLst>
                <a:path w="4886" h="2535" extrusionOk="0">
                  <a:moveTo>
                    <a:pt x="297" y="1"/>
                  </a:moveTo>
                  <a:cubicBezTo>
                    <a:pt x="206" y="138"/>
                    <a:pt x="115" y="252"/>
                    <a:pt x="1" y="366"/>
                  </a:cubicBezTo>
                  <a:cubicBezTo>
                    <a:pt x="1324" y="959"/>
                    <a:pt x="2648" y="1667"/>
                    <a:pt x="3949" y="2534"/>
                  </a:cubicBezTo>
                  <a:cubicBezTo>
                    <a:pt x="4246" y="1918"/>
                    <a:pt x="4543" y="1324"/>
                    <a:pt x="4885" y="731"/>
                  </a:cubicBezTo>
                  <a:cubicBezTo>
                    <a:pt x="3333" y="685"/>
                    <a:pt x="1781" y="434"/>
                    <a:pt x="29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73;p57">
              <a:extLst>
                <a:ext uri="{FF2B5EF4-FFF2-40B4-BE49-F238E27FC236}">
                  <a16:creationId xmlns:a16="http://schemas.microsoft.com/office/drawing/2014/main" id="{5B5453D8-02A9-E1FC-55CE-C7BA0313728B}"/>
                </a:ext>
              </a:extLst>
            </p:cNvPr>
            <p:cNvSpPr/>
            <p:nvPr/>
          </p:nvSpPr>
          <p:spPr>
            <a:xfrm>
              <a:off x="6789650" y="2222138"/>
              <a:ext cx="223150" cy="557525"/>
            </a:xfrm>
            <a:custGeom>
              <a:avLst/>
              <a:gdLst/>
              <a:ahLst/>
              <a:cxnLst/>
              <a:rect l="l" t="t" r="r" b="b"/>
              <a:pathLst>
                <a:path w="8926" h="22301" extrusionOk="0">
                  <a:moveTo>
                    <a:pt x="1804" y="0"/>
                  </a:moveTo>
                  <a:cubicBezTo>
                    <a:pt x="1119" y="913"/>
                    <a:pt x="526" y="1895"/>
                    <a:pt x="1" y="2922"/>
                  </a:cubicBezTo>
                  <a:cubicBezTo>
                    <a:pt x="800" y="4406"/>
                    <a:pt x="1416" y="5980"/>
                    <a:pt x="1827" y="7670"/>
                  </a:cubicBezTo>
                  <a:cubicBezTo>
                    <a:pt x="2991" y="12394"/>
                    <a:pt x="2329" y="17119"/>
                    <a:pt x="320" y="21136"/>
                  </a:cubicBezTo>
                  <a:cubicBezTo>
                    <a:pt x="366" y="21205"/>
                    <a:pt x="412" y="21296"/>
                    <a:pt x="435" y="21365"/>
                  </a:cubicBezTo>
                  <a:cubicBezTo>
                    <a:pt x="1157" y="21286"/>
                    <a:pt x="1876" y="21248"/>
                    <a:pt x="2589" y="21248"/>
                  </a:cubicBezTo>
                  <a:cubicBezTo>
                    <a:pt x="4779" y="21248"/>
                    <a:pt x="6911" y="21612"/>
                    <a:pt x="8926" y="22301"/>
                  </a:cubicBezTo>
                  <a:cubicBezTo>
                    <a:pt x="7077" y="20086"/>
                    <a:pt x="5707" y="17439"/>
                    <a:pt x="4977" y="14449"/>
                  </a:cubicBezTo>
                  <a:cubicBezTo>
                    <a:pt x="3995" y="10386"/>
                    <a:pt x="4338" y="6346"/>
                    <a:pt x="5730" y="2739"/>
                  </a:cubicBezTo>
                  <a:cubicBezTo>
                    <a:pt x="4520" y="1735"/>
                    <a:pt x="3219" y="822"/>
                    <a:pt x="180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74;p57">
              <a:extLst>
                <a:ext uri="{FF2B5EF4-FFF2-40B4-BE49-F238E27FC236}">
                  <a16:creationId xmlns:a16="http://schemas.microsoft.com/office/drawing/2014/main" id="{A35A9260-9197-F25E-8DAC-6D8531612AEF}"/>
                </a:ext>
              </a:extLst>
            </p:cNvPr>
            <p:cNvSpPr/>
            <p:nvPr/>
          </p:nvSpPr>
          <p:spPr>
            <a:xfrm>
              <a:off x="6789650" y="2222138"/>
              <a:ext cx="223150" cy="557525"/>
            </a:xfrm>
            <a:custGeom>
              <a:avLst/>
              <a:gdLst/>
              <a:ahLst/>
              <a:cxnLst/>
              <a:rect l="l" t="t" r="r" b="b"/>
              <a:pathLst>
                <a:path w="8926" h="22301" extrusionOk="0">
                  <a:moveTo>
                    <a:pt x="1" y="2922"/>
                  </a:moveTo>
                  <a:cubicBezTo>
                    <a:pt x="800" y="4406"/>
                    <a:pt x="1416" y="5980"/>
                    <a:pt x="1827" y="7670"/>
                  </a:cubicBezTo>
                  <a:lnTo>
                    <a:pt x="1827" y="7670"/>
                  </a:lnTo>
                  <a:cubicBezTo>
                    <a:pt x="2991" y="12394"/>
                    <a:pt x="2329" y="17119"/>
                    <a:pt x="320" y="21136"/>
                  </a:cubicBezTo>
                  <a:lnTo>
                    <a:pt x="320" y="21136"/>
                  </a:lnTo>
                  <a:cubicBezTo>
                    <a:pt x="366" y="21205"/>
                    <a:pt x="412" y="21296"/>
                    <a:pt x="435" y="21365"/>
                  </a:cubicBezTo>
                  <a:lnTo>
                    <a:pt x="435" y="21365"/>
                  </a:lnTo>
                  <a:cubicBezTo>
                    <a:pt x="3379" y="21045"/>
                    <a:pt x="6255" y="21388"/>
                    <a:pt x="8926" y="22301"/>
                  </a:cubicBezTo>
                  <a:lnTo>
                    <a:pt x="8926" y="22301"/>
                  </a:lnTo>
                  <a:cubicBezTo>
                    <a:pt x="7077" y="20086"/>
                    <a:pt x="5707" y="17439"/>
                    <a:pt x="4977" y="14449"/>
                  </a:cubicBezTo>
                  <a:lnTo>
                    <a:pt x="4977" y="14449"/>
                  </a:lnTo>
                  <a:cubicBezTo>
                    <a:pt x="3995" y="10386"/>
                    <a:pt x="4338" y="6346"/>
                    <a:pt x="5730" y="2739"/>
                  </a:cubicBezTo>
                  <a:lnTo>
                    <a:pt x="5730" y="2739"/>
                  </a:lnTo>
                  <a:cubicBezTo>
                    <a:pt x="4520" y="1735"/>
                    <a:pt x="3219" y="822"/>
                    <a:pt x="1804" y="0"/>
                  </a:cubicBezTo>
                  <a:lnTo>
                    <a:pt x="1804" y="0"/>
                  </a:lnTo>
                  <a:cubicBezTo>
                    <a:pt x="1119" y="913"/>
                    <a:pt x="526" y="1895"/>
                    <a:pt x="1" y="2922"/>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775;p57">
              <a:extLst>
                <a:ext uri="{FF2B5EF4-FFF2-40B4-BE49-F238E27FC236}">
                  <a16:creationId xmlns:a16="http://schemas.microsoft.com/office/drawing/2014/main" id="{C1C55D4F-3F33-DD0E-1C3B-D14292987CB2}"/>
                </a:ext>
              </a:extLst>
            </p:cNvPr>
            <p:cNvSpPr/>
            <p:nvPr/>
          </p:nvSpPr>
          <p:spPr>
            <a:xfrm>
              <a:off x="6789650" y="2222138"/>
              <a:ext cx="223150" cy="557525"/>
            </a:xfrm>
            <a:custGeom>
              <a:avLst/>
              <a:gdLst/>
              <a:ahLst/>
              <a:cxnLst/>
              <a:rect l="l" t="t" r="r" b="b"/>
              <a:pathLst>
                <a:path w="8926" h="22301" extrusionOk="0">
                  <a:moveTo>
                    <a:pt x="1804" y="0"/>
                  </a:moveTo>
                  <a:cubicBezTo>
                    <a:pt x="1119" y="913"/>
                    <a:pt x="526" y="1895"/>
                    <a:pt x="1" y="2922"/>
                  </a:cubicBezTo>
                  <a:cubicBezTo>
                    <a:pt x="800" y="4406"/>
                    <a:pt x="1416" y="5980"/>
                    <a:pt x="1827" y="7670"/>
                  </a:cubicBezTo>
                  <a:cubicBezTo>
                    <a:pt x="2991" y="12394"/>
                    <a:pt x="2329" y="17119"/>
                    <a:pt x="320" y="21136"/>
                  </a:cubicBezTo>
                  <a:cubicBezTo>
                    <a:pt x="366" y="21205"/>
                    <a:pt x="412" y="21296"/>
                    <a:pt x="435" y="21365"/>
                  </a:cubicBezTo>
                  <a:cubicBezTo>
                    <a:pt x="1157" y="21286"/>
                    <a:pt x="1876" y="21248"/>
                    <a:pt x="2589" y="21248"/>
                  </a:cubicBezTo>
                  <a:cubicBezTo>
                    <a:pt x="4779" y="21248"/>
                    <a:pt x="6911" y="21612"/>
                    <a:pt x="8926" y="22301"/>
                  </a:cubicBezTo>
                  <a:cubicBezTo>
                    <a:pt x="7077" y="20086"/>
                    <a:pt x="5707" y="17439"/>
                    <a:pt x="4977" y="14449"/>
                  </a:cubicBezTo>
                  <a:cubicBezTo>
                    <a:pt x="3995" y="10386"/>
                    <a:pt x="4338" y="6346"/>
                    <a:pt x="5730" y="2739"/>
                  </a:cubicBezTo>
                  <a:cubicBezTo>
                    <a:pt x="4520" y="1735"/>
                    <a:pt x="3219" y="822"/>
                    <a:pt x="180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776;p57">
              <a:extLst>
                <a:ext uri="{FF2B5EF4-FFF2-40B4-BE49-F238E27FC236}">
                  <a16:creationId xmlns:a16="http://schemas.microsoft.com/office/drawing/2014/main" id="{3F10C3E1-7B8E-771E-F56E-F8C48E6EF52B}"/>
                </a:ext>
              </a:extLst>
            </p:cNvPr>
            <p:cNvSpPr/>
            <p:nvPr/>
          </p:nvSpPr>
          <p:spPr>
            <a:xfrm>
              <a:off x="7232475" y="2931988"/>
              <a:ext cx="51950" cy="63950"/>
            </a:xfrm>
            <a:custGeom>
              <a:avLst/>
              <a:gdLst/>
              <a:ahLst/>
              <a:cxnLst/>
              <a:rect l="l" t="t" r="r" b="b"/>
              <a:pathLst>
                <a:path w="2078" h="2558" extrusionOk="0">
                  <a:moveTo>
                    <a:pt x="0" y="1"/>
                  </a:moveTo>
                  <a:lnTo>
                    <a:pt x="0" y="1"/>
                  </a:lnTo>
                  <a:cubicBezTo>
                    <a:pt x="662" y="777"/>
                    <a:pt x="1256" y="1644"/>
                    <a:pt x="1803" y="2557"/>
                  </a:cubicBezTo>
                  <a:cubicBezTo>
                    <a:pt x="1895" y="2261"/>
                    <a:pt x="1986" y="1964"/>
                    <a:pt x="2077" y="1690"/>
                  </a:cubicBezTo>
                  <a:cubicBezTo>
                    <a:pt x="2032" y="1325"/>
                    <a:pt x="1963" y="937"/>
                    <a:pt x="1872" y="526"/>
                  </a:cubicBezTo>
                  <a:cubicBezTo>
                    <a:pt x="1233" y="389"/>
                    <a:pt x="617" y="206"/>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777;p57">
              <a:extLst>
                <a:ext uri="{FF2B5EF4-FFF2-40B4-BE49-F238E27FC236}">
                  <a16:creationId xmlns:a16="http://schemas.microsoft.com/office/drawing/2014/main" id="{AF7FCCDA-FA8D-E8AC-C451-5AE19003C8DD}"/>
                </a:ext>
              </a:extLst>
            </p:cNvPr>
            <p:cNvSpPr/>
            <p:nvPr/>
          </p:nvSpPr>
          <p:spPr>
            <a:xfrm>
              <a:off x="7232475" y="2931988"/>
              <a:ext cx="51950" cy="63950"/>
            </a:xfrm>
            <a:custGeom>
              <a:avLst/>
              <a:gdLst/>
              <a:ahLst/>
              <a:cxnLst/>
              <a:rect l="l" t="t" r="r" b="b"/>
              <a:pathLst>
                <a:path w="2078" h="2558" extrusionOk="0">
                  <a:moveTo>
                    <a:pt x="1803" y="2557"/>
                  </a:moveTo>
                  <a:cubicBezTo>
                    <a:pt x="1895" y="2261"/>
                    <a:pt x="1986" y="1964"/>
                    <a:pt x="2077" y="1690"/>
                  </a:cubicBezTo>
                  <a:lnTo>
                    <a:pt x="2077" y="1690"/>
                  </a:lnTo>
                  <a:cubicBezTo>
                    <a:pt x="2032" y="1325"/>
                    <a:pt x="1963" y="937"/>
                    <a:pt x="1872" y="526"/>
                  </a:cubicBezTo>
                  <a:lnTo>
                    <a:pt x="1872" y="526"/>
                  </a:lnTo>
                  <a:cubicBezTo>
                    <a:pt x="1233" y="389"/>
                    <a:pt x="617" y="206"/>
                    <a:pt x="0" y="1"/>
                  </a:cubicBezTo>
                  <a:lnTo>
                    <a:pt x="0" y="1"/>
                  </a:lnTo>
                  <a:cubicBezTo>
                    <a:pt x="662" y="777"/>
                    <a:pt x="1256" y="1644"/>
                    <a:pt x="1803" y="2557"/>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778;p57">
              <a:extLst>
                <a:ext uri="{FF2B5EF4-FFF2-40B4-BE49-F238E27FC236}">
                  <a16:creationId xmlns:a16="http://schemas.microsoft.com/office/drawing/2014/main" id="{BBD217BE-5D61-B713-4E4E-74892A2E7786}"/>
                </a:ext>
              </a:extLst>
            </p:cNvPr>
            <p:cNvSpPr/>
            <p:nvPr/>
          </p:nvSpPr>
          <p:spPr>
            <a:xfrm>
              <a:off x="7232475" y="2931988"/>
              <a:ext cx="51950" cy="63950"/>
            </a:xfrm>
            <a:custGeom>
              <a:avLst/>
              <a:gdLst/>
              <a:ahLst/>
              <a:cxnLst/>
              <a:rect l="l" t="t" r="r" b="b"/>
              <a:pathLst>
                <a:path w="2078" h="2558" extrusionOk="0">
                  <a:moveTo>
                    <a:pt x="0" y="1"/>
                  </a:moveTo>
                  <a:lnTo>
                    <a:pt x="0" y="1"/>
                  </a:lnTo>
                  <a:cubicBezTo>
                    <a:pt x="662" y="777"/>
                    <a:pt x="1256" y="1644"/>
                    <a:pt x="1803" y="2557"/>
                  </a:cubicBezTo>
                  <a:cubicBezTo>
                    <a:pt x="1895" y="2261"/>
                    <a:pt x="1986" y="1964"/>
                    <a:pt x="2077" y="1690"/>
                  </a:cubicBezTo>
                  <a:cubicBezTo>
                    <a:pt x="2032" y="1325"/>
                    <a:pt x="1963" y="937"/>
                    <a:pt x="1872" y="526"/>
                  </a:cubicBezTo>
                  <a:cubicBezTo>
                    <a:pt x="1233" y="389"/>
                    <a:pt x="617" y="206"/>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779;p57">
              <a:extLst>
                <a:ext uri="{FF2B5EF4-FFF2-40B4-BE49-F238E27FC236}">
                  <a16:creationId xmlns:a16="http://schemas.microsoft.com/office/drawing/2014/main" id="{AF0EF454-27C6-6B6A-714A-02219BA776B6}"/>
                </a:ext>
              </a:extLst>
            </p:cNvPr>
            <p:cNvSpPr/>
            <p:nvPr/>
          </p:nvSpPr>
          <p:spPr>
            <a:xfrm>
              <a:off x="7279250" y="2945113"/>
              <a:ext cx="9725" cy="29125"/>
            </a:xfrm>
            <a:custGeom>
              <a:avLst/>
              <a:gdLst/>
              <a:ahLst/>
              <a:cxnLst/>
              <a:rect l="l" t="t" r="r" b="b"/>
              <a:pathLst>
                <a:path w="389" h="1165" extrusionOk="0">
                  <a:moveTo>
                    <a:pt x="1" y="1"/>
                  </a:moveTo>
                  <a:cubicBezTo>
                    <a:pt x="92" y="412"/>
                    <a:pt x="161" y="800"/>
                    <a:pt x="206" y="1165"/>
                  </a:cubicBezTo>
                  <a:cubicBezTo>
                    <a:pt x="275" y="1005"/>
                    <a:pt x="343" y="868"/>
                    <a:pt x="389" y="708"/>
                  </a:cubicBezTo>
                  <a:cubicBezTo>
                    <a:pt x="366" y="503"/>
                    <a:pt x="343" y="298"/>
                    <a:pt x="298" y="69"/>
                  </a:cubicBezTo>
                  <a:cubicBezTo>
                    <a:pt x="206" y="46"/>
                    <a:pt x="115" y="24"/>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780;p57">
              <a:extLst>
                <a:ext uri="{FF2B5EF4-FFF2-40B4-BE49-F238E27FC236}">
                  <a16:creationId xmlns:a16="http://schemas.microsoft.com/office/drawing/2014/main" id="{C4ACB189-AB16-7ACA-667E-966D6607F6EA}"/>
                </a:ext>
              </a:extLst>
            </p:cNvPr>
            <p:cNvSpPr/>
            <p:nvPr/>
          </p:nvSpPr>
          <p:spPr>
            <a:xfrm>
              <a:off x="7279250" y="2945113"/>
              <a:ext cx="9725" cy="29125"/>
            </a:xfrm>
            <a:custGeom>
              <a:avLst/>
              <a:gdLst/>
              <a:ahLst/>
              <a:cxnLst/>
              <a:rect l="l" t="t" r="r" b="b"/>
              <a:pathLst>
                <a:path w="389" h="1165" extrusionOk="0">
                  <a:moveTo>
                    <a:pt x="206" y="1165"/>
                  </a:moveTo>
                  <a:cubicBezTo>
                    <a:pt x="275" y="1005"/>
                    <a:pt x="343" y="868"/>
                    <a:pt x="389" y="708"/>
                  </a:cubicBezTo>
                  <a:lnTo>
                    <a:pt x="389" y="708"/>
                  </a:lnTo>
                  <a:cubicBezTo>
                    <a:pt x="366" y="503"/>
                    <a:pt x="343" y="298"/>
                    <a:pt x="298" y="69"/>
                  </a:cubicBezTo>
                  <a:lnTo>
                    <a:pt x="298" y="69"/>
                  </a:lnTo>
                  <a:cubicBezTo>
                    <a:pt x="206" y="46"/>
                    <a:pt x="92" y="24"/>
                    <a:pt x="1" y="1"/>
                  </a:cubicBezTo>
                  <a:lnTo>
                    <a:pt x="1" y="1"/>
                  </a:lnTo>
                  <a:cubicBezTo>
                    <a:pt x="92" y="412"/>
                    <a:pt x="161" y="800"/>
                    <a:pt x="206" y="1165"/>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781;p57">
              <a:extLst>
                <a:ext uri="{FF2B5EF4-FFF2-40B4-BE49-F238E27FC236}">
                  <a16:creationId xmlns:a16="http://schemas.microsoft.com/office/drawing/2014/main" id="{6DA31829-4C2C-D3BA-D769-0C6784A3EF69}"/>
                </a:ext>
              </a:extLst>
            </p:cNvPr>
            <p:cNvSpPr/>
            <p:nvPr/>
          </p:nvSpPr>
          <p:spPr>
            <a:xfrm>
              <a:off x="7279250" y="2945113"/>
              <a:ext cx="9725" cy="29125"/>
            </a:xfrm>
            <a:custGeom>
              <a:avLst/>
              <a:gdLst/>
              <a:ahLst/>
              <a:cxnLst/>
              <a:rect l="l" t="t" r="r" b="b"/>
              <a:pathLst>
                <a:path w="389" h="1165" extrusionOk="0">
                  <a:moveTo>
                    <a:pt x="1" y="1"/>
                  </a:moveTo>
                  <a:cubicBezTo>
                    <a:pt x="92" y="412"/>
                    <a:pt x="161" y="800"/>
                    <a:pt x="206" y="1165"/>
                  </a:cubicBezTo>
                  <a:cubicBezTo>
                    <a:pt x="275" y="1005"/>
                    <a:pt x="343" y="868"/>
                    <a:pt x="389" y="708"/>
                  </a:cubicBezTo>
                  <a:cubicBezTo>
                    <a:pt x="366" y="503"/>
                    <a:pt x="343" y="298"/>
                    <a:pt x="298" y="69"/>
                  </a:cubicBezTo>
                  <a:cubicBezTo>
                    <a:pt x="206" y="46"/>
                    <a:pt x="92" y="24"/>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782;p57">
              <a:extLst>
                <a:ext uri="{FF2B5EF4-FFF2-40B4-BE49-F238E27FC236}">
                  <a16:creationId xmlns:a16="http://schemas.microsoft.com/office/drawing/2014/main" id="{5A1A11FB-9B4A-19B2-1EE9-074507C106B5}"/>
                </a:ext>
              </a:extLst>
            </p:cNvPr>
            <p:cNvSpPr/>
            <p:nvPr/>
          </p:nvSpPr>
          <p:spPr>
            <a:xfrm>
              <a:off x="7279250" y="2945113"/>
              <a:ext cx="9725" cy="29125"/>
            </a:xfrm>
            <a:custGeom>
              <a:avLst/>
              <a:gdLst/>
              <a:ahLst/>
              <a:cxnLst/>
              <a:rect l="l" t="t" r="r" b="b"/>
              <a:pathLst>
                <a:path w="389" h="1165" extrusionOk="0">
                  <a:moveTo>
                    <a:pt x="1" y="1"/>
                  </a:moveTo>
                  <a:cubicBezTo>
                    <a:pt x="92" y="412"/>
                    <a:pt x="161" y="800"/>
                    <a:pt x="206" y="1165"/>
                  </a:cubicBezTo>
                  <a:cubicBezTo>
                    <a:pt x="275" y="1005"/>
                    <a:pt x="343" y="868"/>
                    <a:pt x="389" y="708"/>
                  </a:cubicBezTo>
                  <a:cubicBezTo>
                    <a:pt x="366" y="503"/>
                    <a:pt x="343" y="298"/>
                    <a:pt x="298" y="69"/>
                  </a:cubicBezTo>
                  <a:cubicBezTo>
                    <a:pt x="206" y="46"/>
                    <a:pt x="115" y="24"/>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783;p57">
              <a:extLst>
                <a:ext uri="{FF2B5EF4-FFF2-40B4-BE49-F238E27FC236}">
                  <a16:creationId xmlns:a16="http://schemas.microsoft.com/office/drawing/2014/main" id="{BEFACBA9-E823-809D-4783-981DBE20ECC5}"/>
                </a:ext>
              </a:extLst>
            </p:cNvPr>
            <p:cNvSpPr/>
            <p:nvPr/>
          </p:nvSpPr>
          <p:spPr>
            <a:xfrm>
              <a:off x="6834750" y="2207288"/>
              <a:ext cx="110150" cy="83350"/>
            </a:xfrm>
            <a:custGeom>
              <a:avLst/>
              <a:gdLst/>
              <a:ahLst/>
              <a:cxnLst/>
              <a:rect l="l" t="t" r="r" b="b"/>
              <a:pathLst>
                <a:path w="4406" h="3334" extrusionOk="0">
                  <a:moveTo>
                    <a:pt x="457" y="1"/>
                  </a:moveTo>
                  <a:cubicBezTo>
                    <a:pt x="320" y="183"/>
                    <a:pt x="160" y="389"/>
                    <a:pt x="0" y="594"/>
                  </a:cubicBezTo>
                  <a:cubicBezTo>
                    <a:pt x="1415" y="1416"/>
                    <a:pt x="2716" y="2329"/>
                    <a:pt x="3926" y="3333"/>
                  </a:cubicBezTo>
                  <a:cubicBezTo>
                    <a:pt x="4063" y="2922"/>
                    <a:pt x="4246" y="2534"/>
                    <a:pt x="4405" y="2169"/>
                  </a:cubicBezTo>
                  <a:cubicBezTo>
                    <a:pt x="3104" y="1302"/>
                    <a:pt x="1780" y="594"/>
                    <a:pt x="45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784;p57">
              <a:extLst>
                <a:ext uri="{FF2B5EF4-FFF2-40B4-BE49-F238E27FC236}">
                  <a16:creationId xmlns:a16="http://schemas.microsoft.com/office/drawing/2014/main" id="{DB099623-5DFA-AF48-7961-4DD543FF5008}"/>
                </a:ext>
              </a:extLst>
            </p:cNvPr>
            <p:cNvSpPr/>
            <p:nvPr/>
          </p:nvSpPr>
          <p:spPr>
            <a:xfrm>
              <a:off x="6834750" y="2207288"/>
              <a:ext cx="110150" cy="83350"/>
            </a:xfrm>
            <a:custGeom>
              <a:avLst/>
              <a:gdLst/>
              <a:ahLst/>
              <a:cxnLst/>
              <a:rect l="l" t="t" r="r" b="b"/>
              <a:pathLst>
                <a:path w="4406" h="3334" extrusionOk="0">
                  <a:moveTo>
                    <a:pt x="0" y="594"/>
                  </a:moveTo>
                  <a:cubicBezTo>
                    <a:pt x="1415" y="1416"/>
                    <a:pt x="2716" y="2329"/>
                    <a:pt x="3926" y="3333"/>
                  </a:cubicBezTo>
                  <a:lnTo>
                    <a:pt x="3926" y="3333"/>
                  </a:lnTo>
                  <a:cubicBezTo>
                    <a:pt x="4063" y="2922"/>
                    <a:pt x="4246" y="2534"/>
                    <a:pt x="4405" y="2169"/>
                  </a:cubicBezTo>
                  <a:lnTo>
                    <a:pt x="4405" y="2169"/>
                  </a:lnTo>
                  <a:cubicBezTo>
                    <a:pt x="3104" y="1302"/>
                    <a:pt x="1780" y="594"/>
                    <a:pt x="457" y="1"/>
                  </a:cubicBezTo>
                  <a:lnTo>
                    <a:pt x="457" y="1"/>
                  </a:lnTo>
                  <a:cubicBezTo>
                    <a:pt x="320" y="183"/>
                    <a:pt x="160" y="389"/>
                    <a:pt x="0" y="59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7785;p57">
              <a:extLst>
                <a:ext uri="{FF2B5EF4-FFF2-40B4-BE49-F238E27FC236}">
                  <a16:creationId xmlns:a16="http://schemas.microsoft.com/office/drawing/2014/main" id="{1114421E-A0EF-9DFB-D9C4-CA3DADC37637}"/>
                </a:ext>
              </a:extLst>
            </p:cNvPr>
            <p:cNvSpPr/>
            <p:nvPr/>
          </p:nvSpPr>
          <p:spPr>
            <a:xfrm>
              <a:off x="6834750" y="2207288"/>
              <a:ext cx="110150" cy="83350"/>
            </a:xfrm>
            <a:custGeom>
              <a:avLst/>
              <a:gdLst/>
              <a:ahLst/>
              <a:cxnLst/>
              <a:rect l="l" t="t" r="r" b="b"/>
              <a:pathLst>
                <a:path w="4406" h="3334" extrusionOk="0">
                  <a:moveTo>
                    <a:pt x="457" y="1"/>
                  </a:moveTo>
                  <a:cubicBezTo>
                    <a:pt x="320" y="183"/>
                    <a:pt x="160" y="389"/>
                    <a:pt x="0" y="594"/>
                  </a:cubicBezTo>
                  <a:cubicBezTo>
                    <a:pt x="1415" y="1416"/>
                    <a:pt x="2716" y="2329"/>
                    <a:pt x="3926" y="3333"/>
                  </a:cubicBezTo>
                  <a:cubicBezTo>
                    <a:pt x="4063" y="2922"/>
                    <a:pt x="4246" y="2534"/>
                    <a:pt x="4405" y="2169"/>
                  </a:cubicBezTo>
                  <a:cubicBezTo>
                    <a:pt x="3104" y="1302"/>
                    <a:pt x="1780" y="594"/>
                    <a:pt x="45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7786;p57">
              <a:extLst>
                <a:ext uri="{FF2B5EF4-FFF2-40B4-BE49-F238E27FC236}">
                  <a16:creationId xmlns:a16="http://schemas.microsoft.com/office/drawing/2014/main" id="{841A8D2F-6BD4-3DC4-16A3-8E12D0890271}"/>
                </a:ext>
              </a:extLst>
            </p:cNvPr>
            <p:cNvSpPr/>
            <p:nvPr/>
          </p:nvSpPr>
          <p:spPr>
            <a:xfrm>
              <a:off x="6834750" y="2207288"/>
              <a:ext cx="110150" cy="83350"/>
            </a:xfrm>
            <a:custGeom>
              <a:avLst/>
              <a:gdLst/>
              <a:ahLst/>
              <a:cxnLst/>
              <a:rect l="l" t="t" r="r" b="b"/>
              <a:pathLst>
                <a:path w="4406" h="3334" extrusionOk="0">
                  <a:moveTo>
                    <a:pt x="457" y="1"/>
                  </a:moveTo>
                  <a:cubicBezTo>
                    <a:pt x="320" y="183"/>
                    <a:pt x="160" y="389"/>
                    <a:pt x="0" y="594"/>
                  </a:cubicBezTo>
                  <a:cubicBezTo>
                    <a:pt x="1415" y="1416"/>
                    <a:pt x="2716" y="2329"/>
                    <a:pt x="3926" y="3333"/>
                  </a:cubicBezTo>
                  <a:cubicBezTo>
                    <a:pt x="4063" y="2922"/>
                    <a:pt x="4246" y="2534"/>
                    <a:pt x="4405" y="2169"/>
                  </a:cubicBezTo>
                  <a:cubicBezTo>
                    <a:pt x="3104" y="1302"/>
                    <a:pt x="1780" y="594"/>
                    <a:pt x="45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7787;p57">
              <a:extLst>
                <a:ext uri="{FF2B5EF4-FFF2-40B4-BE49-F238E27FC236}">
                  <a16:creationId xmlns:a16="http://schemas.microsoft.com/office/drawing/2014/main" id="{73AAC83D-1BE0-0AA6-CEF2-BE96A7AD5DBF}"/>
                </a:ext>
              </a:extLst>
            </p:cNvPr>
            <p:cNvSpPr/>
            <p:nvPr/>
          </p:nvSpPr>
          <p:spPr>
            <a:xfrm>
              <a:off x="6722900" y="2295163"/>
              <a:ext cx="141525" cy="455400"/>
            </a:xfrm>
            <a:custGeom>
              <a:avLst/>
              <a:gdLst/>
              <a:ahLst/>
              <a:cxnLst/>
              <a:rect l="l" t="t" r="r" b="b"/>
              <a:pathLst>
                <a:path w="5661" h="18216" extrusionOk="0">
                  <a:moveTo>
                    <a:pt x="2671" y="1"/>
                  </a:moveTo>
                  <a:cubicBezTo>
                    <a:pt x="662" y="4041"/>
                    <a:pt x="0" y="8766"/>
                    <a:pt x="1164" y="13468"/>
                  </a:cubicBezTo>
                  <a:cubicBezTo>
                    <a:pt x="1575" y="15157"/>
                    <a:pt x="2191" y="16755"/>
                    <a:pt x="2990" y="18215"/>
                  </a:cubicBezTo>
                  <a:cubicBezTo>
                    <a:pt x="4999" y="14198"/>
                    <a:pt x="5661" y="9473"/>
                    <a:pt x="4497" y="4749"/>
                  </a:cubicBezTo>
                  <a:cubicBezTo>
                    <a:pt x="4086" y="3059"/>
                    <a:pt x="3470" y="1485"/>
                    <a:pt x="267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7788;p57">
              <a:extLst>
                <a:ext uri="{FF2B5EF4-FFF2-40B4-BE49-F238E27FC236}">
                  <a16:creationId xmlns:a16="http://schemas.microsoft.com/office/drawing/2014/main" id="{CCF82475-5135-1F4F-2D16-A31822419A23}"/>
                </a:ext>
              </a:extLst>
            </p:cNvPr>
            <p:cNvSpPr/>
            <p:nvPr/>
          </p:nvSpPr>
          <p:spPr>
            <a:xfrm>
              <a:off x="6722900" y="2295163"/>
              <a:ext cx="141525" cy="455400"/>
            </a:xfrm>
            <a:custGeom>
              <a:avLst/>
              <a:gdLst/>
              <a:ahLst/>
              <a:cxnLst/>
              <a:rect l="l" t="t" r="r" b="b"/>
              <a:pathLst>
                <a:path w="5661" h="18216" extrusionOk="0">
                  <a:moveTo>
                    <a:pt x="1164" y="13468"/>
                  </a:moveTo>
                  <a:cubicBezTo>
                    <a:pt x="1575" y="15157"/>
                    <a:pt x="2191" y="16755"/>
                    <a:pt x="2990" y="18215"/>
                  </a:cubicBezTo>
                  <a:lnTo>
                    <a:pt x="2990" y="18215"/>
                  </a:lnTo>
                  <a:cubicBezTo>
                    <a:pt x="4999" y="14198"/>
                    <a:pt x="5661" y="9473"/>
                    <a:pt x="4497" y="4749"/>
                  </a:cubicBezTo>
                  <a:lnTo>
                    <a:pt x="4497" y="4749"/>
                  </a:lnTo>
                  <a:cubicBezTo>
                    <a:pt x="4086" y="3059"/>
                    <a:pt x="3470" y="1485"/>
                    <a:pt x="2671" y="1"/>
                  </a:cubicBezTo>
                  <a:lnTo>
                    <a:pt x="2671" y="1"/>
                  </a:lnTo>
                  <a:cubicBezTo>
                    <a:pt x="662" y="4041"/>
                    <a:pt x="0" y="8766"/>
                    <a:pt x="1164" y="13468"/>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7789;p57">
              <a:extLst>
                <a:ext uri="{FF2B5EF4-FFF2-40B4-BE49-F238E27FC236}">
                  <a16:creationId xmlns:a16="http://schemas.microsoft.com/office/drawing/2014/main" id="{457FC897-32F8-76B0-556D-11DAD81F4574}"/>
                </a:ext>
              </a:extLst>
            </p:cNvPr>
            <p:cNvSpPr/>
            <p:nvPr/>
          </p:nvSpPr>
          <p:spPr>
            <a:xfrm>
              <a:off x="6722900" y="2295163"/>
              <a:ext cx="141525" cy="455400"/>
            </a:xfrm>
            <a:custGeom>
              <a:avLst/>
              <a:gdLst/>
              <a:ahLst/>
              <a:cxnLst/>
              <a:rect l="l" t="t" r="r" b="b"/>
              <a:pathLst>
                <a:path w="5661" h="18216" extrusionOk="0">
                  <a:moveTo>
                    <a:pt x="2671" y="1"/>
                  </a:moveTo>
                  <a:cubicBezTo>
                    <a:pt x="662" y="4041"/>
                    <a:pt x="0" y="8766"/>
                    <a:pt x="1164" y="13468"/>
                  </a:cubicBezTo>
                  <a:cubicBezTo>
                    <a:pt x="1575" y="15157"/>
                    <a:pt x="2191" y="16755"/>
                    <a:pt x="2990" y="18215"/>
                  </a:cubicBezTo>
                  <a:cubicBezTo>
                    <a:pt x="4999" y="14198"/>
                    <a:pt x="5661" y="9473"/>
                    <a:pt x="4497" y="4749"/>
                  </a:cubicBezTo>
                  <a:cubicBezTo>
                    <a:pt x="4086" y="3059"/>
                    <a:pt x="3470" y="1485"/>
                    <a:pt x="267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7790;p57">
              <a:extLst>
                <a:ext uri="{FF2B5EF4-FFF2-40B4-BE49-F238E27FC236}">
                  <a16:creationId xmlns:a16="http://schemas.microsoft.com/office/drawing/2014/main" id="{7A5D640D-434A-3EF6-A5C6-46C22EA1D9E2}"/>
                </a:ext>
              </a:extLst>
            </p:cNvPr>
            <p:cNvSpPr/>
            <p:nvPr/>
          </p:nvSpPr>
          <p:spPr>
            <a:xfrm>
              <a:off x="6722900" y="2295163"/>
              <a:ext cx="141525" cy="455400"/>
            </a:xfrm>
            <a:custGeom>
              <a:avLst/>
              <a:gdLst/>
              <a:ahLst/>
              <a:cxnLst/>
              <a:rect l="l" t="t" r="r" b="b"/>
              <a:pathLst>
                <a:path w="5661" h="18216" extrusionOk="0">
                  <a:moveTo>
                    <a:pt x="2671" y="1"/>
                  </a:moveTo>
                  <a:cubicBezTo>
                    <a:pt x="662" y="4041"/>
                    <a:pt x="0" y="8766"/>
                    <a:pt x="1164" y="13468"/>
                  </a:cubicBezTo>
                  <a:cubicBezTo>
                    <a:pt x="1575" y="15157"/>
                    <a:pt x="2191" y="16755"/>
                    <a:pt x="2990" y="18215"/>
                  </a:cubicBezTo>
                  <a:cubicBezTo>
                    <a:pt x="4999" y="14198"/>
                    <a:pt x="5661" y="9473"/>
                    <a:pt x="4497" y="4749"/>
                  </a:cubicBezTo>
                  <a:cubicBezTo>
                    <a:pt x="4086" y="3059"/>
                    <a:pt x="3470" y="1485"/>
                    <a:pt x="267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7791;p57">
              <a:extLst>
                <a:ext uri="{FF2B5EF4-FFF2-40B4-BE49-F238E27FC236}">
                  <a16:creationId xmlns:a16="http://schemas.microsoft.com/office/drawing/2014/main" id="{1BF98D82-E279-3D20-75A3-FA0EA3726DF0}"/>
                </a:ext>
              </a:extLst>
            </p:cNvPr>
            <p:cNvSpPr/>
            <p:nvPr/>
          </p:nvSpPr>
          <p:spPr>
            <a:xfrm>
              <a:off x="6800500" y="2753313"/>
              <a:ext cx="477075" cy="253875"/>
            </a:xfrm>
            <a:custGeom>
              <a:avLst/>
              <a:gdLst/>
              <a:ahLst/>
              <a:cxnLst/>
              <a:rect l="l" t="t" r="r" b="b"/>
              <a:pathLst>
                <a:path w="19083" h="10155" extrusionOk="0">
                  <a:moveTo>
                    <a:pt x="2155" y="1"/>
                  </a:moveTo>
                  <a:cubicBezTo>
                    <a:pt x="1442" y="1"/>
                    <a:pt x="723" y="39"/>
                    <a:pt x="1" y="118"/>
                  </a:cubicBezTo>
                  <a:cubicBezTo>
                    <a:pt x="1165" y="2172"/>
                    <a:pt x="2648" y="3975"/>
                    <a:pt x="4406" y="5459"/>
                  </a:cubicBezTo>
                  <a:cubicBezTo>
                    <a:pt x="8720" y="5710"/>
                    <a:pt x="12805" y="7376"/>
                    <a:pt x="16024" y="10115"/>
                  </a:cubicBezTo>
                  <a:cubicBezTo>
                    <a:pt x="16402" y="10142"/>
                    <a:pt x="16784" y="10155"/>
                    <a:pt x="17169" y="10155"/>
                  </a:cubicBezTo>
                  <a:cubicBezTo>
                    <a:pt x="17760" y="10155"/>
                    <a:pt x="18360" y="10125"/>
                    <a:pt x="18968" y="10069"/>
                  </a:cubicBezTo>
                  <a:cubicBezTo>
                    <a:pt x="18991" y="9933"/>
                    <a:pt x="19037" y="9818"/>
                    <a:pt x="19082" y="9704"/>
                  </a:cubicBezTo>
                  <a:cubicBezTo>
                    <a:pt x="18535" y="8791"/>
                    <a:pt x="17941" y="7924"/>
                    <a:pt x="17279" y="7148"/>
                  </a:cubicBezTo>
                  <a:cubicBezTo>
                    <a:pt x="13855" y="5961"/>
                    <a:pt x="10820" y="3861"/>
                    <a:pt x="8492" y="1054"/>
                  </a:cubicBezTo>
                  <a:cubicBezTo>
                    <a:pt x="6477" y="365"/>
                    <a:pt x="4345" y="1"/>
                    <a:pt x="215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7792;p57">
              <a:extLst>
                <a:ext uri="{FF2B5EF4-FFF2-40B4-BE49-F238E27FC236}">
                  <a16:creationId xmlns:a16="http://schemas.microsoft.com/office/drawing/2014/main" id="{A06BD69C-4DB0-6102-3862-C0AF3AC49F0D}"/>
                </a:ext>
              </a:extLst>
            </p:cNvPr>
            <p:cNvSpPr/>
            <p:nvPr/>
          </p:nvSpPr>
          <p:spPr>
            <a:xfrm>
              <a:off x="6800500" y="2753388"/>
              <a:ext cx="477075" cy="254525"/>
            </a:xfrm>
            <a:custGeom>
              <a:avLst/>
              <a:gdLst/>
              <a:ahLst/>
              <a:cxnLst/>
              <a:rect l="l" t="t" r="r" b="b"/>
              <a:pathLst>
                <a:path w="19083" h="10181" extrusionOk="0">
                  <a:moveTo>
                    <a:pt x="1" y="115"/>
                  </a:moveTo>
                  <a:cubicBezTo>
                    <a:pt x="1165" y="2169"/>
                    <a:pt x="2648" y="3972"/>
                    <a:pt x="4406" y="5456"/>
                  </a:cubicBezTo>
                  <a:lnTo>
                    <a:pt x="4406" y="5456"/>
                  </a:lnTo>
                  <a:cubicBezTo>
                    <a:pt x="8720" y="5707"/>
                    <a:pt x="12783" y="7373"/>
                    <a:pt x="16024" y="10112"/>
                  </a:cubicBezTo>
                  <a:lnTo>
                    <a:pt x="16024" y="10112"/>
                  </a:lnTo>
                  <a:cubicBezTo>
                    <a:pt x="16983" y="10181"/>
                    <a:pt x="17964" y="10158"/>
                    <a:pt x="18968" y="10066"/>
                  </a:cubicBezTo>
                  <a:lnTo>
                    <a:pt x="18968" y="10066"/>
                  </a:lnTo>
                  <a:cubicBezTo>
                    <a:pt x="18991" y="9930"/>
                    <a:pt x="19037" y="9815"/>
                    <a:pt x="19082" y="9701"/>
                  </a:cubicBezTo>
                  <a:lnTo>
                    <a:pt x="19082" y="9701"/>
                  </a:lnTo>
                  <a:cubicBezTo>
                    <a:pt x="18535" y="8788"/>
                    <a:pt x="17941" y="7921"/>
                    <a:pt x="17279" y="7145"/>
                  </a:cubicBezTo>
                  <a:lnTo>
                    <a:pt x="17279" y="7145"/>
                  </a:lnTo>
                  <a:cubicBezTo>
                    <a:pt x="13855" y="5958"/>
                    <a:pt x="10820" y="3858"/>
                    <a:pt x="8492" y="1051"/>
                  </a:cubicBezTo>
                  <a:lnTo>
                    <a:pt x="8492" y="1051"/>
                  </a:lnTo>
                  <a:cubicBezTo>
                    <a:pt x="6483" y="366"/>
                    <a:pt x="4337" y="1"/>
                    <a:pt x="2146" y="1"/>
                  </a:cubicBezTo>
                  <a:lnTo>
                    <a:pt x="2146" y="1"/>
                  </a:lnTo>
                  <a:cubicBezTo>
                    <a:pt x="1438" y="1"/>
                    <a:pt x="731" y="46"/>
                    <a:pt x="1" y="115"/>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7793;p57">
              <a:extLst>
                <a:ext uri="{FF2B5EF4-FFF2-40B4-BE49-F238E27FC236}">
                  <a16:creationId xmlns:a16="http://schemas.microsoft.com/office/drawing/2014/main" id="{0C9D5D47-F5F4-064E-74BB-D8AC857B4B46}"/>
                </a:ext>
              </a:extLst>
            </p:cNvPr>
            <p:cNvSpPr/>
            <p:nvPr/>
          </p:nvSpPr>
          <p:spPr>
            <a:xfrm>
              <a:off x="6800500" y="2753313"/>
              <a:ext cx="477075" cy="253875"/>
            </a:xfrm>
            <a:custGeom>
              <a:avLst/>
              <a:gdLst/>
              <a:ahLst/>
              <a:cxnLst/>
              <a:rect l="l" t="t" r="r" b="b"/>
              <a:pathLst>
                <a:path w="19083" h="10155" extrusionOk="0">
                  <a:moveTo>
                    <a:pt x="2155" y="1"/>
                  </a:moveTo>
                  <a:cubicBezTo>
                    <a:pt x="1442" y="1"/>
                    <a:pt x="723" y="39"/>
                    <a:pt x="1" y="118"/>
                  </a:cubicBezTo>
                  <a:cubicBezTo>
                    <a:pt x="1165" y="2172"/>
                    <a:pt x="2648" y="3975"/>
                    <a:pt x="4406" y="5459"/>
                  </a:cubicBezTo>
                  <a:cubicBezTo>
                    <a:pt x="8720" y="5710"/>
                    <a:pt x="12805" y="7376"/>
                    <a:pt x="16024" y="10115"/>
                  </a:cubicBezTo>
                  <a:cubicBezTo>
                    <a:pt x="16402" y="10142"/>
                    <a:pt x="16784" y="10155"/>
                    <a:pt x="17169" y="10155"/>
                  </a:cubicBezTo>
                  <a:cubicBezTo>
                    <a:pt x="17760" y="10155"/>
                    <a:pt x="18360" y="10125"/>
                    <a:pt x="18968" y="10069"/>
                  </a:cubicBezTo>
                  <a:cubicBezTo>
                    <a:pt x="18991" y="9933"/>
                    <a:pt x="19037" y="9818"/>
                    <a:pt x="19082" y="9704"/>
                  </a:cubicBezTo>
                  <a:cubicBezTo>
                    <a:pt x="18535" y="8791"/>
                    <a:pt x="17941" y="7924"/>
                    <a:pt x="17279" y="7148"/>
                  </a:cubicBezTo>
                  <a:cubicBezTo>
                    <a:pt x="13855" y="5961"/>
                    <a:pt x="10820" y="3861"/>
                    <a:pt x="8492" y="1054"/>
                  </a:cubicBezTo>
                  <a:cubicBezTo>
                    <a:pt x="6477" y="365"/>
                    <a:pt x="4345" y="1"/>
                    <a:pt x="215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7794;p57">
              <a:extLst>
                <a:ext uri="{FF2B5EF4-FFF2-40B4-BE49-F238E27FC236}">
                  <a16:creationId xmlns:a16="http://schemas.microsoft.com/office/drawing/2014/main" id="{9B786DED-E106-FDE8-304C-B58F29B4B8FC}"/>
                </a:ext>
              </a:extLst>
            </p:cNvPr>
            <p:cNvSpPr/>
            <p:nvPr/>
          </p:nvSpPr>
          <p:spPr>
            <a:xfrm>
              <a:off x="6800500" y="2753313"/>
              <a:ext cx="477075" cy="253875"/>
            </a:xfrm>
            <a:custGeom>
              <a:avLst/>
              <a:gdLst/>
              <a:ahLst/>
              <a:cxnLst/>
              <a:rect l="l" t="t" r="r" b="b"/>
              <a:pathLst>
                <a:path w="19083" h="10155" extrusionOk="0">
                  <a:moveTo>
                    <a:pt x="2155" y="1"/>
                  </a:moveTo>
                  <a:cubicBezTo>
                    <a:pt x="1442" y="1"/>
                    <a:pt x="723" y="39"/>
                    <a:pt x="1" y="118"/>
                  </a:cubicBezTo>
                  <a:cubicBezTo>
                    <a:pt x="1165" y="2172"/>
                    <a:pt x="2648" y="3975"/>
                    <a:pt x="4406" y="5459"/>
                  </a:cubicBezTo>
                  <a:cubicBezTo>
                    <a:pt x="8720" y="5710"/>
                    <a:pt x="12805" y="7376"/>
                    <a:pt x="16024" y="10115"/>
                  </a:cubicBezTo>
                  <a:cubicBezTo>
                    <a:pt x="16402" y="10142"/>
                    <a:pt x="16784" y="10155"/>
                    <a:pt x="17169" y="10155"/>
                  </a:cubicBezTo>
                  <a:cubicBezTo>
                    <a:pt x="17760" y="10155"/>
                    <a:pt x="18360" y="10125"/>
                    <a:pt x="18968" y="10069"/>
                  </a:cubicBezTo>
                  <a:cubicBezTo>
                    <a:pt x="18991" y="9933"/>
                    <a:pt x="19037" y="9818"/>
                    <a:pt x="19082" y="9704"/>
                  </a:cubicBezTo>
                  <a:cubicBezTo>
                    <a:pt x="18535" y="8791"/>
                    <a:pt x="17941" y="7924"/>
                    <a:pt x="17279" y="7148"/>
                  </a:cubicBezTo>
                  <a:cubicBezTo>
                    <a:pt x="13855" y="5961"/>
                    <a:pt x="10820" y="3861"/>
                    <a:pt x="8492" y="1054"/>
                  </a:cubicBezTo>
                  <a:cubicBezTo>
                    <a:pt x="6477" y="365"/>
                    <a:pt x="4345" y="1"/>
                    <a:pt x="215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7795;p57">
              <a:extLst>
                <a:ext uri="{FF2B5EF4-FFF2-40B4-BE49-F238E27FC236}">
                  <a16:creationId xmlns:a16="http://schemas.microsoft.com/office/drawing/2014/main" id="{F7D0A4CB-6A0F-406E-5F01-619FEB2D6EA0}"/>
                </a:ext>
              </a:extLst>
            </p:cNvPr>
            <p:cNvSpPr/>
            <p:nvPr/>
          </p:nvSpPr>
          <p:spPr>
            <a:xfrm>
              <a:off x="6910625" y="2889763"/>
              <a:ext cx="290475" cy="116450"/>
            </a:xfrm>
            <a:custGeom>
              <a:avLst/>
              <a:gdLst/>
              <a:ahLst/>
              <a:cxnLst/>
              <a:rect l="l" t="t" r="r" b="b"/>
              <a:pathLst>
                <a:path w="11619" h="4658" extrusionOk="0">
                  <a:moveTo>
                    <a:pt x="1" y="1"/>
                  </a:moveTo>
                  <a:lnTo>
                    <a:pt x="1" y="1"/>
                  </a:lnTo>
                  <a:cubicBezTo>
                    <a:pt x="3219" y="2740"/>
                    <a:pt x="7282" y="4406"/>
                    <a:pt x="11619" y="4657"/>
                  </a:cubicBezTo>
                  <a:cubicBezTo>
                    <a:pt x="8400" y="1918"/>
                    <a:pt x="4315" y="252"/>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7796;p57">
              <a:extLst>
                <a:ext uri="{FF2B5EF4-FFF2-40B4-BE49-F238E27FC236}">
                  <a16:creationId xmlns:a16="http://schemas.microsoft.com/office/drawing/2014/main" id="{850F1618-15E7-66D1-964F-C4FF71E897A2}"/>
                </a:ext>
              </a:extLst>
            </p:cNvPr>
            <p:cNvSpPr/>
            <p:nvPr/>
          </p:nvSpPr>
          <p:spPr>
            <a:xfrm>
              <a:off x="6910625" y="2889763"/>
              <a:ext cx="290475" cy="116450"/>
            </a:xfrm>
            <a:custGeom>
              <a:avLst/>
              <a:gdLst/>
              <a:ahLst/>
              <a:cxnLst/>
              <a:rect l="l" t="t" r="r" b="b"/>
              <a:pathLst>
                <a:path w="11619" h="4658" extrusionOk="0">
                  <a:moveTo>
                    <a:pt x="11619" y="4657"/>
                  </a:moveTo>
                  <a:cubicBezTo>
                    <a:pt x="8378" y="1918"/>
                    <a:pt x="4315" y="252"/>
                    <a:pt x="1" y="1"/>
                  </a:cubicBezTo>
                  <a:lnTo>
                    <a:pt x="1" y="1"/>
                  </a:lnTo>
                  <a:cubicBezTo>
                    <a:pt x="3219" y="2740"/>
                    <a:pt x="7282" y="4406"/>
                    <a:pt x="11619" y="4657"/>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7797;p57">
              <a:extLst>
                <a:ext uri="{FF2B5EF4-FFF2-40B4-BE49-F238E27FC236}">
                  <a16:creationId xmlns:a16="http://schemas.microsoft.com/office/drawing/2014/main" id="{3B5FCC3E-711C-563A-2201-34E1B92460A0}"/>
                </a:ext>
              </a:extLst>
            </p:cNvPr>
            <p:cNvSpPr/>
            <p:nvPr/>
          </p:nvSpPr>
          <p:spPr>
            <a:xfrm>
              <a:off x="6910625" y="2889763"/>
              <a:ext cx="290475" cy="116450"/>
            </a:xfrm>
            <a:custGeom>
              <a:avLst/>
              <a:gdLst/>
              <a:ahLst/>
              <a:cxnLst/>
              <a:rect l="l" t="t" r="r" b="b"/>
              <a:pathLst>
                <a:path w="11619" h="4658" extrusionOk="0">
                  <a:moveTo>
                    <a:pt x="1" y="1"/>
                  </a:moveTo>
                  <a:lnTo>
                    <a:pt x="1" y="1"/>
                  </a:lnTo>
                  <a:cubicBezTo>
                    <a:pt x="3219" y="2740"/>
                    <a:pt x="7282" y="4406"/>
                    <a:pt x="11619" y="4657"/>
                  </a:cubicBezTo>
                  <a:cubicBezTo>
                    <a:pt x="8400" y="1918"/>
                    <a:pt x="4315" y="252"/>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7798;p57">
              <a:extLst>
                <a:ext uri="{FF2B5EF4-FFF2-40B4-BE49-F238E27FC236}">
                  <a16:creationId xmlns:a16="http://schemas.microsoft.com/office/drawing/2014/main" id="{0FB9A664-BF5A-F932-1321-5439281A0A32}"/>
                </a:ext>
              </a:extLst>
            </p:cNvPr>
            <p:cNvSpPr/>
            <p:nvPr/>
          </p:nvSpPr>
          <p:spPr>
            <a:xfrm>
              <a:off x="6910625" y="2889763"/>
              <a:ext cx="290475" cy="116450"/>
            </a:xfrm>
            <a:custGeom>
              <a:avLst/>
              <a:gdLst/>
              <a:ahLst/>
              <a:cxnLst/>
              <a:rect l="l" t="t" r="r" b="b"/>
              <a:pathLst>
                <a:path w="11619" h="4658" extrusionOk="0">
                  <a:moveTo>
                    <a:pt x="1" y="1"/>
                  </a:moveTo>
                  <a:lnTo>
                    <a:pt x="1" y="1"/>
                  </a:lnTo>
                  <a:cubicBezTo>
                    <a:pt x="3219" y="2740"/>
                    <a:pt x="7282" y="4406"/>
                    <a:pt x="11619" y="4657"/>
                  </a:cubicBezTo>
                  <a:cubicBezTo>
                    <a:pt x="8400" y="1918"/>
                    <a:pt x="4315" y="252"/>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7799;p57">
              <a:extLst>
                <a:ext uri="{FF2B5EF4-FFF2-40B4-BE49-F238E27FC236}">
                  <a16:creationId xmlns:a16="http://schemas.microsoft.com/office/drawing/2014/main" id="{95E5A062-AC97-CABA-E69F-8E1A73E52FB0}"/>
                </a:ext>
              </a:extLst>
            </p:cNvPr>
            <p:cNvSpPr/>
            <p:nvPr/>
          </p:nvSpPr>
          <p:spPr>
            <a:xfrm>
              <a:off x="6910625" y="2889763"/>
              <a:ext cx="290475" cy="116450"/>
            </a:xfrm>
            <a:custGeom>
              <a:avLst/>
              <a:gdLst/>
              <a:ahLst/>
              <a:cxnLst/>
              <a:rect l="l" t="t" r="r" b="b"/>
              <a:pathLst>
                <a:path w="11619" h="4658" extrusionOk="0">
                  <a:moveTo>
                    <a:pt x="1" y="1"/>
                  </a:moveTo>
                  <a:lnTo>
                    <a:pt x="1" y="1"/>
                  </a:lnTo>
                  <a:cubicBezTo>
                    <a:pt x="3219" y="2740"/>
                    <a:pt x="7282" y="4406"/>
                    <a:pt x="11619" y="4657"/>
                  </a:cubicBezTo>
                  <a:cubicBezTo>
                    <a:pt x="8400" y="1918"/>
                    <a:pt x="4315" y="252"/>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7800;p57">
              <a:extLst>
                <a:ext uri="{FF2B5EF4-FFF2-40B4-BE49-F238E27FC236}">
                  <a16:creationId xmlns:a16="http://schemas.microsoft.com/office/drawing/2014/main" id="{E190AF71-5059-04A5-6CD5-E6F7585261C9}"/>
                </a:ext>
              </a:extLst>
            </p:cNvPr>
            <p:cNvSpPr/>
            <p:nvPr/>
          </p:nvSpPr>
          <p:spPr>
            <a:xfrm>
              <a:off x="6889525" y="2290613"/>
              <a:ext cx="389750" cy="654525"/>
            </a:xfrm>
            <a:custGeom>
              <a:avLst/>
              <a:gdLst/>
              <a:ahLst/>
              <a:cxnLst/>
              <a:rect l="l" t="t" r="r" b="b"/>
              <a:pathLst>
                <a:path w="15590" h="26181" extrusionOk="0">
                  <a:moveTo>
                    <a:pt x="1735" y="0"/>
                  </a:moveTo>
                  <a:cubicBezTo>
                    <a:pt x="343" y="3607"/>
                    <a:pt x="0" y="7647"/>
                    <a:pt x="982" y="11710"/>
                  </a:cubicBezTo>
                  <a:cubicBezTo>
                    <a:pt x="1712" y="14700"/>
                    <a:pt x="3082" y="17347"/>
                    <a:pt x="4931" y="19562"/>
                  </a:cubicBezTo>
                  <a:cubicBezTo>
                    <a:pt x="8354" y="20748"/>
                    <a:pt x="11390" y="22848"/>
                    <a:pt x="13718" y="25656"/>
                  </a:cubicBezTo>
                  <a:cubicBezTo>
                    <a:pt x="14335" y="25861"/>
                    <a:pt x="14951" y="26044"/>
                    <a:pt x="15590" y="26181"/>
                  </a:cubicBezTo>
                  <a:cubicBezTo>
                    <a:pt x="14266" y="19379"/>
                    <a:pt x="10774" y="7487"/>
                    <a:pt x="173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7801;p57">
              <a:extLst>
                <a:ext uri="{FF2B5EF4-FFF2-40B4-BE49-F238E27FC236}">
                  <a16:creationId xmlns:a16="http://schemas.microsoft.com/office/drawing/2014/main" id="{5159437B-85BD-E21D-69E5-46DE38DCA7BC}"/>
                </a:ext>
              </a:extLst>
            </p:cNvPr>
            <p:cNvSpPr/>
            <p:nvPr/>
          </p:nvSpPr>
          <p:spPr>
            <a:xfrm>
              <a:off x="6889525" y="2290613"/>
              <a:ext cx="389750" cy="654525"/>
            </a:xfrm>
            <a:custGeom>
              <a:avLst/>
              <a:gdLst/>
              <a:ahLst/>
              <a:cxnLst/>
              <a:rect l="l" t="t" r="r" b="b"/>
              <a:pathLst>
                <a:path w="15590" h="26181" extrusionOk="0">
                  <a:moveTo>
                    <a:pt x="982" y="11710"/>
                  </a:moveTo>
                  <a:cubicBezTo>
                    <a:pt x="1712" y="14700"/>
                    <a:pt x="3082" y="17347"/>
                    <a:pt x="4931" y="19562"/>
                  </a:cubicBezTo>
                  <a:lnTo>
                    <a:pt x="4931" y="19562"/>
                  </a:lnTo>
                  <a:cubicBezTo>
                    <a:pt x="8354" y="20748"/>
                    <a:pt x="11390" y="22848"/>
                    <a:pt x="13718" y="25656"/>
                  </a:cubicBezTo>
                  <a:lnTo>
                    <a:pt x="13718" y="25656"/>
                  </a:lnTo>
                  <a:cubicBezTo>
                    <a:pt x="14335" y="25861"/>
                    <a:pt x="14951" y="26044"/>
                    <a:pt x="15590" y="26181"/>
                  </a:cubicBezTo>
                  <a:lnTo>
                    <a:pt x="15590" y="26181"/>
                  </a:lnTo>
                  <a:cubicBezTo>
                    <a:pt x="14266" y="19379"/>
                    <a:pt x="10774" y="7487"/>
                    <a:pt x="1735" y="0"/>
                  </a:cubicBezTo>
                  <a:lnTo>
                    <a:pt x="1735" y="0"/>
                  </a:lnTo>
                  <a:cubicBezTo>
                    <a:pt x="343" y="3607"/>
                    <a:pt x="0" y="7647"/>
                    <a:pt x="982" y="1171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7802;p57">
              <a:extLst>
                <a:ext uri="{FF2B5EF4-FFF2-40B4-BE49-F238E27FC236}">
                  <a16:creationId xmlns:a16="http://schemas.microsoft.com/office/drawing/2014/main" id="{11A1ACAC-8FDC-31A7-1741-9B2C86C97584}"/>
                </a:ext>
              </a:extLst>
            </p:cNvPr>
            <p:cNvSpPr/>
            <p:nvPr/>
          </p:nvSpPr>
          <p:spPr>
            <a:xfrm>
              <a:off x="6889525" y="2290613"/>
              <a:ext cx="389750" cy="654525"/>
            </a:xfrm>
            <a:custGeom>
              <a:avLst/>
              <a:gdLst/>
              <a:ahLst/>
              <a:cxnLst/>
              <a:rect l="l" t="t" r="r" b="b"/>
              <a:pathLst>
                <a:path w="15590" h="26181" extrusionOk="0">
                  <a:moveTo>
                    <a:pt x="1735" y="0"/>
                  </a:moveTo>
                  <a:cubicBezTo>
                    <a:pt x="343" y="3607"/>
                    <a:pt x="0" y="7647"/>
                    <a:pt x="982" y="11710"/>
                  </a:cubicBezTo>
                  <a:cubicBezTo>
                    <a:pt x="1712" y="14700"/>
                    <a:pt x="3082" y="17347"/>
                    <a:pt x="4931" y="19562"/>
                  </a:cubicBezTo>
                  <a:cubicBezTo>
                    <a:pt x="8354" y="20748"/>
                    <a:pt x="11390" y="22848"/>
                    <a:pt x="13718" y="25656"/>
                  </a:cubicBezTo>
                  <a:cubicBezTo>
                    <a:pt x="14335" y="25861"/>
                    <a:pt x="14951" y="26044"/>
                    <a:pt x="15590" y="26181"/>
                  </a:cubicBezTo>
                  <a:cubicBezTo>
                    <a:pt x="14266" y="19379"/>
                    <a:pt x="10774" y="7487"/>
                    <a:pt x="173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7803;p57">
              <a:extLst>
                <a:ext uri="{FF2B5EF4-FFF2-40B4-BE49-F238E27FC236}">
                  <a16:creationId xmlns:a16="http://schemas.microsoft.com/office/drawing/2014/main" id="{1CEC8EB6-E8B2-EF06-A3CC-CB655AC38478}"/>
                </a:ext>
              </a:extLst>
            </p:cNvPr>
            <p:cNvSpPr/>
            <p:nvPr/>
          </p:nvSpPr>
          <p:spPr>
            <a:xfrm>
              <a:off x="6889525" y="2290613"/>
              <a:ext cx="389750" cy="654525"/>
            </a:xfrm>
            <a:custGeom>
              <a:avLst/>
              <a:gdLst/>
              <a:ahLst/>
              <a:cxnLst/>
              <a:rect l="l" t="t" r="r" b="b"/>
              <a:pathLst>
                <a:path w="15590" h="26181" extrusionOk="0">
                  <a:moveTo>
                    <a:pt x="1735" y="0"/>
                  </a:moveTo>
                  <a:cubicBezTo>
                    <a:pt x="343" y="3607"/>
                    <a:pt x="0" y="7647"/>
                    <a:pt x="982" y="11710"/>
                  </a:cubicBezTo>
                  <a:cubicBezTo>
                    <a:pt x="1712" y="14700"/>
                    <a:pt x="3082" y="17347"/>
                    <a:pt x="4931" y="19562"/>
                  </a:cubicBezTo>
                  <a:cubicBezTo>
                    <a:pt x="8354" y="20748"/>
                    <a:pt x="11390" y="22848"/>
                    <a:pt x="13718" y="25656"/>
                  </a:cubicBezTo>
                  <a:cubicBezTo>
                    <a:pt x="14335" y="25861"/>
                    <a:pt x="14951" y="26044"/>
                    <a:pt x="15590" y="26181"/>
                  </a:cubicBezTo>
                  <a:cubicBezTo>
                    <a:pt x="14266" y="19379"/>
                    <a:pt x="10774" y="7487"/>
                    <a:pt x="173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7804;p57">
              <a:extLst>
                <a:ext uri="{FF2B5EF4-FFF2-40B4-BE49-F238E27FC236}">
                  <a16:creationId xmlns:a16="http://schemas.microsoft.com/office/drawing/2014/main" id="{49F4E10B-B775-E3AA-2D28-02645E86A221}"/>
                </a:ext>
              </a:extLst>
            </p:cNvPr>
            <p:cNvSpPr/>
            <p:nvPr/>
          </p:nvSpPr>
          <p:spPr>
            <a:xfrm>
              <a:off x="6944875" y="2130263"/>
              <a:ext cx="446250" cy="818300"/>
            </a:xfrm>
            <a:custGeom>
              <a:avLst/>
              <a:gdLst/>
              <a:ahLst/>
              <a:cxnLst/>
              <a:rect l="l" t="t" r="r" b="b"/>
              <a:pathLst>
                <a:path w="17850" h="32732" extrusionOk="0">
                  <a:moveTo>
                    <a:pt x="12851" y="0"/>
                  </a:moveTo>
                  <a:cubicBezTo>
                    <a:pt x="10934" y="1324"/>
                    <a:pt x="8765" y="2329"/>
                    <a:pt x="6369" y="2899"/>
                  </a:cubicBezTo>
                  <a:cubicBezTo>
                    <a:pt x="4811" y="3289"/>
                    <a:pt x="3253" y="3462"/>
                    <a:pt x="1723" y="3462"/>
                  </a:cubicBezTo>
                  <a:cubicBezTo>
                    <a:pt x="1460" y="3462"/>
                    <a:pt x="1197" y="3457"/>
                    <a:pt x="936" y="3447"/>
                  </a:cubicBezTo>
                  <a:cubicBezTo>
                    <a:pt x="594" y="4040"/>
                    <a:pt x="297" y="4634"/>
                    <a:pt x="0" y="5250"/>
                  </a:cubicBezTo>
                  <a:cubicBezTo>
                    <a:pt x="3447" y="7487"/>
                    <a:pt x="6711" y="10705"/>
                    <a:pt x="8628" y="15293"/>
                  </a:cubicBezTo>
                  <a:cubicBezTo>
                    <a:pt x="11733" y="22666"/>
                    <a:pt x="13079" y="28692"/>
                    <a:pt x="13673" y="32663"/>
                  </a:cubicBezTo>
                  <a:cubicBezTo>
                    <a:pt x="13787" y="32686"/>
                    <a:pt x="13901" y="32709"/>
                    <a:pt x="14015" y="32732"/>
                  </a:cubicBezTo>
                  <a:cubicBezTo>
                    <a:pt x="14928" y="30609"/>
                    <a:pt x="16229" y="28646"/>
                    <a:pt x="17850" y="26980"/>
                  </a:cubicBezTo>
                  <a:cubicBezTo>
                    <a:pt x="14357" y="24332"/>
                    <a:pt x="11733" y="20543"/>
                    <a:pt x="10614" y="15955"/>
                  </a:cubicBezTo>
                  <a:cubicBezTo>
                    <a:pt x="9245" y="10386"/>
                    <a:pt x="10409" y="4817"/>
                    <a:pt x="13353" y="388"/>
                  </a:cubicBezTo>
                  <a:cubicBezTo>
                    <a:pt x="13193" y="251"/>
                    <a:pt x="13011" y="137"/>
                    <a:pt x="1285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7805;p57">
              <a:extLst>
                <a:ext uri="{FF2B5EF4-FFF2-40B4-BE49-F238E27FC236}">
                  <a16:creationId xmlns:a16="http://schemas.microsoft.com/office/drawing/2014/main" id="{33EC1EBB-7ABF-71EE-8C1A-E7E3B80FA215}"/>
                </a:ext>
              </a:extLst>
            </p:cNvPr>
            <p:cNvSpPr/>
            <p:nvPr/>
          </p:nvSpPr>
          <p:spPr>
            <a:xfrm>
              <a:off x="6944875" y="2130263"/>
              <a:ext cx="446250" cy="818300"/>
            </a:xfrm>
            <a:custGeom>
              <a:avLst/>
              <a:gdLst/>
              <a:ahLst/>
              <a:cxnLst/>
              <a:rect l="l" t="t" r="r" b="b"/>
              <a:pathLst>
                <a:path w="17850" h="32732" extrusionOk="0">
                  <a:moveTo>
                    <a:pt x="6369" y="2899"/>
                  </a:moveTo>
                  <a:cubicBezTo>
                    <a:pt x="4543" y="3356"/>
                    <a:pt x="2717" y="3515"/>
                    <a:pt x="936" y="3447"/>
                  </a:cubicBezTo>
                  <a:lnTo>
                    <a:pt x="936" y="3447"/>
                  </a:lnTo>
                  <a:cubicBezTo>
                    <a:pt x="594" y="4040"/>
                    <a:pt x="297" y="4634"/>
                    <a:pt x="0" y="5250"/>
                  </a:cubicBezTo>
                  <a:lnTo>
                    <a:pt x="0" y="5250"/>
                  </a:lnTo>
                  <a:cubicBezTo>
                    <a:pt x="3447" y="7487"/>
                    <a:pt x="6711" y="10705"/>
                    <a:pt x="8628" y="15293"/>
                  </a:cubicBezTo>
                  <a:lnTo>
                    <a:pt x="8628" y="15293"/>
                  </a:lnTo>
                  <a:cubicBezTo>
                    <a:pt x="11733" y="22666"/>
                    <a:pt x="13079" y="28692"/>
                    <a:pt x="13673" y="32663"/>
                  </a:cubicBezTo>
                  <a:lnTo>
                    <a:pt x="13673" y="32663"/>
                  </a:lnTo>
                  <a:cubicBezTo>
                    <a:pt x="13787" y="32686"/>
                    <a:pt x="13901" y="32709"/>
                    <a:pt x="14015" y="32732"/>
                  </a:cubicBezTo>
                  <a:lnTo>
                    <a:pt x="14015" y="32732"/>
                  </a:lnTo>
                  <a:cubicBezTo>
                    <a:pt x="14928" y="30609"/>
                    <a:pt x="16229" y="28646"/>
                    <a:pt x="17850" y="26980"/>
                  </a:cubicBezTo>
                  <a:lnTo>
                    <a:pt x="17850" y="26980"/>
                  </a:lnTo>
                  <a:cubicBezTo>
                    <a:pt x="14357" y="24332"/>
                    <a:pt x="11733" y="20543"/>
                    <a:pt x="10614" y="15955"/>
                  </a:cubicBezTo>
                  <a:lnTo>
                    <a:pt x="10614" y="15955"/>
                  </a:lnTo>
                  <a:cubicBezTo>
                    <a:pt x="9245" y="10386"/>
                    <a:pt x="10409" y="4817"/>
                    <a:pt x="13353" y="388"/>
                  </a:cubicBezTo>
                  <a:lnTo>
                    <a:pt x="13353" y="388"/>
                  </a:lnTo>
                  <a:cubicBezTo>
                    <a:pt x="13193" y="251"/>
                    <a:pt x="13011" y="137"/>
                    <a:pt x="12851" y="0"/>
                  </a:cubicBezTo>
                  <a:lnTo>
                    <a:pt x="12851" y="0"/>
                  </a:lnTo>
                  <a:cubicBezTo>
                    <a:pt x="10934" y="1324"/>
                    <a:pt x="8765" y="2329"/>
                    <a:pt x="6369" y="2899"/>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7806;p57">
              <a:extLst>
                <a:ext uri="{FF2B5EF4-FFF2-40B4-BE49-F238E27FC236}">
                  <a16:creationId xmlns:a16="http://schemas.microsoft.com/office/drawing/2014/main" id="{22A55B4C-9645-5999-9B29-440B47018127}"/>
                </a:ext>
              </a:extLst>
            </p:cNvPr>
            <p:cNvSpPr/>
            <p:nvPr/>
          </p:nvSpPr>
          <p:spPr>
            <a:xfrm>
              <a:off x="6944875" y="2130263"/>
              <a:ext cx="446250" cy="818300"/>
            </a:xfrm>
            <a:custGeom>
              <a:avLst/>
              <a:gdLst/>
              <a:ahLst/>
              <a:cxnLst/>
              <a:rect l="l" t="t" r="r" b="b"/>
              <a:pathLst>
                <a:path w="17850" h="32732" extrusionOk="0">
                  <a:moveTo>
                    <a:pt x="12851" y="0"/>
                  </a:moveTo>
                  <a:cubicBezTo>
                    <a:pt x="10934" y="1324"/>
                    <a:pt x="8765" y="2329"/>
                    <a:pt x="6369" y="2899"/>
                  </a:cubicBezTo>
                  <a:cubicBezTo>
                    <a:pt x="4811" y="3289"/>
                    <a:pt x="3253" y="3462"/>
                    <a:pt x="1723" y="3462"/>
                  </a:cubicBezTo>
                  <a:cubicBezTo>
                    <a:pt x="1460" y="3462"/>
                    <a:pt x="1197" y="3457"/>
                    <a:pt x="936" y="3447"/>
                  </a:cubicBezTo>
                  <a:cubicBezTo>
                    <a:pt x="594" y="4040"/>
                    <a:pt x="297" y="4634"/>
                    <a:pt x="0" y="5250"/>
                  </a:cubicBezTo>
                  <a:cubicBezTo>
                    <a:pt x="3447" y="7487"/>
                    <a:pt x="6711" y="10705"/>
                    <a:pt x="8628" y="15293"/>
                  </a:cubicBezTo>
                  <a:cubicBezTo>
                    <a:pt x="11733" y="22666"/>
                    <a:pt x="13079" y="28692"/>
                    <a:pt x="13673" y="32663"/>
                  </a:cubicBezTo>
                  <a:cubicBezTo>
                    <a:pt x="13787" y="32686"/>
                    <a:pt x="13901" y="32709"/>
                    <a:pt x="14015" y="32732"/>
                  </a:cubicBezTo>
                  <a:cubicBezTo>
                    <a:pt x="14928" y="30609"/>
                    <a:pt x="16229" y="28646"/>
                    <a:pt x="17850" y="26980"/>
                  </a:cubicBezTo>
                  <a:cubicBezTo>
                    <a:pt x="14357" y="24332"/>
                    <a:pt x="11733" y="20543"/>
                    <a:pt x="10614" y="15955"/>
                  </a:cubicBezTo>
                  <a:cubicBezTo>
                    <a:pt x="9245" y="10386"/>
                    <a:pt x="10409" y="4817"/>
                    <a:pt x="13353" y="388"/>
                  </a:cubicBezTo>
                  <a:cubicBezTo>
                    <a:pt x="13193" y="251"/>
                    <a:pt x="13011" y="137"/>
                    <a:pt x="1285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7807;p57">
              <a:extLst>
                <a:ext uri="{FF2B5EF4-FFF2-40B4-BE49-F238E27FC236}">
                  <a16:creationId xmlns:a16="http://schemas.microsoft.com/office/drawing/2014/main" id="{18E6667D-2F3F-6493-069E-A2C2D0D7AB0C}"/>
                </a:ext>
              </a:extLst>
            </p:cNvPr>
            <p:cNvSpPr/>
            <p:nvPr/>
          </p:nvSpPr>
          <p:spPr>
            <a:xfrm>
              <a:off x="6944875" y="2130263"/>
              <a:ext cx="446250" cy="818300"/>
            </a:xfrm>
            <a:custGeom>
              <a:avLst/>
              <a:gdLst/>
              <a:ahLst/>
              <a:cxnLst/>
              <a:rect l="l" t="t" r="r" b="b"/>
              <a:pathLst>
                <a:path w="17850" h="32732" extrusionOk="0">
                  <a:moveTo>
                    <a:pt x="12851" y="0"/>
                  </a:moveTo>
                  <a:cubicBezTo>
                    <a:pt x="10934" y="1324"/>
                    <a:pt x="8765" y="2329"/>
                    <a:pt x="6369" y="2899"/>
                  </a:cubicBezTo>
                  <a:cubicBezTo>
                    <a:pt x="4811" y="3289"/>
                    <a:pt x="3253" y="3462"/>
                    <a:pt x="1723" y="3462"/>
                  </a:cubicBezTo>
                  <a:cubicBezTo>
                    <a:pt x="1460" y="3462"/>
                    <a:pt x="1197" y="3457"/>
                    <a:pt x="936" y="3447"/>
                  </a:cubicBezTo>
                  <a:cubicBezTo>
                    <a:pt x="594" y="4040"/>
                    <a:pt x="297" y="4634"/>
                    <a:pt x="0" y="5250"/>
                  </a:cubicBezTo>
                  <a:cubicBezTo>
                    <a:pt x="3447" y="7487"/>
                    <a:pt x="6711" y="10705"/>
                    <a:pt x="8628" y="15293"/>
                  </a:cubicBezTo>
                  <a:cubicBezTo>
                    <a:pt x="11733" y="22666"/>
                    <a:pt x="13079" y="28692"/>
                    <a:pt x="13673" y="32663"/>
                  </a:cubicBezTo>
                  <a:cubicBezTo>
                    <a:pt x="13787" y="32686"/>
                    <a:pt x="13901" y="32709"/>
                    <a:pt x="14015" y="32732"/>
                  </a:cubicBezTo>
                  <a:cubicBezTo>
                    <a:pt x="14928" y="30609"/>
                    <a:pt x="16229" y="28646"/>
                    <a:pt x="17850" y="26980"/>
                  </a:cubicBezTo>
                  <a:cubicBezTo>
                    <a:pt x="14357" y="24332"/>
                    <a:pt x="11733" y="20543"/>
                    <a:pt x="10614" y="15955"/>
                  </a:cubicBezTo>
                  <a:cubicBezTo>
                    <a:pt x="9245" y="10386"/>
                    <a:pt x="10409" y="4817"/>
                    <a:pt x="13353" y="388"/>
                  </a:cubicBezTo>
                  <a:cubicBezTo>
                    <a:pt x="13193" y="251"/>
                    <a:pt x="13011" y="137"/>
                    <a:pt x="1285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7808;p57">
              <a:extLst>
                <a:ext uri="{FF2B5EF4-FFF2-40B4-BE49-F238E27FC236}">
                  <a16:creationId xmlns:a16="http://schemas.microsoft.com/office/drawing/2014/main" id="{D43851EF-46BC-C482-658B-1A070762212F}"/>
                </a:ext>
              </a:extLst>
            </p:cNvPr>
            <p:cNvSpPr/>
            <p:nvPr/>
          </p:nvSpPr>
          <p:spPr>
            <a:xfrm>
              <a:off x="6932875" y="2261513"/>
              <a:ext cx="353825" cy="685350"/>
            </a:xfrm>
            <a:custGeom>
              <a:avLst/>
              <a:gdLst/>
              <a:ahLst/>
              <a:cxnLst/>
              <a:rect l="l" t="t" r="r" b="b"/>
              <a:pathLst>
                <a:path w="14153" h="27414" extrusionOk="0">
                  <a:moveTo>
                    <a:pt x="480" y="0"/>
                  </a:moveTo>
                  <a:cubicBezTo>
                    <a:pt x="321" y="365"/>
                    <a:pt x="138" y="753"/>
                    <a:pt x="1" y="1164"/>
                  </a:cubicBezTo>
                  <a:cubicBezTo>
                    <a:pt x="9040" y="8651"/>
                    <a:pt x="12532" y="20543"/>
                    <a:pt x="13856" y="27345"/>
                  </a:cubicBezTo>
                  <a:cubicBezTo>
                    <a:pt x="13970" y="27368"/>
                    <a:pt x="14061" y="27390"/>
                    <a:pt x="14153" y="27413"/>
                  </a:cubicBezTo>
                  <a:cubicBezTo>
                    <a:pt x="13559" y="23442"/>
                    <a:pt x="12213" y="17416"/>
                    <a:pt x="9108" y="10043"/>
                  </a:cubicBezTo>
                  <a:cubicBezTo>
                    <a:pt x="7191" y="5455"/>
                    <a:pt x="3927" y="2237"/>
                    <a:pt x="480"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7809;p57">
              <a:extLst>
                <a:ext uri="{FF2B5EF4-FFF2-40B4-BE49-F238E27FC236}">
                  <a16:creationId xmlns:a16="http://schemas.microsoft.com/office/drawing/2014/main" id="{24B404E0-49A1-5293-01A1-365882520968}"/>
                </a:ext>
              </a:extLst>
            </p:cNvPr>
            <p:cNvSpPr/>
            <p:nvPr/>
          </p:nvSpPr>
          <p:spPr>
            <a:xfrm>
              <a:off x="6932875" y="2261513"/>
              <a:ext cx="353825" cy="685350"/>
            </a:xfrm>
            <a:custGeom>
              <a:avLst/>
              <a:gdLst/>
              <a:ahLst/>
              <a:cxnLst/>
              <a:rect l="l" t="t" r="r" b="b"/>
              <a:pathLst>
                <a:path w="14153" h="27414" extrusionOk="0">
                  <a:moveTo>
                    <a:pt x="1" y="1164"/>
                  </a:moveTo>
                  <a:cubicBezTo>
                    <a:pt x="9040" y="8651"/>
                    <a:pt x="12532" y="20543"/>
                    <a:pt x="13856" y="27345"/>
                  </a:cubicBezTo>
                  <a:lnTo>
                    <a:pt x="13856" y="27345"/>
                  </a:lnTo>
                  <a:cubicBezTo>
                    <a:pt x="13947" y="27368"/>
                    <a:pt x="14061" y="27390"/>
                    <a:pt x="14153" y="27413"/>
                  </a:cubicBezTo>
                  <a:lnTo>
                    <a:pt x="14153" y="27413"/>
                  </a:lnTo>
                  <a:cubicBezTo>
                    <a:pt x="13559" y="23442"/>
                    <a:pt x="12213" y="17416"/>
                    <a:pt x="9108" y="10043"/>
                  </a:cubicBezTo>
                  <a:lnTo>
                    <a:pt x="9108" y="10043"/>
                  </a:lnTo>
                  <a:cubicBezTo>
                    <a:pt x="7191" y="5455"/>
                    <a:pt x="3927" y="2237"/>
                    <a:pt x="480" y="0"/>
                  </a:cubicBezTo>
                  <a:lnTo>
                    <a:pt x="480" y="0"/>
                  </a:lnTo>
                  <a:cubicBezTo>
                    <a:pt x="321" y="365"/>
                    <a:pt x="138" y="753"/>
                    <a:pt x="1" y="116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7810;p57">
              <a:extLst>
                <a:ext uri="{FF2B5EF4-FFF2-40B4-BE49-F238E27FC236}">
                  <a16:creationId xmlns:a16="http://schemas.microsoft.com/office/drawing/2014/main" id="{DD526CC7-23BD-485A-9209-B70B6712671D}"/>
                </a:ext>
              </a:extLst>
            </p:cNvPr>
            <p:cNvSpPr/>
            <p:nvPr/>
          </p:nvSpPr>
          <p:spPr>
            <a:xfrm>
              <a:off x="6932875" y="2261513"/>
              <a:ext cx="353825" cy="685350"/>
            </a:xfrm>
            <a:custGeom>
              <a:avLst/>
              <a:gdLst/>
              <a:ahLst/>
              <a:cxnLst/>
              <a:rect l="l" t="t" r="r" b="b"/>
              <a:pathLst>
                <a:path w="14153" h="27414" extrusionOk="0">
                  <a:moveTo>
                    <a:pt x="480" y="0"/>
                  </a:moveTo>
                  <a:cubicBezTo>
                    <a:pt x="321" y="365"/>
                    <a:pt x="138" y="753"/>
                    <a:pt x="1" y="1164"/>
                  </a:cubicBezTo>
                  <a:cubicBezTo>
                    <a:pt x="9040" y="8651"/>
                    <a:pt x="12532" y="20543"/>
                    <a:pt x="13856" y="27345"/>
                  </a:cubicBezTo>
                  <a:cubicBezTo>
                    <a:pt x="13947" y="27368"/>
                    <a:pt x="14061" y="27390"/>
                    <a:pt x="14153" y="27413"/>
                  </a:cubicBezTo>
                  <a:cubicBezTo>
                    <a:pt x="13559" y="23442"/>
                    <a:pt x="12213" y="17416"/>
                    <a:pt x="9108" y="10043"/>
                  </a:cubicBezTo>
                  <a:cubicBezTo>
                    <a:pt x="7191" y="5455"/>
                    <a:pt x="3927" y="2237"/>
                    <a:pt x="480"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7811;p57">
              <a:extLst>
                <a:ext uri="{FF2B5EF4-FFF2-40B4-BE49-F238E27FC236}">
                  <a16:creationId xmlns:a16="http://schemas.microsoft.com/office/drawing/2014/main" id="{941C1A70-2169-2696-BFDD-5698C69F98EE}"/>
                </a:ext>
              </a:extLst>
            </p:cNvPr>
            <p:cNvSpPr/>
            <p:nvPr/>
          </p:nvSpPr>
          <p:spPr>
            <a:xfrm>
              <a:off x="6932875" y="2261513"/>
              <a:ext cx="353825" cy="685350"/>
            </a:xfrm>
            <a:custGeom>
              <a:avLst/>
              <a:gdLst/>
              <a:ahLst/>
              <a:cxnLst/>
              <a:rect l="l" t="t" r="r" b="b"/>
              <a:pathLst>
                <a:path w="14153" h="27414" extrusionOk="0">
                  <a:moveTo>
                    <a:pt x="480" y="0"/>
                  </a:moveTo>
                  <a:cubicBezTo>
                    <a:pt x="321" y="365"/>
                    <a:pt x="138" y="753"/>
                    <a:pt x="1" y="1164"/>
                  </a:cubicBezTo>
                  <a:cubicBezTo>
                    <a:pt x="9040" y="8651"/>
                    <a:pt x="12532" y="20543"/>
                    <a:pt x="13856" y="27345"/>
                  </a:cubicBezTo>
                  <a:cubicBezTo>
                    <a:pt x="13970" y="27368"/>
                    <a:pt x="14061" y="27390"/>
                    <a:pt x="14153" y="27413"/>
                  </a:cubicBezTo>
                  <a:cubicBezTo>
                    <a:pt x="13559" y="23442"/>
                    <a:pt x="12213" y="17416"/>
                    <a:pt x="9108" y="10043"/>
                  </a:cubicBezTo>
                  <a:cubicBezTo>
                    <a:pt x="7191" y="5455"/>
                    <a:pt x="3927" y="2237"/>
                    <a:pt x="480"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7812;p57">
              <a:extLst>
                <a:ext uri="{FF2B5EF4-FFF2-40B4-BE49-F238E27FC236}">
                  <a16:creationId xmlns:a16="http://schemas.microsoft.com/office/drawing/2014/main" id="{E705B646-165D-ED12-0DC4-E44C79B8F91B}"/>
                </a:ext>
              </a:extLst>
            </p:cNvPr>
            <p:cNvSpPr/>
            <p:nvPr/>
          </p:nvSpPr>
          <p:spPr>
            <a:xfrm>
              <a:off x="6932875" y="2261513"/>
              <a:ext cx="353825" cy="685350"/>
            </a:xfrm>
            <a:custGeom>
              <a:avLst/>
              <a:gdLst/>
              <a:ahLst/>
              <a:cxnLst/>
              <a:rect l="l" t="t" r="r" b="b"/>
              <a:pathLst>
                <a:path w="14153" h="27414" extrusionOk="0">
                  <a:moveTo>
                    <a:pt x="480" y="0"/>
                  </a:moveTo>
                  <a:cubicBezTo>
                    <a:pt x="321" y="365"/>
                    <a:pt x="138" y="753"/>
                    <a:pt x="1" y="1164"/>
                  </a:cubicBezTo>
                  <a:cubicBezTo>
                    <a:pt x="9040" y="8651"/>
                    <a:pt x="12532" y="20543"/>
                    <a:pt x="13856" y="27345"/>
                  </a:cubicBezTo>
                  <a:cubicBezTo>
                    <a:pt x="13970" y="27368"/>
                    <a:pt x="14061" y="27390"/>
                    <a:pt x="14153" y="27413"/>
                  </a:cubicBezTo>
                  <a:cubicBezTo>
                    <a:pt x="13559" y="23442"/>
                    <a:pt x="12213" y="17416"/>
                    <a:pt x="9108" y="10043"/>
                  </a:cubicBezTo>
                  <a:cubicBezTo>
                    <a:pt x="7191" y="5455"/>
                    <a:pt x="3927" y="2237"/>
                    <a:pt x="480"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7813;p57">
              <a:extLst>
                <a:ext uri="{FF2B5EF4-FFF2-40B4-BE49-F238E27FC236}">
                  <a16:creationId xmlns:a16="http://schemas.microsoft.com/office/drawing/2014/main" id="{CB6E6D75-DF00-2A0E-4E76-FB85DEE9BC4E}"/>
                </a:ext>
              </a:extLst>
            </p:cNvPr>
            <p:cNvSpPr/>
            <p:nvPr/>
          </p:nvSpPr>
          <p:spPr>
            <a:xfrm>
              <a:off x="7012775" y="2779638"/>
              <a:ext cx="219725" cy="152375"/>
            </a:xfrm>
            <a:custGeom>
              <a:avLst/>
              <a:gdLst/>
              <a:ahLst/>
              <a:cxnLst/>
              <a:rect l="l" t="t" r="r" b="b"/>
              <a:pathLst>
                <a:path w="8789" h="6095" extrusionOk="0">
                  <a:moveTo>
                    <a:pt x="1" y="1"/>
                  </a:moveTo>
                  <a:lnTo>
                    <a:pt x="1" y="1"/>
                  </a:lnTo>
                  <a:cubicBezTo>
                    <a:pt x="2329" y="2808"/>
                    <a:pt x="5364" y="4908"/>
                    <a:pt x="8788" y="6095"/>
                  </a:cubicBezTo>
                  <a:cubicBezTo>
                    <a:pt x="6460" y="3287"/>
                    <a:pt x="3424" y="1187"/>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7814;p57">
              <a:extLst>
                <a:ext uri="{FF2B5EF4-FFF2-40B4-BE49-F238E27FC236}">
                  <a16:creationId xmlns:a16="http://schemas.microsoft.com/office/drawing/2014/main" id="{1786F4AC-B700-204D-0F9A-17A099B5A1EE}"/>
                </a:ext>
              </a:extLst>
            </p:cNvPr>
            <p:cNvSpPr/>
            <p:nvPr/>
          </p:nvSpPr>
          <p:spPr>
            <a:xfrm>
              <a:off x="7012775" y="2779638"/>
              <a:ext cx="219725" cy="152375"/>
            </a:xfrm>
            <a:custGeom>
              <a:avLst/>
              <a:gdLst/>
              <a:ahLst/>
              <a:cxnLst/>
              <a:rect l="l" t="t" r="r" b="b"/>
              <a:pathLst>
                <a:path w="8789" h="6095" extrusionOk="0">
                  <a:moveTo>
                    <a:pt x="8788" y="6095"/>
                  </a:moveTo>
                  <a:cubicBezTo>
                    <a:pt x="6460" y="3287"/>
                    <a:pt x="3424" y="1187"/>
                    <a:pt x="1" y="1"/>
                  </a:cubicBezTo>
                  <a:lnTo>
                    <a:pt x="1" y="1"/>
                  </a:lnTo>
                  <a:cubicBezTo>
                    <a:pt x="2329" y="2808"/>
                    <a:pt x="5364" y="4908"/>
                    <a:pt x="8788" y="6095"/>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7815;p57">
              <a:extLst>
                <a:ext uri="{FF2B5EF4-FFF2-40B4-BE49-F238E27FC236}">
                  <a16:creationId xmlns:a16="http://schemas.microsoft.com/office/drawing/2014/main" id="{AD0A77BC-9815-6D83-259B-67E2A18B8608}"/>
                </a:ext>
              </a:extLst>
            </p:cNvPr>
            <p:cNvSpPr/>
            <p:nvPr/>
          </p:nvSpPr>
          <p:spPr>
            <a:xfrm>
              <a:off x="7012775" y="2779638"/>
              <a:ext cx="219725" cy="152375"/>
            </a:xfrm>
            <a:custGeom>
              <a:avLst/>
              <a:gdLst/>
              <a:ahLst/>
              <a:cxnLst/>
              <a:rect l="l" t="t" r="r" b="b"/>
              <a:pathLst>
                <a:path w="8789" h="6095" extrusionOk="0">
                  <a:moveTo>
                    <a:pt x="1" y="1"/>
                  </a:moveTo>
                  <a:lnTo>
                    <a:pt x="1" y="1"/>
                  </a:lnTo>
                  <a:cubicBezTo>
                    <a:pt x="2329" y="2808"/>
                    <a:pt x="5364" y="4908"/>
                    <a:pt x="8788" y="6095"/>
                  </a:cubicBezTo>
                  <a:cubicBezTo>
                    <a:pt x="6460" y="3287"/>
                    <a:pt x="3424" y="1187"/>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7816;p57">
              <a:extLst>
                <a:ext uri="{FF2B5EF4-FFF2-40B4-BE49-F238E27FC236}">
                  <a16:creationId xmlns:a16="http://schemas.microsoft.com/office/drawing/2014/main" id="{414014F2-B6CC-F9C5-5596-7C8CDDF3CE7D}"/>
                </a:ext>
              </a:extLst>
            </p:cNvPr>
            <p:cNvSpPr/>
            <p:nvPr/>
          </p:nvSpPr>
          <p:spPr>
            <a:xfrm>
              <a:off x="7012775" y="2779638"/>
              <a:ext cx="219725" cy="152375"/>
            </a:xfrm>
            <a:custGeom>
              <a:avLst/>
              <a:gdLst/>
              <a:ahLst/>
              <a:cxnLst/>
              <a:rect l="l" t="t" r="r" b="b"/>
              <a:pathLst>
                <a:path w="8789" h="6095" extrusionOk="0">
                  <a:moveTo>
                    <a:pt x="1" y="1"/>
                  </a:moveTo>
                  <a:lnTo>
                    <a:pt x="1" y="1"/>
                  </a:lnTo>
                  <a:cubicBezTo>
                    <a:pt x="2329" y="2808"/>
                    <a:pt x="5364" y="4908"/>
                    <a:pt x="8788" y="6095"/>
                  </a:cubicBezTo>
                  <a:cubicBezTo>
                    <a:pt x="6460" y="3287"/>
                    <a:pt x="3424" y="1187"/>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7817;p57">
              <a:extLst>
                <a:ext uri="{FF2B5EF4-FFF2-40B4-BE49-F238E27FC236}">
                  <a16:creationId xmlns:a16="http://schemas.microsoft.com/office/drawing/2014/main" id="{0E0EC2CF-9704-36AD-CE1A-98C5BFAABECC}"/>
                </a:ext>
              </a:extLst>
            </p:cNvPr>
            <p:cNvSpPr/>
            <p:nvPr/>
          </p:nvSpPr>
          <p:spPr>
            <a:xfrm>
              <a:off x="7012775" y="2779638"/>
              <a:ext cx="219725" cy="152375"/>
            </a:xfrm>
            <a:custGeom>
              <a:avLst/>
              <a:gdLst/>
              <a:ahLst/>
              <a:cxnLst/>
              <a:rect l="l" t="t" r="r" b="b"/>
              <a:pathLst>
                <a:path w="8789" h="6095" extrusionOk="0">
                  <a:moveTo>
                    <a:pt x="1" y="1"/>
                  </a:moveTo>
                  <a:lnTo>
                    <a:pt x="1" y="1"/>
                  </a:lnTo>
                  <a:cubicBezTo>
                    <a:pt x="2329" y="2808"/>
                    <a:pt x="5364" y="4908"/>
                    <a:pt x="8788" y="6095"/>
                  </a:cubicBezTo>
                  <a:cubicBezTo>
                    <a:pt x="6460" y="3287"/>
                    <a:pt x="3424" y="1187"/>
                    <a:pt x="1"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7818;p57">
              <a:extLst>
                <a:ext uri="{FF2B5EF4-FFF2-40B4-BE49-F238E27FC236}">
                  <a16:creationId xmlns:a16="http://schemas.microsoft.com/office/drawing/2014/main" id="{232D0B50-7F63-1EF0-6520-4CB2D8EA8594}"/>
                </a:ext>
              </a:extLst>
            </p:cNvPr>
            <p:cNvSpPr/>
            <p:nvPr/>
          </p:nvSpPr>
          <p:spPr>
            <a:xfrm>
              <a:off x="7175975" y="2139963"/>
              <a:ext cx="304750" cy="664800"/>
            </a:xfrm>
            <a:custGeom>
              <a:avLst/>
              <a:gdLst/>
              <a:ahLst/>
              <a:cxnLst/>
              <a:rect l="l" t="t" r="r" b="b"/>
              <a:pathLst>
                <a:path w="12190" h="26592" extrusionOk="0">
                  <a:moveTo>
                    <a:pt x="4109" y="0"/>
                  </a:moveTo>
                  <a:cubicBezTo>
                    <a:pt x="1165" y="4429"/>
                    <a:pt x="1" y="9998"/>
                    <a:pt x="1370" y="15567"/>
                  </a:cubicBezTo>
                  <a:cubicBezTo>
                    <a:pt x="2489" y="20155"/>
                    <a:pt x="5113" y="23944"/>
                    <a:pt x="8606" y="26592"/>
                  </a:cubicBezTo>
                  <a:cubicBezTo>
                    <a:pt x="9656" y="25473"/>
                    <a:pt x="10865" y="24469"/>
                    <a:pt x="12189" y="23625"/>
                  </a:cubicBezTo>
                  <a:cubicBezTo>
                    <a:pt x="9952" y="21228"/>
                    <a:pt x="8263" y="18238"/>
                    <a:pt x="7419" y="14837"/>
                  </a:cubicBezTo>
                  <a:cubicBezTo>
                    <a:pt x="6506" y="11048"/>
                    <a:pt x="6734" y="7259"/>
                    <a:pt x="7921" y="3835"/>
                  </a:cubicBezTo>
                  <a:cubicBezTo>
                    <a:pt x="6734" y="2397"/>
                    <a:pt x="5479" y="1096"/>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7819;p57">
              <a:extLst>
                <a:ext uri="{FF2B5EF4-FFF2-40B4-BE49-F238E27FC236}">
                  <a16:creationId xmlns:a16="http://schemas.microsoft.com/office/drawing/2014/main" id="{B95E31BE-D0A2-63F0-041A-4B35FFF38D72}"/>
                </a:ext>
              </a:extLst>
            </p:cNvPr>
            <p:cNvSpPr/>
            <p:nvPr/>
          </p:nvSpPr>
          <p:spPr>
            <a:xfrm>
              <a:off x="7175975" y="2139963"/>
              <a:ext cx="304750" cy="664800"/>
            </a:xfrm>
            <a:custGeom>
              <a:avLst/>
              <a:gdLst/>
              <a:ahLst/>
              <a:cxnLst/>
              <a:rect l="l" t="t" r="r" b="b"/>
              <a:pathLst>
                <a:path w="12190" h="26592" extrusionOk="0">
                  <a:moveTo>
                    <a:pt x="1370" y="15567"/>
                  </a:moveTo>
                  <a:cubicBezTo>
                    <a:pt x="2489" y="20155"/>
                    <a:pt x="5113" y="23944"/>
                    <a:pt x="8606" y="26592"/>
                  </a:cubicBezTo>
                  <a:lnTo>
                    <a:pt x="8606" y="26592"/>
                  </a:lnTo>
                  <a:cubicBezTo>
                    <a:pt x="9656" y="25473"/>
                    <a:pt x="10865" y="24469"/>
                    <a:pt x="12189" y="23625"/>
                  </a:cubicBezTo>
                  <a:lnTo>
                    <a:pt x="12189" y="23625"/>
                  </a:lnTo>
                  <a:cubicBezTo>
                    <a:pt x="9952" y="21228"/>
                    <a:pt x="8263" y="18238"/>
                    <a:pt x="7419" y="14837"/>
                  </a:cubicBezTo>
                  <a:lnTo>
                    <a:pt x="7419" y="14837"/>
                  </a:lnTo>
                  <a:cubicBezTo>
                    <a:pt x="6506" y="11048"/>
                    <a:pt x="6734" y="7259"/>
                    <a:pt x="7921" y="3835"/>
                  </a:cubicBezTo>
                  <a:lnTo>
                    <a:pt x="7921" y="3835"/>
                  </a:lnTo>
                  <a:cubicBezTo>
                    <a:pt x="6734" y="2397"/>
                    <a:pt x="5479" y="1096"/>
                    <a:pt x="4109" y="0"/>
                  </a:cubicBezTo>
                  <a:lnTo>
                    <a:pt x="4109" y="0"/>
                  </a:lnTo>
                  <a:cubicBezTo>
                    <a:pt x="1165" y="4429"/>
                    <a:pt x="1" y="9998"/>
                    <a:pt x="1370" y="15567"/>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7820;p57">
              <a:extLst>
                <a:ext uri="{FF2B5EF4-FFF2-40B4-BE49-F238E27FC236}">
                  <a16:creationId xmlns:a16="http://schemas.microsoft.com/office/drawing/2014/main" id="{35636439-4533-6E57-C020-FD857D08C8FE}"/>
                </a:ext>
              </a:extLst>
            </p:cNvPr>
            <p:cNvSpPr/>
            <p:nvPr/>
          </p:nvSpPr>
          <p:spPr>
            <a:xfrm>
              <a:off x="7175975" y="2139963"/>
              <a:ext cx="304750" cy="664800"/>
            </a:xfrm>
            <a:custGeom>
              <a:avLst/>
              <a:gdLst/>
              <a:ahLst/>
              <a:cxnLst/>
              <a:rect l="l" t="t" r="r" b="b"/>
              <a:pathLst>
                <a:path w="12190" h="26592" extrusionOk="0">
                  <a:moveTo>
                    <a:pt x="4109" y="0"/>
                  </a:moveTo>
                  <a:cubicBezTo>
                    <a:pt x="1165" y="4429"/>
                    <a:pt x="1" y="9998"/>
                    <a:pt x="1370" y="15567"/>
                  </a:cubicBezTo>
                  <a:cubicBezTo>
                    <a:pt x="2489" y="20155"/>
                    <a:pt x="5113" y="23944"/>
                    <a:pt x="8606" y="26592"/>
                  </a:cubicBezTo>
                  <a:cubicBezTo>
                    <a:pt x="9656" y="25473"/>
                    <a:pt x="10865" y="24469"/>
                    <a:pt x="12189" y="23625"/>
                  </a:cubicBezTo>
                  <a:cubicBezTo>
                    <a:pt x="9952" y="21228"/>
                    <a:pt x="8263" y="18238"/>
                    <a:pt x="7419" y="14837"/>
                  </a:cubicBezTo>
                  <a:cubicBezTo>
                    <a:pt x="6506" y="11048"/>
                    <a:pt x="6734" y="7259"/>
                    <a:pt x="7921" y="3835"/>
                  </a:cubicBezTo>
                  <a:cubicBezTo>
                    <a:pt x="6734" y="2397"/>
                    <a:pt x="5479" y="1096"/>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7821;p57">
              <a:extLst>
                <a:ext uri="{FF2B5EF4-FFF2-40B4-BE49-F238E27FC236}">
                  <a16:creationId xmlns:a16="http://schemas.microsoft.com/office/drawing/2014/main" id="{F4967630-8233-84DC-FAEA-8CF4DCDDE073}"/>
                </a:ext>
              </a:extLst>
            </p:cNvPr>
            <p:cNvSpPr/>
            <p:nvPr/>
          </p:nvSpPr>
          <p:spPr>
            <a:xfrm>
              <a:off x="7175975" y="2139963"/>
              <a:ext cx="304750" cy="664800"/>
            </a:xfrm>
            <a:custGeom>
              <a:avLst/>
              <a:gdLst/>
              <a:ahLst/>
              <a:cxnLst/>
              <a:rect l="l" t="t" r="r" b="b"/>
              <a:pathLst>
                <a:path w="12190" h="26592" extrusionOk="0">
                  <a:moveTo>
                    <a:pt x="4109" y="0"/>
                  </a:moveTo>
                  <a:cubicBezTo>
                    <a:pt x="1165" y="4429"/>
                    <a:pt x="1" y="9998"/>
                    <a:pt x="1370" y="15567"/>
                  </a:cubicBezTo>
                  <a:cubicBezTo>
                    <a:pt x="2489" y="20155"/>
                    <a:pt x="5113" y="23944"/>
                    <a:pt x="8606" y="26592"/>
                  </a:cubicBezTo>
                  <a:cubicBezTo>
                    <a:pt x="9656" y="25473"/>
                    <a:pt x="10865" y="24469"/>
                    <a:pt x="12189" y="23625"/>
                  </a:cubicBezTo>
                  <a:cubicBezTo>
                    <a:pt x="9952" y="21228"/>
                    <a:pt x="8263" y="18238"/>
                    <a:pt x="7419" y="14837"/>
                  </a:cubicBezTo>
                  <a:cubicBezTo>
                    <a:pt x="6506" y="11048"/>
                    <a:pt x="6734" y="7259"/>
                    <a:pt x="7921" y="3835"/>
                  </a:cubicBezTo>
                  <a:cubicBezTo>
                    <a:pt x="6734" y="2397"/>
                    <a:pt x="5479" y="1096"/>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7822;p57">
              <a:extLst>
                <a:ext uri="{FF2B5EF4-FFF2-40B4-BE49-F238E27FC236}">
                  <a16:creationId xmlns:a16="http://schemas.microsoft.com/office/drawing/2014/main" id="{0FDF6A2B-B173-02E4-0B6C-87E0996A1385}"/>
                </a:ext>
              </a:extLst>
            </p:cNvPr>
            <p:cNvSpPr/>
            <p:nvPr/>
          </p:nvSpPr>
          <p:spPr>
            <a:xfrm>
              <a:off x="7175975" y="2139963"/>
              <a:ext cx="304750" cy="664800"/>
            </a:xfrm>
            <a:custGeom>
              <a:avLst/>
              <a:gdLst/>
              <a:ahLst/>
              <a:cxnLst/>
              <a:rect l="l" t="t" r="r" b="b"/>
              <a:pathLst>
                <a:path w="12190" h="26592" extrusionOk="0">
                  <a:moveTo>
                    <a:pt x="4109" y="0"/>
                  </a:moveTo>
                  <a:cubicBezTo>
                    <a:pt x="1165" y="4429"/>
                    <a:pt x="1" y="9998"/>
                    <a:pt x="1370" y="15567"/>
                  </a:cubicBezTo>
                  <a:cubicBezTo>
                    <a:pt x="2489" y="20155"/>
                    <a:pt x="5113" y="23944"/>
                    <a:pt x="8606" y="26592"/>
                  </a:cubicBezTo>
                  <a:cubicBezTo>
                    <a:pt x="9656" y="25473"/>
                    <a:pt x="10865" y="24469"/>
                    <a:pt x="12189" y="23625"/>
                  </a:cubicBezTo>
                  <a:cubicBezTo>
                    <a:pt x="9952" y="21228"/>
                    <a:pt x="8263" y="18238"/>
                    <a:pt x="7419" y="14837"/>
                  </a:cubicBezTo>
                  <a:cubicBezTo>
                    <a:pt x="6506" y="11048"/>
                    <a:pt x="6734" y="7259"/>
                    <a:pt x="7921" y="3835"/>
                  </a:cubicBezTo>
                  <a:cubicBezTo>
                    <a:pt x="6734" y="2397"/>
                    <a:pt x="5479" y="1096"/>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7823;p57">
              <a:extLst>
                <a:ext uri="{FF2B5EF4-FFF2-40B4-BE49-F238E27FC236}">
                  <a16:creationId xmlns:a16="http://schemas.microsoft.com/office/drawing/2014/main" id="{ADBAB956-F344-BBEF-DE04-00E33A6186F0}"/>
                </a:ext>
              </a:extLst>
            </p:cNvPr>
            <p:cNvSpPr/>
            <p:nvPr/>
          </p:nvSpPr>
          <p:spPr>
            <a:xfrm>
              <a:off x="7338600" y="2235838"/>
              <a:ext cx="239125" cy="494750"/>
            </a:xfrm>
            <a:custGeom>
              <a:avLst/>
              <a:gdLst/>
              <a:ahLst/>
              <a:cxnLst/>
              <a:rect l="l" t="t" r="r" b="b"/>
              <a:pathLst>
                <a:path w="9565" h="19790" extrusionOk="0">
                  <a:moveTo>
                    <a:pt x="1416" y="0"/>
                  </a:moveTo>
                  <a:cubicBezTo>
                    <a:pt x="229" y="3424"/>
                    <a:pt x="1" y="7213"/>
                    <a:pt x="914" y="11002"/>
                  </a:cubicBezTo>
                  <a:cubicBezTo>
                    <a:pt x="1758" y="14403"/>
                    <a:pt x="3447" y="17393"/>
                    <a:pt x="5684" y="19790"/>
                  </a:cubicBezTo>
                  <a:cubicBezTo>
                    <a:pt x="6894" y="19036"/>
                    <a:pt x="8172" y="18374"/>
                    <a:pt x="9565" y="17872"/>
                  </a:cubicBezTo>
                  <a:cubicBezTo>
                    <a:pt x="8241" y="11595"/>
                    <a:pt x="5388" y="4930"/>
                    <a:pt x="141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7824;p57">
              <a:extLst>
                <a:ext uri="{FF2B5EF4-FFF2-40B4-BE49-F238E27FC236}">
                  <a16:creationId xmlns:a16="http://schemas.microsoft.com/office/drawing/2014/main" id="{A190BA9E-0EAF-C5D2-32EF-FC68D5C5D40B}"/>
                </a:ext>
              </a:extLst>
            </p:cNvPr>
            <p:cNvSpPr/>
            <p:nvPr/>
          </p:nvSpPr>
          <p:spPr>
            <a:xfrm>
              <a:off x="7338600" y="2235838"/>
              <a:ext cx="239125" cy="494750"/>
            </a:xfrm>
            <a:custGeom>
              <a:avLst/>
              <a:gdLst/>
              <a:ahLst/>
              <a:cxnLst/>
              <a:rect l="l" t="t" r="r" b="b"/>
              <a:pathLst>
                <a:path w="9565" h="19790" extrusionOk="0">
                  <a:moveTo>
                    <a:pt x="914" y="11002"/>
                  </a:moveTo>
                  <a:cubicBezTo>
                    <a:pt x="1758" y="14403"/>
                    <a:pt x="3447" y="17393"/>
                    <a:pt x="5684" y="19790"/>
                  </a:cubicBezTo>
                  <a:lnTo>
                    <a:pt x="5684" y="19790"/>
                  </a:lnTo>
                  <a:cubicBezTo>
                    <a:pt x="6894" y="19036"/>
                    <a:pt x="8172" y="18374"/>
                    <a:pt x="9565" y="17872"/>
                  </a:cubicBezTo>
                  <a:lnTo>
                    <a:pt x="9565" y="17872"/>
                  </a:lnTo>
                  <a:cubicBezTo>
                    <a:pt x="8241" y="11595"/>
                    <a:pt x="5388" y="4930"/>
                    <a:pt x="1416" y="0"/>
                  </a:cubicBezTo>
                  <a:lnTo>
                    <a:pt x="1416" y="0"/>
                  </a:lnTo>
                  <a:cubicBezTo>
                    <a:pt x="229" y="3424"/>
                    <a:pt x="1" y="7213"/>
                    <a:pt x="914" y="11002"/>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7825;p57">
              <a:extLst>
                <a:ext uri="{FF2B5EF4-FFF2-40B4-BE49-F238E27FC236}">
                  <a16:creationId xmlns:a16="http://schemas.microsoft.com/office/drawing/2014/main" id="{AAE51EA2-8351-6A8B-567C-EB03273FBACD}"/>
                </a:ext>
              </a:extLst>
            </p:cNvPr>
            <p:cNvSpPr/>
            <p:nvPr/>
          </p:nvSpPr>
          <p:spPr>
            <a:xfrm>
              <a:off x="7338600" y="2235838"/>
              <a:ext cx="239125" cy="494750"/>
            </a:xfrm>
            <a:custGeom>
              <a:avLst/>
              <a:gdLst/>
              <a:ahLst/>
              <a:cxnLst/>
              <a:rect l="l" t="t" r="r" b="b"/>
              <a:pathLst>
                <a:path w="9565" h="19790" extrusionOk="0">
                  <a:moveTo>
                    <a:pt x="1416" y="0"/>
                  </a:moveTo>
                  <a:cubicBezTo>
                    <a:pt x="229" y="3424"/>
                    <a:pt x="1" y="7213"/>
                    <a:pt x="914" y="11002"/>
                  </a:cubicBezTo>
                  <a:cubicBezTo>
                    <a:pt x="1758" y="14403"/>
                    <a:pt x="3447" y="17393"/>
                    <a:pt x="5684" y="19790"/>
                  </a:cubicBezTo>
                  <a:cubicBezTo>
                    <a:pt x="6894" y="19036"/>
                    <a:pt x="8172" y="18374"/>
                    <a:pt x="9565" y="17872"/>
                  </a:cubicBezTo>
                  <a:cubicBezTo>
                    <a:pt x="8241" y="11595"/>
                    <a:pt x="5388" y="4930"/>
                    <a:pt x="141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7826;p57">
              <a:extLst>
                <a:ext uri="{FF2B5EF4-FFF2-40B4-BE49-F238E27FC236}">
                  <a16:creationId xmlns:a16="http://schemas.microsoft.com/office/drawing/2014/main" id="{0964C7B0-3883-CF15-472A-67F5977770D1}"/>
                </a:ext>
              </a:extLst>
            </p:cNvPr>
            <p:cNvSpPr/>
            <p:nvPr/>
          </p:nvSpPr>
          <p:spPr>
            <a:xfrm>
              <a:off x="7338600" y="2235838"/>
              <a:ext cx="239125" cy="494750"/>
            </a:xfrm>
            <a:custGeom>
              <a:avLst/>
              <a:gdLst/>
              <a:ahLst/>
              <a:cxnLst/>
              <a:rect l="l" t="t" r="r" b="b"/>
              <a:pathLst>
                <a:path w="9565" h="19790" extrusionOk="0">
                  <a:moveTo>
                    <a:pt x="1416" y="0"/>
                  </a:moveTo>
                  <a:cubicBezTo>
                    <a:pt x="229" y="3424"/>
                    <a:pt x="1" y="7213"/>
                    <a:pt x="914" y="11002"/>
                  </a:cubicBezTo>
                  <a:cubicBezTo>
                    <a:pt x="1758" y="14403"/>
                    <a:pt x="3447" y="17393"/>
                    <a:pt x="5684" y="19790"/>
                  </a:cubicBezTo>
                  <a:cubicBezTo>
                    <a:pt x="6894" y="19036"/>
                    <a:pt x="8172" y="18374"/>
                    <a:pt x="9565" y="17872"/>
                  </a:cubicBezTo>
                  <a:cubicBezTo>
                    <a:pt x="8241" y="11595"/>
                    <a:pt x="5388" y="4930"/>
                    <a:pt x="141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7827;p57">
              <a:extLst>
                <a:ext uri="{FF2B5EF4-FFF2-40B4-BE49-F238E27FC236}">
                  <a16:creationId xmlns:a16="http://schemas.microsoft.com/office/drawing/2014/main" id="{920FC918-F817-625D-BF4F-C1254EFA6977}"/>
                </a:ext>
              </a:extLst>
            </p:cNvPr>
            <p:cNvSpPr/>
            <p:nvPr/>
          </p:nvSpPr>
          <p:spPr>
            <a:xfrm>
              <a:off x="7338600" y="2235838"/>
              <a:ext cx="239125" cy="494750"/>
            </a:xfrm>
            <a:custGeom>
              <a:avLst/>
              <a:gdLst/>
              <a:ahLst/>
              <a:cxnLst/>
              <a:rect l="l" t="t" r="r" b="b"/>
              <a:pathLst>
                <a:path w="9565" h="19790" extrusionOk="0">
                  <a:moveTo>
                    <a:pt x="1416" y="0"/>
                  </a:moveTo>
                  <a:cubicBezTo>
                    <a:pt x="229" y="3424"/>
                    <a:pt x="1" y="7213"/>
                    <a:pt x="914" y="11002"/>
                  </a:cubicBezTo>
                  <a:cubicBezTo>
                    <a:pt x="1758" y="14403"/>
                    <a:pt x="3447" y="17393"/>
                    <a:pt x="5684" y="19790"/>
                  </a:cubicBezTo>
                  <a:cubicBezTo>
                    <a:pt x="6894" y="19036"/>
                    <a:pt x="8172" y="18374"/>
                    <a:pt x="9565" y="17872"/>
                  </a:cubicBezTo>
                  <a:cubicBezTo>
                    <a:pt x="8241" y="11595"/>
                    <a:pt x="5388" y="4930"/>
                    <a:pt x="141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7828;p57">
              <a:extLst>
                <a:ext uri="{FF2B5EF4-FFF2-40B4-BE49-F238E27FC236}">
                  <a16:creationId xmlns:a16="http://schemas.microsoft.com/office/drawing/2014/main" id="{BD900FB0-7FDF-5CBC-FC6E-87E969E9C061}"/>
                </a:ext>
              </a:extLst>
            </p:cNvPr>
            <p:cNvSpPr/>
            <p:nvPr/>
          </p:nvSpPr>
          <p:spPr>
            <a:xfrm>
              <a:off x="7338600" y="2235838"/>
              <a:ext cx="239125" cy="494750"/>
            </a:xfrm>
            <a:custGeom>
              <a:avLst/>
              <a:gdLst/>
              <a:ahLst/>
              <a:cxnLst/>
              <a:rect l="l" t="t" r="r" b="b"/>
              <a:pathLst>
                <a:path w="9565" h="19790" extrusionOk="0">
                  <a:moveTo>
                    <a:pt x="1416" y="0"/>
                  </a:moveTo>
                  <a:cubicBezTo>
                    <a:pt x="229" y="3424"/>
                    <a:pt x="1" y="7213"/>
                    <a:pt x="914" y="11002"/>
                  </a:cubicBezTo>
                  <a:cubicBezTo>
                    <a:pt x="1758" y="14403"/>
                    <a:pt x="3447" y="17393"/>
                    <a:pt x="5684" y="19790"/>
                  </a:cubicBezTo>
                  <a:cubicBezTo>
                    <a:pt x="6894" y="19036"/>
                    <a:pt x="8172" y="18374"/>
                    <a:pt x="9565" y="17872"/>
                  </a:cubicBezTo>
                  <a:cubicBezTo>
                    <a:pt x="8241" y="11595"/>
                    <a:pt x="5388" y="4930"/>
                    <a:pt x="141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7829;p57">
              <a:extLst>
                <a:ext uri="{FF2B5EF4-FFF2-40B4-BE49-F238E27FC236}">
                  <a16:creationId xmlns:a16="http://schemas.microsoft.com/office/drawing/2014/main" id="{FEC5C0C7-3A0E-9EFD-D96E-0C06C5917038}"/>
                </a:ext>
              </a:extLst>
            </p:cNvPr>
            <p:cNvSpPr/>
            <p:nvPr/>
          </p:nvSpPr>
          <p:spPr>
            <a:xfrm>
              <a:off x="6664700" y="2085188"/>
              <a:ext cx="216275" cy="113000"/>
            </a:xfrm>
            <a:custGeom>
              <a:avLst/>
              <a:gdLst/>
              <a:ahLst/>
              <a:cxnLst/>
              <a:rect l="l" t="t" r="r" b="b"/>
              <a:pathLst>
                <a:path w="8651" h="4520" extrusionOk="0">
                  <a:moveTo>
                    <a:pt x="1027" y="0"/>
                  </a:moveTo>
                  <a:cubicBezTo>
                    <a:pt x="662" y="137"/>
                    <a:pt x="320" y="274"/>
                    <a:pt x="0" y="434"/>
                  </a:cubicBezTo>
                  <a:cubicBezTo>
                    <a:pt x="2168" y="2328"/>
                    <a:pt x="4771" y="3744"/>
                    <a:pt x="7555" y="4520"/>
                  </a:cubicBezTo>
                  <a:cubicBezTo>
                    <a:pt x="7898" y="4109"/>
                    <a:pt x="8263" y="3721"/>
                    <a:pt x="8651" y="3333"/>
                  </a:cubicBezTo>
                  <a:cubicBezTo>
                    <a:pt x="5889" y="2762"/>
                    <a:pt x="3287" y="1621"/>
                    <a:pt x="1027"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7830;p57">
              <a:extLst>
                <a:ext uri="{FF2B5EF4-FFF2-40B4-BE49-F238E27FC236}">
                  <a16:creationId xmlns:a16="http://schemas.microsoft.com/office/drawing/2014/main" id="{C2D96C32-9964-5D26-DC35-B52CDFD65A8F}"/>
                </a:ext>
              </a:extLst>
            </p:cNvPr>
            <p:cNvSpPr/>
            <p:nvPr/>
          </p:nvSpPr>
          <p:spPr>
            <a:xfrm>
              <a:off x="6664700" y="2085188"/>
              <a:ext cx="216275" cy="113000"/>
            </a:xfrm>
            <a:custGeom>
              <a:avLst/>
              <a:gdLst/>
              <a:ahLst/>
              <a:cxnLst/>
              <a:rect l="l" t="t" r="r" b="b"/>
              <a:pathLst>
                <a:path w="8651" h="4520" extrusionOk="0">
                  <a:moveTo>
                    <a:pt x="0" y="434"/>
                  </a:moveTo>
                  <a:cubicBezTo>
                    <a:pt x="2168" y="2328"/>
                    <a:pt x="4771" y="3744"/>
                    <a:pt x="7555" y="4520"/>
                  </a:cubicBezTo>
                  <a:lnTo>
                    <a:pt x="7555" y="4520"/>
                  </a:lnTo>
                  <a:cubicBezTo>
                    <a:pt x="7898" y="4109"/>
                    <a:pt x="8263" y="3721"/>
                    <a:pt x="8651" y="3333"/>
                  </a:cubicBezTo>
                  <a:lnTo>
                    <a:pt x="8651" y="3333"/>
                  </a:lnTo>
                  <a:cubicBezTo>
                    <a:pt x="5889" y="2762"/>
                    <a:pt x="3287" y="1621"/>
                    <a:pt x="1027" y="0"/>
                  </a:cubicBezTo>
                  <a:lnTo>
                    <a:pt x="1027" y="0"/>
                  </a:lnTo>
                  <a:cubicBezTo>
                    <a:pt x="662" y="137"/>
                    <a:pt x="320" y="274"/>
                    <a:pt x="0" y="43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7831;p57">
              <a:extLst>
                <a:ext uri="{FF2B5EF4-FFF2-40B4-BE49-F238E27FC236}">
                  <a16:creationId xmlns:a16="http://schemas.microsoft.com/office/drawing/2014/main" id="{C5ED5557-E844-FA45-C599-CF12B02A6952}"/>
                </a:ext>
              </a:extLst>
            </p:cNvPr>
            <p:cNvSpPr/>
            <p:nvPr/>
          </p:nvSpPr>
          <p:spPr>
            <a:xfrm>
              <a:off x="6664700" y="2085188"/>
              <a:ext cx="216275" cy="113000"/>
            </a:xfrm>
            <a:custGeom>
              <a:avLst/>
              <a:gdLst/>
              <a:ahLst/>
              <a:cxnLst/>
              <a:rect l="l" t="t" r="r" b="b"/>
              <a:pathLst>
                <a:path w="8651" h="4520" extrusionOk="0">
                  <a:moveTo>
                    <a:pt x="1027" y="0"/>
                  </a:moveTo>
                  <a:cubicBezTo>
                    <a:pt x="662" y="137"/>
                    <a:pt x="320" y="274"/>
                    <a:pt x="0" y="434"/>
                  </a:cubicBezTo>
                  <a:cubicBezTo>
                    <a:pt x="2168" y="2328"/>
                    <a:pt x="4771" y="3744"/>
                    <a:pt x="7555" y="4520"/>
                  </a:cubicBezTo>
                  <a:cubicBezTo>
                    <a:pt x="7898" y="4109"/>
                    <a:pt x="8263" y="3721"/>
                    <a:pt x="8651" y="3333"/>
                  </a:cubicBezTo>
                  <a:cubicBezTo>
                    <a:pt x="5889" y="2762"/>
                    <a:pt x="3287" y="1621"/>
                    <a:pt x="1027"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7832;p57">
              <a:extLst>
                <a:ext uri="{FF2B5EF4-FFF2-40B4-BE49-F238E27FC236}">
                  <a16:creationId xmlns:a16="http://schemas.microsoft.com/office/drawing/2014/main" id="{75990643-268B-BE8C-9316-0BBA59E11C5F}"/>
                </a:ext>
              </a:extLst>
            </p:cNvPr>
            <p:cNvSpPr/>
            <p:nvPr/>
          </p:nvSpPr>
          <p:spPr>
            <a:xfrm>
              <a:off x="6853575" y="2168488"/>
              <a:ext cx="140400" cy="47950"/>
            </a:xfrm>
            <a:custGeom>
              <a:avLst/>
              <a:gdLst/>
              <a:ahLst/>
              <a:cxnLst/>
              <a:rect l="l" t="t" r="r" b="b"/>
              <a:pathLst>
                <a:path w="5616" h="1918" extrusionOk="0">
                  <a:moveTo>
                    <a:pt x="1096" y="1"/>
                  </a:moveTo>
                  <a:cubicBezTo>
                    <a:pt x="708" y="389"/>
                    <a:pt x="343" y="777"/>
                    <a:pt x="0" y="1188"/>
                  </a:cubicBezTo>
                  <a:cubicBezTo>
                    <a:pt x="1484" y="1621"/>
                    <a:pt x="3036" y="1872"/>
                    <a:pt x="4588" y="1918"/>
                  </a:cubicBezTo>
                  <a:cubicBezTo>
                    <a:pt x="4908" y="1393"/>
                    <a:pt x="5250" y="868"/>
                    <a:pt x="5615" y="366"/>
                  </a:cubicBezTo>
                  <a:lnTo>
                    <a:pt x="5615" y="366"/>
                  </a:lnTo>
                  <a:cubicBezTo>
                    <a:pt x="5399" y="372"/>
                    <a:pt x="5183" y="376"/>
                    <a:pt x="4968" y="376"/>
                  </a:cubicBezTo>
                  <a:cubicBezTo>
                    <a:pt x="3660" y="376"/>
                    <a:pt x="2370" y="255"/>
                    <a:pt x="1096"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7833;p57">
              <a:extLst>
                <a:ext uri="{FF2B5EF4-FFF2-40B4-BE49-F238E27FC236}">
                  <a16:creationId xmlns:a16="http://schemas.microsoft.com/office/drawing/2014/main" id="{BA631489-6768-C179-4419-93EAAB5492F0}"/>
                </a:ext>
              </a:extLst>
            </p:cNvPr>
            <p:cNvSpPr/>
            <p:nvPr/>
          </p:nvSpPr>
          <p:spPr>
            <a:xfrm>
              <a:off x="6853575" y="2168488"/>
              <a:ext cx="140400" cy="47950"/>
            </a:xfrm>
            <a:custGeom>
              <a:avLst/>
              <a:gdLst/>
              <a:ahLst/>
              <a:cxnLst/>
              <a:rect l="l" t="t" r="r" b="b"/>
              <a:pathLst>
                <a:path w="5616" h="1918" extrusionOk="0">
                  <a:moveTo>
                    <a:pt x="0" y="1188"/>
                  </a:moveTo>
                  <a:cubicBezTo>
                    <a:pt x="1484" y="1621"/>
                    <a:pt x="3013" y="1872"/>
                    <a:pt x="4588" y="1918"/>
                  </a:cubicBezTo>
                  <a:lnTo>
                    <a:pt x="4588" y="1918"/>
                  </a:lnTo>
                  <a:cubicBezTo>
                    <a:pt x="4908" y="1393"/>
                    <a:pt x="5250" y="868"/>
                    <a:pt x="5615" y="366"/>
                  </a:cubicBezTo>
                  <a:lnTo>
                    <a:pt x="5615" y="366"/>
                  </a:lnTo>
                  <a:cubicBezTo>
                    <a:pt x="4086" y="412"/>
                    <a:pt x="2580" y="297"/>
                    <a:pt x="1096" y="1"/>
                  </a:cubicBezTo>
                  <a:lnTo>
                    <a:pt x="1096" y="1"/>
                  </a:lnTo>
                  <a:cubicBezTo>
                    <a:pt x="708" y="389"/>
                    <a:pt x="343" y="777"/>
                    <a:pt x="0" y="1188"/>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7834;p57">
              <a:extLst>
                <a:ext uri="{FF2B5EF4-FFF2-40B4-BE49-F238E27FC236}">
                  <a16:creationId xmlns:a16="http://schemas.microsoft.com/office/drawing/2014/main" id="{CAB79D89-876E-1C3E-9CE6-6A580E58AF4D}"/>
                </a:ext>
              </a:extLst>
            </p:cNvPr>
            <p:cNvSpPr/>
            <p:nvPr/>
          </p:nvSpPr>
          <p:spPr>
            <a:xfrm>
              <a:off x="6853575" y="2168488"/>
              <a:ext cx="140400" cy="47950"/>
            </a:xfrm>
            <a:custGeom>
              <a:avLst/>
              <a:gdLst/>
              <a:ahLst/>
              <a:cxnLst/>
              <a:rect l="l" t="t" r="r" b="b"/>
              <a:pathLst>
                <a:path w="5616" h="1918" extrusionOk="0">
                  <a:moveTo>
                    <a:pt x="1096" y="1"/>
                  </a:moveTo>
                  <a:cubicBezTo>
                    <a:pt x="708" y="389"/>
                    <a:pt x="343" y="777"/>
                    <a:pt x="0" y="1188"/>
                  </a:cubicBezTo>
                  <a:cubicBezTo>
                    <a:pt x="1484" y="1621"/>
                    <a:pt x="3036" y="1872"/>
                    <a:pt x="4588" y="1918"/>
                  </a:cubicBezTo>
                  <a:cubicBezTo>
                    <a:pt x="4908" y="1393"/>
                    <a:pt x="5250" y="868"/>
                    <a:pt x="5615" y="366"/>
                  </a:cubicBezTo>
                  <a:lnTo>
                    <a:pt x="5615" y="366"/>
                  </a:lnTo>
                  <a:cubicBezTo>
                    <a:pt x="5399" y="372"/>
                    <a:pt x="5183" y="376"/>
                    <a:pt x="4968" y="376"/>
                  </a:cubicBezTo>
                  <a:cubicBezTo>
                    <a:pt x="3660" y="376"/>
                    <a:pt x="2370" y="255"/>
                    <a:pt x="1096"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7835;p57">
              <a:extLst>
                <a:ext uri="{FF2B5EF4-FFF2-40B4-BE49-F238E27FC236}">
                  <a16:creationId xmlns:a16="http://schemas.microsoft.com/office/drawing/2014/main" id="{B0EF1BDB-E5D0-15E1-CA67-4263A7C32D58}"/>
                </a:ext>
              </a:extLst>
            </p:cNvPr>
            <p:cNvSpPr/>
            <p:nvPr/>
          </p:nvSpPr>
          <p:spPr>
            <a:xfrm>
              <a:off x="6853575" y="2168488"/>
              <a:ext cx="140400" cy="47950"/>
            </a:xfrm>
            <a:custGeom>
              <a:avLst/>
              <a:gdLst/>
              <a:ahLst/>
              <a:cxnLst/>
              <a:rect l="l" t="t" r="r" b="b"/>
              <a:pathLst>
                <a:path w="5616" h="1918" extrusionOk="0">
                  <a:moveTo>
                    <a:pt x="1096" y="1"/>
                  </a:moveTo>
                  <a:cubicBezTo>
                    <a:pt x="708" y="389"/>
                    <a:pt x="343" y="777"/>
                    <a:pt x="0" y="1188"/>
                  </a:cubicBezTo>
                  <a:cubicBezTo>
                    <a:pt x="1484" y="1621"/>
                    <a:pt x="3036" y="1872"/>
                    <a:pt x="4588" y="1918"/>
                  </a:cubicBezTo>
                  <a:cubicBezTo>
                    <a:pt x="4908" y="1393"/>
                    <a:pt x="5250" y="868"/>
                    <a:pt x="5615" y="366"/>
                  </a:cubicBezTo>
                  <a:lnTo>
                    <a:pt x="5615" y="366"/>
                  </a:lnTo>
                  <a:cubicBezTo>
                    <a:pt x="5399" y="372"/>
                    <a:pt x="5183" y="376"/>
                    <a:pt x="4968" y="376"/>
                  </a:cubicBezTo>
                  <a:cubicBezTo>
                    <a:pt x="3660" y="376"/>
                    <a:pt x="2370" y="255"/>
                    <a:pt x="1096"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7836;p57">
              <a:extLst>
                <a:ext uri="{FF2B5EF4-FFF2-40B4-BE49-F238E27FC236}">
                  <a16:creationId xmlns:a16="http://schemas.microsoft.com/office/drawing/2014/main" id="{127F68C3-2DE0-EB06-9F74-C8F94B710B03}"/>
                </a:ext>
              </a:extLst>
            </p:cNvPr>
            <p:cNvSpPr/>
            <p:nvPr/>
          </p:nvSpPr>
          <p:spPr>
            <a:xfrm>
              <a:off x="6968275" y="2106863"/>
              <a:ext cx="297875" cy="109975"/>
            </a:xfrm>
            <a:custGeom>
              <a:avLst/>
              <a:gdLst/>
              <a:ahLst/>
              <a:cxnLst/>
              <a:rect l="l" t="t" r="r" b="b"/>
              <a:pathLst>
                <a:path w="11915" h="4399" extrusionOk="0">
                  <a:moveTo>
                    <a:pt x="10568" y="1"/>
                  </a:moveTo>
                  <a:cubicBezTo>
                    <a:pt x="8879" y="1028"/>
                    <a:pt x="7030" y="1804"/>
                    <a:pt x="5045" y="2283"/>
                  </a:cubicBezTo>
                  <a:cubicBezTo>
                    <a:pt x="3698" y="2603"/>
                    <a:pt x="2351" y="2785"/>
                    <a:pt x="1027" y="2831"/>
                  </a:cubicBezTo>
                  <a:cubicBezTo>
                    <a:pt x="662" y="3333"/>
                    <a:pt x="320" y="3858"/>
                    <a:pt x="0" y="4383"/>
                  </a:cubicBezTo>
                  <a:cubicBezTo>
                    <a:pt x="261" y="4393"/>
                    <a:pt x="524" y="4398"/>
                    <a:pt x="787" y="4398"/>
                  </a:cubicBezTo>
                  <a:cubicBezTo>
                    <a:pt x="2317" y="4398"/>
                    <a:pt x="3875" y="4225"/>
                    <a:pt x="5433" y="3835"/>
                  </a:cubicBezTo>
                  <a:cubicBezTo>
                    <a:pt x="7829" y="3265"/>
                    <a:pt x="9998" y="2260"/>
                    <a:pt x="11915" y="936"/>
                  </a:cubicBezTo>
                  <a:cubicBezTo>
                    <a:pt x="11481" y="617"/>
                    <a:pt x="11025" y="297"/>
                    <a:pt x="105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7837;p57">
              <a:extLst>
                <a:ext uri="{FF2B5EF4-FFF2-40B4-BE49-F238E27FC236}">
                  <a16:creationId xmlns:a16="http://schemas.microsoft.com/office/drawing/2014/main" id="{27DBFFA7-151A-8085-ABB4-E5AB5512B791}"/>
                </a:ext>
              </a:extLst>
            </p:cNvPr>
            <p:cNvSpPr/>
            <p:nvPr/>
          </p:nvSpPr>
          <p:spPr>
            <a:xfrm>
              <a:off x="6968275" y="2106863"/>
              <a:ext cx="297875" cy="111300"/>
            </a:xfrm>
            <a:custGeom>
              <a:avLst/>
              <a:gdLst/>
              <a:ahLst/>
              <a:cxnLst/>
              <a:rect l="l" t="t" r="r" b="b"/>
              <a:pathLst>
                <a:path w="11915" h="4452" extrusionOk="0">
                  <a:moveTo>
                    <a:pt x="5045" y="2283"/>
                  </a:moveTo>
                  <a:cubicBezTo>
                    <a:pt x="3698" y="2603"/>
                    <a:pt x="2351" y="2785"/>
                    <a:pt x="1027" y="2831"/>
                  </a:cubicBezTo>
                  <a:lnTo>
                    <a:pt x="1027" y="2831"/>
                  </a:lnTo>
                  <a:cubicBezTo>
                    <a:pt x="662" y="3333"/>
                    <a:pt x="320" y="3858"/>
                    <a:pt x="0" y="4383"/>
                  </a:cubicBezTo>
                  <a:lnTo>
                    <a:pt x="0" y="4383"/>
                  </a:lnTo>
                  <a:cubicBezTo>
                    <a:pt x="1781" y="4451"/>
                    <a:pt x="3607" y="4292"/>
                    <a:pt x="5433" y="3835"/>
                  </a:cubicBezTo>
                  <a:lnTo>
                    <a:pt x="5433" y="3835"/>
                  </a:lnTo>
                  <a:cubicBezTo>
                    <a:pt x="7829" y="3265"/>
                    <a:pt x="9998" y="2260"/>
                    <a:pt x="11915" y="936"/>
                  </a:cubicBezTo>
                  <a:lnTo>
                    <a:pt x="11915" y="936"/>
                  </a:lnTo>
                  <a:cubicBezTo>
                    <a:pt x="11481" y="617"/>
                    <a:pt x="11025" y="297"/>
                    <a:pt x="10568" y="1"/>
                  </a:cubicBezTo>
                  <a:lnTo>
                    <a:pt x="10568" y="1"/>
                  </a:lnTo>
                  <a:cubicBezTo>
                    <a:pt x="8879" y="1028"/>
                    <a:pt x="7030" y="1804"/>
                    <a:pt x="5045" y="2283"/>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7838;p57">
              <a:extLst>
                <a:ext uri="{FF2B5EF4-FFF2-40B4-BE49-F238E27FC236}">
                  <a16:creationId xmlns:a16="http://schemas.microsoft.com/office/drawing/2014/main" id="{C7A2AB46-7A85-0E1D-8C9A-96BD6F4082F5}"/>
                </a:ext>
              </a:extLst>
            </p:cNvPr>
            <p:cNvSpPr/>
            <p:nvPr/>
          </p:nvSpPr>
          <p:spPr>
            <a:xfrm>
              <a:off x="6968275" y="2106863"/>
              <a:ext cx="297875" cy="109975"/>
            </a:xfrm>
            <a:custGeom>
              <a:avLst/>
              <a:gdLst/>
              <a:ahLst/>
              <a:cxnLst/>
              <a:rect l="l" t="t" r="r" b="b"/>
              <a:pathLst>
                <a:path w="11915" h="4399" extrusionOk="0">
                  <a:moveTo>
                    <a:pt x="10568" y="1"/>
                  </a:moveTo>
                  <a:cubicBezTo>
                    <a:pt x="8879" y="1028"/>
                    <a:pt x="7030" y="1804"/>
                    <a:pt x="5045" y="2283"/>
                  </a:cubicBezTo>
                  <a:cubicBezTo>
                    <a:pt x="3698" y="2603"/>
                    <a:pt x="2351" y="2785"/>
                    <a:pt x="1027" y="2831"/>
                  </a:cubicBezTo>
                  <a:cubicBezTo>
                    <a:pt x="662" y="3333"/>
                    <a:pt x="320" y="3858"/>
                    <a:pt x="0" y="4383"/>
                  </a:cubicBezTo>
                  <a:cubicBezTo>
                    <a:pt x="261" y="4393"/>
                    <a:pt x="524" y="4398"/>
                    <a:pt x="787" y="4398"/>
                  </a:cubicBezTo>
                  <a:cubicBezTo>
                    <a:pt x="2317" y="4398"/>
                    <a:pt x="3875" y="4225"/>
                    <a:pt x="5433" y="3835"/>
                  </a:cubicBezTo>
                  <a:cubicBezTo>
                    <a:pt x="7829" y="3265"/>
                    <a:pt x="9998" y="2260"/>
                    <a:pt x="11915" y="936"/>
                  </a:cubicBezTo>
                  <a:cubicBezTo>
                    <a:pt x="11481" y="617"/>
                    <a:pt x="11025" y="297"/>
                    <a:pt x="105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7839;p57">
              <a:extLst>
                <a:ext uri="{FF2B5EF4-FFF2-40B4-BE49-F238E27FC236}">
                  <a16:creationId xmlns:a16="http://schemas.microsoft.com/office/drawing/2014/main" id="{09CD0EC8-BDBA-A761-82F0-91A0B206E231}"/>
                </a:ext>
              </a:extLst>
            </p:cNvPr>
            <p:cNvSpPr/>
            <p:nvPr/>
          </p:nvSpPr>
          <p:spPr>
            <a:xfrm>
              <a:off x="6968275" y="2106863"/>
              <a:ext cx="297875" cy="109975"/>
            </a:xfrm>
            <a:custGeom>
              <a:avLst/>
              <a:gdLst/>
              <a:ahLst/>
              <a:cxnLst/>
              <a:rect l="l" t="t" r="r" b="b"/>
              <a:pathLst>
                <a:path w="11915" h="4399" extrusionOk="0">
                  <a:moveTo>
                    <a:pt x="10568" y="1"/>
                  </a:moveTo>
                  <a:cubicBezTo>
                    <a:pt x="8879" y="1028"/>
                    <a:pt x="7030" y="1804"/>
                    <a:pt x="5045" y="2283"/>
                  </a:cubicBezTo>
                  <a:cubicBezTo>
                    <a:pt x="3698" y="2603"/>
                    <a:pt x="2351" y="2785"/>
                    <a:pt x="1027" y="2831"/>
                  </a:cubicBezTo>
                  <a:cubicBezTo>
                    <a:pt x="662" y="3333"/>
                    <a:pt x="320" y="3858"/>
                    <a:pt x="0" y="4383"/>
                  </a:cubicBezTo>
                  <a:cubicBezTo>
                    <a:pt x="261" y="4393"/>
                    <a:pt x="524" y="4398"/>
                    <a:pt x="787" y="4398"/>
                  </a:cubicBezTo>
                  <a:cubicBezTo>
                    <a:pt x="2317" y="4398"/>
                    <a:pt x="3875" y="4225"/>
                    <a:pt x="5433" y="3835"/>
                  </a:cubicBezTo>
                  <a:cubicBezTo>
                    <a:pt x="7829" y="3265"/>
                    <a:pt x="9998" y="2260"/>
                    <a:pt x="11915" y="936"/>
                  </a:cubicBezTo>
                  <a:cubicBezTo>
                    <a:pt x="11481" y="617"/>
                    <a:pt x="11025" y="297"/>
                    <a:pt x="105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7840;p57">
              <a:extLst>
                <a:ext uri="{FF2B5EF4-FFF2-40B4-BE49-F238E27FC236}">
                  <a16:creationId xmlns:a16="http://schemas.microsoft.com/office/drawing/2014/main" id="{A0261152-E01C-029A-19F4-EC0803F4657F}"/>
                </a:ext>
              </a:extLst>
            </p:cNvPr>
            <p:cNvSpPr/>
            <p:nvPr/>
          </p:nvSpPr>
          <p:spPr>
            <a:xfrm>
              <a:off x="6968275" y="2106863"/>
              <a:ext cx="297875" cy="109975"/>
            </a:xfrm>
            <a:custGeom>
              <a:avLst/>
              <a:gdLst/>
              <a:ahLst/>
              <a:cxnLst/>
              <a:rect l="l" t="t" r="r" b="b"/>
              <a:pathLst>
                <a:path w="11915" h="4399" extrusionOk="0">
                  <a:moveTo>
                    <a:pt x="10568" y="1"/>
                  </a:moveTo>
                  <a:cubicBezTo>
                    <a:pt x="8879" y="1028"/>
                    <a:pt x="7030" y="1804"/>
                    <a:pt x="5045" y="2283"/>
                  </a:cubicBezTo>
                  <a:cubicBezTo>
                    <a:pt x="3698" y="2603"/>
                    <a:pt x="2351" y="2785"/>
                    <a:pt x="1027" y="2831"/>
                  </a:cubicBezTo>
                  <a:cubicBezTo>
                    <a:pt x="662" y="3333"/>
                    <a:pt x="320" y="3858"/>
                    <a:pt x="0" y="4383"/>
                  </a:cubicBezTo>
                  <a:cubicBezTo>
                    <a:pt x="261" y="4393"/>
                    <a:pt x="524" y="4398"/>
                    <a:pt x="787" y="4398"/>
                  </a:cubicBezTo>
                  <a:cubicBezTo>
                    <a:pt x="2317" y="4398"/>
                    <a:pt x="3875" y="4225"/>
                    <a:pt x="5433" y="3835"/>
                  </a:cubicBezTo>
                  <a:cubicBezTo>
                    <a:pt x="7829" y="3265"/>
                    <a:pt x="9998" y="2260"/>
                    <a:pt x="11915" y="936"/>
                  </a:cubicBezTo>
                  <a:cubicBezTo>
                    <a:pt x="11481" y="617"/>
                    <a:pt x="11025" y="297"/>
                    <a:pt x="105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7841;p57">
              <a:extLst>
                <a:ext uri="{FF2B5EF4-FFF2-40B4-BE49-F238E27FC236}">
                  <a16:creationId xmlns:a16="http://schemas.microsoft.com/office/drawing/2014/main" id="{DA0ECED6-7B2E-3674-8233-7FC654510B2A}"/>
                </a:ext>
              </a:extLst>
            </p:cNvPr>
            <p:cNvSpPr/>
            <p:nvPr/>
          </p:nvSpPr>
          <p:spPr>
            <a:xfrm>
              <a:off x="6690375" y="2057788"/>
              <a:ext cx="266500" cy="110725"/>
            </a:xfrm>
            <a:custGeom>
              <a:avLst/>
              <a:gdLst/>
              <a:ahLst/>
              <a:cxnLst/>
              <a:rect l="l" t="t" r="r" b="b"/>
              <a:pathLst>
                <a:path w="10660" h="4429" extrusionOk="0">
                  <a:moveTo>
                    <a:pt x="3287" y="1"/>
                  </a:moveTo>
                  <a:cubicBezTo>
                    <a:pt x="2077" y="297"/>
                    <a:pt x="982" y="685"/>
                    <a:pt x="0" y="1096"/>
                  </a:cubicBezTo>
                  <a:cubicBezTo>
                    <a:pt x="2260" y="2717"/>
                    <a:pt x="4862" y="3858"/>
                    <a:pt x="7624" y="4429"/>
                  </a:cubicBezTo>
                  <a:cubicBezTo>
                    <a:pt x="8560" y="3493"/>
                    <a:pt x="9564" y="2671"/>
                    <a:pt x="10660" y="1918"/>
                  </a:cubicBezTo>
                  <a:cubicBezTo>
                    <a:pt x="8080" y="1781"/>
                    <a:pt x="5570" y="1096"/>
                    <a:pt x="328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7842;p57">
              <a:extLst>
                <a:ext uri="{FF2B5EF4-FFF2-40B4-BE49-F238E27FC236}">
                  <a16:creationId xmlns:a16="http://schemas.microsoft.com/office/drawing/2014/main" id="{CDADCB21-3A75-AF36-D5BE-F5CB2ED6AECE}"/>
                </a:ext>
              </a:extLst>
            </p:cNvPr>
            <p:cNvSpPr/>
            <p:nvPr/>
          </p:nvSpPr>
          <p:spPr>
            <a:xfrm>
              <a:off x="6690375" y="2057788"/>
              <a:ext cx="266500" cy="110725"/>
            </a:xfrm>
            <a:custGeom>
              <a:avLst/>
              <a:gdLst/>
              <a:ahLst/>
              <a:cxnLst/>
              <a:rect l="l" t="t" r="r" b="b"/>
              <a:pathLst>
                <a:path w="10660" h="4429" extrusionOk="0">
                  <a:moveTo>
                    <a:pt x="0" y="1096"/>
                  </a:moveTo>
                  <a:cubicBezTo>
                    <a:pt x="2260" y="2717"/>
                    <a:pt x="4862" y="3858"/>
                    <a:pt x="7624" y="4429"/>
                  </a:cubicBezTo>
                  <a:lnTo>
                    <a:pt x="7624" y="4429"/>
                  </a:lnTo>
                  <a:cubicBezTo>
                    <a:pt x="8560" y="3493"/>
                    <a:pt x="9564" y="2671"/>
                    <a:pt x="10660" y="1918"/>
                  </a:cubicBezTo>
                  <a:lnTo>
                    <a:pt x="10660" y="1918"/>
                  </a:lnTo>
                  <a:cubicBezTo>
                    <a:pt x="8080" y="1781"/>
                    <a:pt x="5570" y="1096"/>
                    <a:pt x="3287" y="1"/>
                  </a:cubicBezTo>
                  <a:lnTo>
                    <a:pt x="3287" y="1"/>
                  </a:lnTo>
                  <a:cubicBezTo>
                    <a:pt x="2077" y="297"/>
                    <a:pt x="982" y="685"/>
                    <a:pt x="0" y="1096"/>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7843;p57">
              <a:extLst>
                <a:ext uri="{FF2B5EF4-FFF2-40B4-BE49-F238E27FC236}">
                  <a16:creationId xmlns:a16="http://schemas.microsoft.com/office/drawing/2014/main" id="{32B7D6CE-5EE4-8219-26D4-DED53E0D6F5C}"/>
                </a:ext>
              </a:extLst>
            </p:cNvPr>
            <p:cNvSpPr/>
            <p:nvPr/>
          </p:nvSpPr>
          <p:spPr>
            <a:xfrm>
              <a:off x="6690375" y="2057788"/>
              <a:ext cx="266500" cy="110725"/>
            </a:xfrm>
            <a:custGeom>
              <a:avLst/>
              <a:gdLst/>
              <a:ahLst/>
              <a:cxnLst/>
              <a:rect l="l" t="t" r="r" b="b"/>
              <a:pathLst>
                <a:path w="10660" h="4429" extrusionOk="0">
                  <a:moveTo>
                    <a:pt x="3287" y="1"/>
                  </a:moveTo>
                  <a:cubicBezTo>
                    <a:pt x="2077" y="297"/>
                    <a:pt x="982" y="685"/>
                    <a:pt x="0" y="1096"/>
                  </a:cubicBezTo>
                  <a:cubicBezTo>
                    <a:pt x="2260" y="2717"/>
                    <a:pt x="4862" y="3858"/>
                    <a:pt x="7624" y="4429"/>
                  </a:cubicBezTo>
                  <a:cubicBezTo>
                    <a:pt x="8560" y="3493"/>
                    <a:pt x="9564" y="2671"/>
                    <a:pt x="10660" y="1918"/>
                  </a:cubicBezTo>
                  <a:cubicBezTo>
                    <a:pt x="8080" y="1781"/>
                    <a:pt x="5570" y="1096"/>
                    <a:pt x="328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7844;p57">
              <a:extLst>
                <a:ext uri="{FF2B5EF4-FFF2-40B4-BE49-F238E27FC236}">
                  <a16:creationId xmlns:a16="http://schemas.microsoft.com/office/drawing/2014/main" id="{09306DDF-0F72-06EB-62C1-2D78927B5B35}"/>
                </a:ext>
              </a:extLst>
            </p:cNvPr>
            <p:cNvSpPr/>
            <p:nvPr/>
          </p:nvSpPr>
          <p:spPr>
            <a:xfrm>
              <a:off x="6690375" y="2057788"/>
              <a:ext cx="266500" cy="110725"/>
            </a:xfrm>
            <a:custGeom>
              <a:avLst/>
              <a:gdLst/>
              <a:ahLst/>
              <a:cxnLst/>
              <a:rect l="l" t="t" r="r" b="b"/>
              <a:pathLst>
                <a:path w="10660" h="4429" extrusionOk="0">
                  <a:moveTo>
                    <a:pt x="3287" y="1"/>
                  </a:moveTo>
                  <a:cubicBezTo>
                    <a:pt x="2077" y="297"/>
                    <a:pt x="982" y="685"/>
                    <a:pt x="0" y="1096"/>
                  </a:cubicBezTo>
                  <a:cubicBezTo>
                    <a:pt x="2260" y="2717"/>
                    <a:pt x="4862" y="3858"/>
                    <a:pt x="7624" y="4429"/>
                  </a:cubicBezTo>
                  <a:cubicBezTo>
                    <a:pt x="8560" y="3493"/>
                    <a:pt x="9564" y="2671"/>
                    <a:pt x="10660" y="1918"/>
                  </a:cubicBezTo>
                  <a:cubicBezTo>
                    <a:pt x="8080" y="1781"/>
                    <a:pt x="5570" y="1096"/>
                    <a:pt x="328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7845;p57">
              <a:extLst>
                <a:ext uri="{FF2B5EF4-FFF2-40B4-BE49-F238E27FC236}">
                  <a16:creationId xmlns:a16="http://schemas.microsoft.com/office/drawing/2014/main" id="{5F5F79A9-B454-31A8-8E52-D35EDED2C9E8}"/>
                </a:ext>
              </a:extLst>
            </p:cNvPr>
            <p:cNvSpPr/>
            <p:nvPr/>
          </p:nvSpPr>
          <p:spPr>
            <a:xfrm>
              <a:off x="6880950" y="2101163"/>
              <a:ext cx="182075" cy="76725"/>
            </a:xfrm>
            <a:custGeom>
              <a:avLst/>
              <a:gdLst/>
              <a:ahLst/>
              <a:cxnLst/>
              <a:rect l="l" t="t" r="r" b="b"/>
              <a:pathLst>
                <a:path w="7283" h="3069" extrusionOk="0">
                  <a:moveTo>
                    <a:pt x="7282" y="0"/>
                  </a:moveTo>
                  <a:cubicBezTo>
                    <a:pt x="6280" y="146"/>
                    <a:pt x="5266" y="223"/>
                    <a:pt x="4265" y="223"/>
                  </a:cubicBezTo>
                  <a:cubicBezTo>
                    <a:pt x="3853" y="223"/>
                    <a:pt x="3443" y="210"/>
                    <a:pt x="3037" y="183"/>
                  </a:cubicBezTo>
                  <a:cubicBezTo>
                    <a:pt x="1941" y="936"/>
                    <a:pt x="937" y="1758"/>
                    <a:pt x="1" y="2694"/>
                  </a:cubicBezTo>
                  <a:cubicBezTo>
                    <a:pt x="1275" y="2948"/>
                    <a:pt x="2565" y="3069"/>
                    <a:pt x="3873" y="3069"/>
                  </a:cubicBezTo>
                  <a:cubicBezTo>
                    <a:pt x="4088" y="3069"/>
                    <a:pt x="4304" y="3065"/>
                    <a:pt x="4520" y="3059"/>
                  </a:cubicBezTo>
                  <a:cubicBezTo>
                    <a:pt x="5319" y="1940"/>
                    <a:pt x="6255" y="913"/>
                    <a:pt x="72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7846;p57">
              <a:extLst>
                <a:ext uri="{FF2B5EF4-FFF2-40B4-BE49-F238E27FC236}">
                  <a16:creationId xmlns:a16="http://schemas.microsoft.com/office/drawing/2014/main" id="{D19F2C2E-0D4C-030B-DEEC-A156CB670AAF}"/>
                </a:ext>
              </a:extLst>
            </p:cNvPr>
            <p:cNvSpPr/>
            <p:nvPr/>
          </p:nvSpPr>
          <p:spPr>
            <a:xfrm>
              <a:off x="6880950" y="2101163"/>
              <a:ext cx="182075" cy="77625"/>
            </a:xfrm>
            <a:custGeom>
              <a:avLst/>
              <a:gdLst/>
              <a:ahLst/>
              <a:cxnLst/>
              <a:rect l="l" t="t" r="r" b="b"/>
              <a:pathLst>
                <a:path w="7283" h="3105" extrusionOk="0">
                  <a:moveTo>
                    <a:pt x="3037" y="183"/>
                  </a:moveTo>
                  <a:cubicBezTo>
                    <a:pt x="1941" y="936"/>
                    <a:pt x="937" y="1758"/>
                    <a:pt x="1" y="2694"/>
                  </a:cubicBezTo>
                  <a:lnTo>
                    <a:pt x="1" y="2694"/>
                  </a:lnTo>
                  <a:cubicBezTo>
                    <a:pt x="1485" y="2990"/>
                    <a:pt x="2991" y="3105"/>
                    <a:pt x="4520" y="3059"/>
                  </a:cubicBezTo>
                  <a:lnTo>
                    <a:pt x="4520" y="3059"/>
                  </a:lnTo>
                  <a:cubicBezTo>
                    <a:pt x="5319" y="1940"/>
                    <a:pt x="6255" y="913"/>
                    <a:pt x="7282" y="0"/>
                  </a:cubicBezTo>
                  <a:lnTo>
                    <a:pt x="7282" y="0"/>
                  </a:lnTo>
                  <a:cubicBezTo>
                    <a:pt x="5867" y="206"/>
                    <a:pt x="4429" y="274"/>
                    <a:pt x="3037" y="183"/>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7847;p57">
              <a:extLst>
                <a:ext uri="{FF2B5EF4-FFF2-40B4-BE49-F238E27FC236}">
                  <a16:creationId xmlns:a16="http://schemas.microsoft.com/office/drawing/2014/main" id="{368CDDE2-8BAA-66CE-02B1-7B3A4909848F}"/>
                </a:ext>
              </a:extLst>
            </p:cNvPr>
            <p:cNvSpPr/>
            <p:nvPr/>
          </p:nvSpPr>
          <p:spPr>
            <a:xfrm>
              <a:off x="6880950" y="2101163"/>
              <a:ext cx="182075" cy="76725"/>
            </a:xfrm>
            <a:custGeom>
              <a:avLst/>
              <a:gdLst/>
              <a:ahLst/>
              <a:cxnLst/>
              <a:rect l="l" t="t" r="r" b="b"/>
              <a:pathLst>
                <a:path w="7283" h="3069" extrusionOk="0">
                  <a:moveTo>
                    <a:pt x="7282" y="0"/>
                  </a:moveTo>
                  <a:cubicBezTo>
                    <a:pt x="6280" y="146"/>
                    <a:pt x="5266" y="223"/>
                    <a:pt x="4265" y="223"/>
                  </a:cubicBezTo>
                  <a:cubicBezTo>
                    <a:pt x="3853" y="223"/>
                    <a:pt x="3443" y="210"/>
                    <a:pt x="3037" y="183"/>
                  </a:cubicBezTo>
                  <a:cubicBezTo>
                    <a:pt x="1941" y="936"/>
                    <a:pt x="937" y="1758"/>
                    <a:pt x="1" y="2694"/>
                  </a:cubicBezTo>
                  <a:cubicBezTo>
                    <a:pt x="1275" y="2948"/>
                    <a:pt x="2565" y="3069"/>
                    <a:pt x="3873" y="3069"/>
                  </a:cubicBezTo>
                  <a:cubicBezTo>
                    <a:pt x="4088" y="3069"/>
                    <a:pt x="4304" y="3065"/>
                    <a:pt x="4520" y="3059"/>
                  </a:cubicBezTo>
                  <a:cubicBezTo>
                    <a:pt x="5319" y="1940"/>
                    <a:pt x="6255" y="913"/>
                    <a:pt x="72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7848;p57">
              <a:extLst>
                <a:ext uri="{FF2B5EF4-FFF2-40B4-BE49-F238E27FC236}">
                  <a16:creationId xmlns:a16="http://schemas.microsoft.com/office/drawing/2014/main" id="{20E98E1D-76B4-95D7-FF75-AC79B42560B4}"/>
                </a:ext>
              </a:extLst>
            </p:cNvPr>
            <p:cNvSpPr/>
            <p:nvPr/>
          </p:nvSpPr>
          <p:spPr>
            <a:xfrm>
              <a:off x="6880950" y="2101163"/>
              <a:ext cx="182075" cy="76725"/>
            </a:xfrm>
            <a:custGeom>
              <a:avLst/>
              <a:gdLst/>
              <a:ahLst/>
              <a:cxnLst/>
              <a:rect l="l" t="t" r="r" b="b"/>
              <a:pathLst>
                <a:path w="7283" h="3069" extrusionOk="0">
                  <a:moveTo>
                    <a:pt x="7282" y="0"/>
                  </a:moveTo>
                  <a:cubicBezTo>
                    <a:pt x="6280" y="146"/>
                    <a:pt x="5266" y="223"/>
                    <a:pt x="4265" y="223"/>
                  </a:cubicBezTo>
                  <a:cubicBezTo>
                    <a:pt x="3853" y="223"/>
                    <a:pt x="3443" y="210"/>
                    <a:pt x="3037" y="183"/>
                  </a:cubicBezTo>
                  <a:cubicBezTo>
                    <a:pt x="1941" y="936"/>
                    <a:pt x="937" y="1758"/>
                    <a:pt x="1" y="2694"/>
                  </a:cubicBezTo>
                  <a:cubicBezTo>
                    <a:pt x="1275" y="2948"/>
                    <a:pt x="2565" y="3069"/>
                    <a:pt x="3873" y="3069"/>
                  </a:cubicBezTo>
                  <a:cubicBezTo>
                    <a:pt x="4088" y="3069"/>
                    <a:pt x="4304" y="3065"/>
                    <a:pt x="4520" y="3059"/>
                  </a:cubicBezTo>
                  <a:cubicBezTo>
                    <a:pt x="5319" y="1940"/>
                    <a:pt x="6255" y="913"/>
                    <a:pt x="72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7849;p57">
              <a:extLst>
                <a:ext uri="{FF2B5EF4-FFF2-40B4-BE49-F238E27FC236}">
                  <a16:creationId xmlns:a16="http://schemas.microsoft.com/office/drawing/2014/main" id="{7FD030E7-E882-D1DE-D9A9-D5CAFF33669F}"/>
                </a:ext>
              </a:extLst>
            </p:cNvPr>
            <p:cNvSpPr/>
            <p:nvPr/>
          </p:nvSpPr>
          <p:spPr>
            <a:xfrm>
              <a:off x="6880950" y="2101163"/>
              <a:ext cx="182075" cy="76725"/>
            </a:xfrm>
            <a:custGeom>
              <a:avLst/>
              <a:gdLst/>
              <a:ahLst/>
              <a:cxnLst/>
              <a:rect l="l" t="t" r="r" b="b"/>
              <a:pathLst>
                <a:path w="7283" h="3069" extrusionOk="0">
                  <a:moveTo>
                    <a:pt x="7282" y="0"/>
                  </a:moveTo>
                  <a:cubicBezTo>
                    <a:pt x="6280" y="146"/>
                    <a:pt x="5266" y="223"/>
                    <a:pt x="4265" y="223"/>
                  </a:cubicBezTo>
                  <a:cubicBezTo>
                    <a:pt x="3853" y="223"/>
                    <a:pt x="3443" y="210"/>
                    <a:pt x="3037" y="183"/>
                  </a:cubicBezTo>
                  <a:cubicBezTo>
                    <a:pt x="1941" y="936"/>
                    <a:pt x="937" y="1758"/>
                    <a:pt x="1" y="2694"/>
                  </a:cubicBezTo>
                  <a:cubicBezTo>
                    <a:pt x="1275" y="2948"/>
                    <a:pt x="2565" y="3069"/>
                    <a:pt x="3873" y="3069"/>
                  </a:cubicBezTo>
                  <a:cubicBezTo>
                    <a:pt x="4088" y="3069"/>
                    <a:pt x="4304" y="3065"/>
                    <a:pt x="4520" y="3059"/>
                  </a:cubicBezTo>
                  <a:cubicBezTo>
                    <a:pt x="5319" y="1940"/>
                    <a:pt x="6255" y="913"/>
                    <a:pt x="72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7850;p57">
              <a:extLst>
                <a:ext uri="{FF2B5EF4-FFF2-40B4-BE49-F238E27FC236}">
                  <a16:creationId xmlns:a16="http://schemas.microsoft.com/office/drawing/2014/main" id="{E5D91DA5-FBF8-8B0C-FBAD-F6BF870969E3}"/>
                </a:ext>
              </a:extLst>
            </p:cNvPr>
            <p:cNvSpPr/>
            <p:nvPr/>
          </p:nvSpPr>
          <p:spPr>
            <a:xfrm>
              <a:off x="6993950" y="2073763"/>
              <a:ext cx="238550" cy="103875"/>
            </a:xfrm>
            <a:custGeom>
              <a:avLst/>
              <a:gdLst/>
              <a:ahLst/>
              <a:cxnLst/>
              <a:rect l="l" t="t" r="r" b="b"/>
              <a:pathLst>
                <a:path w="9542" h="4155" extrusionOk="0">
                  <a:moveTo>
                    <a:pt x="6848" y="1"/>
                  </a:moveTo>
                  <a:cubicBezTo>
                    <a:pt x="6049" y="297"/>
                    <a:pt x="5227" y="548"/>
                    <a:pt x="4383" y="754"/>
                  </a:cubicBezTo>
                  <a:cubicBezTo>
                    <a:pt x="3858" y="891"/>
                    <a:pt x="3310" y="1005"/>
                    <a:pt x="2762" y="1096"/>
                  </a:cubicBezTo>
                  <a:cubicBezTo>
                    <a:pt x="1735" y="2009"/>
                    <a:pt x="799" y="3036"/>
                    <a:pt x="0" y="4155"/>
                  </a:cubicBezTo>
                  <a:cubicBezTo>
                    <a:pt x="1324" y="4109"/>
                    <a:pt x="2671" y="3927"/>
                    <a:pt x="4018" y="3607"/>
                  </a:cubicBezTo>
                  <a:cubicBezTo>
                    <a:pt x="6003" y="3128"/>
                    <a:pt x="7852" y="2352"/>
                    <a:pt x="9541" y="1347"/>
                  </a:cubicBezTo>
                  <a:cubicBezTo>
                    <a:pt x="8674" y="800"/>
                    <a:pt x="7761" y="343"/>
                    <a:pt x="684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7851;p57">
              <a:extLst>
                <a:ext uri="{FF2B5EF4-FFF2-40B4-BE49-F238E27FC236}">
                  <a16:creationId xmlns:a16="http://schemas.microsoft.com/office/drawing/2014/main" id="{E0CF3386-B982-2AA5-C9C2-7D89C79CF8AA}"/>
                </a:ext>
              </a:extLst>
            </p:cNvPr>
            <p:cNvSpPr/>
            <p:nvPr/>
          </p:nvSpPr>
          <p:spPr>
            <a:xfrm>
              <a:off x="6993950" y="2073763"/>
              <a:ext cx="238550" cy="103875"/>
            </a:xfrm>
            <a:custGeom>
              <a:avLst/>
              <a:gdLst/>
              <a:ahLst/>
              <a:cxnLst/>
              <a:rect l="l" t="t" r="r" b="b"/>
              <a:pathLst>
                <a:path w="9542" h="4155" extrusionOk="0">
                  <a:moveTo>
                    <a:pt x="4383" y="754"/>
                  </a:moveTo>
                  <a:cubicBezTo>
                    <a:pt x="3858" y="891"/>
                    <a:pt x="3310" y="1005"/>
                    <a:pt x="2762" y="1096"/>
                  </a:cubicBezTo>
                  <a:lnTo>
                    <a:pt x="2762" y="1096"/>
                  </a:lnTo>
                  <a:cubicBezTo>
                    <a:pt x="1735" y="2009"/>
                    <a:pt x="799" y="3036"/>
                    <a:pt x="0" y="4155"/>
                  </a:cubicBezTo>
                  <a:lnTo>
                    <a:pt x="0" y="4155"/>
                  </a:lnTo>
                  <a:cubicBezTo>
                    <a:pt x="1324" y="4109"/>
                    <a:pt x="2671" y="3927"/>
                    <a:pt x="4018" y="3607"/>
                  </a:cubicBezTo>
                  <a:lnTo>
                    <a:pt x="4018" y="3607"/>
                  </a:lnTo>
                  <a:cubicBezTo>
                    <a:pt x="6003" y="3128"/>
                    <a:pt x="7852" y="2352"/>
                    <a:pt x="9541" y="1325"/>
                  </a:cubicBezTo>
                  <a:lnTo>
                    <a:pt x="9541" y="1325"/>
                  </a:lnTo>
                  <a:cubicBezTo>
                    <a:pt x="8674" y="800"/>
                    <a:pt x="7761" y="343"/>
                    <a:pt x="6848" y="1"/>
                  </a:cubicBezTo>
                  <a:lnTo>
                    <a:pt x="6848" y="1"/>
                  </a:lnTo>
                  <a:cubicBezTo>
                    <a:pt x="6049" y="297"/>
                    <a:pt x="5227" y="548"/>
                    <a:pt x="4383" y="75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7852;p57">
              <a:extLst>
                <a:ext uri="{FF2B5EF4-FFF2-40B4-BE49-F238E27FC236}">
                  <a16:creationId xmlns:a16="http://schemas.microsoft.com/office/drawing/2014/main" id="{D748F661-31D3-9459-3677-6DE103B87C22}"/>
                </a:ext>
              </a:extLst>
            </p:cNvPr>
            <p:cNvSpPr/>
            <p:nvPr/>
          </p:nvSpPr>
          <p:spPr>
            <a:xfrm>
              <a:off x="6993950" y="2073763"/>
              <a:ext cx="238550" cy="103875"/>
            </a:xfrm>
            <a:custGeom>
              <a:avLst/>
              <a:gdLst/>
              <a:ahLst/>
              <a:cxnLst/>
              <a:rect l="l" t="t" r="r" b="b"/>
              <a:pathLst>
                <a:path w="9542" h="4155" extrusionOk="0">
                  <a:moveTo>
                    <a:pt x="6848" y="1"/>
                  </a:moveTo>
                  <a:cubicBezTo>
                    <a:pt x="6049" y="297"/>
                    <a:pt x="5227" y="548"/>
                    <a:pt x="4383" y="754"/>
                  </a:cubicBezTo>
                  <a:cubicBezTo>
                    <a:pt x="3858" y="891"/>
                    <a:pt x="3310" y="1005"/>
                    <a:pt x="2762" y="1096"/>
                  </a:cubicBezTo>
                  <a:cubicBezTo>
                    <a:pt x="1735" y="2009"/>
                    <a:pt x="799" y="3036"/>
                    <a:pt x="0" y="4155"/>
                  </a:cubicBezTo>
                  <a:cubicBezTo>
                    <a:pt x="1324" y="4109"/>
                    <a:pt x="2671" y="3927"/>
                    <a:pt x="4018" y="3607"/>
                  </a:cubicBezTo>
                  <a:cubicBezTo>
                    <a:pt x="6003" y="3128"/>
                    <a:pt x="7852" y="2352"/>
                    <a:pt x="9541" y="1347"/>
                  </a:cubicBezTo>
                  <a:cubicBezTo>
                    <a:pt x="8674" y="800"/>
                    <a:pt x="7761" y="343"/>
                    <a:pt x="684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7853;p57">
              <a:extLst>
                <a:ext uri="{FF2B5EF4-FFF2-40B4-BE49-F238E27FC236}">
                  <a16:creationId xmlns:a16="http://schemas.microsoft.com/office/drawing/2014/main" id="{46456AFF-E832-CA34-B9F1-F234F8C97026}"/>
                </a:ext>
              </a:extLst>
            </p:cNvPr>
            <p:cNvSpPr/>
            <p:nvPr/>
          </p:nvSpPr>
          <p:spPr>
            <a:xfrm>
              <a:off x="6993950" y="2073763"/>
              <a:ext cx="238550" cy="103875"/>
            </a:xfrm>
            <a:custGeom>
              <a:avLst/>
              <a:gdLst/>
              <a:ahLst/>
              <a:cxnLst/>
              <a:rect l="l" t="t" r="r" b="b"/>
              <a:pathLst>
                <a:path w="9542" h="4155" extrusionOk="0">
                  <a:moveTo>
                    <a:pt x="6848" y="1"/>
                  </a:moveTo>
                  <a:cubicBezTo>
                    <a:pt x="6049" y="297"/>
                    <a:pt x="5227" y="548"/>
                    <a:pt x="4383" y="754"/>
                  </a:cubicBezTo>
                  <a:cubicBezTo>
                    <a:pt x="3858" y="891"/>
                    <a:pt x="3310" y="1005"/>
                    <a:pt x="2762" y="1096"/>
                  </a:cubicBezTo>
                  <a:cubicBezTo>
                    <a:pt x="1735" y="2009"/>
                    <a:pt x="799" y="3036"/>
                    <a:pt x="0" y="4155"/>
                  </a:cubicBezTo>
                  <a:cubicBezTo>
                    <a:pt x="1324" y="4109"/>
                    <a:pt x="2671" y="3927"/>
                    <a:pt x="4018" y="3607"/>
                  </a:cubicBezTo>
                  <a:cubicBezTo>
                    <a:pt x="6003" y="3128"/>
                    <a:pt x="7852" y="2352"/>
                    <a:pt x="9541" y="1347"/>
                  </a:cubicBezTo>
                  <a:cubicBezTo>
                    <a:pt x="8674" y="800"/>
                    <a:pt x="7761" y="343"/>
                    <a:pt x="684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7854;p57">
              <a:extLst>
                <a:ext uri="{FF2B5EF4-FFF2-40B4-BE49-F238E27FC236}">
                  <a16:creationId xmlns:a16="http://schemas.microsoft.com/office/drawing/2014/main" id="{E29EA7B5-F2F6-B393-A800-51C13606091D}"/>
                </a:ext>
              </a:extLst>
            </p:cNvPr>
            <p:cNvSpPr/>
            <p:nvPr/>
          </p:nvSpPr>
          <p:spPr>
            <a:xfrm>
              <a:off x="6993950" y="2073763"/>
              <a:ext cx="238550" cy="103875"/>
            </a:xfrm>
            <a:custGeom>
              <a:avLst/>
              <a:gdLst/>
              <a:ahLst/>
              <a:cxnLst/>
              <a:rect l="l" t="t" r="r" b="b"/>
              <a:pathLst>
                <a:path w="9542" h="4155" extrusionOk="0">
                  <a:moveTo>
                    <a:pt x="6848" y="1"/>
                  </a:moveTo>
                  <a:cubicBezTo>
                    <a:pt x="6049" y="297"/>
                    <a:pt x="5227" y="548"/>
                    <a:pt x="4383" y="754"/>
                  </a:cubicBezTo>
                  <a:cubicBezTo>
                    <a:pt x="3858" y="891"/>
                    <a:pt x="3310" y="1005"/>
                    <a:pt x="2762" y="1096"/>
                  </a:cubicBezTo>
                  <a:cubicBezTo>
                    <a:pt x="1735" y="2009"/>
                    <a:pt x="799" y="3036"/>
                    <a:pt x="0" y="4155"/>
                  </a:cubicBezTo>
                  <a:cubicBezTo>
                    <a:pt x="1324" y="4109"/>
                    <a:pt x="2671" y="3927"/>
                    <a:pt x="4018" y="3607"/>
                  </a:cubicBezTo>
                  <a:cubicBezTo>
                    <a:pt x="6003" y="3128"/>
                    <a:pt x="7852" y="2352"/>
                    <a:pt x="9541" y="1347"/>
                  </a:cubicBezTo>
                  <a:cubicBezTo>
                    <a:pt x="8674" y="800"/>
                    <a:pt x="7761" y="343"/>
                    <a:pt x="684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7855;p57">
              <a:extLst>
                <a:ext uri="{FF2B5EF4-FFF2-40B4-BE49-F238E27FC236}">
                  <a16:creationId xmlns:a16="http://schemas.microsoft.com/office/drawing/2014/main" id="{6D6978A3-F173-EAF2-FB81-4C1BF73B81BF}"/>
                </a:ext>
              </a:extLst>
            </p:cNvPr>
            <p:cNvSpPr/>
            <p:nvPr/>
          </p:nvSpPr>
          <p:spPr>
            <a:xfrm>
              <a:off x="6993950" y="2073763"/>
              <a:ext cx="238550" cy="103875"/>
            </a:xfrm>
            <a:custGeom>
              <a:avLst/>
              <a:gdLst/>
              <a:ahLst/>
              <a:cxnLst/>
              <a:rect l="l" t="t" r="r" b="b"/>
              <a:pathLst>
                <a:path w="9542" h="4155" extrusionOk="0">
                  <a:moveTo>
                    <a:pt x="6848" y="1"/>
                  </a:moveTo>
                  <a:cubicBezTo>
                    <a:pt x="6049" y="297"/>
                    <a:pt x="5227" y="548"/>
                    <a:pt x="4383" y="754"/>
                  </a:cubicBezTo>
                  <a:cubicBezTo>
                    <a:pt x="3858" y="891"/>
                    <a:pt x="3310" y="1005"/>
                    <a:pt x="2762" y="1096"/>
                  </a:cubicBezTo>
                  <a:cubicBezTo>
                    <a:pt x="1735" y="2009"/>
                    <a:pt x="799" y="3036"/>
                    <a:pt x="0" y="4155"/>
                  </a:cubicBezTo>
                  <a:cubicBezTo>
                    <a:pt x="1324" y="4109"/>
                    <a:pt x="2671" y="3927"/>
                    <a:pt x="4018" y="3607"/>
                  </a:cubicBezTo>
                  <a:cubicBezTo>
                    <a:pt x="6003" y="3128"/>
                    <a:pt x="7852" y="2352"/>
                    <a:pt x="9541" y="1347"/>
                  </a:cubicBezTo>
                  <a:cubicBezTo>
                    <a:pt x="8674" y="800"/>
                    <a:pt x="7761" y="343"/>
                    <a:pt x="684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7856;p57">
              <a:extLst>
                <a:ext uri="{FF2B5EF4-FFF2-40B4-BE49-F238E27FC236}">
                  <a16:creationId xmlns:a16="http://schemas.microsoft.com/office/drawing/2014/main" id="{BD2DCFA7-4E4B-39A5-D2BD-DFB2BE9DD504}"/>
                </a:ext>
              </a:extLst>
            </p:cNvPr>
            <p:cNvSpPr/>
            <p:nvPr/>
          </p:nvSpPr>
          <p:spPr>
            <a:xfrm>
              <a:off x="6772550" y="2036538"/>
              <a:ext cx="300175" cy="69200"/>
            </a:xfrm>
            <a:custGeom>
              <a:avLst/>
              <a:gdLst/>
              <a:ahLst/>
              <a:cxnLst/>
              <a:rect l="l" t="t" r="r" b="b"/>
              <a:pathLst>
                <a:path w="12007" h="2768" extrusionOk="0">
                  <a:moveTo>
                    <a:pt x="6705" y="1"/>
                  </a:moveTo>
                  <a:cubicBezTo>
                    <a:pt x="4208" y="1"/>
                    <a:pt x="1960" y="343"/>
                    <a:pt x="0" y="851"/>
                  </a:cubicBezTo>
                  <a:cubicBezTo>
                    <a:pt x="2283" y="1946"/>
                    <a:pt x="4793" y="2631"/>
                    <a:pt x="7373" y="2768"/>
                  </a:cubicBezTo>
                  <a:cubicBezTo>
                    <a:pt x="8788" y="1832"/>
                    <a:pt x="10340" y="1079"/>
                    <a:pt x="12006" y="508"/>
                  </a:cubicBezTo>
                  <a:cubicBezTo>
                    <a:pt x="10137" y="153"/>
                    <a:pt x="8366" y="1"/>
                    <a:pt x="670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7857;p57">
              <a:extLst>
                <a:ext uri="{FF2B5EF4-FFF2-40B4-BE49-F238E27FC236}">
                  <a16:creationId xmlns:a16="http://schemas.microsoft.com/office/drawing/2014/main" id="{C215375B-B6C6-6BE4-C972-9B2FC03FF907}"/>
                </a:ext>
              </a:extLst>
            </p:cNvPr>
            <p:cNvSpPr/>
            <p:nvPr/>
          </p:nvSpPr>
          <p:spPr>
            <a:xfrm>
              <a:off x="6772550" y="2036688"/>
              <a:ext cx="300175" cy="69050"/>
            </a:xfrm>
            <a:custGeom>
              <a:avLst/>
              <a:gdLst/>
              <a:ahLst/>
              <a:cxnLst/>
              <a:rect l="l" t="t" r="r" b="b"/>
              <a:pathLst>
                <a:path w="12007" h="2762" extrusionOk="0">
                  <a:moveTo>
                    <a:pt x="0" y="845"/>
                  </a:moveTo>
                  <a:cubicBezTo>
                    <a:pt x="2283" y="1940"/>
                    <a:pt x="4793" y="2625"/>
                    <a:pt x="7373" y="2762"/>
                  </a:cubicBezTo>
                  <a:lnTo>
                    <a:pt x="7373" y="2762"/>
                  </a:lnTo>
                  <a:cubicBezTo>
                    <a:pt x="8788" y="1826"/>
                    <a:pt x="10340" y="1073"/>
                    <a:pt x="12006" y="502"/>
                  </a:cubicBezTo>
                  <a:lnTo>
                    <a:pt x="12006" y="502"/>
                  </a:lnTo>
                  <a:cubicBezTo>
                    <a:pt x="10134" y="160"/>
                    <a:pt x="8354" y="0"/>
                    <a:pt x="6665" y="0"/>
                  </a:cubicBezTo>
                  <a:lnTo>
                    <a:pt x="6665" y="0"/>
                  </a:lnTo>
                  <a:cubicBezTo>
                    <a:pt x="4200" y="0"/>
                    <a:pt x="1963" y="342"/>
                    <a:pt x="0" y="845"/>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7858;p57">
              <a:extLst>
                <a:ext uri="{FF2B5EF4-FFF2-40B4-BE49-F238E27FC236}">
                  <a16:creationId xmlns:a16="http://schemas.microsoft.com/office/drawing/2014/main" id="{D4B86BB0-C3CE-1CC2-573B-B6D226A1AD6E}"/>
                </a:ext>
              </a:extLst>
            </p:cNvPr>
            <p:cNvSpPr/>
            <p:nvPr/>
          </p:nvSpPr>
          <p:spPr>
            <a:xfrm>
              <a:off x="6772550" y="2036538"/>
              <a:ext cx="300175" cy="69200"/>
            </a:xfrm>
            <a:custGeom>
              <a:avLst/>
              <a:gdLst/>
              <a:ahLst/>
              <a:cxnLst/>
              <a:rect l="l" t="t" r="r" b="b"/>
              <a:pathLst>
                <a:path w="12007" h="2768" extrusionOk="0">
                  <a:moveTo>
                    <a:pt x="6705" y="1"/>
                  </a:moveTo>
                  <a:cubicBezTo>
                    <a:pt x="4208" y="1"/>
                    <a:pt x="1960" y="343"/>
                    <a:pt x="0" y="851"/>
                  </a:cubicBezTo>
                  <a:cubicBezTo>
                    <a:pt x="2283" y="1946"/>
                    <a:pt x="4793" y="2631"/>
                    <a:pt x="7373" y="2768"/>
                  </a:cubicBezTo>
                  <a:cubicBezTo>
                    <a:pt x="8788" y="1832"/>
                    <a:pt x="10340" y="1079"/>
                    <a:pt x="12006" y="508"/>
                  </a:cubicBezTo>
                  <a:cubicBezTo>
                    <a:pt x="10137" y="153"/>
                    <a:pt x="8366" y="1"/>
                    <a:pt x="670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7859;p57">
              <a:extLst>
                <a:ext uri="{FF2B5EF4-FFF2-40B4-BE49-F238E27FC236}">
                  <a16:creationId xmlns:a16="http://schemas.microsoft.com/office/drawing/2014/main" id="{9F8D6DA8-930A-AF7D-2375-6BF1B9B2595B}"/>
                </a:ext>
              </a:extLst>
            </p:cNvPr>
            <p:cNvSpPr/>
            <p:nvPr/>
          </p:nvSpPr>
          <p:spPr>
            <a:xfrm>
              <a:off x="6772550" y="2036538"/>
              <a:ext cx="300175" cy="69200"/>
            </a:xfrm>
            <a:custGeom>
              <a:avLst/>
              <a:gdLst/>
              <a:ahLst/>
              <a:cxnLst/>
              <a:rect l="l" t="t" r="r" b="b"/>
              <a:pathLst>
                <a:path w="12007" h="2768" extrusionOk="0">
                  <a:moveTo>
                    <a:pt x="6705" y="1"/>
                  </a:moveTo>
                  <a:cubicBezTo>
                    <a:pt x="4208" y="1"/>
                    <a:pt x="1960" y="343"/>
                    <a:pt x="0" y="851"/>
                  </a:cubicBezTo>
                  <a:cubicBezTo>
                    <a:pt x="2283" y="1946"/>
                    <a:pt x="4793" y="2631"/>
                    <a:pt x="7373" y="2768"/>
                  </a:cubicBezTo>
                  <a:cubicBezTo>
                    <a:pt x="8788" y="1832"/>
                    <a:pt x="10340" y="1079"/>
                    <a:pt x="12006" y="508"/>
                  </a:cubicBezTo>
                  <a:cubicBezTo>
                    <a:pt x="10137" y="153"/>
                    <a:pt x="8366" y="1"/>
                    <a:pt x="670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7860;p57">
              <a:extLst>
                <a:ext uri="{FF2B5EF4-FFF2-40B4-BE49-F238E27FC236}">
                  <a16:creationId xmlns:a16="http://schemas.microsoft.com/office/drawing/2014/main" id="{DA24CFAB-EBFB-FB7B-C05D-49A4956F447A}"/>
                </a:ext>
              </a:extLst>
            </p:cNvPr>
            <p:cNvSpPr/>
            <p:nvPr/>
          </p:nvSpPr>
          <p:spPr>
            <a:xfrm>
              <a:off x="6772550" y="2036538"/>
              <a:ext cx="300175" cy="69200"/>
            </a:xfrm>
            <a:custGeom>
              <a:avLst/>
              <a:gdLst/>
              <a:ahLst/>
              <a:cxnLst/>
              <a:rect l="l" t="t" r="r" b="b"/>
              <a:pathLst>
                <a:path w="12007" h="2768" extrusionOk="0">
                  <a:moveTo>
                    <a:pt x="6705" y="1"/>
                  </a:moveTo>
                  <a:cubicBezTo>
                    <a:pt x="4208" y="1"/>
                    <a:pt x="1960" y="343"/>
                    <a:pt x="0" y="851"/>
                  </a:cubicBezTo>
                  <a:cubicBezTo>
                    <a:pt x="2283" y="1946"/>
                    <a:pt x="4793" y="2631"/>
                    <a:pt x="7373" y="2768"/>
                  </a:cubicBezTo>
                  <a:cubicBezTo>
                    <a:pt x="8788" y="1832"/>
                    <a:pt x="10340" y="1079"/>
                    <a:pt x="12006" y="508"/>
                  </a:cubicBezTo>
                  <a:cubicBezTo>
                    <a:pt x="10137" y="153"/>
                    <a:pt x="8366" y="1"/>
                    <a:pt x="670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7861;p57">
              <a:extLst>
                <a:ext uri="{FF2B5EF4-FFF2-40B4-BE49-F238E27FC236}">
                  <a16:creationId xmlns:a16="http://schemas.microsoft.com/office/drawing/2014/main" id="{35185508-41EA-690A-9599-D05A14839800}"/>
                </a:ext>
              </a:extLst>
            </p:cNvPr>
            <p:cNvSpPr/>
            <p:nvPr/>
          </p:nvSpPr>
          <p:spPr>
            <a:xfrm>
              <a:off x="6956850" y="2049238"/>
              <a:ext cx="159800" cy="57500"/>
            </a:xfrm>
            <a:custGeom>
              <a:avLst/>
              <a:gdLst/>
              <a:ahLst/>
              <a:cxnLst/>
              <a:rect l="l" t="t" r="r" b="b"/>
              <a:pathLst>
                <a:path w="6392" h="2300" extrusionOk="0">
                  <a:moveTo>
                    <a:pt x="4634" y="0"/>
                  </a:moveTo>
                  <a:cubicBezTo>
                    <a:pt x="2968" y="571"/>
                    <a:pt x="1416" y="1324"/>
                    <a:pt x="1" y="2260"/>
                  </a:cubicBezTo>
                  <a:cubicBezTo>
                    <a:pt x="407" y="2287"/>
                    <a:pt x="817" y="2300"/>
                    <a:pt x="1229" y="2300"/>
                  </a:cubicBezTo>
                  <a:cubicBezTo>
                    <a:pt x="2230" y="2300"/>
                    <a:pt x="3244" y="2223"/>
                    <a:pt x="4246" y="2077"/>
                  </a:cubicBezTo>
                  <a:cubicBezTo>
                    <a:pt x="4931" y="1461"/>
                    <a:pt x="5638" y="890"/>
                    <a:pt x="6392" y="388"/>
                  </a:cubicBezTo>
                  <a:cubicBezTo>
                    <a:pt x="5798" y="251"/>
                    <a:pt x="5228" y="114"/>
                    <a:pt x="463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7862;p57">
              <a:extLst>
                <a:ext uri="{FF2B5EF4-FFF2-40B4-BE49-F238E27FC236}">
                  <a16:creationId xmlns:a16="http://schemas.microsoft.com/office/drawing/2014/main" id="{8C75D9EA-EB9C-ECFF-90C1-F286293F07C6}"/>
                </a:ext>
              </a:extLst>
            </p:cNvPr>
            <p:cNvSpPr/>
            <p:nvPr/>
          </p:nvSpPr>
          <p:spPr>
            <a:xfrm>
              <a:off x="6956850" y="2049238"/>
              <a:ext cx="159800" cy="58800"/>
            </a:xfrm>
            <a:custGeom>
              <a:avLst/>
              <a:gdLst/>
              <a:ahLst/>
              <a:cxnLst/>
              <a:rect l="l" t="t" r="r" b="b"/>
              <a:pathLst>
                <a:path w="6392" h="2352" extrusionOk="0">
                  <a:moveTo>
                    <a:pt x="1" y="2260"/>
                  </a:moveTo>
                  <a:cubicBezTo>
                    <a:pt x="1393" y="2351"/>
                    <a:pt x="2831" y="2283"/>
                    <a:pt x="4246" y="2077"/>
                  </a:cubicBezTo>
                  <a:lnTo>
                    <a:pt x="4246" y="2077"/>
                  </a:lnTo>
                  <a:cubicBezTo>
                    <a:pt x="4931" y="1461"/>
                    <a:pt x="5638" y="890"/>
                    <a:pt x="6392" y="388"/>
                  </a:cubicBezTo>
                  <a:lnTo>
                    <a:pt x="6392" y="388"/>
                  </a:lnTo>
                  <a:cubicBezTo>
                    <a:pt x="5798" y="251"/>
                    <a:pt x="5205" y="114"/>
                    <a:pt x="4634" y="0"/>
                  </a:cubicBezTo>
                  <a:lnTo>
                    <a:pt x="4634" y="0"/>
                  </a:lnTo>
                  <a:cubicBezTo>
                    <a:pt x="2968" y="571"/>
                    <a:pt x="1416" y="1324"/>
                    <a:pt x="1" y="2260"/>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7863;p57">
              <a:extLst>
                <a:ext uri="{FF2B5EF4-FFF2-40B4-BE49-F238E27FC236}">
                  <a16:creationId xmlns:a16="http://schemas.microsoft.com/office/drawing/2014/main" id="{9EFDB069-C5F0-D44A-8C7D-68440D9CB028}"/>
                </a:ext>
              </a:extLst>
            </p:cNvPr>
            <p:cNvSpPr/>
            <p:nvPr/>
          </p:nvSpPr>
          <p:spPr>
            <a:xfrm>
              <a:off x="6956850" y="2049238"/>
              <a:ext cx="159800" cy="57500"/>
            </a:xfrm>
            <a:custGeom>
              <a:avLst/>
              <a:gdLst/>
              <a:ahLst/>
              <a:cxnLst/>
              <a:rect l="l" t="t" r="r" b="b"/>
              <a:pathLst>
                <a:path w="6392" h="2300" extrusionOk="0">
                  <a:moveTo>
                    <a:pt x="4634" y="0"/>
                  </a:moveTo>
                  <a:cubicBezTo>
                    <a:pt x="2968" y="571"/>
                    <a:pt x="1416" y="1324"/>
                    <a:pt x="1" y="2260"/>
                  </a:cubicBezTo>
                  <a:cubicBezTo>
                    <a:pt x="407" y="2287"/>
                    <a:pt x="817" y="2300"/>
                    <a:pt x="1229" y="2300"/>
                  </a:cubicBezTo>
                  <a:cubicBezTo>
                    <a:pt x="2230" y="2300"/>
                    <a:pt x="3244" y="2223"/>
                    <a:pt x="4246" y="2077"/>
                  </a:cubicBezTo>
                  <a:cubicBezTo>
                    <a:pt x="4931" y="1461"/>
                    <a:pt x="5638" y="890"/>
                    <a:pt x="6392" y="388"/>
                  </a:cubicBezTo>
                  <a:cubicBezTo>
                    <a:pt x="5798" y="251"/>
                    <a:pt x="5228" y="114"/>
                    <a:pt x="463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7864;p57">
              <a:extLst>
                <a:ext uri="{FF2B5EF4-FFF2-40B4-BE49-F238E27FC236}">
                  <a16:creationId xmlns:a16="http://schemas.microsoft.com/office/drawing/2014/main" id="{36C4FBF6-6218-B971-EC55-DAC64892105A}"/>
                </a:ext>
              </a:extLst>
            </p:cNvPr>
            <p:cNvSpPr/>
            <p:nvPr/>
          </p:nvSpPr>
          <p:spPr>
            <a:xfrm>
              <a:off x="6956850" y="2049238"/>
              <a:ext cx="159800" cy="57500"/>
            </a:xfrm>
            <a:custGeom>
              <a:avLst/>
              <a:gdLst/>
              <a:ahLst/>
              <a:cxnLst/>
              <a:rect l="l" t="t" r="r" b="b"/>
              <a:pathLst>
                <a:path w="6392" h="2300" extrusionOk="0">
                  <a:moveTo>
                    <a:pt x="4634" y="0"/>
                  </a:moveTo>
                  <a:cubicBezTo>
                    <a:pt x="2968" y="571"/>
                    <a:pt x="1416" y="1324"/>
                    <a:pt x="1" y="2260"/>
                  </a:cubicBezTo>
                  <a:cubicBezTo>
                    <a:pt x="407" y="2287"/>
                    <a:pt x="817" y="2300"/>
                    <a:pt x="1229" y="2300"/>
                  </a:cubicBezTo>
                  <a:cubicBezTo>
                    <a:pt x="2230" y="2300"/>
                    <a:pt x="3244" y="2223"/>
                    <a:pt x="4246" y="2077"/>
                  </a:cubicBezTo>
                  <a:cubicBezTo>
                    <a:pt x="4931" y="1461"/>
                    <a:pt x="5638" y="890"/>
                    <a:pt x="6392" y="388"/>
                  </a:cubicBezTo>
                  <a:cubicBezTo>
                    <a:pt x="5798" y="251"/>
                    <a:pt x="5228" y="114"/>
                    <a:pt x="463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7865;p57">
              <a:extLst>
                <a:ext uri="{FF2B5EF4-FFF2-40B4-BE49-F238E27FC236}">
                  <a16:creationId xmlns:a16="http://schemas.microsoft.com/office/drawing/2014/main" id="{1D4A1ECE-99A8-34FE-C2A1-504534AA531B}"/>
                </a:ext>
              </a:extLst>
            </p:cNvPr>
            <p:cNvSpPr/>
            <p:nvPr/>
          </p:nvSpPr>
          <p:spPr>
            <a:xfrm>
              <a:off x="6956850" y="2049238"/>
              <a:ext cx="159800" cy="57500"/>
            </a:xfrm>
            <a:custGeom>
              <a:avLst/>
              <a:gdLst/>
              <a:ahLst/>
              <a:cxnLst/>
              <a:rect l="l" t="t" r="r" b="b"/>
              <a:pathLst>
                <a:path w="6392" h="2300" extrusionOk="0">
                  <a:moveTo>
                    <a:pt x="4634" y="0"/>
                  </a:moveTo>
                  <a:cubicBezTo>
                    <a:pt x="2968" y="571"/>
                    <a:pt x="1416" y="1324"/>
                    <a:pt x="1" y="2260"/>
                  </a:cubicBezTo>
                  <a:cubicBezTo>
                    <a:pt x="407" y="2287"/>
                    <a:pt x="817" y="2300"/>
                    <a:pt x="1229" y="2300"/>
                  </a:cubicBezTo>
                  <a:cubicBezTo>
                    <a:pt x="2230" y="2300"/>
                    <a:pt x="3244" y="2223"/>
                    <a:pt x="4246" y="2077"/>
                  </a:cubicBezTo>
                  <a:cubicBezTo>
                    <a:pt x="4931" y="1461"/>
                    <a:pt x="5638" y="890"/>
                    <a:pt x="6392" y="388"/>
                  </a:cubicBezTo>
                  <a:cubicBezTo>
                    <a:pt x="5798" y="251"/>
                    <a:pt x="5228" y="114"/>
                    <a:pt x="463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7866;p57">
              <a:extLst>
                <a:ext uri="{FF2B5EF4-FFF2-40B4-BE49-F238E27FC236}">
                  <a16:creationId xmlns:a16="http://schemas.microsoft.com/office/drawing/2014/main" id="{F83AC5B5-6061-F806-1CEE-16071B44223D}"/>
                </a:ext>
              </a:extLst>
            </p:cNvPr>
            <p:cNvSpPr/>
            <p:nvPr/>
          </p:nvSpPr>
          <p:spPr>
            <a:xfrm>
              <a:off x="6956850" y="2049238"/>
              <a:ext cx="159800" cy="57500"/>
            </a:xfrm>
            <a:custGeom>
              <a:avLst/>
              <a:gdLst/>
              <a:ahLst/>
              <a:cxnLst/>
              <a:rect l="l" t="t" r="r" b="b"/>
              <a:pathLst>
                <a:path w="6392" h="2300" extrusionOk="0">
                  <a:moveTo>
                    <a:pt x="4634" y="0"/>
                  </a:moveTo>
                  <a:cubicBezTo>
                    <a:pt x="2968" y="571"/>
                    <a:pt x="1416" y="1324"/>
                    <a:pt x="1" y="2260"/>
                  </a:cubicBezTo>
                  <a:cubicBezTo>
                    <a:pt x="407" y="2287"/>
                    <a:pt x="817" y="2300"/>
                    <a:pt x="1229" y="2300"/>
                  </a:cubicBezTo>
                  <a:cubicBezTo>
                    <a:pt x="2230" y="2300"/>
                    <a:pt x="3244" y="2223"/>
                    <a:pt x="4246" y="2077"/>
                  </a:cubicBezTo>
                  <a:cubicBezTo>
                    <a:pt x="4931" y="1461"/>
                    <a:pt x="5638" y="890"/>
                    <a:pt x="6392" y="388"/>
                  </a:cubicBezTo>
                  <a:cubicBezTo>
                    <a:pt x="5798" y="251"/>
                    <a:pt x="5228" y="114"/>
                    <a:pt x="463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7867;p57">
              <a:extLst>
                <a:ext uri="{FF2B5EF4-FFF2-40B4-BE49-F238E27FC236}">
                  <a16:creationId xmlns:a16="http://schemas.microsoft.com/office/drawing/2014/main" id="{8729B654-79BA-E4BD-3334-0BFFFD74C529}"/>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7868;p57">
              <a:extLst>
                <a:ext uri="{FF2B5EF4-FFF2-40B4-BE49-F238E27FC236}">
                  <a16:creationId xmlns:a16="http://schemas.microsoft.com/office/drawing/2014/main" id="{0FCA9E5D-44D9-E67B-5AEF-87CF1D561E81}"/>
                </a:ext>
              </a:extLst>
            </p:cNvPr>
            <p:cNvSpPr/>
            <p:nvPr/>
          </p:nvSpPr>
          <p:spPr>
            <a:xfrm>
              <a:off x="7063000" y="2058938"/>
              <a:ext cx="102150" cy="42250"/>
            </a:xfrm>
            <a:custGeom>
              <a:avLst/>
              <a:gdLst/>
              <a:ahLst/>
              <a:cxnLst/>
              <a:rect l="l" t="t" r="r" b="b"/>
              <a:pathLst>
                <a:path w="4086" h="1690" extrusionOk="0">
                  <a:moveTo>
                    <a:pt x="0" y="1689"/>
                  </a:moveTo>
                  <a:cubicBezTo>
                    <a:pt x="548" y="1598"/>
                    <a:pt x="1096" y="1484"/>
                    <a:pt x="1621" y="1347"/>
                  </a:cubicBezTo>
                  <a:lnTo>
                    <a:pt x="1621" y="1347"/>
                  </a:lnTo>
                  <a:cubicBezTo>
                    <a:pt x="2465" y="1141"/>
                    <a:pt x="3287" y="890"/>
                    <a:pt x="4086" y="594"/>
                  </a:cubicBezTo>
                  <a:lnTo>
                    <a:pt x="4086" y="594"/>
                  </a:lnTo>
                  <a:cubicBezTo>
                    <a:pt x="3629" y="411"/>
                    <a:pt x="3173" y="274"/>
                    <a:pt x="2716" y="137"/>
                  </a:cubicBezTo>
                  <a:lnTo>
                    <a:pt x="2716" y="137"/>
                  </a:lnTo>
                  <a:cubicBezTo>
                    <a:pt x="2534" y="92"/>
                    <a:pt x="2328" y="46"/>
                    <a:pt x="2146" y="0"/>
                  </a:cubicBezTo>
                  <a:lnTo>
                    <a:pt x="2146" y="0"/>
                  </a:lnTo>
                  <a:cubicBezTo>
                    <a:pt x="1392" y="502"/>
                    <a:pt x="685" y="1073"/>
                    <a:pt x="0" y="1689"/>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7869;p57">
              <a:extLst>
                <a:ext uri="{FF2B5EF4-FFF2-40B4-BE49-F238E27FC236}">
                  <a16:creationId xmlns:a16="http://schemas.microsoft.com/office/drawing/2014/main" id="{6AF60B37-44F8-7ACF-0DBF-E0CEE5478A2B}"/>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7870;p57">
              <a:extLst>
                <a:ext uri="{FF2B5EF4-FFF2-40B4-BE49-F238E27FC236}">
                  <a16:creationId xmlns:a16="http://schemas.microsoft.com/office/drawing/2014/main" id="{19F4DCA0-4439-A125-B12E-DEAB5F19E6D9}"/>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7871;p57">
              <a:extLst>
                <a:ext uri="{FF2B5EF4-FFF2-40B4-BE49-F238E27FC236}">
                  <a16:creationId xmlns:a16="http://schemas.microsoft.com/office/drawing/2014/main" id="{1A8C295B-9F44-AFF9-72CE-356E971D1819}"/>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7872;p57">
              <a:extLst>
                <a:ext uri="{FF2B5EF4-FFF2-40B4-BE49-F238E27FC236}">
                  <a16:creationId xmlns:a16="http://schemas.microsoft.com/office/drawing/2014/main" id="{A4D2CEB7-86CB-CDBC-AA8C-977E3D3E7CDE}"/>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7873;p57">
              <a:extLst>
                <a:ext uri="{FF2B5EF4-FFF2-40B4-BE49-F238E27FC236}">
                  <a16:creationId xmlns:a16="http://schemas.microsoft.com/office/drawing/2014/main" id="{522D24A1-7FC8-D165-D90B-82A7E178132B}"/>
                </a:ext>
              </a:extLst>
            </p:cNvPr>
            <p:cNvSpPr/>
            <p:nvPr/>
          </p:nvSpPr>
          <p:spPr>
            <a:xfrm>
              <a:off x="7063000" y="2058938"/>
              <a:ext cx="102150" cy="42250"/>
            </a:xfrm>
            <a:custGeom>
              <a:avLst/>
              <a:gdLst/>
              <a:ahLst/>
              <a:cxnLst/>
              <a:rect l="l" t="t" r="r" b="b"/>
              <a:pathLst>
                <a:path w="4086" h="1690" extrusionOk="0">
                  <a:moveTo>
                    <a:pt x="2146" y="0"/>
                  </a:moveTo>
                  <a:cubicBezTo>
                    <a:pt x="1392" y="502"/>
                    <a:pt x="685" y="1073"/>
                    <a:pt x="0" y="1689"/>
                  </a:cubicBezTo>
                  <a:cubicBezTo>
                    <a:pt x="548" y="1598"/>
                    <a:pt x="1096" y="1484"/>
                    <a:pt x="1621" y="1347"/>
                  </a:cubicBezTo>
                  <a:cubicBezTo>
                    <a:pt x="2465" y="1141"/>
                    <a:pt x="3287" y="890"/>
                    <a:pt x="4086" y="594"/>
                  </a:cubicBezTo>
                  <a:cubicBezTo>
                    <a:pt x="3629" y="411"/>
                    <a:pt x="3173" y="274"/>
                    <a:pt x="2716" y="137"/>
                  </a:cubicBezTo>
                  <a:cubicBezTo>
                    <a:pt x="2534" y="92"/>
                    <a:pt x="2328" y="46"/>
                    <a:pt x="214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7874;p57">
              <a:extLst>
                <a:ext uri="{FF2B5EF4-FFF2-40B4-BE49-F238E27FC236}">
                  <a16:creationId xmlns:a16="http://schemas.microsoft.com/office/drawing/2014/main" id="{F4050D2F-9ED4-8F87-1014-2462C2D0E79F}"/>
                </a:ext>
              </a:extLst>
            </p:cNvPr>
            <p:cNvSpPr/>
            <p:nvPr/>
          </p:nvSpPr>
          <p:spPr>
            <a:xfrm>
              <a:off x="7294100" y="2995338"/>
              <a:ext cx="42250" cy="80475"/>
            </a:xfrm>
            <a:custGeom>
              <a:avLst/>
              <a:gdLst/>
              <a:ahLst/>
              <a:cxnLst/>
              <a:rect l="l" t="t" r="r" b="b"/>
              <a:pathLst>
                <a:path w="1690" h="3219" extrusionOk="0">
                  <a:moveTo>
                    <a:pt x="1689" y="0"/>
                  </a:moveTo>
                  <a:lnTo>
                    <a:pt x="1689" y="0"/>
                  </a:lnTo>
                  <a:cubicBezTo>
                    <a:pt x="1119" y="115"/>
                    <a:pt x="548" y="229"/>
                    <a:pt x="0" y="297"/>
                  </a:cubicBezTo>
                  <a:cubicBezTo>
                    <a:pt x="23" y="731"/>
                    <a:pt x="69" y="1096"/>
                    <a:pt x="92" y="1438"/>
                  </a:cubicBezTo>
                  <a:cubicBezTo>
                    <a:pt x="366" y="2009"/>
                    <a:pt x="617" y="2625"/>
                    <a:pt x="845" y="3219"/>
                  </a:cubicBezTo>
                  <a:cubicBezTo>
                    <a:pt x="1028" y="2123"/>
                    <a:pt x="1324" y="1050"/>
                    <a:pt x="168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7875;p57">
              <a:extLst>
                <a:ext uri="{FF2B5EF4-FFF2-40B4-BE49-F238E27FC236}">
                  <a16:creationId xmlns:a16="http://schemas.microsoft.com/office/drawing/2014/main" id="{1653D3F5-4699-CF16-89D5-73DFB2481349}"/>
                </a:ext>
              </a:extLst>
            </p:cNvPr>
            <p:cNvSpPr/>
            <p:nvPr/>
          </p:nvSpPr>
          <p:spPr>
            <a:xfrm>
              <a:off x="7294100" y="2995338"/>
              <a:ext cx="42250" cy="80475"/>
            </a:xfrm>
            <a:custGeom>
              <a:avLst/>
              <a:gdLst/>
              <a:ahLst/>
              <a:cxnLst/>
              <a:rect l="l" t="t" r="r" b="b"/>
              <a:pathLst>
                <a:path w="1690" h="3219" extrusionOk="0">
                  <a:moveTo>
                    <a:pt x="0" y="297"/>
                  </a:moveTo>
                  <a:cubicBezTo>
                    <a:pt x="23" y="731"/>
                    <a:pt x="69" y="1096"/>
                    <a:pt x="92" y="1438"/>
                  </a:cubicBezTo>
                  <a:lnTo>
                    <a:pt x="92" y="1438"/>
                  </a:lnTo>
                  <a:cubicBezTo>
                    <a:pt x="366" y="2009"/>
                    <a:pt x="617" y="2625"/>
                    <a:pt x="845" y="3219"/>
                  </a:cubicBezTo>
                  <a:lnTo>
                    <a:pt x="845" y="3219"/>
                  </a:lnTo>
                  <a:cubicBezTo>
                    <a:pt x="1028" y="2123"/>
                    <a:pt x="1324" y="1050"/>
                    <a:pt x="1689" y="0"/>
                  </a:cubicBezTo>
                  <a:lnTo>
                    <a:pt x="1689" y="0"/>
                  </a:lnTo>
                  <a:cubicBezTo>
                    <a:pt x="1119" y="115"/>
                    <a:pt x="548" y="229"/>
                    <a:pt x="0" y="297"/>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7876;p57">
              <a:extLst>
                <a:ext uri="{FF2B5EF4-FFF2-40B4-BE49-F238E27FC236}">
                  <a16:creationId xmlns:a16="http://schemas.microsoft.com/office/drawing/2014/main" id="{741DE4AB-2E35-7C0C-C521-763059D01F0D}"/>
                </a:ext>
              </a:extLst>
            </p:cNvPr>
            <p:cNvSpPr/>
            <p:nvPr/>
          </p:nvSpPr>
          <p:spPr>
            <a:xfrm>
              <a:off x="7294100" y="2995338"/>
              <a:ext cx="42250" cy="80475"/>
            </a:xfrm>
            <a:custGeom>
              <a:avLst/>
              <a:gdLst/>
              <a:ahLst/>
              <a:cxnLst/>
              <a:rect l="l" t="t" r="r" b="b"/>
              <a:pathLst>
                <a:path w="1690" h="3219" extrusionOk="0">
                  <a:moveTo>
                    <a:pt x="1689" y="0"/>
                  </a:moveTo>
                  <a:lnTo>
                    <a:pt x="1689" y="0"/>
                  </a:lnTo>
                  <a:cubicBezTo>
                    <a:pt x="1119" y="115"/>
                    <a:pt x="548" y="229"/>
                    <a:pt x="0" y="297"/>
                  </a:cubicBezTo>
                  <a:cubicBezTo>
                    <a:pt x="23" y="731"/>
                    <a:pt x="69" y="1096"/>
                    <a:pt x="92" y="1438"/>
                  </a:cubicBezTo>
                  <a:cubicBezTo>
                    <a:pt x="366" y="2009"/>
                    <a:pt x="617" y="2625"/>
                    <a:pt x="845" y="3219"/>
                  </a:cubicBezTo>
                  <a:cubicBezTo>
                    <a:pt x="1028" y="2123"/>
                    <a:pt x="1324" y="1050"/>
                    <a:pt x="168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7877;p57">
              <a:extLst>
                <a:ext uri="{FF2B5EF4-FFF2-40B4-BE49-F238E27FC236}">
                  <a16:creationId xmlns:a16="http://schemas.microsoft.com/office/drawing/2014/main" id="{8C7DF88B-EB9A-774E-E059-4529591EDF02}"/>
                </a:ext>
              </a:extLst>
            </p:cNvPr>
            <p:cNvSpPr/>
            <p:nvPr/>
          </p:nvSpPr>
          <p:spPr>
            <a:xfrm>
              <a:off x="7282125" y="3003338"/>
              <a:ext cx="10275" cy="19425"/>
            </a:xfrm>
            <a:custGeom>
              <a:avLst/>
              <a:gdLst/>
              <a:ahLst/>
              <a:cxnLst/>
              <a:rect l="l" t="t" r="r" b="b"/>
              <a:pathLst>
                <a:path w="411" h="777" extrusionOk="0">
                  <a:moveTo>
                    <a:pt x="297" y="0"/>
                  </a:moveTo>
                  <a:cubicBezTo>
                    <a:pt x="205" y="23"/>
                    <a:pt x="91" y="23"/>
                    <a:pt x="0" y="23"/>
                  </a:cubicBezTo>
                  <a:cubicBezTo>
                    <a:pt x="137" y="274"/>
                    <a:pt x="274" y="525"/>
                    <a:pt x="411" y="776"/>
                  </a:cubicBezTo>
                  <a:cubicBezTo>
                    <a:pt x="365" y="548"/>
                    <a:pt x="342" y="274"/>
                    <a:pt x="297"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7878;p57">
              <a:extLst>
                <a:ext uri="{FF2B5EF4-FFF2-40B4-BE49-F238E27FC236}">
                  <a16:creationId xmlns:a16="http://schemas.microsoft.com/office/drawing/2014/main" id="{2D08D72C-6918-422B-20F0-7B7C232A826C}"/>
                </a:ext>
              </a:extLst>
            </p:cNvPr>
            <p:cNvSpPr/>
            <p:nvPr/>
          </p:nvSpPr>
          <p:spPr>
            <a:xfrm>
              <a:off x="7282125" y="3003338"/>
              <a:ext cx="10275" cy="19425"/>
            </a:xfrm>
            <a:custGeom>
              <a:avLst/>
              <a:gdLst/>
              <a:ahLst/>
              <a:cxnLst/>
              <a:rect l="l" t="t" r="r" b="b"/>
              <a:pathLst>
                <a:path w="411" h="777" extrusionOk="0">
                  <a:moveTo>
                    <a:pt x="0" y="23"/>
                  </a:moveTo>
                  <a:cubicBezTo>
                    <a:pt x="137" y="274"/>
                    <a:pt x="274" y="525"/>
                    <a:pt x="411" y="776"/>
                  </a:cubicBezTo>
                  <a:lnTo>
                    <a:pt x="411" y="776"/>
                  </a:lnTo>
                  <a:cubicBezTo>
                    <a:pt x="365" y="548"/>
                    <a:pt x="342" y="274"/>
                    <a:pt x="297" y="0"/>
                  </a:cubicBezTo>
                  <a:lnTo>
                    <a:pt x="297" y="0"/>
                  </a:lnTo>
                  <a:cubicBezTo>
                    <a:pt x="205" y="23"/>
                    <a:pt x="91" y="23"/>
                    <a:pt x="0" y="23"/>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7879;p57">
              <a:extLst>
                <a:ext uri="{FF2B5EF4-FFF2-40B4-BE49-F238E27FC236}">
                  <a16:creationId xmlns:a16="http://schemas.microsoft.com/office/drawing/2014/main" id="{5ED0E918-8719-9328-CB68-E55FD7CC475D}"/>
                </a:ext>
              </a:extLst>
            </p:cNvPr>
            <p:cNvSpPr/>
            <p:nvPr/>
          </p:nvSpPr>
          <p:spPr>
            <a:xfrm>
              <a:off x="7282125" y="3003338"/>
              <a:ext cx="10275" cy="19425"/>
            </a:xfrm>
            <a:custGeom>
              <a:avLst/>
              <a:gdLst/>
              <a:ahLst/>
              <a:cxnLst/>
              <a:rect l="l" t="t" r="r" b="b"/>
              <a:pathLst>
                <a:path w="411" h="777" extrusionOk="0">
                  <a:moveTo>
                    <a:pt x="297" y="0"/>
                  </a:moveTo>
                  <a:cubicBezTo>
                    <a:pt x="205" y="23"/>
                    <a:pt x="91" y="23"/>
                    <a:pt x="0" y="23"/>
                  </a:cubicBezTo>
                  <a:cubicBezTo>
                    <a:pt x="137" y="274"/>
                    <a:pt x="274" y="525"/>
                    <a:pt x="411" y="776"/>
                  </a:cubicBezTo>
                  <a:cubicBezTo>
                    <a:pt x="365" y="548"/>
                    <a:pt x="342" y="274"/>
                    <a:pt x="297"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7880;p57">
              <a:extLst>
                <a:ext uri="{FF2B5EF4-FFF2-40B4-BE49-F238E27FC236}">
                  <a16:creationId xmlns:a16="http://schemas.microsoft.com/office/drawing/2014/main" id="{68A9ADBD-08B0-1CDA-ACFC-081658F327A1}"/>
                </a:ext>
              </a:extLst>
            </p:cNvPr>
            <p:cNvSpPr/>
            <p:nvPr/>
          </p:nvSpPr>
          <p:spPr>
            <a:xfrm>
              <a:off x="7289525" y="3002763"/>
              <a:ext cx="6875" cy="28550"/>
            </a:xfrm>
            <a:custGeom>
              <a:avLst/>
              <a:gdLst/>
              <a:ahLst/>
              <a:cxnLst/>
              <a:rect l="l" t="t" r="r" b="b"/>
              <a:pathLst>
                <a:path w="275" h="1142" extrusionOk="0">
                  <a:moveTo>
                    <a:pt x="183" y="0"/>
                  </a:moveTo>
                  <a:cubicBezTo>
                    <a:pt x="115" y="0"/>
                    <a:pt x="46" y="23"/>
                    <a:pt x="1" y="23"/>
                  </a:cubicBezTo>
                  <a:cubicBezTo>
                    <a:pt x="46" y="297"/>
                    <a:pt x="69" y="571"/>
                    <a:pt x="115" y="799"/>
                  </a:cubicBezTo>
                  <a:cubicBezTo>
                    <a:pt x="161" y="913"/>
                    <a:pt x="229" y="1027"/>
                    <a:pt x="275" y="1141"/>
                  </a:cubicBezTo>
                  <a:cubicBezTo>
                    <a:pt x="252" y="799"/>
                    <a:pt x="206" y="43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7881;p57">
              <a:extLst>
                <a:ext uri="{FF2B5EF4-FFF2-40B4-BE49-F238E27FC236}">
                  <a16:creationId xmlns:a16="http://schemas.microsoft.com/office/drawing/2014/main" id="{41AD40FE-0062-927D-F7AF-41D2FB848D39}"/>
                </a:ext>
              </a:extLst>
            </p:cNvPr>
            <p:cNvSpPr/>
            <p:nvPr/>
          </p:nvSpPr>
          <p:spPr>
            <a:xfrm>
              <a:off x="7289525" y="3002763"/>
              <a:ext cx="6875" cy="28550"/>
            </a:xfrm>
            <a:custGeom>
              <a:avLst/>
              <a:gdLst/>
              <a:ahLst/>
              <a:cxnLst/>
              <a:rect l="l" t="t" r="r" b="b"/>
              <a:pathLst>
                <a:path w="275" h="1142" extrusionOk="0">
                  <a:moveTo>
                    <a:pt x="1" y="23"/>
                  </a:moveTo>
                  <a:cubicBezTo>
                    <a:pt x="46" y="297"/>
                    <a:pt x="69" y="571"/>
                    <a:pt x="115" y="799"/>
                  </a:cubicBezTo>
                  <a:lnTo>
                    <a:pt x="115" y="799"/>
                  </a:lnTo>
                  <a:cubicBezTo>
                    <a:pt x="161" y="913"/>
                    <a:pt x="229" y="1027"/>
                    <a:pt x="275" y="1141"/>
                  </a:cubicBezTo>
                  <a:lnTo>
                    <a:pt x="275" y="1141"/>
                  </a:lnTo>
                  <a:cubicBezTo>
                    <a:pt x="252" y="799"/>
                    <a:pt x="206" y="434"/>
                    <a:pt x="183" y="0"/>
                  </a:cubicBezTo>
                  <a:lnTo>
                    <a:pt x="183" y="0"/>
                  </a:lnTo>
                  <a:cubicBezTo>
                    <a:pt x="115" y="0"/>
                    <a:pt x="46" y="23"/>
                    <a:pt x="1" y="23"/>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7882;p57">
              <a:extLst>
                <a:ext uri="{FF2B5EF4-FFF2-40B4-BE49-F238E27FC236}">
                  <a16:creationId xmlns:a16="http://schemas.microsoft.com/office/drawing/2014/main" id="{8474B603-5541-9349-B52D-206A3AAA5CBF}"/>
                </a:ext>
              </a:extLst>
            </p:cNvPr>
            <p:cNvSpPr/>
            <p:nvPr/>
          </p:nvSpPr>
          <p:spPr>
            <a:xfrm>
              <a:off x="7289525" y="3002763"/>
              <a:ext cx="6875" cy="28550"/>
            </a:xfrm>
            <a:custGeom>
              <a:avLst/>
              <a:gdLst/>
              <a:ahLst/>
              <a:cxnLst/>
              <a:rect l="l" t="t" r="r" b="b"/>
              <a:pathLst>
                <a:path w="275" h="1142" extrusionOk="0">
                  <a:moveTo>
                    <a:pt x="183" y="0"/>
                  </a:moveTo>
                  <a:cubicBezTo>
                    <a:pt x="115" y="0"/>
                    <a:pt x="46" y="23"/>
                    <a:pt x="1" y="23"/>
                  </a:cubicBezTo>
                  <a:cubicBezTo>
                    <a:pt x="46" y="297"/>
                    <a:pt x="69" y="571"/>
                    <a:pt x="115" y="799"/>
                  </a:cubicBezTo>
                  <a:cubicBezTo>
                    <a:pt x="161" y="913"/>
                    <a:pt x="229" y="1027"/>
                    <a:pt x="275" y="1141"/>
                  </a:cubicBezTo>
                  <a:cubicBezTo>
                    <a:pt x="252" y="799"/>
                    <a:pt x="206" y="43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7883;p57">
              <a:extLst>
                <a:ext uri="{FF2B5EF4-FFF2-40B4-BE49-F238E27FC236}">
                  <a16:creationId xmlns:a16="http://schemas.microsoft.com/office/drawing/2014/main" id="{2762826B-CC2E-D41F-5BAC-683C860E3760}"/>
                </a:ext>
              </a:extLst>
            </p:cNvPr>
            <p:cNvSpPr/>
            <p:nvPr/>
          </p:nvSpPr>
          <p:spPr>
            <a:xfrm>
              <a:off x="7289525" y="3002763"/>
              <a:ext cx="6875" cy="28550"/>
            </a:xfrm>
            <a:custGeom>
              <a:avLst/>
              <a:gdLst/>
              <a:ahLst/>
              <a:cxnLst/>
              <a:rect l="l" t="t" r="r" b="b"/>
              <a:pathLst>
                <a:path w="275" h="1142" extrusionOk="0">
                  <a:moveTo>
                    <a:pt x="183" y="0"/>
                  </a:moveTo>
                  <a:cubicBezTo>
                    <a:pt x="115" y="0"/>
                    <a:pt x="46" y="23"/>
                    <a:pt x="1" y="23"/>
                  </a:cubicBezTo>
                  <a:cubicBezTo>
                    <a:pt x="46" y="297"/>
                    <a:pt x="69" y="571"/>
                    <a:pt x="115" y="799"/>
                  </a:cubicBezTo>
                  <a:cubicBezTo>
                    <a:pt x="161" y="913"/>
                    <a:pt x="229" y="1027"/>
                    <a:pt x="275" y="1141"/>
                  </a:cubicBezTo>
                  <a:cubicBezTo>
                    <a:pt x="252" y="799"/>
                    <a:pt x="206" y="43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7884;p57">
              <a:extLst>
                <a:ext uri="{FF2B5EF4-FFF2-40B4-BE49-F238E27FC236}">
                  <a16:creationId xmlns:a16="http://schemas.microsoft.com/office/drawing/2014/main" id="{5DAEB5C8-5683-CA83-1282-00D36803BF44}"/>
                </a:ext>
              </a:extLst>
            </p:cNvPr>
            <p:cNvSpPr/>
            <p:nvPr/>
          </p:nvSpPr>
          <p:spPr>
            <a:xfrm>
              <a:off x="7260425" y="3003888"/>
              <a:ext cx="54800" cy="119300"/>
            </a:xfrm>
            <a:custGeom>
              <a:avLst/>
              <a:gdLst/>
              <a:ahLst/>
              <a:cxnLst/>
              <a:rect l="l" t="t" r="r" b="b"/>
              <a:pathLst>
                <a:path w="2192" h="4772" extrusionOk="0">
                  <a:moveTo>
                    <a:pt x="868" y="1"/>
                  </a:moveTo>
                  <a:cubicBezTo>
                    <a:pt x="777" y="24"/>
                    <a:pt x="663" y="24"/>
                    <a:pt x="571" y="46"/>
                  </a:cubicBezTo>
                  <a:cubicBezTo>
                    <a:pt x="320" y="845"/>
                    <a:pt x="138" y="1667"/>
                    <a:pt x="1" y="2512"/>
                  </a:cubicBezTo>
                  <a:cubicBezTo>
                    <a:pt x="503" y="3105"/>
                    <a:pt x="959" y="3744"/>
                    <a:pt x="1393" y="4406"/>
                  </a:cubicBezTo>
                  <a:cubicBezTo>
                    <a:pt x="1416" y="4360"/>
                    <a:pt x="1416" y="4292"/>
                    <a:pt x="1439" y="4246"/>
                  </a:cubicBezTo>
                  <a:cubicBezTo>
                    <a:pt x="1598" y="4406"/>
                    <a:pt x="1758" y="4589"/>
                    <a:pt x="1964" y="4771"/>
                  </a:cubicBezTo>
                  <a:cubicBezTo>
                    <a:pt x="2009" y="4132"/>
                    <a:pt x="2078" y="3516"/>
                    <a:pt x="2192" y="2877"/>
                  </a:cubicBezTo>
                  <a:cubicBezTo>
                    <a:pt x="1964" y="2283"/>
                    <a:pt x="1713" y="1667"/>
                    <a:pt x="1439" y="1096"/>
                  </a:cubicBezTo>
                  <a:lnTo>
                    <a:pt x="1439" y="1096"/>
                  </a:lnTo>
                  <a:cubicBezTo>
                    <a:pt x="1530" y="2261"/>
                    <a:pt x="1507" y="2877"/>
                    <a:pt x="1507" y="2877"/>
                  </a:cubicBezTo>
                  <a:cubicBezTo>
                    <a:pt x="1507" y="2877"/>
                    <a:pt x="1462" y="2101"/>
                    <a:pt x="1279" y="754"/>
                  </a:cubicBezTo>
                  <a:cubicBezTo>
                    <a:pt x="1142" y="503"/>
                    <a:pt x="1005" y="252"/>
                    <a:pt x="8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7885;p57">
              <a:extLst>
                <a:ext uri="{FF2B5EF4-FFF2-40B4-BE49-F238E27FC236}">
                  <a16:creationId xmlns:a16="http://schemas.microsoft.com/office/drawing/2014/main" id="{A41B60D2-A9F7-7D49-8FC6-F57F2AEA2B63}"/>
                </a:ext>
              </a:extLst>
            </p:cNvPr>
            <p:cNvSpPr/>
            <p:nvPr/>
          </p:nvSpPr>
          <p:spPr>
            <a:xfrm>
              <a:off x="7260425" y="3003888"/>
              <a:ext cx="54800" cy="119300"/>
            </a:xfrm>
            <a:custGeom>
              <a:avLst/>
              <a:gdLst/>
              <a:ahLst/>
              <a:cxnLst/>
              <a:rect l="l" t="t" r="r" b="b"/>
              <a:pathLst>
                <a:path w="2192" h="4772" extrusionOk="0">
                  <a:moveTo>
                    <a:pt x="571" y="46"/>
                  </a:moveTo>
                  <a:cubicBezTo>
                    <a:pt x="320" y="845"/>
                    <a:pt x="138" y="1667"/>
                    <a:pt x="1" y="2512"/>
                  </a:cubicBezTo>
                  <a:lnTo>
                    <a:pt x="1" y="2512"/>
                  </a:lnTo>
                  <a:cubicBezTo>
                    <a:pt x="503" y="3105"/>
                    <a:pt x="959" y="3744"/>
                    <a:pt x="1393" y="4406"/>
                  </a:cubicBezTo>
                  <a:lnTo>
                    <a:pt x="1393" y="4406"/>
                  </a:lnTo>
                  <a:cubicBezTo>
                    <a:pt x="1416" y="4360"/>
                    <a:pt x="1416" y="4292"/>
                    <a:pt x="1439" y="4246"/>
                  </a:cubicBezTo>
                  <a:lnTo>
                    <a:pt x="1439" y="4246"/>
                  </a:lnTo>
                  <a:cubicBezTo>
                    <a:pt x="1598" y="4406"/>
                    <a:pt x="1758" y="4589"/>
                    <a:pt x="1964" y="4771"/>
                  </a:cubicBezTo>
                  <a:lnTo>
                    <a:pt x="1964" y="4771"/>
                  </a:lnTo>
                  <a:cubicBezTo>
                    <a:pt x="2009" y="4132"/>
                    <a:pt x="2078" y="3516"/>
                    <a:pt x="2192" y="2877"/>
                  </a:cubicBezTo>
                  <a:lnTo>
                    <a:pt x="2192" y="2877"/>
                  </a:lnTo>
                  <a:cubicBezTo>
                    <a:pt x="1964" y="2283"/>
                    <a:pt x="1713" y="1667"/>
                    <a:pt x="1439" y="1096"/>
                  </a:cubicBezTo>
                  <a:lnTo>
                    <a:pt x="1439" y="1096"/>
                  </a:lnTo>
                  <a:cubicBezTo>
                    <a:pt x="1530" y="2261"/>
                    <a:pt x="1507" y="2877"/>
                    <a:pt x="1507" y="2877"/>
                  </a:cubicBezTo>
                  <a:lnTo>
                    <a:pt x="1507" y="2877"/>
                  </a:lnTo>
                  <a:cubicBezTo>
                    <a:pt x="1507" y="2877"/>
                    <a:pt x="1462" y="2101"/>
                    <a:pt x="1279" y="754"/>
                  </a:cubicBezTo>
                  <a:lnTo>
                    <a:pt x="1279" y="754"/>
                  </a:lnTo>
                  <a:cubicBezTo>
                    <a:pt x="1142" y="503"/>
                    <a:pt x="1005" y="252"/>
                    <a:pt x="868" y="1"/>
                  </a:cubicBezTo>
                  <a:lnTo>
                    <a:pt x="868" y="1"/>
                  </a:lnTo>
                  <a:cubicBezTo>
                    <a:pt x="777" y="24"/>
                    <a:pt x="663" y="24"/>
                    <a:pt x="571" y="46"/>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7886;p57">
              <a:extLst>
                <a:ext uri="{FF2B5EF4-FFF2-40B4-BE49-F238E27FC236}">
                  <a16:creationId xmlns:a16="http://schemas.microsoft.com/office/drawing/2014/main" id="{A4BAB3F3-541F-F0D4-9DDF-30D0A19A568D}"/>
                </a:ext>
              </a:extLst>
            </p:cNvPr>
            <p:cNvSpPr/>
            <p:nvPr/>
          </p:nvSpPr>
          <p:spPr>
            <a:xfrm>
              <a:off x="7260425" y="3003888"/>
              <a:ext cx="54800" cy="119300"/>
            </a:xfrm>
            <a:custGeom>
              <a:avLst/>
              <a:gdLst/>
              <a:ahLst/>
              <a:cxnLst/>
              <a:rect l="l" t="t" r="r" b="b"/>
              <a:pathLst>
                <a:path w="2192" h="4772" extrusionOk="0">
                  <a:moveTo>
                    <a:pt x="868" y="1"/>
                  </a:moveTo>
                  <a:cubicBezTo>
                    <a:pt x="777" y="24"/>
                    <a:pt x="663" y="24"/>
                    <a:pt x="571" y="46"/>
                  </a:cubicBezTo>
                  <a:cubicBezTo>
                    <a:pt x="320" y="845"/>
                    <a:pt x="138" y="1667"/>
                    <a:pt x="1" y="2512"/>
                  </a:cubicBezTo>
                  <a:cubicBezTo>
                    <a:pt x="503" y="3105"/>
                    <a:pt x="959" y="3744"/>
                    <a:pt x="1393" y="4406"/>
                  </a:cubicBezTo>
                  <a:cubicBezTo>
                    <a:pt x="1416" y="4360"/>
                    <a:pt x="1416" y="4292"/>
                    <a:pt x="1439" y="4246"/>
                  </a:cubicBezTo>
                  <a:cubicBezTo>
                    <a:pt x="1598" y="4406"/>
                    <a:pt x="1758" y="4589"/>
                    <a:pt x="1964" y="4771"/>
                  </a:cubicBezTo>
                  <a:cubicBezTo>
                    <a:pt x="2009" y="4132"/>
                    <a:pt x="2078" y="3516"/>
                    <a:pt x="2192" y="2877"/>
                  </a:cubicBezTo>
                  <a:cubicBezTo>
                    <a:pt x="1964" y="2283"/>
                    <a:pt x="1713" y="1667"/>
                    <a:pt x="1439" y="1096"/>
                  </a:cubicBezTo>
                  <a:lnTo>
                    <a:pt x="1439" y="1096"/>
                  </a:lnTo>
                  <a:cubicBezTo>
                    <a:pt x="1530" y="2261"/>
                    <a:pt x="1507" y="2877"/>
                    <a:pt x="1507" y="2877"/>
                  </a:cubicBezTo>
                  <a:cubicBezTo>
                    <a:pt x="1507" y="2877"/>
                    <a:pt x="1462" y="2101"/>
                    <a:pt x="1279" y="754"/>
                  </a:cubicBezTo>
                  <a:cubicBezTo>
                    <a:pt x="1142" y="503"/>
                    <a:pt x="1005" y="252"/>
                    <a:pt x="8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7887;p57">
              <a:extLst>
                <a:ext uri="{FF2B5EF4-FFF2-40B4-BE49-F238E27FC236}">
                  <a16:creationId xmlns:a16="http://schemas.microsoft.com/office/drawing/2014/main" id="{384AA13F-E0FE-4B62-7901-1215B6C9A439}"/>
                </a:ext>
              </a:extLst>
            </p:cNvPr>
            <p:cNvSpPr/>
            <p:nvPr/>
          </p:nvSpPr>
          <p:spPr>
            <a:xfrm>
              <a:off x="7260425" y="3003888"/>
              <a:ext cx="54800" cy="119300"/>
            </a:xfrm>
            <a:custGeom>
              <a:avLst/>
              <a:gdLst/>
              <a:ahLst/>
              <a:cxnLst/>
              <a:rect l="l" t="t" r="r" b="b"/>
              <a:pathLst>
                <a:path w="2192" h="4772" extrusionOk="0">
                  <a:moveTo>
                    <a:pt x="868" y="1"/>
                  </a:moveTo>
                  <a:cubicBezTo>
                    <a:pt x="777" y="24"/>
                    <a:pt x="663" y="24"/>
                    <a:pt x="571" y="46"/>
                  </a:cubicBezTo>
                  <a:cubicBezTo>
                    <a:pt x="320" y="845"/>
                    <a:pt x="138" y="1667"/>
                    <a:pt x="1" y="2512"/>
                  </a:cubicBezTo>
                  <a:cubicBezTo>
                    <a:pt x="503" y="3105"/>
                    <a:pt x="959" y="3744"/>
                    <a:pt x="1393" y="4406"/>
                  </a:cubicBezTo>
                  <a:cubicBezTo>
                    <a:pt x="1416" y="4360"/>
                    <a:pt x="1416" y="4292"/>
                    <a:pt x="1439" y="4246"/>
                  </a:cubicBezTo>
                  <a:cubicBezTo>
                    <a:pt x="1598" y="4406"/>
                    <a:pt x="1758" y="4589"/>
                    <a:pt x="1964" y="4771"/>
                  </a:cubicBezTo>
                  <a:cubicBezTo>
                    <a:pt x="2009" y="4132"/>
                    <a:pt x="2078" y="3516"/>
                    <a:pt x="2192" y="2877"/>
                  </a:cubicBezTo>
                  <a:cubicBezTo>
                    <a:pt x="1964" y="2283"/>
                    <a:pt x="1713" y="1667"/>
                    <a:pt x="1439" y="1096"/>
                  </a:cubicBezTo>
                  <a:lnTo>
                    <a:pt x="1439" y="1096"/>
                  </a:lnTo>
                  <a:cubicBezTo>
                    <a:pt x="1530" y="2261"/>
                    <a:pt x="1507" y="2877"/>
                    <a:pt x="1507" y="2877"/>
                  </a:cubicBezTo>
                  <a:cubicBezTo>
                    <a:pt x="1507" y="2877"/>
                    <a:pt x="1462" y="2101"/>
                    <a:pt x="1279" y="754"/>
                  </a:cubicBezTo>
                  <a:cubicBezTo>
                    <a:pt x="1142" y="503"/>
                    <a:pt x="1005" y="252"/>
                    <a:pt x="868"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7888;p57">
              <a:extLst>
                <a:ext uri="{FF2B5EF4-FFF2-40B4-BE49-F238E27FC236}">
                  <a16:creationId xmlns:a16="http://schemas.microsoft.com/office/drawing/2014/main" id="{24BB1194-4A14-1541-2E7C-63DDC66F2D2B}"/>
                </a:ext>
              </a:extLst>
            </p:cNvPr>
            <p:cNvSpPr/>
            <p:nvPr/>
          </p:nvSpPr>
          <p:spPr>
            <a:xfrm>
              <a:off x="7292375" y="3022738"/>
              <a:ext cx="6300" cy="53075"/>
            </a:xfrm>
            <a:custGeom>
              <a:avLst/>
              <a:gdLst/>
              <a:ahLst/>
              <a:cxnLst/>
              <a:rect l="l" t="t" r="r" b="b"/>
              <a:pathLst>
                <a:path w="252" h="2123" extrusionOk="0">
                  <a:moveTo>
                    <a:pt x="1" y="0"/>
                  </a:moveTo>
                  <a:lnTo>
                    <a:pt x="1" y="0"/>
                  </a:lnTo>
                  <a:cubicBezTo>
                    <a:pt x="184" y="1347"/>
                    <a:pt x="229" y="2123"/>
                    <a:pt x="229" y="2123"/>
                  </a:cubicBezTo>
                  <a:cubicBezTo>
                    <a:pt x="229" y="2123"/>
                    <a:pt x="252" y="1507"/>
                    <a:pt x="161" y="342"/>
                  </a:cubicBezTo>
                  <a:cubicBezTo>
                    <a:pt x="115" y="228"/>
                    <a:pt x="47" y="114"/>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7889;p57">
              <a:extLst>
                <a:ext uri="{FF2B5EF4-FFF2-40B4-BE49-F238E27FC236}">
                  <a16:creationId xmlns:a16="http://schemas.microsoft.com/office/drawing/2014/main" id="{AC43CFBA-C068-E180-2142-C4939E4BEE6D}"/>
                </a:ext>
              </a:extLst>
            </p:cNvPr>
            <p:cNvSpPr/>
            <p:nvPr/>
          </p:nvSpPr>
          <p:spPr>
            <a:xfrm>
              <a:off x="7292375" y="3022738"/>
              <a:ext cx="6300" cy="53075"/>
            </a:xfrm>
            <a:custGeom>
              <a:avLst/>
              <a:gdLst/>
              <a:ahLst/>
              <a:cxnLst/>
              <a:rect l="l" t="t" r="r" b="b"/>
              <a:pathLst>
                <a:path w="252" h="2123" extrusionOk="0">
                  <a:moveTo>
                    <a:pt x="229" y="2123"/>
                  </a:moveTo>
                  <a:cubicBezTo>
                    <a:pt x="229" y="2123"/>
                    <a:pt x="252" y="1507"/>
                    <a:pt x="161" y="342"/>
                  </a:cubicBezTo>
                  <a:lnTo>
                    <a:pt x="161" y="342"/>
                  </a:lnTo>
                  <a:cubicBezTo>
                    <a:pt x="115" y="228"/>
                    <a:pt x="47" y="114"/>
                    <a:pt x="1" y="0"/>
                  </a:cubicBezTo>
                  <a:lnTo>
                    <a:pt x="1" y="0"/>
                  </a:lnTo>
                  <a:cubicBezTo>
                    <a:pt x="184" y="1347"/>
                    <a:pt x="229" y="2123"/>
                    <a:pt x="229" y="2123"/>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7890;p57">
              <a:extLst>
                <a:ext uri="{FF2B5EF4-FFF2-40B4-BE49-F238E27FC236}">
                  <a16:creationId xmlns:a16="http://schemas.microsoft.com/office/drawing/2014/main" id="{306A4827-7D0C-E6FC-A179-CCC5D01D8328}"/>
                </a:ext>
              </a:extLst>
            </p:cNvPr>
            <p:cNvSpPr/>
            <p:nvPr/>
          </p:nvSpPr>
          <p:spPr>
            <a:xfrm>
              <a:off x="7292375" y="3022738"/>
              <a:ext cx="6300" cy="53075"/>
            </a:xfrm>
            <a:custGeom>
              <a:avLst/>
              <a:gdLst/>
              <a:ahLst/>
              <a:cxnLst/>
              <a:rect l="l" t="t" r="r" b="b"/>
              <a:pathLst>
                <a:path w="252" h="2123" extrusionOk="0">
                  <a:moveTo>
                    <a:pt x="1" y="0"/>
                  </a:moveTo>
                  <a:lnTo>
                    <a:pt x="1" y="0"/>
                  </a:lnTo>
                  <a:cubicBezTo>
                    <a:pt x="184" y="1347"/>
                    <a:pt x="229" y="2123"/>
                    <a:pt x="229" y="2123"/>
                  </a:cubicBezTo>
                  <a:cubicBezTo>
                    <a:pt x="229" y="2123"/>
                    <a:pt x="252" y="1507"/>
                    <a:pt x="161" y="342"/>
                  </a:cubicBezTo>
                  <a:cubicBezTo>
                    <a:pt x="115" y="228"/>
                    <a:pt x="47" y="114"/>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7891;p57">
              <a:extLst>
                <a:ext uri="{FF2B5EF4-FFF2-40B4-BE49-F238E27FC236}">
                  <a16:creationId xmlns:a16="http://schemas.microsoft.com/office/drawing/2014/main" id="{D741EFD1-81A4-61BE-E121-6DB6D6B86376}"/>
                </a:ext>
              </a:extLst>
            </p:cNvPr>
            <p:cNvSpPr/>
            <p:nvPr/>
          </p:nvSpPr>
          <p:spPr>
            <a:xfrm>
              <a:off x="7292375" y="3022738"/>
              <a:ext cx="6300" cy="53075"/>
            </a:xfrm>
            <a:custGeom>
              <a:avLst/>
              <a:gdLst/>
              <a:ahLst/>
              <a:cxnLst/>
              <a:rect l="l" t="t" r="r" b="b"/>
              <a:pathLst>
                <a:path w="252" h="2123" extrusionOk="0">
                  <a:moveTo>
                    <a:pt x="1" y="0"/>
                  </a:moveTo>
                  <a:lnTo>
                    <a:pt x="1" y="0"/>
                  </a:lnTo>
                  <a:cubicBezTo>
                    <a:pt x="184" y="1347"/>
                    <a:pt x="229" y="2123"/>
                    <a:pt x="229" y="2123"/>
                  </a:cubicBezTo>
                  <a:cubicBezTo>
                    <a:pt x="229" y="2123"/>
                    <a:pt x="252" y="1507"/>
                    <a:pt x="161" y="342"/>
                  </a:cubicBezTo>
                  <a:cubicBezTo>
                    <a:pt x="115" y="228"/>
                    <a:pt x="47" y="114"/>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7892;p57">
              <a:extLst>
                <a:ext uri="{FF2B5EF4-FFF2-40B4-BE49-F238E27FC236}">
                  <a16:creationId xmlns:a16="http://schemas.microsoft.com/office/drawing/2014/main" id="{0780B858-E341-A3E0-FBE6-0F5630B7366C}"/>
                </a:ext>
              </a:extLst>
            </p:cNvPr>
            <p:cNvSpPr/>
            <p:nvPr/>
          </p:nvSpPr>
          <p:spPr>
            <a:xfrm>
              <a:off x="7292375" y="3022738"/>
              <a:ext cx="6300" cy="53075"/>
            </a:xfrm>
            <a:custGeom>
              <a:avLst/>
              <a:gdLst/>
              <a:ahLst/>
              <a:cxnLst/>
              <a:rect l="l" t="t" r="r" b="b"/>
              <a:pathLst>
                <a:path w="252" h="2123" extrusionOk="0">
                  <a:moveTo>
                    <a:pt x="1" y="0"/>
                  </a:moveTo>
                  <a:lnTo>
                    <a:pt x="1" y="0"/>
                  </a:lnTo>
                  <a:cubicBezTo>
                    <a:pt x="184" y="1347"/>
                    <a:pt x="229" y="2123"/>
                    <a:pt x="229" y="2123"/>
                  </a:cubicBezTo>
                  <a:cubicBezTo>
                    <a:pt x="229" y="2123"/>
                    <a:pt x="252" y="1507"/>
                    <a:pt x="161" y="342"/>
                  </a:cubicBezTo>
                  <a:cubicBezTo>
                    <a:pt x="115" y="228"/>
                    <a:pt x="47" y="114"/>
                    <a:pt x="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7893;p57">
              <a:extLst>
                <a:ext uri="{FF2B5EF4-FFF2-40B4-BE49-F238E27FC236}">
                  <a16:creationId xmlns:a16="http://schemas.microsoft.com/office/drawing/2014/main" id="{DBE85E65-C9F1-12D2-03D9-56CC3B3FF813}"/>
                </a:ext>
              </a:extLst>
            </p:cNvPr>
            <p:cNvSpPr/>
            <p:nvPr/>
          </p:nvSpPr>
          <p:spPr>
            <a:xfrm>
              <a:off x="7251875" y="3066663"/>
              <a:ext cx="43400" cy="132425"/>
            </a:xfrm>
            <a:custGeom>
              <a:avLst/>
              <a:gdLst/>
              <a:ahLst/>
              <a:cxnLst/>
              <a:rect l="l" t="t" r="r" b="b"/>
              <a:pathLst>
                <a:path w="1736" h="5297" extrusionOk="0">
                  <a:moveTo>
                    <a:pt x="343" y="1"/>
                  </a:moveTo>
                  <a:cubicBezTo>
                    <a:pt x="69" y="1713"/>
                    <a:pt x="0" y="3493"/>
                    <a:pt x="206" y="5296"/>
                  </a:cubicBezTo>
                  <a:cubicBezTo>
                    <a:pt x="251" y="5250"/>
                    <a:pt x="274" y="5228"/>
                    <a:pt x="297" y="5182"/>
                  </a:cubicBezTo>
                  <a:cubicBezTo>
                    <a:pt x="982" y="4360"/>
                    <a:pt x="1461" y="3242"/>
                    <a:pt x="1735" y="1895"/>
                  </a:cubicBezTo>
                  <a:cubicBezTo>
                    <a:pt x="1301" y="1233"/>
                    <a:pt x="845" y="594"/>
                    <a:pt x="34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7894;p57">
              <a:extLst>
                <a:ext uri="{FF2B5EF4-FFF2-40B4-BE49-F238E27FC236}">
                  <a16:creationId xmlns:a16="http://schemas.microsoft.com/office/drawing/2014/main" id="{E14E5C9B-AD96-8062-9CB8-AA0BBD930C37}"/>
                </a:ext>
              </a:extLst>
            </p:cNvPr>
            <p:cNvSpPr/>
            <p:nvPr/>
          </p:nvSpPr>
          <p:spPr>
            <a:xfrm>
              <a:off x="7288950" y="2948538"/>
              <a:ext cx="62800" cy="54250"/>
            </a:xfrm>
            <a:custGeom>
              <a:avLst/>
              <a:gdLst/>
              <a:ahLst/>
              <a:cxnLst/>
              <a:rect l="l" t="t" r="r" b="b"/>
              <a:pathLst>
                <a:path w="2512" h="2170" extrusionOk="0">
                  <a:moveTo>
                    <a:pt x="252" y="1"/>
                  </a:moveTo>
                  <a:cubicBezTo>
                    <a:pt x="161" y="183"/>
                    <a:pt x="92" y="389"/>
                    <a:pt x="1" y="571"/>
                  </a:cubicBezTo>
                  <a:cubicBezTo>
                    <a:pt x="92" y="1165"/>
                    <a:pt x="138" y="1690"/>
                    <a:pt x="206" y="2169"/>
                  </a:cubicBezTo>
                  <a:cubicBezTo>
                    <a:pt x="754" y="2101"/>
                    <a:pt x="1325" y="1987"/>
                    <a:pt x="1895" y="1872"/>
                  </a:cubicBezTo>
                  <a:cubicBezTo>
                    <a:pt x="2078" y="1347"/>
                    <a:pt x="2283" y="823"/>
                    <a:pt x="2512" y="320"/>
                  </a:cubicBezTo>
                  <a:cubicBezTo>
                    <a:pt x="1759" y="275"/>
                    <a:pt x="982" y="161"/>
                    <a:pt x="252"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7895;p57">
              <a:extLst>
                <a:ext uri="{FF2B5EF4-FFF2-40B4-BE49-F238E27FC236}">
                  <a16:creationId xmlns:a16="http://schemas.microsoft.com/office/drawing/2014/main" id="{1791291C-B5F0-60B2-5A28-1A1F1C3CEA8E}"/>
                </a:ext>
              </a:extLst>
            </p:cNvPr>
            <p:cNvSpPr/>
            <p:nvPr/>
          </p:nvSpPr>
          <p:spPr>
            <a:xfrm>
              <a:off x="7288950" y="2948538"/>
              <a:ext cx="62800" cy="54250"/>
            </a:xfrm>
            <a:custGeom>
              <a:avLst/>
              <a:gdLst/>
              <a:ahLst/>
              <a:cxnLst/>
              <a:rect l="l" t="t" r="r" b="b"/>
              <a:pathLst>
                <a:path w="2512" h="2170" extrusionOk="0">
                  <a:moveTo>
                    <a:pt x="1" y="571"/>
                  </a:moveTo>
                  <a:cubicBezTo>
                    <a:pt x="92" y="1165"/>
                    <a:pt x="138" y="1690"/>
                    <a:pt x="206" y="2169"/>
                  </a:cubicBezTo>
                  <a:lnTo>
                    <a:pt x="206" y="2169"/>
                  </a:lnTo>
                  <a:cubicBezTo>
                    <a:pt x="754" y="2101"/>
                    <a:pt x="1325" y="1987"/>
                    <a:pt x="1895" y="1872"/>
                  </a:cubicBezTo>
                  <a:lnTo>
                    <a:pt x="1895" y="1872"/>
                  </a:lnTo>
                  <a:cubicBezTo>
                    <a:pt x="2078" y="1347"/>
                    <a:pt x="2283" y="823"/>
                    <a:pt x="2512" y="320"/>
                  </a:cubicBezTo>
                  <a:lnTo>
                    <a:pt x="2512" y="320"/>
                  </a:lnTo>
                  <a:cubicBezTo>
                    <a:pt x="1759" y="275"/>
                    <a:pt x="982" y="161"/>
                    <a:pt x="252" y="1"/>
                  </a:cubicBezTo>
                  <a:lnTo>
                    <a:pt x="252" y="1"/>
                  </a:lnTo>
                  <a:cubicBezTo>
                    <a:pt x="161" y="183"/>
                    <a:pt x="92" y="389"/>
                    <a:pt x="1" y="571"/>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7896;p57">
              <a:extLst>
                <a:ext uri="{FF2B5EF4-FFF2-40B4-BE49-F238E27FC236}">
                  <a16:creationId xmlns:a16="http://schemas.microsoft.com/office/drawing/2014/main" id="{06206698-2E09-C48D-6D08-385E517B24FB}"/>
                </a:ext>
              </a:extLst>
            </p:cNvPr>
            <p:cNvSpPr/>
            <p:nvPr/>
          </p:nvSpPr>
          <p:spPr>
            <a:xfrm>
              <a:off x="7288950" y="2948538"/>
              <a:ext cx="62800" cy="54250"/>
            </a:xfrm>
            <a:custGeom>
              <a:avLst/>
              <a:gdLst/>
              <a:ahLst/>
              <a:cxnLst/>
              <a:rect l="l" t="t" r="r" b="b"/>
              <a:pathLst>
                <a:path w="2512" h="2170" extrusionOk="0">
                  <a:moveTo>
                    <a:pt x="252" y="1"/>
                  </a:moveTo>
                  <a:cubicBezTo>
                    <a:pt x="161" y="183"/>
                    <a:pt x="92" y="389"/>
                    <a:pt x="1" y="571"/>
                  </a:cubicBezTo>
                  <a:cubicBezTo>
                    <a:pt x="92" y="1165"/>
                    <a:pt x="138" y="1690"/>
                    <a:pt x="206" y="2169"/>
                  </a:cubicBezTo>
                  <a:cubicBezTo>
                    <a:pt x="754" y="2101"/>
                    <a:pt x="1325" y="1987"/>
                    <a:pt x="1895" y="1872"/>
                  </a:cubicBezTo>
                  <a:cubicBezTo>
                    <a:pt x="2078" y="1347"/>
                    <a:pt x="2283" y="823"/>
                    <a:pt x="2512" y="320"/>
                  </a:cubicBezTo>
                  <a:cubicBezTo>
                    <a:pt x="1759" y="275"/>
                    <a:pt x="982" y="161"/>
                    <a:pt x="252"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7897;p57">
              <a:extLst>
                <a:ext uri="{FF2B5EF4-FFF2-40B4-BE49-F238E27FC236}">
                  <a16:creationId xmlns:a16="http://schemas.microsoft.com/office/drawing/2014/main" id="{6FF0761D-53F7-9F46-5D96-504CC1C5BB3C}"/>
                </a:ext>
              </a:extLst>
            </p:cNvPr>
            <p:cNvSpPr/>
            <p:nvPr/>
          </p:nvSpPr>
          <p:spPr>
            <a:xfrm>
              <a:off x="7288950" y="2948538"/>
              <a:ext cx="62800" cy="54250"/>
            </a:xfrm>
            <a:custGeom>
              <a:avLst/>
              <a:gdLst/>
              <a:ahLst/>
              <a:cxnLst/>
              <a:rect l="l" t="t" r="r" b="b"/>
              <a:pathLst>
                <a:path w="2512" h="2170" extrusionOk="0">
                  <a:moveTo>
                    <a:pt x="252" y="1"/>
                  </a:moveTo>
                  <a:cubicBezTo>
                    <a:pt x="161" y="183"/>
                    <a:pt x="92" y="389"/>
                    <a:pt x="1" y="571"/>
                  </a:cubicBezTo>
                  <a:cubicBezTo>
                    <a:pt x="92" y="1165"/>
                    <a:pt x="138" y="1690"/>
                    <a:pt x="206" y="2169"/>
                  </a:cubicBezTo>
                  <a:cubicBezTo>
                    <a:pt x="754" y="2101"/>
                    <a:pt x="1325" y="1987"/>
                    <a:pt x="1895" y="1872"/>
                  </a:cubicBezTo>
                  <a:cubicBezTo>
                    <a:pt x="2078" y="1347"/>
                    <a:pt x="2283" y="823"/>
                    <a:pt x="2512" y="320"/>
                  </a:cubicBezTo>
                  <a:cubicBezTo>
                    <a:pt x="1759" y="275"/>
                    <a:pt x="982" y="161"/>
                    <a:pt x="252"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7898;p57">
              <a:extLst>
                <a:ext uri="{FF2B5EF4-FFF2-40B4-BE49-F238E27FC236}">
                  <a16:creationId xmlns:a16="http://schemas.microsoft.com/office/drawing/2014/main" id="{A6BA0E10-BDA9-F250-BCF9-7985B0D5FD69}"/>
                </a:ext>
              </a:extLst>
            </p:cNvPr>
            <p:cNvSpPr/>
            <p:nvPr/>
          </p:nvSpPr>
          <p:spPr>
            <a:xfrm>
              <a:off x="7277550" y="2974213"/>
              <a:ext cx="12000" cy="29700"/>
            </a:xfrm>
            <a:custGeom>
              <a:avLst/>
              <a:gdLst/>
              <a:ahLst/>
              <a:cxnLst/>
              <a:rect l="l" t="t" r="r" b="b"/>
              <a:pathLst>
                <a:path w="480" h="1188" extrusionOk="0">
                  <a:moveTo>
                    <a:pt x="274" y="1"/>
                  </a:moveTo>
                  <a:cubicBezTo>
                    <a:pt x="183" y="275"/>
                    <a:pt x="92" y="572"/>
                    <a:pt x="0" y="868"/>
                  </a:cubicBezTo>
                  <a:cubicBezTo>
                    <a:pt x="69" y="960"/>
                    <a:pt x="115" y="1074"/>
                    <a:pt x="183" y="1188"/>
                  </a:cubicBezTo>
                  <a:cubicBezTo>
                    <a:pt x="274" y="1188"/>
                    <a:pt x="388" y="1188"/>
                    <a:pt x="480" y="1165"/>
                  </a:cubicBezTo>
                  <a:cubicBezTo>
                    <a:pt x="411" y="800"/>
                    <a:pt x="366" y="412"/>
                    <a:pt x="27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7899;p57">
              <a:extLst>
                <a:ext uri="{FF2B5EF4-FFF2-40B4-BE49-F238E27FC236}">
                  <a16:creationId xmlns:a16="http://schemas.microsoft.com/office/drawing/2014/main" id="{05970231-0C82-B433-A176-43C4EC5E62D2}"/>
                </a:ext>
              </a:extLst>
            </p:cNvPr>
            <p:cNvSpPr/>
            <p:nvPr/>
          </p:nvSpPr>
          <p:spPr>
            <a:xfrm>
              <a:off x="7277550" y="2974213"/>
              <a:ext cx="12000" cy="29700"/>
            </a:xfrm>
            <a:custGeom>
              <a:avLst/>
              <a:gdLst/>
              <a:ahLst/>
              <a:cxnLst/>
              <a:rect l="l" t="t" r="r" b="b"/>
              <a:pathLst>
                <a:path w="480" h="1188" extrusionOk="0">
                  <a:moveTo>
                    <a:pt x="0" y="868"/>
                  </a:moveTo>
                  <a:cubicBezTo>
                    <a:pt x="46" y="982"/>
                    <a:pt x="115" y="1074"/>
                    <a:pt x="183" y="1188"/>
                  </a:cubicBezTo>
                  <a:lnTo>
                    <a:pt x="183" y="1188"/>
                  </a:lnTo>
                  <a:cubicBezTo>
                    <a:pt x="274" y="1188"/>
                    <a:pt x="388" y="1188"/>
                    <a:pt x="480" y="1165"/>
                  </a:cubicBezTo>
                  <a:lnTo>
                    <a:pt x="480" y="1165"/>
                  </a:lnTo>
                  <a:cubicBezTo>
                    <a:pt x="411" y="800"/>
                    <a:pt x="366" y="412"/>
                    <a:pt x="274" y="1"/>
                  </a:cubicBezTo>
                  <a:lnTo>
                    <a:pt x="274" y="1"/>
                  </a:lnTo>
                  <a:cubicBezTo>
                    <a:pt x="183" y="275"/>
                    <a:pt x="92" y="572"/>
                    <a:pt x="0" y="868"/>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7900;p57">
              <a:extLst>
                <a:ext uri="{FF2B5EF4-FFF2-40B4-BE49-F238E27FC236}">
                  <a16:creationId xmlns:a16="http://schemas.microsoft.com/office/drawing/2014/main" id="{3CF50DAD-6EB8-EBC1-AFF4-52ED110CC7B6}"/>
                </a:ext>
              </a:extLst>
            </p:cNvPr>
            <p:cNvSpPr/>
            <p:nvPr/>
          </p:nvSpPr>
          <p:spPr>
            <a:xfrm>
              <a:off x="7277550" y="2974213"/>
              <a:ext cx="12000" cy="29700"/>
            </a:xfrm>
            <a:custGeom>
              <a:avLst/>
              <a:gdLst/>
              <a:ahLst/>
              <a:cxnLst/>
              <a:rect l="l" t="t" r="r" b="b"/>
              <a:pathLst>
                <a:path w="480" h="1188" extrusionOk="0">
                  <a:moveTo>
                    <a:pt x="274" y="1"/>
                  </a:moveTo>
                  <a:cubicBezTo>
                    <a:pt x="183" y="275"/>
                    <a:pt x="92" y="572"/>
                    <a:pt x="0" y="868"/>
                  </a:cubicBezTo>
                  <a:cubicBezTo>
                    <a:pt x="69" y="960"/>
                    <a:pt x="115" y="1074"/>
                    <a:pt x="183" y="1188"/>
                  </a:cubicBezTo>
                  <a:cubicBezTo>
                    <a:pt x="274" y="1188"/>
                    <a:pt x="388" y="1188"/>
                    <a:pt x="480" y="1165"/>
                  </a:cubicBezTo>
                  <a:cubicBezTo>
                    <a:pt x="411" y="800"/>
                    <a:pt x="366" y="412"/>
                    <a:pt x="27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7901;p57">
              <a:extLst>
                <a:ext uri="{FF2B5EF4-FFF2-40B4-BE49-F238E27FC236}">
                  <a16:creationId xmlns:a16="http://schemas.microsoft.com/office/drawing/2014/main" id="{4E774EBD-E1E1-9D37-B0A2-336C6AA8356B}"/>
                </a:ext>
              </a:extLst>
            </p:cNvPr>
            <p:cNvSpPr/>
            <p:nvPr/>
          </p:nvSpPr>
          <p:spPr>
            <a:xfrm>
              <a:off x="7277550" y="2974213"/>
              <a:ext cx="12000" cy="29700"/>
            </a:xfrm>
            <a:custGeom>
              <a:avLst/>
              <a:gdLst/>
              <a:ahLst/>
              <a:cxnLst/>
              <a:rect l="l" t="t" r="r" b="b"/>
              <a:pathLst>
                <a:path w="480" h="1188" extrusionOk="0">
                  <a:moveTo>
                    <a:pt x="274" y="1"/>
                  </a:moveTo>
                  <a:cubicBezTo>
                    <a:pt x="183" y="275"/>
                    <a:pt x="92" y="572"/>
                    <a:pt x="0" y="868"/>
                  </a:cubicBezTo>
                  <a:cubicBezTo>
                    <a:pt x="69" y="960"/>
                    <a:pt x="115" y="1074"/>
                    <a:pt x="183" y="1188"/>
                  </a:cubicBezTo>
                  <a:cubicBezTo>
                    <a:pt x="274" y="1188"/>
                    <a:pt x="388" y="1188"/>
                    <a:pt x="480" y="1165"/>
                  </a:cubicBezTo>
                  <a:cubicBezTo>
                    <a:pt x="411" y="800"/>
                    <a:pt x="366" y="412"/>
                    <a:pt x="27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7902;p57">
              <a:extLst>
                <a:ext uri="{FF2B5EF4-FFF2-40B4-BE49-F238E27FC236}">
                  <a16:creationId xmlns:a16="http://schemas.microsoft.com/office/drawing/2014/main" id="{FBBC33F1-A963-CDB4-EEF3-0352554FDC3F}"/>
                </a:ext>
              </a:extLst>
            </p:cNvPr>
            <p:cNvSpPr/>
            <p:nvPr/>
          </p:nvSpPr>
          <p:spPr>
            <a:xfrm>
              <a:off x="7284400" y="2962813"/>
              <a:ext cx="9725" cy="40550"/>
            </a:xfrm>
            <a:custGeom>
              <a:avLst/>
              <a:gdLst/>
              <a:ahLst/>
              <a:cxnLst/>
              <a:rect l="l" t="t" r="r" b="b"/>
              <a:pathLst>
                <a:path w="389" h="1622" extrusionOk="0">
                  <a:moveTo>
                    <a:pt x="183" y="0"/>
                  </a:moveTo>
                  <a:cubicBezTo>
                    <a:pt x="137" y="160"/>
                    <a:pt x="69" y="297"/>
                    <a:pt x="0" y="457"/>
                  </a:cubicBezTo>
                  <a:cubicBezTo>
                    <a:pt x="92" y="868"/>
                    <a:pt x="137" y="1256"/>
                    <a:pt x="206" y="1621"/>
                  </a:cubicBezTo>
                  <a:cubicBezTo>
                    <a:pt x="251" y="1621"/>
                    <a:pt x="320" y="1598"/>
                    <a:pt x="388" y="1598"/>
                  </a:cubicBezTo>
                  <a:cubicBezTo>
                    <a:pt x="320" y="1119"/>
                    <a:pt x="274" y="59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7903;p57">
              <a:extLst>
                <a:ext uri="{FF2B5EF4-FFF2-40B4-BE49-F238E27FC236}">
                  <a16:creationId xmlns:a16="http://schemas.microsoft.com/office/drawing/2014/main" id="{5A8F3E06-DBC7-B1E5-E0FF-89F1CF9E56AA}"/>
                </a:ext>
              </a:extLst>
            </p:cNvPr>
            <p:cNvSpPr/>
            <p:nvPr/>
          </p:nvSpPr>
          <p:spPr>
            <a:xfrm>
              <a:off x="7284400" y="2962813"/>
              <a:ext cx="9725" cy="40550"/>
            </a:xfrm>
            <a:custGeom>
              <a:avLst/>
              <a:gdLst/>
              <a:ahLst/>
              <a:cxnLst/>
              <a:rect l="l" t="t" r="r" b="b"/>
              <a:pathLst>
                <a:path w="389" h="1622" extrusionOk="0">
                  <a:moveTo>
                    <a:pt x="0" y="457"/>
                  </a:moveTo>
                  <a:cubicBezTo>
                    <a:pt x="92" y="868"/>
                    <a:pt x="137" y="1256"/>
                    <a:pt x="206" y="1621"/>
                  </a:cubicBezTo>
                  <a:lnTo>
                    <a:pt x="206" y="1621"/>
                  </a:lnTo>
                  <a:cubicBezTo>
                    <a:pt x="251" y="1621"/>
                    <a:pt x="320" y="1598"/>
                    <a:pt x="388" y="1598"/>
                  </a:cubicBezTo>
                  <a:lnTo>
                    <a:pt x="388" y="1598"/>
                  </a:lnTo>
                  <a:cubicBezTo>
                    <a:pt x="320" y="1119"/>
                    <a:pt x="274" y="594"/>
                    <a:pt x="183" y="0"/>
                  </a:cubicBezTo>
                  <a:lnTo>
                    <a:pt x="183" y="0"/>
                  </a:lnTo>
                  <a:cubicBezTo>
                    <a:pt x="137" y="160"/>
                    <a:pt x="69" y="297"/>
                    <a:pt x="0" y="457"/>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7904;p57">
              <a:extLst>
                <a:ext uri="{FF2B5EF4-FFF2-40B4-BE49-F238E27FC236}">
                  <a16:creationId xmlns:a16="http://schemas.microsoft.com/office/drawing/2014/main" id="{A251012B-63FF-34EA-E86B-43686FE2CFB9}"/>
                </a:ext>
              </a:extLst>
            </p:cNvPr>
            <p:cNvSpPr/>
            <p:nvPr/>
          </p:nvSpPr>
          <p:spPr>
            <a:xfrm>
              <a:off x="7284400" y="2962813"/>
              <a:ext cx="9725" cy="40550"/>
            </a:xfrm>
            <a:custGeom>
              <a:avLst/>
              <a:gdLst/>
              <a:ahLst/>
              <a:cxnLst/>
              <a:rect l="l" t="t" r="r" b="b"/>
              <a:pathLst>
                <a:path w="389" h="1622" extrusionOk="0">
                  <a:moveTo>
                    <a:pt x="183" y="0"/>
                  </a:moveTo>
                  <a:cubicBezTo>
                    <a:pt x="137" y="160"/>
                    <a:pt x="69" y="297"/>
                    <a:pt x="0" y="457"/>
                  </a:cubicBezTo>
                  <a:cubicBezTo>
                    <a:pt x="92" y="868"/>
                    <a:pt x="137" y="1256"/>
                    <a:pt x="206" y="1621"/>
                  </a:cubicBezTo>
                  <a:cubicBezTo>
                    <a:pt x="251" y="1621"/>
                    <a:pt x="320" y="1598"/>
                    <a:pt x="388" y="1598"/>
                  </a:cubicBezTo>
                  <a:cubicBezTo>
                    <a:pt x="320" y="1119"/>
                    <a:pt x="274" y="59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7905;p57">
              <a:extLst>
                <a:ext uri="{FF2B5EF4-FFF2-40B4-BE49-F238E27FC236}">
                  <a16:creationId xmlns:a16="http://schemas.microsoft.com/office/drawing/2014/main" id="{BD72929A-09AB-CB7D-5B39-0D1C76980929}"/>
                </a:ext>
              </a:extLst>
            </p:cNvPr>
            <p:cNvSpPr/>
            <p:nvPr/>
          </p:nvSpPr>
          <p:spPr>
            <a:xfrm>
              <a:off x="7284400" y="2962813"/>
              <a:ext cx="9725" cy="40550"/>
            </a:xfrm>
            <a:custGeom>
              <a:avLst/>
              <a:gdLst/>
              <a:ahLst/>
              <a:cxnLst/>
              <a:rect l="l" t="t" r="r" b="b"/>
              <a:pathLst>
                <a:path w="389" h="1622" extrusionOk="0">
                  <a:moveTo>
                    <a:pt x="183" y="0"/>
                  </a:moveTo>
                  <a:cubicBezTo>
                    <a:pt x="137" y="160"/>
                    <a:pt x="69" y="297"/>
                    <a:pt x="0" y="457"/>
                  </a:cubicBezTo>
                  <a:cubicBezTo>
                    <a:pt x="92" y="868"/>
                    <a:pt x="137" y="1256"/>
                    <a:pt x="206" y="1621"/>
                  </a:cubicBezTo>
                  <a:cubicBezTo>
                    <a:pt x="251" y="1621"/>
                    <a:pt x="320" y="1598"/>
                    <a:pt x="388" y="1598"/>
                  </a:cubicBezTo>
                  <a:cubicBezTo>
                    <a:pt x="320" y="1119"/>
                    <a:pt x="274" y="59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7906;p57">
              <a:extLst>
                <a:ext uri="{FF2B5EF4-FFF2-40B4-BE49-F238E27FC236}">
                  <a16:creationId xmlns:a16="http://schemas.microsoft.com/office/drawing/2014/main" id="{5137F51A-97A4-86E4-1ACA-84BB200C69DC}"/>
                </a:ext>
              </a:extLst>
            </p:cNvPr>
            <p:cNvSpPr/>
            <p:nvPr/>
          </p:nvSpPr>
          <p:spPr>
            <a:xfrm>
              <a:off x="7284400" y="2962813"/>
              <a:ext cx="9725" cy="40550"/>
            </a:xfrm>
            <a:custGeom>
              <a:avLst/>
              <a:gdLst/>
              <a:ahLst/>
              <a:cxnLst/>
              <a:rect l="l" t="t" r="r" b="b"/>
              <a:pathLst>
                <a:path w="389" h="1622" extrusionOk="0">
                  <a:moveTo>
                    <a:pt x="183" y="0"/>
                  </a:moveTo>
                  <a:cubicBezTo>
                    <a:pt x="137" y="160"/>
                    <a:pt x="69" y="297"/>
                    <a:pt x="0" y="457"/>
                  </a:cubicBezTo>
                  <a:cubicBezTo>
                    <a:pt x="92" y="868"/>
                    <a:pt x="137" y="1256"/>
                    <a:pt x="206" y="1621"/>
                  </a:cubicBezTo>
                  <a:cubicBezTo>
                    <a:pt x="251" y="1621"/>
                    <a:pt x="320" y="1598"/>
                    <a:pt x="388" y="1598"/>
                  </a:cubicBezTo>
                  <a:cubicBezTo>
                    <a:pt x="320" y="1119"/>
                    <a:pt x="274" y="594"/>
                    <a:pt x="18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7907;p57">
              <a:extLst>
                <a:ext uri="{FF2B5EF4-FFF2-40B4-BE49-F238E27FC236}">
                  <a16:creationId xmlns:a16="http://schemas.microsoft.com/office/drawing/2014/main" id="{830C8EFF-461F-66AE-C452-79B04D3A2E9B}"/>
                </a:ext>
              </a:extLst>
            </p:cNvPr>
            <p:cNvSpPr/>
            <p:nvPr/>
          </p:nvSpPr>
          <p:spPr>
            <a:xfrm>
              <a:off x="7274700" y="2995913"/>
              <a:ext cx="7450" cy="9150"/>
            </a:xfrm>
            <a:custGeom>
              <a:avLst/>
              <a:gdLst/>
              <a:ahLst/>
              <a:cxnLst/>
              <a:rect l="l" t="t" r="r" b="b"/>
              <a:pathLst>
                <a:path w="298" h="366" extrusionOk="0">
                  <a:moveTo>
                    <a:pt x="114" y="0"/>
                  </a:moveTo>
                  <a:cubicBezTo>
                    <a:pt x="69" y="114"/>
                    <a:pt x="23" y="229"/>
                    <a:pt x="0" y="365"/>
                  </a:cubicBezTo>
                  <a:cubicBezTo>
                    <a:pt x="92" y="343"/>
                    <a:pt x="206" y="343"/>
                    <a:pt x="297" y="320"/>
                  </a:cubicBezTo>
                  <a:cubicBezTo>
                    <a:pt x="229" y="206"/>
                    <a:pt x="183" y="92"/>
                    <a:pt x="11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7908;p57">
              <a:extLst>
                <a:ext uri="{FF2B5EF4-FFF2-40B4-BE49-F238E27FC236}">
                  <a16:creationId xmlns:a16="http://schemas.microsoft.com/office/drawing/2014/main" id="{D366C18F-4FCB-6E8B-8329-A64B7537F788}"/>
                </a:ext>
              </a:extLst>
            </p:cNvPr>
            <p:cNvSpPr/>
            <p:nvPr/>
          </p:nvSpPr>
          <p:spPr>
            <a:xfrm>
              <a:off x="7274700" y="2995913"/>
              <a:ext cx="7450" cy="9150"/>
            </a:xfrm>
            <a:custGeom>
              <a:avLst/>
              <a:gdLst/>
              <a:ahLst/>
              <a:cxnLst/>
              <a:rect l="l" t="t" r="r" b="b"/>
              <a:pathLst>
                <a:path w="298" h="366" extrusionOk="0">
                  <a:moveTo>
                    <a:pt x="0" y="365"/>
                  </a:moveTo>
                  <a:cubicBezTo>
                    <a:pt x="92" y="343"/>
                    <a:pt x="206" y="343"/>
                    <a:pt x="297" y="320"/>
                  </a:cubicBezTo>
                  <a:lnTo>
                    <a:pt x="297" y="320"/>
                  </a:lnTo>
                  <a:cubicBezTo>
                    <a:pt x="229" y="206"/>
                    <a:pt x="160" y="114"/>
                    <a:pt x="114" y="0"/>
                  </a:cubicBezTo>
                  <a:lnTo>
                    <a:pt x="114" y="0"/>
                  </a:lnTo>
                  <a:cubicBezTo>
                    <a:pt x="69" y="114"/>
                    <a:pt x="23" y="229"/>
                    <a:pt x="0" y="365"/>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7909;p57">
              <a:extLst>
                <a:ext uri="{FF2B5EF4-FFF2-40B4-BE49-F238E27FC236}">
                  <a16:creationId xmlns:a16="http://schemas.microsoft.com/office/drawing/2014/main" id="{B57E78F8-25AE-B772-6139-314160E8DE61}"/>
                </a:ext>
              </a:extLst>
            </p:cNvPr>
            <p:cNvSpPr/>
            <p:nvPr/>
          </p:nvSpPr>
          <p:spPr>
            <a:xfrm>
              <a:off x="7274700" y="2995913"/>
              <a:ext cx="7450" cy="9150"/>
            </a:xfrm>
            <a:custGeom>
              <a:avLst/>
              <a:gdLst/>
              <a:ahLst/>
              <a:cxnLst/>
              <a:rect l="l" t="t" r="r" b="b"/>
              <a:pathLst>
                <a:path w="298" h="366" extrusionOk="0">
                  <a:moveTo>
                    <a:pt x="114" y="0"/>
                  </a:moveTo>
                  <a:cubicBezTo>
                    <a:pt x="69" y="114"/>
                    <a:pt x="23" y="229"/>
                    <a:pt x="0" y="365"/>
                  </a:cubicBezTo>
                  <a:cubicBezTo>
                    <a:pt x="92" y="343"/>
                    <a:pt x="206" y="343"/>
                    <a:pt x="297" y="320"/>
                  </a:cubicBezTo>
                  <a:cubicBezTo>
                    <a:pt x="229" y="206"/>
                    <a:pt x="183" y="92"/>
                    <a:pt x="11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7910;p57">
              <a:extLst>
                <a:ext uri="{FF2B5EF4-FFF2-40B4-BE49-F238E27FC236}">
                  <a16:creationId xmlns:a16="http://schemas.microsoft.com/office/drawing/2014/main" id="{4C3B8044-0796-CCA0-9470-B37B20E93850}"/>
                </a:ext>
              </a:extLst>
            </p:cNvPr>
            <p:cNvSpPr/>
            <p:nvPr/>
          </p:nvSpPr>
          <p:spPr>
            <a:xfrm>
              <a:off x="7274700" y="2995913"/>
              <a:ext cx="7450" cy="9150"/>
            </a:xfrm>
            <a:custGeom>
              <a:avLst/>
              <a:gdLst/>
              <a:ahLst/>
              <a:cxnLst/>
              <a:rect l="l" t="t" r="r" b="b"/>
              <a:pathLst>
                <a:path w="298" h="366" extrusionOk="0">
                  <a:moveTo>
                    <a:pt x="114" y="0"/>
                  </a:moveTo>
                  <a:cubicBezTo>
                    <a:pt x="69" y="114"/>
                    <a:pt x="23" y="229"/>
                    <a:pt x="0" y="365"/>
                  </a:cubicBezTo>
                  <a:cubicBezTo>
                    <a:pt x="92" y="343"/>
                    <a:pt x="206" y="343"/>
                    <a:pt x="297" y="320"/>
                  </a:cubicBezTo>
                  <a:cubicBezTo>
                    <a:pt x="229" y="206"/>
                    <a:pt x="183" y="92"/>
                    <a:pt x="11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7911;p57">
              <a:extLst>
                <a:ext uri="{FF2B5EF4-FFF2-40B4-BE49-F238E27FC236}">
                  <a16:creationId xmlns:a16="http://schemas.microsoft.com/office/drawing/2014/main" id="{E6E889FC-58DD-3773-1C76-B9598809E2DD}"/>
                </a:ext>
              </a:extLst>
            </p:cNvPr>
            <p:cNvSpPr/>
            <p:nvPr/>
          </p:nvSpPr>
          <p:spPr>
            <a:xfrm>
              <a:off x="7274700" y="2995913"/>
              <a:ext cx="7450" cy="9150"/>
            </a:xfrm>
            <a:custGeom>
              <a:avLst/>
              <a:gdLst/>
              <a:ahLst/>
              <a:cxnLst/>
              <a:rect l="l" t="t" r="r" b="b"/>
              <a:pathLst>
                <a:path w="298" h="366" extrusionOk="0">
                  <a:moveTo>
                    <a:pt x="114" y="0"/>
                  </a:moveTo>
                  <a:cubicBezTo>
                    <a:pt x="69" y="114"/>
                    <a:pt x="23" y="229"/>
                    <a:pt x="0" y="365"/>
                  </a:cubicBezTo>
                  <a:cubicBezTo>
                    <a:pt x="92" y="343"/>
                    <a:pt x="206" y="343"/>
                    <a:pt x="297" y="320"/>
                  </a:cubicBezTo>
                  <a:cubicBezTo>
                    <a:pt x="229" y="206"/>
                    <a:pt x="183" y="92"/>
                    <a:pt x="114"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7912;p57">
              <a:extLst>
                <a:ext uri="{FF2B5EF4-FFF2-40B4-BE49-F238E27FC236}">
                  <a16:creationId xmlns:a16="http://schemas.microsoft.com/office/drawing/2014/main" id="{3C9C068B-2BF7-870D-4693-E756310BFF12}"/>
                </a:ext>
              </a:extLst>
            </p:cNvPr>
            <p:cNvSpPr/>
            <p:nvPr/>
          </p:nvSpPr>
          <p:spPr>
            <a:xfrm>
              <a:off x="7295250" y="2804738"/>
              <a:ext cx="136975" cy="151825"/>
            </a:xfrm>
            <a:custGeom>
              <a:avLst/>
              <a:gdLst/>
              <a:ahLst/>
              <a:cxnLst/>
              <a:rect l="l" t="t" r="r" b="b"/>
              <a:pathLst>
                <a:path w="5479" h="6073" extrusionOk="0">
                  <a:moveTo>
                    <a:pt x="3835" y="1"/>
                  </a:moveTo>
                  <a:cubicBezTo>
                    <a:pt x="2214" y="1667"/>
                    <a:pt x="913" y="3630"/>
                    <a:pt x="0" y="5753"/>
                  </a:cubicBezTo>
                  <a:cubicBezTo>
                    <a:pt x="730" y="5913"/>
                    <a:pt x="1507" y="6027"/>
                    <a:pt x="2260" y="6072"/>
                  </a:cubicBezTo>
                  <a:cubicBezTo>
                    <a:pt x="3081" y="4269"/>
                    <a:pt x="4154" y="2603"/>
                    <a:pt x="5478" y="1119"/>
                  </a:cubicBezTo>
                  <a:cubicBezTo>
                    <a:pt x="4907" y="777"/>
                    <a:pt x="4360" y="389"/>
                    <a:pt x="383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7913;p57">
              <a:extLst>
                <a:ext uri="{FF2B5EF4-FFF2-40B4-BE49-F238E27FC236}">
                  <a16:creationId xmlns:a16="http://schemas.microsoft.com/office/drawing/2014/main" id="{FA48105E-C9A5-FDA0-B574-878E00FE8799}"/>
                </a:ext>
              </a:extLst>
            </p:cNvPr>
            <p:cNvSpPr/>
            <p:nvPr/>
          </p:nvSpPr>
          <p:spPr>
            <a:xfrm>
              <a:off x="7295250" y="2804738"/>
              <a:ext cx="136975" cy="151825"/>
            </a:xfrm>
            <a:custGeom>
              <a:avLst/>
              <a:gdLst/>
              <a:ahLst/>
              <a:cxnLst/>
              <a:rect l="l" t="t" r="r" b="b"/>
              <a:pathLst>
                <a:path w="5479" h="6073" extrusionOk="0">
                  <a:moveTo>
                    <a:pt x="0" y="5753"/>
                  </a:moveTo>
                  <a:cubicBezTo>
                    <a:pt x="730" y="5913"/>
                    <a:pt x="1507" y="6027"/>
                    <a:pt x="2260" y="6072"/>
                  </a:cubicBezTo>
                  <a:lnTo>
                    <a:pt x="2260" y="6072"/>
                  </a:lnTo>
                  <a:cubicBezTo>
                    <a:pt x="3081" y="4269"/>
                    <a:pt x="4154" y="2603"/>
                    <a:pt x="5478" y="1119"/>
                  </a:cubicBezTo>
                  <a:lnTo>
                    <a:pt x="5478" y="1119"/>
                  </a:lnTo>
                  <a:cubicBezTo>
                    <a:pt x="4907" y="777"/>
                    <a:pt x="4360" y="389"/>
                    <a:pt x="3835" y="1"/>
                  </a:cubicBezTo>
                  <a:lnTo>
                    <a:pt x="3835" y="1"/>
                  </a:lnTo>
                  <a:cubicBezTo>
                    <a:pt x="2214" y="1667"/>
                    <a:pt x="913" y="3630"/>
                    <a:pt x="0" y="5753"/>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7914;p57">
              <a:extLst>
                <a:ext uri="{FF2B5EF4-FFF2-40B4-BE49-F238E27FC236}">
                  <a16:creationId xmlns:a16="http://schemas.microsoft.com/office/drawing/2014/main" id="{52E57423-3564-C961-1636-C374501FB5A2}"/>
                </a:ext>
              </a:extLst>
            </p:cNvPr>
            <p:cNvSpPr/>
            <p:nvPr/>
          </p:nvSpPr>
          <p:spPr>
            <a:xfrm>
              <a:off x="7295250" y="2804738"/>
              <a:ext cx="136975" cy="151825"/>
            </a:xfrm>
            <a:custGeom>
              <a:avLst/>
              <a:gdLst/>
              <a:ahLst/>
              <a:cxnLst/>
              <a:rect l="l" t="t" r="r" b="b"/>
              <a:pathLst>
                <a:path w="5479" h="6073" extrusionOk="0">
                  <a:moveTo>
                    <a:pt x="3835" y="1"/>
                  </a:moveTo>
                  <a:cubicBezTo>
                    <a:pt x="2214" y="1667"/>
                    <a:pt x="913" y="3630"/>
                    <a:pt x="0" y="5753"/>
                  </a:cubicBezTo>
                  <a:cubicBezTo>
                    <a:pt x="730" y="5913"/>
                    <a:pt x="1507" y="6027"/>
                    <a:pt x="2260" y="6072"/>
                  </a:cubicBezTo>
                  <a:cubicBezTo>
                    <a:pt x="3081" y="4269"/>
                    <a:pt x="4154" y="2603"/>
                    <a:pt x="5478" y="1119"/>
                  </a:cubicBezTo>
                  <a:cubicBezTo>
                    <a:pt x="4907" y="777"/>
                    <a:pt x="4360" y="389"/>
                    <a:pt x="383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7915;p57">
              <a:extLst>
                <a:ext uri="{FF2B5EF4-FFF2-40B4-BE49-F238E27FC236}">
                  <a16:creationId xmlns:a16="http://schemas.microsoft.com/office/drawing/2014/main" id="{74C931F0-61DD-E724-260F-88704C9E32B5}"/>
                </a:ext>
              </a:extLst>
            </p:cNvPr>
            <p:cNvSpPr/>
            <p:nvPr/>
          </p:nvSpPr>
          <p:spPr>
            <a:xfrm>
              <a:off x="7295250" y="2804738"/>
              <a:ext cx="136975" cy="151825"/>
            </a:xfrm>
            <a:custGeom>
              <a:avLst/>
              <a:gdLst/>
              <a:ahLst/>
              <a:cxnLst/>
              <a:rect l="l" t="t" r="r" b="b"/>
              <a:pathLst>
                <a:path w="5479" h="6073" extrusionOk="0">
                  <a:moveTo>
                    <a:pt x="3835" y="1"/>
                  </a:moveTo>
                  <a:cubicBezTo>
                    <a:pt x="2214" y="1667"/>
                    <a:pt x="913" y="3630"/>
                    <a:pt x="0" y="5753"/>
                  </a:cubicBezTo>
                  <a:cubicBezTo>
                    <a:pt x="730" y="5913"/>
                    <a:pt x="1507" y="6027"/>
                    <a:pt x="2260" y="6072"/>
                  </a:cubicBezTo>
                  <a:cubicBezTo>
                    <a:pt x="3081" y="4269"/>
                    <a:pt x="4154" y="2603"/>
                    <a:pt x="5478" y="1119"/>
                  </a:cubicBezTo>
                  <a:cubicBezTo>
                    <a:pt x="4907" y="777"/>
                    <a:pt x="4360" y="389"/>
                    <a:pt x="383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7916;p57">
              <a:extLst>
                <a:ext uri="{FF2B5EF4-FFF2-40B4-BE49-F238E27FC236}">
                  <a16:creationId xmlns:a16="http://schemas.microsoft.com/office/drawing/2014/main" id="{CF6F1745-C3EF-AEED-1724-E147DCCD6817}"/>
                </a:ext>
              </a:extLst>
            </p:cNvPr>
            <p:cNvSpPr/>
            <p:nvPr/>
          </p:nvSpPr>
          <p:spPr>
            <a:xfrm>
              <a:off x="7295250" y="2804738"/>
              <a:ext cx="136975" cy="151825"/>
            </a:xfrm>
            <a:custGeom>
              <a:avLst/>
              <a:gdLst/>
              <a:ahLst/>
              <a:cxnLst/>
              <a:rect l="l" t="t" r="r" b="b"/>
              <a:pathLst>
                <a:path w="5479" h="6073" extrusionOk="0">
                  <a:moveTo>
                    <a:pt x="3835" y="1"/>
                  </a:moveTo>
                  <a:cubicBezTo>
                    <a:pt x="2214" y="1667"/>
                    <a:pt x="913" y="3630"/>
                    <a:pt x="0" y="5753"/>
                  </a:cubicBezTo>
                  <a:cubicBezTo>
                    <a:pt x="730" y="5913"/>
                    <a:pt x="1507" y="6027"/>
                    <a:pt x="2260" y="6072"/>
                  </a:cubicBezTo>
                  <a:cubicBezTo>
                    <a:pt x="3081" y="4269"/>
                    <a:pt x="4154" y="2603"/>
                    <a:pt x="5478" y="1119"/>
                  </a:cubicBezTo>
                  <a:cubicBezTo>
                    <a:pt x="4907" y="777"/>
                    <a:pt x="4360" y="389"/>
                    <a:pt x="3835"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7917;p57">
              <a:extLst>
                <a:ext uri="{FF2B5EF4-FFF2-40B4-BE49-F238E27FC236}">
                  <a16:creationId xmlns:a16="http://schemas.microsoft.com/office/drawing/2014/main" id="{62B2EEEC-AF22-2D23-4077-AED6255D4DF1}"/>
                </a:ext>
              </a:extLst>
            </p:cNvPr>
            <p:cNvSpPr/>
            <p:nvPr/>
          </p:nvSpPr>
          <p:spPr>
            <a:xfrm>
              <a:off x="7391100" y="2730563"/>
              <a:ext cx="120425" cy="102175"/>
            </a:xfrm>
            <a:custGeom>
              <a:avLst/>
              <a:gdLst/>
              <a:ahLst/>
              <a:cxnLst/>
              <a:rect l="l" t="t" r="r" b="b"/>
              <a:pathLst>
                <a:path w="4817" h="4087" extrusionOk="0">
                  <a:moveTo>
                    <a:pt x="3584" y="1"/>
                  </a:moveTo>
                  <a:cubicBezTo>
                    <a:pt x="2260" y="845"/>
                    <a:pt x="1051" y="1849"/>
                    <a:pt x="1" y="2968"/>
                  </a:cubicBezTo>
                  <a:cubicBezTo>
                    <a:pt x="526" y="3356"/>
                    <a:pt x="1073" y="3744"/>
                    <a:pt x="1644" y="4086"/>
                  </a:cubicBezTo>
                  <a:cubicBezTo>
                    <a:pt x="2580" y="3013"/>
                    <a:pt x="3653" y="2055"/>
                    <a:pt x="4817" y="1210"/>
                  </a:cubicBezTo>
                  <a:cubicBezTo>
                    <a:pt x="4383" y="822"/>
                    <a:pt x="3972" y="411"/>
                    <a:pt x="358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7918;p57">
              <a:extLst>
                <a:ext uri="{FF2B5EF4-FFF2-40B4-BE49-F238E27FC236}">
                  <a16:creationId xmlns:a16="http://schemas.microsoft.com/office/drawing/2014/main" id="{0F43D375-2286-C1E6-D143-C396BF924D20}"/>
                </a:ext>
              </a:extLst>
            </p:cNvPr>
            <p:cNvSpPr/>
            <p:nvPr/>
          </p:nvSpPr>
          <p:spPr>
            <a:xfrm>
              <a:off x="7391100" y="2730563"/>
              <a:ext cx="120425" cy="102175"/>
            </a:xfrm>
            <a:custGeom>
              <a:avLst/>
              <a:gdLst/>
              <a:ahLst/>
              <a:cxnLst/>
              <a:rect l="l" t="t" r="r" b="b"/>
              <a:pathLst>
                <a:path w="4817" h="4087" extrusionOk="0">
                  <a:moveTo>
                    <a:pt x="1" y="2968"/>
                  </a:moveTo>
                  <a:cubicBezTo>
                    <a:pt x="526" y="3356"/>
                    <a:pt x="1073" y="3744"/>
                    <a:pt x="1644" y="4086"/>
                  </a:cubicBezTo>
                  <a:lnTo>
                    <a:pt x="1644" y="4086"/>
                  </a:lnTo>
                  <a:cubicBezTo>
                    <a:pt x="2580" y="3013"/>
                    <a:pt x="3653" y="2055"/>
                    <a:pt x="4817" y="1210"/>
                  </a:cubicBezTo>
                  <a:lnTo>
                    <a:pt x="4817" y="1210"/>
                  </a:lnTo>
                  <a:cubicBezTo>
                    <a:pt x="4383" y="822"/>
                    <a:pt x="3972" y="411"/>
                    <a:pt x="3584" y="1"/>
                  </a:cubicBezTo>
                  <a:lnTo>
                    <a:pt x="3584" y="1"/>
                  </a:lnTo>
                  <a:cubicBezTo>
                    <a:pt x="2260" y="845"/>
                    <a:pt x="1051" y="1849"/>
                    <a:pt x="1" y="2968"/>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7919;p57">
              <a:extLst>
                <a:ext uri="{FF2B5EF4-FFF2-40B4-BE49-F238E27FC236}">
                  <a16:creationId xmlns:a16="http://schemas.microsoft.com/office/drawing/2014/main" id="{E47DE08E-ECEF-476A-F6D8-EE5C36864B0C}"/>
                </a:ext>
              </a:extLst>
            </p:cNvPr>
            <p:cNvSpPr/>
            <p:nvPr/>
          </p:nvSpPr>
          <p:spPr>
            <a:xfrm>
              <a:off x="7391100" y="2730563"/>
              <a:ext cx="120425" cy="102175"/>
            </a:xfrm>
            <a:custGeom>
              <a:avLst/>
              <a:gdLst/>
              <a:ahLst/>
              <a:cxnLst/>
              <a:rect l="l" t="t" r="r" b="b"/>
              <a:pathLst>
                <a:path w="4817" h="4087" extrusionOk="0">
                  <a:moveTo>
                    <a:pt x="3584" y="1"/>
                  </a:moveTo>
                  <a:cubicBezTo>
                    <a:pt x="2260" y="845"/>
                    <a:pt x="1051" y="1849"/>
                    <a:pt x="1" y="2968"/>
                  </a:cubicBezTo>
                  <a:cubicBezTo>
                    <a:pt x="526" y="3356"/>
                    <a:pt x="1073" y="3744"/>
                    <a:pt x="1644" y="4086"/>
                  </a:cubicBezTo>
                  <a:cubicBezTo>
                    <a:pt x="2580" y="3013"/>
                    <a:pt x="3653" y="2055"/>
                    <a:pt x="4817" y="1210"/>
                  </a:cubicBezTo>
                  <a:cubicBezTo>
                    <a:pt x="4383" y="822"/>
                    <a:pt x="3972" y="411"/>
                    <a:pt x="358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7920;p57">
              <a:extLst>
                <a:ext uri="{FF2B5EF4-FFF2-40B4-BE49-F238E27FC236}">
                  <a16:creationId xmlns:a16="http://schemas.microsoft.com/office/drawing/2014/main" id="{DAC00B7C-E272-9327-C007-ADDFFCF85C1D}"/>
                </a:ext>
              </a:extLst>
            </p:cNvPr>
            <p:cNvSpPr/>
            <p:nvPr/>
          </p:nvSpPr>
          <p:spPr>
            <a:xfrm>
              <a:off x="7391100" y="2730563"/>
              <a:ext cx="120425" cy="102175"/>
            </a:xfrm>
            <a:custGeom>
              <a:avLst/>
              <a:gdLst/>
              <a:ahLst/>
              <a:cxnLst/>
              <a:rect l="l" t="t" r="r" b="b"/>
              <a:pathLst>
                <a:path w="4817" h="4087" extrusionOk="0">
                  <a:moveTo>
                    <a:pt x="3584" y="1"/>
                  </a:moveTo>
                  <a:cubicBezTo>
                    <a:pt x="2260" y="845"/>
                    <a:pt x="1051" y="1849"/>
                    <a:pt x="1" y="2968"/>
                  </a:cubicBezTo>
                  <a:cubicBezTo>
                    <a:pt x="526" y="3356"/>
                    <a:pt x="1073" y="3744"/>
                    <a:pt x="1644" y="4086"/>
                  </a:cubicBezTo>
                  <a:cubicBezTo>
                    <a:pt x="2580" y="3013"/>
                    <a:pt x="3653" y="2055"/>
                    <a:pt x="4817" y="1210"/>
                  </a:cubicBezTo>
                  <a:cubicBezTo>
                    <a:pt x="4383" y="822"/>
                    <a:pt x="3972" y="411"/>
                    <a:pt x="358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7921;p57">
              <a:extLst>
                <a:ext uri="{FF2B5EF4-FFF2-40B4-BE49-F238E27FC236}">
                  <a16:creationId xmlns:a16="http://schemas.microsoft.com/office/drawing/2014/main" id="{09DE1C8C-D634-5013-D44A-93627C951FA7}"/>
                </a:ext>
              </a:extLst>
            </p:cNvPr>
            <p:cNvSpPr/>
            <p:nvPr/>
          </p:nvSpPr>
          <p:spPr>
            <a:xfrm>
              <a:off x="7391100" y="2730563"/>
              <a:ext cx="120425" cy="102175"/>
            </a:xfrm>
            <a:custGeom>
              <a:avLst/>
              <a:gdLst/>
              <a:ahLst/>
              <a:cxnLst/>
              <a:rect l="l" t="t" r="r" b="b"/>
              <a:pathLst>
                <a:path w="4817" h="4087" extrusionOk="0">
                  <a:moveTo>
                    <a:pt x="3584" y="1"/>
                  </a:moveTo>
                  <a:cubicBezTo>
                    <a:pt x="2260" y="845"/>
                    <a:pt x="1051" y="1849"/>
                    <a:pt x="1" y="2968"/>
                  </a:cubicBezTo>
                  <a:cubicBezTo>
                    <a:pt x="526" y="3356"/>
                    <a:pt x="1073" y="3744"/>
                    <a:pt x="1644" y="4086"/>
                  </a:cubicBezTo>
                  <a:cubicBezTo>
                    <a:pt x="2580" y="3013"/>
                    <a:pt x="3653" y="2055"/>
                    <a:pt x="4817" y="1210"/>
                  </a:cubicBezTo>
                  <a:cubicBezTo>
                    <a:pt x="4383" y="822"/>
                    <a:pt x="3972" y="411"/>
                    <a:pt x="358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7922;p57">
              <a:extLst>
                <a:ext uri="{FF2B5EF4-FFF2-40B4-BE49-F238E27FC236}">
                  <a16:creationId xmlns:a16="http://schemas.microsoft.com/office/drawing/2014/main" id="{BB548BE4-CC8C-FD1F-9E5F-3C8812C10D9E}"/>
                </a:ext>
              </a:extLst>
            </p:cNvPr>
            <p:cNvSpPr/>
            <p:nvPr/>
          </p:nvSpPr>
          <p:spPr>
            <a:xfrm>
              <a:off x="7391100" y="2730563"/>
              <a:ext cx="120425" cy="102175"/>
            </a:xfrm>
            <a:custGeom>
              <a:avLst/>
              <a:gdLst/>
              <a:ahLst/>
              <a:cxnLst/>
              <a:rect l="l" t="t" r="r" b="b"/>
              <a:pathLst>
                <a:path w="4817" h="4087" extrusionOk="0">
                  <a:moveTo>
                    <a:pt x="3584" y="1"/>
                  </a:moveTo>
                  <a:cubicBezTo>
                    <a:pt x="2260" y="845"/>
                    <a:pt x="1051" y="1849"/>
                    <a:pt x="1" y="2968"/>
                  </a:cubicBezTo>
                  <a:cubicBezTo>
                    <a:pt x="526" y="3356"/>
                    <a:pt x="1073" y="3744"/>
                    <a:pt x="1644" y="4086"/>
                  </a:cubicBezTo>
                  <a:cubicBezTo>
                    <a:pt x="2580" y="3013"/>
                    <a:pt x="3653" y="2055"/>
                    <a:pt x="4817" y="1210"/>
                  </a:cubicBezTo>
                  <a:cubicBezTo>
                    <a:pt x="4383" y="822"/>
                    <a:pt x="3972" y="411"/>
                    <a:pt x="3584"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7923;p57">
              <a:extLst>
                <a:ext uri="{FF2B5EF4-FFF2-40B4-BE49-F238E27FC236}">
                  <a16:creationId xmlns:a16="http://schemas.microsoft.com/office/drawing/2014/main" id="{B148008A-6887-B7E0-82C6-8AB31EA88FB2}"/>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7924;p57">
              <a:extLst>
                <a:ext uri="{FF2B5EF4-FFF2-40B4-BE49-F238E27FC236}">
                  <a16:creationId xmlns:a16="http://schemas.microsoft.com/office/drawing/2014/main" id="{8F1C2580-2DD0-8EC7-B86F-C16C3F7CD049}"/>
                </a:ext>
              </a:extLst>
            </p:cNvPr>
            <p:cNvSpPr/>
            <p:nvPr/>
          </p:nvSpPr>
          <p:spPr>
            <a:xfrm>
              <a:off x="7480700" y="2682638"/>
              <a:ext cx="103300" cy="78200"/>
            </a:xfrm>
            <a:custGeom>
              <a:avLst/>
              <a:gdLst/>
              <a:ahLst/>
              <a:cxnLst/>
              <a:rect l="l" t="t" r="r" b="b"/>
              <a:pathLst>
                <a:path w="4132" h="3128" extrusionOk="0">
                  <a:moveTo>
                    <a:pt x="0" y="1918"/>
                  </a:moveTo>
                  <a:cubicBezTo>
                    <a:pt x="388" y="2328"/>
                    <a:pt x="799" y="2739"/>
                    <a:pt x="1233" y="3127"/>
                  </a:cubicBezTo>
                  <a:lnTo>
                    <a:pt x="1233" y="3127"/>
                  </a:lnTo>
                  <a:cubicBezTo>
                    <a:pt x="2146" y="2465"/>
                    <a:pt x="3105" y="1895"/>
                    <a:pt x="4132" y="1393"/>
                  </a:cubicBezTo>
                  <a:lnTo>
                    <a:pt x="4132" y="1393"/>
                  </a:lnTo>
                  <a:cubicBezTo>
                    <a:pt x="4063" y="936"/>
                    <a:pt x="3972" y="480"/>
                    <a:pt x="3881" y="0"/>
                  </a:cubicBezTo>
                  <a:lnTo>
                    <a:pt x="3881" y="0"/>
                  </a:lnTo>
                  <a:cubicBezTo>
                    <a:pt x="2488" y="502"/>
                    <a:pt x="1210" y="1164"/>
                    <a:pt x="0" y="1918"/>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7925;p57">
              <a:extLst>
                <a:ext uri="{FF2B5EF4-FFF2-40B4-BE49-F238E27FC236}">
                  <a16:creationId xmlns:a16="http://schemas.microsoft.com/office/drawing/2014/main" id="{3EFC3A14-5FB5-4252-9ADB-71244E419D31}"/>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7926;p57">
              <a:extLst>
                <a:ext uri="{FF2B5EF4-FFF2-40B4-BE49-F238E27FC236}">
                  <a16:creationId xmlns:a16="http://schemas.microsoft.com/office/drawing/2014/main" id="{E0E8C488-84A4-E4DA-9B23-0DE6ED422191}"/>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7927;p57">
              <a:extLst>
                <a:ext uri="{FF2B5EF4-FFF2-40B4-BE49-F238E27FC236}">
                  <a16:creationId xmlns:a16="http://schemas.microsoft.com/office/drawing/2014/main" id="{33E3E1CE-6ABE-B179-15F9-966BE63FEBD5}"/>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7928;p57">
              <a:extLst>
                <a:ext uri="{FF2B5EF4-FFF2-40B4-BE49-F238E27FC236}">
                  <a16:creationId xmlns:a16="http://schemas.microsoft.com/office/drawing/2014/main" id="{B6556E44-918E-9AAF-9D0B-ADE8E803C957}"/>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7929;p57">
              <a:extLst>
                <a:ext uri="{FF2B5EF4-FFF2-40B4-BE49-F238E27FC236}">
                  <a16:creationId xmlns:a16="http://schemas.microsoft.com/office/drawing/2014/main" id="{F7BAFB5D-EB8E-6862-127D-3513A27E2943}"/>
                </a:ext>
              </a:extLst>
            </p:cNvPr>
            <p:cNvSpPr/>
            <p:nvPr/>
          </p:nvSpPr>
          <p:spPr>
            <a:xfrm>
              <a:off x="7480700" y="2682638"/>
              <a:ext cx="103300" cy="78200"/>
            </a:xfrm>
            <a:custGeom>
              <a:avLst/>
              <a:gdLst/>
              <a:ahLst/>
              <a:cxnLst/>
              <a:rect l="l" t="t" r="r" b="b"/>
              <a:pathLst>
                <a:path w="4132" h="3128" extrusionOk="0">
                  <a:moveTo>
                    <a:pt x="3881" y="0"/>
                  </a:moveTo>
                  <a:cubicBezTo>
                    <a:pt x="2488" y="502"/>
                    <a:pt x="1210" y="1164"/>
                    <a:pt x="0" y="1918"/>
                  </a:cubicBezTo>
                  <a:cubicBezTo>
                    <a:pt x="388" y="2328"/>
                    <a:pt x="799" y="2739"/>
                    <a:pt x="1233" y="3127"/>
                  </a:cubicBezTo>
                  <a:cubicBezTo>
                    <a:pt x="2146" y="2465"/>
                    <a:pt x="3105" y="1895"/>
                    <a:pt x="4132" y="1393"/>
                  </a:cubicBezTo>
                  <a:cubicBezTo>
                    <a:pt x="4063" y="936"/>
                    <a:pt x="3972" y="480"/>
                    <a:pt x="388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7930;p57">
              <a:extLst>
                <a:ext uri="{FF2B5EF4-FFF2-40B4-BE49-F238E27FC236}">
                  <a16:creationId xmlns:a16="http://schemas.microsoft.com/office/drawing/2014/main" id="{0827EC26-79D9-B354-C57B-77163E2DA968}"/>
                </a:ext>
              </a:extLst>
            </p:cNvPr>
            <p:cNvSpPr/>
            <p:nvPr/>
          </p:nvSpPr>
          <p:spPr>
            <a:xfrm>
              <a:off x="7315200" y="2957113"/>
              <a:ext cx="129575" cy="211150"/>
            </a:xfrm>
            <a:custGeom>
              <a:avLst/>
              <a:gdLst/>
              <a:ahLst/>
              <a:cxnLst/>
              <a:rect l="l" t="t" r="r" b="b"/>
              <a:pathLst>
                <a:path w="5183" h="8446" extrusionOk="0">
                  <a:moveTo>
                    <a:pt x="5182" y="0"/>
                  </a:moveTo>
                  <a:lnTo>
                    <a:pt x="5182" y="0"/>
                  </a:lnTo>
                  <a:cubicBezTo>
                    <a:pt x="3950" y="616"/>
                    <a:pt x="2626" y="1096"/>
                    <a:pt x="1233" y="1438"/>
                  </a:cubicBezTo>
                  <a:cubicBezTo>
                    <a:pt x="1097" y="1461"/>
                    <a:pt x="982" y="1484"/>
                    <a:pt x="845" y="1529"/>
                  </a:cubicBezTo>
                  <a:cubicBezTo>
                    <a:pt x="480" y="2579"/>
                    <a:pt x="184" y="3652"/>
                    <a:pt x="1" y="4748"/>
                  </a:cubicBezTo>
                  <a:cubicBezTo>
                    <a:pt x="252" y="5433"/>
                    <a:pt x="457" y="6140"/>
                    <a:pt x="640" y="6848"/>
                  </a:cubicBezTo>
                  <a:cubicBezTo>
                    <a:pt x="686" y="7053"/>
                    <a:pt x="731" y="7259"/>
                    <a:pt x="777" y="7464"/>
                  </a:cubicBezTo>
                  <a:cubicBezTo>
                    <a:pt x="1370" y="7898"/>
                    <a:pt x="2078" y="8263"/>
                    <a:pt x="2854" y="8446"/>
                  </a:cubicBezTo>
                  <a:cubicBezTo>
                    <a:pt x="2991" y="5455"/>
                    <a:pt x="3813" y="2579"/>
                    <a:pt x="51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7931;p57">
              <a:extLst>
                <a:ext uri="{FF2B5EF4-FFF2-40B4-BE49-F238E27FC236}">
                  <a16:creationId xmlns:a16="http://schemas.microsoft.com/office/drawing/2014/main" id="{4E5D2340-0EC0-F2C7-13BE-D781A3F1F924}"/>
                </a:ext>
              </a:extLst>
            </p:cNvPr>
            <p:cNvSpPr/>
            <p:nvPr/>
          </p:nvSpPr>
          <p:spPr>
            <a:xfrm>
              <a:off x="7315200" y="2957113"/>
              <a:ext cx="129575" cy="211150"/>
            </a:xfrm>
            <a:custGeom>
              <a:avLst/>
              <a:gdLst/>
              <a:ahLst/>
              <a:cxnLst/>
              <a:rect l="l" t="t" r="r" b="b"/>
              <a:pathLst>
                <a:path w="5183" h="8446" extrusionOk="0">
                  <a:moveTo>
                    <a:pt x="1233" y="1438"/>
                  </a:moveTo>
                  <a:cubicBezTo>
                    <a:pt x="1097" y="1461"/>
                    <a:pt x="982" y="1507"/>
                    <a:pt x="845" y="1529"/>
                  </a:cubicBezTo>
                  <a:lnTo>
                    <a:pt x="845" y="1529"/>
                  </a:lnTo>
                  <a:cubicBezTo>
                    <a:pt x="480" y="2579"/>
                    <a:pt x="184" y="3652"/>
                    <a:pt x="1" y="4748"/>
                  </a:cubicBezTo>
                  <a:lnTo>
                    <a:pt x="1" y="4748"/>
                  </a:lnTo>
                  <a:cubicBezTo>
                    <a:pt x="252" y="5433"/>
                    <a:pt x="457" y="6140"/>
                    <a:pt x="640" y="6848"/>
                  </a:cubicBezTo>
                  <a:lnTo>
                    <a:pt x="640" y="6848"/>
                  </a:lnTo>
                  <a:cubicBezTo>
                    <a:pt x="686" y="7053"/>
                    <a:pt x="731" y="7259"/>
                    <a:pt x="777" y="7464"/>
                  </a:cubicBezTo>
                  <a:lnTo>
                    <a:pt x="777" y="7464"/>
                  </a:lnTo>
                  <a:cubicBezTo>
                    <a:pt x="1370" y="7898"/>
                    <a:pt x="2078" y="8263"/>
                    <a:pt x="2854" y="8446"/>
                  </a:cubicBezTo>
                  <a:lnTo>
                    <a:pt x="2854" y="8446"/>
                  </a:lnTo>
                  <a:cubicBezTo>
                    <a:pt x="2991" y="5455"/>
                    <a:pt x="3790" y="2579"/>
                    <a:pt x="5182" y="0"/>
                  </a:cubicBezTo>
                  <a:lnTo>
                    <a:pt x="5182" y="0"/>
                  </a:lnTo>
                  <a:cubicBezTo>
                    <a:pt x="3950" y="616"/>
                    <a:pt x="2626" y="1096"/>
                    <a:pt x="1233" y="1438"/>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7932;p57">
              <a:extLst>
                <a:ext uri="{FF2B5EF4-FFF2-40B4-BE49-F238E27FC236}">
                  <a16:creationId xmlns:a16="http://schemas.microsoft.com/office/drawing/2014/main" id="{B2FB03F8-DC72-34C1-6826-12234ABF31C5}"/>
                </a:ext>
              </a:extLst>
            </p:cNvPr>
            <p:cNvSpPr/>
            <p:nvPr/>
          </p:nvSpPr>
          <p:spPr>
            <a:xfrm>
              <a:off x="7315200" y="2957113"/>
              <a:ext cx="129575" cy="211150"/>
            </a:xfrm>
            <a:custGeom>
              <a:avLst/>
              <a:gdLst/>
              <a:ahLst/>
              <a:cxnLst/>
              <a:rect l="l" t="t" r="r" b="b"/>
              <a:pathLst>
                <a:path w="5183" h="8446" extrusionOk="0">
                  <a:moveTo>
                    <a:pt x="5182" y="0"/>
                  </a:moveTo>
                  <a:lnTo>
                    <a:pt x="5182" y="0"/>
                  </a:lnTo>
                  <a:cubicBezTo>
                    <a:pt x="3950" y="616"/>
                    <a:pt x="2626" y="1096"/>
                    <a:pt x="1233" y="1438"/>
                  </a:cubicBezTo>
                  <a:cubicBezTo>
                    <a:pt x="1097" y="1461"/>
                    <a:pt x="982" y="1484"/>
                    <a:pt x="845" y="1529"/>
                  </a:cubicBezTo>
                  <a:cubicBezTo>
                    <a:pt x="480" y="2579"/>
                    <a:pt x="184" y="3652"/>
                    <a:pt x="1" y="4748"/>
                  </a:cubicBezTo>
                  <a:cubicBezTo>
                    <a:pt x="252" y="5433"/>
                    <a:pt x="457" y="6140"/>
                    <a:pt x="640" y="6848"/>
                  </a:cubicBezTo>
                  <a:cubicBezTo>
                    <a:pt x="686" y="7053"/>
                    <a:pt x="731" y="7259"/>
                    <a:pt x="777" y="7464"/>
                  </a:cubicBezTo>
                  <a:cubicBezTo>
                    <a:pt x="1370" y="7898"/>
                    <a:pt x="2078" y="8263"/>
                    <a:pt x="2854" y="8446"/>
                  </a:cubicBezTo>
                  <a:cubicBezTo>
                    <a:pt x="2991" y="5455"/>
                    <a:pt x="3813" y="2579"/>
                    <a:pt x="51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7933;p57">
              <a:extLst>
                <a:ext uri="{FF2B5EF4-FFF2-40B4-BE49-F238E27FC236}">
                  <a16:creationId xmlns:a16="http://schemas.microsoft.com/office/drawing/2014/main" id="{02CDD9AC-C0B7-6085-1EB2-B5E357FCF741}"/>
                </a:ext>
              </a:extLst>
            </p:cNvPr>
            <p:cNvSpPr/>
            <p:nvPr/>
          </p:nvSpPr>
          <p:spPr>
            <a:xfrm>
              <a:off x="7315200" y="2957113"/>
              <a:ext cx="129575" cy="211150"/>
            </a:xfrm>
            <a:custGeom>
              <a:avLst/>
              <a:gdLst/>
              <a:ahLst/>
              <a:cxnLst/>
              <a:rect l="l" t="t" r="r" b="b"/>
              <a:pathLst>
                <a:path w="5183" h="8446" extrusionOk="0">
                  <a:moveTo>
                    <a:pt x="5182" y="0"/>
                  </a:moveTo>
                  <a:lnTo>
                    <a:pt x="5182" y="0"/>
                  </a:lnTo>
                  <a:cubicBezTo>
                    <a:pt x="3950" y="616"/>
                    <a:pt x="2626" y="1096"/>
                    <a:pt x="1233" y="1438"/>
                  </a:cubicBezTo>
                  <a:cubicBezTo>
                    <a:pt x="1097" y="1461"/>
                    <a:pt x="982" y="1484"/>
                    <a:pt x="845" y="1529"/>
                  </a:cubicBezTo>
                  <a:cubicBezTo>
                    <a:pt x="480" y="2579"/>
                    <a:pt x="184" y="3652"/>
                    <a:pt x="1" y="4748"/>
                  </a:cubicBezTo>
                  <a:cubicBezTo>
                    <a:pt x="252" y="5433"/>
                    <a:pt x="457" y="6140"/>
                    <a:pt x="640" y="6848"/>
                  </a:cubicBezTo>
                  <a:cubicBezTo>
                    <a:pt x="686" y="7053"/>
                    <a:pt x="731" y="7259"/>
                    <a:pt x="777" y="7464"/>
                  </a:cubicBezTo>
                  <a:cubicBezTo>
                    <a:pt x="1370" y="7898"/>
                    <a:pt x="2078" y="8263"/>
                    <a:pt x="2854" y="8446"/>
                  </a:cubicBezTo>
                  <a:cubicBezTo>
                    <a:pt x="2991" y="5455"/>
                    <a:pt x="3813" y="2579"/>
                    <a:pt x="518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7934;p57">
              <a:extLst>
                <a:ext uri="{FF2B5EF4-FFF2-40B4-BE49-F238E27FC236}">
                  <a16:creationId xmlns:a16="http://schemas.microsoft.com/office/drawing/2014/main" id="{D177D0B0-06E8-99BC-AB02-E6D360D4EC54}"/>
                </a:ext>
              </a:extLst>
            </p:cNvPr>
            <p:cNvSpPr/>
            <p:nvPr/>
          </p:nvSpPr>
          <p:spPr>
            <a:xfrm>
              <a:off x="7309500" y="3075788"/>
              <a:ext cx="25125" cy="67950"/>
            </a:xfrm>
            <a:custGeom>
              <a:avLst/>
              <a:gdLst/>
              <a:ahLst/>
              <a:cxnLst/>
              <a:rect l="l" t="t" r="r" b="b"/>
              <a:pathLst>
                <a:path w="1005" h="2718" extrusionOk="0">
                  <a:moveTo>
                    <a:pt x="229" y="1"/>
                  </a:moveTo>
                  <a:cubicBezTo>
                    <a:pt x="115" y="640"/>
                    <a:pt x="46" y="1256"/>
                    <a:pt x="1" y="1895"/>
                  </a:cubicBezTo>
                  <a:cubicBezTo>
                    <a:pt x="297" y="2169"/>
                    <a:pt x="617" y="2466"/>
                    <a:pt x="1005" y="2717"/>
                  </a:cubicBezTo>
                  <a:cubicBezTo>
                    <a:pt x="959" y="2512"/>
                    <a:pt x="914" y="2306"/>
                    <a:pt x="868" y="2101"/>
                  </a:cubicBezTo>
                  <a:cubicBezTo>
                    <a:pt x="685" y="1393"/>
                    <a:pt x="480" y="686"/>
                    <a:pt x="229" y="1"/>
                  </a:cubicBezTo>
                  <a:close/>
                </a:path>
              </a:pathLst>
            </a:custGeom>
            <a:solidFill>
              <a:srgbClr val="3E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7935;p57">
              <a:extLst>
                <a:ext uri="{FF2B5EF4-FFF2-40B4-BE49-F238E27FC236}">
                  <a16:creationId xmlns:a16="http://schemas.microsoft.com/office/drawing/2014/main" id="{E7685868-FEBB-CB10-A4FB-1FFD6C47B0FD}"/>
                </a:ext>
              </a:extLst>
            </p:cNvPr>
            <p:cNvSpPr/>
            <p:nvPr/>
          </p:nvSpPr>
          <p:spPr>
            <a:xfrm>
              <a:off x="7309500" y="3075788"/>
              <a:ext cx="25125" cy="67950"/>
            </a:xfrm>
            <a:custGeom>
              <a:avLst/>
              <a:gdLst/>
              <a:ahLst/>
              <a:cxnLst/>
              <a:rect l="l" t="t" r="r" b="b"/>
              <a:pathLst>
                <a:path w="1005" h="2718" extrusionOk="0">
                  <a:moveTo>
                    <a:pt x="1" y="1895"/>
                  </a:moveTo>
                  <a:cubicBezTo>
                    <a:pt x="297" y="2169"/>
                    <a:pt x="617" y="2466"/>
                    <a:pt x="1005" y="2717"/>
                  </a:cubicBezTo>
                  <a:lnTo>
                    <a:pt x="1005" y="2717"/>
                  </a:lnTo>
                  <a:cubicBezTo>
                    <a:pt x="959" y="2512"/>
                    <a:pt x="914" y="2306"/>
                    <a:pt x="868" y="2101"/>
                  </a:cubicBezTo>
                  <a:lnTo>
                    <a:pt x="868" y="2101"/>
                  </a:lnTo>
                  <a:cubicBezTo>
                    <a:pt x="685" y="1393"/>
                    <a:pt x="480" y="686"/>
                    <a:pt x="229" y="1"/>
                  </a:cubicBezTo>
                  <a:lnTo>
                    <a:pt x="229" y="1"/>
                  </a:lnTo>
                  <a:cubicBezTo>
                    <a:pt x="115" y="640"/>
                    <a:pt x="46" y="1256"/>
                    <a:pt x="1" y="1895"/>
                  </a:cubicBezTo>
                </a:path>
              </a:pathLst>
            </a:custGeom>
            <a:solidFill>
              <a:srgbClr val="05A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7936;p57">
              <a:extLst>
                <a:ext uri="{FF2B5EF4-FFF2-40B4-BE49-F238E27FC236}">
                  <a16:creationId xmlns:a16="http://schemas.microsoft.com/office/drawing/2014/main" id="{5029F3D6-BF67-4AC3-284D-DAEBAE8C58EC}"/>
                </a:ext>
              </a:extLst>
            </p:cNvPr>
            <p:cNvSpPr/>
            <p:nvPr/>
          </p:nvSpPr>
          <p:spPr>
            <a:xfrm>
              <a:off x="7309500" y="3075788"/>
              <a:ext cx="25125" cy="67950"/>
            </a:xfrm>
            <a:custGeom>
              <a:avLst/>
              <a:gdLst/>
              <a:ahLst/>
              <a:cxnLst/>
              <a:rect l="l" t="t" r="r" b="b"/>
              <a:pathLst>
                <a:path w="1005" h="2718" extrusionOk="0">
                  <a:moveTo>
                    <a:pt x="229" y="1"/>
                  </a:moveTo>
                  <a:cubicBezTo>
                    <a:pt x="115" y="640"/>
                    <a:pt x="46" y="1256"/>
                    <a:pt x="1" y="1895"/>
                  </a:cubicBezTo>
                  <a:cubicBezTo>
                    <a:pt x="297" y="2169"/>
                    <a:pt x="617" y="2466"/>
                    <a:pt x="1005" y="2717"/>
                  </a:cubicBezTo>
                  <a:cubicBezTo>
                    <a:pt x="959" y="2512"/>
                    <a:pt x="914" y="2306"/>
                    <a:pt x="868" y="2101"/>
                  </a:cubicBezTo>
                  <a:cubicBezTo>
                    <a:pt x="685" y="1393"/>
                    <a:pt x="480" y="686"/>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7937;p57">
              <a:extLst>
                <a:ext uri="{FF2B5EF4-FFF2-40B4-BE49-F238E27FC236}">
                  <a16:creationId xmlns:a16="http://schemas.microsoft.com/office/drawing/2014/main" id="{955F0FE4-468E-54FB-69A6-52E05818386A}"/>
                </a:ext>
              </a:extLst>
            </p:cNvPr>
            <p:cNvSpPr/>
            <p:nvPr/>
          </p:nvSpPr>
          <p:spPr>
            <a:xfrm>
              <a:off x="7336325" y="2955388"/>
              <a:ext cx="109575" cy="39975"/>
            </a:xfrm>
            <a:custGeom>
              <a:avLst/>
              <a:gdLst/>
              <a:ahLst/>
              <a:cxnLst/>
              <a:rect l="l" t="t" r="r" b="b"/>
              <a:pathLst>
                <a:path w="4383" h="1599" extrusionOk="0">
                  <a:moveTo>
                    <a:pt x="4383" y="1"/>
                  </a:moveTo>
                  <a:cubicBezTo>
                    <a:pt x="3670" y="78"/>
                    <a:pt x="2950" y="119"/>
                    <a:pt x="2235" y="119"/>
                  </a:cubicBezTo>
                  <a:cubicBezTo>
                    <a:pt x="1691" y="119"/>
                    <a:pt x="1150" y="96"/>
                    <a:pt x="617" y="46"/>
                  </a:cubicBezTo>
                  <a:cubicBezTo>
                    <a:pt x="388" y="549"/>
                    <a:pt x="183" y="1073"/>
                    <a:pt x="0" y="1598"/>
                  </a:cubicBezTo>
                  <a:cubicBezTo>
                    <a:pt x="137" y="1553"/>
                    <a:pt x="252" y="1530"/>
                    <a:pt x="388" y="1507"/>
                  </a:cubicBezTo>
                  <a:cubicBezTo>
                    <a:pt x="1781" y="1165"/>
                    <a:pt x="3105" y="685"/>
                    <a:pt x="4337" y="69"/>
                  </a:cubicBezTo>
                  <a:cubicBezTo>
                    <a:pt x="4360" y="46"/>
                    <a:pt x="4360" y="24"/>
                    <a:pt x="438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7938;p57">
              <a:extLst>
                <a:ext uri="{FF2B5EF4-FFF2-40B4-BE49-F238E27FC236}">
                  <a16:creationId xmlns:a16="http://schemas.microsoft.com/office/drawing/2014/main" id="{4FC0EA6A-84AB-4AC3-CDB5-8E9C28981F9B}"/>
                </a:ext>
              </a:extLst>
            </p:cNvPr>
            <p:cNvSpPr/>
            <p:nvPr/>
          </p:nvSpPr>
          <p:spPr>
            <a:xfrm>
              <a:off x="7336325" y="2955388"/>
              <a:ext cx="109575" cy="39975"/>
            </a:xfrm>
            <a:custGeom>
              <a:avLst/>
              <a:gdLst/>
              <a:ahLst/>
              <a:cxnLst/>
              <a:rect l="l" t="t" r="r" b="b"/>
              <a:pathLst>
                <a:path w="4383" h="1599" extrusionOk="0">
                  <a:moveTo>
                    <a:pt x="617" y="46"/>
                  </a:moveTo>
                  <a:cubicBezTo>
                    <a:pt x="388" y="549"/>
                    <a:pt x="183" y="1073"/>
                    <a:pt x="0" y="1598"/>
                  </a:cubicBezTo>
                  <a:lnTo>
                    <a:pt x="0" y="1598"/>
                  </a:lnTo>
                  <a:cubicBezTo>
                    <a:pt x="137" y="1576"/>
                    <a:pt x="252" y="1530"/>
                    <a:pt x="388" y="1507"/>
                  </a:cubicBezTo>
                  <a:lnTo>
                    <a:pt x="388" y="1507"/>
                  </a:lnTo>
                  <a:cubicBezTo>
                    <a:pt x="1781" y="1165"/>
                    <a:pt x="3105" y="685"/>
                    <a:pt x="4337" y="69"/>
                  </a:cubicBezTo>
                  <a:lnTo>
                    <a:pt x="4337" y="69"/>
                  </a:lnTo>
                  <a:cubicBezTo>
                    <a:pt x="4360" y="46"/>
                    <a:pt x="4360" y="24"/>
                    <a:pt x="4383" y="1"/>
                  </a:cubicBezTo>
                  <a:lnTo>
                    <a:pt x="4383" y="1"/>
                  </a:lnTo>
                  <a:cubicBezTo>
                    <a:pt x="3128" y="138"/>
                    <a:pt x="1849" y="160"/>
                    <a:pt x="617" y="46"/>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7939;p57">
              <a:extLst>
                <a:ext uri="{FF2B5EF4-FFF2-40B4-BE49-F238E27FC236}">
                  <a16:creationId xmlns:a16="http://schemas.microsoft.com/office/drawing/2014/main" id="{665554B4-D047-6C21-ABC9-E1EEBB2CDBC5}"/>
                </a:ext>
              </a:extLst>
            </p:cNvPr>
            <p:cNvSpPr/>
            <p:nvPr/>
          </p:nvSpPr>
          <p:spPr>
            <a:xfrm>
              <a:off x="7336325" y="2955388"/>
              <a:ext cx="109575" cy="39975"/>
            </a:xfrm>
            <a:custGeom>
              <a:avLst/>
              <a:gdLst/>
              <a:ahLst/>
              <a:cxnLst/>
              <a:rect l="l" t="t" r="r" b="b"/>
              <a:pathLst>
                <a:path w="4383" h="1599" extrusionOk="0">
                  <a:moveTo>
                    <a:pt x="4383" y="1"/>
                  </a:moveTo>
                  <a:cubicBezTo>
                    <a:pt x="3670" y="78"/>
                    <a:pt x="2950" y="119"/>
                    <a:pt x="2235" y="119"/>
                  </a:cubicBezTo>
                  <a:cubicBezTo>
                    <a:pt x="1691" y="119"/>
                    <a:pt x="1150" y="96"/>
                    <a:pt x="617" y="46"/>
                  </a:cubicBezTo>
                  <a:cubicBezTo>
                    <a:pt x="388" y="549"/>
                    <a:pt x="183" y="1073"/>
                    <a:pt x="0" y="1598"/>
                  </a:cubicBezTo>
                  <a:cubicBezTo>
                    <a:pt x="137" y="1553"/>
                    <a:pt x="252" y="1530"/>
                    <a:pt x="388" y="1507"/>
                  </a:cubicBezTo>
                  <a:cubicBezTo>
                    <a:pt x="1781" y="1165"/>
                    <a:pt x="3105" y="685"/>
                    <a:pt x="4337" y="69"/>
                  </a:cubicBezTo>
                  <a:cubicBezTo>
                    <a:pt x="4360" y="46"/>
                    <a:pt x="4360" y="24"/>
                    <a:pt x="438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7940;p57">
              <a:extLst>
                <a:ext uri="{FF2B5EF4-FFF2-40B4-BE49-F238E27FC236}">
                  <a16:creationId xmlns:a16="http://schemas.microsoft.com/office/drawing/2014/main" id="{9050F45D-E006-0EAC-EE24-FF50CD7B1BDD}"/>
                </a:ext>
              </a:extLst>
            </p:cNvPr>
            <p:cNvSpPr/>
            <p:nvPr/>
          </p:nvSpPr>
          <p:spPr>
            <a:xfrm>
              <a:off x="7336325" y="2955388"/>
              <a:ext cx="109575" cy="39975"/>
            </a:xfrm>
            <a:custGeom>
              <a:avLst/>
              <a:gdLst/>
              <a:ahLst/>
              <a:cxnLst/>
              <a:rect l="l" t="t" r="r" b="b"/>
              <a:pathLst>
                <a:path w="4383" h="1599" extrusionOk="0">
                  <a:moveTo>
                    <a:pt x="4383" y="1"/>
                  </a:moveTo>
                  <a:cubicBezTo>
                    <a:pt x="3670" y="78"/>
                    <a:pt x="2950" y="119"/>
                    <a:pt x="2235" y="119"/>
                  </a:cubicBezTo>
                  <a:cubicBezTo>
                    <a:pt x="1691" y="119"/>
                    <a:pt x="1150" y="96"/>
                    <a:pt x="617" y="46"/>
                  </a:cubicBezTo>
                  <a:cubicBezTo>
                    <a:pt x="388" y="549"/>
                    <a:pt x="183" y="1073"/>
                    <a:pt x="0" y="1598"/>
                  </a:cubicBezTo>
                  <a:cubicBezTo>
                    <a:pt x="137" y="1553"/>
                    <a:pt x="252" y="1530"/>
                    <a:pt x="388" y="1507"/>
                  </a:cubicBezTo>
                  <a:cubicBezTo>
                    <a:pt x="1781" y="1165"/>
                    <a:pt x="3105" y="685"/>
                    <a:pt x="4337" y="69"/>
                  </a:cubicBezTo>
                  <a:cubicBezTo>
                    <a:pt x="4360" y="46"/>
                    <a:pt x="4360" y="24"/>
                    <a:pt x="438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7941;p57">
              <a:extLst>
                <a:ext uri="{FF2B5EF4-FFF2-40B4-BE49-F238E27FC236}">
                  <a16:creationId xmlns:a16="http://schemas.microsoft.com/office/drawing/2014/main" id="{D9396805-F47A-901C-8FCA-DFA5189B43CA}"/>
                </a:ext>
              </a:extLst>
            </p:cNvPr>
            <p:cNvSpPr/>
            <p:nvPr/>
          </p:nvSpPr>
          <p:spPr>
            <a:xfrm>
              <a:off x="7336325" y="2955388"/>
              <a:ext cx="109575" cy="39975"/>
            </a:xfrm>
            <a:custGeom>
              <a:avLst/>
              <a:gdLst/>
              <a:ahLst/>
              <a:cxnLst/>
              <a:rect l="l" t="t" r="r" b="b"/>
              <a:pathLst>
                <a:path w="4383" h="1599" extrusionOk="0">
                  <a:moveTo>
                    <a:pt x="4383" y="1"/>
                  </a:moveTo>
                  <a:cubicBezTo>
                    <a:pt x="3670" y="78"/>
                    <a:pt x="2950" y="119"/>
                    <a:pt x="2235" y="119"/>
                  </a:cubicBezTo>
                  <a:cubicBezTo>
                    <a:pt x="1691" y="119"/>
                    <a:pt x="1150" y="96"/>
                    <a:pt x="617" y="46"/>
                  </a:cubicBezTo>
                  <a:cubicBezTo>
                    <a:pt x="388" y="549"/>
                    <a:pt x="183" y="1073"/>
                    <a:pt x="0" y="1598"/>
                  </a:cubicBezTo>
                  <a:cubicBezTo>
                    <a:pt x="137" y="1553"/>
                    <a:pt x="252" y="1530"/>
                    <a:pt x="388" y="1507"/>
                  </a:cubicBezTo>
                  <a:cubicBezTo>
                    <a:pt x="1781" y="1165"/>
                    <a:pt x="3105" y="685"/>
                    <a:pt x="4337" y="69"/>
                  </a:cubicBezTo>
                  <a:cubicBezTo>
                    <a:pt x="4360" y="46"/>
                    <a:pt x="4360" y="24"/>
                    <a:pt x="438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7942;p57">
              <a:extLst>
                <a:ext uri="{FF2B5EF4-FFF2-40B4-BE49-F238E27FC236}">
                  <a16:creationId xmlns:a16="http://schemas.microsoft.com/office/drawing/2014/main" id="{F883F3B0-73AA-7158-27F9-BDC2AE25B905}"/>
                </a:ext>
              </a:extLst>
            </p:cNvPr>
            <p:cNvSpPr/>
            <p:nvPr/>
          </p:nvSpPr>
          <p:spPr>
            <a:xfrm>
              <a:off x="7351725" y="2832713"/>
              <a:ext cx="153525" cy="125675"/>
            </a:xfrm>
            <a:custGeom>
              <a:avLst/>
              <a:gdLst/>
              <a:ahLst/>
              <a:cxnLst/>
              <a:rect l="l" t="t" r="r" b="b"/>
              <a:pathLst>
                <a:path w="6141" h="5027" extrusionOk="0">
                  <a:moveTo>
                    <a:pt x="3219" y="0"/>
                  </a:moveTo>
                  <a:cubicBezTo>
                    <a:pt x="1895" y="1484"/>
                    <a:pt x="822" y="3150"/>
                    <a:pt x="1" y="4953"/>
                  </a:cubicBezTo>
                  <a:cubicBezTo>
                    <a:pt x="534" y="5003"/>
                    <a:pt x="1075" y="5026"/>
                    <a:pt x="1619" y="5026"/>
                  </a:cubicBezTo>
                  <a:cubicBezTo>
                    <a:pt x="2334" y="5026"/>
                    <a:pt x="3054" y="4985"/>
                    <a:pt x="3767" y="4908"/>
                  </a:cubicBezTo>
                  <a:cubicBezTo>
                    <a:pt x="4429" y="3675"/>
                    <a:pt x="5228" y="2534"/>
                    <a:pt x="6141" y="1461"/>
                  </a:cubicBezTo>
                  <a:cubicBezTo>
                    <a:pt x="5136" y="1050"/>
                    <a:pt x="4155" y="571"/>
                    <a:pt x="321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7943;p57">
              <a:extLst>
                <a:ext uri="{FF2B5EF4-FFF2-40B4-BE49-F238E27FC236}">
                  <a16:creationId xmlns:a16="http://schemas.microsoft.com/office/drawing/2014/main" id="{43A959AA-9219-D2FC-CC03-8A4AA56CEB86}"/>
                </a:ext>
              </a:extLst>
            </p:cNvPr>
            <p:cNvSpPr/>
            <p:nvPr/>
          </p:nvSpPr>
          <p:spPr>
            <a:xfrm>
              <a:off x="7351725" y="2832713"/>
              <a:ext cx="153525" cy="126700"/>
            </a:xfrm>
            <a:custGeom>
              <a:avLst/>
              <a:gdLst/>
              <a:ahLst/>
              <a:cxnLst/>
              <a:rect l="l" t="t" r="r" b="b"/>
              <a:pathLst>
                <a:path w="6141" h="5068" extrusionOk="0">
                  <a:moveTo>
                    <a:pt x="1" y="4953"/>
                  </a:moveTo>
                  <a:cubicBezTo>
                    <a:pt x="1233" y="5067"/>
                    <a:pt x="2512" y="5045"/>
                    <a:pt x="3767" y="4908"/>
                  </a:cubicBezTo>
                  <a:lnTo>
                    <a:pt x="3767" y="4908"/>
                  </a:lnTo>
                  <a:cubicBezTo>
                    <a:pt x="4429" y="3675"/>
                    <a:pt x="5228" y="2534"/>
                    <a:pt x="6141" y="1461"/>
                  </a:cubicBezTo>
                  <a:lnTo>
                    <a:pt x="6141" y="1461"/>
                  </a:lnTo>
                  <a:cubicBezTo>
                    <a:pt x="5136" y="1050"/>
                    <a:pt x="4155" y="571"/>
                    <a:pt x="3219" y="0"/>
                  </a:cubicBezTo>
                  <a:lnTo>
                    <a:pt x="3219" y="0"/>
                  </a:lnTo>
                  <a:cubicBezTo>
                    <a:pt x="1895" y="1484"/>
                    <a:pt x="822" y="3150"/>
                    <a:pt x="1" y="4953"/>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7944;p57">
              <a:extLst>
                <a:ext uri="{FF2B5EF4-FFF2-40B4-BE49-F238E27FC236}">
                  <a16:creationId xmlns:a16="http://schemas.microsoft.com/office/drawing/2014/main" id="{1682988C-3221-F724-C355-517B8A945BD4}"/>
                </a:ext>
              </a:extLst>
            </p:cNvPr>
            <p:cNvSpPr/>
            <p:nvPr/>
          </p:nvSpPr>
          <p:spPr>
            <a:xfrm>
              <a:off x="7351725" y="2832713"/>
              <a:ext cx="153525" cy="125675"/>
            </a:xfrm>
            <a:custGeom>
              <a:avLst/>
              <a:gdLst/>
              <a:ahLst/>
              <a:cxnLst/>
              <a:rect l="l" t="t" r="r" b="b"/>
              <a:pathLst>
                <a:path w="6141" h="5027" extrusionOk="0">
                  <a:moveTo>
                    <a:pt x="3219" y="0"/>
                  </a:moveTo>
                  <a:cubicBezTo>
                    <a:pt x="1895" y="1484"/>
                    <a:pt x="822" y="3150"/>
                    <a:pt x="1" y="4953"/>
                  </a:cubicBezTo>
                  <a:cubicBezTo>
                    <a:pt x="534" y="5003"/>
                    <a:pt x="1075" y="5026"/>
                    <a:pt x="1619" y="5026"/>
                  </a:cubicBezTo>
                  <a:cubicBezTo>
                    <a:pt x="2334" y="5026"/>
                    <a:pt x="3054" y="4985"/>
                    <a:pt x="3767" y="4908"/>
                  </a:cubicBezTo>
                  <a:cubicBezTo>
                    <a:pt x="4429" y="3675"/>
                    <a:pt x="5228" y="2534"/>
                    <a:pt x="6141" y="1461"/>
                  </a:cubicBezTo>
                  <a:cubicBezTo>
                    <a:pt x="5136" y="1050"/>
                    <a:pt x="4155" y="571"/>
                    <a:pt x="321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7945;p57">
              <a:extLst>
                <a:ext uri="{FF2B5EF4-FFF2-40B4-BE49-F238E27FC236}">
                  <a16:creationId xmlns:a16="http://schemas.microsoft.com/office/drawing/2014/main" id="{16E0B17E-6876-F853-6D36-E9E902274F6B}"/>
                </a:ext>
              </a:extLst>
            </p:cNvPr>
            <p:cNvSpPr/>
            <p:nvPr/>
          </p:nvSpPr>
          <p:spPr>
            <a:xfrm>
              <a:off x="7351725" y="2832713"/>
              <a:ext cx="153525" cy="125675"/>
            </a:xfrm>
            <a:custGeom>
              <a:avLst/>
              <a:gdLst/>
              <a:ahLst/>
              <a:cxnLst/>
              <a:rect l="l" t="t" r="r" b="b"/>
              <a:pathLst>
                <a:path w="6141" h="5027" extrusionOk="0">
                  <a:moveTo>
                    <a:pt x="3219" y="0"/>
                  </a:moveTo>
                  <a:cubicBezTo>
                    <a:pt x="1895" y="1484"/>
                    <a:pt x="822" y="3150"/>
                    <a:pt x="1" y="4953"/>
                  </a:cubicBezTo>
                  <a:cubicBezTo>
                    <a:pt x="534" y="5003"/>
                    <a:pt x="1075" y="5026"/>
                    <a:pt x="1619" y="5026"/>
                  </a:cubicBezTo>
                  <a:cubicBezTo>
                    <a:pt x="2334" y="5026"/>
                    <a:pt x="3054" y="4985"/>
                    <a:pt x="3767" y="4908"/>
                  </a:cubicBezTo>
                  <a:cubicBezTo>
                    <a:pt x="4429" y="3675"/>
                    <a:pt x="5228" y="2534"/>
                    <a:pt x="6141" y="1461"/>
                  </a:cubicBezTo>
                  <a:cubicBezTo>
                    <a:pt x="5136" y="1050"/>
                    <a:pt x="4155" y="571"/>
                    <a:pt x="321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7946;p57">
              <a:extLst>
                <a:ext uri="{FF2B5EF4-FFF2-40B4-BE49-F238E27FC236}">
                  <a16:creationId xmlns:a16="http://schemas.microsoft.com/office/drawing/2014/main" id="{3BD94958-6B7A-3BA9-13E2-FC5DB68352E6}"/>
                </a:ext>
              </a:extLst>
            </p:cNvPr>
            <p:cNvSpPr/>
            <p:nvPr/>
          </p:nvSpPr>
          <p:spPr>
            <a:xfrm>
              <a:off x="7351725" y="2832713"/>
              <a:ext cx="153525" cy="125675"/>
            </a:xfrm>
            <a:custGeom>
              <a:avLst/>
              <a:gdLst/>
              <a:ahLst/>
              <a:cxnLst/>
              <a:rect l="l" t="t" r="r" b="b"/>
              <a:pathLst>
                <a:path w="6141" h="5027" extrusionOk="0">
                  <a:moveTo>
                    <a:pt x="3219" y="0"/>
                  </a:moveTo>
                  <a:cubicBezTo>
                    <a:pt x="1895" y="1484"/>
                    <a:pt x="822" y="3150"/>
                    <a:pt x="1" y="4953"/>
                  </a:cubicBezTo>
                  <a:cubicBezTo>
                    <a:pt x="534" y="5003"/>
                    <a:pt x="1075" y="5026"/>
                    <a:pt x="1619" y="5026"/>
                  </a:cubicBezTo>
                  <a:cubicBezTo>
                    <a:pt x="2334" y="5026"/>
                    <a:pt x="3054" y="4985"/>
                    <a:pt x="3767" y="4908"/>
                  </a:cubicBezTo>
                  <a:cubicBezTo>
                    <a:pt x="4429" y="3675"/>
                    <a:pt x="5228" y="2534"/>
                    <a:pt x="6141" y="1461"/>
                  </a:cubicBezTo>
                  <a:cubicBezTo>
                    <a:pt x="5136" y="1050"/>
                    <a:pt x="4155" y="571"/>
                    <a:pt x="321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7947;p57">
              <a:extLst>
                <a:ext uri="{FF2B5EF4-FFF2-40B4-BE49-F238E27FC236}">
                  <a16:creationId xmlns:a16="http://schemas.microsoft.com/office/drawing/2014/main" id="{A4F27CF3-3CAC-1141-949E-C6C4450B6265}"/>
                </a:ext>
              </a:extLst>
            </p:cNvPr>
            <p:cNvSpPr/>
            <p:nvPr/>
          </p:nvSpPr>
          <p:spPr>
            <a:xfrm>
              <a:off x="7351725" y="2832713"/>
              <a:ext cx="153525" cy="125675"/>
            </a:xfrm>
            <a:custGeom>
              <a:avLst/>
              <a:gdLst/>
              <a:ahLst/>
              <a:cxnLst/>
              <a:rect l="l" t="t" r="r" b="b"/>
              <a:pathLst>
                <a:path w="6141" h="5027" extrusionOk="0">
                  <a:moveTo>
                    <a:pt x="3219" y="0"/>
                  </a:moveTo>
                  <a:cubicBezTo>
                    <a:pt x="1895" y="1484"/>
                    <a:pt x="822" y="3150"/>
                    <a:pt x="1" y="4953"/>
                  </a:cubicBezTo>
                  <a:cubicBezTo>
                    <a:pt x="534" y="5003"/>
                    <a:pt x="1075" y="5026"/>
                    <a:pt x="1619" y="5026"/>
                  </a:cubicBezTo>
                  <a:cubicBezTo>
                    <a:pt x="2334" y="5026"/>
                    <a:pt x="3054" y="4985"/>
                    <a:pt x="3767" y="4908"/>
                  </a:cubicBezTo>
                  <a:cubicBezTo>
                    <a:pt x="4429" y="3675"/>
                    <a:pt x="5228" y="2534"/>
                    <a:pt x="6141" y="1461"/>
                  </a:cubicBezTo>
                  <a:cubicBezTo>
                    <a:pt x="5136" y="1050"/>
                    <a:pt x="4155" y="571"/>
                    <a:pt x="321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7948;p57">
              <a:extLst>
                <a:ext uri="{FF2B5EF4-FFF2-40B4-BE49-F238E27FC236}">
                  <a16:creationId xmlns:a16="http://schemas.microsoft.com/office/drawing/2014/main" id="{7599E6E7-1840-20E2-4315-7AF16121CE78}"/>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7949;p57">
              <a:extLst>
                <a:ext uri="{FF2B5EF4-FFF2-40B4-BE49-F238E27FC236}">
                  <a16:creationId xmlns:a16="http://schemas.microsoft.com/office/drawing/2014/main" id="{7627A854-8BEA-EE6A-77B4-33380DBF2C57}"/>
                </a:ext>
              </a:extLst>
            </p:cNvPr>
            <p:cNvSpPr/>
            <p:nvPr/>
          </p:nvSpPr>
          <p:spPr>
            <a:xfrm>
              <a:off x="7432200" y="2760813"/>
              <a:ext cx="138675" cy="108450"/>
            </a:xfrm>
            <a:custGeom>
              <a:avLst/>
              <a:gdLst/>
              <a:ahLst/>
              <a:cxnLst/>
              <a:rect l="l" t="t" r="r" b="b"/>
              <a:pathLst>
                <a:path w="5547" h="4338" extrusionOk="0">
                  <a:moveTo>
                    <a:pt x="0" y="2876"/>
                  </a:moveTo>
                  <a:cubicBezTo>
                    <a:pt x="936" y="3447"/>
                    <a:pt x="1917" y="3926"/>
                    <a:pt x="2922" y="4337"/>
                  </a:cubicBezTo>
                  <a:lnTo>
                    <a:pt x="2922" y="4337"/>
                  </a:lnTo>
                  <a:cubicBezTo>
                    <a:pt x="3721" y="3424"/>
                    <a:pt x="4611" y="2580"/>
                    <a:pt x="5547" y="1803"/>
                  </a:cubicBezTo>
                  <a:lnTo>
                    <a:pt x="5547" y="1803"/>
                  </a:lnTo>
                  <a:cubicBezTo>
                    <a:pt x="4725" y="1278"/>
                    <a:pt x="3926" y="662"/>
                    <a:pt x="3173" y="0"/>
                  </a:cubicBezTo>
                  <a:lnTo>
                    <a:pt x="3173" y="0"/>
                  </a:lnTo>
                  <a:cubicBezTo>
                    <a:pt x="2009" y="845"/>
                    <a:pt x="936" y="1803"/>
                    <a:pt x="0" y="2876"/>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7950;p57">
              <a:extLst>
                <a:ext uri="{FF2B5EF4-FFF2-40B4-BE49-F238E27FC236}">
                  <a16:creationId xmlns:a16="http://schemas.microsoft.com/office/drawing/2014/main" id="{09AAC195-48E6-3F57-4903-6593E5BCD111}"/>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7951;p57">
              <a:extLst>
                <a:ext uri="{FF2B5EF4-FFF2-40B4-BE49-F238E27FC236}">
                  <a16:creationId xmlns:a16="http://schemas.microsoft.com/office/drawing/2014/main" id="{B085A493-9E46-8339-701B-C956BB988583}"/>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7952;p57">
              <a:extLst>
                <a:ext uri="{FF2B5EF4-FFF2-40B4-BE49-F238E27FC236}">
                  <a16:creationId xmlns:a16="http://schemas.microsoft.com/office/drawing/2014/main" id="{FE522B27-22D3-F1A0-AF66-9B75FC1B54F7}"/>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7953;p57">
              <a:extLst>
                <a:ext uri="{FF2B5EF4-FFF2-40B4-BE49-F238E27FC236}">
                  <a16:creationId xmlns:a16="http://schemas.microsoft.com/office/drawing/2014/main" id="{3E014EAE-38B8-2453-F2D8-164CEF64E8F7}"/>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7954;p57">
              <a:extLst>
                <a:ext uri="{FF2B5EF4-FFF2-40B4-BE49-F238E27FC236}">
                  <a16:creationId xmlns:a16="http://schemas.microsoft.com/office/drawing/2014/main" id="{3E7EC0E3-D498-F272-F8A2-585A41D01EA7}"/>
                </a:ext>
              </a:extLst>
            </p:cNvPr>
            <p:cNvSpPr/>
            <p:nvPr/>
          </p:nvSpPr>
          <p:spPr>
            <a:xfrm>
              <a:off x="7432200" y="2760813"/>
              <a:ext cx="138675" cy="108450"/>
            </a:xfrm>
            <a:custGeom>
              <a:avLst/>
              <a:gdLst/>
              <a:ahLst/>
              <a:cxnLst/>
              <a:rect l="l" t="t" r="r" b="b"/>
              <a:pathLst>
                <a:path w="5547" h="4338" extrusionOk="0">
                  <a:moveTo>
                    <a:pt x="3173" y="0"/>
                  </a:moveTo>
                  <a:cubicBezTo>
                    <a:pt x="2009" y="845"/>
                    <a:pt x="936" y="1803"/>
                    <a:pt x="0" y="2876"/>
                  </a:cubicBezTo>
                  <a:cubicBezTo>
                    <a:pt x="936" y="3447"/>
                    <a:pt x="1917" y="3926"/>
                    <a:pt x="2922" y="4337"/>
                  </a:cubicBezTo>
                  <a:cubicBezTo>
                    <a:pt x="3721" y="3424"/>
                    <a:pt x="4611" y="2580"/>
                    <a:pt x="5547" y="1803"/>
                  </a:cubicBezTo>
                  <a:cubicBezTo>
                    <a:pt x="4725" y="1278"/>
                    <a:pt x="3926" y="662"/>
                    <a:pt x="3173"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7955;p57">
              <a:extLst>
                <a:ext uri="{FF2B5EF4-FFF2-40B4-BE49-F238E27FC236}">
                  <a16:creationId xmlns:a16="http://schemas.microsoft.com/office/drawing/2014/main" id="{07A10108-42C3-87F6-023F-59DD82F739B9}"/>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7956;p57">
              <a:extLst>
                <a:ext uri="{FF2B5EF4-FFF2-40B4-BE49-F238E27FC236}">
                  <a16:creationId xmlns:a16="http://schemas.microsoft.com/office/drawing/2014/main" id="{6B1C2A3B-566E-9BF1-E904-B7E9E5622EB6}"/>
                </a:ext>
              </a:extLst>
            </p:cNvPr>
            <p:cNvSpPr/>
            <p:nvPr/>
          </p:nvSpPr>
          <p:spPr>
            <a:xfrm>
              <a:off x="7511500" y="2717438"/>
              <a:ext cx="82775" cy="88475"/>
            </a:xfrm>
            <a:custGeom>
              <a:avLst/>
              <a:gdLst/>
              <a:ahLst/>
              <a:cxnLst/>
              <a:rect l="l" t="t" r="r" b="b"/>
              <a:pathLst>
                <a:path w="3311" h="3539" extrusionOk="0">
                  <a:moveTo>
                    <a:pt x="1" y="1735"/>
                  </a:moveTo>
                  <a:cubicBezTo>
                    <a:pt x="754" y="2397"/>
                    <a:pt x="1553" y="3013"/>
                    <a:pt x="2375" y="3538"/>
                  </a:cubicBezTo>
                  <a:lnTo>
                    <a:pt x="2375" y="3538"/>
                  </a:lnTo>
                  <a:cubicBezTo>
                    <a:pt x="2694" y="3310"/>
                    <a:pt x="2991" y="3082"/>
                    <a:pt x="3311" y="2854"/>
                  </a:cubicBezTo>
                  <a:lnTo>
                    <a:pt x="3311" y="2854"/>
                  </a:lnTo>
                  <a:cubicBezTo>
                    <a:pt x="3219" y="1918"/>
                    <a:pt x="3082" y="959"/>
                    <a:pt x="2900" y="1"/>
                  </a:cubicBezTo>
                  <a:lnTo>
                    <a:pt x="2900" y="1"/>
                  </a:lnTo>
                  <a:cubicBezTo>
                    <a:pt x="1873" y="503"/>
                    <a:pt x="914" y="1073"/>
                    <a:pt x="1" y="1735"/>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7957;p57">
              <a:extLst>
                <a:ext uri="{FF2B5EF4-FFF2-40B4-BE49-F238E27FC236}">
                  <a16:creationId xmlns:a16="http://schemas.microsoft.com/office/drawing/2014/main" id="{6263605B-E9B0-D46D-301E-1540A96DBD22}"/>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7958;p57">
              <a:extLst>
                <a:ext uri="{FF2B5EF4-FFF2-40B4-BE49-F238E27FC236}">
                  <a16:creationId xmlns:a16="http://schemas.microsoft.com/office/drawing/2014/main" id="{2C3FDCB7-97B8-92BF-5D61-150858F617F1}"/>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7959;p57">
              <a:extLst>
                <a:ext uri="{FF2B5EF4-FFF2-40B4-BE49-F238E27FC236}">
                  <a16:creationId xmlns:a16="http://schemas.microsoft.com/office/drawing/2014/main" id="{5979278D-AF57-2F6D-3D3B-6B40BDE55098}"/>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7960;p57">
              <a:extLst>
                <a:ext uri="{FF2B5EF4-FFF2-40B4-BE49-F238E27FC236}">
                  <a16:creationId xmlns:a16="http://schemas.microsoft.com/office/drawing/2014/main" id="{048A479A-2DC7-DE62-F43B-FCFD2F14DAE2}"/>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7961;p57">
              <a:extLst>
                <a:ext uri="{FF2B5EF4-FFF2-40B4-BE49-F238E27FC236}">
                  <a16:creationId xmlns:a16="http://schemas.microsoft.com/office/drawing/2014/main" id="{8555E3EF-FC07-0EAC-072C-9EB7B8774C04}"/>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7962;p57">
              <a:extLst>
                <a:ext uri="{FF2B5EF4-FFF2-40B4-BE49-F238E27FC236}">
                  <a16:creationId xmlns:a16="http://schemas.microsoft.com/office/drawing/2014/main" id="{621661ED-3A4F-9986-54BA-5935C36FA0B9}"/>
                </a:ext>
              </a:extLst>
            </p:cNvPr>
            <p:cNvSpPr/>
            <p:nvPr/>
          </p:nvSpPr>
          <p:spPr>
            <a:xfrm>
              <a:off x="7511500" y="2717438"/>
              <a:ext cx="82775" cy="88475"/>
            </a:xfrm>
            <a:custGeom>
              <a:avLst/>
              <a:gdLst/>
              <a:ahLst/>
              <a:cxnLst/>
              <a:rect l="l" t="t" r="r" b="b"/>
              <a:pathLst>
                <a:path w="3311" h="3539" extrusionOk="0">
                  <a:moveTo>
                    <a:pt x="2900" y="1"/>
                  </a:moveTo>
                  <a:cubicBezTo>
                    <a:pt x="1873" y="503"/>
                    <a:pt x="914" y="1073"/>
                    <a:pt x="1" y="1735"/>
                  </a:cubicBezTo>
                  <a:cubicBezTo>
                    <a:pt x="754" y="2397"/>
                    <a:pt x="1553" y="3013"/>
                    <a:pt x="2375" y="3538"/>
                  </a:cubicBezTo>
                  <a:cubicBezTo>
                    <a:pt x="2694" y="3310"/>
                    <a:pt x="2991" y="3082"/>
                    <a:pt x="3311" y="2854"/>
                  </a:cubicBezTo>
                  <a:cubicBezTo>
                    <a:pt x="3219" y="1918"/>
                    <a:pt x="3082" y="959"/>
                    <a:pt x="290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7963;p57">
              <a:extLst>
                <a:ext uri="{FF2B5EF4-FFF2-40B4-BE49-F238E27FC236}">
                  <a16:creationId xmlns:a16="http://schemas.microsoft.com/office/drawing/2014/main" id="{224EE947-1A87-0CD4-5481-1078CC6DA936}"/>
                </a:ext>
              </a:extLst>
            </p:cNvPr>
            <p:cNvSpPr/>
            <p:nvPr/>
          </p:nvSpPr>
          <p:spPr>
            <a:xfrm>
              <a:off x="7386550" y="2913163"/>
              <a:ext cx="210575" cy="258150"/>
            </a:xfrm>
            <a:custGeom>
              <a:avLst/>
              <a:gdLst/>
              <a:ahLst/>
              <a:cxnLst/>
              <a:rect l="l" t="t" r="r" b="b"/>
              <a:pathLst>
                <a:path w="8423" h="10326" extrusionOk="0">
                  <a:moveTo>
                    <a:pt x="8423" y="1"/>
                  </a:moveTo>
                  <a:lnTo>
                    <a:pt x="8423" y="1"/>
                  </a:lnTo>
                  <a:cubicBezTo>
                    <a:pt x="7304" y="526"/>
                    <a:pt x="6117" y="936"/>
                    <a:pt x="4862" y="1233"/>
                  </a:cubicBezTo>
                  <a:cubicBezTo>
                    <a:pt x="4086" y="1439"/>
                    <a:pt x="3310" y="1576"/>
                    <a:pt x="2557" y="1667"/>
                  </a:cubicBezTo>
                  <a:cubicBezTo>
                    <a:pt x="2465" y="1690"/>
                    <a:pt x="2397" y="1735"/>
                    <a:pt x="2328" y="1758"/>
                  </a:cubicBezTo>
                  <a:cubicBezTo>
                    <a:pt x="959" y="4337"/>
                    <a:pt x="137" y="7213"/>
                    <a:pt x="0" y="10204"/>
                  </a:cubicBezTo>
                  <a:cubicBezTo>
                    <a:pt x="328" y="10282"/>
                    <a:pt x="670" y="10326"/>
                    <a:pt x="1024" y="10326"/>
                  </a:cubicBezTo>
                  <a:cubicBezTo>
                    <a:pt x="2738" y="10326"/>
                    <a:pt x="4728" y="9292"/>
                    <a:pt x="6734" y="6095"/>
                  </a:cubicBezTo>
                  <a:cubicBezTo>
                    <a:pt x="7692" y="4543"/>
                    <a:pt x="8240" y="2443"/>
                    <a:pt x="842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7964;p57">
              <a:extLst>
                <a:ext uri="{FF2B5EF4-FFF2-40B4-BE49-F238E27FC236}">
                  <a16:creationId xmlns:a16="http://schemas.microsoft.com/office/drawing/2014/main" id="{695331D7-31EA-4FDF-9DD6-317CD8D771F1}"/>
                </a:ext>
              </a:extLst>
            </p:cNvPr>
            <p:cNvSpPr/>
            <p:nvPr/>
          </p:nvSpPr>
          <p:spPr>
            <a:xfrm>
              <a:off x="7386550" y="2913163"/>
              <a:ext cx="210575" cy="266525"/>
            </a:xfrm>
            <a:custGeom>
              <a:avLst/>
              <a:gdLst/>
              <a:ahLst/>
              <a:cxnLst/>
              <a:rect l="l" t="t" r="r" b="b"/>
              <a:pathLst>
                <a:path w="8423" h="10661" extrusionOk="0">
                  <a:moveTo>
                    <a:pt x="4862" y="1233"/>
                  </a:moveTo>
                  <a:cubicBezTo>
                    <a:pt x="4086" y="1439"/>
                    <a:pt x="3310" y="1576"/>
                    <a:pt x="2557" y="1667"/>
                  </a:cubicBezTo>
                  <a:lnTo>
                    <a:pt x="2557" y="1667"/>
                  </a:lnTo>
                  <a:cubicBezTo>
                    <a:pt x="2465" y="1690"/>
                    <a:pt x="2397" y="1735"/>
                    <a:pt x="2328" y="1758"/>
                  </a:cubicBezTo>
                  <a:lnTo>
                    <a:pt x="2328" y="1758"/>
                  </a:lnTo>
                  <a:cubicBezTo>
                    <a:pt x="936" y="4337"/>
                    <a:pt x="137" y="7213"/>
                    <a:pt x="0" y="10204"/>
                  </a:cubicBezTo>
                  <a:lnTo>
                    <a:pt x="0" y="10204"/>
                  </a:lnTo>
                  <a:cubicBezTo>
                    <a:pt x="1917" y="10660"/>
                    <a:pt x="4314" y="9952"/>
                    <a:pt x="6734" y="6095"/>
                  </a:cubicBezTo>
                  <a:lnTo>
                    <a:pt x="6734" y="6095"/>
                  </a:lnTo>
                  <a:cubicBezTo>
                    <a:pt x="7692" y="4543"/>
                    <a:pt x="8240" y="2443"/>
                    <a:pt x="8423" y="1"/>
                  </a:cubicBezTo>
                  <a:lnTo>
                    <a:pt x="8423" y="1"/>
                  </a:lnTo>
                  <a:cubicBezTo>
                    <a:pt x="7304" y="526"/>
                    <a:pt x="6117" y="936"/>
                    <a:pt x="4862" y="1233"/>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7965;p57">
              <a:extLst>
                <a:ext uri="{FF2B5EF4-FFF2-40B4-BE49-F238E27FC236}">
                  <a16:creationId xmlns:a16="http://schemas.microsoft.com/office/drawing/2014/main" id="{D76A60DB-8769-C3C9-D5CD-033C31918F38}"/>
                </a:ext>
              </a:extLst>
            </p:cNvPr>
            <p:cNvSpPr/>
            <p:nvPr/>
          </p:nvSpPr>
          <p:spPr>
            <a:xfrm>
              <a:off x="7386550" y="2913163"/>
              <a:ext cx="210575" cy="258150"/>
            </a:xfrm>
            <a:custGeom>
              <a:avLst/>
              <a:gdLst/>
              <a:ahLst/>
              <a:cxnLst/>
              <a:rect l="l" t="t" r="r" b="b"/>
              <a:pathLst>
                <a:path w="8423" h="10326" extrusionOk="0">
                  <a:moveTo>
                    <a:pt x="8423" y="1"/>
                  </a:moveTo>
                  <a:lnTo>
                    <a:pt x="8423" y="1"/>
                  </a:lnTo>
                  <a:cubicBezTo>
                    <a:pt x="7304" y="526"/>
                    <a:pt x="6117" y="936"/>
                    <a:pt x="4862" y="1233"/>
                  </a:cubicBezTo>
                  <a:cubicBezTo>
                    <a:pt x="4086" y="1439"/>
                    <a:pt x="3310" y="1576"/>
                    <a:pt x="2557" y="1667"/>
                  </a:cubicBezTo>
                  <a:cubicBezTo>
                    <a:pt x="2465" y="1690"/>
                    <a:pt x="2397" y="1735"/>
                    <a:pt x="2328" y="1758"/>
                  </a:cubicBezTo>
                  <a:cubicBezTo>
                    <a:pt x="959" y="4337"/>
                    <a:pt x="137" y="7213"/>
                    <a:pt x="0" y="10204"/>
                  </a:cubicBezTo>
                  <a:cubicBezTo>
                    <a:pt x="328" y="10282"/>
                    <a:pt x="670" y="10326"/>
                    <a:pt x="1024" y="10326"/>
                  </a:cubicBezTo>
                  <a:cubicBezTo>
                    <a:pt x="2738" y="10326"/>
                    <a:pt x="4728" y="9292"/>
                    <a:pt x="6734" y="6095"/>
                  </a:cubicBezTo>
                  <a:cubicBezTo>
                    <a:pt x="7692" y="4543"/>
                    <a:pt x="8240" y="2443"/>
                    <a:pt x="842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7966;p57">
              <a:extLst>
                <a:ext uri="{FF2B5EF4-FFF2-40B4-BE49-F238E27FC236}">
                  <a16:creationId xmlns:a16="http://schemas.microsoft.com/office/drawing/2014/main" id="{9D2599D6-9AB6-E6F5-3E4E-D1D7C4458AD9}"/>
                </a:ext>
              </a:extLst>
            </p:cNvPr>
            <p:cNvSpPr/>
            <p:nvPr/>
          </p:nvSpPr>
          <p:spPr>
            <a:xfrm>
              <a:off x="7386550" y="2913163"/>
              <a:ext cx="210575" cy="258150"/>
            </a:xfrm>
            <a:custGeom>
              <a:avLst/>
              <a:gdLst/>
              <a:ahLst/>
              <a:cxnLst/>
              <a:rect l="l" t="t" r="r" b="b"/>
              <a:pathLst>
                <a:path w="8423" h="10326" extrusionOk="0">
                  <a:moveTo>
                    <a:pt x="8423" y="1"/>
                  </a:moveTo>
                  <a:lnTo>
                    <a:pt x="8423" y="1"/>
                  </a:lnTo>
                  <a:cubicBezTo>
                    <a:pt x="7304" y="526"/>
                    <a:pt x="6117" y="936"/>
                    <a:pt x="4862" y="1233"/>
                  </a:cubicBezTo>
                  <a:cubicBezTo>
                    <a:pt x="4086" y="1439"/>
                    <a:pt x="3310" y="1576"/>
                    <a:pt x="2557" y="1667"/>
                  </a:cubicBezTo>
                  <a:cubicBezTo>
                    <a:pt x="2465" y="1690"/>
                    <a:pt x="2397" y="1735"/>
                    <a:pt x="2328" y="1758"/>
                  </a:cubicBezTo>
                  <a:cubicBezTo>
                    <a:pt x="959" y="4337"/>
                    <a:pt x="137" y="7213"/>
                    <a:pt x="0" y="10204"/>
                  </a:cubicBezTo>
                  <a:cubicBezTo>
                    <a:pt x="328" y="10282"/>
                    <a:pt x="670" y="10326"/>
                    <a:pt x="1024" y="10326"/>
                  </a:cubicBezTo>
                  <a:cubicBezTo>
                    <a:pt x="2738" y="10326"/>
                    <a:pt x="4728" y="9292"/>
                    <a:pt x="6734" y="6095"/>
                  </a:cubicBezTo>
                  <a:cubicBezTo>
                    <a:pt x="7692" y="4543"/>
                    <a:pt x="8240" y="2443"/>
                    <a:pt x="842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7967;p57">
              <a:extLst>
                <a:ext uri="{FF2B5EF4-FFF2-40B4-BE49-F238E27FC236}">
                  <a16:creationId xmlns:a16="http://schemas.microsoft.com/office/drawing/2014/main" id="{EF09032B-1AA9-249A-C993-E56D73E73C1F}"/>
                </a:ext>
              </a:extLst>
            </p:cNvPr>
            <p:cNvSpPr/>
            <p:nvPr/>
          </p:nvSpPr>
          <p:spPr>
            <a:xfrm>
              <a:off x="7386550" y="2913163"/>
              <a:ext cx="210575" cy="258150"/>
            </a:xfrm>
            <a:custGeom>
              <a:avLst/>
              <a:gdLst/>
              <a:ahLst/>
              <a:cxnLst/>
              <a:rect l="l" t="t" r="r" b="b"/>
              <a:pathLst>
                <a:path w="8423" h="10326" extrusionOk="0">
                  <a:moveTo>
                    <a:pt x="8423" y="1"/>
                  </a:moveTo>
                  <a:lnTo>
                    <a:pt x="8423" y="1"/>
                  </a:lnTo>
                  <a:cubicBezTo>
                    <a:pt x="7304" y="526"/>
                    <a:pt x="6117" y="936"/>
                    <a:pt x="4862" y="1233"/>
                  </a:cubicBezTo>
                  <a:cubicBezTo>
                    <a:pt x="4086" y="1439"/>
                    <a:pt x="3310" y="1576"/>
                    <a:pt x="2557" y="1667"/>
                  </a:cubicBezTo>
                  <a:cubicBezTo>
                    <a:pt x="2465" y="1690"/>
                    <a:pt x="2397" y="1735"/>
                    <a:pt x="2328" y="1758"/>
                  </a:cubicBezTo>
                  <a:cubicBezTo>
                    <a:pt x="959" y="4337"/>
                    <a:pt x="137" y="7213"/>
                    <a:pt x="0" y="10204"/>
                  </a:cubicBezTo>
                  <a:cubicBezTo>
                    <a:pt x="328" y="10282"/>
                    <a:pt x="670" y="10326"/>
                    <a:pt x="1024" y="10326"/>
                  </a:cubicBezTo>
                  <a:cubicBezTo>
                    <a:pt x="2738" y="10326"/>
                    <a:pt x="4728" y="9292"/>
                    <a:pt x="6734" y="6095"/>
                  </a:cubicBezTo>
                  <a:cubicBezTo>
                    <a:pt x="7692" y="4543"/>
                    <a:pt x="8240" y="2443"/>
                    <a:pt x="8423"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7968;p57">
              <a:extLst>
                <a:ext uri="{FF2B5EF4-FFF2-40B4-BE49-F238E27FC236}">
                  <a16:creationId xmlns:a16="http://schemas.microsoft.com/office/drawing/2014/main" id="{750B98AE-D117-436C-23AA-4C5D4941E29C}"/>
                </a:ext>
              </a:extLst>
            </p:cNvPr>
            <p:cNvSpPr/>
            <p:nvPr/>
          </p:nvSpPr>
          <p:spPr>
            <a:xfrm>
              <a:off x="7444750" y="2954813"/>
              <a:ext cx="5725" cy="2325"/>
            </a:xfrm>
            <a:custGeom>
              <a:avLst/>
              <a:gdLst/>
              <a:ahLst/>
              <a:cxnLst/>
              <a:rect l="l" t="t" r="r" b="b"/>
              <a:pathLst>
                <a:path w="229" h="93" extrusionOk="0">
                  <a:moveTo>
                    <a:pt x="229" y="1"/>
                  </a:moveTo>
                  <a:cubicBezTo>
                    <a:pt x="160" y="1"/>
                    <a:pt x="114" y="1"/>
                    <a:pt x="46" y="24"/>
                  </a:cubicBezTo>
                  <a:cubicBezTo>
                    <a:pt x="23" y="47"/>
                    <a:pt x="23" y="69"/>
                    <a:pt x="0" y="92"/>
                  </a:cubicBezTo>
                  <a:cubicBezTo>
                    <a:pt x="69" y="69"/>
                    <a:pt x="137" y="24"/>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7969;p57">
              <a:extLst>
                <a:ext uri="{FF2B5EF4-FFF2-40B4-BE49-F238E27FC236}">
                  <a16:creationId xmlns:a16="http://schemas.microsoft.com/office/drawing/2014/main" id="{A97B475E-A41F-34D0-B977-5D0A814FBBCA}"/>
                </a:ext>
              </a:extLst>
            </p:cNvPr>
            <p:cNvSpPr/>
            <p:nvPr/>
          </p:nvSpPr>
          <p:spPr>
            <a:xfrm>
              <a:off x="7444750" y="2954813"/>
              <a:ext cx="5725" cy="2325"/>
            </a:xfrm>
            <a:custGeom>
              <a:avLst/>
              <a:gdLst/>
              <a:ahLst/>
              <a:cxnLst/>
              <a:rect l="l" t="t" r="r" b="b"/>
              <a:pathLst>
                <a:path w="229" h="93" extrusionOk="0">
                  <a:moveTo>
                    <a:pt x="46" y="24"/>
                  </a:moveTo>
                  <a:cubicBezTo>
                    <a:pt x="23" y="47"/>
                    <a:pt x="23" y="69"/>
                    <a:pt x="0" y="92"/>
                  </a:cubicBezTo>
                  <a:lnTo>
                    <a:pt x="0" y="92"/>
                  </a:lnTo>
                  <a:cubicBezTo>
                    <a:pt x="69" y="69"/>
                    <a:pt x="137" y="24"/>
                    <a:pt x="229" y="1"/>
                  </a:cubicBezTo>
                  <a:lnTo>
                    <a:pt x="229" y="1"/>
                  </a:lnTo>
                  <a:cubicBezTo>
                    <a:pt x="160" y="1"/>
                    <a:pt x="114" y="1"/>
                    <a:pt x="46" y="2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7970;p57">
              <a:extLst>
                <a:ext uri="{FF2B5EF4-FFF2-40B4-BE49-F238E27FC236}">
                  <a16:creationId xmlns:a16="http://schemas.microsoft.com/office/drawing/2014/main" id="{8E0B5875-8E33-9C51-8525-4A7952FE67DF}"/>
                </a:ext>
              </a:extLst>
            </p:cNvPr>
            <p:cNvSpPr/>
            <p:nvPr/>
          </p:nvSpPr>
          <p:spPr>
            <a:xfrm>
              <a:off x="7444750" y="2954813"/>
              <a:ext cx="5725" cy="2325"/>
            </a:xfrm>
            <a:custGeom>
              <a:avLst/>
              <a:gdLst/>
              <a:ahLst/>
              <a:cxnLst/>
              <a:rect l="l" t="t" r="r" b="b"/>
              <a:pathLst>
                <a:path w="229" h="93" extrusionOk="0">
                  <a:moveTo>
                    <a:pt x="229" y="1"/>
                  </a:moveTo>
                  <a:cubicBezTo>
                    <a:pt x="160" y="1"/>
                    <a:pt x="114" y="1"/>
                    <a:pt x="46" y="24"/>
                  </a:cubicBezTo>
                  <a:cubicBezTo>
                    <a:pt x="23" y="47"/>
                    <a:pt x="23" y="69"/>
                    <a:pt x="0" y="92"/>
                  </a:cubicBezTo>
                  <a:cubicBezTo>
                    <a:pt x="69" y="69"/>
                    <a:pt x="137" y="24"/>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7971;p57">
              <a:extLst>
                <a:ext uri="{FF2B5EF4-FFF2-40B4-BE49-F238E27FC236}">
                  <a16:creationId xmlns:a16="http://schemas.microsoft.com/office/drawing/2014/main" id="{8C7C0286-7030-2FA2-8C50-2745A62D19B2}"/>
                </a:ext>
              </a:extLst>
            </p:cNvPr>
            <p:cNvSpPr/>
            <p:nvPr/>
          </p:nvSpPr>
          <p:spPr>
            <a:xfrm>
              <a:off x="7444750" y="2954813"/>
              <a:ext cx="5725" cy="2325"/>
            </a:xfrm>
            <a:custGeom>
              <a:avLst/>
              <a:gdLst/>
              <a:ahLst/>
              <a:cxnLst/>
              <a:rect l="l" t="t" r="r" b="b"/>
              <a:pathLst>
                <a:path w="229" h="93" extrusionOk="0">
                  <a:moveTo>
                    <a:pt x="229" y="1"/>
                  </a:moveTo>
                  <a:cubicBezTo>
                    <a:pt x="160" y="1"/>
                    <a:pt x="114" y="1"/>
                    <a:pt x="46" y="24"/>
                  </a:cubicBezTo>
                  <a:cubicBezTo>
                    <a:pt x="23" y="47"/>
                    <a:pt x="23" y="69"/>
                    <a:pt x="0" y="92"/>
                  </a:cubicBezTo>
                  <a:cubicBezTo>
                    <a:pt x="69" y="69"/>
                    <a:pt x="137" y="24"/>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7972;p57">
              <a:extLst>
                <a:ext uri="{FF2B5EF4-FFF2-40B4-BE49-F238E27FC236}">
                  <a16:creationId xmlns:a16="http://schemas.microsoft.com/office/drawing/2014/main" id="{BE78C1BD-3BE3-168A-4EAB-49ADB0DB3768}"/>
                </a:ext>
              </a:extLst>
            </p:cNvPr>
            <p:cNvSpPr/>
            <p:nvPr/>
          </p:nvSpPr>
          <p:spPr>
            <a:xfrm>
              <a:off x="7444750" y="2954813"/>
              <a:ext cx="5725" cy="2325"/>
            </a:xfrm>
            <a:custGeom>
              <a:avLst/>
              <a:gdLst/>
              <a:ahLst/>
              <a:cxnLst/>
              <a:rect l="l" t="t" r="r" b="b"/>
              <a:pathLst>
                <a:path w="229" h="93" extrusionOk="0">
                  <a:moveTo>
                    <a:pt x="229" y="1"/>
                  </a:moveTo>
                  <a:cubicBezTo>
                    <a:pt x="160" y="1"/>
                    <a:pt x="114" y="1"/>
                    <a:pt x="46" y="24"/>
                  </a:cubicBezTo>
                  <a:cubicBezTo>
                    <a:pt x="23" y="47"/>
                    <a:pt x="23" y="69"/>
                    <a:pt x="0" y="92"/>
                  </a:cubicBezTo>
                  <a:cubicBezTo>
                    <a:pt x="69" y="69"/>
                    <a:pt x="137" y="24"/>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7973;p57">
              <a:extLst>
                <a:ext uri="{FF2B5EF4-FFF2-40B4-BE49-F238E27FC236}">
                  <a16:creationId xmlns:a16="http://schemas.microsoft.com/office/drawing/2014/main" id="{828B8225-10B3-B55F-5AD0-4BE119839527}"/>
                </a:ext>
              </a:extLst>
            </p:cNvPr>
            <p:cNvSpPr/>
            <p:nvPr/>
          </p:nvSpPr>
          <p:spPr>
            <a:xfrm>
              <a:off x="7444750" y="2954813"/>
              <a:ext cx="5725" cy="2325"/>
            </a:xfrm>
            <a:custGeom>
              <a:avLst/>
              <a:gdLst/>
              <a:ahLst/>
              <a:cxnLst/>
              <a:rect l="l" t="t" r="r" b="b"/>
              <a:pathLst>
                <a:path w="229" h="93" extrusionOk="0">
                  <a:moveTo>
                    <a:pt x="229" y="1"/>
                  </a:moveTo>
                  <a:cubicBezTo>
                    <a:pt x="160" y="1"/>
                    <a:pt x="114" y="1"/>
                    <a:pt x="46" y="24"/>
                  </a:cubicBezTo>
                  <a:cubicBezTo>
                    <a:pt x="23" y="47"/>
                    <a:pt x="23" y="69"/>
                    <a:pt x="0" y="92"/>
                  </a:cubicBezTo>
                  <a:cubicBezTo>
                    <a:pt x="69" y="69"/>
                    <a:pt x="137" y="24"/>
                    <a:pt x="229"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7974;p57">
              <a:extLst>
                <a:ext uri="{FF2B5EF4-FFF2-40B4-BE49-F238E27FC236}">
                  <a16:creationId xmlns:a16="http://schemas.microsoft.com/office/drawing/2014/main" id="{A0076C88-541C-8FFC-785B-6CEEDADEA9AA}"/>
                </a:ext>
              </a:extLst>
            </p:cNvPr>
            <p:cNvSpPr/>
            <p:nvPr/>
          </p:nvSpPr>
          <p:spPr>
            <a:xfrm>
              <a:off x="7450450" y="2885788"/>
              <a:ext cx="147250" cy="69050"/>
            </a:xfrm>
            <a:custGeom>
              <a:avLst/>
              <a:gdLst/>
              <a:ahLst/>
              <a:cxnLst/>
              <a:rect l="l" t="t" r="r" b="b"/>
              <a:pathLst>
                <a:path w="5890" h="2762" extrusionOk="0">
                  <a:moveTo>
                    <a:pt x="4109" y="0"/>
                  </a:moveTo>
                  <a:cubicBezTo>
                    <a:pt x="2877" y="1073"/>
                    <a:pt x="1484" y="2009"/>
                    <a:pt x="1" y="2762"/>
                  </a:cubicBezTo>
                  <a:cubicBezTo>
                    <a:pt x="754" y="2671"/>
                    <a:pt x="1530" y="2534"/>
                    <a:pt x="2306" y="2328"/>
                  </a:cubicBezTo>
                  <a:cubicBezTo>
                    <a:pt x="3561" y="2031"/>
                    <a:pt x="4748" y="1621"/>
                    <a:pt x="5867" y="1096"/>
                  </a:cubicBezTo>
                  <a:cubicBezTo>
                    <a:pt x="5867" y="890"/>
                    <a:pt x="5889" y="639"/>
                    <a:pt x="5889" y="411"/>
                  </a:cubicBezTo>
                  <a:cubicBezTo>
                    <a:pt x="5296" y="297"/>
                    <a:pt x="4703" y="160"/>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7975;p57">
              <a:extLst>
                <a:ext uri="{FF2B5EF4-FFF2-40B4-BE49-F238E27FC236}">
                  <a16:creationId xmlns:a16="http://schemas.microsoft.com/office/drawing/2014/main" id="{3D2671DB-0E61-4940-7327-B76C04286A36}"/>
                </a:ext>
              </a:extLst>
            </p:cNvPr>
            <p:cNvSpPr/>
            <p:nvPr/>
          </p:nvSpPr>
          <p:spPr>
            <a:xfrm>
              <a:off x="7450450" y="2885788"/>
              <a:ext cx="147250" cy="69050"/>
            </a:xfrm>
            <a:custGeom>
              <a:avLst/>
              <a:gdLst/>
              <a:ahLst/>
              <a:cxnLst/>
              <a:rect l="l" t="t" r="r" b="b"/>
              <a:pathLst>
                <a:path w="5890" h="2762" extrusionOk="0">
                  <a:moveTo>
                    <a:pt x="1" y="2762"/>
                  </a:moveTo>
                  <a:cubicBezTo>
                    <a:pt x="754" y="2671"/>
                    <a:pt x="1530" y="2534"/>
                    <a:pt x="2306" y="2328"/>
                  </a:cubicBezTo>
                  <a:lnTo>
                    <a:pt x="2306" y="2328"/>
                  </a:lnTo>
                  <a:cubicBezTo>
                    <a:pt x="3561" y="2031"/>
                    <a:pt x="4748" y="1621"/>
                    <a:pt x="5867" y="1096"/>
                  </a:cubicBezTo>
                  <a:lnTo>
                    <a:pt x="5867" y="1096"/>
                  </a:lnTo>
                  <a:cubicBezTo>
                    <a:pt x="5867" y="890"/>
                    <a:pt x="5889" y="639"/>
                    <a:pt x="5889" y="411"/>
                  </a:cubicBezTo>
                  <a:lnTo>
                    <a:pt x="5889" y="411"/>
                  </a:lnTo>
                  <a:cubicBezTo>
                    <a:pt x="5296" y="297"/>
                    <a:pt x="4703" y="160"/>
                    <a:pt x="4109" y="0"/>
                  </a:cubicBezTo>
                  <a:lnTo>
                    <a:pt x="4109" y="0"/>
                  </a:lnTo>
                  <a:cubicBezTo>
                    <a:pt x="2877" y="1073"/>
                    <a:pt x="1484" y="2009"/>
                    <a:pt x="1" y="2762"/>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7976;p57">
              <a:extLst>
                <a:ext uri="{FF2B5EF4-FFF2-40B4-BE49-F238E27FC236}">
                  <a16:creationId xmlns:a16="http://schemas.microsoft.com/office/drawing/2014/main" id="{ED550EDC-5D84-29B7-20EC-26CEE1D8025F}"/>
                </a:ext>
              </a:extLst>
            </p:cNvPr>
            <p:cNvSpPr/>
            <p:nvPr/>
          </p:nvSpPr>
          <p:spPr>
            <a:xfrm>
              <a:off x="7450450" y="2885788"/>
              <a:ext cx="147250" cy="69050"/>
            </a:xfrm>
            <a:custGeom>
              <a:avLst/>
              <a:gdLst/>
              <a:ahLst/>
              <a:cxnLst/>
              <a:rect l="l" t="t" r="r" b="b"/>
              <a:pathLst>
                <a:path w="5890" h="2762" extrusionOk="0">
                  <a:moveTo>
                    <a:pt x="4109" y="0"/>
                  </a:moveTo>
                  <a:cubicBezTo>
                    <a:pt x="2877" y="1073"/>
                    <a:pt x="1484" y="2009"/>
                    <a:pt x="1" y="2762"/>
                  </a:cubicBezTo>
                  <a:cubicBezTo>
                    <a:pt x="754" y="2671"/>
                    <a:pt x="1530" y="2534"/>
                    <a:pt x="2306" y="2328"/>
                  </a:cubicBezTo>
                  <a:cubicBezTo>
                    <a:pt x="3561" y="2031"/>
                    <a:pt x="4748" y="1621"/>
                    <a:pt x="5867" y="1096"/>
                  </a:cubicBezTo>
                  <a:cubicBezTo>
                    <a:pt x="5867" y="890"/>
                    <a:pt x="5889" y="639"/>
                    <a:pt x="5889" y="411"/>
                  </a:cubicBezTo>
                  <a:cubicBezTo>
                    <a:pt x="5296" y="297"/>
                    <a:pt x="4703" y="160"/>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7977;p57">
              <a:extLst>
                <a:ext uri="{FF2B5EF4-FFF2-40B4-BE49-F238E27FC236}">
                  <a16:creationId xmlns:a16="http://schemas.microsoft.com/office/drawing/2014/main" id="{78F2A45A-4E46-A1B1-0184-409EDB1B5EE7}"/>
                </a:ext>
              </a:extLst>
            </p:cNvPr>
            <p:cNvSpPr/>
            <p:nvPr/>
          </p:nvSpPr>
          <p:spPr>
            <a:xfrm>
              <a:off x="7450450" y="2885788"/>
              <a:ext cx="147250" cy="69050"/>
            </a:xfrm>
            <a:custGeom>
              <a:avLst/>
              <a:gdLst/>
              <a:ahLst/>
              <a:cxnLst/>
              <a:rect l="l" t="t" r="r" b="b"/>
              <a:pathLst>
                <a:path w="5890" h="2762" extrusionOk="0">
                  <a:moveTo>
                    <a:pt x="4109" y="0"/>
                  </a:moveTo>
                  <a:cubicBezTo>
                    <a:pt x="2877" y="1073"/>
                    <a:pt x="1484" y="2009"/>
                    <a:pt x="1" y="2762"/>
                  </a:cubicBezTo>
                  <a:cubicBezTo>
                    <a:pt x="754" y="2671"/>
                    <a:pt x="1530" y="2534"/>
                    <a:pt x="2306" y="2328"/>
                  </a:cubicBezTo>
                  <a:cubicBezTo>
                    <a:pt x="3561" y="2031"/>
                    <a:pt x="4748" y="1621"/>
                    <a:pt x="5867" y="1096"/>
                  </a:cubicBezTo>
                  <a:cubicBezTo>
                    <a:pt x="5867" y="890"/>
                    <a:pt x="5889" y="639"/>
                    <a:pt x="5889" y="411"/>
                  </a:cubicBezTo>
                  <a:cubicBezTo>
                    <a:pt x="5296" y="297"/>
                    <a:pt x="4703" y="160"/>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7978;p57">
              <a:extLst>
                <a:ext uri="{FF2B5EF4-FFF2-40B4-BE49-F238E27FC236}">
                  <a16:creationId xmlns:a16="http://schemas.microsoft.com/office/drawing/2014/main" id="{400747F8-09EF-69D3-80F1-A6CC138DED4E}"/>
                </a:ext>
              </a:extLst>
            </p:cNvPr>
            <p:cNvSpPr/>
            <p:nvPr/>
          </p:nvSpPr>
          <p:spPr>
            <a:xfrm>
              <a:off x="7450450" y="2885788"/>
              <a:ext cx="147250" cy="69050"/>
            </a:xfrm>
            <a:custGeom>
              <a:avLst/>
              <a:gdLst/>
              <a:ahLst/>
              <a:cxnLst/>
              <a:rect l="l" t="t" r="r" b="b"/>
              <a:pathLst>
                <a:path w="5890" h="2762" extrusionOk="0">
                  <a:moveTo>
                    <a:pt x="4109" y="0"/>
                  </a:moveTo>
                  <a:cubicBezTo>
                    <a:pt x="2877" y="1073"/>
                    <a:pt x="1484" y="2009"/>
                    <a:pt x="1" y="2762"/>
                  </a:cubicBezTo>
                  <a:cubicBezTo>
                    <a:pt x="754" y="2671"/>
                    <a:pt x="1530" y="2534"/>
                    <a:pt x="2306" y="2328"/>
                  </a:cubicBezTo>
                  <a:cubicBezTo>
                    <a:pt x="3561" y="2031"/>
                    <a:pt x="4748" y="1621"/>
                    <a:pt x="5867" y="1096"/>
                  </a:cubicBezTo>
                  <a:cubicBezTo>
                    <a:pt x="5867" y="890"/>
                    <a:pt x="5889" y="639"/>
                    <a:pt x="5889" y="411"/>
                  </a:cubicBezTo>
                  <a:cubicBezTo>
                    <a:pt x="5296" y="297"/>
                    <a:pt x="4703" y="160"/>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7979;p57">
              <a:extLst>
                <a:ext uri="{FF2B5EF4-FFF2-40B4-BE49-F238E27FC236}">
                  <a16:creationId xmlns:a16="http://schemas.microsoft.com/office/drawing/2014/main" id="{67468E83-4BE6-4D2A-C56B-C3327BC3A960}"/>
                </a:ext>
              </a:extLst>
            </p:cNvPr>
            <p:cNvSpPr/>
            <p:nvPr/>
          </p:nvSpPr>
          <p:spPr>
            <a:xfrm>
              <a:off x="7450450" y="2885788"/>
              <a:ext cx="147250" cy="69050"/>
            </a:xfrm>
            <a:custGeom>
              <a:avLst/>
              <a:gdLst/>
              <a:ahLst/>
              <a:cxnLst/>
              <a:rect l="l" t="t" r="r" b="b"/>
              <a:pathLst>
                <a:path w="5890" h="2762" extrusionOk="0">
                  <a:moveTo>
                    <a:pt x="4109" y="0"/>
                  </a:moveTo>
                  <a:cubicBezTo>
                    <a:pt x="2877" y="1073"/>
                    <a:pt x="1484" y="2009"/>
                    <a:pt x="1" y="2762"/>
                  </a:cubicBezTo>
                  <a:cubicBezTo>
                    <a:pt x="754" y="2671"/>
                    <a:pt x="1530" y="2534"/>
                    <a:pt x="2306" y="2328"/>
                  </a:cubicBezTo>
                  <a:cubicBezTo>
                    <a:pt x="3561" y="2031"/>
                    <a:pt x="4748" y="1621"/>
                    <a:pt x="5867" y="1096"/>
                  </a:cubicBezTo>
                  <a:cubicBezTo>
                    <a:pt x="5867" y="890"/>
                    <a:pt x="5889" y="639"/>
                    <a:pt x="5889" y="411"/>
                  </a:cubicBezTo>
                  <a:cubicBezTo>
                    <a:pt x="5296" y="297"/>
                    <a:pt x="4703" y="160"/>
                    <a:pt x="4109"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7980;p57">
              <a:extLst>
                <a:ext uri="{FF2B5EF4-FFF2-40B4-BE49-F238E27FC236}">
                  <a16:creationId xmlns:a16="http://schemas.microsoft.com/office/drawing/2014/main" id="{23BF77C5-8DF4-55A0-8A5F-6CC9BFA525EA}"/>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7981;p57">
              <a:extLst>
                <a:ext uri="{FF2B5EF4-FFF2-40B4-BE49-F238E27FC236}">
                  <a16:creationId xmlns:a16="http://schemas.microsoft.com/office/drawing/2014/main" id="{EE170B60-AE66-4177-F3DB-8EA7B4F65830}"/>
                </a:ext>
              </a:extLst>
            </p:cNvPr>
            <p:cNvSpPr/>
            <p:nvPr/>
          </p:nvSpPr>
          <p:spPr>
            <a:xfrm>
              <a:off x="7445875" y="2869238"/>
              <a:ext cx="107325" cy="86175"/>
            </a:xfrm>
            <a:custGeom>
              <a:avLst/>
              <a:gdLst/>
              <a:ahLst/>
              <a:cxnLst/>
              <a:rect l="l" t="t" r="r" b="b"/>
              <a:pathLst>
                <a:path w="4293" h="3447" extrusionOk="0">
                  <a:moveTo>
                    <a:pt x="1" y="3447"/>
                  </a:moveTo>
                  <a:cubicBezTo>
                    <a:pt x="69" y="3424"/>
                    <a:pt x="115" y="3424"/>
                    <a:pt x="184" y="3424"/>
                  </a:cubicBezTo>
                  <a:lnTo>
                    <a:pt x="184" y="3424"/>
                  </a:lnTo>
                  <a:cubicBezTo>
                    <a:pt x="1667" y="2671"/>
                    <a:pt x="3060" y="1735"/>
                    <a:pt x="4292" y="662"/>
                  </a:cubicBezTo>
                  <a:lnTo>
                    <a:pt x="4292" y="662"/>
                  </a:lnTo>
                  <a:cubicBezTo>
                    <a:pt x="3630" y="479"/>
                    <a:pt x="3014" y="251"/>
                    <a:pt x="2375" y="0"/>
                  </a:cubicBezTo>
                  <a:lnTo>
                    <a:pt x="2375" y="0"/>
                  </a:lnTo>
                  <a:cubicBezTo>
                    <a:pt x="1462" y="1073"/>
                    <a:pt x="663" y="2214"/>
                    <a:pt x="1" y="3447"/>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7982;p57">
              <a:extLst>
                <a:ext uri="{FF2B5EF4-FFF2-40B4-BE49-F238E27FC236}">
                  <a16:creationId xmlns:a16="http://schemas.microsoft.com/office/drawing/2014/main" id="{96384367-525B-59D4-78EE-98797BCBEC30}"/>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7983;p57">
              <a:extLst>
                <a:ext uri="{FF2B5EF4-FFF2-40B4-BE49-F238E27FC236}">
                  <a16:creationId xmlns:a16="http://schemas.microsoft.com/office/drawing/2014/main" id="{AFB41CD7-6CFB-155B-0892-0DA1CD753581}"/>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7984;p57">
              <a:extLst>
                <a:ext uri="{FF2B5EF4-FFF2-40B4-BE49-F238E27FC236}">
                  <a16:creationId xmlns:a16="http://schemas.microsoft.com/office/drawing/2014/main" id="{CC60F67B-9DE9-A3FF-6755-68A2571FF828}"/>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7985;p57">
              <a:extLst>
                <a:ext uri="{FF2B5EF4-FFF2-40B4-BE49-F238E27FC236}">
                  <a16:creationId xmlns:a16="http://schemas.microsoft.com/office/drawing/2014/main" id="{02B1518D-E99E-90C6-AA38-C9C810A92053}"/>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7986;p57">
              <a:extLst>
                <a:ext uri="{FF2B5EF4-FFF2-40B4-BE49-F238E27FC236}">
                  <a16:creationId xmlns:a16="http://schemas.microsoft.com/office/drawing/2014/main" id="{025A3536-9694-2EA5-D8C3-1715C2DA1B61}"/>
                </a:ext>
              </a:extLst>
            </p:cNvPr>
            <p:cNvSpPr/>
            <p:nvPr/>
          </p:nvSpPr>
          <p:spPr>
            <a:xfrm>
              <a:off x="7445875" y="2869238"/>
              <a:ext cx="107325" cy="86175"/>
            </a:xfrm>
            <a:custGeom>
              <a:avLst/>
              <a:gdLst/>
              <a:ahLst/>
              <a:cxnLst/>
              <a:rect l="l" t="t" r="r" b="b"/>
              <a:pathLst>
                <a:path w="4293" h="3447" extrusionOk="0">
                  <a:moveTo>
                    <a:pt x="2375" y="0"/>
                  </a:moveTo>
                  <a:cubicBezTo>
                    <a:pt x="1462" y="1073"/>
                    <a:pt x="663" y="2214"/>
                    <a:pt x="1" y="3447"/>
                  </a:cubicBezTo>
                  <a:cubicBezTo>
                    <a:pt x="69" y="3424"/>
                    <a:pt x="115" y="3424"/>
                    <a:pt x="184" y="3424"/>
                  </a:cubicBezTo>
                  <a:cubicBezTo>
                    <a:pt x="1667" y="2671"/>
                    <a:pt x="3060" y="1735"/>
                    <a:pt x="4292" y="662"/>
                  </a:cubicBezTo>
                  <a:cubicBezTo>
                    <a:pt x="3630" y="479"/>
                    <a:pt x="3014" y="251"/>
                    <a:pt x="2375"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7987;p57">
              <a:extLst>
                <a:ext uri="{FF2B5EF4-FFF2-40B4-BE49-F238E27FC236}">
                  <a16:creationId xmlns:a16="http://schemas.microsoft.com/office/drawing/2014/main" id="{25E9F94F-15B6-7395-D65C-D730651603C8}"/>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7988;p57">
              <a:extLst>
                <a:ext uri="{FF2B5EF4-FFF2-40B4-BE49-F238E27FC236}">
                  <a16:creationId xmlns:a16="http://schemas.microsoft.com/office/drawing/2014/main" id="{5FA7ECEF-2FA4-95CD-767C-15CC7769B158}"/>
                </a:ext>
              </a:extLst>
            </p:cNvPr>
            <p:cNvSpPr/>
            <p:nvPr/>
          </p:nvSpPr>
          <p:spPr>
            <a:xfrm>
              <a:off x="7553175" y="2840688"/>
              <a:ext cx="45675" cy="55375"/>
            </a:xfrm>
            <a:custGeom>
              <a:avLst/>
              <a:gdLst/>
              <a:ahLst/>
              <a:cxnLst/>
              <a:rect l="l" t="t" r="r" b="b"/>
              <a:pathLst>
                <a:path w="1827" h="2215" extrusionOk="0">
                  <a:moveTo>
                    <a:pt x="0" y="1804"/>
                  </a:moveTo>
                  <a:cubicBezTo>
                    <a:pt x="594" y="1964"/>
                    <a:pt x="1187" y="2101"/>
                    <a:pt x="1780" y="2215"/>
                  </a:cubicBezTo>
                  <a:lnTo>
                    <a:pt x="1780" y="2215"/>
                  </a:lnTo>
                  <a:cubicBezTo>
                    <a:pt x="1826" y="1507"/>
                    <a:pt x="1826" y="777"/>
                    <a:pt x="1780" y="1"/>
                  </a:cubicBezTo>
                  <a:lnTo>
                    <a:pt x="1780" y="1"/>
                  </a:lnTo>
                  <a:cubicBezTo>
                    <a:pt x="1233" y="640"/>
                    <a:pt x="639" y="1233"/>
                    <a:pt x="0" y="180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7989;p57">
              <a:extLst>
                <a:ext uri="{FF2B5EF4-FFF2-40B4-BE49-F238E27FC236}">
                  <a16:creationId xmlns:a16="http://schemas.microsoft.com/office/drawing/2014/main" id="{44CD182E-6894-E2E3-5295-E7706C8E18E5}"/>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7990;p57">
              <a:extLst>
                <a:ext uri="{FF2B5EF4-FFF2-40B4-BE49-F238E27FC236}">
                  <a16:creationId xmlns:a16="http://schemas.microsoft.com/office/drawing/2014/main" id="{5108E817-ABAF-4F10-F9E7-7A827CFBFDC8}"/>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7991;p57">
              <a:extLst>
                <a:ext uri="{FF2B5EF4-FFF2-40B4-BE49-F238E27FC236}">
                  <a16:creationId xmlns:a16="http://schemas.microsoft.com/office/drawing/2014/main" id="{096AF469-081D-D538-6228-B74C32AD8C46}"/>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7992;p57">
              <a:extLst>
                <a:ext uri="{FF2B5EF4-FFF2-40B4-BE49-F238E27FC236}">
                  <a16:creationId xmlns:a16="http://schemas.microsoft.com/office/drawing/2014/main" id="{F33151E3-256A-B6C1-A659-F8C4CE4503BB}"/>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7993;p57">
              <a:extLst>
                <a:ext uri="{FF2B5EF4-FFF2-40B4-BE49-F238E27FC236}">
                  <a16:creationId xmlns:a16="http://schemas.microsoft.com/office/drawing/2014/main" id="{79F16A74-1F51-6564-4026-81B03199B5AD}"/>
                </a:ext>
              </a:extLst>
            </p:cNvPr>
            <p:cNvSpPr/>
            <p:nvPr/>
          </p:nvSpPr>
          <p:spPr>
            <a:xfrm>
              <a:off x="7553175" y="2840688"/>
              <a:ext cx="45675" cy="55375"/>
            </a:xfrm>
            <a:custGeom>
              <a:avLst/>
              <a:gdLst/>
              <a:ahLst/>
              <a:cxnLst/>
              <a:rect l="l" t="t" r="r" b="b"/>
              <a:pathLst>
                <a:path w="1827" h="2215" extrusionOk="0">
                  <a:moveTo>
                    <a:pt x="1780" y="1"/>
                  </a:moveTo>
                  <a:cubicBezTo>
                    <a:pt x="1233" y="640"/>
                    <a:pt x="639" y="1233"/>
                    <a:pt x="0" y="1804"/>
                  </a:cubicBezTo>
                  <a:cubicBezTo>
                    <a:pt x="594" y="1964"/>
                    <a:pt x="1187" y="2101"/>
                    <a:pt x="1780" y="2215"/>
                  </a:cubicBezTo>
                  <a:cubicBezTo>
                    <a:pt x="1826" y="1507"/>
                    <a:pt x="1826" y="777"/>
                    <a:pt x="178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7994;p57">
              <a:extLst>
                <a:ext uri="{FF2B5EF4-FFF2-40B4-BE49-F238E27FC236}">
                  <a16:creationId xmlns:a16="http://schemas.microsoft.com/office/drawing/2014/main" id="{51899456-72E4-5AEC-9234-07BC08737BF9}"/>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7995;p57">
              <a:extLst>
                <a:ext uri="{FF2B5EF4-FFF2-40B4-BE49-F238E27FC236}">
                  <a16:creationId xmlns:a16="http://schemas.microsoft.com/office/drawing/2014/main" id="{63AE3D3C-9774-6072-DA6C-81B834D2FED9}"/>
                </a:ext>
              </a:extLst>
            </p:cNvPr>
            <p:cNvSpPr/>
            <p:nvPr/>
          </p:nvSpPr>
          <p:spPr>
            <a:xfrm>
              <a:off x="7505225" y="2805888"/>
              <a:ext cx="92475" cy="79925"/>
            </a:xfrm>
            <a:custGeom>
              <a:avLst/>
              <a:gdLst/>
              <a:ahLst/>
              <a:cxnLst/>
              <a:rect l="l" t="t" r="r" b="b"/>
              <a:pathLst>
                <a:path w="3699" h="3197" extrusionOk="0">
                  <a:moveTo>
                    <a:pt x="1" y="2534"/>
                  </a:moveTo>
                  <a:cubicBezTo>
                    <a:pt x="640" y="2785"/>
                    <a:pt x="1256" y="3013"/>
                    <a:pt x="1918" y="3196"/>
                  </a:cubicBezTo>
                  <a:lnTo>
                    <a:pt x="1918" y="3196"/>
                  </a:lnTo>
                  <a:cubicBezTo>
                    <a:pt x="2557" y="2625"/>
                    <a:pt x="3151" y="2032"/>
                    <a:pt x="3698" y="1393"/>
                  </a:cubicBezTo>
                  <a:lnTo>
                    <a:pt x="3698" y="1393"/>
                  </a:lnTo>
                  <a:cubicBezTo>
                    <a:pt x="3698" y="1142"/>
                    <a:pt x="3676" y="891"/>
                    <a:pt x="3676" y="640"/>
                  </a:cubicBezTo>
                  <a:lnTo>
                    <a:pt x="3676" y="640"/>
                  </a:lnTo>
                  <a:cubicBezTo>
                    <a:pt x="3310" y="434"/>
                    <a:pt x="2968" y="229"/>
                    <a:pt x="2626" y="0"/>
                  </a:cubicBezTo>
                  <a:lnTo>
                    <a:pt x="2626" y="0"/>
                  </a:lnTo>
                  <a:cubicBezTo>
                    <a:pt x="1690" y="777"/>
                    <a:pt x="800" y="1621"/>
                    <a:pt x="1" y="2534"/>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7996;p57">
              <a:extLst>
                <a:ext uri="{FF2B5EF4-FFF2-40B4-BE49-F238E27FC236}">
                  <a16:creationId xmlns:a16="http://schemas.microsoft.com/office/drawing/2014/main" id="{4A756C8A-F874-68C3-57D0-7E6595DE33D6}"/>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7997;p57">
              <a:extLst>
                <a:ext uri="{FF2B5EF4-FFF2-40B4-BE49-F238E27FC236}">
                  <a16:creationId xmlns:a16="http://schemas.microsoft.com/office/drawing/2014/main" id="{CEB11C96-951D-282C-E3BC-794AF06757AD}"/>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7998;p57">
              <a:extLst>
                <a:ext uri="{FF2B5EF4-FFF2-40B4-BE49-F238E27FC236}">
                  <a16:creationId xmlns:a16="http://schemas.microsoft.com/office/drawing/2014/main" id="{A95F7995-5CAC-E78B-9BD5-0B1355861100}"/>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7999;p57">
              <a:extLst>
                <a:ext uri="{FF2B5EF4-FFF2-40B4-BE49-F238E27FC236}">
                  <a16:creationId xmlns:a16="http://schemas.microsoft.com/office/drawing/2014/main" id="{7C24BFC3-82E4-9861-5FEB-7D7ADD985D7A}"/>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8000;p57">
              <a:extLst>
                <a:ext uri="{FF2B5EF4-FFF2-40B4-BE49-F238E27FC236}">
                  <a16:creationId xmlns:a16="http://schemas.microsoft.com/office/drawing/2014/main" id="{8AC33544-4EAD-C0E5-4536-2353A58F5FDA}"/>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8001;p57">
              <a:extLst>
                <a:ext uri="{FF2B5EF4-FFF2-40B4-BE49-F238E27FC236}">
                  <a16:creationId xmlns:a16="http://schemas.microsoft.com/office/drawing/2014/main" id="{D0325948-C0BA-9D42-4381-4EA88A360B93}"/>
                </a:ext>
              </a:extLst>
            </p:cNvPr>
            <p:cNvSpPr/>
            <p:nvPr/>
          </p:nvSpPr>
          <p:spPr>
            <a:xfrm>
              <a:off x="7505225" y="2805888"/>
              <a:ext cx="92475" cy="79925"/>
            </a:xfrm>
            <a:custGeom>
              <a:avLst/>
              <a:gdLst/>
              <a:ahLst/>
              <a:cxnLst/>
              <a:rect l="l" t="t" r="r" b="b"/>
              <a:pathLst>
                <a:path w="3699" h="3197" extrusionOk="0">
                  <a:moveTo>
                    <a:pt x="2626" y="0"/>
                  </a:moveTo>
                  <a:cubicBezTo>
                    <a:pt x="1690" y="777"/>
                    <a:pt x="800" y="1621"/>
                    <a:pt x="1" y="2534"/>
                  </a:cubicBezTo>
                  <a:cubicBezTo>
                    <a:pt x="640" y="2785"/>
                    <a:pt x="1256" y="3013"/>
                    <a:pt x="1918" y="3196"/>
                  </a:cubicBezTo>
                  <a:cubicBezTo>
                    <a:pt x="2557" y="2625"/>
                    <a:pt x="3151" y="2032"/>
                    <a:pt x="3698" y="1393"/>
                  </a:cubicBezTo>
                  <a:cubicBezTo>
                    <a:pt x="3698" y="1142"/>
                    <a:pt x="3676" y="891"/>
                    <a:pt x="3676" y="640"/>
                  </a:cubicBezTo>
                  <a:cubicBezTo>
                    <a:pt x="3310" y="434"/>
                    <a:pt x="2968" y="229"/>
                    <a:pt x="262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8002;p57">
              <a:extLst>
                <a:ext uri="{FF2B5EF4-FFF2-40B4-BE49-F238E27FC236}">
                  <a16:creationId xmlns:a16="http://schemas.microsoft.com/office/drawing/2014/main" id="{26AA4688-AEBB-A7AE-A5B9-D902561912BF}"/>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8003;p57">
              <a:extLst>
                <a:ext uri="{FF2B5EF4-FFF2-40B4-BE49-F238E27FC236}">
                  <a16:creationId xmlns:a16="http://schemas.microsoft.com/office/drawing/2014/main" id="{89215C6F-DF56-FAF5-0147-905F901CF426}"/>
                </a:ext>
              </a:extLst>
            </p:cNvPr>
            <p:cNvSpPr/>
            <p:nvPr/>
          </p:nvSpPr>
          <p:spPr>
            <a:xfrm>
              <a:off x="7570850" y="2788763"/>
              <a:ext cx="26275" cy="33125"/>
            </a:xfrm>
            <a:custGeom>
              <a:avLst/>
              <a:gdLst/>
              <a:ahLst/>
              <a:cxnLst/>
              <a:rect l="l" t="t" r="r" b="b"/>
              <a:pathLst>
                <a:path w="1051" h="1325" extrusionOk="0">
                  <a:moveTo>
                    <a:pt x="1" y="685"/>
                  </a:moveTo>
                  <a:cubicBezTo>
                    <a:pt x="343" y="914"/>
                    <a:pt x="685" y="1119"/>
                    <a:pt x="1051" y="1325"/>
                  </a:cubicBezTo>
                  <a:lnTo>
                    <a:pt x="1051" y="1325"/>
                  </a:lnTo>
                  <a:cubicBezTo>
                    <a:pt x="1028" y="891"/>
                    <a:pt x="982" y="457"/>
                    <a:pt x="937" y="1"/>
                  </a:cubicBezTo>
                  <a:lnTo>
                    <a:pt x="937" y="1"/>
                  </a:lnTo>
                  <a:cubicBezTo>
                    <a:pt x="617" y="229"/>
                    <a:pt x="320" y="457"/>
                    <a:pt x="1" y="685"/>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8004;p57">
              <a:extLst>
                <a:ext uri="{FF2B5EF4-FFF2-40B4-BE49-F238E27FC236}">
                  <a16:creationId xmlns:a16="http://schemas.microsoft.com/office/drawing/2014/main" id="{0CA31256-80AC-BDB6-49FF-0019E13B7C13}"/>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8005;p57">
              <a:extLst>
                <a:ext uri="{FF2B5EF4-FFF2-40B4-BE49-F238E27FC236}">
                  <a16:creationId xmlns:a16="http://schemas.microsoft.com/office/drawing/2014/main" id="{FA7EB3CD-3FF7-1EDF-B2FD-B6754AB23B94}"/>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8006;p57">
              <a:extLst>
                <a:ext uri="{FF2B5EF4-FFF2-40B4-BE49-F238E27FC236}">
                  <a16:creationId xmlns:a16="http://schemas.microsoft.com/office/drawing/2014/main" id="{DD521BD3-7FD1-46BE-DD46-EE6F69D95E5C}"/>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8007;p57">
              <a:extLst>
                <a:ext uri="{FF2B5EF4-FFF2-40B4-BE49-F238E27FC236}">
                  <a16:creationId xmlns:a16="http://schemas.microsoft.com/office/drawing/2014/main" id="{22B79BA4-F73B-E278-537D-C82556A80DF8}"/>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8008;p57">
              <a:extLst>
                <a:ext uri="{FF2B5EF4-FFF2-40B4-BE49-F238E27FC236}">
                  <a16:creationId xmlns:a16="http://schemas.microsoft.com/office/drawing/2014/main" id="{D461CF8C-BC5A-F682-FFDC-40C870DE4D3E}"/>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8009;p57">
              <a:extLst>
                <a:ext uri="{FF2B5EF4-FFF2-40B4-BE49-F238E27FC236}">
                  <a16:creationId xmlns:a16="http://schemas.microsoft.com/office/drawing/2014/main" id="{4313D1A1-841D-5667-6772-FDAFA4BB7B75}"/>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8010;p57">
              <a:extLst>
                <a:ext uri="{FF2B5EF4-FFF2-40B4-BE49-F238E27FC236}">
                  <a16:creationId xmlns:a16="http://schemas.microsoft.com/office/drawing/2014/main" id="{95905633-42F5-6216-3EE7-61B7E2DA536C}"/>
                </a:ext>
              </a:extLst>
            </p:cNvPr>
            <p:cNvSpPr/>
            <p:nvPr/>
          </p:nvSpPr>
          <p:spPr>
            <a:xfrm>
              <a:off x="7570850" y="2788763"/>
              <a:ext cx="26275" cy="33125"/>
            </a:xfrm>
            <a:custGeom>
              <a:avLst/>
              <a:gdLst/>
              <a:ahLst/>
              <a:cxnLst/>
              <a:rect l="l" t="t" r="r" b="b"/>
              <a:pathLst>
                <a:path w="1051" h="1325" extrusionOk="0">
                  <a:moveTo>
                    <a:pt x="937" y="1"/>
                  </a:moveTo>
                  <a:cubicBezTo>
                    <a:pt x="617" y="229"/>
                    <a:pt x="320" y="457"/>
                    <a:pt x="1" y="685"/>
                  </a:cubicBezTo>
                  <a:cubicBezTo>
                    <a:pt x="343" y="914"/>
                    <a:pt x="685" y="1119"/>
                    <a:pt x="1051" y="1325"/>
                  </a:cubicBezTo>
                  <a:cubicBezTo>
                    <a:pt x="1028" y="891"/>
                    <a:pt x="982" y="457"/>
                    <a:pt x="937"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8011;p57">
              <a:extLst>
                <a:ext uri="{FF2B5EF4-FFF2-40B4-BE49-F238E27FC236}">
                  <a16:creationId xmlns:a16="http://schemas.microsoft.com/office/drawing/2014/main" id="{D43ADF8A-A7C4-6289-D294-B6A88F11CCD3}"/>
                </a:ext>
              </a:extLst>
            </p:cNvPr>
            <p:cNvSpPr/>
            <p:nvPr/>
          </p:nvSpPr>
          <p:spPr>
            <a:xfrm>
              <a:off x="6248125" y="2132538"/>
              <a:ext cx="505025" cy="846275"/>
            </a:xfrm>
            <a:custGeom>
              <a:avLst/>
              <a:gdLst/>
              <a:ahLst/>
              <a:cxnLst/>
              <a:rect l="l" t="t" r="r" b="b"/>
              <a:pathLst>
                <a:path w="20201" h="33851" extrusionOk="0">
                  <a:moveTo>
                    <a:pt x="11606" y="0"/>
                  </a:moveTo>
                  <a:cubicBezTo>
                    <a:pt x="8342" y="0"/>
                    <a:pt x="5386" y="636"/>
                    <a:pt x="2740" y="1735"/>
                  </a:cubicBezTo>
                  <a:cubicBezTo>
                    <a:pt x="5867" y="4337"/>
                    <a:pt x="8218" y="7921"/>
                    <a:pt x="9245" y="12167"/>
                  </a:cubicBezTo>
                  <a:cubicBezTo>
                    <a:pt x="11368" y="20840"/>
                    <a:pt x="7373" y="29582"/>
                    <a:pt x="1" y="33851"/>
                  </a:cubicBezTo>
                  <a:cubicBezTo>
                    <a:pt x="2260" y="33531"/>
                    <a:pt x="3858" y="32549"/>
                    <a:pt x="3858" y="32549"/>
                  </a:cubicBezTo>
                  <a:cubicBezTo>
                    <a:pt x="3972" y="32869"/>
                    <a:pt x="4086" y="33166"/>
                    <a:pt x="4223" y="33417"/>
                  </a:cubicBezTo>
                  <a:cubicBezTo>
                    <a:pt x="14198" y="30450"/>
                    <a:pt x="20201" y="20155"/>
                    <a:pt x="17690" y="9930"/>
                  </a:cubicBezTo>
                  <a:cubicBezTo>
                    <a:pt x="16732" y="5935"/>
                    <a:pt x="14609" y="2557"/>
                    <a:pt x="11778" y="1"/>
                  </a:cubicBezTo>
                  <a:cubicBezTo>
                    <a:pt x="11721" y="0"/>
                    <a:pt x="11663" y="0"/>
                    <a:pt x="1160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8012;p57">
              <a:extLst>
                <a:ext uri="{FF2B5EF4-FFF2-40B4-BE49-F238E27FC236}">
                  <a16:creationId xmlns:a16="http://schemas.microsoft.com/office/drawing/2014/main" id="{ACEFB728-C16A-513B-C622-28DDC2CEE13D}"/>
                </a:ext>
              </a:extLst>
            </p:cNvPr>
            <p:cNvSpPr/>
            <p:nvPr/>
          </p:nvSpPr>
          <p:spPr>
            <a:xfrm>
              <a:off x="6248125" y="2132538"/>
              <a:ext cx="505025" cy="846275"/>
            </a:xfrm>
            <a:custGeom>
              <a:avLst/>
              <a:gdLst/>
              <a:ahLst/>
              <a:cxnLst/>
              <a:rect l="l" t="t" r="r" b="b"/>
              <a:pathLst>
                <a:path w="20201" h="33851" extrusionOk="0">
                  <a:moveTo>
                    <a:pt x="2740" y="1735"/>
                  </a:moveTo>
                  <a:cubicBezTo>
                    <a:pt x="5867" y="4337"/>
                    <a:pt x="8218" y="7921"/>
                    <a:pt x="9245" y="12167"/>
                  </a:cubicBezTo>
                  <a:lnTo>
                    <a:pt x="9245" y="12167"/>
                  </a:lnTo>
                  <a:cubicBezTo>
                    <a:pt x="11368" y="20840"/>
                    <a:pt x="7373" y="29582"/>
                    <a:pt x="1" y="33851"/>
                  </a:cubicBezTo>
                  <a:lnTo>
                    <a:pt x="1" y="33851"/>
                  </a:lnTo>
                  <a:cubicBezTo>
                    <a:pt x="2260" y="33531"/>
                    <a:pt x="3858" y="32572"/>
                    <a:pt x="3858" y="32572"/>
                  </a:cubicBezTo>
                  <a:lnTo>
                    <a:pt x="3858" y="32572"/>
                  </a:lnTo>
                  <a:cubicBezTo>
                    <a:pt x="3972" y="32869"/>
                    <a:pt x="4086" y="33166"/>
                    <a:pt x="4223" y="33417"/>
                  </a:cubicBezTo>
                  <a:lnTo>
                    <a:pt x="4223" y="33417"/>
                  </a:lnTo>
                  <a:cubicBezTo>
                    <a:pt x="14198" y="30450"/>
                    <a:pt x="20201" y="20155"/>
                    <a:pt x="17690" y="9930"/>
                  </a:cubicBezTo>
                  <a:lnTo>
                    <a:pt x="17690" y="9930"/>
                  </a:lnTo>
                  <a:cubicBezTo>
                    <a:pt x="16732" y="5935"/>
                    <a:pt x="14609" y="2557"/>
                    <a:pt x="11778" y="1"/>
                  </a:cubicBezTo>
                  <a:lnTo>
                    <a:pt x="11778" y="1"/>
                  </a:lnTo>
                  <a:cubicBezTo>
                    <a:pt x="11710" y="1"/>
                    <a:pt x="11664" y="1"/>
                    <a:pt x="11596" y="1"/>
                  </a:cubicBezTo>
                  <a:lnTo>
                    <a:pt x="11596" y="1"/>
                  </a:lnTo>
                  <a:cubicBezTo>
                    <a:pt x="8332" y="1"/>
                    <a:pt x="5387" y="640"/>
                    <a:pt x="2740" y="1735"/>
                  </a:cubicBezTo>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8013;p57">
              <a:extLst>
                <a:ext uri="{FF2B5EF4-FFF2-40B4-BE49-F238E27FC236}">
                  <a16:creationId xmlns:a16="http://schemas.microsoft.com/office/drawing/2014/main" id="{62AA62CB-E905-AADC-42AB-48E344429FD9}"/>
                </a:ext>
              </a:extLst>
            </p:cNvPr>
            <p:cNvSpPr/>
            <p:nvPr/>
          </p:nvSpPr>
          <p:spPr>
            <a:xfrm>
              <a:off x="6248125" y="2132538"/>
              <a:ext cx="505025" cy="846275"/>
            </a:xfrm>
            <a:custGeom>
              <a:avLst/>
              <a:gdLst/>
              <a:ahLst/>
              <a:cxnLst/>
              <a:rect l="l" t="t" r="r" b="b"/>
              <a:pathLst>
                <a:path w="20201" h="33851" extrusionOk="0">
                  <a:moveTo>
                    <a:pt x="11606" y="0"/>
                  </a:moveTo>
                  <a:cubicBezTo>
                    <a:pt x="8342" y="0"/>
                    <a:pt x="5386" y="636"/>
                    <a:pt x="2740" y="1735"/>
                  </a:cubicBezTo>
                  <a:cubicBezTo>
                    <a:pt x="5867" y="4337"/>
                    <a:pt x="8218" y="7921"/>
                    <a:pt x="9245" y="12167"/>
                  </a:cubicBezTo>
                  <a:cubicBezTo>
                    <a:pt x="11368" y="20840"/>
                    <a:pt x="7373" y="29582"/>
                    <a:pt x="1" y="33851"/>
                  </a:cubicBezTo>
                  <a:cubicBezTo>
                    <a:pt x="2260" y="33531"/>
                    <a:pt x="3858" y="32549"/>
                    <a:pt x="3858" y="32549"/>
                  </a:cubicBezTo>
                  <a:cubicBezTo>
                    <a:pt x="3972" y="32869"/>
                    <a:pt x="4086" y="33166"/>
                    <a:pt x="4223" y="33417"/>
                  </a:cubicBezTo>
                  <a:cubicBezTo>
                    <a:pt x="14198" y="30450"/>
                    <a:pt x="20201" y="20155"/>
                    <a:pt x="17690" y="9930"/>
                  </a:cubicBezTo>
                  <a:cubicBezTo>
                    <a:pt x="16732" y="5935"/>
                    <a:pt x="14609" y="2557"/>
                    <a:pt x="11778" y="1"/>
                  </a:cubicBezTo>
                  <a:cubicBezTo>
                    <a:pt x="11721" y="0"/>
                    <a:pt x="11663" y="0"/>
                    <a:pt x="1160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8014;p57">
              <a:extLst>
                <a:ext uri="{FF2B5EF4-FFF2-40B4-BE49-F238E27FC236}">
                  <a16:creationId xmlns:a16="http://schemas.microsoft.com/office/drawing/2014/main" id="{FDC82BD9-59FE-8252-75A9-E351CE81F008}"/>
                </a:ext>
              </a:extLst>
            </p:cNvPr>
            <p:cNvSpPr/>
            <p:nvPr/>
          </p:nvSpPr>
          <p:spPr>
            <a:xfrm>
              <a:off x="6248125" y="2132538"/>
              <a:ext cx="505025" cy="846275"/>
            </a:xfrm>
            <a:custGeom>
              <a:avLst/>
              <a:gdLst/>
              <a:ahLst/>
              <a:cxnLst/>
              <a:rect l="l" t="t" r="r" b="b"/>
              <a:pathLst>
                <a:path w="20201" h="33851" extrusionOk="0">
                  <a:moveTo>
                    <a:pt x="11606" y="0"/>
                  </a:moveTo>
                  <a:cubicBezTo>
                    <a:pt x="8342" y="0"/>
                    <a:pt x="5386" y="636"/>
                    <a:pt x="2740" y="1735"/>
                  </a:cubicBezTo>
                  <a:cubicBezTo>
                    <a:pt x="5867" y="4337"/>
                    <a:pt x="8218" y="7921"/>
                    <a:pt x="9245" y="12167"/>
                  </a:cubicBezTo>
                  <a:cubicBezTo>
                    <a:pt x="11368" y="20840"/>
                    <a:pt x="7373" y="29582"/>
                    <a:pt x="1" y="33851"/>
                  </a:cubicBezTo>
                  <a:cubicBezTo>
                    <a:pt x="2260" y="33531"/>
                    <a:pt x="3858" y="32549"/>
                    <a:pt x="3858" y="32549"/>
                  </a:cubicBezTo>
                  <a:cubicBezTo>
                    <a:pt x="3972" y="32869"/>
                    <a:pt x="4086" y="33166"/>
                    <a:pt x="4223" y="33417"/>
                  </a:cubicBezTo>
                  <a:cubicBezTo>
                    <a:pt x="14198" y="30450"/>
                    <a:pt x="20201" y="20155"/>
                    <a:pt x="17690" y="9930"/>
                  </a:cubicBezTo>
                  <a:cubicBezTo>
                    <a:pt x="16732" y="5935"/>
                    <a:pt x="14609" y="2557"/>
                    <a:pt x="11778" y="1"/>
                  </a:cubicBezTo>
                  <a:cubicBezTo>
                    <a:pt x="11721" y="0"/>
                    <a:pt x="11663" y="0"/>
                    <a:pt x="11606"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8015;p57">
              <a:extLst>
                <a:ext uri="{FF2B5EF4-FFF2-40B4-BE49-F238E27FC236}">
                  <a16:creationId xmlns:a16="http://schemas.microsoft.com/office/drawing/2014/main" id="{AC545A8F-0A28-4FE6-14DF-D84E3E05AE56}"/>
                </a:ext>
              </a:extLst>
            </p:cNvPr>
            <p:cNvSpPr/>
            <p:nvPr/>
          </p:nvSpPr>
          <p:spPr>
            <a:xfrm>
              <a:off x="6164825" y="2175913"/>
              <a:ext cx="367500" cy="805150"/>
            </a:xfrm>
            <a:custGeom>
              <a:avLst/>
              <a:gdLst/>
              <a:ahLst/>
              <a:cxnLst/>
              <a:rect l="l" t="t" r="r" b="b"/>
              <a:pathLst>
                <a:path w="14700" h="32206" extrusionOk="0">
                  <a:moveTo>
                    <a:pt x="6072" y="0"/>
                  </a:moveTo>
                  <a:cubicBezTo>
                    <a:pt x="4109" y="822"/>
                    <a:pt x="2328" y="1895"/>
                    <a:pt x="753" y="3150"/>
                  </a:cubicBezTo>
                  <a:cubicBezTo>
                    <a:pt x="3310" y="5638"/>
                    <a:pt x="5204" y="8834"/>
                    <a:pt x="6117" y="12554"/>
                  </a:cubicBezTo>
                  <a:cubicBezTo>
                    <a:pt x="7920" y="19904"/>
                    <a:pt x="5318" y="27299"/>
                    <a:pt x="0" y="31979"/>
                  </a:cubicBezTo>
                  <a:cubicBezTo>
                    <a:pt x="695" y="32139"/>
                    <a:pt x="1375" y="32205"/>
                    <a:pt x="2021" y="32205"/>
                  </a:cubicBezTo>
                  <a:cubicBezTo>
                    <a:pt x="2477" y="32205"/>
                    <a:pt x="2917" y="32172"/>
                    <a:pt x="3333" y="32116"/>
                  </a:cubicBezTo>
                  <a:cubicBezTo>
                    <a:pt x="10705" y="27847"/>
                    <a:pt x="14700" y="19105"/>
                    <a:pt x="12577" y="10432"/>
                  </a:cubicBezTo>
                  <a:cubicBezTo>
                    <a:pt x="11550" y="6186"/>
                    <a:pt x="9199" y="2602"/>
                    <a:pt x="607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8016;p57">
              <a:extLst>
                <a:ext uri="{FF2B5EF4-FFF2-40B4-BE49-F238E27FC236}">
                  <a16:creationId xmlns:a16="http://schemas.microsoft.com/office/drawing/2014/main" id="{7AEAD42A-BC7F-07C1-CE98-0D9FB1F2C300}"/>
                </a:ext>
              </a:extLst>
            </p:cNvPr>
            <p:cNvSpPr/>
            <p:nvPr/>
          </p:nvSpPr>
          <p:spPr>
            <a:xfrm>
              <a:off x="6164825" y="2175913"/>
              <a:ext cx="367500" cy="806325"/>
            </a:xfrm>
            <a:custGeom>
              <a:avLst/>
              <a:gdLst/>
              <a:ahLst/>
              <a:cxnLst/>
              <a:rect l="l" t="t" r="r" b="b"/>
              <a:pathLst>
                <a:path w="14700" h="32253" extrusionOk="0">
                  <a:moveTo>
                    <a:pt x="753" y="3150"/>
                  </a:moveTo>
                  <a:cubicBezTo>
                    <a:pt x="3310" y="5638"/>
                    <a:pt x="5204" y="8834"/>
                    <a:pt x="6117" y="12554"/>
                  </a:cubicBezTo>
                  <a:lnTo>
                    <a:pt x="6117" y="12554"/>
                  </a:lnTo>
                  <a:cubicBezTo>
                    <a:pt x="7920" y="19904"/>
                    <a:pt x="5318" y="27299"/>
                    <a:pt x="0" y="31979"/>
                  </a:cubicBezTo>
                  <a:lnTo>
                    <a:pt x="0" y="31979"/>
                  </a:lnTo>
                  <a:cubicBezTo>
                    <a:pt x="1187" y="32252"/>
                    <a:pt x="2328" y="32252"/>
                    <a:pt x="3333" y="32116"/>
                  </a:cubicBezTo>
                  <a:lnTo>
                    <a:pt x="3333" y="32116"/>
                  </a:lnTo>
                  <a:cubicBezTo>
                    <a:pt x="10705" y="27847"/>
                    <a:pt x="14700" y="19105"/>
                    <a:pt x="12577" y="10432"/>
                  </a:cubicBezTo>
                  <a:lnTo>
                    <a:pt x="12577" y="10432"/>
                  </a:lnTo>
                  <a:cubicBezTo>
                    <a:pt x="11550" y="6186"/>
                    <a:pt x="9199" y="2602"/>
                    <a:pt x="6072" y="0"/>
                  </a:cubicBezTo>
                  <a:lnTo>
                    <a:pt x="6072" y="0"/>
                  </a:lnTo>
                  <a:cubicBezTo>
                    <a:pt x="4109" y="822"/>
                    <a:pt x="2328" y="1895"/>
                    <a:pt x="753" y="315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8017;p57">
              <a:extLst>
                <a:ext uri="{FF2B5EF4-FFF2-40B4-BE49-F238E27FC236}">
                  <a16:creationId xmlns:a16="http://schemas.microsoft.com/office/drawing/2014/main" id="{C986E6D6-84CD-C9D6-9F78-EE2DC8D610E1}"/>
                </a:ext>
              </a:extLst>
            </p:cNvPr>
            <p:cNvSpPr/>
            <p:nvPr/>
          </p:nvSpPr>
          <p:spPr>
            <a:xfrm>
              <a:off x="6164825" y="2175913"/>
              <a:ext cx="367500" cy="805150"/>
            </a:xfrm>
            <a:custGeom>
              <a:avLst/>
              <a:gdLst/>
              <a:ahLst/>
              <a:cxnLst/>
              <a:rect l="l" t="t" r="r" b="b"/>
              <a:pathLst>
                <a:path w="14700" h="32206" extrusionOk="0">
                  <a:moveTo>
                    <a:pt x="6072" y="0"/>
                  </a:moveTo>
                  <a:cubicBezTo>
                    <a:pt x="4109" y="822"/>
                    <a:pt x="2328" y="1895"/>
                    <a:pt x="753" y="3150"/>
                  </a:cubicBezTo>
                  <a:cubicBezTo>
                    <a:pt x="3310" y="5638"/>
                    <a:pt x="5204" y="8834"/>
                    <a:pt x="6117" y="12554"/>
                  </a:cubicBezTo>
                  <a:cubicBezTo>
                    <a:pt x="7920" y="19904"/>
                    <a:pt x="5318" y="27299"/>
                    <a:pt x="0" y="31979"/>
                  </a:cubicBezTo>
                  <a:cubicBezTo>
                    <a:pt x="695" y="32139"/>
                    <a:pt x="1375" y="32205"/>
                    <a:pt x="2021" y="32205"/>
                  </a:cubicBezTo>
                  <a:cubicBezTo>
                    <a:pt x="2477" y="32205"/>
                    <a:pt x="2917" y="32172"/>
                    <a:pt x="3333" y="32116"/>
                  </a:cubicBezTo>
                  <a:cubicBezTo>
                    <a:pt x="10705" y="27847"/>
                    <a:pt x="14700" y="19105"/>
                    <a:pt x="12577" y="10432"/>
                  </a:cubicBezTo>
                  <a:cubicBezTo>
                    <a:pt x="11550" y="6186"/>
                    <a:pt x="9199" y="2602"/>
                    <a:pt x="607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8018;p57">
              <a:extLst>
                <a:ext uri="{FF2B5EF4-FFF2-40B4-BE49-F238E27FC236}">
                  <a16:creationId xmlns:a16="http://schemas.microsoft.com/office/drawing/2014/main" id="{2E4B0120-51BE-E60E-048D-BF275C2A0A72}"/>
                </a:ext>
              </a:extLst>
            </p:cNvPr>
            <p:cNvSpPr/>
            <p:nvPr/>
          </p:nvSpPr>
          <p:spPr>
            <a:xfrm>
              <a:off x="6164825" y="2175913"/>
              <a:ext cx="367500" cy="805150"/>
            </a:xfrm>
            <a:custGeom>
              <a:avLst/>
              <a:gdLst/>
              <a:ahLst/>
              <a:cxnLst/>
              <a:rect l="l" t="t" r="r" b="b"/>
              <a:pathLst>
                <a:path w="14700" h="32206" extrusionOk="0">
                  <a:moveTo>
                    <a:pt x="6072" y="0"/>
                  </a:moveTo>
                  <a:cubicBezTo>
                    <a:pt x="4109" y="822"/>
                    <a:pt x="2328" y="1895"/>
                    <a:pt x="753" y="3150"/>
                  </a:cubicBezTo>
                  <a:cubicBezTo>
                    <a:pt x="3310" y="5638"/>
                    <a:pt x="5204" y="8834"/>
                    <a:pt x="6117" y="12554"/>
                  </a:cubicBezTo>
                  <a:cubicBezTo>
                    <a:pt x="7920" y="19904"/>
                    <a:pt x="5318" y="27299"/>
                    <a:pt x="0" y="31979"/>
                  </a:cubicBezTo>
                  <a:cubicBezTo>
                    <a:pt x="695" y="32139"/>
                    <a:pt x="1375" y="32205"/>
                    <a:pt x="2021" y="32205"/>
                  </a:cubicBezTo>
                  <a:cubicBezTo>
                    <a:pt x="2477" y="32205"/>
                    <a:pt x="2917" y="32172"/>
                    <a:pt x="3333" y="32116"/>
                  </a:cubicBezTo>
                  <a:cubicBezTo>
                    <a:pt x="10705" y="27847"/>
                    <a:pt x="14700" y="19105"/>
                    <a:pt x="12577" y="10432"/>
                  </a:cubicBezTo>
                  <a:cubicBezTo>
                    <a:pt x="11550" y="6186"/>
                    <a:pt x="9199" y="2602"/>
                    <a:pt x="607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8019;p57">
              <a:extLst>
                <a:ext uri="{FF2B5EF4-FFF2-40B4-BE49-F238E27FC236}">
                  <a16:creationId xmlns:a16="http://schemas.microsoft.com/office/drawing/2014/main" id="{BBB3AF97-8678-AAE1-3216-ABD4D59464A5}"/>
                </a:ext>
              </a:extLst>
            </p:cNvPr>
            <p:cNvSpPr/>
            <p:nvPr/>
          </p:nvSpPr>
          <p:spPr>
            <a:xfrm>
              <a:off x="6164825" y="2175913"/>
              <a:ext cx="367500" cy="805150"/>
            </a:xfrm>
            <a:custGeom>
              <a:avLst/>
              <a:gdLst/>
              <a:ahLst/>
              <a:cxnLst/>
              <a:rect l="l" t="t" r="r" b="b"/>
              <a:pathLst>
                <a:path w="14700" h="32206" extrusionOk="0">
                  <a:moveTo>
                    <a:pt x="6072" y="0"/>
                  </a:moveTo>
                  <a:cubicBezTo>
                    <a:pt x="4109" y="822"/>
                    <a:pt x="2328" y="1895"/>
                    <a:pt x="753" y="3150"/>
                  </a:cubicBezTo>
                  <a:cubicBezTo>
                    <a:pt x="3310" y="5638"/>
                    <a:pt x="5204" y="8834"/>
                    <a:pt x="6117" y="12554"/>
                  </a:cubicBezTo>
                  <a:cubicBezTo>
                    <a:pt x="7920" y="19904"/>
                    <a:pt x="5318" y="27299"/>
                    <a:pt x="0" y="31979"/>
                  </a:cubicBezTo>
                  <a:cubicBezTo>
                    <a:pt x="695" y="32139"/>
                    <a:pt x="1375" y="32205"/>
                    <a:pt x="2021" y="32205"/>
                  </a:cubicBezTo>
                  <a:cubicBezTo>
                    <a:pt x="2477" y="32205"/>
                    <a:pt x="2917" y="32172"/>
                    <a:pt x="3333" y="32116"/>
                  </a:cubicBezTo>
                  <a:cubicBezTo>
                    <a:pt x="10705" y="27847"/>
                    <a:pt x="14700" y="19105"/>
                    <a:pt x="12577" y="10432"/>
                  </a:cubicBezTo>
                  <a:cubicBezTo>
                    <a:pt x="11550" y="6186"/>
                    <a:pt x="9199" y="2602"/>
                    <a:pt x="6072"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8020;p57">
              <a:extLst>
                <a:ext uri="{FF2B5EF4-FFF2-40B4-BE49-F238E27FC236}">
                  <a16:creationId xmlns:a16="http://schemas.microsoft.com/office/drawing/2014/main" id="{89EC41CD-3C57-E868-D907-1794E9DD4D95}"/>
                </a:ext>
              </a:extLst>
            </p:cNvPr>
            <p:cNvSpPr/>
            <p:nvPr/>
          </p:nvSpPr>
          <p:spPr>
            <a:xfrm>
              <a:off x="5910875" y="2254663"/>
              <a:ext cx="451975" cy="720725"/>
            </a:xfrm>
            <a:custGeom>
              <a:avLst/>
              <a:gdLst/>
              <a:ahLst/>
              <a:cxnLst/>
              <a:rect l="l" t="t" r="r" b="b"/>
              <a:pathLst>
                <a:path w="18079" h="28829" extrusionOk="0">
                  <a:moveTo>
                    <a:pt x="10911" y="0"/>
                  </a:moveTo>
                  <a:cubicBezTo>
                    <a:pt x="3082" y="6163"/>
                    <a:pt x="1" y="16777"/>
                    <a:pt x="3379" y="23008"/>
                  </a:cubicBezTo>
                  <a:cubicBezTo>
                    <a:pt x="5388" y="26729"/>
                    <a:pt x="7853" y="28304"/>
                    <a:pt x="10158" y="28829"/>
                  </a:cubicBezTo>
                  <a:cubicBezTo>
                    <a:pt x="15476" y="24149"/>
                    <a:pt x="18078" y="16754"/>
                    <a:pt x="16275" y="9404"/>
                  </a:cubicBezTo>
                  <a:cubicBezTo>
                    <a:pt x="15362" y="5684"/>
                    <a:pt x="13468" y="2488"/>
                    <a:pt x="1091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8021;p57">
              <a:extLst>
                <a:ext uri="{FF2B5EF4-FFF2-40B4-BE49-F238E27FC236}">
                  <a16:creationId xmlns:a16="http://schemas.microsoft.com/office/drawing/2014/main" id="{1BDFC2B0-0DFC-4604-A8F2-063B1A5316B8}"/>
                </a:ext>
              </a:extLst>
            </p:cNvPr>
            <p:cNvSpPr/>
            <p:nvPr/>
          </p:nvSpPr>
          <p:spPr>
            <a:xfrm>
              <a:off x="5910875" y="2254663"/>
              <a:ext cx="451975" cy="720725"/>
            </a:xfrm>
            <a:custGeom>
              <a:avLst/>
              <a:gdLst/>
              <a:ahLst/>
              <a:cxnLst/>
              <a:rect l="l" t="t" r="r" b="b"/>
              <a:pathLst>
                <a:path w="18079" h="28829" extrusionOk="0">
                  <a:moveTo>
                    <a:pt x="3379" y="23008"/>
                  </a:moveTo>
                  <a:cubicBezTo>
                    <a:pt x="5388" y="26729"/>
                    <a:pt x="7853" y="28304"/>
                    <a:pt x="10158" y="28829"/>
                  </a:cubicBezTo>
                  <a:lnTo>
                    <a:pt x="10158" y="28829"/>
                  </a:lnTo>
                  <a:cubicBezTo>
                    <a:pt x="15476" y="24149"/>
                    <a:pt x="18078" y="16754"/>
                    <a:pt x="16275" y="9404"/>
                  </a:cubicBezTo>
                  <a:lnTo>
                    <a:pt x="16275" y="9404"/>
                  </a:lnTo>
                  <a:cubicBezTo>
                    <a:pt x="15362" y="5684"/>
                    <a:pt x="13468" y="2488"/>
                    <a:pt x="10911" y="0"/>
                  </a:cubicBezTo>
                  <a:lnTo>
                    <a:pt x="10911" y="0"/>
                  </a:lnTo>
                  <a:cubicBezTo>
                    <a:pt x="3082" y="6163"/>
                    <a:pt x="1" y="16777"/>
                    <a:pt x="3379" y="23008"/>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8022;p57">
              <a:extLst>
                <a:ext uri="{FF2B5EF4-FFF2-40B4-BE49-F238E27FC236}">
                  <a16:creationId xmlns:a16="http://schemas.microsoft.com/office/drawing/2014/main" id="{16F4EDF1-20B3-DF1C-BC30-5AB7EB41A561}"/>
                </a:ext>
              </a:extLst>
            </p:cNvPr>
            <p:cNvSpPr/>
            <p:nvPr/>
          </p:nvSpPr>
          <p:spPr>
            <a:xfrm>
              <a:off x="5910875" y="2254663"/>
              <a:ext cx="451975" cy="720725"/>
            </a:xfrm>
            <a:custGeom>
              <a:avLst/>
              <a:gdLst/>
              <a:ahLst/>
              <a:cxnLst/>
              <a:rect l="l" t="t" r="r" b="b"/>
              <a:pathLst>
                <a:path w="18079" h="28829" extrusionOk="0">
                  <a:moveTo>
                    <a:pt x="10911" y="0"/>
                  </a:moveTo>
                  <a:cubicBezTo>
                    <a:pt x="3082" y="6163"/>
                    <a:pt x="1" y="16777"/>
                    <a:pt x="3379" y="23008"/>
                  </a:cubicBezTo>
                  <a:cubicBezTo>
                    <a:pt x="5388" y="26729"/>
                    <a:pt x="7853" y="28304"/>
                    <a:pt x="10158" y="28829"/>
                  </a:cubicBezTo>
                  <a:cubicBezTo>
                    <a:pt x="15476" y="24149"/>
                    <a:pt x="18078" y="16754"/>
                    <a:pt x="16275" y="9404"/>
                  </a:cubicBezTo>
                  <a:cubicBezTo>
                    <a:pt x="15362" y="5684"/>
                    <a:pt x="13468" y="2488"/>
                    <a:pt x="1091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8023;p57">
              <a:extLst>
                <a:ext uri="{FF2B5EF4-FFF2-40B4-BE49-F238E27FC236}">
                  <a16:creationId xmlns:a16="http://schemas.microsoft.com/office/drawing/2014/main" id="{431CC910-BDC0-DBFF-429C-3D971AE16A27}"/>
                </a:ext>
              </a:extLst>
            </p:cNvPr>
            <p:cNvSpPr/>
            <p:nvPr/>
          </p:nvSpPr>
          <p:spPr>
            <a:xfrm>
              <a:off x="5910875" y="2254663"/>
              <a:ext cx="451975" cy="720725"/>
            </a:xfrm>
            <a:custGeom>
              <a:avLst/>
              <a:gdLst/>
              <a:ahLst/>
              <a:cxnLst/>
              <a:rect l="l" t="t" r="r" b="b"/>
              <a:pathLst>
                <a:path w="18079" h="28829" extrusionOk="0">
                  <a:moveTo>
                    <a:pt x="10911" y="0"/>
                  </a:moveTo>
                  <a:cubicBezTo>
                    <a:pt x="3082" y="6163"/>
                    <a:pt x="1" y="16777"/>
                    <a:pt x="3379" y="23008"/>
                  </a:cubicBezTo>
                  <a:cubicBezTo>
                    <a:pt x="5388" y="26729"/>
                    <a:pt x="7853" y="28304"/>
                    <a:pt x="10158" y="28829"/>
                  </a:cubicBezTo>
                  <a:cubicBezTo>
                    <a:pt x="15476" y="24149"/>
                    <a:pt x="18078" y="16754"/>
                    <a:pt x="16275" y="9404"/>
                  </a:cubicBezTo>
                  <a:cubicBezTo>
                    <a:pt x="15362" y="5684"/>
                    <a:pt x="13468" y="2488"/>
                    <a:pt x="1091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8024;p57">
              <a:extLst>
                <a:ext uri="{FF2B5EF4-FFF2-40B4-BE49-F238E27FC236}">
                  <a16:creationId xmlns:a16="http://schemas.microsoft.com/office/drawing/2014/main" id="{5EE574B2-F1C5-2218-40D8-6B41077E0948}"/>
                </a:ext>
              </a:extLst>
            </p:cNvPr>
            <p:cNvSpPr/>
            <p:nvPr/>
          </p:nvSpPr>
          <p:spPr>
            <a:xfrm>
              <a:off x="5910875" y="2254663"/>
              <a:ext cx="451975" cy="720725"/>
            </a:xfrm>
            <a:custGeom>
              <a:avLst/>
              <a:gdLst/>
              <a:ahLst/>
              <a:cxnLst/>
              <a:rect l="l" t="t" r="r" b="b"/>
              <a:pathLst>
                <a:path w="18079" h="28829" extrusionOk="0">
                  <a:moveTo>
                    <a:pt x="10911" y="0"/>
                  </a:moveTo>
                  <a:cubicBezTo>
                    <a:pt x="3082" y="6163"/>
                    <a:pt x="1" y="16777"/>
                    <a:pt x="3379" y="23008"/>
                  </a:cubicBezTo>
                  <a:cubicBezTo>
                    <a:pt x="5388" y="26729"/>
                    <a:pt x="7853" y="28304"/>
                    <a:pt x="10158" y="28829"/>
                  </a:cubicBezTo>
                  <a:cubicBezTo>
                    <a:pt x="15476" y="24149"/>
                    <a:pt x="18078" y="16754"/>
                    <a:pt x="16275" y="9404"/>
                  </a:cubicBezTo>
                  <a:cubicBezTo>
                    <a:pt x="15362" y="5684"/>
                    <a:pt x="13468" y="2488"/>
                    <a:pt x="1091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8025;p57">
              <a:extLst>
                <a:ext uri="{FF2B5EF4-FFF2-40B4-BE49-F238E27FC236}">
                  <a16:creationId xmlns:a16="http://schemas.microsoft.com/office/drawing/2014/main" id="{18A36137-21CA-4640-2D69-F51CF2203ABD}"/>
                </a:ext>
              </a:extLst>
            </p:cNvPr>
            <p:cNvSpPr/>
            <p:nvPr/>
          </p:nvSpPr>
          <p:spPr>
            <a:xfrm>
              <a:off x="5910875" y="2254663"/>
              <a:ext cx="451975" cy="720725"/>
            </a:xfrm>
            <a:custGeom>
              <a:avLst/>
              <a:gdLst/>
              <a:ahLst/>
              <a:cxnLst/>
              <a:rect l="l" t="t" r="r" b="b"/>
              <a:pathLst>
                <a:path w="18079" h="28829" extrusionOk="0">
                  <a:moveTo>
                    <a:pt x="10911" y="0"/>
                  </a:moveTo>
                  <a:cubicBezTo>
                    <a:pt x="3082" y="6163"/>
                    <a:pt x="1" y="16777"/>
                    <a:pt x="3379" y="23008"/>
                  </a:cubicBezTo>
                  <a:cubicBezTo>
                    <a:pt x="5388" y="26729"/>
                    <a:pt x="7853" y="28304"/>
                    <a:pt x="10158" y="28829"/>
                  </a:cubicBezTo>
                  <a:cubicBezTo>
                    <a:pt x="15476" y="24149"/>
                    <a:pt x="18078" y="16754"/>
                    <a:pt x="16275" y="9404"/>
                  </a:cubicBezTo>
                  <a:cubicBezTo>
                    <a:pt x="15362" y="5684"/>
                    <a:pt x="13468" y="2488"/>
                    <a:pt x="10911" y="0"/>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8026;p57">
              <a:extLst>
                <a:ext uri="{FF2B5EF4-FFF2-40B4-BE49-F238E27FC236}">
                  <a16:creationId xmlns:a16="http://schemas.microsoft.com/office/drawing/2014/main" id="{35C23A57-5094-1CA7-8366-34BF3843AF4D}"/>
                </a:ext>
              </a:extLst>
            </p:cNvPr>
            <p:cNvSpPr/>
            <p:nvPr/>
          </p:nvSpPr>
          <p:spPr>
            <a:xfrm>
              <a:off x="6592800" y="2134813"/>
              <a:ext cx="703600" cy="975250"/>
            </a:xfrm>
            <a:custGeom>
              <a:avLst/>
              <a:gdLst/>
              <a:ahLst/>
              <a:cxnLst/>
              <a:rect l="l" t="t" r="r" b="b"/>
              <a:pathLst>
                <a:path w="28144" h="39010" extrusionOk="0">
                  <a:moveTo>
                    <a:pt x="0" y="1"/>
                  </a:moveTo>
                  <a:lnTo>
                    <a:pt x="0" y="1"/>
                  </a:lnTo>
                  <a:cubicBezTo>
                    <a:pt x="26934" y="9131"/>
                    <a:pt x="28144" y="39009"/>
                    <a:pt x="28144" y="39009"/>
                  </a:cubicBezTo>
                  <a:cubicBezTo>
                    <a:pt x="27687" y="3380"/>
                    <a:pt x="1" y="1"/>
                    <a:pt x="0"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8027;p57">
              <a:extLst>
                <a:ext uri="{FF2B5EF4-FFF2-40B4-BE49-F238E27FC236}">
                  <a16:creationId xmlns:a16="http://schemas.microsoft.com/office/drawing/2014/main" id="{49A00F77-1C01-7E06-9309-7C637CFC419C}"/>
                </a:ext>
              </a:extLst>
            </p:cNvPr>
            <p:cNvSpPr/>
            <p:nvPr/>
          </p:nvSpPr>
          <p:spPr>
            <a:xfrm>
              <a:off x="6589375" y="3070388"/>
              <a:ext cx="641975" cy="237075"/>
            </a:xfrm>
            <a:custGeom>
              <a:avLst/>
              <a:gdLst/>
              <a:ahLst/>
              <a:cxnLst/>
              <a:rect l="l" t="t" r="r" b="b"/>
              <a:pathLst>
                <a:path w="25679" h="9483" extrusionOk="0">
                  <a:moveTo>
                    <a:pt x="11276" y="1"/>
                  </a:moveTo>
                  <a:cubicBezTo>
                    <a:pt x="9740" y="1"/>
                    <a:pt x="8179" y="182"/>
                    <a:pt x="6619" y="559"/>
                  </a:cubicBezTo>
                  <a:cubicBezTo>
                    <a:pt x="4177" y="1153"/>
                    <a:pt x="1940" y="2180"/>
                    <a:pt x="0" y="3549"/>
                  </a:cubicBezTo>
                  <a:cubicBezTo>
                    <a:pt x="936" y="4691"/>
                    <a:pt x="2579" y="5741"/>
                    <a:pt x="5501" y="6197"/>
                  </a:cubicBezTo>
                  <a:cubicBezTo>
                    <a:pt x="6417" y="6335"/>
                    <a:pt x="7201" y="6395"/>
                    <a:pt x="7870" y="6395"/>
                  </a:cubicBezTo>
                  <a:cubicBezTo>
                    <a:pt x="10866" y="6395"/>
                    <a:pt x="11562" y="5177"/>
                    <a:pt x="11618" y="4188"/>
                  </a:cubicBezTo>
                  <a:cubicBezTo>
                    <a:pt x="12433" y="7393"/>
                    <a:pt x="15250" y="9482"/>
                    <a:pt x="18591" y="9482"/>
                  </a:cubicBezTo>
                  <a:cubicBezTo>
                    <a:pt x="20867" y="9482"/>
                    <a:pt x="23385" y="8513"/>
                    <a:pt x="25679" y="6266"/>
                  </a:cubicBezTo>
                  <a:cubicBezTo>
                    <a:pt x="22000" y="2337"/>
                    <a:pt x="16798" y="1"/>
                    <a:pt x="11276" y="1"/>
                  </a:cubicBezTo>
                  <a:close/>
                </a:path>
              </a:pathLst>
            </a:custGeom>
            <a:solidFill>
              <a:srgbClr val="00E0FF">
                <a:alpha val="2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6400-35B4-341D-F737-B9C95BE2D70E}"/>
              </a:ext>
            </a:extLst>
          </p:cNvPr>
          <p:cNvSpPr>
            <a:spLocks noGrp="1"/>
          </p:cNvSpPr>
          <p:nvPr>
            <p:ph type="title"/>
          </p:nvPr>
        </p:nvSpPr>
        <p:spPr>
          <a:xfrm>
            <a:off x="1848603" y="747483"/>
            <a:ext cx="4967400" cy="841800"/>
          </a:xfrm>
        </p:spPr>
        <p:txBody>
          <a:bodyPr/>
          <a:lstStyle/>
          <a:p>
            <a:r>
              <a:rPr lang="en-US" dirty="0"/>
              <a:t>Negative Effects  </a:t>
            </a:r>
          </a:p>
        </p:txBody>
      </p:sp>
      <p:sp>
        <p:nvSpPr>
          <p:cNvPr id="3" name="Subtitle 2">
            <a:extLst>
              <a:ext uri="{FF2B5EF4-FFF2-40B4-BE49-F238E27FC236}">
                <a16:creationId xmlns:a16="http://schemas.microsoft.com/office/drawing/2014/main" id="{444CFF09-D0E4-174F-C9BE-FC8B07CD2DD1}"/>
              </a:ext>
            </a:extLst>
          </p:cNvPr>
          <p:cNvSpPr>
            <a:spLocks noGrp="1"/>
          </p:cNvSpPr>
          <p:nvPr>
            <p:ph type="subTitle" idx="1"/>
          </p:nvPr>
        </p:nvSpPr>
        <p:spPr>
          <a:xfrm>
            <a:off x="2277432" y="2080595"/>
            <a:ext cx="5896363" cy="2634472"/>
          </a:xfrm>
        </p:spPr>
        <p:txBody>
          <a:bodyPr/>
          <a:lstStyle/>
          <a:p>
            <a:pPr algn="l">
              <a:buFont typeface="Arial" panose="020B0604020202020204" pitchFamily="34" charset="0"/>
              <a:buChar char="•"/>
            </a:pPr>
            <a:r>
              <a:rPr lang="en-US" dirty="0">
                <a:latin typeface="Calibri" panose="020F0502020204030204" pitchFamily="34" charset="0"/>
                <a:cs typeface="Calibri" panose="020F0502020204030204" pitchFamily="34" charset="0"/>
              </a:rPr>
              <a:t>Invasion of privacy</a:t>
            </a:r>
          </a:p>
          <a:p>
            <a:pPr lvl="1" algn="l">
              <a:buFont typeface="Arial" panose="020B0604020202020204" pitchFamily="34" charset="0"/>
              <a:buChar char="•"/>
            </a:pPr>
            <a:r>
              <a:rPr lang="en-US" sz="1600" b="0" i="0" u="none" strike="noStrike" dirty="0">
                <a:effectLst/>
                <a:latin typeface="Calibri" panose="020F0502020204030204" pitchFamily="34" charset="0"/>
                <a:cs typeface="Calibri" panose="020F0502020204030204" pitchFamily="34" charset="0"/>
              </a:rPr>
              <a:t>Most AI tools are and will be in the hands of companies striving for profits or governments striving for power</a:t>
            </a:r>
            <a:r>
              <a:rPr lang="en-US" sz="1600" dirty="0">
                <a:latin typeface="Calibri" panose="020F0502020204030204" pitchFamily="34" charset="0"/>
                <a:cs typeface="Calibri" panose="020F0502020204030204" pitchFamily="34" charset="0"/>
              </a:rPr>
              <a:t> </a:t>
            </a:r>
          </a:p>
          <a:p>
            <a:pPr algn="l">
              <a:buFont typeface="Arial" panose="020B0604020202020204" pitchFamily="34" charset="0"/>
              <a:buChar char="•"/>
            </a:pPr>
            <a:r>
              <a:rPr lang="en-US" dirty="0">
                <a:latin typeface="Calibri" panose="020F0502020204030204" pitchFamily="34" charset="0"/>
                <a:cs typeface="Calibri" panose="020F0502020204030204" pitchFamily="34" charset="0"/>
              </a:rPr>
              <a:t>AI terrorism</a:t>
            </a:r>
          </a:p>
          <a:p>
            <a:pPr lvl="1" algn="l">
              <a:buFont typeface="Arial" panose="020B0604020202020204" pitchFamily="34" charset="0"/>
              <a:buChar char="•"/>
            </a:pPr>
            <a:r>
              <a:rPr lang="en-US" sz="1600" b="0" i="0" u="none" strike="noStrike" dirty="0">
                <a:effectLst/>
                <a:latin typeface="Calibri" panose="020F0502020204030204" pitchFamily="34" charset="0"/>
                <a:cs typeface="Calibri" panose="020F0502020204030204" pitchFamily="34" charset="0"/>
              </a:rPr>
              <a:t>Autonomous military applications</a:t>
            </a:r>
          </a:p>
          <a:p>
            <a:pPr lvl="1" algn="l">
              <a:buFont typeface="Arial" panose="020B0604020202020204" pitchFamily="34" charset="0"/>
              <a:buChar char="•"/>
            </a:pPr>
            <a:r>
              <a:rPr lang="en-US" sz="1600" b="0" i="0" u="none" strike="noStrike" dirty="0">
                <a:effectLst/>
                <a:latin typeface="Calibri" panose="020F0502020204030204" pitchFamily="34" charset="0"/>
                <a:cs typeface="Calibri" panose="020F0502020204030204" pitchFamily="34" charset="0"/>
              </a:rPr>
              <a:t>cybercriminals' reach into economic systems.</a:t>
            </a:r>
            <a:r>
              <a:rPr lang="en-US" sz="1600" dirty="0">
                <a:latin typeface="Calibri" panose="020F0502020204030204" pitchFamily="34" charset="0"/>
                <a:cs typeface="Calibri" panose="020F0502020204030204" pitchFamily="34" charset="0"/>
              </a:rPr>
              <a:t> </a:t>
            </a:r>
          </a:p>
          <a:p>
            <a:pPr algn="l">
              <a:buFont typeface="Arial" panose="020B0604020202020204" pitchFamily="34" charset="0"/>
              <a:buChar char="•"/>
            </a:pPr>
            <a:r>
              <a:rPr lang="en-US" dirty="0">
                <a:latin typeface="Calibri" panose="020F0502020204030204" pitchFamily="34" charset="0"/>
                <a:cs typeface="Calibri" panose="020F0502020204030204" pitchFamily="34" charset="0"/>
              </a:rPr>
              <a:t>Loss of Human jobs</a:t>
            </a:r>
          </a:p>
          <a:p>
            <a:pPr lvl="1" algn="l">
              <a:buFont typeface="Arial" panose="020B0604020202020204" pitchFamily="34" charset="0"/>
              <a:buChar char="•"/>
            </a:pPr>
            <a:r>
              <a:rPr lang="en-US" sz="1600" b="0" i="0" u="none" strike="noStrike" dirty="0">
                <a:effectLst/>
                <a:latin typeface="Calibri" panose="020F0502020204030204" pitchFamily="34" charset="0"/>
                <a:cs typeface="Calibri" panose="020F0502020204030204" pitchFamily="34" charset="0"/>
              </a:rPr>
              <a:t>The efficiencies of code-based machine intelligence will continue to disrupt all aspects of human work. </a:t>
            </a:r>
          </a:p>
          <a:p>
            <a:pPr lvl="1" algn="l">
              <a:buFont typeface="Arial" panose="020B0604020202020204" pitchFamily="34" charset="0"/>
              <a:buChar char="•"/>
            </a:pPr>
            <a:r>
              <a:rPr lang="en-US" sz="1600" b="0" i="0" u="none" strike="noStrike" dirty="0">
                <a:effectLst/>
                <a:latin typeface="Calibri" panose="020F0502020204030204" pitchFamily="34" charset="0"/>
                <a:cs typeface="Calibri" panose="020F0502020204030204" pitchFamily="34" charset="0"/>
              </a:rPr>
              <a:t>Agriculture jobs </a:t>
            </a:r>
          </a:p>
          <a:p>
            <a:pPr lvl="1" algn="l">
              <a:buFont typeface="Arial" panose="020B0604020202020204" pitchFamily="34" charset="0"/>
              <a:buChar char="•"/>
            </a:pPr>
            <a:r>
              <a:rPr lang="en-US" sz="1600" dirty="0">
                <a:latin typeface="Calibri" panose="020F0502020204030204" pitchFamily="34" charset="0"/>
                <a:cs typeface="Calibri" panose="020F0502020204030204" pitchFamily="34" charset="0"/>
              </a:rPr>
              <a:t>Security jobs</a:t>
            </a:r>
            <a:endParaRPr lang="en-US" sz="1600" b="0" i="0" u="none" strike="noStrike" dirty="0">
              <a:effectLst/>
              <a:latin typeface="Calibri" panose="020F0502020204030204" pitchFamily="34" charset="0"/>
              <a:cs typeface="Calibri" panose="020F0502020204030204" pitchFamily="34" charset="0"/>
            </a:endParaRPr>
          </a:p>
          <a:p>
            <a:pPr lvl="1"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pSp>
        <p:nvGrpSpPr>
          <p:cNvPr id="5" name="Google Shape;8384;p59">
            <a:extLst>
              <a:ext uri="{FF2B5EF4-FFF2-40B4-BE49-F238E27FC236}">
                <a16:creationId xmlns:a16="http://schemas.microsoft.com/office/drawing/2014/main" id="{851EED9C-6AB8-AF91-23E0-3E3E3014A477}"/>
              </a:ext>
            </a:extLst>
          </p:cNvPr>
          <p:cNvGrpSpPr/>
          <p:nvPr/>
        </p:nvGrpSpPr>
        <p:grpSpPr>
          <a:xfrm>
            <a:off x="329202" y="2494249"/>
            <a:ext cx="1741343" cy="2649251"/>
            <a:chOff x="3026114" y="1931931"/>
            <a:chExt cx="1741343" cy="2649251"/>
          </a:xfrm>
        </p:grpSpPr>
        <p:sp>
          <p:nvSpPr>
            <p:cNvPr id="6" name="Google Shape;8385;p59">
              <a:extLst>
                <a:ext uri="{FF2B5EF4-FFF2-40B4-BE49-F238E27FC236}">
                  <a16:creationId xmlns:a16="http://schemas.microsoft.com/office/drawing/2014/main" id="{B9CC3049-4799-5FEF-48C5-1BDFACF204C9}"/>
                </a:ext>
              </a:extLst>
            </p:cNvPr>
            <p:cNvSpPr/>
            <p:nvPr/>
          </p:nvSpPr>
          <p:spPr>
            <a:xfrm>
              <a:off x="3078055" y="4176619"/>
              <a:ext cx="1663861" cy="404562"/>
            </a:xfrm>
            <a:custGeom>
              <a:avLst/>
              <a:gdLst/>
              <a:ahLst/>
              <a:cxnLst/>
              <a:rect l="l" t="t" r="r" b="b"/>
              <a:pathLst>
                <a:path w="90686" h="22050" extrusionOk="0">
                  <a:moveTo>
                    <a:pt x="45331" y="1"/>
                  </a:moveTo>
                  <a:cubicBezTo>
                    <a:pt x="20292" y="1"/>
                    <a:pt x="0" y="4931"/>
                    <a:pt x="0" y="11025"/>
                  </a:cubicBezTo>
                  <a:cubicBezTo>
                    <a:pt x="0" y="17120"/>
                    <a:pt x="20292" y="22050"/>
                    <a:pt x="45331" y="22050"/>
                  </a:cubicBezTo>
                  <a:cubicBezTo>
                    <a:pt x="70394" y="22050"/>
                    <a:pt x="90685" y="17120"/>
                    <a:pt x="90685" y="11025"/>
                  </a:cubicBezTo>
                  <a:cubicBezTo>
                    <a:pt x="90685" y="4931"/>
                    <a:pt x="70394" y="1"/>
                    <a:pt x="453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86;p59">
              <a:extLst>
                <a:ext uri="{FF2B5EF4-FFF2-40B4-BE49-F238E27FC236}">
                  <a16:creationId xmlns:a16="http://schemas.microsoft.com/office/drawing/2014/main" id="{9F1A785E-DC7D-BF77-B524-2EDD70A274B6}"/>
                </a:ext>
              </a:extLst>
            </p:cNvPr>
            <p:cNvSpPr/>
            <p:nvPr/>
          </p:nvSpPr>
          <p:spPr>
            <a:xfrm>
              <a:off x="3078055" y="4065635"/>
              <a:ext cx="1663861" cy="404581"/>
            </a:xfrm>
            <a:custGeom>
              <a:avLst/>
              <a:gdLst/>
              <a:ahLst/>
              <a:cxnLst/>
              <a:rect l="l" t="t" r="r" b="b"/>
              <a:pathLst>
                <a:path w="90686" h="22051" extrusionOk="0">
                  <a:moveTo>
                    <a:pt x="45331" y="1"/>
                  </a:moveTo>
                  <a:cubicBezTo>
                    <a:pt x="20292" y="1"/>
                    <a:pt x="0" y="4931"/>
                    <a:pt x="0" y="11026"/>
                  </a:cubicBezTo>
                  <a:cubicBezTo>
                    <a:pt x="0" y="17120"/>
                    <a:pt x="20292" y="22050"/>
                    <a:pt x="45331" y="22050"/>
                  </a:cubicBezTo>
                  <a:cubicBezTo>
                    <a:pt x="70394" y="22050"/>
                    <a:pt x="90685" y="17120"/>
                    <a:pt x="90685" y="11026"/>
                  </a:cubicBezTo>
                  <a:cubicBezTo>
                    <a:pt x="90685" y="4931"/>
                    <a:pt x="70394" y="1"/>
                    <a:pt x="45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87;p59">
              <a:extLst>
                <a:ext uri="{FF2B5EF4-FFF2-40B4-BE49-F238E27FC236}">
                  <a16:creationId xmlns:a16="http://schemas.microsoft.com/office/drawing/2014/main" id="{624DD7BA-73A8-750A-C35C-4E65D70331A9}"/>
                </a:ext>
              </a:extLst>
            </p:cNvPr>
            <p:cNvSpPr/>
            <p:nvPr/>
          </p:nvSpPr>
          <p:spPr>
            <a:xfrm>
              <a:off x="3078055" y="4152749"/>
              <a:ext cx="1663861" cy="234885"/>
            </a:xfrm>
            <a:custGeom>
              <a:avLst/>
              <a:gdLst/>
              <a:ahLst/>
              <a:cxnLst/>
              <a:rect l="l" t="t" r="r" b="b"/>
              <a:pathLst>
                <a:path w="90686" h="12802" extrusionOk="0">
                  <a:moveTo>
                    <a:pt x="0" y="1"/>
                  </a:moveTo>
                  <a:lnTo>
                    <a:pt x="0" y="6278"/>
                  </a:lnTo>
                  <a:cubicBezTo>
                    <a:pt x="14086" y="11178"/>
                    <a:pt x="28996" y="12801"/>
                    <a:pt x="42568" y="12801"/>
                  </a:cubicBezTo>
                  <a:cubicBezTo>
                    <a:pt x="69202" y="12801"/>
                    <a:pt x="90685" y="6551"/>
                    <a:pt x="90685" y="6551"/>
                  </a:cubicBezTo>
                  <a:lnTo>
                    <a:pt x="90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88;p59">
              <a:extLst>
                <a:ext uri="{FF2B5EF4-FFF2-40B4-BE49-F238E27FC236}">
                  <a16:creationId xmlns:a16="http://schemas.microsoft.com/office/drawing/2014/main" id="{226297AA-219C-D75A-390B-B95C4564B397}"/>
                </a:ext>
              </a:extLst>
            </p:cNvPr>
            <p:cNvSpPr/>
            <p:nvPr/>
          </p:nvSpPr>
          <p:spPr>
            <a:xfrm>
              <a:off x="3078055" y="3950486"/>
              <a:ext cx="1663861" cy="404562"/>
            </a:xfrm>
            <a:custGeom>
              <a:avLst/>
              <a:gdLst/>
              <a:ahLst/>
              <a:cxnLst/>
              <a:rect l="l" t="t" r="r" b="b"/>
              <a:pathLst>
                <a:path w="90686" h="22050" extrusionOk="0">
                  <a:moveTo>
                    <a:pt x="45331" y="0"/>
                  </a:moveTo>
                  <a:cubicBezTo>
                    <a:pt x="20292" y="0"/>
                    <a:pt x="0" y="4930"/>
                    <a:pt x="0" y="11025"/>
                  </a:cubicBezTo>
                  <a:cubicBezTo>
                    <a:pt x="0" y="17119"/>
                    <a:pt x="20292" y="22049"/>
                    <a:pt x="45331" y="22049"/>
                  </a:cubicBezTo>
                  <a:cubicBezTo>
                    <a:pt x="70394" y="22049"/>
                    <a:pt x="90685" y="17119"/>
                    <a:pt x="90685" y="11025"/>
                  </a:cubicBezTo>
                  <a:cubicBezTo>
                    <a:pt x="90685" y="4930"/>
                    <a:pt x="70394" y="0"/>
                    <a:pt x="45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89;p59">
              <a:extLst>
                <a:ext uri="{FF2B5EF4-FFF2-40B4-BE49-F238E27FC236}">
                  <a16:creationId xmlns:a16="http://schemas.microsoft.com/office/drawing/2014/main" id="{FC2073E2-3A77-307E-9581-9CA6DF22E059}"/>
                </a:ext>
              </a:extLst>
            </p:cNvPr>
            <p:cNvSpPr/>
            <p:nvPr/>
          </p:nvSpPr>
          <p:spPr>
            <a:xfrm>
              <a:off x="3293308" y="3982300"/>
              <a:ext cx="1050761" cy="255489"/>
            </a:xfrm>
            <a:custGeom>
              <a:avLst/>
              <a:gdLst/>
              <a:ahLst/>
              <a:cxnLst/>
              <a:rect l="l" t="t" r="r" b="b"/>
              <a:pathLst>
                <a:path w="57270" h="13925" extrusionOk="0">
                  <a:moveTo>
                    <a:pt x="1" y="6962"/>
                  </a:moveTo>
                  <a:cubicBezTo>
                    <a:pt x="1" y="10797"/>
                    <a:pt x="12828" y="13924"/>
                    <a:pt x="28624" y="13924"/>
                  </a:cubicBezTo>
                  <a:lnTo>
                    <a:pt x="28624" y="13924"/>
                  </a:lnTo>
                  <a:cubicBezTo>
                    <a:pt x="44441" y="13924"/>
                    <a:pt x="57269" y="10797"/>
                    <a:pt x="57269" y="6962"/>
                  </a:cubicBezTo>
                  <a:lnTo>
                    <a:pt x="57269" y="6962"/>
                  </a:lnTo>
                  <a:cubicBezTo>
                    <a:pt x="57269" y="3105"/>
                    <a:pt x="44441" y="1"/>
                    <a:pt x="28624" y="1"/>
                  </a:cubicBezTo>
                  <a:lnTo>
                    <a:pt x="28624" y="1"/>
                  </a:lnTo>
                  <a:cubicBezTo>
                    <a:pt x="12828" y="1"/>
                    <a:pt x="1" y="3105"/>
                    <a:pt x="1" y="6962"/>
                  </a:cubicBezTo>
                  <a:close/>
                </a:path>
              </a:pathLst>
            </a:custGeom>
            <a:solidFill>
              <a:srgbClr val="00E0FF">
                <a:alpha val="2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90;p59">
              <a:extLst>
                <a:ext uri="{FF2B5EF4-FFF2-40B4-BE49-F238E27FC236}">
                  <a16:creationId xmlns:a16="http://schemas.microsoft.com/office/drawing/2014/main" id="{294FB305-DB24-B110-5673-90028B083031}"/>
                </a:ext>
              </a:extLst>
            </p:cNvPr>
            <p:cNvSpPr/>
            <p:nvPr/>
          </p:nvSpPr>
          <p:spPr>
            <a:xfrm>
              <a:off x="3026114" y="1931931"/>
              <a:ext cx="1741343" cy="2375799"/>
            </a:xfrm>
            <a:custGeom>
              <a:avLst/>
              <a:gdLst/>
              <a:ahLst/>
              <a:cxnLst/>
              <a:rect l="l" t="t" r="r" b="b"/>
              <a:pathLst>
                <a:path w="94909" h="129489" extrusionOk="0">
                  <a:moveTo>
                    <a:pt x="2831" y="0"/>
                  </a:moveTo>
                  <a:lnTo>
                    <a:pt x="2831" y="116112"/>
                  </a:lnTo>
                  <a:cubicBezTo>
                    <a:pt x="1" y="129235"/>
                    <a:pt x="44534" y="129488"/>
                    <a:pt x="47975" y="129488"/>
                  </a:cubicBezTo>
                  <a:cubicBezTo>
                    <a:pt x="48113" y="129488"/>
                    <a:pt x="48185" y="129488"/>
                    <a:pt x="48185" y="129488"/>
                  </a:cubicBezTo>
                  <a:cubicBezTo>
                    <a:pt x="94909" y="128073"/>
                    <a:pt x="93516" y="118441"/>
                    <a:pt x="93516" y="118441"/>
                  </a:cubicBezTo>
                  <a:lnTo>
                    <a:pt x="93516" y="0"/>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391;p59">
              <a:extLst>
                <a:ext uri="{FF2B5EF4-FFF2-40B4-BE49-F238E27FC236}">
                  <a16:creationId xmlns:a16="http://schemas.microsoft.com/office/drawing/2014/main" id="{489525A7-A7D5-1116-711D-B3B6157CC93C}"/>
                </a:ext>
              </a:extLst>
            </p:cNvPr>
            <p:cNvSpPr/>
            <p:nvPr/>
          </p:nvSpPr>
          <p:spPr>
            <a:xfrm>
              <a:off x="3298060" y="3106489"/>
              <a:ext cx="1204312" cy="1103180"/>
            </a:xfrm>
            <a:custGeom>
              <a:avLst/>
              <a:gdLst/>
              <a:ahLst/>
              <a:cxnLst/>
              <a:rect l="l" t="t" r="r" b="b"/>
              <a:pathLst>
                <a:path w="65639" h="89568" extrusionOk="0">
                  <a:moveTo>
                    <a:pt x="1978" y="1"/>
                  </a:moveTo>
                  <a:lnTo>
                    <a:pt x="1978" y="80323"/>
                  </a:lnTo>
                  <a:cubicBezTo>
                    <a:pt x="1" y="89398"/>
                    <a:pt x="30897" y="89567"/>
                    <a:pt x="33205" y="89567"/>
                  </a:cubicBezTo>
                  <a:cubicBezTo>
                    <a:pt x="33294" y="89567"/>
                    <a:pt x="33340" y="89567"/>
                    <a:pt x="33340" y="89567"/>
                  </a:cubicBezTo>
                  <a:cubicBezTo>
                    <a:pt x="65638" y="88585"/>
                    <a:pt x="64702" y="81920"/>
                    <a:pt x="64702" y="81920"/>
                  </a:cubicBezTo>
                  <a:lnTo>
                    <a:pt x="64702" y="1"/>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392;p59">
              <a:extLst>
                <a:ext uri="{FF2B5EF4-FFF2-40B4-BE49-F238E27FC236}">
                  <a16:creationId xmlns:a16="http://schemas.microsoft.com/office/drawing/2014/main" id="{72581886-457D-447B-80A0-AB8C2BBDED0F}"/>
                </a:ext>
              </a:extLst>
            </p:cNvPr>
            <p:cNvGrpSpPr/>
            <p:nvPr/>
          </p:nvGrpSpPr>
          <p:grpSpPr>
            <a:xfrm>
              <a:off x="3258543" y="2321825"/>
              <a:ext cx="1355693" cy="1439935"/>
              <a:chOff x="713112" y="1531930"/>
              <a:chExt cx="1957962" cy="2079629"/>
            </a:xfrm>
          </p:grpSpPr>
          <p:sp>
            <p:nvSpPr>
              <p:cNvPr id="14" name="Google Shape;8393;p59">
                <a:extLst>
                  <a:ext uri="{FF2B5EF4-FFF2-40B4-BE49-F238E27FC236}">
                    <a16:creationId xmlns:a16="http://schemas.microsoft.com/office/drawing/2014/main" id="{CD37EDC3-F6AF-CA17-4054-A4A6BCB2DCD6}"/>
                  </a:ext>
                </a:extLst>
              </p:cNvPr>
              <p:cNvSpPr/>
              <p:nvPr/>
            </p:nvSpPr>
            <p:spPr>
              <a:xfrm>
                <a:off x="1349797" y="2629205"/>
                <a:ext cx="344252" cy="550168"/>
              </a:xfrm>
              <a:custGeom>
                <a:avLst/>
                <a:gdLst/>
                <a:ahLst/>
                <a:cxnLst/>
                <a:rect l="l" t="t" r="r" b="b"/>
                <a:pathLst>
                  <a:path w="6072" h="9704" extrusionOk="0">
                    <a:moveTo>
                      <a:pt x="1394" y="1"/>
                    </a:moveTo>
                    <a:cubicBezTo>
                      <a:pt x="889" y="1"/>
                      <a:pt x="479" y="381"/>
                      <a:pt x="457" y="869"/>
                    </a:cubicBezTo>
                    <a:lnTo>
                      <a:pt x="23" y="8516"/>
                    </a:lnTo>
                    <a:cubicBezTo>
                      <a:pt x="0" y="9041"/>
                      <a:pt x="411" y="9474"/>
                      <a:pt x="913" y="9497"/>
                    </a:cubicBezTo>
                    <a:lnTo>
                      <a:pt x="4634" y="9703"/>
                    </a:lnTo>
                    <a:cubicBezTo>
                      <a:pt x="4648" y="9703"/>
                      <a:pt x="4663" y="9704"/>
                      <a:pt x="4678" y="9704"/>
                    </a:cubicBezTo>
                    <a:cubicBezTo>
                      <a:pt x="5183" y="9704"/>
                      <a:pt x="5593" y="9323"/>
                      <a:pt x="5615" y="8813"/>
                    </a:cubicBezTo>
                    <a:lnTo>
                      <a:pt x="6049" y="1189"/>
                    </a:lnTo>
                    <a:cubicBezTo>
                      <a:pt x="6072" y="664"/>
                      <a:pt x="5661" y="230"/>
                      <a:pt x="5159" y="207"/>
                    </a:cubicBezTo>
                    <a:lnTo>
                      <a:pt x="1438" y="2"/>
                    </a:lnTo>
                    <a:cubicBezTo>
                      <a:pt x="1423" y="1"/>
                      <a:pt x="1409" y="1"/>
                      <a:pt x="1394" y="1"/>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94;p59">
                <a:extLst>
                  <a:ext uri="{FF2B5EF4-FFF2-40B4-BE49-F238E27FC236}">
                    <a16:creationId xmlns:a16="http://schemas.microsoft.com/office/drawing/2014/main" id="{20BFE975-A05B-02E8-618B-A824C99B587D}"/>
                  </a:ext>
                </a:extLst>
              </p:cNvPr>
              <p:cNvSpPr/>
              <p:nvPr/>
            </p:nvSpPr>
            <p:spPr>
              <a:xfrm>
                <a:off x="1321336" y="3100341"/>
                <a:ext cx="380480" cy="50515"/>
              </a:xfrm>
              <a:custGeom>
                <a:avLst/>
                <a:gdLst/>
                <a:ahLst/>
                <a:cxnLst/>
                <a:rect l="l" t="t" r="r" b="b"/>
                <a:pathLst>
                  <a:path w="6711" h="891" extrusionOk="0">
                    <a:moveTo>
                      <a:pt x="23" y="251"/>
                    </a:moveTo>
                    <a:lnTo>
                      <a:pt x="23" y="297"/>
                    </a:lnTo>
                    <a:cubicBezTo>
                      <a:pt x="0" y="434"/>
                      <a:pt x="114" y="548"/>
                      <a:pt x="251" y="548"/>
                    </a:cubicBezTo>
                    <a:lnTo>
                      <a:pt x="251" y="548"/>
                    </a:lnTo>
                    <a:lnTo>
                      <a:pt x="6437" y="891"/>
                    </a:lnTo>
                    <a:cubicBezTo>
                      <a:pt x="6574" y="891"/>
                      <a:pt x="6688" y="799"/>
                      <a:pt x="6688" y="639"/>
                    </a:cubicBezTo>
                    <a:lnTo>
                      <a:pt x="6688" y="639"/>
                    </a:lnTo>
                    <a:lnTo>
                      <a:pt x="6711" y="617"/>
                    </a:lnTo>
                    <a:cubicBezTo>
                      <a:pt x="6711" y="457"/>
                      <a:pt x="6597" y="343"/>
                      <a:pt x="6460" y="343"/>
                    </a:cubicBezTo>
                    <a:lnTo>
                      <a:pt x="6460" y="343"/>
                    </a:lnTo>
                    <a:lnTo>
                      <a:pt x="297" y="0"/>
                    </a:lnTo>
                    <a:cubicBezTo>
                      <a:pt x="297" y="0"/>
                      <a:pt x="274" y="0"/>
                      <a:pt x="274" y="0"/>
                    </a:cubicBezTo>
                    <a:lnTo>
                      <a:pt x="274" y="0"/>
                    </a:lnTo>
                    <a:cubicBezTo>
                      <a:pt x="137" y="0"/>
                      <a:pt x="23" y="114"/>
                      <a:pt x="23" y="251"/>
                    </a:cubicBezTo>
                  </a:path>
                </a:pathLst>
              </a:custGeom>
              <a:solidFill>
                <a:srgbClr val="00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95;p59">
                <a:extLst>
                  <a:ext uri="{FF2B5EF4-FFF2-40B4-BE49-F238E27FC236}">
                    <a16:creationId xmlns:a16="http://schemas.microsoft.com/office/drawing/2014/main" id="{0FD077E3-8B02-DF82-8D07-7E676D1C1153}"/>
                  </a:ext>
                </a:extLst>
              </p:cNvPr>
              <p:cNvSpPr/>
              <p:nvPr/>
            </p:nvSpPr>
            <p:spPr>
              <a:xfrm>
                <a:off x="1325191" y="3038203"/>
                <a:ext cx="379233" cy="50515"/>
              </a:xfrm>
              <a:custGeom>
                <a:avLst/>
                <a:gdLst/>
                <a:ahLst/>
                <a:cxnLst/>
                <a:rect l="l" t="t" r="r" b="b"/>
                <a:pathLst>
                  <a:path w="6689" h="891" extrusionOk="0">
                    <a:moveTo>
                      <a:pt x="1" y="229"/>
                    </a:moveTo>
                    <a:lnTo>
                      <a:pt x="1" y="275"/>
                    </a:lnTo>
                    <a:cubicBezTo>
                      <a:pt x="1" y="412"/>
                      <a:pt x="115" y="549"/>
                      <a:pt x="252" y="549"/>
                    </a:cubicBezTo>
                    <a:lnTo>
                      <a:pt x="252" y="549"/>
                    </a:lnTo>
                    <a:lnTo>
                      <a:pt x="6414" y="891"/>
                    </a:lnTo>
                    <a:cubicBezTo>
                      <a:pt x="6551" y="891"/>
                      <a:pt x="6688" y="777"/>
                      <a:pt x="6688" y="640"/>
                    </a:cubicBezTo>
                    <a:lnTo>
                      <a:pt x="6688" y="640"/>
                    </a:lnTo>
                    <a:lnTo>
                      <a:pt x="6688" y="594"/>
                    </a:lnTo>
                    <a:cubicBezTo>
                      <a:pt x="6688" y="457"/>
                      <a:pt x="6597" y="343"/>
                      <a:pt x="6437" y="320"/>
                    </a:cubicBezTo>
                    <a:lnTo>
                      <a:pt x="6437" y="320"/>
                    </a:lnTo>
                    <a:lnTo>
                      <a:pt x="274" y="1"/>
                    </a:lnTo>
                    <a:cubicBezTo>
                      <a:pt x="274" y="1"/>
                      <a:pt x="274" y="1"/>
                      <a:pt x="274" y="1"/>
                    </a:cubicBezTo>
                    <a:lnTo>
                      <a:pt x="274" y="1"/>
                    </a:lnTo>
                    <a:cubicBezTo>
                      <a:pt x="138" y="1"/>
                      <a:pt x="23" y="92"/>
                      <a:pt x="1" y="229"/>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96;p59">
                <a:extLst>
                  <a:ext uri="{FF2B5EF4-FFF2-40B4-BE49-F238E27FC236}">
                    <a16:creationId xmlns:a16="http://schemas.microsoft.com/office/drawing/2014/main" id="{18156755-11F7-FA2A-57BE-074D7543BA68}"/>
                  </a:ext>
                </a:extLst>
              </p:cNvPr>
              <p:cNvSpPr/>
              <p:nvPr/>
            </p:nvSpPr>
            <p:spPr>
              <a:xfrm>
                <a:off x="1329103" y="2974818"/>
                <a:ext cx="379176" cy="50515"/>
              </a:xfrm>
              <a:custGeom>
                <a:avLst/>
                <a:gdLst/>
                <a:ahLst/>
                <a:cxnLst/>
                <a:rect l="l" t="t" r="r" b="b"/>
                <a:pathLst>
                  <a:path w="6688" h="891" extrusionOk="0">
                    <a:moveTo>
                      <a:pt x="0" y="251"/>
                    </a:moveTo>
                    <a:lnTo>
                      <a:pt x="0" y="297"/>
                    </a:lnTo>
                    <a:cubicBezTo>
                      <a:pt x="0" y="434"/>
                      <a:pt x="91" y="548"/>
                      <a:pt x="251" y="548"/>
                    </a:cubicBezTo>
                    <a:lnTo>
                      <a:pt x="251" y="548"/>
                    </a:lnTo>
                    <a:lnTo>
                      <a:pt x="6414" y="890"/>
                    </a:lnTo>
                    <a:cubicBezTo>
                      <a:pt x="6551" y="890"/>
                      <a:pt x="6665" y="799"/>
                      <a:pt x="6688" y="639"/>
                    </a:cubicBezTo>
                    <a:lnTo>
                      <a:pt x="6688" y="639"/>
                    </a:lnTo>
                    <a:lnTo>
                      <a:pt x="6688" y="617"/>
                    </a:lnTo>
                    <a:cubicBezTo>
                      <a:pt x="6688" y="457"/>
                      <a:pt x="6574" y="343"/>
                      <a:pt x="6437" y="343"/>
                    </a:cubicBezTo>
                    <a:lnTo>
                      <a:pt x="6437" y="343"/>
                    </a:lnTo>
                    <a:lnTo>
                      <a:pt x="274" y="0"/>
                    </a:lnTo>
                    <a:cubicBezTo>
                      <a:pt x="274" y="0"/>
                      <a:pt x="274" y="0"/>
                      <a:pt x="251" y="0"/>
                    </a:cubicBezTo>
                    <a:lnTo>
                      <a:pt x="251" y="0"/>
                    </a:lnTo>
                    <a:cubicBezTo>
                      <a:pt x="114" y="0"/>
                      <a:pt x="0" y="114"/>
                      <a:pt x="0"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97;p59">
                <a:extLst>
                  <a:ext uri="{FF2B5EF4-FFF2-40B4-BE49-F238E27FC236}">
                    <a16:creationId xmlns:a16="http://schemas.microsoft.com/office/drawing/2014/main" id="{EBB61337-FB3F-C738-D38B-8E9439B5B752}"/>
                  </a:ext>
                </a:extLst>
              </p:cNvPr>
              <p:cNvSpPr/>
              <p:nvPr/>
            </p:nvSpPr>
            <p:spPr>
              <a:xfrm>
                <a:off x="1331655" y="2912680"/>
                <a:ext cx="380537" cy="50515"/>
              </a:xfrm>
              <a:custGeom>
                <a:avLst/>
                <a:gdLst/>
                <a:ahLst/>
                <a:cxnLst/>
                <a:rect l="l" t="t" r="r" b="b"/>
                <a:pathLst>
                  <a:path w="6712" h="891" extrusionOk="0">
                    <a:moveTo>
                      <a:pt x="24" y="229"/>
                    </a:moveTo>
                    <a:lnTo>
                      <a:pt x="24" y="275"/>
                    </a:lnTo>
                    <a:cubicBezTo>
                      <a:pt x="1" y="412"/>
                      <a:pt x="115" y="548"/>
                      <a:pt x="252" y="548"/>
                    </a:cubicBezTo>
                    <a:lnTo>
                      <a:pt x="252" y="548"/>
                    </a:lnTo>
                    <a:lnTo>
                      <a:pt x="6415" y="891"/>
                    </a:lnTo>
                    <a:cubicBezTo>
                      <a:pt x="6574" y="891"/>
                      <a:pt x="6688" y="777"/>
                      <a:pt x="6688" y="640"/>
                    </a:cubicBezTo>
                    <a:lnTo>
                      <a:pt x="6688" y="640"/>
                    </a:lnTo>
                    <a:lnTo>
                      <a:pt x="6688" y="594"/>
                    </a:lnTo>
                    <a:cubicBezTo>
                      <a:pt x="6711" y="457"/>
                      <a:pt x="6597" y="343"/>
                      <a:pt x="6460" y="320"/>
                    </a:cubicBezTo>
                    <a:lnTo>
                      <a:pt x="6460" y="320"/>
                    </a:lnTo>
                    <a:lnTo>
                      <a:pt x="297" y="1"/>
                    </a:lnTo>
                    <a:lnTo>
                      <a:pt x="275" y="1"/>
                    </a:lnTo>
                    <a:lnTo>
                      <a:pt x="275" y="1"/>
                    </a:lnTo>
                    <a:cubicBezTo>
                      <a:pt x="138" y="1"/>
                      <a:pt x="24" y="92"/>
                      <a:pt x="24" y="229"/>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98;p59">
                <a:extLst>
                  <a:ext uri="{FF2B5EF4-FFF2-40B4-BE49-F238E27FC236}">
                    <a16:creationId xmlns:a16="http://schemas.microsoft.com/office/drawing/2014/main" id="{8000ED45-D982-00B8-B846-6B1F8AE35405}"/>
                  </a:ext>
                </a:extLst>
              </p:cNvPr>
              <p:cNvSpPr/>
              <p:nvPr/>
            </p:nvSpPr>
            <p:spPr>
              <a:xfrm>
                <a:off x="1335567" y="2849295"/>
                <a:ext cx="379176" cy="50515"/>
              </a:xfrm>
              <a:custGeom>
                <a:avLst/>
                <a:gdLst/>
                <a:ahLst/>
                <a:cxnLst/>
                <a:rect l="l" t="t" r="r" b="b"/>
                <a:pathLst>
                  <a:path w="6688" h="891" extrusionOk="0">
                    <a:moveTo>
                      <a:pt x="0" y="251"/>
                    </a:moveTo>
                    <a:lnTo>
                      <a:pt x="0" y="297"/>
                    </a:lnTo>
                    <a:cubicBezTo>
                      <a:pt x="0" y="434"/>
                      <a:pt x="114" y="548"/>
                      <a:pt x="251" y="548"/>
                    </a:cubicBezTo>
                    <a:lnTo>
                      <a:pt x="251" y="548"/>
                    </a:lnTo>
                    <a:lnTo>
                      <a:pt x="6414" y="890"/>
                    </a:lnTo>
                    <a:cubicBezTo>
                      <a:pt x="6551" y="890"/>
                      <a:pt x="6688" y="799"/>
                      <a:pt x="6688" y="639"/>
                    </a:cubicBezTo>
                    <a:lnTo>
                      <a:pt x="6688" y="639"/>
                    </a:lnTo>
                    <a:lnTo>
                      <a:pt x="6688" y="617"/>
                    </a:lnTo>
                    <a:cubicBezTo>
                      <a:pt x="6688" y="457"/>
                      <a:pt x="6597" y="343"/>
                      <a:pt x="6437" y="343"/>
                    </a:cubicBezTo>
                    <a:lnTo>
                      <a:pt x="6437" y="343"/>
                    </a:lnTo>
                    <a:lnTo>
                      <a:pt x="274" y="0"/>
                    </a:lnTo>
                    <a:cubicBezTo>
                      <a:pt x="274" y="0"/>
                      <a:pt x="274" y="0"/>
                      <a:pt x="274" y="0"/>
                    </a:cubicBezTo>
                    <a:lnTo>
                      <a:pt x="274" y="0"/>
                    </a:lnTo>
                    <a:cubicBezTo>
                      <a:pt x="137" y="0"/>
                      <a:pt x="23" y="114"/>
                      <a:pt x="0"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9;p59">
                <a:extLst>
                  <a:ext uri="{FF2B5EF4-FFF2-40B4-BE49-F238E27FC236}">
                    <a16:creationId xmlns:a16="http://schemas.microsoft.com/office/drawing/2014/main" id="{4B35C9DB-E289-3BF9-8F60-B5DF49E76E1F}"/>
                  </a:ext>
                </a:extLst>
              </p:cNvPr>
              <p:cNvSpPr/>
              <p:nvPr/>
            </p:nvSpPr>
            <p:spPr>
              <a:xfrm>
                <a:off x="1339422" y="2787158"/>
                <a:ext cx="379233" cy="50515"/>
              </a:xfrm>
              <a:custGeom>
                <a:avLst/>
                <a:gdLst/>
                <a:ahLst/>
                <a:cxnLst/>
                <a:rect l="l" t="t" r="r" b="b"/>
                <a:pathLst>
                  <a:path w="6689" h="891" extrusionOk="0">
                    <a:moveTo>
                      <a:pt x="1" y="229"/>
                    </a:moveTo>
                    <a:lnTo>
                      <a:pt x="1" y="275"/>
                    </a:lnTo>
                    <a:cubicBezTo>
                      <a:pt x="1" y="411"/>
                      <a:pt x="92" y="548"/>
                      <a:pt x="252" y="548"/>
                    </a:cubicBezTo>
                    <a:lnTo>
                      <a:pt x="252" y="548"/>
                    </a:lnTo>
                    <a:lnTo>
                      <a:pt x="6415" y="891"/>
                    </a:lnTo>
                    <a:cubicBezTo>
                      <a:pt x="6551" y="891"/>
                      <a:pt x="6666" y="777"/>
                      <a:pt x="6688" y="640"/>
                    </a:cubicBezTo>
                    <a:lnTo>
                      <a:pt x="6688" y="640"/>
                    </a:lnTo>
                    <a:lnTo>
                      <a:pt x="6688" y="594"/>
                    </a:lnTo>
                    <a:cubicBezTo>
                      <a:pt x="6688" y="457"/>
                      <a:pt x="6574" y="343"/>
                      <a:pt x="6437" y="320"/>
                    </a:cubicBezTo>
                    <a:lnTo>
                      <a:pt x="6437" y="320"/>
                    </a:lnTo>
                    <a:lnTo>
                      <a:pt x="275" y="1"/>
                    </a:lnTo>
                    <a:cubicBezTo>
                      <a:pt x="275" y="1"/>
                      <a:pt x="252" y="1"/>
                      <a:pt x="252" y="1"/>
                    </a:cubicBezTo>
                    <a:lnTo>
                      <a:pt x="252" y="1"/>
                    </a:lnTo>
                    <a:cubicBezTo>
                      <a:pt x="115" y="1"/>
                      <a:pt x="1" y="92"/>
                      <a:pt x="1" y="229"/>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0;p59">
                <a:extLst>
                  <a:ext uri="{FF2B5EF4-FFF2-40B4-BE49-F238E27FC236}">
                    <a16:creationId xmlns:a16="http://schemas.microsoft.com/office/drawing/2014/main" id="{926452E6-B0F2-0EA5-1A9C-9890E2F9BBE7}"/>
                  </a:ext>
                </a:extLst>
              </p:cNvPr>
              <p:cNvSpPr/>
              <p:nvPr/>
            </p:nvSpPr>
            <p:spPr>
              <a:xfrm>
                <a:off x="1342030" y="2723773"/>
                <a:ext cx="380480" cy="50515"/>
              </a:xfrm>
              <a:custGeom>
                <a:avLst/>
                <a:gdLst/>
                <a:ahLst/>
                <a:cxnLst/>
                <a:rect l="l" t="t" r="r" b="b"/>
                <a:pathLst>
                  <a:path w="6711" h="891" extrusionOk="0">
                    <a:moveTo>
                      <a:pt x="23" y="251"/>
                    </a:moveTo>
                    <a:lnTo>
                      <a:pt x="0" y="297"/>
                    </a:lnTo>
                    <a:cubicBezTo>
                      <a:pt x="0" y="434"/>
                      <a:pt x="114" y="548"/>
                      <a:pt x="251" y="548"/>
                    </a:cubicBezTo>
                    <a:lnTo>
                      <a:pt x="251" y="548"/>
                    </a:lnTo>
                    <a:lnTo>
                      <a:pt x="6414" y="890"/>
                    </a:lnTo>
                    <a:cubicBezTo>
                      <a:pt x="6551" y="890"/>
                      <a:pt x="6688" y="799"/>
                      <a:pt x="6688" y="639"/>
                    </a:cubicBezTo>
                    <a:lnTo>
                      <a:pt x="6688" y="639"/>
                    </a:lnTo>
                    <a:lnTo>
                      <a:pt x="6688" y="616"/>
                    </a:lnTo>
                    <a:cubicBezTo>
                      <a:pt x="6711" y="457"/>
                      <a:pt x="6597" y="343"/>
                      <a:pt x="6460" y="343"/>
                    </a:cubicBezTo>
                    <a:lnTo>
                      <a:pt x="6460" y="343"/>
                    </a:lnTo>
                    <a:lnTo>
                      <a:pt x="274" y="0"/>
                    </a:lnTo>
                    <a:cubicBezTo>
                      <a:pt x="274" y="0"/>
                      <a:pt x="274" y="0"/>
                      <a:pt x="274" y="0"/>
                    </a:cubicBezTo>
                    <a:lnTo>
                      <a:pt x="274" y="0"/>
                    </a:lnTo>
                    <a:cubicBezTo>
                      <a:pt x="137" y="0"/>
                      <a:pt x="23" y="114"/>
                      <a:pt x="23" y="251"/>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01;p59">
                <a:extLst>
                  <a:ext uri="{FF2B5EF4-FFF2-40B4-BE49-F238E27FC236}">
                    <a16:creationId xmlns:a16="http://schemas.microsoft.com/office/drawing/2014/main" id="{3641F825-99B8-950D-3113-70FE82F03F68}"/>
                  </a:ext>
                </a:extLst>
              </p:cNvPr>
              <p:cNvSpPr/>
              <p:nvPr/>
            </p:nvSpPr>
            <p:spPr>
              <a:xfrm>
                <a:off x="1345885" y="2661635"/>
                <a:ext cx="379233" cy="50515"/>
              </a:xfrm>
              <a:custGeom>
                <a:avLst/>
                <a:gdLst/>
                <a:ahLst/>
                <a:cxnLst/>
                <a:rect l="l" t="t" r="r" b="b"/>
                <a:pathLst>
                  <a:path w="6689" h="891" extrusionOk="0">
                    <a:moveTo>
                      <a:pt x="1" y="229"/>
                    </a:moveTo>
                    <a:lnTo>
                      <a:pt x="1" y="274"/>
                    </a:lnTo>
                    <a:cubicBezTo>
                      <a:pt x="1" y="411"/>
                      <a:pt x="115" y="548"/>
                      <a:pt x="252" y="548"/>
                    </a:cubicBezTo>
                    <a:lnTo>
                      <a:pt x="252" y="548"/>
                    </a:lnTo>
                    <a:lnTo>
                      <a:pt x="6415" y="891"/>
                    </a:lnTo>
                    <a:cubicBezTo>
                      <a:pt x="6552" y="891"/>
                      <a:pt x="6666" y="777"/>
                      <a:pt x="6689" y="640"/>
                    </a:cubicBezTo>
                    <a:lnTo>
                      <a:pt x="6689" y="640"/>
                    </a:lnTo>
                    <a:lnTo>
                      <a:pt x="6689" y="594"/>
                    </a:lnTo>
                    <a:cubicBezTo>
                      <a:pt x="6689" y="457"/>
                      <a:pt x="6574" y="343"/>
                      <a:pt x="6437" y="320"/>
                    </a:cubicBezTo>
                    <a:lnTo>
                      <a:pt x="6437" y="320"/>
                    </a:lnTo>
                    <a:lnTo>
                      <a:pt x="275" y="1"/>
                    </a:lnTo>
                    <a:cubicBezTo>
                      <a:pt x="275" y="1"/>
                      <a:pt x="275" y="1"/>
                      <a:pt x="252" y="1"/>
                    </a:cubicBezTo>
                    <a:lnTo>
                      <a:pt x="252" y="1"/>
                    </a:lnTo>
                    <a:cubicBezTo>
                      <a:pt x="138" y="1"/>
                      <a:pt x="24" y="92"/>
                      <a:pt x="1" y="229"/>
                    </a:cubicBezTo>
                    <a:close/>
                  </a:path>
                </a:pathLst>
              </a:custGeom>
              <a:solidFill>
                <a:srgbClr val="00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02;p59">
                <a:extLst>
                  <a:ext uri="{FF2B5EF4-FFF2-40B4-BE49-F238E27FC236}">
                    <a16:creationId xmlns:a16="http://schemas.microsoft.com/office/drawing/2014/main" id="{4F6DC2D3-FD72-1BF9-2E97-5E55B92F4EEF}"/>
                  </a:ext>
                </a:extLst>
              </p:cNvPr>
              <p:cNvSpPr/>
              <p:nvPr/>
            </p:nvSpPr>
            <p:spPr>
              <a:xfrm>
                <a:off x="1303194" y="2547735"/>
                <a:ext cx="441314" cy="416765"/>
              </a:xfrm>
              <a:custGeom>
                <a:avLst/>
                <a:gdLst/>
                <a:ahLst/>
                <a:cxnLst/>
                <a:rect l="l" t="t" r="r" b="b"/>
                <a:pathLst>
                  <a:path w="7784" h="7351" extrusionOk="0">
                    <a:moveTo>
                      <a:pt x="6597" y="7351"/>
                    </a:moveTo>
                    <a:cubicBezTo>
                      <a:pt x="6597" y="7351"/>
                      <a:pt x="4862" y="5570"/>
                      <a:pt x="5022" y="3904"/>
                    </a:cubicBezTo>
                    <a:cubicBezTo>
                      <a:pt x="5045" y="3790"/>
                      <a:pt x="5068" y="3676"/>
                      <a:pt x="5091" y="3562"/>
                    </a:cubicBezTo>
                    <a:cubicBezTo>
                      <a:pt x="5593" y="1804"/>
                      <a:pt x="2580" y="6849"/>
                      <a:pt x="1" y="4269"/>
                    </a:cubicBezTo>
                    <a:lnTo>
                      <a:pt x="6323" y="1"/>
                    </a:lnTo>
                    <a:lnTo>
                      <a:pt x="7784" y="5776"/>
                    </a:lnTo>
                    <a:cubicBezTo>
                      <a:pt x="7784" y="5776"/>
                      <a:pt x="6346" y="6301"/>
                      <a:pt x="6597" y="7351"/>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3;p59">
                <a:extLst>
                  <a:ext uri="{FF2B5EF4-FFF2-40B4-BE49-F238E27FC236}">
                    <a16:creationId xmlns:a16="http://schemas.microsoft.com/office/drawing/2014/main" id="{48DD4931-D655-E8F3-1634-E51BE511C397}"/>
                  </a:ext>
                </a:extLst>
              </p:cNvPr>
              <p:cNvSpPr/>
              <p:nvPr/>
            </p:nvSpPr>
            <p:spPr>
              <a:xfrm>
                <a:off x="713112" y="1531930"/>
                <a:ext cx="1957962" cy="1766446"/>
              </a:xfrm>
              <a:custGeom>
                <a:avLst/>
                <a:gdLst/>
                <a:ahLst/>
                <a:cxnLst/>
                <a:rect l="l" t="t" r="r" b="b"/>
                <a:pathLst>
                  <a:path w="34535" h="31157" extrusionOk="0">
                    <a:moveTo>
                      <a:pt x="15065" y="0"/>
                    </a:moveTo>
                    <a:cubicBezTo>
                      <a:pt x="14312" y="23"/>
                      <a:pt x="13558" y="114"/>
                      <a:pt x="12805" y="251"/>
                    </a:cubicBezTo>
                    <a:lnTo>
                      <a:pt x="12805" y="251"/>
                    </a:lnTo>
                    <a:cubicBezTo>
                      <a:pt x="6642" y="1415"/>
                      <a:pt x="480" y="6391"/>
                      <a:pt x="137" y="12508"/>
                    </a:cubicBezTo>
                    <a:lnTo>
                      <a:pt x="137" y="12508"/>
                    </a:lnTo>
                    <a:cubicBezTo>
                      <a:pt x="0" y="15110"/>
                      <a:pt x="753" y="18717"/>
                      <a:pt x="2557" y="20840"/>
                    </a:cubicBezTo>
                    <a:lnTo>
                      <a:pt x="2557" y="20840"/>
                    </a:lnTo>
                    <a:cubicBezTo>
                      <a:pt x="8126" y="27459"/>
                      <a:pt x="16001" y="19721"/>
                      <a:pt x="16001" y="19721"/>
                    </a:cubicBezTo>
                    <a:lnTo>
                      <a:pt x="16001" y="19721"/>
                    </a:lnTo>
                    <a:cubicBezTo>
                      <a:pt x="17644" y="31157"/>
                      <a:pt x="31750" y="30837"/>
                      <a:pt x="31750" y="30837"/>
                    </a:cubicBezTo>
                    <a:lnTo>
                      <a:pt x="31750" y="30837"/>
                    </a:lnTo>
                    <a:lnTo>
                      <a:pt x="31225" y="26249"/>
                    </a:lnTo>
                    <a:cubicBezTo>
                      <a:pt x="32914" y="25884"/>
                      <a:pt x="31750" y="24400"/>
                      <a:pt x="31750" y="24400"/>
                    </a:cubicBezTo>
                    <a:lnTo>
                      <a:pt x="31750" y="24400"/>
                    </a:lnTo>
                    <a:cubicBezTo>
                      <a:pt x="33165" y="23579"/>
                      <a:pt x="31864" y="22734"/>
                      <a:pt x="31864" y="22734"/>
                    </a:cubicBezTo>
                    <a:lnTo>
                      <a:pt x="31864" y="22734"/>
                    </a:lnTo>
                    <a:cubicBezTo>
                      <a:pt x="31613" y="21593"/>
                      <a:pt x="33873" y="21524"/>
                      <a:pt x="33873" y="21524"/>
                    </a:cubicBezTo>
                    <a:lnTo>
                      <a:pt x="33873" y="21524"/>
                    </a:lnTo>
                    <a:cubicBezTo>
                      <a:pt x="34535" y="21159"/>
                      <a:pt x="34535" y="20155"/>
                      <a:pt x="33873" y="19036"/>
                    </a:cubicBezTo>
                    <a:lnTo>
                      <a:pt x="33873" y="19036"/>
                    </a:lnTo>
                    <a:cubicBezTo>
                      <a:pt x="33234" y="17918"/>
                      <a:pt x="31613" y="13467"/>
                      <a:pt x="31613" y="13467"/>
                    </a:cubicBezTo>
                    <a:lnTo>
                      <a:pt x="31613" y="13467"/>
                    </a:lnTo>
                    <a:cubicBezTo>
                      <a:pt x="33051" y="12851"/>
                      <a:pt x="31613" y="11002"/>
                      <a:pt x="31613" y="11002"/>
                    </a:cubicBezTo>
                    <a:lnTo>
                      <a:pt x="31613" y="11002"/>
                    </a:lnTo>
                    <a:cubicBezTo>
                      <a:pt x="30518" y="9564"/>
                      <a:pt x="29924" y="7738"/>
                      <a:pt x="28760" y="6277"/>
                    </a:cubicBezTo>
                    <a:lnTo>
                      <a:pt x="28760" y="6277"/>
                    </a:lnTo>
                    <a:cubicBezTo>
                      <a:pt x="25610" y="2374"/>
                      <a:pt x="20771" y="0"/>
                      <a:pt x="15613" y="0"/>
                    </a:cubicBezTo>
                    <a:lnTo>
                      <a:pt x="15613" y="0"/>
                    </a:lnTo>
                    <a:cubicBezTo>
                      <a:pt x="15430" y="0"/>
                      <a:pt x="15247" y="0"/>
                      <a:pt x="15065" y="0"/>
                    </a:cubicBezTo>
                  </a:path>
                </a:pathLst>
              </a:custGeom>
              <a:gradFill>
                <a:gsLst>
                  <a:gs pos="0">
                    <a:srgbClr val="00E0FF">
                      <a:alpha val="25490"/>
                    </a:srgbClr>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04;p59">
                <a:extLst>
                  <a:ext uri="{FF2B5EF4-FFF2-40B4-BE49-F238E27FC236}">
                    <a16:creationId xmlns:a16="http://schemas.microsoft.com/office/drawing/2014/main" id="{251AF0A7-7FC6-F72B-0256-CD88730FEEF3}"/>
                  </a:ext>
                </a:extLst>
              </p:cNvPr>
              <p:cNvSpPr/>
              <p:nvPr/>
            </p:nvSpPr>
            <p:spPr>
              <a:xfrm>
                <a:off x="713112" y="1997793"/>
                <a:ext cx="1800123" cy="1282498"/>
              </a:xfrm>
              <a:custGeom>
                <a:avLst/>
                <a:gdLst/>
                <a:ahLst/>
                <a:cxnLst/>
                <a:rect l="l" t="t" r="r" b="b"/>
                <a:pathLst>
                  <a:path w="31751" h="22621" extrusionOk="0">
                    <a:moveTo>
                      <a:pt x="1370" y="0"/>
                    </a:moveTo>
                    <a:lnTo>
                      <a:pt x="1370" y="0"/>
                    </a:lnTo>
                    <a:cubicBezTo>
                      <a:pt x="662" y="1324"/>
                      <a:pt x="228" y="2762"/>
                      <a:pt x="160" y="4291"/>
                    </a:cubicBezTo>
                    <a:cubicBezTo>
                      <a:pt x="0" y="6893"/>
                      <a:pt x="753" y="10500"/>
                      <a:pt x="2557" y="12623"/>
                    </a:cubicBezTo>
                    <a:cubicBezTo>
                      <a:pt x="4225" y="14606"/>
                      <a:pt x="6101" y="15300"/>
                      <a:pt x="7909" y="15300"/>
                    </a:cubicBezTo>
                    <a:cubicBezTo>
                      <a:pt x="12138" y="15300"/>
                      <a:pt x="16001" y="11504"/>
                      <a:pt x="16001" y="11504"/>
                    </a:cubicBezTo>
                    <a:cubicBezTo>
                      <a:pt x="17557" y="22334"/>
                      <a:pt x="30292" y="22621"/>
                      <a:pt x="31636" y="22621"/>
                    </a:cubicBezTo>
                    <a:cubicBezTo>
                      <a:pt x="31711" y="22621"/>
                      <a:pt x="31750" y="22620"/>
                      <a:pt x="31750" y="22620"/>
                    </a:cubicBezTo>
                    <a:lnTo>
                      <a:pt x="31682" y="22118"/>
                    </a:lnTo>
                    <a:cubicBezTo>
                      <a:pt x="29605" y="22095"/>
                      <a:pt x="17758" y="21433"/>
                      <a:pt x="16252" y="11002"/>
                    </a:cubicBezTo>
                    <a:cubicBezTo>
                      <a:pt x="16252" y="11002"/>
                      <a:pt x="12387" y="14788"/>
                      <a:pt x="8158" y="14788"/>
                    </a:cubicBezTo>
                    <a:cubicBezTo>
                      <a:pt x="6350" y="14788"/>
                      <a:pt x="4476" y="14096"/>
                      <a:pt x="2808" y="12120"/>
                    </a:cubicBezTo>
                    <a:cubicBezTo>
                      <a:pt x="1005" y="9998"/>
                      <a:pt x="274" y="6391"/>
                      <a:pt x="411" y="3766"/>
                    </a:cubicBezTo>
                    <a:cubicBezTo>
                      <a:pt x="480" y="2443"/>
                      <a:pt x="822" y="1187"/>
                      <a:pt x="1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05;p59">
                <a:extLst>
                  <a:ext uri="{FF2B5EF4-FFF2-40B4-BE49-F238E27FC236}">
                    <a16:creationId xmlns:a16="http://schemas.microsoft.com/office/drawing/2014/main" id="{E77DFE7F-B1C7-73AD-2C3D-225E5EA9BA33}"/>
                  </a:ext>
                </a:extLst>
              </p:cNvPr>
              <p:cNvSpPr/>
              <p:nvPr/>
            </p:nvSpPr>
            <p:spPr>
              <a:xfrm>
                <a:off x="2533872" y="2714701"/>
                <a:ext cx="126883" cy="67354"/>
              </a:xfrm>
              <a:custGeom>
                <a:avLst/>
                <a:gdLst/>
                <a:ahLst/>
                <a:cxnLst/>
                <a:rect l="l" t="t" r="r" b="b"/>
                <a:pathLst>
                  <a:path w="2238" h="1188" extrusionOk="0">
                    <a:moveTo>
                      <a:pt x="2237" y="0"/>
                    </a:moveTo>
                    <a:lnTo>
                      <a:pt x="2237" y="0"/>
                    </a:lnTo>
                    <a:cubicBezTo>
                      <a:pt x="2169" y="69"/>
                      <a:pt x="2100" y="115"/>
                      <a:pt x="2032" y="160"/>
                    </a:cubicBezTo>
                    <a:cubicBezTo>
                      <a:pt x="2032" y="160"/>
                      <a:pt x="0" y="229"/>
                      <a:pt x="0" y="1187"/>
                    </a:cubicBezTo>
                    <a:cubicBezTo>
                      <a:pt x="548" y="708"/>
                      <a:pt x="1758" y="662"/>
                      <a:pt x="1758" y="662"/>
                    </a:cubicBezTo>
                    <a:cubicBezTo>
                      <a:pt x="2009" y="525"/>
                      <a:pt x="2169" y="297"/>
                      <a:pt x="2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6;p59">
                <a:extLst>
                  <a:ext uri="{FF2B5EF4-FFF2-40B4-BE49-F238E27FC236}">
                    <a16:creationId xmlns:a16="http://schemas.microsoft.com/office/drawing/2014/main" id="{4D415924-136A-75ED-1524-DD1D5E742DA0}"/>
                  </a:ext>
                </a:extLst>
              </p:cNvPr>
              <p:cNvSpPr/>
              <p:nvPr/>
            </p:nvSpPr>
            <p:spPr>
              <a:xfrm>
                <a:off x="2489877" y="2926911"/>
                <a:ext cx="49211" cy="76425"/>
              </a:xfrm>
              <a:custGeom>
                <a:avLst/>
                <a:gdLst/>
                <a:ahLst/>
                <a:cxnLst/>
                <a:rect l="l" t="t" r="r" b="b"/>
                <a:pathLst>
                  <a:path w="868" h="1348" extrusionOk="0">
                    <a:moveTo>
                      <a:pt x="411" y="1"/>
                    </a:moveTo>
                    <a:cubicBezTo>
                      <a:pt x="320" y="92"/>
                      <a:pt x="183" y="206"/>
                      <a:pt x="0" y="297"/>
                    </a:cubicBezTo>
                    <a:cubicBezTo>
                      <a:pt x="0" y="297"/>
                      <a:pt x="434" y="845"/>
                      <a:pt x="411" y="1347"/>
                    </a:cubicBezTo>
                    <a:cubicBezTo>
                      <a:pt x="868" y="937"/>
                      <a:pt x="594" y="320"/>
                      <a:pt x="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7;p59">
                <a:extLst>
                  <a:ext uri="{FF2B5EF4-FFF2-40B4-BE49-F238E27FC236}">
                    <a16:creationId xmlns:a16="http://schemas.microsoft.com/office/drawing/2014/main" id="{DACA0D9F-06AC-7266-08F7-BC7C916C37EC}"/>
                  </a:ext>
                </a:extLst>
              </p:cNvPr>
              <p:cNvSpPr/>
              <p:nvPr/>
            </p:nvSpPr>
            <p:spPr>
              <a:xfrm>
                <a:off x="2351428" y="2820834"/>
                <a:ext cx="242031" cy="94511"/>
              </a:xfrm>
              <a:custGeom>
                <a:avLst/>
                <a:gdLst/>
                <a:ahLst/>
                <a:cxnLst/>
                <a:rect l="l" t="t" r="r" b="b"/>
                <a:pathLst>
                  <a:path w="4269" h="1667" extrusionOk="0">
                    <a:moveTo>
                      <a:pt x="2967" y="0"/>
                    </a:moveTo>
                    <a:cubicBezTo>
                      <a:pt x="2967" y="0"/>
                      <a:pt x="1598" y="1119"/>
                      <a:pt x="936" y="1278"/>
                    </a:cubicBezTo>
                    <a:cubicBezTo>
                      <a:pt x="817" y="1307"/>
                      <a:pt x="716" y="1319"/>
                      <a:pt x="630" y="1319"/>
                    </a:cubicBezTo>
                    <a:cubicBezTo>
                      <a:pt x="237" y="1319"/>
                      <a:pt x="160" y="1073"/>
                      <a:pt x="160" y="1073"/>
                    </a:cubicBezTo>
                    <a:lnTo>
                      <a:pt x="160" y="1073"/>
                    </a:lnTo>
                    <a:cubicBezTo>
                      <a:pt x="0" y="1370"/>
                      <a:pt x="297" y="1666"/>
                      <a:pt x="297" y="1666"/>
                    </a:cubicBezTo>
                    <a:lnTo>
                      <a:pt x="2853" y="1666"/>
                    </a:lnTo>
                    <a:cubicBezTo>
                      <a:pt x="4268" y="822"/>
                      <a:pt x="3013" y="46"/>
                      <a:pt x="2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08;p59">
                <a:extLst>
                  <a:ext uri="{FF2B5EF4-FFF2-40B4-BE49-F238E27FC236}">
                    <a16:creationId xmlns:a16="http://schemas.microsoft.com/office/drawing/2014/main" id="{A111EB95-B11D-3191-EA63-D8657D315504}"/>
                  </a:ext>
                </a:extLst>
              </p:cNvPr>
              <p:cNvSpPr/>
              <p:nvPr/>
            </p:nvSpPr>
            <p:spPr>
              <a:xfrm>
                <a:off x="770034" y="1612154"/>
                <a:ext cx="1251429" cy="1376951"/>
              </a:xfrm>
              <a:custGeom>
                <a:avLst/>
                <a:gdLst/>
                <a:ahLst/>
                <a:cxnLst/>
                <a:rect l="l" t="t" r="r" b="b"/>
                <a:pathLst>
                  <a:path w="22073" h="24287" extrusionOk="0">
                    <a:moveTo>
                      <a:pt x="11345" y="137"/>
                    </a:moveTo>
                    <a:cubicBezTo>
                      <a:pt x="5889" y="1187"/>
                      <a:pt x="411" y="5592"/>
                      <a:pt x="115" y="11002"/>
                    </a:cubicBezTo>
                    <a:lnTo>
                      <a:pt x="115" y="11002"/>
                    </a:lnTo>
                    <a:cubicBezTo>
                      <a:pt x="1" y="13330"/>
                      <a:pt x="662" y="16526"/>
                      <a:pt x="2260" y="18397"/>
                    </a:cubicBezTo>
                    <a:lnTo>
                      <a:pt x="2260" y="18397"/>
                    </a:lnTo>
                    <a:cubicBezTo>
                      <a:pt x="7190" y="24286"/>
                      <a:pt x="14175" y="17416"/>
                      <a:pt x="14175" y="17416"/>
                    </a:cubicBezTo>
                    <a:lnTo>
                      <a:pt x="14175" y="17416"/>
                    </a:lnTo>
                    <a:cubicBezTo>
                      <a:pt x="14198" y="17462"/>
                      <a:pt x="22073" y="776"/>
                      <a:pt x="12281" y="0"/>
                    </a:cubicBezTo>
                    <a:lnTo>
                      <a:pt x="12281" y="0"/>
                    </a:lnTo>
                    <a:cubicBezTo>
                      <a:pt x="12235" y="0"/>
                      <a:pt x="12212" y="0"/>
                      <a:pt x="12189" y="0"/>
                    </a:cubicBezTo>
                    <a:lnTo>
                      <a:pt x="12189" y="0"/>
                    </a:lnTo>
                    <a:cubicBezTo>
                      <a:pt x="11892" y="0"/>
                      <a:pt x="11619" y="92"/>
                      <a:pt x="11345" y="137"/>
                    </a:cubicBezTo>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09;p59">
                <a:extLst>
                  <a:ext uri="{FF2B5EF4-FFF2-40B4-BE49-F238E27FC236}">
                    <a16:creationId xmlns:a16="http://schemas.microsoft.com/office/drawing/2014/main" id="{D4D62987-0E7F-4A8F-AA17-8AC3A9D74B99}"/>
                  </a:ext>
                </a:extLst>
              </p:cNvPr>
              <p:cNvSpPr/>
              <p:nvPr/>
            </p:nvSpPr>
            <p:spPr>
              <a:xfrm>
                <a:off x="859329" y="1707912"/>
                <a:ext cx="1019773" cy="1281194"/>
              </a:xfrm>
              <a:custGeom>
                <a:avLst/>
                <a:gdLst/>
                <a:ahLst/>
                <a:cxnLst/>
                <a:rect l="l" t="t" r="r" b="b"/>
                <a:pathLst>
                  <a:path w="17987" h="22598" extrusionOk="0">
                    <a:moveTo>
                      <a:pt x="14358" y="0"/>
                    </a:moveTo>
                    <a:cubicBezTo>
                      <a:pt x="15773" y="2694"/>
                      <a:pt x="15019" y="6300"/>
                      <a:pt x="14243" y="9062"/>
                    </a:cubicBezTo>
                    <a:cubicBezTo>
                      <a:pt x="13422" y="12075"/>
                      <a:pt x="12075" y="15134"/>
                      <a:pt x="9382" y="16891"/>
                    </a:cubicBezTo>
                    <a:cubicBezTo>
                      <a:pt x="6437" y="18831"/>
                      <a:pt x="2511" y="18740"/>
                      <a:pt x="160" y="15955"/>
                    </a:cubicBezTo>
                    <a:cubicBezTo>
                      <a:pt x="115" y="15887"/>
                      <a:pt x="46" y="15795"/>
                      <a:pt x="0" y="15727"/>
                    </a:cubicBezTo>
                    <a:cubicBezTo>
                      <a:pt x="206" y="16092"/>
                      <a:pt x="434" y="16412"/>
                      <a:pt x="685" y="16708"/>
                    </a:cubicBezTo>
                    <a:cubicBezTo>
                      <a:pt x="5615" y="22597"/>
                      <a:pt x="12600" y="15727"/>
                      <a:pt x="12600" y="15727"/>
                    </a:cubicBezTo>
                    <a:cubicBezTo>
                      <a:pt x="12623" y="15773"/>
                      <a:pt x="17987" y="4406"/>
                      <a:pt x="14358" y="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10;p59">
                <a:extLst>
                  <a:ext uri="{FF2B5EF4-FFF2-40B4-BE49-F238E27FC236}">
                    <a16:creationId xmlns:a16="http://schemas.microsoft.com/office/drawing/2014/main" id="{46827F00-A1F1-4B53-C43B-43DD0E8F5510}"/>
                  </a:ext>
                </a:extLst>
              </p:cNvPr>
              <p:cNvSpPr/>
              <p:nvPr/>
            </p:nvSpPr>
            <p:spPr>
              <a:xfrm>
                <a:off x="819188" y="1634151"/>
                <a:ext cx="702735" cy="640597"/>
              </a:xfrm>
              <a:custGeom>
                <a:avLst/>
                <a:gdLst/>
                <a:ahLst/>
                <a:cxnLst/>
                <a:rect l="l" t="t" r="r" b="b"/>
                <a:pathLst>
                  <a:path w="12395" h="11299" extrusionOk="0">
                    <a:moveTo>
                      <a:pt x="12395" y="891"/>
                    </a:moveTo>
                    <a:cubicBezTo>
                      <a:pt x="9724" y="0"/>
                      <a:pt x="6255" y="1849"/>
                      <a:pt x="4178" y="3447"/>
                    </a:cubicBezTo>
                    <a:cubicBezTo>
                      <a:pt x="1964" y="5182"/>
                      <a:pt x="183" y="7670"/>
                      <a:pt x="24" y="10568"/>
                    </a:cubicBezTo>
                    <a:cubicBezTo>
                      <a:pt x="1" y="10797"/>
                      <a:pt x="1" y="11048"/>
                      <a:pt x="1" y="11299"/>
                    </a:cubicBezTo>
                    <a:cubicBezTo>
                      <a:pt x="3014" y="6574"/>
                      <a:pt x="6848" y="2511"/>
                      <a:pt x="12395" y="891"/>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11;p59">
                <a:extLst>
                  <a:ext uri="{FF2B5EF4-FFF2-40B4-BE49-F238E27FC236}">
                    <a16:creationId xmlns:a16="http://schemas.microsoft.com/office/drawing/2014/main" id="{6CDFE56D-4F51-8033-2E36-8CE3182547E5}"/>
                  </a:ext>
                </a:extLst>
              </p:cNvPr>
              <p:cNvSpPr/>
              <p:nvPr/>
            </p:nvSpPr>
            <p:spPr>
              <a:xfrm>
                <a:off x="885181" y="1715679"/>
                <a:ext cx="742875" cy="968010"/>
              </a:xfrm>
              <a:custGeom>
                <a:avLst/>
                <a:gdLst/>
                <a:ahLst/>
                <a:cxnLst/>
                <a:rect l="l" t="t" r="r" b="b"/>
                <a:pathLst>
                  <a:path w="13103" h="17074" extrusionOk="0">
                    <a:moveTo>
                      <a:pt x="13103" y="1164"/>
                    </a:moveTo>
                    <a:cubicBezTo>
                      <a:pt x="13057" y="1164"/>
                      <a:pt x="12349" y="388"/>
                      <a:pt x="12212" y="297"/>
                    </a:cubicBezTo>
                    <a:cubicBezTo>
                      <a:pt x="12053" y="183"/>
                      <a:pt x="11893" y="92"/>
                      <a:pt x="11710" y="0"/>
                    </a:cubicBezTo>
                    <a:cubicBezTo>
                      <a:pt x="5091" y="2146"/>
                      <a:pt x="2283" y="8195"/>
                      <a:pt x="1" y="14357"/>
                    </a:cubicBezTo>
                    <a:cubicBezTo>
                      <a:pt x="161" y="14608"/>
                      <a:pt x="343" y="14837"/>
                      <a:pt x="526" y="15065"/>
                    </a:cubicBezTo>
                    <a:cubicBezTo>
                      <a:pt x="1781" y="16457"/>
                      <a:pt x="3174" y="17005"/>
                      <a:pt x="4543" y="17074"/>
                    </a:cubicBezTo>
                    <a:cubicBezTo>
                      <a:pt x="4406" y="16708"/>
                      <a:pt x="4269" y="16343"/>
                      <a:pt x="4178" y="15978"/>
                    </a:cubicBezTo>
                    <a:cubicBezTo>
                      <a:pt x="2649" y="9861"/>
                      <a:pt x="6278" y="2009"/>
                      <a:pt x="13103" y="1164"/>
                    </a:cubicBezTo>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12;p59">
                <a:extLst>
                  <a:ext uri="{FF2B5EF4-FFF2-40B4-BE49-F238E27FC236}">
                    <a16:creationId xmlns:a16="http://schemas.microsoft.com/office/drawing/2014/main" id="{903E2DC0-9AE8-F820-D6D9-DE1C2D7498B7}"/>
                  </a:ext>
                </a:extLst>
              </p:cNvPr>
              <p:cNvSpPr/>
              <p:nvPr/>
            </p:nvSpPr>
            <p:spPr>
              <a:xfrm>
                <a:off x="1591771" y="1803669"/>
                <a:ext cx="69962" cy="69905"/>
              </a:xfrm>
              <a:custGeom>
                <a:avLst/>
                <a:gdLst/>
                <a:ahLst/>
                <a:cxnLst/>
                <a:rect l="l" t="t" r="r" b="b"/>
                <a:pathLst>
                  <a:path w="1234" h="1233" extrusionOk="0">
                    <a:moveTo>
                      <a:pt x="1233" y="617"/>
                    </a:moveTo>
                    <a:cubicBezTo>
                      <a:pt x="1233" y="959"/>
                      <a:pt x="959" y="1233"/>
                      <a:pt x="617" y="1233"/>
                    </a:cubicBezTo>
                    <a:cubicBezTo>
                      <a:pt x="274" y="1233"/>
                      <a:pt x="1" y="959"/>
                      <a:pt x="1" y="617"/>
                    </a:cubicBezTo>
                    <a:cubicBezTo>
                      <a:pt x="1" y="274"/>
                      <a:pt x="274" y="0"/>
                      <a:pt x="617" y="0"/>
                    </a:cubicBezTo>
                    <a:cubicBezTo>
                      <a:pt x="959" y="0"/>
                      <a:pt x="1233" y="274"/>
                      <a:pt x="1233" y="617"/>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3;p59">
                <a:extLst>
                  <a:ext uri="{FF2B5EF4-FFF2-40B4-BE49-F238E27FC236}">
                    <a16:creationId xmlns:a16="http://schemas.microsoft.com/office/drawing/2014/main" id="{5EEE07F3-F211-5AAD-8EC7-0DA9D526C8FB}"/>
                  </a:ext>
                </a:extLst>
              </p:cNvPr>
              <p:cNvSpPr/>
              <p:nvPr/>
            </p:nvSpPr>
            <p:spPr>
              <a:xfrm>
                <a:off x="1661676" y="2432190"/>
                <a:ext cx="529305" cy="674784"/>
              </a:xfrm>
              <a:custGeom>
                <a:avLst/>
                <a:gdLst/>
                <a:ahLst/>
                <a:cxnLst/>
                <a:rect l="l" t="t" r="r" b="b"/>
                <a:pathLst>
                  <a:path w="9336" h="11902" extrusionOk="0">
                    <a:moveTo>
                      <a:pt x="3297" y="1"/>
                    </a:moveTo>
                    <a:cubicBezTo>
                      <a:pt x="3123" y="1"/>
                      <a:pt x="2994" y="59"/>
                      <a:pt x="2922" y="190"/>
                    </a:cubicBezTo>
                    <a:cubicBezTo>
                      <a:pt x="2283" y="1331"/>
                      <a:pt x="0" y="3249"/>
                      <a:pt x="0" y="3249"/>
                    </a:cubicBezTo>
                    <a:cubicBezTo>
                      <a:pt x="3090" y="11573"/>
                      <a:pt x="8406" y="11902"/>
                      <a:pt x="9228" y="11902"/>
                    </a:cubicBezTo>
                    <a:cubicBezTo>
                      <a:pt x="9298" y="11902"/>
                      <a:pt x="9336" y="11899"/>
                      <a:pt x="9336" y="11899"/>
                    </a:cubicBezTo>
                    <a:cubicBezTo>
                      <a:pt x="9336" y="11899"/>
                      <a:pt x="8902" y="5280"/>
                      <a:pt x="8834" y="4436"/>
                    </a:cubicBezTo>
                    <a:cubicBezTo>
                      <a:pt x="8793" y="3666"/>
                      <a:pt x="4670" y="1"/>
                      <a:pt x="329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14;p59">
                <a:extLst>
                  <a:ext uri="{FF2B5EF4-FFF2-40B4-BE49-F238E27FC236}">
                    <a16:creationId xmlns:a16="http://schemas.microsoft.com/office/drawing/2014/main" id="{B569683E-A9F7-A63F-F355-534F9782FB97}"/>
                  </a:ext>
                </a:extLst>
              </p:cNvPr>
              <p:cNvSpPr/>
              <p:nvPr/>
            </p:nvSpPr>
            <p:spPr>
              <a:xfrm>
                <a:off x="1925648" y="1834738"/>
                <a:ext cx="669114" cy="617295"/>
              </a:xfrm>
              <a:custGeom>
                <a:avLst/>
                <a:gdLst/>
                <a:ahLst/>
                <a:cxnLst/>
                <a:rect l="l" t="t" r="r" b="b"/>
                <a:pathLst>
                  <a:path w="11802" h="10888" extrusionOk="0">
                    <a:moveTo>
                      <a:pt x="0" y="7304"/>
                    </a:moveTo>
                    <a:lnTo>
                      <a:pt x="2876" y="10888"/>
                    </a:lnTo>
                    <a:cubicBezTo>
                      <a:pt x="2876" y="10888"/>
                      <a:pt x="4246" y="8856"/>
                      <a:pt x="4748" y="8514"/>
                    </a:cubicBezTo>
                    <a:lnTo>
                      <a:pt x="4748" y="8514"/>
                    </a:lnTo>
                    <a:cubicBezTo>
                      <a:pt x="5250" y="8172"/>
                      <a:pt x="10226" y="8126"/>
                      <a:pt x="10226" y="8126"/>
                    </a:cubicBezTo>
                    <a:lnTo>
                      <a:pt x="10226" y="8126"/>
                    </a:lnTo>
                    <a:cubicBezTo>
                      <a:pt x="11801" y="7259"/>
                      <a:pt x="10226" y="5661"/>
                      <a:pt x="10226" y="5661"/>
                    </a:cubicBezTo>
                    <a:lnTo>
                      <a:pt x="10226" y="5661"/>
                    </a:lnTo>
                    <a:cubicBezTo>
                      <a:pt x="7967" y="1621"/>
                      <a:pt x="7373" y="936"/>
                      <a:pt x="4931" y="69"/>
                    </a:cubicBezTo>
                    <a:lnTo>
                      <a:pt x="4931" y="69"/>
                    </a:lnTo>
                    <a:cubicBezTo>
                      <a:pt x="4794" y="23"/>
                      <a:pt x="4680" y="0"/>
                      <a:pt x="4543" y="0"/>
                    </a:cubicBezTo>
                    <a:lnTo>
                      <a:pt x="4543" y="0"/>
                    </a:lnTo>
                    <a:cubicBezTo>
                      <a:pt x="2215" y="0"/>
                      <a:pt x="0" y="7304"/>
                      <a:pt x="0" y="7304"/>
                    </a:cubicBezTo>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15;p59">
                <a:extLst>
                  <a:ext uri="{FF2B5EF4-FFF2-40B4-BE49-F238E27FC236}">
                    <a16:creationId xmlns:a16="http://schemas.microsoft.com/office/drawing/2014/main" id="{44F44B2D-4BF0-9D2A-49D3-213543668895}"/>
                  </a:ext>
                </a:extLst>
              </p:cNvPr>
              <p:cNvSpPr/>
              <p:nvPr/>
            </p:nvSpPr>
            <p:spPr>
              <a:xfrm>
                <a:off x="1744451" y="1804577"/>
                <a:ext cx="339149" cy="565929"/>
              </a:xfrm>
              <a:custGeom>
                <a:avLst/>
                <a:gdLst/>
                <a:ahLst/>
                <a:cxnLst/>
                <a:rect l="l" t="t" r="r" b="b"/>
                <a:pathLst>
                  <a:path w="5982" h="9982" extrusionOk="0">
                    <a:moveTo>
                      <a:pt x="1847" y="0"/>
                    </a:moveTo>
                    <a:cubicBezTo>
                      <a:pt x="1215" y="0"/>
                      <a:pt x="1170" y="1204"/>
                      <a:pt x="1325" y="2244"/>
                    </a:cubicBezTo>
                    <a:cubicBezTo>
                      <a:pt x="1576" y="3956"/>
                      <a:pt x="1" y="8293"/>
                      <a:pt x="1" y="8293"/>
                    </a:cubicBezTo>
                    <a:lnTo>
                      <a:pt x="1507" y="9982"/>
                    </a:lnTo>
                    <a:cubicBezTo>
                      <a:pt x="1507" y="9982"/>
                      <a:pt x="3904" y="8704"/>
                      <a:pt x="4954" y="7517"/>
                    </a:cubicBezTo>
                    <a:cubicBezTo>
                      <a:pt x="5981" y="6307"/>
                      <a:pt x="3813" y="1742"/>
                      <a:pt x="3813" y="1742"/>
                    </a:cubicBezTo>
                    <a:cubicBezTo>
                      <a:pt x="2865" y="470"/>
                      <a:pt x="2241" y="0"/>
                      <a:pt x="18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6;p59">
                <a:extLst>
                  <a:ext uri="{FF2B5EF4-FFF2-40B4-BE49-F238E27FC236}">
                    <a16:creationId xmlns:a16="http://schemas.microsoft.com/office/drawing/2014/main" id="{35F8246F-70A0-9866-AB08-BCAB4CACD15E}"/>
                  </a:ext>
                </a:extLst>
              </p:cNvPr>
              <p:cNvSpPr/>
              <p:nvPr/>
            </p:nvSpPr>
            <p:spPr>
              <a:xfrm>
                <a:off x="1829890" y="2030109"/>
                <a:ext cx="214874" cy="340397"/>
              </a:xfrm>
              <a:custGeom>
                <a:avLst/>
                <a:gdLst/>
                <a:ahLst/>
                <a:cxnLst/>
                <a:rect l="l" t="t" r="r" b="b"/>
                <a:pathLst>
                  <a:path w="3790" h="6004" extrusionOk="0">
                    <a:moveTo>
                      <a:pt x="0" y="6004"/>
                    </a:moveTo>
                    <a:cubicBezTo>
                      <a:pt x="434" y="5570"/>
                      <a:pt x="913" y="5205"/>
                      <a:pt x="1393" y="4840"/>
                    </a:cubicBezTo>
                    <a:cubicBezTo>
                      <a:pt x="1872" y="4452"/>
                      <a:pt x="2374" y="4109"/>
                      <a:pt x="2854" y="3767"/>
                    </a:cubicBezTo>
                    <a:lnTo>
                      <a:pt x="2899" y="3744"/>
                    </a:lnTo>
                    <a:cubicBezTo>
                      <a:pt x="2899" y="3744"/>
                      <a:pt x="2968" y="3699"/>
                      <a:pt x="2991" y="3653"/>
                    </a:cubicBezTo>
                    <a:cubicBezTo>
                      <a:pt x="3036" y="3607"/>
                      <a:pt x="3082" y="3539"/>
                      <a:pt x="3105" y="3470"/>
                    </a:cubicBezTo>
                    <a:cubicBezTo>
                      <a:pt x="3173" y="3356"/>
                      <a:pt x="3219" y="3196"/>
                      <a:pt x="3242" y="3037"/>
                    </a:cubicBezTo>
                    <a:cubicBezTo>
                      <a:pt x="3310" y="2740"/>
                      <a:pt x="3333" y="2398"/>
                      <a:pt x="3333" y="2055"/>
                    </a:cubicBezTo>
                    <a:cubicBezTo>
                      <a:pt x="3333" y="1736"/>
                      <a:pt x="3310" y="1393"/>
                      <a:pt x="3287" y="1051"/>
                    </a:cubicBezTo>
                    <a:cubicBezTo>
                      <a:pt x="3264" y="708"/>
                      <a:pt x="3219" y="366"/>
                      <a:pt x="3196" y="1"/>
                    </a:cubicBezTo>
                    <a:cubicBezTo>
                      <a:pt x="3470" y="663"/>
                      <a:pt x="3675" y="1325"/>
                      <a:pt x="3744" y="2055"/>
                    </a:cubicBezTo>
                    <a:cubicBezTo>
                      <a:pt x="3789" y="2398"/>
                      <a:pt x="3789" y="2763"/>
                      <a:pt x="3721" y="3128"/>
                    </a:cubicBezTo>
                    <a:cubicBezTo>
                      <a:pt x="3698" y="3333"/>
                      <a:pt x="3652" y="3516"/>
                      <a:pt x="3561" y="3699"/>
                    </a:cubicBezTo>
                    <a:cubicBezTo>
                      <a:pt x="3516" y="3790"/>
                      <a:pt x="3470" y="3881"/>
                      <a:pt x="3401" y="3972"/>
                    </a:cubicBezTo>
                    <a:cubicBezTo>
                      <a:pt x="3356" y="4018"/>
                      <a:pt x="3333" y="4041"/>
                      <a:pt x="3287" y="4087"/>
                    </a:cubicBezTo>
                    <a:cubicBezTo>
                      <a:pt x="3219" y="4132"/>
                      <a:pt x="3196" y="4155"/>
                      <a:pt x="3105" y="4201"/>
                    </a:cubicBezTo>
                    <a:lnTo>
                      <a:pt x="3150" y="4178"/>
                    </a:lnTo>
                    <a:cubicBezTo>
                      <a:pt x="2648" y="4520"/>
                      <a:pt x="2123" y="4840"/>
                      <a:pt x="1598" y="5137"/>
                    </a:cubicBezTo>
                    <a:cubicBezTo>
                      <a:pt x="1073" y="5456"/>
                      <a:pt x="548" y="5753"/>
                      <a:pt x="0" y="60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17;p59">
                <a:extLst>
                  <a:ext uri="{FF2B5EF4-FFF2-40B4-BE49-F238E27FC236}">
                    <a16:creationId xmlns:a16="http://schemas.microsoft.com/office/drawing/2014/main" id="{10179EE9-7DBB-FB52-26C8-27E7DC64523E}"/>
                  </a:ext>
                </a:extLst>
              </p:cNvPr>
              <p:cNvSpPr/>
              <p:nvPr/>
            </p:nvSpPr>
            <p:spPr>
              <a:xfrm>
                <a:off x="2256917" y="2296689"/>
                <a:ext cx="216178" cy="73817"/>
              </a:xfrm>
              <a:custGeom>
                <a:avLst/>
                <a:gdLst/>
                <a:ahLst/>
                <a:cxnLst/>
                <a:rect l="l" t="t" r="r" b="b"/>
                <a:pathLst>
                  <a:path w="3813" h="1302" extrusionOk="0">
                    <a:moveTo>
                      <a:pt x="3562" y="1"/>
                    </a:moveTo>
                    <a:cubicBezTo>
                      <a:pt x="3562" y="1"/>
                      <a:pt x="3813" y="1051"/>
                      <a:pt x="3562" y="1302"/>
                    </a:cubicBezTo>
                    <a:lnTo>
                      <a:pt x="1" y="549"/>
                    </a:lnTo>
                    <a:lnTo>
                      <a:pt x="1" y="22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18;p59">
                <a:extLst>
                  <a:ext uri="{FF2B5EF4-FFF2-40B4-BE49-F238E27FC236}">
                    <a16:creationId xmlns:a16="http://schemas.microsoft.com/office/drawing/2014/main" id="{253A5CA2-3078-3A5D-BA03-A2BC246F38CF}"/>
                  </a:ext>
                </a:extLst>
              </p:cNvPr>
              <p:cNvSpPr/>
              <p:nvPr/>
            </p:nvSpPr>
            <p:spPr>
              <a:xfrm>
                <a:off x="2271147" y="2296689"/>
                <a:ext cx="195484" cy="57035"/>
              </a:xfrm>
              <a:custGeom>
                <a:avLst/>
                <a:gdLst/>
                <a:ahLst/>
                <a:cxnLst/>
                <a:rect l="l" t="t" r="r" b="b"/>
                <a:pathLst>
                  <a:path w="3448" h="1006" extrusionOk="0">
                    <a:moveTo>
                      <a:pt x="1" y="229"/>
                    </a:moveTo>
                    <a:lnTo>
                      <a:pt x="1" y="298"/>
                    </a:lnTo>
                    <a:lnTo>
                      <a:pt x="3402" y="1005"/>
                    </a:lnTo>
                    <a:cubicBezTo>
                      <a:pt x="3447" y="617"/>
                      <a:pt x="3311" y="1"/>
                      <a:pt x="3311" y="1"/>
                    </a:cubicBezTo>
                    <a:lnTo>
                      <a:pt x="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19;p59">
                <a:extLst>
                  <a:ext uri="{FF2B5EF4-FFF2-40B4-BE49-F238E27FC236}">
                    <a16:creationId xmlns:a16="http://schemas.microsoft.com/office/drawing/2014/main" id="{A4E57459-CB4A-EDC4-4133-8F7745B465F4}"/>
                  </a:ext>
                </a:extLst>
              </p:cNvPr>
              <p:cNvSpPr/>
              <p:nvPr/>
            </p:nvSpPr>
            <p:spPr>
              <a:xfrm>
                <a:off x="2256917" y="2327758"/>
                <a:ext cx="226553" cy="93263"/>
              </a:xfrm>
              <a:custGeom>
                <a:avLst/>
                <a:gdLst/>
                <a:ahLst/>
                <a:cxnLst/>
                <a:rect l="l" t="t" r="r" b="b"/>
                <a:pathLst>
                  <a:path w="3996" h="1645" extrusionOk="0">
                    <a:moveTo>
                      <a:pt x="1" y="252"/>
                    </a:moveTo>
                    <a:lnTo>
                      <a:pt x="3562" y="1644"/>
                    </a:lnTo>
                    <a:cubicBezTo>
                      <a:pt x="3995" y="1073"/>
                      <a:pt x="3562" y="754"/>
                      <a:pt x="3562" y="754"/>
                    </a:cubicBezTo>
                    <a:lnTo>
                      <a:pt x="3562" y="754"/>
                    </a:lnTo>
                    <a:lnTo>
                      <a:pt x="1" y="1"/>
                    </a:lnTo>
                    <a:close/>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20;p59">
                <a:extLst>
                  <a:ext uri="{FF2B5EF4-FFF2-40B4-BE49-F238E27FC236}">
                    <a16:creationId xmlns:a16="http://schemas.microsoft.com/office/drawing/2014/main" id="{59B2A9B6-5291-FF3D-9203-35F6FCCC6A2A}"/>
                  </a:ext>
                </a:extLst>
              </p:cNvPr>
              <p:cNvSpPr/>
              <p:nvPr/>
            </p:nvSpPr>
            <p:spPr>
              <a:xfrm>
                <a:off x="2440665" y="2668098"/>
                <a:ext cx="178646" cy="80280"/>
              </a:xfrm>
              <a:custGeom>
                <a:avLst/>
                <a:gdLst/>
                <a:ahLst/>
                <a:cxnLst/>
                <a:rect l="l" t="t" r="r" b="b"/>
                <a:pathLst>
                  <a:path w="3151" h="1416" extrusionOk="0">
                    <a:moveTo>
                      <a:pt x="184" y="343"/>
                    </a:moveTo>
                    <a:cubicBezTo>
                      <a:pt x="184" y="343"/>
                      <a:pt x="1" y="1028"/>
                      <a:pt x="800" y="1416"/>
                    </a:cubicBezTo>
                    <a:lnTo>
                      <a:pt x="800" y="1416"/>
                    </a:lnTo>
                    <a:cubicBezTo>
                      <a:pt x="800" y="1416"/>
                      <a:pt x="275" y="297"/>
                      <a:pt x="3060" y="343"/>
                    </a:cubicBezTo>
                    <a:lnTo>
                      <a:pt x="3060" y="343"/>
                    </a:lnTo>
                    <a:cubicBezTo>
                      <a:pt x="3151" y="343"/>
                      <a:pt x="2900" y="252"/>
                      <a:pt x="2535" y="183"/>
                    </a:cubicBezTo>
                    <a:lnTo>
                      <a:pt x="2535" y="183"/>
                    </a:lnTo>
                    <a:cubicBezTo>
                      <a:pt x="2169" y="92"/>
                      <a:pt x="1644" y="1"/>
                      <a:pt x="1188" y="1"/>
                    </a:cubicBezTo>
                    <a:lnTo>
                      <a:pt x="1188" y="1"/>
                    </a:lnTo>
                    <a:cubicBezTo>
                      <a:pt x="754" y="1"/>
                      <a:pt x="343" y="92"/>
                      <a:pt x="184" y="343"/>
                    </a:cubicBezTo>
                    <a:close/>
                  </a:path>
                </a:pathLst>
              </a:custGeom>
              <a:gradFill>
                <a:gsLst>
                  <a:gs pos="0">
                    <a:srgbClr val="FFFFFF">
                      <a:alpha val="17647"/>
                      <a:alpha val="22330"/>
                    </a:srgbClr>
                  </a:gs>
                  <a:gs pos="100000">
                    <a:schemeClr val="dk1">
                      <a:alpha val="22330"/>
                    </a:scheme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21;p59">
                <a:extLst>
                  <a:ext uri="{FF2B5EF4-FFF2-40B4-BE49-F238E27FC236}">
                    <a16:creationId xmlns:a16="http://schemas.microsoft.com/office/drawing/2014/main" id="{DBD26C2B-5CC9-DB92-6C5A-735B4019D3FC}"/>
                  </a:ext>
                </a:extLst>
              </p:cNvPr>
              <p:cNvSpPr/>
              <p:nvPr/>
            </p:nvSpPr>
            <p:spPr>
              <a:xfrm>
                <a:off x="1807893" y="1661081"/>
                <a:ext cx="425779" cy="250932"/>
              </a:xfrm>
              <a:custGeom>
                <a:avLst/>
                <a:gdLst/>
                <a:ahLst/>
                <a:cxnLst/>
                <a:rect l="l" t="t" r="r" b="b"/>
                <a:pathLst>
                  <a:path w="7510" h="4426" extrusionOk="0">
                    <a:moveTo>
                      <a:pt x="2688" y="1"/>
                    </a:moveTo>
                    <a:cubicBezTo>
                      <a:pt x="1910" y="1"/>
                      <a:pt x="1213" y="292"/>
                      <a:pt x="799" y="872"/>
                    </a:cubicBezTo>
                    <a:cubicBezTo>
                      <a:pt x="0" y="1990"/>
                      <a:pt x="1667" y="2196"/>
                      <a:pt x="3127" y="3246"/>
                    </a:cubicBezTo>
                    <a:cubicBezTo>
                      <a:pt x="4058" y="3915"/>
                      <a:pt x="4933" y="4426"/>
                      <a:pt x="5652" y="4426"/>
                    </a:cubicBezTo>
                    <a:cubicBezTo>
                      <a:pt x="6062" y="4426"/>
                      <a:pt x="6421" y="4260"/>
                      <a:pt x="6711" y="3862"/>
                    </a:cubicBezTo>
                    <a:cubicBezTo>
                      <a:pt x="7510" y="2744"/>
                      <a:pt x="6369" y="1808"/>
                      <a:pt x="4908" y="758"/>
                    </a:cubicBezTo>
                    <a:cubicBezTo>
                      <a:pt x="4204" y="252"/>
                      <a:pt x="3411" y="1"/>
                      <a:pt x="26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22;p59">
                <a:extLst>
                  <a:ext uri="{FF2B5EF4-FFF2-40B4-BE49-F238E27FC236}">
                    <a16:creationId xmlns:a16="http://schemas.microsoft.com/office/drawing/2014/main" id="{CD4F0AAD-E2DB-C499-4706-AA44E05F885E}"/>
                  </a:ext>
                </a:extLst>
              </p:cNvPr>
              <p:cNvSpPr/>
              <p:nvPr/>
            </p:nvSpPr>
            <p:spPr>
              <a:xfrm>
                <a:off x="1770360" y="1661308"/>
                <a:ext cx="46660" cy="46660"/>
              </a:xfrm>
              <a:custGeom>
                <a:avLst/>
                <a:gdLst/>
                <a:ahLst/>
                <a:cxnLst/>
                <a:rect l="l" t="t" r="r" b="b"/>
                <a:pathLst>
                  <a:path w="823" h="823" extrusionOk="0">
                    <a:moveTo>
                      <a:pt x="822" y="412"/>
                    </a:moveTo>
                    <a:cubicBezTo>
                      <a:pt x="822" y="640"/>
                      <a:pt x="640" y="822"/>
                      <a:pt x="411" y="822"/>
                    </a:cubicBezTo>
                    <a:cubicBezTo>
                      <a:pt x="183" y="822"/>
                      <a:pt x="0" y="640"/>
                      <a:pt x="0" y="412"/>
                    </a:cubicBezTo>
                    <a:cubicBezTo>
                      <a:pt x="0" y="183"/>
                      <a:pt x="183" y="1"/>
                      <a:pt x="411" y="1"/>
                    </a:cubicBezTo>
                    <a:cubicBezTo>
                      <a:pt x="640" y="1"/>
                      <a:pt x="822" y="183"/>
                      <a:pt x="822" y="412"/>
                    </a:cubicBezTo>
                    <a:close/>
                  </a:path>
                </a:pathLst>
              </a:custGeom>
              <a:solidFill>
                <a:srgbClr val="FFFFFF">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23;p59">
                <a:extLst>
                  <a:ext uri="{FF2B5EF4-FFF2-40B4-BE49-F238E27FC236}">
                    <a16:creationId xmlns:a16="http://schemas.microsoft.com/office/drawing/2014/main" id="{EEA96206-9EC2-5810-D29C-67CDD380AAE7}"/>
                  </a:ext>
                </a:extLst>
              </p:cNvPr>
              <p:cNvSpPr/>
              <p:nvPr/>
            </p:nvSpPr>
            <p:spPr>
              <a:xfrm>
                <a:off x="960246" y="3018813"/>
                <a:ext cx="1085823" cy="592746"/>
              </a:xfrm>
              <a:custGeom>
                <a:avLst/>
                <a:gdLst/>
                <a:ahLst/>
                <a:cxnLst/>
                <a:rect l="l" t="t" r="r" b="b"/>
                <a:pathLst>
                  <a:path w="19152" h="10455" extrusionOk="0">
                    <a:moveTo>
                      <a:pt x="1" y="8469"/>
                    </a:moveTo>
                    <a:cubicBezTo>
                      <a:pt x="1" y="10226"/>
                      <a:pt x="4292" y="10454"/>
                      <a:pt x="9587" y="10454"/>
                    </a:cubicBezTo>
                    <a:lnTo>
                      <a:pt x="9587" y="10454"/>
                    </a:lnTo>
                    <a:cubicBezTo>
                      <a:pt x="14860" y="10454"/>
                      <a:pt x="19151" y="10226"/>
                      <a:pt x="19151" y="8469"/>
                    </a:cubicBezTo>
                    <a:lnTo>
                      <a:pt x="19151" y="8469"/>
                    </a:lnTo>
                    <a:cubicBezTo>
                      <a:pt x="19151" y="6711"/>
                      <a:pt x="14860" y="0"/>
                      <a:pt x="9587" y="0"/>
                    </a:cubicBezTo>
                    <a:lnTo>
                      <a:pt x="9587" y="0"/>
                    </a:lnTo>
                    <a:cubicBezTo>
                      <a:pt x="4292" y="0"/>
                      <a:pt x="1" y="6711"/>
                      <a:pt x="1" y="8469"/>
                    </a:cubicBezTo>
                  </a:path>
                </a:pathLst>
              </a:custGeom>
              <a:solidFill>
                <a:srgbClr val="00E0FF">
                  <a:alpha val="2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24;p59">
                <a:extLst>
                  <a:ext uri="{FF2B5EF4-FFF2-40B4-BE49-F238E27FC236}">
                    <a16:creationId xmlns:a16="http://schemas.microsoft.com/office/drawing/2014/main" id="{D323C1E2-A56A-B267-3757-A92CD8EFC607}"/>
                  </a:ext>
                </a:extLst>
              </p:cNvPr>
              <p:cNvSpPr/>
              <p:nvPr/>
            </p:nvSpPr>
            <p:spPr>
              <a:xfrm>
                <a:off x="1260502" y="3079647"/>
                <a:ext cx="238176" cy="477542"/>
              </a:xfrm>
              <a:custGeom>
                <a:avLst/>
                <a:gdLst/>
                <a:ahLst/>
                <a:cxnLst/>
                <a:rect l="l" t="t" r="r" b="b"/>
                <a:pathLst>
                  <a:path w="4201" h="8423" extrusionOk="0">
                    <a:moveTo>
                      <a:pt x="3789" y="0"/>
                    </a:moveTo>
                    <a:cubicBezTo>
                      <a:pt x="2876" y="799"/>
                      <a:pt x="137" y="3561"/>
                      <a:pt x="0" y="8309"/>
                    </a:cubicBezTo>
                    <a:cubicBezTo>
                      <a:pt x="525" y="8377"/>
                      <a:pt x="1096" y="8400"/>
                      <a:pt x="1712" y="8423"/>
                    </a:cubicBezTo>
                    <a:cubicBezTo>
                      <a:pt x="1575" y="2808"/>
                      <a:pt x="3447" y="639"/>
                      <a:pt x="420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25;p59">
                <a:extLst>
                  <a:ext uri="{FF2B5EF4-FFF2-40B4-BE49-F238E27FC236}">
                    <a16:creationId xmlns:a16="http://schemas.microsoft.com/office/drawing/2014/main" id="{FB8D9192-A56E-8336-B520-A072B3AC0D59}"/>
                  </a:ext>
                </a:extLst>
              </p:cNvPr>
              <p:cNvSpPr/>
              <p:nvPr/>
            </p:nvSpPr>
            <p:spPr>
              <a:xfrm>
                <a:off x="1054756" y="3079647"/>
                <a:ext cx="374017" cy="471079"/>
              </a:xfrm>
              <a:custGeom>
                <a:avLst/>
                <a:gdLst/>
                <a:ahLst/>
                <a:cxnLst/>
                <a:rect l="l" t="t" r="r" b="b"/>
                <a:pathLst>
                  <a:path w="6597" h="8309" extrusionOk="0">
                    <a:moveTo>
                      <a:pt x="6597" y="0"/>
                    </a:moveTo>
                    <a:lnTo>
                      <a:pt x="6597" y="0"/>
                    </a:lnTo>
                    <a:cubicBezTo>
                      <a:pt x="2922" y="343"/>
                      <a:pt x="0" y="5478"/>
                      <a:pt x="0" y="6871"/>
                    </a:cubicBezTo>
                    <a:cubicBezTo>
                      <a:pt x="0" y="7715"/>
                      <a:pt x="1096" y="8126"/>
                      <a:pt x="2808" y="8309"/>
                    </a:cubicBezTo>
                    <a:cubicBezTo>
                      <a:pt x="2945" y="3561"/>
                      <a:pt x="5684" y="799"/>
                      <a:pt x="65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26;p59">
                <a:extLst>
                  <a:ext uri="{FF2B5EF4-FFF2-40B4-BE49-F238E27FC236}">
                    <a16:creationId xmlns:a16="http://schemas.microsoft.com/office/drawing/2014/main" id="{F9185455-E952-CD69-044B-271A50BB997C}"/>
                  </a:ext>
                </a:extLst>
              </p:cNvPr>
              <p:cNvSpPr/>
              <p:nvPr/>
            </p:nvSpPr>
            <p:spPr>
              <a:xfrm>
                <a:off x="1000386" y="3038203"/>
                <a:ext cx="1010702" cy="553910"/>
              </a:xfrm>
              <a:custGeom>
                <a:avLst/>
                <a:gdLst/>
                <a:ahLst/>
                <a:cxnLst/>
                <a:rect l="l" t="t" r="r" b="b"/>
                <a:pathLst>
                  <a:path w="17827" h="9770" extrusionOk="0">
                    <a:moveTo>
                      <a:pt x="7989" y="9382"/>
                    </a:moveTo>
                    <a:cubicBezTo>
                      <a:pt x="12554" y="9382"/>
                      <a:pt x="16229" y="9199"/>
                      <a:pt x="16229" y="7670"/>
                    </a:cubicBezTo>
                    <a:cubicBezTo>
                      <a:pt x="16229" y="6164"/>
                      <a:pt x="12554" y="389"/>
                      <a:pt x="7989" y="389"/>
                    </a:cubicBezTo>
                    <a:cubicBezTo>
                      <a:pt x="7122" y="389"/>
                      <a:pt x="6277" y="594"/>
                      <a:pt x="5478" y="959"/>
                    </a:cubicBezTo>
                    <a:cubicBezTo>
                      <a:pt x="6528" y="366"/>
                      <a:pt x="7670" y="1"/>
                      <a:pt x="8879" y="1"/>
                    </a:cubicBezTo>
                    <a:cubicBezTo>
                      <a:pt x="13810" y="1"/>
                      <a:pt x="17827" y="6278"/>
                      <a:pt x="17827" y="7921"/>
                    </a:cubicBezTo>
                    <a:cubicBezTo>
                      <a:pt x="17827" y="9565"/>
                      <a:pt x="13810" y="9770"/>
                      <a:pt x="8879" y="9770"/>
                    </a:cubicBezTo>
                    <a:cubicBezTo>
                      <a:pt x="4337" y="9770"/>
                      <a:pt x="594" y="9587"/>
                      <a:pt x="0" y="8286"/>
                    </a:cubicBezTo>
                    <a:cubicBezTo>
                      <a:pt x="913" y="9245"/>
                      <a:pt x="4155" y="9382"/>
                      <a:pt x="7989" y="9382"/>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27;p59">
                <a:extLst>
                  <a:ext uri="{FF2B5EF4-FFF2-40B4-BE49-F238E27FC236}">
                    <a16:creationId xmlns:a16="http://schemas.microsoft.com/office/drawing/2014/main" id="{467E2D21-9BB0-94E1-4F0B-0CD9DE8A5541}"/>
                  </a:ext>
                </a:extLst>
              </p:cNvPr>
              <p:cNvSpPr/>
              <p:nvPr/>
            </p:nvSpPr>
            <p:spPr>
              <a:xfrm>
                <a:off x="1376954" y="3061505"/>
                <a:ext cx="260173" cy="271796"/>
              </a:xfrm>
              <a:custGeom>
                <a:avLst/>
                <a:gdLst/>
                <a:ahLst/>
                <a:cxnLst/>
                <a:rect l="l" t="t" r="r" b="b"/>
                <a:pathLst>
                  <a:path w="4589" h="4794" extrusionOk="0">
                    <a:moveTo>
                      <a:pt x="4588" y="2397"/>
                    </a:moveTo>
                    <a:cubicBezTo>
                      <a:pt x="4588" y="3721"/>
                      <a:pt x="3561" y="4794"/>
                      <a:pt x="2283" y="4794"/>
                    </a:cubicBezTo>
                    <a:cubicBezTo>
                      <a:pt x="1028" y="4794"/>
                      <a:pt x="1" y="3721"/>
                      <a:pt x="1" y="2397"/>
                    </a:cubicBezTo>
                    <a:cubicBezTo>
                      <a:pt x="1" y="1073"/>
                      <a:pt x="1028" y="1"/>
                      <a:pt x="2283" y="1"/>
                    </a:cubicBezTo>
                    <a:cubicBezTo>
                      <a:pt x="3561" y="1"/>
                      <a:pt x="4588" y="1073"/>
                      <a:pt x="4588" y="23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28;p59">
                <a:extLst>
                  <a:ext uri="{FF2B5EF4-FFF2-40B4-BE49-F238E27FC236}">
                    <a16:creationId xmlns:a16="http://schemas.microsoft.com/office/drawing/2014/main" id="{E330AA57-B690-C651-7454-2D8201B13833}"/>
                  </a:ext>
                </a:extLst>
              </p:cNvPr>
              <p:cNvSpPr/>
              <p:nvPr/>
            </p:nvSpPr>
            <p:spPr>
              <a:xfrm>
                <a:off x="1376954" y="3061505"/>
                <a:ext cx="243335" cy="255014"/>
              </a:xfrm>
              <a:custGeom>
                <a:avLst/>
                <a:gdLst/>
                <a:ahLst/>
                <a:cxnLst/>
                <a:rect l="l" t="t" r="r" b="b"/>
                <a:pathLst>
                  <a:path w="4292" h="4498" extrusionOk="0">
                    <a:moveTo>
                      <a:pt x="4292" y="2260"/>
                    </a:moveTo>
                    <a:cubicBezTo>
                      <a:pt x="4292" y="3493"/>
                      <a:pt x="3333" y="4497"/>
                      <a:pt x="2146" y="4497"/>
                    </a:cubicBezTo>
                    <a:cubicBezTo>
                      <a:pt x="959" y="4497"/>
                      <a:pt x="1" y="3493"/>
                      <a:pt x="1" y="2260"/>
                    </a:cubicBezTo>
                    <a:cubicBezTo>
                      <a:pt x="1" y="1005"/>
                      <a:pt x="959" y="1"/>
                      <a:pt x="2146" y="1"/>
                    </a:cubicBezTo>
                    <a:cubicBezTo>
                      <a:pt x="3333" y="1"/>
                      <a:pt x="4292" y="1005"/>
                      <a:pt x="4292" y="226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29;p59">
                <a:extLst>
                  <a:ext uri="{FF2B5EF4-FFF2-40B4-BE49-F238E27FC236}">
                    <a16:creationId xmlns:a16="http://schemas.microsoft.com/office/drawing/2014/main" id="{D1BE4F8C-7343-FADD-4710-2AA6A7AEF295}"/>
                  </a:ext>
                </a:extLst>
              </p:cNvPr>
              <p:cNvSpPr/>
              <p:nvPr/>
            </p:nvSpPr>
            <p:spPr>
              <a:xfrm>
                <a:off x="1415790" y="3101645"/>
                <a:ext cx="165663" cy="174734"/>
              </a:xfrm>
              <a:custGeom>
                <a:avLst/>
                <a:gdLst/>
                <a:ahLst/>
                <a:cxnLst/>
                <a:rect l="l" t="t" r="r" b="b"/>
                <a:pathLst>
                  <a:path w="2922" h="3082" extrusionOk="0">
                    <a:moveTo>
                      <a:pt x="0" y="1552"/>
                    </a:moveTo>
                    <a:cubicBezTo>
                      <a:pt x="0" y="2397"/>
                      <a:pt x="639" y="3082"/>
                      <a:pt x="1461" y="3082"/>
                    </a:cubicBezTo>
                    <a:lnTo>
                      <a:pt x="1461" y="3082"/>
                    </a:lnTo>
                    <a:cubicBezTo>
                      <a:pt x="2260" y="3082"/>
                      <a:pt x="2922" y="2397"/>
                      <a:pt x="2922" y="1552"/>
                    </a:cubicBezTo>
                    <a:lnTo>
                      <a:pt x="2922" y="1552"/>
                    </a:lnTo>
                    <a:cubicBezTo>
                      <a:pt x="2922" y="685"/>
                      <a:pt x="2260" y="0"/>
                      <a:pt x="1461" y="0"/>
                    </a:cubicBezTo>
                    <a:lnTo>
                      <a:pt x="1461" y="0"/>
                    </a:lnTo>
                    <a:cubicBezTo>
                      <a:pt x="639" y="0"/>
                      <a:pt x="0" y="685"/>
                      <a:pt x="0" y="1552"/>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6556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DD8A-86A6-979A-B2E8-49D4F40A18B0}"/>
              </a:ext>
            </a:extLst>
          </p:cNvPr>
          <p:cNvSpPr>
            <a:spLocks noGrp="1"/>
          </p:cNvSpPr>
          <p:nvPr>
            <p:ph type="title"/>
          </p:nvPr>
        </p:nvSpPr>
        <p:spPr>
          <a:xfrm>
            <a:off x="1927663" y="270247"/>
            <a:ext cx="4967400" cy="841800"/>
          </a:xfrm>
        </p:spPr>
        <p:txBody>
          <a:bodyPr/>
          <a:lstStyle/>
          <a:p>
            <a:r>
              <a:rPr lang="en-US" dirty="0"/>
              <a:t>Conclusion</a:t>
            </a:r>
          </a:p>
        </p:txBody>
      </p:sp>
      <p:sp>
        <p:nvSpPr>
          <p:cNvPr id="3" name="Subtitle 2">
            <a:extLst>
              <a:ext uri="{FF2B5EF4-FFF2-40B4-BE49-F238E27FC236}">
                <a16:creationId xmlns:a16="http://schemas.microsoft.com/office/drawing/2014/main" id="{333B5388-B417-6121-B7CF-5FBB40D0DA79}"/>
              </a:ext>
            </a:extLst>
          </p:cNvPr>
          <p:cNvSpPr>
            <a:spLocks noGrp="1"/>
          </p:cNvSpPr>
          <p:nvPr>
            <p:ph type="subTitle" idx="1"/>
          </p:nvPr>
        </p:nvSpPr>
        <p:spPr>
          <a:xfrm>
            <a:off x="1816452" y="1380750"/>
            <a:ext cx="5849268" cy="2673090"/>
          </a:xfrm>
        </p:spPr>
        <p:txBody>
          <a:bodyPr/>
          <a:lstStyle/>
          <a:p>
            <a:pPr algn="l">
              <a:buFont typeface="Arial" panose="020B0604020202020204" pitchFamily="34" charset="0"/>
              <a:buChar char="•"/>
            </a:pPr>
            <a:r>
              <a:rPr lang="en-US" dirty="0"/>
              <a:t>AI is continuing to expand and grow everyday allowing humans to have an easier and simpler life. </a:t>
            </a:r>
          </a:p>
          <a:p>
            <a:pPr algn="l">
              <a:buFont typeface="Arial" panose="020B0604020202020204" pitchFamily="34" charset="0"/>
              <a:buChar char="•"/>
            </a:pPr>
            <a:r>
              <a:rPr lang="en-US" dirty="0"/>
              <a:t>It is a part of our daily personal and professional online lives. </a:t>
            </a:r>
          </a:p>
          <a:p>
            <a:pPr marL="139700" indent="0" algn="l"/>
            <a:endParaRPr lang="en-US" dirty="0"/>
          </a:p>
          <a:p>
            <a:pPr algn="l">
              <a:buFont typeface="Arial" panose="020B0604020202020204" pitchFamily="34" charset="0"/>
              <a:buChar char="•"/>
            </a:pPr>
            <a:endParaRPr lang="en-US" dirty="0"/>
          </a:p>
        </p:txBody>
      </p:sp>
      <p:grpSp>
        <p:nvGrpSpPr>
          <p:cNvPr id="4" name="Google Shape;8354;p59">
            <a:extLst>
              <a:ext uri="{FF2B5EF4-FFF2-40B4-BE49-F238E27FC236}">
                <a16:creationId xmlns:a16="http://schemas.microsoft.com/office/drawing/2014/main" id="{E7DDBC80-7704-9012-88E1-2C3F0149DFFB}"/>
              </a:ext>
            </a:extLst>
          </p:cNvPr>
          <p:cNvGrpSpPr/>
          <p:nvPr/>
        </p:nvGrpSpPr>
        <p:grpSpPr>
          <a:xfrm>
            <a:off x="6507331" y="2877735"/>
            <a:ext cx="2537551" cy="2289191"/>
            <a:chOff x="2333668" y="1932082"/>
            <a:chExt cx="1741343" cy="2649287"/>
          </a:xfrm>
        </p:grpSpPr>
        <p:sp>
          <p:nvSpPr>
            <p:cNvPr id="5" name="Google Shape;8355;p59">
              <a:extLst>
                <a:ext uri="{FF2B5EF4-FFF2-40B4-BE49-F238E27FC236}">
                  <a16:creationId xmlns:a16="http://schemas.microsoft.com/office/drawing/2014/main" id="{8B19DCC3-6641-10D7-2136-C8B9EFDA4BC7}"/>
                </a:ext>
              </a:extLst>
            </p:cNvPr>
            <p:cNvSpPr/>
            <p:nvPr/>
          </p:nvSpPr>
          <p:spPr>
            <a:xfrm>
              <a:off x="2385610" y="4176807"/>
              <a:ext cx="1663861" cy="404562"/>
            </a:xfrm>
            <a:custGeom>
              <a:avLst/>
              <a:gdLst/>
              <a:ahLst/>
              <a:cxnLst/>
              <a:rect l="l" t="t" r="r" b="b"/>
              <a:pathLst>
                <a:path w="90686" h="22050" extrusionOk="0">
                  <a:moveTo>
                    <a:pt x="45331" y="1"/>
                  </a:moveTo>
                  <a:cubicBezTo>
                    <a:pt x="20292" y="1"/>
                    <a:pt x="0" y="4931"/>
                    <a:pt x="0" y="11025"/>
                  </a:cubicBezTo>
                  <a:cubicBezTo>
                    <a:pt x="0" y="17120"/>
                    <a:pt x="20292" y="22050"/>
                    <a:pt x="45331" y="22050"/>
                  </a:cubicBezTo>
                  <a:cubicBezTo>
                    <a:pt x="70394" y="22050"/>
                    <a:pt x="90685" y="17120"/>
                    <a:pt x="90685" y="11025"/>
                  </a:cubicBezTo>
                  <a:cubicBezTo>
                    <a:pt x="90685" y="4931"/>
                    <a:pt x="70394" y="1"/>
                    <a:pt x="453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56;p59">
              <a:extLst>
                <a:ext uri="{FF2B5EF4-FFF2-40B4-BE49-F238E27FC236}">
                  <a16:creationId xmlns:a16="http://schemas.microsoft.com/office/drawing/2014/main" id="{D3592729-2680-A75C-D7AF-E78323AF6F77}"/>
                </a:ext>
              </a:extLst>
            </p:cNvPr>
            <p:cNvSpPr/>
            <p:nvPr/>
          </p:nvSpPr>
          <p:spPr>
            <a:xfrm>
              <a:off x="2385610" y="4065823"/>
              <a:ext cx="1663861" cy="404581"/>
            </a:xfrm>
            <a:custGeom>
              <a:avLst/>
              <a:gdLst/>
              <a:ahLst/>
              <a:cxnLst/>
              <a:rect l="l" t="t" r="r" b="b"/>
              <a:pathLst>
                <a:path w="90686" h="22051" extrusionOk="0">
                  <a:moveTo>
                    <a:pt x="45331" y="1"/>
                  </a:moveTo>
                  <a:cubicBezTo>
                    <a:pt x="20292" y="1"/>
                    <a:pt x="0" y="4931"/>
                    <a:pt x="0" y="11026"/>
                  </a:cubicBezTo>
                  <a:cubicBezTo>
                    <a:pt x="0" y="17120"/>
                    <a:pt x="20292" y="22050"/>
                    <a:pt x="45331" y="22050"/>
                  </a:cubicBezTo>
                  <a:cubicBezTo>
                    <a:pt x="70394" y="22050"/>
                    <a:pt x="90685" y="17120"/>
                    <a:pt x="90685" y="11026"/>
                  </a:cubicBezTo>
                  <a:cubicBezTo>
                    <a:pt x="90685" y="4931"/>
                    <a:pt x="70394" y="1"/>
                    <a:pt x="45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7;p59">
              <a:extLst>
                <a:ext uri="{FF2B5EF4-FFF2-40B4-BE49-F238E27FC236}">
                  <a16:creationId xmlns:a16="http://schemas.microsoft.com/office/drawing/2014/main" id="{550050A6-52FA-7B4C-278B-3DF96308F1A0}"/>
                </a:ext>
              </a:extLst>
            </p:cNvPr>
            <p:cNvSpPr/>
            <p:nvPr/>
          </p:nvSpPr>
          <p:spPr>
            <a:xfrm>
              <a:off x="2385610" y="4152937"/>
              <a:ext cx="1663861" cy="234885"/>
            </a:xfrm>
            <a:custGeom>
              <a:avLst/>
              <a:gdLst/>
              <a:ahLst/>
              <a:cxnLst/>
              <a:rect l="l" t="t" r="r" b="b"/>
              <a:pathLst>
                <a:path w="90686" h="12802" extrusionOk="0">
                  <a:moveTo>
                    <a:pt x="0" y="1"/>
                  </a:moveTo>
                  <a:lnTo>
                    <a:pt x="0" y="6278"/>
                  </a:lnTo>
                  <a:cubicBezTo>
                    <a:pt x="14086" y="11178"/>
                    <a:pt x="28996" y="12801"/>
                    <a:pt x="42568" y="12801"/>
                  </a:cubicBezTo>
                  <a:cubicBezTo>
                    <a:pt x="69202" y="12801"/>
                    <a:pt x="90685" y="6551"/>
                    <a:pt x="90685" y="6551"/>
                  </a:cubicBezTo>
                  <a:lnTo>
                    <a:pt x="90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58;p59">
              <a:extLst>
                <a:ext uri="{FF2B5EF4-FFF2-40B4-BE49-F238E27FC236}">
                  <a16:creationId xmlns:a16="http://schemas.microsoft.com/office/drawing/2014/main" id="{F5B85A48-C55D-5A22-8925-16720871749E}"/>
                </a:ext>
              </a:extLst>
            </p:cNvPr>
            <p:cNvSpPr/>
            <p:nvPr/>
          </p:nvSpPr>
          <p:spPr>
            <a:xfrm>
              <a:off x="2385610" y="3950674"/>
              <a:ext cx="1663861" cy="404562"/>
            </a:xfrm>
            <a:custGeom>
              <a:avLst/>
              <a:gdLst/>
              <a:ahLst/>
              <a:cxnLst/>
              <a:rect l="l" t="t" r="r" b="b"/>
              <a:pathLst>
                <a:path w="90686" h="22050" extrusionOk="0">
                  <a:moveTo>
                    <a:pt x="45331" y="0"/>
                  </a:moveTo>
                  <a:cubicBezTo>
                    <a:pt x="20292" y="0"/>
                    <a:pt x="0" y="4930"/>
                    <a:pt x="0" y="11025"/>
                  </a:cubicBezTo>
                  <a:cubicBezTo>
                    <a:pt x="0" y="17119"/>
                    <a:pt x="20292" y="22049"/>
                    <a:pt x="45331" y="22049"/>
                  </a:cubicBezTo>
                  <a:cubicBezTo>
                    <a:pt x="70394" y="22049"/>
                    <a:pt x="90685" y="17119"/>
                    <a:pt x="90685" y="11025"/>
                  </a:cubicBezTo>
                  <a:cubicBezTo>
                    <a:pt x="90685" y="4930"/>
                    <a:pt x="70394" y="0"/>
                    <a:pt x="45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59;p59">
              <a:extLst>
                <a:ext uri="{FF2B5EF4-FFF2-40B4-BE49-F238E27FC236}">
                  <a16:creationId xmlns:a16="http://schemas.microsoft.com/office/drawing/2014/main" id="{F0D7E0AC-98B6-6FDE-D16E-DDD73B1C32E6}"/>
                </a:ext>
              </a:extLst>
            </p:cNvPr>
            <p:cNvSpPr/>
            <p:nvPr/>
          </p:nvSpPr>
          <p:spPr>
            <a:xfrm>
              <a:off x="2600863" y="3982489"/>
              <a:ext cx="1050761" cy="255489"/>
            </a:xfrm>
            <a:custGeom>
              <a:avLst/>
              <a:gdLst/>
              <a:ahLst/>
              <a:cxnLst/>
              <a:rect l="l" t="t" r="r" b="b"/>
              <a:pathLst>
                <a:path w="57270" h="13925" extrusionOk="0">
                  <a:moveTo>
                    <a:pt x="1" y="6962"/>
                  </a:moveTo>
                  <a:cubicBezTo>
                    <a:pt x="1" y="10797"/>
                    <a:pt x="12828" y="13924"/>
                    <a:pt x="28624" y="13924"/>
                  </a:cubicBezTo>
                  <a:lnTo>
                    <a:pt x="28624" y="13924"/>
                  </a:lnTo>
                  <a:cubicBezTo>
                    <a:pt x="44441" y="13924"/>
                    <a:pt x="57269" y="10797"/>
                    <a:pt x="57269" y="6962"/>
                  </a:cubicBezTo>
                  <a:lnTo>
                    <a:pt x="57269" y="6962"/>
                  </a:lnTo>
                  <a:cubicBezTo>
                    <a:pt x="57269" y="3105"/>
                    <a:pt x="44441" y="1"/>
                    <a:pt x="28624" y="1"/>
                  </a:cubicBezTo>
                  <a:lnTo>
                    <a:pt x="28624" y="1"/>
                  </a:lnTo>
                  <a:cubicBezTo>
                    <a:pt x="12828" y="1"/>
                    <a:pt x="1" y="3105"/>
                    <a:pt x="1" y="6962"/>
                  </a:cubicBezTo>
                  <a:close/>
                </a:path>
              </a:pathLst>
            </a:custGeom>
            <a:solidFill>
              <a:srgbClr val="00E0FF">
                <a:alpha val="2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60;p59">
              <a:extLst>
                <a:ext uri="{FF2B5EF4-FFF2-40B4-BE49-F238E27FC236}">
                  <a16:creationId xmlns:a16="http://schemas.microsoft.com/office/drawing/2014/main" id="{8863B9C4-FB03-FD98-EBA0-D99A02CE081C}"/>
                </a:ext>
              </a:extLst>
            </p:cNvPr>
            <p:cNvSpPr/>
            <p:nvPr/>
          </p:nvSpPr>
          <p:spPr>
            <a:xfrm>
              <a:off x="2333668" y="1932119"/>
              <a:ext cx="1741343" cy="2375799"/>
            </a:xfrm>
            <a:custGeom>
              <a:avLst/>
              <a:gdLst/>
              <a:ahLst/>
              <a:cxnLst/>
              <a:rect l="l" t="t" r="r" b="b"/>
              <a:pathLst>
                <a:path w="94909" h="129489" extrusionOk="0">
                  <a:moveTo>
                    <a:pt x="2831" y="0"/>
                  </a:moveTo>
                  <a:lnTo>
                    <a:pt x="2831" y="116112"/>
                  </a:lnTo>
                  <a:cubicBezTo>
                    <a:pt x="1" y="129235"/>
                    <a:pt x="44534" y="129488"/>
                    <a:pt x="47975" y="129488"/>
                  </a:cubicBezTo>
                  <a:cubicBezTo>
                    <a:pt x="48113" y="129488"/>
                    <a:pt x="48185" y="129488"/>
                    <a:pt x="48185" y="129488"/>
                  </a:cubicBezTo>
                  <a:cubicBezTo>
                    <a:pt x="94909" y="128073"/>
                    <a:pt x="93516" y="118441"/>
                    <a:pt x="93516" y="118441"/>
                  </a:cubicBezTo>
                  <a:lnTo>
                    <a:pt x="93516" y="0"/>
                  </a:lnTo>
                  <a:close/>
                </a:path>
              </a:pathLst>
            </a:custGeom>
            <a:gradFill>
              <a:gsLst>
                <a:gs pos="0">
                  <a:srgbClr val="00E0FF">
                    <a:alpha val="5490"/>
                    <a:alpha val="25580"/>
                  </a:srgbClr>
                </a:gs>
                <a:gs pos="100000">
                  <a:srgbClr val="00E0FF">
                    <a:alpha val="59215"/>
                    <a:alpha val="255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8361;p59">
              <a:extLst>
                <a:ext uri="{FF2B5EF4-FFF2-40B4-BE49-F238E27FC236}">
                  <a16:creationId xmlns:a16="http://schemas.microsoft.com/office/drawing/2014/main" id="{CE9EF2E8-0589-32E3-8D9F-91FD426F2FCB}"/>
                </a:ext>
              </a:extLst>
            </p:cNvPr>
            <p:cNvGrpSpPr/>
            <p:nvPr/>
          </p:nvGrpSpPr>
          <p:grpSpPr>
            <a:xfrm>
              <a:off x="2484704" y="1932082"/>
              <a:ext cx="1465666" cy="2147654"/>
              <a:chOff x="5365575" y="2006225"/>
              <a:chExt cx="1772911" cy="2597863"/>
            </a:xfrm>
          </p:grpSpPr>
          <p:sp>
            <p:nvSpPr>
              <p:cNvPr id="12" name="Google Shape;8362;p59">
                <a:extLst>
                  <a:ext uri="{FF2B5EF4-FFF2-40B4-BE49-F238E27FC236}">
                    <a16:creationId xmlns:a16="http://schemas.microsoft.com/office/drawing/2014/main" id="{DA853AB4-263A-F502-B415-5CD1A31D4129}"/>
                  </a:ext>
                </a:extLst>
              </p:cNvPr>
              <p:cNvSpPr/>
              <p:nvPr/>
            </p:nvSpPr>
            <p:spPr>
              <a:xfrm>
                <a:off x="5950482" y="2218830"/>
                <a:ext cx="104372" cy="982725"/>
              </a:xfrm>
              <a:custGeom>
                <a:avLst/>
                <a:gdLst/>
                <a:ahLst/>
                <a:cxnLst/>
                <a:rect l="l" t="t" r="r" b="b"/>
                <a:pathLst>
                  <a:path w="4863" h="45788" extrusionOk="0">
                    <a:moveTo>
                      <a:pt x="4863" y="45788"/>
                    </a:moveTo>
                    <a:lnTo>
                      <a:pt x="1" y="45788"/>
                    </a:lnTo>
                    <a:lnTo>
                      <a:pt x="1" y="0"/>
                    </a:lnTo>
                    <a:lnTo>
                      <a:pt x="4863"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63;p59">
                <a:extLst>
                  <a:ext uri="{FF2B5EF4-FFF2-40B4-BE49-F238E27FC236}">
                    <a16:creationId xmlns:a16="http://schemas.microsoft.com/office/drawing/2014/main" id="{E6789A7C-0A6D-B90F-26CD-BF51E9126C45}"/>
                  </a:ext>
                </a:extLst>
              </p:cNvPr>
              <p:cNvSpPr/>
              <p:nvPr/>
            </p:nvSpPr>
            <p:spPr>
              <a:xfrm>
                <a:off x="6386485" y="2006225"/>
                <a:ext cx="104372" cy="982231"/>
              </a:xfrm>
              <a:custGeom>
                <a:avLst/>
                <a:gdLst/>
                <a:ahLst/>
                <a:cxnLst/>
                <a:rect l="l" t="t" r="r" b="b"/>
                <a:pathLst>
                  <a:path w="4863" h="45765" extrusionOk="0">
                    <a:moveTo>
                      <a:pt x="0" y="0"/>
                    </a:moveTo>
                    <a:lnTo>
                      <a:pt x="0" y="45765"/>
                    </a:lnTo>
                    <a:lnTo>
                      <a:pt x="4862" y="45765"/>
                    </a:lnTo>
                    <a:lnTo>
                      <a:pt x="4862"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64;p59">
                <a:extLst>
                  <a:ext uri="{FF2B5EF4-FFF2-40B4-BE49-F238E27FC236}">
                    <a16:creationId xmlns:a16="http://schemas.microsoft.com/office/drawing/2014/main" id="{28CF9697-92BF-EDEE-995B-67FD2DB2DAEA}"/>
                  </a:ext>
                </a:extLst>
              </p:cNvPr>
              <p:cNvSpPr/>
              <p:nvPr/>
            </p:nvSpPr>
            <p:spPr>
              <a:xfrm>
                <a:off x="6216505" y="2093404"/>
                <a:ext cx="40671" cy="982746"/>
              </a:xfrm>
              <a:custGeom>
                <a:avLst/>
                <a:gdLst/>
                <a:ahLst/>
                <a:cxnLst/>
                <a:rect l="l" t="t" r="r" b="b"/>
                <a:pathLst>
                  <a:path w="1895" h="45789" extrusionOk="0">
                    <a:moveTo>
                      <a:pt x="0" y="1"/>
                    </a:moveTo>
                    <a:lnTo>
                      <a:pt x="0" y="45788"/>
                    </a:lnTo>
                    <a:lnTo>
                      <a:pt x="1895" y="45788"/>
                    </a:lnTo>
                    <a:lnTo>
                      <a:pt x="1895"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5;p59">
                <a:extLst>
                  <a:ext uri="{FF2B5EF4-FFF2-40B4-BE49-F238E27FC236}">
                    <a16:creationId xmlns:a16="http://schemas.microsoft.com/office/drawing/2014/main" id="{1FF821C7-A4B0-B575-E71C-C2C938CDAC9D}"/>
                  </a:ext>
                </a:extLst>
              </p:cNvPr>
              <p:cNvSpPr/>
              <p:nvPr/>
            </p:nvSpPr>
            <p:spPr>
              <a:xfrm>
                <a:off x="5703582" y="3428332"/>
                <a:ext cx="742710" cy="425258"/>
              </a:xfrm>
              <a:custGeom>
                <a:avLst/>
                <a:gdLst/>
                <a:ahLst/>
                <a:cxnLst/>
                <a:rect l="l" t="t" r="r" b="b"/>
                <a:pathLst>
                  <a:path w="34605" h="19814" extrusionOk="0">
                    <a:moveTo>
                      <a:pt x="32527" y="1"/>
                    </a:moveTo>
                    <a:lnTo>
                      <a:pt x="1" y="15408"/>
                    </a:lnTo>
                    <a:lnTo>
                      <a:pt x="2078" y="19813"/>
                    </a:lnTo>
                    <a:lnTo>
                      <a:pt x="34604" y="4406"/>
                    </a:lnTo>
                    <a:lnTo>
                      <a:pt x="32527"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66;p59">
                <a:extLst>
                  <a:ext uri="{FF2B5EF4-FFF2-40B4-BE49-F238E27FC236}">
                    <a16:creationId xmlns:a16="http://schemas.microsoft.com/office/drawing/2014/main" id="{8DB2AA70-9AD7-A21E-A7B0-F9AE979F8F38}"/>
                  </a:ext>
                </a:extLst>
              </p:cNvPr>
              <p:cNvSpPr/>
              <p:nvPr/>
            </p:nvSpPr>
            <p:spPr>
              <a:xfrm>
                <a:off x="5365575" y="3105991"/>
                <a:ext cx="743182" cy="424764"/>
              </a:xfrm>
              <a:custGeom>
                <a:avLst/>
                <a:gdLst/>
                <a:ahLst/>
                <a:cxnLst/>
                <a:rect l="l" t="t" r="r" b="b"/>
                <a:pathLst>
                  <a:path w="34627" h="19791" extrusionOk="0">
                    <a:moveTo>
                      <a:pt x="32549" y="1"/>
                    </a:moveTo>
                    <a:lnTo>
                      <a:pt x="0" y="15408"/>
                    </a:lnTo>
                    <a:lnTo>
                      <a:pt x="2078" y="19790"/>
                    </a:lnTo>
                    <a:lnTo>
                      <a:pt x="34626" y="4383"/>
                    </a:lnTo>
                    <a:lnTo>
                      <a:pt x="32549"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7;p59">
                <a:extLst>
                  <a:ext uri="{FF2B5EF4-FFF2-40B4-BE49-F238E27FC236}">
                    <a16:creationId xmlns:a16="http://schemas.microsoft.com/office/drawing/2014/main" id="{A8D36B3B-3D7E-8E7B-CEBE-A7EBDA3588B3}"/>
                  </a:ext>
                </a:extLst>
              </p:cNvPr>
              <p:cNvSpPr/>
              <p:nvPr/>
            </p:nvSpPr>
            <p:spPr>
              <a:xfrm>
                <a:off x="5527721" y="3287733"/>
                <a:ext cx="715753" cy="367438"/>
              </a:xfrm>
              <a:custGeom>
                <a:avLst/>
                <a:gdLst/>
                <a:ahLst/>
                <a:cxnLst/>
                <a:rect l="l" t="t" r="r" b="b"/>
                <a:pathLst>
                  <a:path w="33349" h="17120" extrusionOk="0">
                    <a:moveTo>
                      <a:pt x="32550" y="1"/>
                    </a:moveTo>
                    <a:lnTo>
                      <a:pt x="1" y="15408"/>
                    </a:lnTo>
                    <a:lnTo>
                      <a:pt x="822" y="17120"/>
                    </a:lnTo>
                    <a:lnTo>
                      <a:pt x="33348" y="1713"/>
                    </a:lnTo>
                    <a:lnTo>
                      <a:pt x="3255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68;p59">
                <a:extLst>
                  <a:ext uri="{FF2B5EF4-FFF2-40B4-BE49-F238E27FC236}">
                    <a16:creationId xmlns:a16="http://schemas.microsoft.com/office/drawing/2014/main" id="{9F3623F9-5580-9FF5-C0A6-601863465AC5}"/>
                  </a:ext>
                </a:extLst>
              </p:cNvPr>
              <p:cNvSpPr/>
              <p:nvPr/>
            </p:nvSpPr>
            <p:spPr>
              <a:xfrm>
                <a:off x="6183668" y="2848810"/>
                <a:ext cx="639325" cy="375765"/>
              </a:xfrm>
              <a:custGeom>
                <a:avLst/>
                <a:gdLst/>
                <a:ahLst/>
                <a:cxnLst/>
                <a:rect l="l" t="t" r="r" b="b"/>
                <a:pathLst>
                  <a:path w="29788" h="17508" extrusionOk="0">
                    <a:moveTo>
                      <a:pt x="27711" y="0"/>
                    </a:moveTo>
                    <a:lnTo>
                      <a:pt x="1" y="13125"/>
                    </a:lnTo>
                    <a:lnTo>
                      <a:pt x="2078" y="17507"/>
                    </a:lnTo>
                    <a:lnTo>
                      <a:pt x="29788" y="4406"/>
                    </a:lnTo>
                    <a:lnTo>
                      <a:pt x="27711"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69;p59">
                <a:extLst>
                  <a:ext uri="{FF2B5EF4-FFF2-40B4-BE49-F238E27FC236}">
                    <a16:creationId xmlns:a16="http://schemas.microsoft.com/office/drawing/2014/main" id="{E894D97C-77D5-3347-6023-6CAC390AEAFA}"/>
                  </a:ext>
                </a:extLst>
              </p:cNvPr>
              <p:cNvSpPr/>
              <p:nvPr/>
            </p:nvSpPr>
            <p:spPr>
              <a:xfrm>
                <a:off x="6499161" y="3181925"/>
                <a:ext cx="639325" cy="375765"/>
              </a:xfrm>
              <a:custGeom>
                <a:avLst/>
                <a:gdLst/>
                <a:ahLst/>
                <a:cxnLst/>
                <a:rect l="l" t="t" r="r" b="b"/>
                <a:pathLst>
                  <a:path w="29788" h="17508" extrusionOk="0">
                    <a:moveTo>
                      <a:pt x="27710" y="1"/>
                    </a:moveTo>
                    <a:lnTo>
                      <a:pt x="0" y="13125"/>
                    </a:lnTo>
                    <a:lnTo>
                      <a:pt x="2077" y="17508"/>
                    </a:lnTo>
                    <a:lnTo>
                      <a:pt x="29787" y="4406"/>
                    </a:lnTo>
                    <a:lnTo>
                      <a:pt x="2771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70;p59">
                <a:extLst>
                  <a:ext uri="{FF2B5EF4-FFF2-40B4-BE49-F238E27FC236}">
                    <a16:creationId xmlns:a16="http://schemas.microsoft.com/office/drawing/2014/main" id="{3B347545-DBBC-F797-F905-6C6F64FBB4D4}"/>
                  </a:ext>
                </a:extLst>
              </p:cNvPr>
              <p:cNvSpPr/>
              <p:nvPr/>
            </p:nvSpPr>
            <p:spPr>
              <a:xfrm>
                <a:off x="6373265" y="3053087"/>
                <a:ext cx="612368" cy="318461"/>
              </a:xfrm>
              <a:custGeom>
                <a:avLst/>
                <a:gdLst/>
                <a:ahLst/>
                <a:cxnLst/>
                <a:rect l="l" t="t" r="r" b="b"/>
                <a:pathLst>
                  <a:path w="28532" h="14838" extrusionOk="0">
                    <a:moveTo>
                      <a:pt x="27710" y="1"/>
                    </a:moveTo>
                    <a:lnTo>
                      <a:pt x="0" y="13125"/>
                    </a:lnTo>
                    <a:lnTo>
                      <a:pt x="822" y="14837"/>
                    </a:lnTo>
                    <a:lnTo>
                      <a:pt x="28532" y="1713"/>
                    </a:lnTo>
                    <a:lnTo>
                      <a:pt x="27710"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71;p59">
                <a:extLst>
                  <a:ext uri="{FF2B5EF4-FFF2-40B4-BE49-F238E27FC236}">
                    <a16:creationId xmlns:a16="http://schemas.microsoft.com/office/drawing/2014/main" id="{F80F5A77-912C-E068-6A77-14CB03BB93CB}"/>
                  </a:ext>
                </a:extLst>
              </p:cNvPr>
              <p:cNvSpPr/>
              <p:nvPr/>
            </p:nvSpPr>
            <p:spPr>
              <a:xfrm>
                <a:off x="6488387" y="3408737"/>
                <a:ext cx="104351" cy="982253"/>
              </a:xfrm>
              <a:custGeom>
                <a:avLst/>
                <a:gdLst/>
                <a:ahLst/>
                <a:cxnLst/>
                <a:rect l="l" t="t" r="r" b="b"/>
                <a:pathLst>
                  <a:path w="4862" h="45766" extrusionOk="0">
                    <a:moveTo>
                      <a:pt x="0" y="1"/>
                    </a:moveTo>
                    <a:lnTo>
                      <a:pt x="0" y="45765"/>
                    </a:lnTo>
                    <a:lnTo>
                      <a:pt x="4862" y="45765"/>
                    </a:lnTo>
                    <a:lnTo>
                      <a:pt x="4862"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72;p59">
                <a:extLst>
                  <a:ext uri="{FF2B5EF4-FFF2-40B4-BE49-F238E27FC236}">
                    <a16:creationId xmlns:a16="http://schemas.microsoft.com/office/drawing/2014/main" id="{0AD2FB82-8E7E-3789-9B9A-911A277BED83}"/>
                  </a:ext>
                </a:extLst>
              </p:cNvPr>
              <p:cNvSpPr/>
              <p:nvPr/>
            </p:nvSpPr>
            <p:spPr>
              <a:xfrm>
                <a:off x="6052384" y="3621836"/>
                <a:ext cx="104372" cy="982253"/>
              </a:xfrm>
              <a:custGeom>
                <a:avLst/>
                <a:gdLst/>
                <a:ahLst/>
                <a:cxnLst/>
                <a:rect l="l" t="t" r="r" b="b"/>
                <a:pathLst>
                  <a:path w="4863" h="45766" extrusionOk="0">
                    <a:moveTo>
                      <a:pt x="1" y="1"/>
                    </a:moveTo>
                    <a:lnTo>
                      <a:pt x="1" y="45765"/>
                    </a:lnTo>
                    <a:lnTo>
                      <a:pt x="4862" y="45765"/>
                    </a:lnTo>
                    <a:lnTo>
                      <a:pt x="4862" y="1"/>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73;p59">
                <a:extLst>
                  <a:ext uri="{FF2B5EF4-FFF2-40B4-BE49-F238E27FC236}">
                    <a16:creationId xmlns:a16="http://schemas.microsoft.com/office/drawing/2014/main" id="{1F40D11D-DE45-444F-7A66-A9E55614EB9C}"/>
                  </a:ext>
                </a:extLst>
              </p:cNvPr>
              <p:cNvSpPr/>
              <p:nvPr/>
            </p:nvSpPr>
            <p:spPr>
              <a:xfrm>
                <a:off x="6286064" y="3534162"/>
                <a:ext cx="40671" cy="982231"/>
              </a:xfrm>
              <a:custGeom>
                <a:avLst/>
                <a:gdLst/>
                <a:ahLst/>
                <a:cxnLst/>
                <a:rect l="l" t="t" r="r" b="b"/>
                <a:pathLst>
                  <a:path w="1895" h="45765" extrusionOk="0">
                    <a:moveTo>
                      <a:pt x="0" y="0"/>
                    </a:moveTo>
                    <a:lnTo>
                      <a:pt x="0" y="45765"/>
                    </a:lnTo>
                    <a:lnTo>
                      <a:pt x="1895" y="45765"/>
                    </a:lnTo>
                    <a:lnTo>
                      <a:pt x="1895" y="0"/>
                    </a:lnTo>
                    <a:close/>
                  </a:path>
                </a:pathLst>
              </a:custGeom>
              <a:gradFill>
                <a:gsLst>
                  <a:gs pos="0">
                    <a:srgbClr val="00E0FF">
                      <a:alpha val="5490"/>
                    </a:srgbClr>
                  </a:gs>
                  <a:gs pos="100000">
                    <a:srgbClr val="00E0FF">
                      <a:alpha val="5921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74;p59">
                <a:extLst>
                  <a:ext uri="{FF2B5EF4-FFF2-40B4-BE49-F238E27FC236}">
                    <a16:creationId xmlns:a16="http://schemas.microsoft.com/office/drawing/2014/main" id="{6B3F8566-A6F9-9B98-5DDE-D9BF7507F801}"/>
                  </a:ext>
                </a:extLst>
              </p:cNvPr>
              <p:cNvSpPr/>
              <p:nvPr/>
            </p:nvSpPr>
            <p:spPr>
              <a:xfrm>
                <a:off x="5846627" y="2908582"/>
                <a:ext cx="137682" cy="1315909"/>
              </a:xfrm>
              <a:custGeom>
                <a:avLst/>
                <a:gdLst/>
                <a:ahLst/>
                <a:cxnLst/>
                <a:rect l="l" t="t" r="r" b="b"/>
                <a:pathLst>
                  <a:path w="6415" h="61312" extrusionOk="0">
                    <a:moveTo>
                      <a:pt x="92" y="0"/>
                    </a:moveTo>
                    <a:cubicBezTo>
                      <a:pt x="24" y="320"/>
                      <a:pt x="1" y="662"/>
                      <a:pt x="1" y="1004"/>
                    </a:cubicBezTo>
                    <a:lnTo>
                      <a:pt x="1" y="56789"/>
                    </a:lnTo>
                    <a:cubicBezTo>
                      <a:pt x="1" y="58593"/>
                      <a:pt x="1074" y="60236"/>
                      <a:pt x="2763" y="60944"/>
                    </a:cubicBezTo>
                    <a:cubicBezTo>
                      <a:pt x="3321" y="61190"/>
                      <a:pt x="3915" y="61311"/>
                      <a:pt x="4509" y="61311"/>
                    </a:cubicBezTo>
                    <a:cubicBezTo>
                      <a:pt x="4960" y="61311"/>
                      <a:pt x="5411" y="61241"/>
                      <a:pt x="5844" y="61103"/>
                    </a:cubicBezTo>
                    <a:cubicBezTo>
                      <a:pt x="6415" y="42912"/>
                      <a:pt x="6346" y="24469"/>
                      <a:pt x="5684" y="6323"/>
                    </a:cubicBezTo>
                    <a:cubicBezTo>
                      <a:pt x="5365" y="3036"/>
                      <a:pt x="2968" y="936"/>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75;p59">
                <a:extLst>
                  <a:ext uri="{FF2B5EF4-FFF2-40B4-BE49-F238E27FC236}">
                    <a16:creationId xmlns:a16="http://schemas.microsoft.com/office/drawing/2014/main" id="{BF40F7D3-43D3-C326-5E26-998F01BEE5E8}"/>
                  </a:ext>
                </a:extLst>
              </p:cNvPr>
              <p:cNvSpPr/>
              <p:nvPr/>
            </p:nvSpPr>
            <p:spPr>
              <a:xfrm>
                <a:off x="5848602" y="2508548"/>
                <a:ext cx="939628" cy="1711484"/>
              </a:xfrm>
              <a:custGeom>
                <a:avLst/>
                <a:gdLst/>
                <a:ahLst/>
                <a:cxnLst/>
                <a:rect l="l" t="t" r="r" b="b"/>
                <a:pathLst>
                  <a:path w="43780" h="79743" extrusionOk="0">
                    <a:moveTo>
                      <a:pt x="36476" y="0"/>
                    </a:moveTo>
                    <a:cubicBezTo>
                      <a:pt x="35844" y="0"/>
                      <a:pt x="35215" y="132"/>
                      <a:pt x="34626" y="402"/>
                    </a:cubicBezTo>
                    <a:lnTo>
                      <a:pt x="3036" y="14759"/>
                    </a:lnTo>
                    <a:cubicBezTo>
                      <a:pt x="1438" y="15489"/>
                      <a:pt x="320" y="16950"/>
                      <a:pt x="0" y="18639"/>
                    </a:cubicBezTo>
                    <a:cubicBezTo>
                      <a:pt x="2876" y="19575"/>
                      <a:pt x="5273" y="21675"/>
                      <a:pt x="5592" y="24962"/>
                    </a:cubicBezTo>
                    <a:cubicBezTo>
                      <a:pt x="6254" y="43108"/>
                      <a:pt x="6323" y="61551"/>
                      <a:pt x="5752" y="79742"/>
                    </a:cubicBezTo>
                    <a:cubicBezTo>
                      <a:pt x="6049" y="79651"/>
                      <a:pt x="6323" y="79537"/>
                      <a:pt x="6597" y="79400"/>
                    </a:cubicBezTo>
                    <a:lnTo>
                      <a:pt x="40972" y="60660"/>
                    </a:lnTo>
                    <a:cubicBezTo>
                      <a:pt x="42706" y="59725"/>
                      <a:pt x="43779" y="57921"/>
                      <a:pt x="43779" y="55958"/>
                    </a:cubicBezTo>
                    <a:lnTo>
                      <a:pt x="43779" y="5560"/>
                    </a:lnTo>
                    <a:cubicBezTo>
                      <a:pt x="43779" y="3666"/>
                      <a:pt x="42615" y="1977"/>
                      <a:pt x="40835" y="1315"/>
                    </a:cubicBezTo>
                    <a:lnTo>
                      <a:pt x="38096" y="288"/>
                    </a:lnTo>
                    <a:cubicBezTo>
                      <a:pt x="37568" y="98"/>
                      <a:pt x="37021" y="0"/>
                      <a:pt x="36476" y="0"/>
                    </a:cubicBezTo>
                    <a:close/>
                  </a:path>
                </a:pathLst>
              </a:custGeom>
              <a:gradFill>
                <a:gsLst>
                  <a:gs pos="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76;p59">
                <a:extLst>
                  <a:ext uri="{FF2B5EF4-FFF2-40B4-BE49-F238E27FC236}">
                    <a16:creationId xmlns:a16="http://schemas.microsoft.com/office/drawing/2014/main" id="{5D9879E4-3513-5301-C038-7F70B90FA0A8}"/>
                  </a:ext>
                </a:extLst>
              </p:cNvPr>
              <p:cNvSpPr/>
              <p:nvPr/>
            </p:nvSpPr>
            <p:spPr>
              <a:xfrm>
                <a:off x="6002914" y="2584760"/>
                <a:ext cx="735327" cy="351770"/>
              </a:xfrm>
              <a:custGeom>
                <a:avLst/>
                <a:gdLst/>
                <a:ahLst/>
                <a:cxnLst/>
                <a:rect l="l" t="t" r="r" b="b"/>
                <a:pathLst>
                  <a:path w="34261" h="16390" extrusionOk="0">
                    <a:moveTo>
                      <a:pt x="0" y="16389"/>
                    </a:moveTo>
                    <a:cubicBezTo>
                      <a:pt x="20315" y="8332"/>
                      <a:pt x="34261" y="1"/>
                      <a:pt x="34261" y="1"/>
                    </a:cubicBezTo>
                    <a:lnTo>
                      <a:pt x="34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77;p59">
                <a:extLst>
                  <a:ext uri="{FF2B5EF4-FFF2-40B4-BE49-F238E27FC236}">
                    <a16:creationId xmlns:a16="http://schemas.microsoft.com/office/drawing/2014/main" id="{50D56AAF-8F81-E067-D756-DFDA455ED154}"/>
                  </a:ext>
                </a:extLst>
              </p:cNvPr>
              <p:cNvSpPr/>
              <p:nvPr/>
            </p:nvSpPr>
            <p:spPr>
              <a:xfrm>
                <a:off x="5966171" y="3044266"/>
                <a:ext cx="33825" cy="1140002"/>
              </a:xfrm>
              <a:custGeom>
                <a:avLst/>
                <a:gdLst/>
                <a:ahLst/>
                <a:cxnLst/>
                <a:rect l="l" t="t" r="r" b="b"/>
                <a:pathLst>
                  <a:path w="1576" h="53116" extrusionOk="0">
                    <a:moveTo>
                      <a:pt x="0" y="1"/>
                    </a:moveTo>
                    <a:lnTo>
                      <a:pt x="0" y="53115"/>
                    </a:lnTo>
                    <a:cubicBezTo>
                      <a:pt x="0" y="53115"/>
                      <a:pt x="1575" y="1758"/>
                      <a:pt x="0" y="1"/>
                    </a:cubicBezTo>
                    <a:close/>
                  </a:path>
                </a:pathLst>
              </a:custGeom>
              <a:solidFill>
                <a:srgbClr val="00031B">
                  <a:alpha val="2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78;p59">
                <a:extLst>
                  <a:ext uri="{FF2B5EF4-FFF2-40B4-BE49-F238E27FC236}">
                    <a16:creationId xmlns:a16="http://schemas.microsoft.com/office/drawing/2014/main" id="{CCAE0F84-43F3-7AFC-F14A-2DA6AB69D056}"/>
                  </a:ext>
                </a:extLst>
              </p:cNvPr>
              <p:cNvSpPr/>
              <p:nvPr/>
            </p:nvSpPr>
            <p:spPr>
              <a:xfrm>
                <a:off x="6157699" y="3046927"/>
                <a:ext cx="249394" cy="817957"/>
              </a:xfrm>
              <a:custGeom>
                <a:avLst/>
                <a:gdLst/>
                <a:ahLst/>
                <a:cxnLst/>
                <a:rect l="l" t="t" r="r" b="b"/>
                <a:pathLst>
                  <a:path w="11620" h="38111" extrusionOk="0">
                    <a:moveTo>
                      <a:pt x="7447" y="4361"/>
                    </a:moveTo>
                    <a:cubicBezTo>
                      <a:pt x="8172" y="4361"/>
                      <a:pt x="8812" y="4950"/>
                      <a:pt x="8812" y="5743"/>
                    </a:cubicBezTo>
                    <a:lnTo>
                      <a:pt x="8812" y="6793"/>
                    </a:lnTo>
                    <a:cubicBezTo>
                      <a:pt x="8812" y="7363"/>
                      <a:pt x="8469" y="7888"/>
                      <a:pt x="7921" y="8094"/>
                    </a:cubicBezTo>
                    <a:lnTo>
                      <a:pt x="5296" y="9098"/>
                    </a:lnTo>
                    <a:cubicBezTo>
                      <a:pt x="5130" y="9161"/>
                      <a:pt x="4962" y="9190"/>
                      <a:pt x="4799" y="9190"/>
                    </a:cubicBezTo>
                    <a:cubicBezTo>
                      <a:pt x="4066" y="9190"/>
                      <a:pt x="3425" y="8604"/>
                      <a:pt x="3425" y="7820"/>
                    </a:cubicBezTo>
                    <a:lnTo>
                      <a:pt x="3425" y="6656"/>
                    </a:lnTo>
                    <a:cubicBezTo>
                      <a:pt x="3425" y="6085"/>
                      <a:pt x="3790" y="5560"/>
                      <a:pt x="4338" y="5378"/>
                    </a:cubicBezTo>
                    <a:lnTo>
                      <a:pt x="6986" y="4442"/>
                    </a:lnTo>
                    <a:cubicBezTo>
                      <a:pt x="7140" y="4386"/>
                      <a:pt x="7295" y="4361"/>
                      <a:pt x="7447" y="4361"/>
                    </a:cubicBezTo>
                    <a:close/>
                    <a:moveTo>
                      <a:pt x="7639" y="1"/>
                    </a:moveTo>
                    <a:cubicBezTo>
                      <a:pt x="7115" y="1"/>
                      <a:pt x="6577" y="106"/>
                      <a:pt x="6050" y="333"/>
                    </a:cubicBezTo>
                    <a:lnTo>
                      <a:pt x="3973" y="1223"/>
                    </a:lnTo>
                    <a:cubicBezTo>
                      <a:pt x="1553" y="2273"/>
                      <a:pt x="1" y="4647"/>
                      <a:pt x="1" y="7272"/>
                    </a:cubicBezTo>
                    <a:lnTo>
                      <a:pt x="1" y="36511"/>
                    </a:lnTo>
                    <a:cubicBezTo>
                      <a:pt x="1" y="37436"/>
                      <a:pt x="750" y="38111"/>
                      <a:pt x="1602" y="38111"/>
                    </a:cubicBezTo>
                    <a:cubicBezTo>
                      <a:pt x="1781" y="38111"/>
                      <a:pt x="1964" y="38081"/>
                      <a:pt x="2147" y="38018"/>
                    </a:cubicBezTo>
                    <a:lnTo>
                      <a:pt x="2261" y="37949"/>
                    </a:lnTo>
                    <a:cubicBezTo>
                      <a:pt x="2900" y="37721"/>
                      <a:pt x="3311" y="37128"/>
                      <a:pt x="3311" y="36466"/>
                    </a:cubicBezTo>
                    <a:lnTo>
                      <a:pt x="3311" y="14645"/>
                    </a:lnTo>
                    <a:cubicBezTo>
                      <a:pt x="3311" y="14006"/>
                      <a:pt x="3676" y="13435"/>
                      <a:pt x="4269" y="13184"/>
                    </a:cubicBezTo>
                    <a:lnTo>
                      <a:pt x="6232" y="12339"/>
                    </a:lnTo>
                    <a:cubicBezTo>
                      <a:pt x="6441" y="12248"/>
                      <a:pt x="6655" y="12206"/>
                      <a:pt x="6863" y="12206"/>
                    </a:cubicBezTo>
                    <a:cubicBezTo>
                      <a:pt x="7700" y="12206"/>
                      <a:pt x="8446" y="12886"/>
                      <a:pt x="8446" y="13800"/>
                    </a:cubicBezTo>
                    <a:lnTo>
                      <a:pt x="8446" y="33316"/>
                    </a:lnTo>
                    <a:cubicBezTo>
                      <a:pt x="8446" y="34262"/>
                      <a:pt x="9132" y="34986"/>
                      <a:pt x="10020" y="34986"/>
                    </a:cubicBezTo>
                    <a:cubicBezTo>
                      <a:pt x="10117" y="34986"/>
                      <a:pt x="10217" y="34977"/>
                      <a:pt x="10318" y="34959"/>
                    </a:cubicBezTo>
                    <a:cubicBezTo>
                      <a:pt x="11094" y="34799"/>
                      <a:pt x="11619" y="34137"/>
                      <a:pt x="11619" y="33384"/>
                    </a:cubicBezTo>
                    <a:lnTo>
                      <a:pt x="11619" y="3985"/>
                    </a:lnTo>
                    <a:cubicBezTo>
                      <a:pt x="11619" y="1700"/>
                      <a:pt x="9745" y="1"/>
                      <a:pt x="7639" y="1"/>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79;p59">
                <a:extLst>
                  <a:ext uri="{FF2B5EF4-FFF2-40B4-BE49-F238E27FC236}">
                    <a16:creationId xmlns:a16="http://schemas.microsoft.com/office/drawing/2014/main" id="{0B5ECE8A-F9C5-030A-2CD1-8DCE5DE161B5}"/>
                  </a:ext>
                </a:extLst>
              </p:cNvPr>
              <p:cNvSpPr/>
              <p:nvPr/>
            </p:nvSpPr>
            <p:spPr>
              <a:xfrm>
                <a:off x="6520216" y="2988464"/>
                <a:ext cx="86730" cy="728137"/>
              </a:xfrm>
              <a:custGeom>
                <a:avLst/>
                <a:gdLst/>
                <a:ahLst/>
                <a:cxnLst/>
                <a:rect l="l" t="t" r="r" b="b"/>
                <a:pathLst>
                  <a:path w="4041" h="33926" extrusionOk="0">
                    <a:moveTo>
                      <a:pt x="2008" y="1"/>
                    </a:moveTo>
                    <a:cubicBezTo>
                      <a:pt x="1768" y="1"/>
                      <a:pt x="1521" y="44"/>
                      <a:pt x="1279" y="136"/>
                    </a:cubicBezTo>
                    <a:cubicBezTo>
                      <a:pt x="503" y="455"/>
                      <a:pt x="1" y="1186"/>
                      <a:pt x="1" y="2030"/>
                    </a:cubicBezTo>
                    <a:lnTo>
                      <a:pt x="1" y="31908"/>
                    </a:lnTo>
                    <a:cubicBezTo>
                      <a:pt x="1" y="33057"/>
                      <a:pt x="948" y="33926"/>
                      <a:pt x="2023" y="33926"/>
                    </a:cubicBezTo>
                    <a:cubicBezTo>
                      <a:pt x="2251" y="33926"/>
                      <a:pt x="2485" y="33887"/>
                      <a:pt x="2717" y="33803"/>
                    </a:cubicBezTo>
                    <a:cubicBezTo>
                      <a:pt x="3516" y="33529"/>
                      <a:pt x="4041" y="32753"/>
                      <a:pt x="4041" y="31908"/>
                    </a:cubicBezTo>
                    <a:lnTo>
                      <a:pt x="4041" y="2030"/>
                    </a:lnTo>
                    <a:cubicBezTo>
                      <a:pt x="4041" y="855"/>
                      <a:pt x="3081" y="1"/>
                      <a:pt x="2008" y="1"/>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80;p59">
                <a:extLst>
                  <a:ext uri="{FF2B5EF4-FFF2-40B4-BE49-F238E27FC236}">
                    <a16:creationId xmlns:a16="http://schemas.microsoft.com/office/drawing/2014/main" id="{219E1842-B328-EBAC-48BD-C58A1D9A4E3A}"/>
                  </a:ext>
                </a:extLst>
              </p:cNvPr>
              <p:cNvSpPr/>
              <p:nvPr/>
            </p:nvSpPr>
            <p:spPr>
              <a:xfrm>
                <a:off x="6515816" y="2847350"/>
                <a:ext cx="95551" cy="107785"/>
              </a:xfrm>
              <a:custGeom>
                <a:avLst/>
                <a:gdLst/>
                <a:ahLst/>
                <a:cxnLst/>
                <a:rect l="l" t="t" r="r" b="b"/>
                <a:pathLst>
                  <a:path w="4452" h="5022" extrusionOk="0">
                    <a:moveTo>
                      <a:pt x="2214" y="0"/>
                    </a:moveTo>
                    <a:cubicBezTo>
                      <a:pt x="982" y="0"/>
                      <a:pt x="0" y="1118"/>
                      <a:pt x="0" y="2511"/>
                    </a:cubicBezTo>
                    <a:cubicBezTo>
                      <a:pt x="0" y="3903"/>
                      <a:pt x="982" y="5022"/>
                      <a:pt x="2214" y="5022"/>
                    </a:cubicBezTo>
                    <a:cubicBezTo>
                      <a:pt x="3447" y="5022"/>
                      <a:pt x="4451" y="3903"/>
                      <a:pt x="4451" y="2511"/>
                    </a:cubicBezTo>
                    <a:cubicBezTo>
                      <a:pt x="4451" y="1118"/>
                      <a:pt x="3447" y="0"/>
                      <a:pt x="2214" y="0"/>
                    </a:cubicBezTo>
                    <a:close/>
                  </a:path>
                </a:pathLst>
              </a:custGeom>
              <a:solidFill>
                <a:srgbClr val="1FA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1;p59">
                <a:extLst>
                  <a:ext uri="{FF2B5EF4-FFF2-40B4-BE49-F238E27FC236}">
                    <a16:creationId xmlns:a16="http://schemas.microsoft.com/office/drawing/2014/main" id="{536D62E3-350B-4DBB-0B13-6F8CEE407EF7}"/>
                  </a:ext>
                </a:extLst>
              </p:cNvPr>
              <p:cNvSpPr/>
              <p:nvPr/>
            </p:nvSpPr>
            <p:spPr>
              <a:xfrm>
                <a:off x="6157699" y="3055212"/>
                <a:ext cx="249394" cy="817700"/>
              </a:xfrm>
              <a:custGeom>
                <a:avLst/>
                <a:gdLst/>
                <a:ahLst/>
                <a:cxnLst/>
                <a:rect l="l" t="t" r="r" b="b"/>
                <a:pathLst>
                  <a:path w="11620" h="38099" extrusionOk="0">
                    <a:moveTo>
                      <a:pt x="7448" y="4362"/>
                    </a:moveTo>
                    <a:cubicBezTo>
                      <a:pt x="8173" y="4362"/>
                      <a:pt x="8812" y="4949"/>
                      <a:pt x="8812" y="5722"/>
                    </a:cubicBezTo>
                    <a:lnTo>
                      <a:pt x="8812" y="6795"/>
                    </a:lnTo>
                    <a:cubicBezTo>
                      <a:pt x="8812" y="7365"/>
                      <a:pt x="8469" y="7868"/>
                      <a:pt x="7921" y="8073"/>
                    </a:cubicBezTo>
                    <a:lnTo>
                      <a:pt x="5296" y="9077"/>
                    </a:lnTo>
                    <a:cubicBezTo>
                      <a:pt x="5130" y="9140"/>
                      <a:pt x="4962" y="9169"/>
                      <a:pt x="4799" y="9169"/>
                    </a:cubicBezTo>
                    <a:cubicBezTo>
                      <a:pt x="4066" y="9169"/>
                      <a:pt x="3425" y="8583"/>
                      <a:pt x="3425" y="7799"/>
                    </a:cubicBezTo>
                    <a:lnTo>
                      <a:pt x="3425" y="6658"/>
                    </a:lnTo>
                    <a:cubicBezTo>
                      <a:pt x="3425" y="6087"/>
                      <a:pt x="3790" y="5562"/>
                      <a:pt x="4338" y="5380"/>
                    </a:cubicBezTo>
                    <a:lnTo>
                      <a:pt x="6986" y="4444"/>
                    </a:lnTo>
                    <a:cubicBezTo>
                      <a:pt x="7140" y="4388"/>
                      <a:pt x="7296" y="4362"/>
                      <a:pt x="7448" y="4362"/>
                    </a:cubicBezTo>
                    <a:close/>
                    <a:moveTo>
                      <a:pt x="7648" y="1"/>
                    </a:moveTo>
                    <a:cubicBezTo>
                      <a:pt x="7122" y="1"/>
                      <a:pt x="6580" y="107"/>
                      <a:pt x="6050" y="335"/>
                    </a:cubicBezTo>
                    <a:lnTo>
                      <a:pt x="3973" y="1225"/>
                    </a:lnTo>
                    <a:cubicBezTo>
                      <a:pt x="1553" y="2253"/>
                      <a:pt x="1" y="4626"/>
                      <a:pt x="1" y="7251"/>
                    </a:cubicBezTo>
                    <a:lnTo>
                      <a:pt x="1" y="36513"/>
                    </a:lnTo>
                    <a:cubicBezTo>
                      <a:pt x="1" y="37414"/>
                      <a:pt x="741" y="38098"/>
                      <a:pt x="1587" y="38098"/>
                    </a:cubicBezTo>
                    <a:cubicBezTo>
                      <a:pt x="1771" y="38098"/>
                      <a:pt x="1959" y="38066"/>
                      <a:pt x="2147" y="37997"/>
                    </a:cubicBezTo>
                    <a:lnTo>
                      <a:pt x="2261" y="37951"/>
                    </a:lnTo>
                    <a:cubicBezTo>
                      <a:pt x="2900" y="37723"/>
                      <a:pt x="3311" y="37130"/>
                      <a:pt x="3311" y="36468"/>
                    </a:cubicBezTo>
                    <a:lnTo>
                      <a:pt x="3311" y="14624"/>
                    </a:lnTo>
                    <a:cubicBezTo>
                      <a:pt x="3311" y="14008"/>
                      <a:pt x="3676" y="13414"/>
                      <a:pt x="4269" y="13163"/>
                    </a:cubicBezTo>
                    <a:lnTo>
                      <a:pt x="6232" y="12341"/>
                    </a:lnTo>
                    <a:cubicBezTo>
                      <a:pt x="6441" y="12250"/>
                      <a:pt x="6655" y="12208"/>
                      <a:pt x="6863" y="12208"/>
                    </a:cubicBezTo>
                    <a:cubicBezTo>
                      <a:pt x="7700" y="12208"/>
                      <a:pt x="8446" y="12888"/>
                      <a:pt x="8446" y="13802"/>
                    </a:cubicBezTo>
                    <a:lnTo>
                      <a:pt x="8446" y="33318"/>
                    </a:lnTo>
                    <a:cubicBezTo>
                      <a:pt x="8446" y="34243"/>
                      <a:pt x="9132" y="34965"/>
                      <a:pt x="10019" y="34965"/>
                    </a:cubicBezTo>
                    <a:cubicBezTo>
                      <a:pt x="10117" y="34965"/>
                      <a:pt x="10216" y="34956"/>
                      <a:pt x="10318" y="34938"/>
                    </a:cubicBezTo>
                    <a:cubicBezTo>
                      <a:pt x="11094" y="34801"/>
                      <a:pt x="11619" y="34140"/>
                      <a:pt x="11619" y="33386"/>
                    </a:cubicBezTo>
                    <a:lnTo>
                      <a:pt x="11619" y="3987"/>
                    </a:lnTo>
                    <a:cubicBezTo>
                      <a:pt x="11619" y="1688"/>
                      <a:pt x="9751" y="1"/>
                      <a:pt x="7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82;p59">
                <a:extLst>
                  <a:ext uri="{FF2B5EF4-FFF2-40B4-BE49-F238E27FC236}">
                    <a16:creationId xmlns:a16="http://schemas.microsoft.com/office/drawing/2014/main" id="{12D47438-A58F-FBEC-80D4-FE777F9E759A}"/>
                  </a:ext>
                </a:extLst>
              </p:cNvPr>
              <p:cNvSpPr/>
              <p:nvPr/>
            </p:nvSpPr>
            <p:spPr>
              <a:xfrm>
                <a:off x="6520216" y="2996620"/>
                <a:ext cx="86730" cy="728308"/>
              </a:xfrm>
              <a:custGeom>
                <a:avLst/>
                <a:gdLst/>
                <a:ahLst/>
                <a:cxnLst/>
                <a:rect l="l" t="t" r="r" b="b"/>
                <a:pathLst>
                  <a:path w="4041" h="33934" extrusionOk="0">
                    <a:moveTo>
                      <a:pt x="2022" y="0"/>
                    </a:moveTo>
                    <a:cubicBezTo>
                      <a:pt x="1777" y="0"/>
                      <a:pt x="1526" y="46"/>
                      <a:pt x="1279" y="144"/>
                    </a:cubicBezTo>
                    <a:cubicBezTo>
                      <a:pt x="503" y="440"/>
                      <a:pt x="1" y="1194"/>
                      <a:pt x="1" y="2015"/>
                    </a:cubicBezTo>
                    <a:lnTo>
                      <a:pt x="1" y="31916"/>
                    </a:lnTo>
                    <a:cubicBezTo>
                      <a:pt x="1" y="33065"/>
                      <a:pt x="948" y="33934"/>
                      <a:pt x="2023" y="33934"/>
                    </a:cubicBezTo>
                    <a:cubicBezTo>
                      <a:pt x="2251" y="33934"/>
                      <a:pt x="2485" y="33895"/>
                      <a:pt x="2717" y="33811"/>
                    </a:cubicBezTo>
                    <a:cubicBezTo>
                      <a:pt x="3516" y="33514"/>
                      <a:pt x="4041" y="32761"/>
                      <a:pt x="4041" y="31916"/>
                    </a:cubicBezTo>
                    <a:lnTo>
                      <a:pt x="4041" y="2015"/>
                    </a:lnTo>
                    <a:cubicBezTo>
                      <a:pt x="4041" y="864"/>
                      <a:pt x="3089" y="0"/>
                      <a:pt x="2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83;p59">
                <a:extLst>
                  <a:ext uri="{FF2B5EF4-FFF2-40B4-BE49-F238E27FC236}">
                    <a16:creationId xmlns:a16="http://schemas.microsoft.com/office/drawing/2014/main" id="{2183F028-CD38-C89D-537E-F49B0CA88FA4}"/>
                  </a:ext>
                </a:extLst>
              </p:cNvPr>
              <p:cNvSpPr/>
              <p:nvPr/>
            </p:nvSpPr>
            <p:spPr>
              <a:xfrm>
                <a:off x="6515816" y="2855678"/>
                <a:ext cx="95551" cy="107785"/>
              </a:xfrm>
              <a:custGeom>
                <a:avLst/>
                <a:gdLst/>
                <a:ahLst/>
                <a:cxnLst/>
                <a:rect l="l" t="t" r="r" b="b"/>
                <a:pathLst>
                  <a:path w="4452" h="5022" extrusionOk="0">
                    <a:moveTo>
                      <a:pt x="2214" y="0"/>
                    </a:moveTo>
                    <a:cubicBezTo>
                      <a:pt x="982" y="0"/>
                      <a:pt x="0" y="1118"/>
                      <a:pt x="0" y="2511"/>
                    </a:cubicBezTo>
                    <a:cubicBezTo>
                      <a:pt x="0" y="3880"/>
                      <a:pt x="982" y="5022"/>
                      <a:pt x="2214" y="5022"/>
                    </a:cubicBezTo>
                    <a:cubicBezTo>
                      <a:pt x="3447" y="5022"/>
                      <a:pt x="4451" y="3880"/>
                      <a:pt x="4451" y="2511"/>
                    </a:cubicBezTo>
                    <a:cubicBezTo>
                      <a:pt x="4451" y="1118"/>
                      <a:pt x="3447" y="0"/>
                      <a:pt x="2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77180737"/>
      </p:ext>
    </p:extLst>
  </p:cSld>
  <p:clrMapOvr>
    <a:masterClrMapping/>
  </p:clrMapOvr>
</p:sld>
</file>

<file path=ppt/theme/theme1.xml><?xml version="1.0" encoding="utf-8"?>
<a:theme xmlns:a="http://schemas.openxmlformats.org/drawingml/2006/main" name="Turing Test for Realistic Humanoid Robots Thesis by Slidesgo">
  <a:themeElements>
    <a:clrScheme name="Simple Light">
      <a:dk1>
        <a:srgbClr val="FFFFFF"/>
      </a:dk1>
      <a:lt1>
        <a:srgbClr val="00031B"/>
      </a:lt1>
      <a:dk2>
        <a:srgbClr val="002AB1"/>
      </a:dk2>
      <a:lt2>
        <a:srgbClr val="00E0FF"/>
      </a:lt2>
      <a:accent1>
        <a:srgbClr val="87D0FF"/>
      </a:accent1>
      <a:accent2>
        <a:srgbClr val="004A67"/>
      </a:accent2>
      <a:accent3>
        <a:srgbClr val="92BCCA"/>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8802</TotalTime>
  <Words>641</Words>
  <Application>Microsoft Macintosh PowerPoint</Application>
  <PresentationFormat>On-screen Show (16:9)</PresentationFormat>
  <Paragraphs>82</Paragraphs>
  <Slides>10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Cambay</vt:lpstr>
      <vt:lpstr>Montserrat ExtraBold</vt:lpstr>
      <vt:lpstr>Montserrat</vt:lpstr>
      <vt:lpstr>Nunito Light</vt:lpstr>
      <vt:lpstr>Big Shoulders Text ExtraBold</vt:lpstr>
      <vt:lpstr>Calibri</vt:lpstr>
      <vt:lpstr>Big Shoulders Text</vt:lpstr>
      <vt:lpstr>Arial</vt:lpstr>
      <vt:lpstr>franklin-gothic-urw</vt:lpstr>
      <vt:lpstr>Symbol</vt:lpstr>
      <vt:lpstr>Turing Test for Realistic Humanoid Robots Thesis by Slidesgo</vt:lpstr>
      <vt:lpstr>Artificial Interaction in the World</vt:lpstr>
      <vt:lpstr>What is Artificial Intelligence?</vt:lpstr>
      <vt:lpstr>How Does AI Work?</vt:lpstr>
      <vt:lpstr>Travel Navigation</vt:lpstr>
      <vt:lpstr>AI in the Finance Industry </vt:lpstr>
      <vt:lpstr>AI in the Health Industry</vt:lpstr>
      <vt:lpstr>How is AI  Affecting Human Interaction </vt:lpstr>
      <vt:lpstr>Negative Effects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test for realistic humanoid robots thesis</dc:title>
  <cp:lastModifiedBy>Marian  Siri</cp:lastModifiedBy>
  <cp:revision>14</cp:revision>
  <dcterms:modified xsi:type="dcterms:W3CDTF">2022-10-25T23:16:33Z</dcterms:modified>
</cp:coreProperties>
</file>