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7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53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3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1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93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4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32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20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7818-2032-46A0-A20F-7A3B05D9E04E}" type="datetimeFigureOut">
              <a:rPr lang="de-DE" smtClean="0"/>
              <a:t>04.06.2016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979C-46D2-4F49-86EF-640D14009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24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/>
          <p:nvPr/>
        </p:nvCxnSpPr>
        <p:spPr>
          <a:xfrm>
            <a:off x="5198253" y="1543050"/>
            <a:ext cx="0" cy="3775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5619327" y="247829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5619327" y="223527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5619327" y="1992256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5619327" y="272130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5619327" y="2964322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5619327" y="442242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619327" y="417940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5619327" y="466543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5202158" y="1992257"/>
            <a:ext cx="417169" cy="47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5202158" y="2235273"/>
            <a:ext cx="417169" cy="23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 flipV="1">
            <a:off x="5198253" y="2473776"/>
            <a:ext cx="428156" cy="2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 flipV="1">
            <a:off x="5202158" y="2470049"/>
            <a:ext cx="417170" cy="25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 flipV="1">
            <a:off x="5202158" y="2470047"/>
            <a:ext cx="417170" cy="494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H="1">
            <a:off x="5203317" y="4179403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H="1">
            <a:off x="5203317" y="4422420"/>
            <a:ext cx="41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 flipV="1">
            <a:off x="5203317" y="4422420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5876374" y="2964322"/>
            <a:ext cx="0" cy="1701115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6103545" y="2717185"/>
            <a:ext cx="0" cy="1705235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>
            <a:off x="6330716" y="2470045"/>
            <a:ext cx="0" cy="1709358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>
            <a:off x="6785058" y="2717185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012229" y="2478290"/>
            <a:ext cx="0" cy="194413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>
            <a:off x="7239400" y="2231151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7693742" y="2478290"/>
            <a:ext cx="0" cy="2187147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7920913" y="2231151"/>
            <a:ext cx="0" cy="2191269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/>
          <p:nvPr/>
        </p:nvCxnSpPr>
        <p:spPr>
          <a:xfrm>
            <a:off x="8148087" y="1992256"/>
            <a:ext cx="0" cy="2187147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4590394" y="154305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=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202158" y="15416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502025" y="308582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643,8nm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1,9eV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398050" y="1596044"/>
            <a:ext cx="343364" cy="1577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8386939" y="4027440"/>
            <a:ext cx="343364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2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2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2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5202158" y="479867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5904083" y="479506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6858179" y="4795064"/>
            <a:ext cx="30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7754570" y="479506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502025" y="209131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3502025" y="40553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3502025" y="2492231"/>
            <a:ext cx="1661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1, J = 2, S = 0, L = 2, 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3502025" y="4460893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1, J = 1, S = 0, L = 1, 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Gerader Verbinder 111"/>
          <p:cNvCxnSpPr/>
          <p:nvPr/>
        </p:nvCxnSpPr>
        <p:spPr>
          <a:xfrm>
            <a:off x="3571875" y="2470045"/>
            <a:ext cx="1626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>
            <a:off x="3571875" y="4423362"/>
            <a:ext cx="162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/>
          <p:nvPr/>
        </p:nvCxnSpPr>
        <p:spPr>
          <a:xfrm>
            <a:off x="3571875" y="2470045"/>
            <a:ext cx="1626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198253" y="1543050"/>
            <a:ext cx="0" cy="41481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571875" y="4423362"/>
            <a:ext cx="16263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5619327" y="223527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5619327" y="466543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5202158" y="2235273"/>
            <a:ext cx="417169" cy="23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 flipV="1">
            <a:off x="5198253" y="2473776"/>
            <a:ext cx="428156" cy="2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 flipV="1">
            <a:off x="5202158" y="2470049"/>
            <a:ext cx="417170" cy="25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H="1">
            <a:off x="5203317" y="4179403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H="1">
            <a:off x="5203317" y="4422420"/>
            <a:ext cx="416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H="1" flipV="1">
            <a:off x="5203317" y="4422420"/>
            <a:ext cx="416010" cy="243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6103545" y="2717185"/>
            <a:ext cx="0" cy="1705235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>
            <a:off x="6330716" y="2470045"/>
            <a:ext cx="0" cy="1709358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>
            <a:off x="6785058" y="2717185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012229" y="2478290"/>
            <a:ext cx="0" cy="19441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>
            <a:off x="7239400" y="2231151"/>
            <a:ext cx="0" cy="194825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7693742" y="2478290"/>
            <a:ext cx="0" cy="2187147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7920913" y="2231151"/>
            <a:ext cx="0" cy="2191269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4590394" y="154305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=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202158" y="154301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499677" y="308582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480nm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= 2,6eV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386939" y="1850794"/>
            <a:ext cx="343364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5202158" y="479867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5904083" y="479506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6858179" y="4795064"/>
            <a:ext cx="308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7754570" y="479506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algn="ctr"/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de-DE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499677" y="2097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3499677" y="40553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3499677" y="2492231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3, J = 1, S = 1, L = 0, 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3499677" y="4460893"/>
            <a:ext cx="1729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 = 3, J = 1, S = 1, L = 1, g</a:t>
            </a:r>
            <a:r>
              <a:rPr lang="de-DE" sz="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de-DE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= 1,5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776611" y="1850794"/>
            <a:ext cx="433132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386939" y="3725540"/>
            <a:ext cx="343364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8717299" y="3725540"/>
            <a:ext cx="492444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1,5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spcBef>
                <a:spcPts val="300"/>
              </a:spcBef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-1,5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198253" y="536701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5921696" y="5398769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  3/2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661170" y="539224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½  0  ½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528547" y="5414157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3/2  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>
          <a:xfrm>
            <a:off x="5619327" y="247829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5619327" y="4422420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619327" y="4179403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5619327" y="2721307"/>
            <a:ext cx="2726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59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Marian</dc:creator>
  <cp:lastModifiedBy>Marian</cp:lastModifiedBy>
  <cp:revision>11</cp:revision>
  <dcterms:created xsi:type="dcterms:W3CDTF">2016-06-02T23:44:10Z</dcterms:created>
  <dcterms:modified xsi:type="dcterms:W3CDTF">2016-06-04T19:21:19Z</dcterms:modified>
</cp:coreProperties>
</file>