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fa7908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fa7908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fa790857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fa790857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fa790857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fa790857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fa790857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fa790857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fa790857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fa790857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fa790857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fa790857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684b5e7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684b5e7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polivares/DataScience2022-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Predicciones de ventas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Mariana Mesa Pérez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1.Análisis datos iniciales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326350" y="1152475"/>
            <a:ext cx="42603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Columnas =&gt; 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        Peso del producto.     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Contenido de grasa: Baja o regular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Visibilidad del producto                                                              Tipo de producto                                      Precio máximo de venta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Tamaño de la tienda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00FF00"/>
                </a:solidFill>
              </a:rPr>
              <a:t>Ventas</a:t>
            </a:r>
            <a:r>
              <a:rPr lang="es-419"/>
              <a:t> 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150" y="1652325"/>
            <a:ext cx="356850" cy="3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450" y="2571750"/>
            <a:ext cx="356850" cy="3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9600" y="2982425"/>
            <a:ext cx="298550" cy="2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3250" y="3008525"/>
            <a:ext cx="246350" cy="2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32525" y="4284350"/>
            <a:ext cx="246351" cy="246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5736200" y="1958950"/>
            <a:ext cx="13965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434343"/>
                </a:solidFill>
              </a:rPr>
              <a:t>8523 Datos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Histogramas de visibilidad y ventas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87900" y="1489825"/>
            <a:ext cx="4434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Visibilidad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300"/>
              <a:t>La mayoría de los items tienen una visibilidad de entre 0.025 y 0.05.</a:t>
            </a:r>
            <a:endParaRPr sz="13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50" y="1911746"/>
            <a:ext cx="3032100" cy="20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923" y="1868023"/>
            <a:ext cx="3032100" cy="19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5083225" y="1386350"/>
            <a:ext cx="3737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Ventas                                                                 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hay muchos 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artículos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 ventas altas, la mayoría de los 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artículos</a:t>
            </a: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tienen ventas menores que 2000.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Correlación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5615650" y="2182575"/>
            <a:ext cx="31947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-419" sz="1795"/>
              <a:t>Correlación significativa entre precio de venta máximo y ventas reales del producto.</a:t>
            </a:r>
            <a:endParaRPr sz="17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95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00" y="1439175"/>
            <a:ext cx="51435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Tamaño de las tiendas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219250" y="1144116"/>
            <a:ext cx="37833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mayoría de las tiendas tienen un tamaño mediano.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1490975"/>
            <a:ext cx="338137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213" y="1926341"/>
            <a:ext cx="3864304" cy="2763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de predicción.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87900" y="1489825"/>
            <a:ext cx="3741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Regresión lineal: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Modelo que permite realizar predicciones bajo el supuesto de que los datos se comportan de una manera lineal.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5374550" y="1446600"/>
            <a:ext cx="3023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Árbol de decisión (regresión):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Modelo que hace predicciones a partir de un conjunto de preguntas.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Mejor modelo.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Árbol</a:t>
            </a:r>
            <a:r>
              <a:rPr lang="es-419"/>
              <a:t> de </a:t>
            </a:r>
            <a:r>
              <a:rPr lang="es-419"/>
              <a:t>decisión</a:t>
            </a:r>
            <a:r>
              <a:rPr lang="es-419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R^2 (Relación entre variables): 58.22% VS 56.70%.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RMSE (Error modelo): $1073.54 VS $1092.88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Referencias.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87900" y="1489824"/>
            <a:ext cx="8368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https://github.com/polivares/DataScience2022-3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Plataforma learn Coding Dojo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