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256" r:id="rId4"/>
    <p:sldId id="321" r:id="rId5"/>
    <p:sldId id="346" r:id="rId6"/>
    <p:sldId id="344" r:id="rId7"/>
    <p:sldId id="345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7" autoAdjust="0"/>
  </p:normalViewPr>
  <p:slideViewPr>
    <p:cSldViewPr showGuides="1">
      <p:cViewPr>
        <p:scale>
          <a:sx n="60" d="100"/>
          <a:sy n="60" d="100"/>
        </p:scale>
        <p:origin x="1920" y="259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Gerson Santos" userId="6c4494c9-e300-475e-8570-19c96c3d8172" providerId="ADAL" clId="{B23C8B40-AD8D-4E56-93BA-25514E5730F6}"/>
    <pc:docChg chg="modSld">
      <pc:chgData name="Gerson Santos" userId="6c4494c9-e300-475e-8570-19c96c3d8172" providerId="ADAL" clId="{B23C8B40-AD8D-4E56-93BA-25514E5730F6}" dt="2020-02-06T21:46:05.143" v="127"/>
      <pc:docMkLst>
        <pc:docMk/>
      </pc:docMkLst>
      <pc:sldChg chg="addSp modSp">
        <pc:chgData name="Gerson Santos" userId="6c4494c9-e300-475e-8570-19c96c3d8172" providerId="ADAL" clId="{B23C8B40-AD8D-4E56-93BA-25514E5730F6}" dt="2020-02-06T21:46:05.143" v="127"/>
        <pc:sldMkLst>
          <pc:docMk/>
          <pc:sldMk cId="220032209" sldId="344"/>
        </pc:sldMkLst>
        <pc:spChg chg="mod">
          <ac:chgData name="Gerson Santos" userId="6c4494c9-e300-475e-8570-19c96c3d8172" providerId="ADAL" clId="{B23C8B40-AD8D-4E56-93BA-25514E5730F6}" dt="2020-02-06T21:44:20.589" v="26" actId="20577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6:04.036" v="126" actId="1076"/>
          <ac:spMkLst>
            <pc:docMk/>
            <pc:sldMk cId="220032209" sldId="344"/>
            <ac:spMk id="13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4:36.572" v="50" actId="20577"/>
          <ac:spMkLst>
            <pc:docMk/>
            <pc:sldMk cId="220032209" sldId="344"/>
            <ac:spMk id="1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24.118" v="107" actId="20577"/>
          <ac:spMkLst>
            <pc:docMk/>
            <pc:sldMk cId="220032209" sldId="344"/>
            <ac:spMk id="17" creationId="{4997F601-006F-4BC7-9604-88E30DA500D9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19" creationId="{EA04D008-B1AB-4DD1-889C-7079A8EF0260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 Santos" userId="6c4494c9-e300-475e-8570-19c96c3d8172" providerId="ADAL" clId="{B23C8B40-AD8D-4E56-93BA-25514E5730F6}" dt="2020-02-06T21:44:47.551" v="68" actId="20577"/>
          <ac:spMkLst>
            <pc:docMk/>
            <pc:sldMk cId="220032209" sldId="344"/>
            <ac:spMk id="2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44.970" v="125" actId="20577"/>
          <ac:spMkLst>
            <pc:docMk/>
            <pc:sldMk cId="220032209" sldId="344"/>
            <ac:spMk id="27" creationId="{4997F601-006F-4BC7-9604-88E30DA500D9}"/>
          </ac:spMkLst>
        </pc:spChg>
      </pc:sldChg>
      <pc:sldChg chg="modSp">
        <pc:chgData name="Gerson Santos" userId="6c4494c9-e300-475e-8570-19c96c3d8172" providerId="ADAL" clId="{B23C8B40-AD8D-4E56-93BA-25514E5730F6}" dt="2020-02-06T18:06:52.837" v="3" actId="20577"/>
        <pc:sldMkLst>
          <pc:docMk/>
          <pc:sldMk cId="4208443087" sldId="346"/>
        </pc:sldMkLst>
        <pc:spChg chg="mod">
          <ac:chgData name="Gerson Santos" userId="6c4494c9-e300-475e-8570-19c96c3d8172" providerId="ADAL" clId="{B23C8B40-AD8D-4E56-93BA-25514E5730F6}" dt="2020-02-06T18:06:52.837" v="3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D79A2BF3-94A2-4C37-B9BC-A6A77EA4B07A}"/>
    <pc:docChg chg="custSel modSld">
      <pc:chgData name="Gerson" userId="6c4494c9-e300-475e-8570-19c96c3d8172" providerId="ADAL" clId="{D79A2BF3-94A2-4C37-B9BC-A6A77EA4B07A}" dt="2020-08-07T18:00:31.967" v="116" actId="20577"/>
      <pc:docMkLst>
        <pc:docMk/>
      </pc:docMkLst>
      <pc:sldChg chg="delSp modSp mod">
        <pc:chgData name="Gerson" userId="6c4494c9-e300-475e-8570-19c96c3d8172" providerId="ADAL" clId="{D79A2BF3-94A2-4C37-B9BC-A6A77EA4B07A}" dt="2020-08-07T18:00:07.768" v="96" actId="20577"/>
        <pc:sldMkLst>
          <pc:docMk/>
          <pc:sldMk cId="220032209" sldId="344"/>
        </pc:sldMkLst>
        <pc:spChg chg="mod">
          <ac:chgData name="Gerson" userId="6c4494c9-e300-475e-8570-19c96c3d8172" providerId="ADAL" clId="{D79A2BF3-94A2-4C37-B9BC-A6A77EA4B07A}" dt="2020-08-07T17:59:29.423" v="68" actId="1036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8:00:07.768" v="96" actId="20577"/>
          <ac:spMkLst>
            <pc:docMk/>
            <pc:sldMk cId="220032209" sldId="344"/>
            <ac:spMk id="12" creationId="{00000000-0000-0000-0000-000000000000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13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9:21.835" v="58" actId="478"/>
          <ac:spMkLst>
            <pc:docMk/>
            <pc:sldMk cId="220032209" sldId="344"/>
            <ac:spMk id="19" creationId="{EA04D008-B1AB-4DD1-889C-7079A8EF0260}"/>
          </ac:spMkLst>
        </pc:spChg>
        <pc:spChg chg="del">
          <ac:chgData name="Gerson" userId="6c4494c9-e300-475e-8570-19c96c3d8172" providerId="ADAL" clId="{D79A2BF3-94A2-4C37-B9BC-A6A77EA4B07A}" dt="2020-08-07T17:59:23.292" v="59" actId="478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" userId="6c4494c9-e300-475e-8570-19c96c3d8172" providerId="ADAL" clId="{D79A2BF3-94A2-4C37-B9BC-A6A77EA4B07A}" dt="2020-08-07T17:59:56.376" v="79" actId="1037"/>
          <ac:spMkLst>
            <pc:docMk/>
            <pc:sldMk cId="220032209" sldId="344"/>
            <ac:spMk id="2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54.750" v="78" actId="1038"/>
          <ac:spMkLst>
            <pc:docMk/>
            <pc:sldMk cId="220032209" sldId="344"/>
            <ac:spMk id="22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35" creationId="{4997F601-006F-4BC7-9604-88E30DA500D9}"/>
          </ac:spMkLst>
        </pc:spChg>
      </pc:sldChg>
      <pc:sldChg chg="addSp delSp modSp mod">
        <pc:chgData name="Gerson" userId="6c4494c9-e300-475e-8570-19c96c3d8172" providerId="ADAL" clId="{D79A2BF3-94A2-4C37-B9BC-A6A77EA4B07A}" dt="2020-08-07T18:00:13.768" v="97"/>
        <pc:sldMkLst>
          <pc:docMk/>
          <pc:sldMk cId="2106379755" sldId="345"/>
        </pc:sldMkLst>
        <pc:spChg chg="add mod">
          <ac:chgData name="Gerson" userId="6c4494c9-e300-475e-8570-19c96c3d8172" providerId="ADAL" clId="{D79A2BF3-94A2-4C37-B9BC-A6A77EA4B07A}" dt="2020-08-07T17:59:11.908" v="57" actId="20577"/>
          <ac:spMkLst>
            <pc:docMk/>
            <pc:sldMk cId="2106379755" sldId="345"/>
            <ac:spMk id="2" creationId="{039DCBDD-8AE2-40E0-A72E-7CABDE0FB741}"/>
          </ac:spMkLst>
        </pc:spChg>
        <pc:spChg chg="mod">
          <ac:chgData name="Gerson" userId="6c4494c9-e300-475e-8570-19c96c3d8172" providerId="ADAL" clId="{D79A2BF3-94A2-4C37-B9BC-A6A77EA4B07A}" dt="2020-08-07T18:00:13.768" v="97"/>
          <ac:spMkLst>
            <pc:docMk/>
            <pc:sldMk cId="2106379755" sldId="345"/>
            <ac:spMk id="12" creationId="{00000000-0000-0000-0000-000000000000}"/>
          </ac:spMkLst>
        </pc:spChg>
        <pc:spChg chg="del">
          <ac:chgData name="Gerson" userId="6c4494c9-e300-475e-8570-19c96c3d8172" providerId="ADAL" clId="{D79A2BF3-94A2-4C37-B9BC-A6A77EA4B07A}" dt="2020-08-07T17:58:46.997" v="16" actId="478"/>
          <ac:spMkLst>
            <pc:docMk/>
            <pc:sldMk cId="2106379755" sldId="345"/>
            <ac:spMk id="17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39.140" v="10" actId="20577"/>
          <ac:spMkLst>
            <pc:docMk/>
            <pc:sldMk cId="2106379755" sldId="345"/>
            <ac:spMk id="19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43.435" v="15" actId="20577"/>
          <ac:spMkLst>
            <pc:docMk/>
            <pc:sldMk cId="2106379755" sldId="345"/>
            <ac:spMk id="20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3.276" v="22" actId="20577"/>
          <ac:spMkLst>
            <pc:docMk/>
            <pc:sldMk cId="2106379755" sldId="345"/>
            <ac:spMk id="23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7.671" v="27" actId="20577"/>
          <ac:spMkLst>
            <pc:docMk/>
            <pc:sldMk cId="2106379755" sldId="345"/>
            <ac:spMk id="24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8:48.379" v="17" actId="478"/>
          <ac:spMkLst>
            <pc:docMk/>
            <pc:sldMk cId="2106379755" sldId="345"/>
            <ac:spMk id="35" creationId="{4997F601-006F-4BC7-9604-88E30DA500D9}"/>
          </ac:spMkLst>
        </pc:spChg>
      </pc:sldChg>
      <pc:sldChg chg="modSp mod">
        <pc:chgData name="Gerson" userId="6c4494c9-e300-475e-8570-19c96c3d8172" providerId="ADAL" clId="{D79A2BF3-94A2-4C37-B9BC-A6A77EA4B07A}" dt="2020-08-07T18:00:31.967" v="116" actId="20577"/>
        <pc:sldMkLst>
          <pc:docMk/>
          <pc:sldMk cId="4208443087" sldId="346"/>
        </pc:sldMkLst>
        <pc:spChg chg="mod">
          <ac:chgData name="Gerson" userId="6c4494c9-e300-475e-8570-19c96c3d8172" providerId="ADAL" clId="{D79A2BF3-94A2-4C37-B9BC-A6A77EA4B07A}" dt="2020-08-07T18:00:31.967" v="116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10/08/2020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39310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GRUPO FLOW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Beatriz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Oziel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- 01201127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Fernando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Laurito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- 01201029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Mariana França - 01201107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Michele Calazans - 01201060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Rafael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Ciebra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- 01201078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Romullo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Pereira - 01201094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Antigos)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FLOW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809707" y="1692399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21405" y="110960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59208" y="1164713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98980" y="1164713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483273" y="220671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Implementação das APIs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812013" y="218120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Distanciamento do grupo (quarentena)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744241" y="2197085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Fim do projeto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7178" y="219708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 das Sprints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483273" y="346802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Prazos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70051" y="2181208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Mapa de calor funcionando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270847" y="2181207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Pontualidade nas reuniões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9728" y="3447056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Ansiedade antes das entregas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42" y="6960227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F0E601C3-B4E0-4F3D-A47D-A2E3C8160A47}"/>
              </a:ext>
            </a:extLst>
          </p:cNvPr>
          <p:cNvSpPr/>
          <p:nvPr/>
        </p:nvSpPr>
        <p:spPr>
          <a:xfrm>
            <a:off x="9199251" y="3360538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Organização do time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A55587-AFC9-43BE-8215-B456FA1D03EC}"/>
              </a:ext>
            </a:extLst>
          </p:cNvPr>
          <p:cNvSpPr/>
          <p:nvPr/>
        </p:nvSpPr>
        <p:spPr>
          <a:xfrm>
            <a:off x="11370420" y="3369028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Integração do time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6255D5A-8AA5-4539-ABC9-2E787643E56B}"/>
              </a:ext>
            </a:extLst>
          </p:cNvPr>
          <p:cNvSpPr/>
          <p:nvPr/>
        </p:nvSpPr>
        <p:spPr>
          <a:xfrm>
            <a:off x="9236969" y="4562728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 do projeto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44AF93C-1F24-4CC7-8491-DCD51AB5A0AC}"/>
              </a:ext>
            </a:extLst>
          </p:cNvPr>
          <p:cNvSpPr/>
          <p:nvPr/>
        </p:nvSpPr>
        <p:spPr>
          <a:xfrm>
            <a:off x="2489563" y="4698051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Prototipação de telas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654BBB-F649-4BBB-9E77-EE16035E2ED1}"/>
              </a:ext>
            </a:extLst>
          </p:cNvPr>
          <p:cNvSpPr/>
          <p:nvPr/>
        </p:nvSpPr>
        <p:spPr>
          <a:xfrm>
            <a:off x="11370420" y="4605158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Resultado da sprint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D01CC6-A48B-41CA-ABBC-A8EF2709CF17}"/>
              </a:ext>
            </a:extLst>
          </p:cNvPr>
          <p:cNvSpPr/>
          <p:nvPr/>
        </p:nvSpPr>
        <p:spPr>
          <a:xfrm>
            <a:off x="527178" y="4628775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Mudança de áreas no projeto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124E698C-FD9D-4C0C-A725-E3B699741472}"/>
              </a:ext>
            </a:extLst>
          </p:cNvPr>
          <p:cNvSpPr/>
          <p:nvPr/>
        </p:nvSpPr>
        <p:spPr>
          <a:xfrm>
            <a:off x="4782905" y="200873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Distanciamento do grupo (quarentena)</a:t>
            </a:r>
          </a:p>
        </p:txBody>
      </p:sp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FLOW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3985171" y="1220996"/>
            <a:ext cx="0" cy="6232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8610968" y="1220996"/>
            <a:ext cx="77466" cy="6105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300487" y="82343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41291" y="84894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041807" y="765429"/>
            <a:ext cx="2682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89968" y="213159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máximo de contato (reuniões)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8EBD45-3CB6-4661-9111-B06292B2D05E}"/>
              </a:ext>
            </a:extLst>
          </p:cNvPr>
          <p:cNvSpPr/>
          <p:nvPr/>
        </p:nvSpPr>
        <p:spPr>
          <a:xfrm>
            <a:off x="4875455" y="3912162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Fim do projeto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3A133E-296D-4AB1-882B-0795CBC13DAE}"/>
              </a:ext>
            </a:extLst>
          </p:cNvPr>
          <p:cNvSpPr/>
          <p:nvPr/>
        </p:nvSpPr>
        <p:spPr>
          <a:xfrm>
            <a:off x="6435207" y="4078544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8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Levar as coisas boas que aconteceram e levar para o próximo grupo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BA9BC8C-62E0-4748-8D41-9A99D328A86A}"/>
              </a:ext>
            </a:extLst>
          </p:cNvPr>
          <p:cNvSpPr/>
          <p:nvPr/>
        </p:nvSpPr>
        <p:spPr>
          <a:xfrm>
            <a:off x="360936" y="3120756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Prototipação de telas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E11EC1D-330A-45BF-8CCF-967B3F4C562A}"/>
              </a:ext>
            </a:extLst>
          </p:cNvPr>
          <p:cNvSpPr/>
          <p:nvPr/>
        </p:nvSpPr>
        <p:spPr>
          <a:xfrm>
            <a:off x="370255" y="4682241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Ansiedade antes das entregas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05E3FBF-DF31-4447-8DB8-31AB625FE7F6}"/>
              </a:ext>
            </a:extLst>
          </p:cNvPr>
          <p:cNvSpPr/>
          <p:nvPr/>
        </p:nvSpPr>
        <p:spPr>
          <a:xfrm>
            <a:off x="395539" y="6332996"/>
            <a:ext cx="1652937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Mudança de áreas no projeto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15896B3-471E-4306-8980-2D954F238100}"/>
              </a:ext>
            </a:extLst>
          </p:cNvPr>
          <p:cNvSpPr/>
          <p:nvPr/>
        </p:nvSpPr>
        <p:spPr>
          <a:xfrm>
            <a:off x="352404" y="1472557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Implementação das APIs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2F4EA84-AB16-4D7E-9B61-F3E5C6ED4A32}"/>
              </a:ext>
            </a:extLst>
          </p:cNvPr>
          <p:cNvSpPr/>
          <p:nvPr/>
        </p:nvSpPr>
        <p:spPr>
          <a:xfrm>
            <a:off x="9513473" y="1934066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Mapa de calor funcionando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C965986-6305-4B98-B745-4072E91E28A6}"/>
              </a:ext>
            </a:extLst>
          </p:cNvPr>
          <p:cNvSpPr/>
          <p:nvPr/>
        </p:nvSpPr>
        <p:spPr>
          <a:xfrm>
            <a:off x="9540431" y="3834531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 do projeto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8023F26-5687-400C-B2B7-658DBE5D2754}"/>
              </a:ext>
            </a:extLst>
          </p:cNvPr>
          <p:cNvSpPr/>
          <p:nvPr/>
        </p:nvSpPr>
        <p:spPr>
          <a:xfrm>
            <a:off x="9634227" y="5544737"/>
            <a:ext cx="1789626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Resultado da sprint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6E0BD94-389C-4239-BA94-3B512BFE22A3}"/>
              </a:ext>
            </a:extLst>
          </p:cNvPr>
          <p:cNvSpPr/>
          <p:nvPr/>
        </p:nvSpPr>
        <p:spPr>
          <a:xfrm>
            <a:off x="1958473" y="2931127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Organização das atividades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772B83C-4DA6-46A9-8E2E-1D098066AD0A}"/>
              </a:ext>
            </a:extLst>
          </p:cNvPr>
          <p:cNvSpPr/>
          <p:nvPr/>
        </p:nvSpPr>
        <p:spPr>
          <a:xfrm>
            <a:off x="1959951" y="3683457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o necessário primeiro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AFC10E6-8AD0-4038-A202-528F9626BB72}"/>
              </a:ext>
            </a:extLst>
          </p:cNvPr>
          <p:cNvSpPr/>
          <p:nvPr/>
        </p:nvSpPr>
        <p:spPr>
          <a:xfrm>
            <a:off x="1948868" y="4478481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Administrar melhor o tempo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7E68616-CE34-4536-AE0F-A5FDF1DD1095}"/>
              </a:ext>
            </a:extLst>
          </p:cNvPr>
          <p:cNvSpPr/>
          <p:nvPr/>
        </p:nvSpPr>
        <p:spPr>
          <a:xfrm>
            <a:off x="1962722" y="5268195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Revisão dos entregáveis 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35B1A5-49DF-4339-8BE8-389334875CF3}"/>
              </a:ext>
            </a:extLst>
          </p:cNvPr>
          <p:cNvSpPr/>
          <p:nvPr/>
        </p:nvSpPr>
        <p:spPr>
          <a:xfrm>
            <a:off x="1996689" y="6114878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Pesquisar mais sobre a área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4FCB25A-4ACF-4203-94DE-34AEC581C2FF}"/>
              </a:ext>
            </a:extLst>
          </p:cNvPr>
          <p:cNvSpPr/>
          <p:nvPr/>
        </p:nvSpPr>
        <p:spPr>
          <a:xfrm>
            <a:off x="2010543" y="690459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Estar engajado no projeto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7470" y="125203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mais sobre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49131" y="2041750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Delegar mais as atividade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5D35D78-BA13-4E2E-A679-E1468C834768}"/>
              </a:ext>
            </a:extLst>
          </p:cNvPr>
          <p:cNvSpPr/>
          <p:nvPr/>
        </p:nvSpPr>
        <p:spPr>
          <a:xfrm>
            <a:off x="11168654" y="1655633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Aprendizado e pesquisa sobre a API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77CE2C-1BBA-4D12-8DA1-C9DEC3E042B1}"/>
              </a:ext>
            </a:extLst>
          </p:cNvPr>
          <p:cNvSpPr/>
          <p:nvPr/>
        </p:nvSpPr>
        <p:spPr>
          <a:xfrm>
            <a:off x="11182508" y="2445347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Engajamento e resiliência durante o processo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E10D5C7-E550-47F9-A259-6B54663BED65}"/>
              </a:ext>
            </a:extLst>
          </p:cNvPr>
          <p:cNvSpPr/>
          <p:nvPr/>
        </p:nvSpPr>
        <p:spPr>
          <a:xfrm>
            <a:off x="11168654" y="3438175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Pesquisas de inspirações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F6CAB2C-2D92-4837-8E48-06C96CEF6D1D}"/>
              </a:ext>
            </a:extLst>
          </p:cNvPr>
          <p:cNvSpPr/>
          <p:nvPr/>
        </p:nvSpPr>
        <p:spPr>
          <a:xfrm>
            <a:off x="11182508" y="4227889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 com propósito 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145654D-72D7-4DFE-9271-D848D60DD0C9}"/>
              </a:ext>
            </a:extLst>
          </p:cNvPr>
          <p:cNvSpPr/>
          <p:nvPr/>
        </p:nvSpPr>
        <p:spPr>
          <a:xfrm>
            <a:off x="11217144" y="522455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1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Satisfação com os resultados obtidos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A432BDA-F25C-4EB3-AB31-62B0FA556C28}"/>
              </a:ext>
            </a:extLst>
          </p:cNvPr>
          <p:cNvSpPr/>
          <p:nvPr/>
        </p:nvSpPr>
        <p:spPr>
          <a:xfrm>
            <a:off x="11230998" y="601426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Harmonia do grupo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238</Words>
  <Application>Microsoft Office PowerPoint</Application>
  <PresentationFormat>Personalizar</PresentationFormat>
  <Paragraphs>69</Paragraphs>
  <Slides>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MV Boli</vt:lpstr>
      <vt:lpstr>Simplon BP Medium</vt:lpstr>
      <vt:lpstr>Simplon BP Regular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MARIANA FRANÇA DE ARAUJO .</cp:lastModifiedBy>
  <cp:revision>194</cp:revision>
  <dcterms:created xsi:type="dcterms:W3CDTF">2016-12-01T16:19:35Z</dcterms:created>
  <dcterms:modified xsi:type="dcterms:W3CDTF">2020-08-11T18:42:54Z</dcterms:modified>
</cp:coreProperties>
</file>