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89995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2E2E2"/>
    <a:srgbClr val="FFFFFF"/>
    <a:srgbClr val="5C2A5B"/>
    <a:srgbClr val="182A36"/>
    <a:srgbClr val="FF9A00"/>
    <a:srgbClr val="D3D2D5"/>
    <a:srgbClr val="3E3EC0"/>
    <a:srgbClr val="605AC4"/>
    <a:srgbClr val="E8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20" d="100"/>
          <a:sy n="20" d="100"/>
        </p:scale>
        <p:origin x="316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8" y="4713406"/>
            <a:ext cx="7649607" cy="10026815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5126893"/>
            <a:ext cx="6749654" cy="695343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93" indent="0" algn="ctr">
              <a:buNone/>
              <a:defRPr sz="1968"/>
            </a:lvl2pPr>
            <a:lvl3pPr marL="899986" indent="0" algn="ctr">
              <a:buNone/>
              <a:defRPr sz="1773"/>
            </a:lvl3pPr>
            <a:lvl4pPr marL="1349980" indent="0" algn="ctr">
              <a:buNone/>
              <a:defRPr sz="1575"/>
            </a:lvl4pPr>
            <a:lvl5pPr marL="1799973" indent="0" algn="ctr">
              <a:buNone/>
              <a:defRPr sz="1575"/>
            </a:lvl5pPr>
            <a:lvl6pPr marL="2249966" indent="0" algn="ctr">
              <a:buNone/>
              <a:defRPr sz="1575"/>
            </a:lvl6pPr>
            <a:lvl7pPr marL="2699958" indent="0" algn="ctr">
              <a:buNone/>
              <a:defRPr sz="1575"/>
            </a:lvl7pPr>
            <a:lvl8pPr marL="3149952" indent="0" algn="ctr">
              <a:buNone/>
              <a:defRPr sz="1575"/>
            </a:lvl8pPr>
            <a:lvl9pPr marL="3599945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9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7" y="1533357"/>
            <a:ext cx="1940525" cy="244070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1533357"/>
            <a:ext cx="5709082" cy="244070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40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180114"/>
            <a:ext cx="7762102" cy="1198017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9273627"/>
            <a:ext cx="7762102" cy="6300091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93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86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3pPr>
            <a:lvl4pPr marL="134998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7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96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958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9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666780"/>
            <a:ext cx="3824804" cy="18273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666780"/>
            <a:ext cx="3824804" cy="18273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31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533362"/>
            <a:ext cx="7762102" cy="5566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060107"/>
            <a:ext cx="3807226" cy="34600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93" indent="0">
              <a:buNone/>
              <a:defRPr sz="1968" b="1"/>
            </a:lvl2pPr>
            <a:lvl3pPr marL="899986" indent="0">
              <a:buNone/>
              <a:defRPr sz="1773" b="1"/>
            </a:lvl3pPr>
            <a:lvl4pPr marL="1349980" indent="0">
              <a:buNone/>
              <a:defRPr sz="1575" b="1"/>
            </a:lvl4pPr>
            <a:lvl5pPr marL="1799973" indent="0">
              <a:buNone/>
              <a:defRPr sz="1575" b="1"/>
            </a:lvl5pPr>
            <a:lvl6pPr marL="2249966" indent="0">
              <a:buNone/>
              <a:defRPr sz="1575" b="1"/>
            </a:lvl6pPr>
            <a:lvl7pPr marL="2699958" indent="0">
              <a:buNone/>
              <a:defRPr sz="1575" b="1"/>
            </a:lvl7pPr>
            <a:lvl8pPr marL="3149952" indent="0">
              <a:buNone/>
              <a:defRPr sz="1575" b="1"/>
            </a:lvl8pPr>
            <a:lvl9pPr marL="3599945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0520156"/>
            <a:ext cx="3807226" cy="154735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7060107"/>
            <a:ext cx="3825976" cy="34600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93" indent="0">
              <a:buNone/>
              <a:defRPr sz="1968" b="1"/>
            </a:lvl2pPr>
            <a:lvl3pPr marL="899986" indent="0">
              <a:buNone/>
              <a:defRPr sz="1773" b="1"/>
            </a:lvl3pPr>
            <a:lvl4pPr marL="1349980" indent="0">
              <a:buNone/>
              <a:defRPr sz="1575" b="1"/>
            </a:lvl4pPr>
            <a:lvl5pPr marL="1799973" indent="0">
              <a:buNone/>
              <a:defRPr sz="1575" b="1"/>
            </a:lvl5pPr>
            <a:lvl6pPr marL="2249966" indent="0">
              <a:buNone/>
              <a:defRPr sz="1575" b="1"/>
            </a:lvl6pPr>
            <a:lvl7pPr marL="2699958" indent="0">
              <a:buNone/>
              <a:defRPr sz="1575" b="1"/>
            </a:lvl7pPr>
            <a:lvl8pPr marL="3149952" indent="0">
              <a:buNone/>
              <a:defRPr sz="1575" b="1"/>
            </a:lvl8pPr>
            <a:lvl9pPr marL="3599945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10520156"/>
            <a:ext cx="3825976" cy="154735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3" y="1920028"/>
            <a:ext cx="2902585" cy="672009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146734"/>
            <a:ext cx="4556016" cy="20466969"/>
          </a:xfrm>
        </p:spPr>
        <p:txBody>
          <a:bodyPr/>
          <a:lstStyle>
            <a:lvl1pPr>
              <a:defRPr sz="3149"/>
            </a:lvl1pPr>
            <a:lvl2pPr>
              <a:defRPr sz="2757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3" y="8640128"/>
            <a:ext cx="2902585" cy="16006905"/>
          </a:xfrm>
        </p:spPr>
        <p:txBody>
          <a:bodyPr/>
          <a:lstStyle>
            <a:lvl1pPr marL="0" indent="0">
              <a:buNone/>
              <a:defRPr sz="1575"/>
            </a:lvl1pPr>
            <a:lvl2pPr marL="449993" indent="0">
              <a:buNone/>
              <a:defRPr sz="1378"/>
            </a:lvl2pPr>
            <a:lvl3pPr marL="899986" indent="0">
              <a:buNone/>
              <a:defRPr sz="1181"/>
            </a:lvl3pPr>
            <a:lvl4pPr marL="1349980" indent="0">
              <a:buNone/>
              <a:defRPr sz="984"/>
            </a:lvl4pPr>
            <a:lvl5pPr marL="1799973" indent="0">
              <a:buNone/>
              <a:defRPr sz="984"/>
            </a:lvl5pPr>
            <a:lvl6pPr marL="2249966" indent="0">
              <a:buNone/>
              <a:defRPr sz="984"/>
            </a:lvl6pPr>
            <a:lvl7pPr marL="2699958" indent="0">
              <a:buNone/>
              <a:defRPr sz="984"/>
            </a:lvl7pPr>
            <a:lvl8pPr marL="3149952" indent="0">
              <a:buNone/>
              <a:defRPr sz="984"/>
            </a:lvl8pPr>
            <a:lvl9pPr marL="3599945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3" y="1920028"/>
            <a:ext cx="2902585" cy="672009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146734"/>
            <a:ext cx="4556016" cy="20466969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93" indent="0">
              <a:buNone/>
              <a:defRPr sz="2757"/>
            </a:lvl2pPr>
            <a:lvl3pPr marL="899986" indent="0">
              <a:buNone/>
              <a:defRPr sz="2362"/>
            </a:lvl3pPr>
            <a:lvl4pPr marL="1349980" indent="0">
              <a:buNone/>
              <a:defRPr sz="1968"/>
            </a:lvl4pPr>
            <a:lvl5pPr marL="1799973" indent="0">
              <a:buNone/>
              <a:defRPr sz="1968"/>
            </a:lvl5pPr>
            <a:lvl6pPr marL="2249966" indent="0">
              <a:buNone/>
              <a:defRPr sz="1968"/>
            </a:lvl6pPr>
            <a:lvl7pPr marL="2699958" indent="0">
              <a:buNone/>
              <a:defRPr sz="1968"/>
            </a:lvl7pPr>
            <a:lvl8pPr marL="3149952" indent="0">
              <a:buNone/>
              <a:defRPr sz="1968"/>
            </a:lvl8pPr>
            <a:lvl9pPr marL="3599945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3" y="8640128"/>
            <a:ext cx="2902585" cy="16006905"/>
          </a:xfrm>
        </p:spPr>
        <p:txBody>
          <a:bodyPr/>
          <a:lstStyle>
            <a:lvl1pPr marL="0" indent="0">
              <a:buNone/>
              <a:defRPr sz="1575"/>
            </a:lvl1pPr>
            <a:lvl2pPr marL="449993" indent="0">
              <a:buNone/>
              <a:defRPr sz="1378"/>
            </a:lvl2pPr>
            <a:lvl3pPr marL="899986" indent="0">
              <a:buNone/>
              <a:defRPr sz="1181"/>
            </a:lvl3pPr>
            <a:lvl4pPr marL="1349980" indent="0">
              <a:buNone/>
              <a:defRPr sz="984"/>
            </a:lvl4pPr>
            <a:lvl5pPr marL="1799973" indent="0">
              <a:buNone/>
              <a:defRPr sz="984"/>
            </a:lvl5pPr>
            <a:lvl6pPr marL="2249966" indent="0">
              <a:buNone/>
              <a:defRPr sz="984"/>
            </a:lvl6pPr>
            <a:lvl7pPr marL="2699958" indent="0">
              <a:buNone/>
              <a:defRPr sz="984"/>
            </a:lvl7pPr>
            <a:lvl8pPr marL="3149952" indent="0">
              <a:buNone/>
              <a:defRPr sz="984"/>
            </a:lvl8pPr>
            <a:lvl9pPr marL="3599945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1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533362"/>
            <a:ext cx="776210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666780"/>
            <a:ext cx="7762102" cy="1827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6693735"/>
            <a:ext cx="20248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81F-84C5-4387-B560-E65FFCE4184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6693735"/>
            <a:ext cx="30373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6693735"/>
            <a:ext cx="20248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7800-1D36-407C-AF1F-1D88ACE5D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86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97" indent="-224997" algn="l" defTabSz="89998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7" kern="1200">
          <a:solidFill>
            <a:schemeClr val="tx1"/>
          </a:solidFill>
          <a:latin typeface="+mn-lt"/>
          <a:ea typeface="+mn-ea"/>
          <a:cs typeface="+mn-cs"/>
        </a:defRPr>
      </a:lvl1pPr>
      <a:lvl2pPr marL="674990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83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76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2024969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474961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924955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374948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824941" indent="-224997" algn="l" defTabSz="89998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49993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899986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49980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799973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49966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699958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49952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599945" algn="l" defTabSz="899986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7825144D-7FD4-401F-BEB2-3C5F57449DCA}"/>
              </a:ext>
            </a:extLst>
          </p:cNvPr>
          <p:cNvSpPr/>
          <p:nvPr/>
        </p:nvSpPr>
        <p:spPr>
          <a:xfrm>
            <a:off x="2657843" y="12153618"/>
            <a:ext cx="4343400" cy="1424996"/>
          </a:xfrm>
          <a:custGeom>
            <a:avLst/>
            <a:gdLst>
              <a:gd name="connsiteX0" fmla="*/ 4343400 w 4343400"/>
              <a:gd name="connsiteY0" fmla="*/ 0 h 1424996"/>
              <a:gd name="connsiteX1" fmla="*/ 2444750 w 4343400"/>
              <a:gd name="connsiteY1" fmla="*/ 304800 h 1424996"/>
              <a:gd name="connsiteX2" fmla="*/ 1771650 w 4343400"/>
              <a:gd name="connsiteY2" fmla="*/ 1263650 h 1424996"/>
              <a:gd name="connsiteX3" fmla="*/ 317500 w 4343400"/>
              <a:gd name="connsiteY3" fmla="*/ 1403350 h 1424996"/>
              <a:gd name="connsiteX4" fmla="*/ 0 w 4343400"/>
              <a:gd name="connsiteY4" fmla="*/ 1422400 h 142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424996">
                <a:moveTo>
                  <a:pt x="4343400" y="0"/>
                </a:moveTo>
                <a:cubicBezTo>
                  <a:pt x="3608387" y="47096"/>
                  <a:pt x="2873375" y="94192"/>
                  <a:pt x="2444750" y="304800"/>
                </a:cubicBezTo>
                <a:cubicBezTo>
                  <a:pt x="2016125" y="515408"/>
                  <a:pt x="2126192" y="1080558"/>
                  <a:pt x="1771650" y="1263650"/>
                </a:cubicBezTo>
                <a:cubicBezTo>
                  <a:pt x="1417108" y="1446742"/>
                  <a:pt x="612775" y="1376892"/>
                  <a:pt x="317500" y="1403350"/>
                </a:cubicBezTo>
                <a:cubicBezTo>
                  <a:pt x="22225" y="1429808"/>
                  <a:pt x="11112" y="1426104"/>
                  <a:pt x="0" y="1422400"/>
                </a:cubicBezTo>
              </a:path>
            </a:pathLst>
          </a:custGeom>
          <a:noFill/>
          <a:ln w="19050">
            <a:solidFill>
              <a:srgbClr val="18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5D3775E1-7D9B-4A6B-8BC1-33C7CC0AD02E}"/>
              </a:ext>
            </a:extLst>
          </p:cNvPr>
          <p:cNvSpPr/>
          <p:nvPr/>
        </p:nvSpPr>
        <p:spPr>
          <a:xfrm>
            <a:off x="4499769" y="7250694"/>
            <a:ext cx="3748621" cy="582211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307BC8-68DA-432A-96BE-1A995531D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" t="1928" r="1522"/>
          <a:stretch/>
        </p:blipFill>
        <p:spPr>
          <a:xfrm>
            <a:off x="0" y="0"/>
            <a:ext cx="8999538" cy="5212080"/>
          </a:xfrm>
          <a:prstGeom prst="rect">
            <a:avLst/>
          </a:prstGeom>
        </p:spPr>
      </p:pic>
      <p:pic>
        <p:nvPicPr>
          <p:cNvPr id="14" name="Imagem 13" descr="Uma imagem contendo lego, brinquedo&#10;&#10;Descrição gerada automaticamente">
            <a:extLst>
              <a:ext uri="{FF2B5EF4-FFF2-40B4-BE49-F238E27FC236}">
                <a16:creationId xmlns:a16="http://schemas.microsoft.com/office/drawing/2014/main" id="{6FED3BF4-8F29-4B83-B87F-5838AD9F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6" b="94569" l="160" r="99521">
                        <a14:foregroundMark x1="38179" y1="22364" x2="52396" y2="27476"/>
                        <a14:foregroundMark x1="52396" y1="27476" x2="62939" y2="45048"/>
                        <a14:foregroundMark x1="62939" y1="45048" x2="57348" y2="60224"/>
                        <a14:foregroundMark x1="57348" y1="60224" x2="41214" y2="57348"/>
                        <a14:foregroundMark x1="41214" y1="57348" x2="39776" y2="38978"/>
                        <a14:foregroundMark x1="39776" y1="38978" x2="60703" y2="37859"/>
                        <a14:foregroundMark x1="60703" y1="37859" x2="72524" y2="51597"/>
                        <a14:foregroundMark x1="72524" y1="51597" x2="70128" y2="55112"/>
                        <a14:foregroundMark x1="69649" y1="23323" x2="55911" y2="18051"/>
                        <a14:foregroundMark x1="55911" y1="18051" x2="21406" y2="27476"/>
                        <a14:foregroundMark x1="21406" y1="27476" x2="13099" y2="40895"/>
                        <a14:foregroundMark x1="13099" y1="40895" x2="11821" y2="54473"/>
                        <a14:foregroundMark x1="11821" y1="54473" x2="21246" y2="66933"/>
                        <a14:foregroundMark x1="21246" y1="66933" x2="34505" y2="76837"/>
                        <a14:foregroundMark x1="34505" y1="76837" x2="49840" y2="82428"/>
                        <a14:foregroundMark x1="49840" y1="82428" x2="65335" y2="80671"/>
                        <a14:foregroundMark x1="65335" y1="80671" x2="76837" y2="69329"/>
                        <a14:foregroundMark x1="76837" y1="69329" x2="78594" y2="52716"/>
                        <a14:foregroundMark x1="78594" y1="52716" x2="71086" y2="37700"/>
                        <a14:foregroundMark x1="71086" y1="37700" x2="70447" y2="37061"/>
                        <a14:foregroundMark x1="72524" y1="22843" x2="62939" y2="11661"/>
                        <a14:foregroundMark x1="62939" y1="11661" x2="49521" y2="8307"/>
                        <a14:foregroundMark x1="49521" y1="8307" x2="20128" y2="23642"/>
                        <a14:foregroundMark x1="20128" y1="23642" x2="10543" y2="34984"/>
                        <a14:foregroundMark x1="10543" y1="34984" x2="6550" y2="48403"/>
                        <a14:foregroundMark x1="6550" y1="48403" x2="23482" y2="70767"/>
                        <a14:foregroundMark x1="23482" y1="70767" x2="34984" y2="79712"/>
                        <a14:foregroundMark x1="34984" y1="79712" x2="50160" y2="83706"/>
                        <a14:foregroundMark x1="50160" y1="83706" x2="61342" y2="82588"/>
                        <a14:foregroundMark x1="61821" y1="46006" x2="42013" y2="48562"/>
                        <a14:foregroundMark x1="42013" y1="48562" x2="58307" y2="53834"/>
                        <a14:foregroundMark x1="58307" y1="53834" x2="45367" y2="59904"/>
                        <a14:foregroundMark x1="45367" y1="59904" x2="64696" y2="59744"/>
                        <a14:foregroundMark x1="64696" y1="59744" x2="64537" y2="73802"/>
                        <a14:foregroundMark x1="64537" y1="73802" x2="61502" y2="73962"/>
                        <a14:foregroundMark x1="67732" y1="69329" x2="37061" y2="64217"/>
                        <a14:foregroundMark x1="37061" y1="64217" x2="49042" y2="58626"/>
                        <a14:foregroundMark x1="49042" y1="58626" x2="35144" y2="54952"/>
                        <a14:foregroundMark x1="35144" y1="54952" x2="21406" y2="43610"/>
                        <a14:foregroundMark x1="21406" y1="43610" x2="35463" y2="34665"/>
                        <a14:foregroundMark x1="41534" y1="24601" x2="30032" y2="31629"/>
                        <a14:foregroundMark x1="30032" y1="31629" x2="45847" y2="39617"/>
                        <a14:foregroundMark x1="45847" y1="39617" x2="29712" y2="44569"/>
                        <a14:foregroundMark x1="29712" y1="44569" x2="44249" y2="46645"/>
                        <a14:foregroundMark x1="44249" y1="46645" x2="44569" y2="61981"/>
                        <a14:foregroundMark x1="44569" y1="61981" x2="63419" y2="63419"/>
                        <a14:foregroundMark x1="63419" y1="63419" x2="50160" y2="56390"/>
                        <a14:foregroundMark x1="50160" y1="56390" x2="61182" y2="64058"/>
                        <a14:foregroundMark x1="61182" y1="64058" x2="75240" y2="59265"/>
                        <a14:foregroundMark x1="84665" y1="46805" x2="80192" y2="31629"/>
                        <a14:foregroundMark x1="80192" y1="31629" x2="64377" y2="23482"/>
                        <a14:foregroundMark x1="64377" y1="23482" x2="47284" y2="25240"/>
                        <a14:foregroundMark x1="47284" y1="25240" x2="20128" y2="40096"/>
                        <a14:foregroundMark x1="20128" y1="40096" x2="20447" y2="53355"/>
                        <a14:foregroundMark x1="20447" y1="53355" x2="37700" y2="59744"/>
                        <a14:foregroundMark x1="37700" y1="59744" x2="45687" y2="56709"/>
                        <a14:foregroundMark x1="35942" y1="49201" x2="23003" y2="53195"/>
                        <a14:foregroundMark x1="23003" y1="53195" x2="33067" y2="62939"/>
                        <a14:foregroundMark x1="33067" y1="62939" x2="42013" y2="60703"/>
                        <a14:foregroundMark x1="82907" y1="61182" x2="85304" y2="65974"/>
                        <a14:foregroundMark x1="91693" y1="47444" x2="88019" y2="34665"/>
                        <a14:foregroundMark x1="88019" y1="34665" x2="68371" y2="14058"/>
                        <a14:foregroundMark x1="68371" y1="14058" x2="60543" y2="9904"/>
                        <a14:foregroundMark x1="89297" y1="28754" x2="68051" y2="10863"/>
                        <a14:foregroundMark x1="68051" y1="10863" x2="54153" y2="6550"/>
                        <a14:foregroundMark x1="54153" y1="6550" x2="40096" y2="8786"/>
                        <a14:foregroundMark x1="40096" y1="8786" x2="27316" y2="15176"/>
                        <a14:foregroundMark x1="27316" y1="15176" x2="19808" y2="21885"/>
                        <a14:foregroundMark x1="93131" y1="46965" x2="92173" y2="65016"/>
                        <a14:foregroundMark x1="93131" y1="58786" x2="93770" y2="45367"/>
                        <a14:foregroundMark x1="93770" y1="45367" x2="89936" y2="31949"/>
                        <a14:foregroundMark x1="89936" y1="31949" x2="82588" y2="19968"/>
                        <a14:foregroundMark x1="82588" y1="19968" x2="63259" y2="7508"/>
                        <a14:foregroundMark x1="54313" y1="4313" x2="50639" y2="5751"/>
                        <a14:foregroundMark x1="42332" y1="2875" x2="40256" y2="3355"/>
                        <a14:foregroundMark x1="87700" y1="20767" x2="89936" y2="24441"/>
                        <a14:foregroundMark x1="85144" y1="72364" x2="76198" y2="82268"/>
                        <a14:foregroundMark x1="76198" y1="82268" x2="62939" y2="87859"/>
                        <a14:foregroundMark x1="62939" y1="87859" x2="35623" y2="86901"/>
                        <a14:foregroundMark x1="35623" y1="86901" x2="13738" y2="68371"/>
                        <a14:foregroundMark x1="13738" y1="68371" x2="13578" y2="68211"/>
                        <a14:foregroundMark x1="5112" y1="49201" x2="10224" y2="61981"/>
                        <a14:foregroundMark x1="10224" y1="61981" x2="10703" y2="71565"/>
                        <a14:foregroundMark x1="13517" y1="77334" x2="22364" y2="84665"/>
                        <a14:foregroundMark x1="11182" y1="75399" x2="13434" y2="77265"/>
                        <a14:foregroundMark x1="22364" y1="84665" x2="30192" y2="86422"/>
                        <a14:foregroundMark x1="28115" y1="91054" x2="55272" y2="92812"/>
                        <a14:foregroundMark x1="55272" y1="92812" x2="71565" y2="91853"/>
                        <a14:foregroundMark x1="88818" y1="48722" x2="81629" y2="60703"/>
                        <a14:foregroundMark x1="81629" y1="60703" x2="84185" y2="58147"/>
                        <a14:foregroundMark x1="94569" y1="61022" x2="91853" y2="70607"/>
                        <a14:foregroundMark x1="87540" y1="45847" x2="82109" y2="58786"/>
                        <a14:foregroundMark x1="82109" y1="58786" x2="67412" y2="54313"/>
                        <a14:foregroundMark x1="67412" y1="54313" x2="43770" y2="71406"/>
                        <a14:foregroundMark x1="43770" y1="71406" x2="37859" y2="58786"/>
                        <a14:foregroundMark x1="37859" y1="58786" x2="12460" y2="43770"/>
                        <a14:foregroundMark x1="12460" y1="43770" x2="42173" y2="34665"/>
                        <a14:foregroundMark x1="42173" y1="34665" x2="54792" y2="48722"/>
                        <a14:foregroundMark x1="54792" y1="48722" x2="51278" y2="62300"/>
                        <a14:foregroundMark x1="51278" y1="62300" x2="47604" y2="64856"/>
                        <a14:foregroundMark x1="9744" y1="41693" x2="17252" y2="54633"/>
                        <a14:foregroundMark x1="17252" y1="54633" x2="29393" y2="63578"/>
                        <a14:foregroundMark x1="29393" y1="63578" x2="32428" y2="64537"/>
                        <a14:foregroundMark x1="4178" y1="57223" x2="6070" y2="65815"/>
                        <a14:foregroundMark x1="3994" y1="56390" x2="4155" y2="57122"/>
                        <a14:foregroundMark x1="10543" y1="79073" x2="10282" y2="81215"/>
                        <a14:foregroundMark x1="14436" y1="82161" x2="16274" y2="89410"/>
                        <a14:foregroundMark x1="40415" y1="94888" x2="60064" y2="93770"/>
                        <a14:foregroundMark x1="85773" y1="83466" x2="84345" y2="84824"/>
                        <a14:foregroundMark x1="96191" y1="73556" x2="95141" y2="74555"/>
                        <a14:foregroundMark x1="97742" y1="62106" x2="97233" y2="65030"/>
                        <a14:foregroundMark x1="85623" y1="84984" x2="84185" y2="90575"/>
                        <a14:foregroundMark x1="84185" y1="85304" x2="81789" y2="90415"/>
                        <a14:foregroundMark x1="96539" y1="91336" x2="96645" y2="91853"/>
                        <a14:foregroundMark x1="94057" y1="79199" x2="94129" y2="79553"/>
                        <a14:foregroundMark x1="18211" y1="86262" x2="18533" y2="87228"/>
                        <a14:backgroundMark x1="5591" y1="4633" x2="4153" y2="8307"/>
                        <a14:backgroundMark x1="319" y1="44888" x2="160" y2="48722"/>
                        <a14:backgroundMark x1="799" y1="48243" x2="799" y2="51597"/>
                        <a14:backgroundMark x1="319" y1="50319" x2="319" y2="54633"/>
                        <a14:backgroundMark x1="98882" y1="42971" x2="99840" y2="46805"/>
                        <a14:backgroundMark x1="99361" y1="47444" x2="99840" y2="58786"/>
                        <a14:backgroundMark x1="98562" y1="59105" x2="98403" y2="62141"/>
                        <a14:backgroundMark x1="98882" y1="60064" x2="98882" y2="59265"/>
                        <a14:backgroundMark x1="97923" y1="59265" x2="97923" y2="59265"/>
                        <a14:backgroundMark x1="98083" y1="58307" x2="98562" y2="60224"/>
                        <a14:backgroundMark x1="99042" y1="64856" x2="99521" y2="69808"/>
                        <a14:backgroundMark x1="97125" y1="65495" x2="97125" y2="65335"/>
                        <a14:backgroundMark x1="99521" y1="72364" x2="99840" y2="77636"/>
                        <a14:backgroundMark x1="99521" y1="74281" x2="99655" y2="79492"/>
                        <a14:backgroundMark x1="92173" y1="79553" x2="92173" y2="79553"/>
                        <a14:backgroundMark x1="92652" y1="80671" x2="93291" y2="85463"/>
                        <a14:backgroundMark x1="94728" y1="87220" x2="95527" y2="89936"/>
                        <a14:backgroundMark x1="95687" y1="86741" x2="96166" y2="91374"/>
                        <a14:backgroundMark x1="799" y1="56869" x2="160" y2="65335"/>
                        <a14:backgroundMark x1="799" y1="65335" x2="160" y2="73003"/>
                        <a14:backgroundMark x1="1118" y1="71885" x2="160" y2="82428"/>
                        <a14:backgroundMark x1="319" y1="81150" x2="160" y2="85463"/>
                        <a14:backgroundMark x1="319" y1="85304" x2="160" y2="88978"/>
                        <a14:backgroundMark x1="799" y1="87700" x2="160" y2="93291"/>
                        <a14:backgroundMark x1="7348" y1="80671" x2="5431" y2="90895"/>
                        <a14:backgroundMark x1="6070" y1="79073" x2="6390" y2="81949"/>
                        <a14:backgroundMark x1="6869" y1="79233" x2="5911" y2="78754"/>
                        <a14:backgroundMark x1="11022" y1="81949" x2="11661" y2="93291"/>
                        <a14:backgroundMark x1="11182" y1="81949" x2="12460" y2="80032"/>
                        <a14:backgroundMark x1="12460" y1="82109" x2="11182" y2="80990"/>
                        <a14:backgroundMark x1="12460" y1="81629" x2="12939" y2="82428"/>
                        <a14:backgroundMark x1="11981" y1="80990" x2="13578" y2="82428"/>
                        <a14:backgroundMark x1="16294" y1="91534" x2="22204" y2="92013"/>
                        <a14:backgroundMark x1="18211" y1="87540" x2="20288" y2="88978"/>
                        <a14:backgroundMark x1="94569" y1="79233" x2="99840" y2="89137"/>
                        <a14:backgroundMark x1="98882" y1="83067" x2="99840" y2="89936"/>
                        <a14:backgroundMark x1="89776" y1="78275" x2="95208" y2="77157"/>
                        <a14:backgroundMark x1="88978" y1="79553" x2="89457" y2="8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5796148"/>
            <a:ext cx="3464911" cy="3464911"/>
          </a:xfrm>
          <a:prstGeom prst="rect">
            <a:avLst/>
          </a:prstGeom>
        </p:spPr>
      </p:pic>
      <p:pic>
        <p:nvPicPr>
          <p:cNvPr id="16" name="Imagem 15" descr="Uma imagem contendo lego&#10;&#10;Descrição gerada automaticamente">
            <a:extLst>
              <a:ext uri="{FF2B5EF4-FFF2-40B4-BE49-F238E27FC236}">
                <a16:creationId xmlns:a16="http://schemas.microsoft.com/office/drawing/2014/main" id="{2899447F-3DD7-4D06-8A52-444BC081AE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5"/>
          <a:stretch/>
        </p:blipFill>
        <p:spPr>
          <a:xfrm>
            <a:off x="5428225" y="22139351"/>
            <a:ext cx="2908357" cy="303246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3BB1C495-6D61-4F23-8157-A2E58AE0EE4A}"/>
              </a:ext>
            </a:extLst>
          </p:cNvPr>
          <p:cNvSpPr/>
          <p:nvPr/>
        </p:nvSpPr>
        <p:spPr>
          <a:xfrm>
            <a:off x="-7408" y="26011673"/>
            <a:ext cx="9006946" cy="2788751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3" name="Imagem 22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2D0F8E59-472D-4F5B-94EB-8F66D89BD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96" y="9969841"/>
            <a:ext cx="2883647" cy="2328082"/>
          </a:xfrm>
          <a:prstGeom prst="rect">
            <a:avLst/>
          </a:prstGeom>
        </p:spPr>
      </p:pic>
      <p:pic>
        <p:nvPicPr>
          <p:cNvPr id="25" name="Imagem 24" descr="Uma imagem contendo placar&#10;&#10;Descrição gerada automaticamente">
            <a:extLst>
              <a:ext uri="{FF2B5EF4-FFF2-40B4-BE49-F238E27FC236}">
                <a16:creationId xmlns:a16="http://schemas.microsoft.com/office/drawing/2014/main" id="{6C05DF9C-3BA6-440B-BE6A-CD9E12A21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4" y="12494381"/>
            <a:ext cx="3289066" cy="2147524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4CC2DAFF-B031-41AA-B868-847840B55EB1}"/>
              </a:ext>
            </a:extLst>
          </p:cNvPr>
          <p:cNvSpPr txBox="1"/>
          <p:nvPr/>
        </p:nvSpPr>
        <p:spPr>
          <a:xfrm>
            <a:off x="4390761" y="6586734"/>
            <a:ext cx="320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9A00"/>
                </a:solidFill>
                <a:latin typeface="Arial Nova" panose="020B0604020202020204" pitchFamily="34" charset="0"/>
              </a:rPr>
              <a:t>Conheça a </a:t>
            </a:r>
            <a:r>
              <a:rPr lang="pt-BR" sz="2400" dirty="0" err="1">
                <a:solidFill>
                  <a:srgbClr val="FF9A00"/>
                </a:solidFill>
                <a:latin typeface="Arial Nova" panose="020B0604020202020204" pitchFamily="34" charset="0"/>
              </a:rPr>
              <a:t>Loittycs</a:t>
            </a:r>
            <a:endParaRPr lang="pt-BR" sz="2400" dirty="0">
              <a:solidFill>
                <a:srgbClr val="FF9A00"/>
              </a:solidFill>
              <a:latin typeface="Arial Nova" panose="020B0604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15667F4-7DA5-404B-86BF-EA5CB69D9BA3}"/>
              </a:ext>
            </a:extLst>
          </p:cNvPr>
          <p:cNvSpPr txBox="1"/>
          <p:nvPr/>
        </p:nvSpPr>
        <p:spPr>
          <a:xfrm>
            <a:off x="4492361" y="7251605"/>
            <a:ext cx="82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Arial Nova" panose="020B0604020202020204" pitchFamily="34" charset="0"/>
              </a:rPr>
              <a:t>Missão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544B407-6C55-4D03-B431-48399E8F7EA6}"/>
              </a:ext>
            </a:extLst>
          </p:cNvPr>
          <p:cNvSpPr txBox="1"/>
          <p:nvPr/>
        </p:nvSpPr>
        <p:spPr>
          <a:xfrm>
            <a:off x="4499768" y="8007577"/>
            <a:ext cx="82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Arial Nova" panose="020B0604020202020204" pitchFamily="34" charset="0"/>
              </a:rPr>
              <a:t>Valores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130A8C0-E25C-422D-9D69-26CE2D891708}"/>
              </a:ext>
            </a:extLst>
          </p:cNvPr>
          <p:cNvSpPr/>
          <p:nvPr/>
        </p:nvSpPr>
        <p:spPr>
          <a:xfrm>
            <a:off x="4499768" y="7986348"/>
            <a:ext cx="3748621" cy="582211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A512BFB-530B-49AE-8D1E-2931515AAB85}"/>
              </a:ext>
            </a:extLst>
          </p:cNvPr>
          <p:cNvCxnSpPr>
            <a:cxnSpLocks/>
          </p:cNvCxnSpPr>
          <p:nvPr/>
        </p:nvCxnSpPr>
        <p:spPr>
          <a:xfrm>
            <a:off x="4547775" y="6681255"/>
            <a:ext cx="0" cy="259285"/>
          </a:xfrm>
          <a:prstGeom prst="line">
            <a:avLst/>
          </a:prstGeom>
          <a:ln w="57150">
            <a:solidFill>
              <a:srgbClr val="5C2A5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8E14F8E-2873-4E20-A9CD-B91BBDEC2FC3}"/>
              </a:ext>
            </a:extLst>
          </p:cNvPr>
          <p:cNvSpPr txBox="1"/>
          <p:nvPr/>
        </p:nvSpPr>
        <p:spPr>
          <a:xfrm>
            <a:off x="452521" y="10123520"/>
            <a:ext cx="275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9A00"/>
                </a:solidFill>
                <a:latin typeface="Arial Nova" panose="020B0604020202020204" pitchFamily="34" charset="0"/>
              </a:rPr>
              <a:t>Nossos serviços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88A8B34-1370-4B5D-8B46-4519E5FCE74D}"/>
              </a:ext>
            </a:extLst>
          </p:cNvPr>
          <p:cNvCxnSpPr>
            <a:cxnSpLocks/>
          </p:cNvCxnSpPr>
          <p:nvPr/>
        </p:nvCxnSpPr>
        <p:spPr>
          <a:xfrm>
            <a:off x="598869" y="10204510"/>
            <a:ext cx="0" cy="259285"/>
          </a:xfrm>
          <a:prstGeom prst="line">
            <a:avLst/>
          </a:prstGeom>
          <a:ln w="57150">
            <a:solidFill>
              <a:srgbClr val="5C2A5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14DBFC6-2287-45C5-87DF-286F880D6CD4}"/>
              </a:ext>
            </a:extLst>
          </p:cNvPr>
          <p:cNvSpPr txBox="1"/>
          <p:nvPr/>
        </p:nvSpPr>
        <p:spPr>
          <a:xfrm>
            <a:off x="335895" y="11383073"/>
            <a:ext cx="334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82A36"/>
                </a:solidFill>
                <a:latin typeface="Arial Nova" panose="020B0504020202020204" pitchFamily="34" charset="0"/>
              </a:rPr>
              <a:t>is simply dummy text of the printing and typesetting industry. Lorem Ipsum has been the industry's standard dummy text ever since the 1500s, when an unknown printer took a galley of type and scrambled it to make a type specimen book. </a:t>
            </a:r>
            <a:endParaRPr lang="pt-BR" sz="1200" dirty="0">
              <a:solidFill>
                <a:srgbClr val="182A36"/>
              </a:solidFill>
              <a:latin typeface="Arial Nova" panose="020B0504020202020204" pitchFamily="34" charset="0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189E181-A160-4C0D-8F2B-70B4ACFF84E5}"/>
              </a:ext>
            </a:extLst>
          </p:cNvPr>
          <p:cNvSpPr txBox="1"/>
          <p:nvPr/>
        </p:nvSpPr>
        <p:spPr>
          <a:xfrm>
            <a:off x="5356711" y="12421678"/>
            <a:ext cx="328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82A36"/>
                </a:solidFill>
                <a:latin typeface="Arial Nova" panose="020B0504020202020204" pitchFamily="34" charset="0"/>
              </a:rPr>
              <a:t>is simply dummy text of the printing and typesetting industry. Lorem Ipsum has been the industry's standard dummy text ever since the 1500s, when an unknown printer took a galley of type and scrambled it to make a type specimen book. </a:t>
            </a:r>
            <a:endParaRPr lang="pt-BR" sz="1200" dirty="0">
              <a:solidFill>
                <a:srgbClr val="182A36"/>
              </a:solidFill>
              <a:latin typeface="Arial Nova" panose="020B0504020202020204" pitchFamily="34" charset="0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B82515F9-E7C6-4AFC-8AC8-0F7927D0AC55}"/>
              </a:ext>
            </a:extLst>
          </p:cNvPr>
          <p:cNvSpPr/>
          <p:nvPr/>
        </p:nvSpPr>
        <p:spPr>
          <a:xfrm>
            <a:off x="614949" y="22315707"/>
            <a:ext cx="3748621" cy="451671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C91DD15-C143-4C94-841C-C0147D6647D7}"/>
              </a:ext>
            </a:extLst>
          </p:cNvPr>
          <p:cNvSpPr txBox="1"/>
          <p:nvPr/>
        </p:nvSpPr>
        <p:spPr>
          <a:xfrm>
            <a:off x="452521" y="21650725"/>
            <a:ext cx="179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9A00"/>
                </a:solidFill>
                <a:latin typeface="Arial Nova" panose="020B0604020202020204" pitchFamily="34" charset="0"/>
              </a:rPr>
              <a:t>Contato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0AB27C9-7C09-4570-BE98-C13093919534}"/>
              </a:ext>
            </a:extLst>
          </p:cNvPr>
          <p:cNvSpPr txBox="1"/>
          <p:nvPr/>
        </p:nvSpPr>
        <p:spPr>
          <a:xfrm>
            <a:off x="607541" y="22316617"/>
            <a:ext cx="82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Arial Nova" panose="020B0604020202020204" pitchFamily="34" charset="0"/>
              </a:rPr>
              <a:t>Nome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2189CD7-26E0-417B-B173-43EC18BAC64B}"/>
              </a:ext>
            </a:extLst>
          </p:cNvPr>
          <p:cNvSpPr txBox="1"/>
          <p:nvPr/>
        </p:nvSpPr>
        <p:spPr>
          <a:xfrm>
            <a:off x="574165" y="22885472"/>
            <a:ext cx="82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Arial Nova" panose="020B0604020202020204" pitchFamily="34" charset="0"/>
              </a:rPr>
              <a:t>Email</a:t>
            </a:r>
            <a:endParaRPr lang="pt-BR" sz="1200" dirty="0">
              <a:solidFill>
                <a:schemeClr val="tx2">
                  <a:lumMod val="75000"/>
                </a:schemeClr>
              </a:solidFill>
              <a:latin typeface="Arial Nova" panose="020B0604020202020204" pitchFamily="34" charset="0"/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725B0F25-85E4-4FCA-882B-0E3F5AB1EF51}"/>
              </a:ext>
            </a:extLst>
          </p:cNvPr>
          <p:cNvCxnSpPr>
            <a:cxnSpLocks/>
          </p:cNvCxnSpPr>
          <p:nvPr/>
        </p:nvCxnSpPr>
        <p:spPr>
          <a:xfrm>
            <a:off x="662956" y="21746268"/>
            <a:ext cx="0" cy="259285"/>
          </a:xfrm>
          <a:prstGeom prst="line">
            <a:avLst/>
          </a:prstGeom>
          <a:ln w="57150">
            <a:solidFill>
              <a:srgbClr val="5C2A5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7FC6EE65-DDD1-4021-A6BA-FA3096064D41}"/>
              </a:ext>
            </a:extLst>
          </p:cNvPr>
          <p:cNvSpPr/>
          <p:nvPr/>
        </p:nvSpPr>
        <p:spPr>
          <a:xfrm>
            <a:off x="614949" y="22885471"/>
            <a:ext cx="3748621" cy="451671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1B66B0BD-90C7-4E9E-B9E9-E5EEBC25EF00}"/>
              </a:ext>
            </a:extLst>
          </p:cNvPr>
          <p:cNvSpPr/>
          <p:nvPr/>
        </p:nvSpPr>
        <p:spPr>
          <a:xfrm>
            <a:off x="607541" y="23432083"/>
            <a:ext cx="3756029" cy="1461137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720D46D-AD34-4200-8340-C67CEC0EB67A}"/>
              </a:ext>
            </a:extLst>
          </p:cNvPr>
          <p:cNvSpPr txBox="1"/>
          <p:nvPr/>
        </p:nvSpPr>
        <p:spPr>
          <a:xfrm>
            <a:off x="662956" y="23518037"/>
            <a:ext cx="1024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Arial Nova" panose="020B0604020202020204" pitchFamily="34" charset="0"/>
              </a:rPr>
              <a:t>Mensagem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4E6BA826-BB4A-4B68-971B-B9776936AF61}"/>
              </a:ext>
            </a:extLst>
          </p:cNvPr>
          <p:cNvSpPr/>
          <p:nvPr/>
        </p:nvSpPr>
        <p:spPr>
          <a:xfrm>
            <a:off x="335895" y="25106445"/>
            <a:ext cx="3756028" cy="451671"/>
          </a:xfrm>
          <a:prstGeom prst="roundRect">
            <a:avLst/>
          </a:prstGeom>
          <a:solidFill>
            <a:srgbClr val="5C2A5B"/>
          </a:solidFill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0ED89B4-8128-4219-BD58-8302120B1E79}"/>
              </a:ext>
            </a:extLst>
          </p:cNvPr>
          <p:cNvSpPr txBox="1"/>
          <p:nvPr/>
        </p:nvSpPr>
        <p:spPr>
          <a:xfrm>
            <a:off x="1885264" y="25106445"/>
            <a:ext cx="1024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FFFFFF"/>
                </a:solidFill>
                <a:latin typeface="Arial Nova" panose="020B0604020202020204" pitchFamily="34" charset="0"/>
              </a:rPr>
              <a:t>Enviar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7FC8316-026B-4FA1-B845-92B9B1191F75}"/>
              </a:ext>
            </a:extLst>
          </p:cNvPr>
          <p:cNvSpPr txBox="1"/>
          <p:nvPr/>
        </p:nvSpPr>
        <p:spPr>
          <a:xfrm>
            <a:off x="1436950" y="15920209"/>
            <a:ext cx="623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9A00"/>
                </a:solidFill>
                <a:latin typeface="Arial Nova" panose="020B0604020202020204" pitchFamily="34" charset="0"/>
              </a:rPr>
              <a:t>Escolha o melhor plano para sua empresa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38A29E76-737D-402E-B198-090CBEC0A44D}"/>
              </a:ext>
            </a:extLst>
          </p:cNvPr>
          <p:cNvSpPr/>
          <p:nvPr/>
        </p:nvSpPr>
        <p:spPr>
          <a:xfrm>
            <a:off x="521209" y="16786407"/>
            <a:ext cx="2477039" cy="3347311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89C6303C-48AB-4653-8B88-83A5C5851906}"/>
              </a:ext>
            </a:extLst>
          </p:cNvPr>
          <p:cNvSpPr/>
          <p:nvPr/>
        </p:nvSpPr>
        <p:spPr>
          <a:xfrm>
            <a:off x="3256944" y="16767456"/>
            <a:ext cx="2477039" cy="3366261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66AC9E1-D702-45F4-A691-C275F15E93E1}"/>
              </a:ext>
            </a:extLst>
          </p:cNvPr>
          <p:cNvSpPr/>
          <p:nvPr/>
        </p:nvSpPr>
        <p:spPr>
          <a:xfrm>
            <a:off x="5992680" y="16786407"/>
            <a:ext cx="2477039" cy="3347309"/>
          </a:xfrm>
          <a:prstGeom prst="roundRect">
            <a:avLst/>
          </a:prstGeom>
          <a:noFill/>
          <a:ln>
            <a:solidFill>
              <a:srgbClr val="D3D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99331813-C257-4006-96B8-F5F57BC5E35B}"/>
              </a:ext>
            </a:extLst>
          </p:cNvPr>
          <p:cNvCxnSpPr>
            <a:cxnSpLocks/>
          </p:cNvCxnSpPr>
          <p:nvPr/>
        </p:nvCxnSpPr>
        <p:spPr>
          <a:xfrm>
            <a:off x="1645619" y="155441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98729D77-0D41-4017-B6A1-94946852A20A}"/>
              </a:ext>
            </a:extLst>
          </p:cNvPr>
          <p:cNvCxnSpPr>
            <a:cxnSpLocks/>
          </p:cNvCxnSpPr>
          <p:nvPr/>
        </p:nvCxnSpPr>
        <p:spPr>
          <a:xfrm flipH="1">
            <a:off x="9166136" y="20252903"/>
            <a:ext cx="1202" cy="25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B39E1E3B-6D0E-477D-9A82-7197724EE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535" y="14098570"/>
            <a:ext cx="914479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9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108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FRANÇA DE ARAUJO .</dc:creator>
  <cp:lastModifiedBy>MARIANA FRANÇA DE ARAUJO .</cp:lastModifiedBy>
  <cp:revision>20</cp:revision>
  <dcterms:created xsi:type="dcterms:W3CDTF">2020-08-24T04:05:55Z</dcterms:created>
  <dcterms:modified xsi:type="dcterms:W3CDTF">2020-09-06T21:33:07Z</dcterms:modified>
</cp:coreProperties>
</file>